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48" r:id="rId4"/>
    <p:sldMasterId id="2147483658" r:id="rId5"/>
  </p:sldMasterIdLst>
  <p:notesMasterIdLst>
    <p:notesMasterId r:id="rId27"/>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Lst>
  <p:sldSz cx="12192000" cy="6858000"/>
  <p:notesSz cx="6858000" cy="9144000"/>
  <p:embeddedFontLst>
    <p:embeddedFont>
      <p:font typeface="Roboto Condensed" panose="02000000000000000000" pitchFamily="2" charset="0"/>
      <p:regular r:id="rId28"/>
      <p:bold r:id="rId29"/>
      <p:italic r:id="rId30"/>
      <p:boldItalic r:id="rId31"/>
    </p:embeddedFont>
    <p:embeddedFont>
      <p:font typeface="Source Sans Pro" panose="020B0503030403020204" pitchFamily="34" charset="0"/>
      <p:regular r:id="rId32"/>
      <p:bold r:id="rId33"/>
      <p:italic r:id="rId34"/>
      <p:boldItalic r:id="rId3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3" roundtripDataSignature="AMtx7mheHVpWA24edY1/K0PgsUh4909J5Q=="/>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ane Wickstrom" initials="" lastIdx="3" clrIdx="0"/>
  <p:cmAuthor id="1" name="Rebecca Husband" initials="" lastIdx="16" clrIdx="1"/>
  <p:cmAuthor id="2" name="Afeefa Abdur-Rahman" initials="" lastIdx="4" clrIdx="2"/>
  <p:cmAuthor id="3" name="Amy Uccello" initials="" lastIdx="4" clrIdx="3"/>
  <p:cmAuthor id="4" name="Kristina Granger" initials="" lastIdx="1" clrIdx="4"/>
  <p:cmAuthor id="5" name="Kate Dieringer" initials="" lastIdx="1" clrIdx="5"/>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E90239C5-A0A8-40C4-8BF1-C8E6C22E5B72}">
  <a:tblStyle styleId="{E90239C5-A0A8-40C4-8BF1-C8E6C22E5B72}" styleName="Table_0">
    <a:wholeTbl>
      <a:tcTxStyle b="off" i="off">
        <a:font>
          <a:latin typeface="Arial"/>
          <a:ea typeface="Arial"/>
          <a:cs typeface="Arial"/>
        </a:font>
        <a:schemeClr val="dk1"/>
      </a:tcTxStyle>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a:tcStyle>
        <a:tcBdr>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tcBdr>
      </a:tcStyle>
    </a:band1H>
    <a:band2H>
      <a:tcTxStyle/>
      <a:tcStyle>
        <a:tcBdr/>
      </a:tcStyle>
    </a:band2H>
    <a:band1V>
      <a:tcTxStyle/>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cBdr>
      </a:tcStyle>
    </a:band1V>
    <a:band2V>
      <a:tcTxStyle/>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cBdr>
      </a:tcStyle>
    </a:band2V>
    <a:lastCol>
      <a:tcTxStyle b="on" i="off"/>
      <a:tcStyle>
        <a:tcBdr/>
      </a:tcStyle>
    </a:lastCol>
    <a:firstCol>
      <a:tcTxStyle b="on" i="off"/>
      <a:tcStyle>
        <a:tcBdr/>
      </a:tcStyle>
    </a:firstCol>
    <a:lastRow>
      <a:tcTxStyle b="on" i="off"/>
      <a:tcStyle>
        <a:tcBdr>
          <a:top>
            <a:ln w="50800" cap="flat" cmpd="sng">
              <a:solidFill>
                <a:schemeClr val="accent1"/>
              </a:solidFill>
              <a:prstDash val="solid"/>
              <a:round/>
              <a:headEnd type="none" w="sm" len="sm"/>
              <a:tailEnd type="none" w="sm" len="sm"/>
            </a:ln>
          </a:top>
        </a:tcBdr>
      </a:tcStyle>
    </a:lastRow>
    <a:seCell>
      <a:tcTxStyle/>
      <a:tcStyle>
        <a:tcBdr/>
      </a:tcStyle>
    </a:seCell>
    <a:swCell>
      <a:tcTxStyle/>
      <a:tcStyle>
        <a:tcBdr/>
      </a:tcStyle>
    </a:swCell>
    <a:firstRow>
      <a:tcTxStyle b="on" i="off">
        <a:font>
          <a:latin typeface="Arial"/>
          <a:ea typeface="Arial"/>
          <a:cs typeface="Arial"/>
        </a:font>
        <a:schemeClr val="lt1"/>
      </a:tcTxStyle>
      <a:tcStyle>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2062" autoAdjust="0"/>
  </p:normalViewPr>
  <p:slideViewPr>
    <p:cSldViewPr snapToGrid="0">
      <p:cViewPr varScale="1">
        <p:scale>
          <a:sx n="45" d="100"/>
          <a:sy n="45" d="100"/>
        </p:scale>
        <p:origin x="756" y="56"/>
      </p:cViewPr>
      <p:guideLst/>
    </p:cSldViewPr>
  </p:slideViewPr>
  <p:notesTextViewPr>
    <p:cViewPr>
      <p:scale>
        <a:sx n="1" d="1"/>
        <a:sy n="1" d="1"/>
      </p:scale>
      <p:origin x="0" y="0"/>
    </p:cViewPr>
  </p:notesTextViewPr>
  <p:notesViewPr>
    <p:cSldViewPr snapToGrid="0">
      <p:cViewPr varScale="1">
        <p:scale>
          <a:sx n="84" d="100"/>
          <a:sy n="84" d="100"/>
        </p:scale>
        <p:origin x="3828" y="7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font" Target="fonts/font7.fntdata"/><Relationship Id="rId47"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2.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5.fntdata"/><Relationship Id="rId45"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font" Target="fonts/font1.fntdata"/><Relationship Id="rId49"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4.fntdata"/><Relationship Id="rId44"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43" Type="http://customschemas.google.com/relationships/presentationmetadata" Target="metadata"/><Relationship Id="rId48"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6.fntdata"/><Relationship Id="rId46"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becca Husband" userId="a1c3f38b-1c71-4d5c-b171-57ba1883ef73" providerId="ADAL" clId="{92CE1E07-DE9B-40C0-BC48-C229E1E447BE}"/>
    <pc:docChg chg="modSld">
      <pc:chgData name="Rebecca Husband" userId="a1c3f38b-1c71-4d5c-b171-57ba1883ef73" providerId="ADAL" clId="{92CE1E07-DE9B-40C0-BC48-C229E1E447BE}" dt="2024-10-12T18:45:16.837" v="245" actId="13926"/>
      <pc:docMkLst>
        <pc:docMk/>
      </pc:docMkLst>
      <pc:sldChg chg="modNotes modNotesTx">
        <pc:chgData name="Rebecca Husband" userId="a1c3f38b-1c71-4d5c-b171-57ba1883ef73" providerId="ADAL" clId="{92CE1E07-DE9B-40C0-BC48-C229E1E447BE}" dt="2024-10-12T18:44:20.538" v="240" actId="12"/>
        <pc:sldMkLst>
          <pc:docMk/>
          <pc:sldMk cId="0" sldId="256"/>
        </pc:sldMkLst>
      </pc:sldChg>
      <pc:sldChg chg="modNotes">
        <pc:chgData name="Rebecca Husband" userId="a1c3f38b-1c71-4d5c-b171-57ba1883ef73" providerId="ADAL" clId="{92CE1E07-DE9B-40C0-BC48-C229E1E447BE}" dt="2024-10-12T18:03:42.809" v="8" actId="255"/>
        <pc:sldMkLst>
          <pc:docMk/>
          <pc:sldMk cId="0" sldId="257"/>
        </pc:sldMkLst>
      </pc:sldChg>
      <pc:sldChg chg="modNotes">
        <pc:chgData name="Rebecca Husband" userId="a1c3f38b-1c71-4d5c-b171-57ba1883ef73" providerId="ADAL" clId="{92CE1E07-DE9B-40C0-BC48-C229E1E447BE}" dt="2024-10-12T18:03:50.511" v="17" actId="20577"/>
        <pc:sldMkLst>
          <pc:docMk/>
          <pc:sldMk cId="0" sldId="258"/>
        </pc:sldMkLst>
      </pc:sldChg>
      <pc:sldChg chg="modNotes">
        <pc:chgData name="Rebecca Husband" userId="a1c3f38b-1c71-4d5c-b171-57ba1883ef73" providerId="ADAL" clId="{92CE1E07-DE9B-40C0-BC48-C229E1E447BE}" dt="2024-10-12T18:04:13.119" v="28" actId="11"/>
        <pc:sldMkLst>
          <pc:docMk/>
          <pc:sldMk cId="0" sldId="259"/>
        </pc:sldMkLst>
      </pc:sldChg>
      <pc:sldChg chg="modNotes modNotesTx">
        <pc:chgData name="Rebecca Husband" userId="a1c3f38b-1c71-4d5c-b171-57ba1883ef73" providerId="ADAL" clId="{92CE1E07-DE9B-40C0-BC48-C229E1E447BE}" dt="2024-10-12T18:44:30.258" v="241" actId="20577"/>
        <pc:sldMkLst>
          <pc:docMk/>
          <pc:sldMk cId="0" sldId="260"/>
        </pc:sldMkLst>
      </pc:sldChg>
      <pc:sldChg chg="modNotes">
        <pc:chgData name="Rebecca Husband" userId="a1c3f38b-1c71-4d5c-b171-57ba1883ef73" providerId="ADAL" clId="{92CE1E07-DE9B-40C0-BC48-C229E1E447BE}" dt="2024-10-12T18:08:33.302" v="128" actId="20577"/>
        <pc:sldMkLst>
          <pc:docMk/>
          <pc:sldMk cId="0" sldId="261"/>
        </pc:sldMkLst>
      </pc:sldChg>
      <pc:sldChg chg="modNotes">
        <pc:chgData name="Rebecca Husband" userId="a1c3f38b-1c71-4d5c-b171-57ba1883ef73" providerId="ADAL" clId="{92CE1E07-DE9B-40C0-BC48-C229E1E447BE}" dt="2024-10-12T18:06:44.720" v="84" actId="11"/>
        <pc:sldMkLst>
          <pc:docMk/>
          <pc:sldMk cId="0" sldId="262"/>
        </pc:sldMkLst>
      </pc:sldChg>
      <pc:sldChg chg="modNotes">
        <pc:chgData name="Rebecca Husband" userId="a1c3f38b-1c71-4d5c-b171-57ba1883ef73" providerId="ADAL" clId="{92CE1E07-DE9B-40C0-BC48-C229E1E447BE}" dt="2024-10-12T18:06:57.407" v="95" actId="20577"/>
        <pc:sldMkLst>
          <pc:docMk/>
          <pc:sldMk cId="0" sldId="263"/>
        </pc:sldMkLst>
      </pc:sldChg>
      <pc:sldChg chg="modNotes">
        <pc:chgData name="Rebecca Husband" userId="a1c3f38b-1c71-4d5c-b171-57ba1883ef73" providerId="ADAL" clId="{92CE1E07-DE9B-40C0-BC48-C229E1E447BE}" dt="2024-10-12T18:07:32.805" v="110" actId="179"/>
        <pc:sldMkLst>
          <pc:docMk/>
          <pc:sldMk cId="0" sldId="264"/>
        </pc:sldMkLst>
      </pc:sldChg>
      <pc:sldChg chg="modNotes">
        <pc:chgData name="Rebecca Husband" userId="a1c3f38b-1c71-4d5c-b171-57ba1883ef73" providerId="ADAL" clId="{92CE1E07-DE9B-40C0-BC48-C229E1E447BE}" dt="2024-10-12T18:08:02.463" v="124" actId="1076"/>
        <pc:sldMkLst>
          <pc:docMk/>
          <pc:sldMk cId="0" sldId="265"/>
        </pc:sldMkLst>
      </pc:sldChg>
      <pc:sldChg chg="modNotes modNotesTx">
        <pc:chgData name="Rebecca Husband" userId="a1c3f38b-1c71-4d5c-b171-57ba1883ef73" providerId="ADAL" clId="{92CE1E07-DE9B-40C0-BC48-C229E1E447BE}" dt="2024-10-12T18:44:53.970" v="242" actId="20577"/>
        <pc:sldMkLst>
          <pc:docMk/>
          <pc:sldMk cId="0" sldId="266"/>
        </pc:sldMkLst>
      </pc:sldChg>
      <pc:sldChg chg="modNotes">
        <pc:chgData name="Rebecca Husband" userId="a1c3f38b-1c71-4d5c-b171-57ba1883ef73" providerId="ADAL" clId="{92CE1E07-DE9B-40C0-BC48-C229E1E447BE}" dt="2024-10-12T18:09:00.881" v="146" actId="255"/>
        <pc:sldMkLst>
          <pc:docMk/>
          <pc:sldMk cId="0" sldId="267"/>
        </pc:sldMkLst>
      </pc:sldChg>
      <pc:sldChg chg="modNotes">
        <pc:chgData name="Rebecca Husband" userId="a1c3f38b-1c71-4d5c-b171-57ba1883ef73" providerId="ADAL" clId="{92CE1E07-DE9B-40C0-BC48-C229E1E447BE}" dt="2024-10-12T18:09:09.359" v="155" actId="255"/>
        <pc:sldMkLst>
          <pc:docMk/>
          <pc:sldMk cId="0" sldId="268"/>
        </pc:sldMkLst>
      </pc:sldChg>
      <pc:sldChg chg="modNotes modNotesTx">
        <pc:chgData name="Rebecca Husband" userId="a1c3f38b-1c71-4d5c-b171-57ba1883ef73" providerId="ADAL" clId="{92CE1E07-DE9B-40C0-BC48-C229E1E447BE}" dt="2024-10-12T18:45:02.401" v="243" actId="20577"/>
        <pc:sldMkLst>
          <pc:docMk/>
          <pc:sldMk cId="0" sldId="269"/>
        </pc:sldMkLst>
      </pc:sldChg>
      <pc:sldChg chg="modNotes">
        <pc:chgData name="Rebecca Husband" userId="a1c3f38b-1c71-4d5c-b171-57ba1883ef73" providerId="ADAL" clId="{92CE1E07-DE9B-40C0-BC48-C229E1E447BE}" dt="2024-10-12T18:09:33.839" v="174" actId="20577"/>
        <pc:sldMkLst>
          <pc:docMk/>
          <pc:sldMk cId="0" sldId="270"/>
        </pc:sldMkLst>
      </pc:sldChg>
      <pc:sldChg chg="modNotes">
        <pc:chgData name="Rebecca Husband" userId="a1c3f38b-1c71-4d5c-b171-57ba1883ef73" providerId="ADAL" clId="{92CE1E07-DE9B-40C0-BC48-C229E1E447BE}" dt="2024-10-12T18:09:44.292" v="184" actId="20577"/>
        <pc:sldMkLst>
          <pc:docMk/>
          <pc:sldMk cId="0" sldId="271"/>
        </pc:sldMkLst>
      </pc:sldChg>
      <pc:sldChg chg="modNotes modNotesTx">
        <pc:chgData name="Rebecca Husband" userId="a1c3f38b-1c71-4d5c-b171-57ba1883ef73" providerId="ADAL" clId="{92CE1E07-DE9B-40C0-BC48-C229E1E447BE}" dt="2024-10-12T18:45:09.232" v="244" actId="20577"/>
        <pc:sldMkLst>
          <pc:docMk/>
          <pc:sldMk cId="0" sldId="272"/>
        </pc:sldMkLst>
      </pc:sldChg>
      <pc:sldChg chg="modNotes modNotesTx">
        <pc:chgData name="Rebecca Husband" userId="a1c3f38b-1c71-4d5c-b171-57ba1883ef73" providerId="ADAL" clId="{92CE1E07-DE9B-40C0-BC48-C229E1E447BE}" dt="2024-10-12T18:43:53.827" v="236" actId="11"/>
        <pc:sldMkLst>
          <pc:docMk/>
          <pc:sldMk cId="0" sldId="273"/>
        </pc:sldMkLst>
      </pc:sldChg>
      <pc:sldChg chg="modNotes modNotesTx">
        <pc:chgData name="Rebecca Husband" userId="a1c3f38b-1c71-4d5c-b171-57ba1883ef73" providerId="ADAL" clId="{92CE1E07-DE9B-40C0-BC48-C229E1E447BE}" dt="2024-10-12T18:45:16.837" v="245" actId="13926"/>
        <pc:sldMkLst>
          <pc:docMk/>
          <pc:sldMk cId="0" sldId="274"/>
        </pc:sldMkLst>
      </pc:sldChg>
      <pc:sldChg chg="modNotes">
        <pc:chgData name="Rebecca Husband" userId="a1c3f38b-1c71-4d5c-b171-57ba1883ef73" providerId="ADAL" clId="{92CE1E07-DE9B-40C0-BC48-C229E1E447BE}" dt="2024-10-12T18:10:43.522" v="232" actId="2711"/>
        <pc:sldMkLst>
          <pc:docMk/>
          <pc:sldMk cId="0" sldId="275"/>
        </pc:sldMkLst>
      </pc:sldChg>
      <pc:sldChg chg="modNotes">
        <pc:chgData name="Rebecca Husband" userId="a1c3f38b-1c71-4d5c-b171-57ba1883ef73" providerId="ADAL" clId="{92CE1E07-DE9B-40C0-BC48-C229E1E447BE}" dt="2024-10-12T18:10:37.125" v="230" actId="2711"/>
        <pc:sldMkLst>
          <pc:docMk/>
          <pc:sldMk cId="0" sldId="276"/>
        </pc:sldMkLst>
      </pc:sldChg>
    </pc:docChg>
  </pc:docChgLst>
  <pc:docChgLst>
    <pc:chgData name="Mariela Rodriguez" userId="8b545ed3-f566-48fb-901a-5b0e396e791e" providerId="ADAL" clId="{C1BC7A5F-56F1-492E-8CD7-05C73B7CA046}"/>
    <pc:docChg chg="modSld">
      <pc:chgData name="Mariela Rodriguez" userId="8b545ed3-f566-48fb-901a-5b0e396e791e" providerId="ADAL" clId="{C1BC7A5F-56F1-492E-8CD7-05C73B7CA046}" dt="2024-11-11T19:30:44.001" v="153" actId="962"/>
      <pc:docMkLst>
        <pc:docMk/>
      </pc:docMkLst>
      <pc:sldChg chg="modSp mod">
        <pc:chgData name="Mariela Rodriguez" userId="8b545ed3-f566-48fb-901a-5b0e396e791e" providerId="ADAL" clId="{C1BC7A5F-56F1-492E-8CD7-05C73B7CA046}" dt="2024-11-11T19:30:24.853" v="0" actId="962"/>
        <pc:sldMkLst>
          <pc:docMk/>
          <pc:sldMk cId="0" sldId="257"/>
        </pc:sldMkLst>
        <pc:picChg chg="mod">
          <ac:chgData name="Mariela Rodriguez" userId="8b545ed3-f566-48fb-901a-5b0e396e791e" providerId="ADAL" clId="{C1BC7A5F-56F1-492E-8CD7-05C73B7CA046}" dt="2024-11-11T19:30:24.853" v="0" actId="962"/>
          <ac:picMkLst>
            <pc:docMk/>
            <pc:sldMk cId="0" sldId="257"/>
            <ac:picMk id="458" creationId="{00000000-0000-0000-0000-000000000000}"/>
          </ac:picMkLst>
        </pc:picChg>
      </pc:sldChg>
      <pc:sldChg chg="modSp mod">
        <pc:chgData name="Mariela Rodriguez" userId="8b545ed3-f566-48fb-901a-5b0e396e791e" providerId="ADAL" clId="{C1BC7A5F-56F1-492E-8CD7-05C73B7CA046}" dt="2024-11-11T19:30:27.051" v="1" actId="962"/>
        <pc:sldMkLst>
          <pc:docMk/>
          <pc:sldMk cId="0" sldId="259"/>
        </pc:sldMkLst>
        <pc:picChg chg="mod">
          <ac:chgData name="Mariela Rodriguez" userId="8b545ed3-f566-48fb-901a-5b0e396e791e" providerId="ADAL" clId="{C1BC7A5F-56F1-492E-8CD7-05C73B7CA046}" dt="2024-11-11T19:30:27.051" v="1" actId="962"/>
          <ac:picMkLst>
            <pc:docMk/>
            <pc:sldMk cId="0" sldId="259"/>
            <ac:picMk id="476" creationId="{00000000-0000-0000-0000-000000000000}"/>
          </ac:picMkLst>
        </pc:picChg>
      </pc:sldChg>
      <pc:sldChg chg="modSp mod">
        <pc:chgData name="Mariela Rodriguez" userId="8b545ed3-f566-48fb-901a-5b0e396e791e" providerId="ADAL" clId="{C1BC7A5F-56F1-492E-8CD7-05C73B7CA046}" dt="2024-11-11T19:30:44.001" v="153" actId="962"/>
        <pc:sldMkLst>
          <pc:docMk/>
          <pc:sldMk cId="0" sldId="260"/>
        </pc:sldMkLst>
        <pc:picChg chg="mod">
          <ac:chgData name="Mariela Rodriguez" userId="8b545ed3-f566-48fb-901a-5b0e396e791e" providerId="ADAL" clId="{C1BC7A5F-56F1-492E-8CD7-05C73B7CA046}" dt="2024-11-11T19:30:44.001" v="153" actId="962"/>
          <ac:picMkLst>
            <pc:docMk/>
            <pc:sldMk cId="0" sldId="260"/>
            <ac:picMk id="485"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ource Sans Pro"/>
                <a:ea typeface="Source Sans Pro"/>
                <a:cs typeface="Source Sans Pro"/>
                <a:sym typeface="Source Sans Pr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ource Sans Pro"/>
                <a:ea typeface="Source Sans Pro"/>
                <a:cs typeface="Source Sans Pro"/>
                <a:sym typeface="Source Sans Pr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ource Sans Pro"/>
                <a:ea typeface="Source Sans Pro"/>
                <a:cs typeface="Source Sans Pro"/>
                <a:sym typeface="Source Sans Pro"/>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ource Sans Pro"/>
                <a:ea typeface="Source Sans Pro"/>
                <a:cs typeface="Source Sans Pro"/>
                <a:sym typeface="Source Sans Pro"/>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ource Sans Pro"/>
                <a:ea typeface="Source Sans Pro"/>
                <a:cs typeface="Source Sans Pro"/>
                <a:sym typeface="Source Sans Pro"/>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ource Sans Pro"/>
                <a:ea typeface="Source Sans Pro"/>
                <a:cs typeface="Source Sans Pro"/>
                <a:sym typeface="Source Sans Pro"/>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ource Sans Pro"/>
                <a:ea typeface="Source Sans Pro"/>
                <a:cs typeface="Source Sans Pro"/>
                <a:sym typeface="Source Sans Pro"/>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ource Sans Pro"/>
                <a:ea typeface="Source Sans Pro"/>
                <a:cs typeface="Source Sans Pro"/>
                <a:sym typeface="Source Sans Pr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Source Sans Pro"/>
                <a:ea typeface="Source Sans Pro"/>
                <a:cs typeface="Source Sans Pro"/>
                <a:sym typeface="Source Sans Pro"/>
              </a:rPr>
              <a:t>‹#›</a:t>
            </a:fld>
            <a:endParaRPr sz="1200" b="0" i="0" u="none" strike="noStrike" cap="none">
              <a:solidFill>
                <a:schemeClr val="dk1"/>
              </a:solidFill>
              <a:latin typeface="Source Sans Pro"/>
              <a:ea typeface="Source Sans Pro"/>
              <a:cs typeface="Source Sans Pro"/>
              <a:sym typeface="Source Sans Pro"/>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thenounproject.com/" TargetMode="External"/><Relationship Id="rId2" Type="http://schemas.openxmlformats.org/officeDocument/2006/relationships/slide" Target="../slides/slide1.xml"/><Relationship Id="rId1" Type="http://schemas.openxmlformats.org/officeDocument/2006/relationships/notesMaster" Target="../notesMasters/notesMaster1.xml"/><Relationship Id="rId6" Type="http://schemas.openxmlformats.org/officeDocument/2006/relationships/hyperlink" Target="https://hrh2030program.org/adolescent-competencies-brief/" TargetMode="External"/><Relationship Id="rId5" Type="http://schemas.openxmlformats.org/officeDocument/2006/relationships/hyperlink" Target="https://chemonics.com/resource/defining-and-advancing-gender-competent-family-planning-service-providers/" TargetMode="External"/><Relationship Id="rId4" Type="http://schemas.openxmlformats.org/officeDocument/2006/relationships/hyperlink" Target="https://www.fptraining.org/training/benefits-of-family-planning/"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who.int/health-topics/gender#tab=tab_1" TargetMode="External"/><Relationship Id="rId2" Type="http://schemas.openxmlformats.org/officeDocument/2006/relationships/slide" Target="../slides/slide11.xml"/><Relationship Id="rId1" Type="http://schemas.openxmlformats.org/officeDocument/2006/relationships/notesMaster" Target="../notesMasters/notesMaster1.xml"/><Relationship Id="rId4" Type="http://schemas.openxmlformats.org/officeDocument/2006/relationships/hyperlink" Target="https://www.geastudy.org/"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apps.who.int/iris/bitstream/handle/10665/259633/WHO-RHR-17.20-eng.pdf?sequence=1"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fphandbook.org/job-aid-comparing-effectiveness-family-planning-methods?__hstc=175320440.f4e7ae33237289f8a4d6e7f79499e6a5.1675979764905.1675979764905.1675979764905.1&amp;__hssc=175320440.1.1675979764906&amp;__hsfp=692087843"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unfpa.org/sites/default/files/pub-pdf/Maternal_mortality_report.pdf" TargetMode="External"/><Relationship Id="rId2" Type="http://schemas.openxmlformats.org/officeDocument/2006/relationships/slide" Target="../slides/slide6.xml"/><Relationship Id="rId1" Type="http://schemas.openxmlformats.org/officeDocument/2006/relationships/notesMaster" Target="../notesMasters/notesMaster1.xml"/><Relationship Id="rId5" Type="http://schemas.openxmlformats.org/officeDocument/2006/relationships/hyperlink" Target="https://www.guttmacher.org/report/adding-it-up-investing-in-sexual-reproductive-health-2019" TargetMode="External"/><Relationship Id="rId4" Type="http://schemas.openxmlformats.org/officeDocument/2006/relationships/hyperlink" Target="https://www.thelancet.com/journals/langlo/article/PIIS2214-109X(14)70227-X/fulltext"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2"/>
        <p:cNvGrpSpPr/>
        <p:nvPr/>
      </p:nvGrpSpPr>
      <p:grpSpPr>
        <a:xfrm>
          <a:off x="0" y="0"/>
          <a:ext cx="0" cy="0"/>
          <a:chOff x="0" y="0"/>
          <a:chExt cx="0" cy="0"/>
        </a:xfrm>
      </p:grpSpPr>
      <p:sp>
        <p:nvSpPr>
          <p:cNvPr id="443" name="Google Shape;443;p8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4" name="Google Shape;444;p8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000" b="0" dirty="0">
                <a:latin typeface="Source Sans Pro"/>
                <a:ea typeface="Source Sans Pro"/>
                <a:cs typeface="Source Sans Pro"/>
                <a:sym typeface="Source Sans Pro"/>
              </a:rPr>
              <a:t>Time required for completion of this module: approximately </a:t>
            </a:r>
            <a:r>
              <a:rPr lang="en-US" sz="1000" dirty="0">
                <a:latin typeface="Source Sans Pro"/>
                <a:ea typeface="Source Sans Pro"/>
                <a:cs typeface="Source Sans Pro"/>
                <a:sym typeface="Source Sans Pro"/>
              </a:rPr>
              <a:t>1.5 hours</a:t>
            </a:r>
            <a:endParaRPr sz="1000" dirty="0"/>
          </a:p>
          <a:p>
            <a:pPr marL="0" lvl="0" indent="0" algn="l" rtl="0">
              <a:spcBef>
                <a:spcPts val="0"/>
              </a:spcBef>
              <a:spcAft>
                <a:spcPts val="0"/>
              </a:spcAft>
              <a:buClr>
                <a:schemeClr val="dk1"/>
              </a:buClr>
              <a:buSzPts val="1000"/>
              <a:buFont typeface="Arial"/>
              <a:buNone/>
            </a:pPr>
            <a:r>
              <a:rPr lang="en-US" sz="1000" dirty="0"/>
              <a:t>Most images have been credited. Where they have not been credited, they are derived from Microsoft 365 stock icons, under a royalty-free license at the Noun Project (</a:t>
            </a:r>
            <a:r>
              <a:rPr lang="en-US" sz="1000" u="sng" dirty="0">
                <a:solidFill>
                  <a:schemeClr val="hlink"/>
                </a:solidFill>
                <a:hlinkClick r:id="rId3"/>
              </a:rPr>
              <a:t>Noun Project: Free Icons &amp; Stock Photos for Everything (thenounproject.com)</a:t>
            </a:r>
            <a:r>
              <a:rPr lang="en-US" sz="1000" dirty="0"/>
              <a:t>), or from USAID’s MOMENTUM style guide and templates.</a:t>
            </a:r>
            <a:endParaRPr sz="1000" dirty="0"/>
          </a:p>
          <a:p>
            <a:pPr marL="0" lvl="0" indent="0" algn="l" rtl="0">
              <a:lnSpc>
                <a:spcPct val="100000"/>
              </a:lnSpc>
              <a:spcBef>
                <a:spcPts val="0"/>
              </a:spcBef>
              <a:spcAft>
                <a:spcPts val="0"/>
              </a:spcAft>
              <a:buClr>
                <a:schemeClr val="dk1"/>
              </a:buClr>
              <a:buSzPts val="1400"/>
              <a:buFont typeface="Source Sans Pro"/>
              <a:buNone/>
            </a:pPr>
            <a:endParaRPr sz="1000" dirty="0"/>
          </a:p>
          <a:p>
            <a:pPr marL="0" lvl="0" indent="0" algn="l" rtl="0">
              <a:lnSpc>
                <a:spcPct val="100000"/>
              </a:lnSpc>
              <a:spcBef>
                <a:spcPts val="0"/>
              </a:spcBef>
              <a:spcAft>
                <a:spcPts val="0"/>
              </a:spcAft>
              <a:buClr>
                <a:schemeClr val="dk1"/>
              </a:buClr>
              <a:buSzPts val="1400"/>
              <a:buFont typeface="Source Sans Pro"/>
              <a:buNone/>
            </a:pPr>
            <a:r>
              <a:rPr lang="en-US" sz="1000" b="1" i="0" dirty="0"/>
              <a:t>Acknowledgements</a:t>
            </a:r>
            <a:r>
              <a:rPr lang="en-US" sz="1000" dirty="0"/>
              <a:t>: </a:t>
            </a:r>
            <a:endParaRPr sz="1000" dirty="0"/>
          </a:p>
          <a:p>
            <a:pPr marL="0" lvl="0" indent="0" algn="l" rtl="0">
              <a:lnSpc>
                <a:spcPct val="100000"/>
              </a:lnSpc>
              <a:spcBef>
                <a:spcPts val="0"/>
              </a:spcBef>
              <a:spcAft>
                <a:spcPts val="0"/>
              </a:spcAft>
              <a:buClr>
                <a:schemeClr val="dk1"/>
              </a:buClr>
              <a:buSzPts val="1400"/>
              <a:buFont typeface="Source Sans Pro"/>
              <a:buNone/>
            </a:pPr>
            <a:r>
              <a:rPr lang="en-US" sz="1000" dirty="0"/>
              <a:t>This module is largely based on the following materials:</a:t>
            </a:r>
          </a:p>
          <a:p>
            <a:pPr marL="171450" indent="-171450">
              <a:buClr>
                <a:schemeClr val="dk1"/>
              </a:buClr>
              <a:buSzPct val="80000"/>
              <a:buFont typeface="Arial" panose="020B0604020202020204" pitchFamily="34" charset="0"/>
              <a:buChar char="•"/>
            </a:pPr>
            <a:r>
              <a:rPr lang="en-US" sz="1000" dirty="0"/>
              <a:t>Training Resource Package for FP, Benefits of FP module, accessible at: </a:t>
            </a:r>
            <a:r>
              <a:rPr lang="en-US" sz="1000" u="sng" dirty="0">
                <a:solidFill>
                  <a:schemeClr val="hlink"/>
                </a:solidFill>
                <a:hlinkClick r:id="rId4"/>
              </a:rPr>
              <a:t>Benefits of Family Planning (fptraining.org)</a:t>
            </a:r>
            <a:endParaRPr lang="en-US" sz="1000" u="sng" dirty="0">
              <a:solidFill>
                <a:schemeClr val="hlink"/>
              </a:solidFill>
            </a:endParaRPr>
          </a:p>
          <a:p>
            <a:pPr marL="171450" indent="-171450">
              <a:buClr>
                <a:schemeClr val="dk1"/>
              </a:buClr>
              <a:buSzPct val="80000"/>
              <a:buFont typeface="Arial" panose="020B0604020202020204" pitchFamily="34" charset="0"/>
              <a:buChar char="•"/>
            </a:pPr>
            <a:r>
              <a:rPr lang="en-US" sz="1000" dirty="0"/>
              <a:t>Defining and Advancing a Gender-Competent Family Planning Service Provider: A Competency Framework and Technical Brief (HRH2030), accessible at: </a:t>
            </a:r>
            <a:r>
              <a:rPr lang="en-US" sz="1000" dirty="0">
                <a:hlinkClick r:id="rId5"/>
              </a:rPr>
              <a:t>https://chemonics.com/resource/defining-and-advancing-gender-competent-family-planning-service-providers/</a:t>
            </a:r>
            <a:r>
              <a:rPr lang="en-US" sz="1000" dirty="0"/>
              <a:t> </a:t>
            </a:r>
          </a:p>
          <a:p>
            <a:pPr marL="171450" indent="-171450">
              <a:buSzPct val="80000"/>
              <a:buFont typeface="Arial" panose="020B0604020202020204" pitchFamily="34" charset="0"/>
              <a:buChar char="•"/>
            </a:pPr>
            <a:r>
              <a:rPr lang="en-US" sz="1000" dirty="0"/>
              <a:t>Engender Health: Youth-friendly Services: A Manual for Service Providers (2002)</a:t>
            </a:r>
          </a:p>
          <a:p>
            <a:pPr marL="171450" marR="0" lvl="0" indent="-171450" algn="l" rtl="0">
              <a:lnSpc>
                <a:spcPct val="100000"/>
              </a:lnSpc>
              <a:spcBef>
                <a:spcPts val="0"/>
              </a:spcBef>
              <a:spcAft>
                <a:spcPts val="0"/>
              </a:spcAft>
              <a:buClr>
                <a:schemeClr val="dk1"/>
              </a:buClr>
              <a:buSzPct val="80000"/>
              <a:buFont typeface="Arial" panose="020B0604020202020204" pitchFamily="34" charset="0"/>
              <a:buChar char="•"/>
            </a:pPr>
            <a:r>
              <a:rPr lang="en-US" sz="1000" b="0" i="0" dirty="0">
                <a:latin typeface="Source Sans Pro"/>
                <a:ea typeface="Source Sans Pro"/>
                <a:cs typeface="Source Sans Pro"/>
                <a:sym typeface="Source Sans Pro"/>
              </a:rPr>
              <a:t>Technical Brief: Adolescent Competencies for Family Planning Service Providers (HR2030), accessible at:</a:t>
            </a:r>
            <a:r>
              <a:rPr lang="en-US" sz="1000" b="0" i="0" dirty="0">
                <a:solidFill>
                  <a:srgbClr val="205493"/>
                </a:solidFill>
                <a:latin typeface="Source Sans Pro"/>
                <a:ea typeface="Source Sans Pro"/>
                <a:cs typeface="Source Sans Pro"/>
                <a:sym typeface="Source Sans Pro"/>
              </a:rPr>
              <a:t> </a:t>
            </a:r>
            <a:r>
              <a:rPr lang="en-US" sz="1000" u="sng" dirty="0">
                <a:solidFill>
                  <a:schemeClr val="hlink"/>
                </a:solidFill>
                <a:hlinkClick r:id="rId6"/>
              </a:rPr>
              <a:t>https://hrh2030program.org/adolescent-competencies-brief/</a:t>
            </a:r>
            <a:endParaRPr lang="en-US" sz="1000" b="0" i="0" dirty="0">
              <a:solidFill>
                <a:srgbClr val="205493"/>
              </a:solidFill>
              <a:latin typeface="Source Sans Pro"/>
              <a:ea typeface="Source Sans Pro"/>
              <a:cs typeface="Source Sans Pro"/>
              <a:sym typeface="Source Sans Pro"/>
            </a:endParaRPr>
          </a:p>
          <a:p>
            <a:pPr marL="457200" marR="0" lvl="0" indent="-228600" algn="l" rtl="0">
              <a:lnSpc>
                <a:spcPct val="100000"/>
              </a:lnSpc>
              <a:spcBef>
                <a:spcPts val="0"/>
              </a:spcBef>
              <a:spcAft>
                <a:spcPts val="0"/>
              </a:spcAft>
              <a:buSzPts val="1400"/>
              <a:buNone/>
            </a:pPr>
            <a:endParaRPr sz="1000" dirty="0"/>
          </a:p>
        </p:txBody>
      </p:sp>
      <p:sp>
        <p:nvSpPr>
          <p:cNvPr id="445" name="Google Shape;445;p8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US" b="0" i="0" u="none" strike="noStrike" cap="none">
                <a:solidFill>
                  <a:schemeClr val="dk1"/>
                </a:solidFill>
                <a:latin typeface="+mn-lt"/>
                <a:ea typeface="Source Sans Pro"/>
                <a:cs typeface="Source Sans Pro"/>
                <a:sym typeface="Source Sans Pro"/>
              </a:rPr>
              <a:t>1</a:t>
            </a:fld>
            <a:endParaRPr b="0" i="0" u="none" strike="noStrike" cap="none" dirty="0">
              <a:solidFill>
                <a:schemeClr val="dk1"/>
              </a:solidFill>
              <a:latin typeface="+mn-lt"/>
              <a:ea typeface="Source Sans Pro"/>
              <a:cs typeface="Source Sans Pro"/>
              <a:sym typeface="Source Sans Pro"/>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4"/>
        <p:cNvGrpSpPr/>
        <p:nvPr/>
      </p:nvGrpSpPr>
      <p:grpSpPr>
        <a:xfrm>
          <a:off x="0" y="0"/>
          <a:ext cx="0" cy="0"/>
          <a:chOff x="0" y="0"/>
          <a:chExt cx="0" cy="0"/>
        </a:xfrm>
      </p:grpSpPr>
      <p:sp>
        <p:nvSpPr>
          <p:cNvPr id="555" name="Google Shape;555;p87:notes"/>
          <p:cNvSpPr>
            <a:spLocks noGrp="1" noRot="1" noChangeAspect="1"/>
          </p:cNvSpPr>
          <p:nvPr>
            <p:ph type="sldImg" idx="2"/>
          </p:nvPr>
        </p:nvSpPr>
        <p:spPr>
          <a:xfrm>
            <a:off x="685800" y="868363"/>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6" name="Google Shape;556;p87:notes"/>
          <p:cNvSpPr txBox="1">
            <a:spLocks noGrp="1"/>
          </p:cNvSpPr>
          <p:nvPr>
            <p:ph type="body" idx="1"/>
          </p:nvPr>
        </p:nvSpPr>
        <p:spPr>
          <a:xfrm>
            <a:off x="685800" y="4050692"/>
            <a:ext cx="5486400" cy="4773267"/>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Source Sans Pro"/>
              <a:buNone/>
            </a:pPr>
            <a:r>
              <a:rPr lang="en-US" sz="1000" b="1" dirty="0">
                <a:latin typeface="Source Sans Pro" panose="020B0503030403020204" pitchFamily="34" charset="0"/>
                <a:ea typeface="Source Sans Pro" panose="020B0503030403020204" pitchFamily="34" charset="0"/>
              </a:rPr>
              <a:t>FACILITATOR NOTES</a:t>
            </a:r>
            <a:endParaRPr sz="1000" dirty="0">
              <a:latin typeface="Source Sans Pro" panose="020B0503030403020204" pitchFamily="34" charset="0"/>
              <a:ea typeface="Source Sans Pro" panose="020B0503030403020204" pitchFamily="34" charset="0"/>
            </a:endParaRPr>
          </a:p>
          <a:p>
            <a:pPr marL="0" lvl="0" indent="0" algn="l" rtl="0">
              <a:lnSpc>
                <a:spcPct val="100000"/>
              </a:lnSpc>
              <a:spcBef>
                <a:spcPts val="0"/>
              </a:spcBef>
              <a:spcAft>
                <a:spcPts val="0"/>
              </a:spcAft>
              <a:buClr>
                <a:schemeClr val="dk1"/>
              </a:buClr>
              <a:buSzPts val="1400"/>
              <a:buFont typeface="Source Sans Pro"/>
              <a:buNone/>
            </a:pPr>
            <a:r>
              <a:rPr lang="en-US" sz="1000" b="1" dirty="0">
                <a:latin typeface="Source Sans Pro" panose="020B0503030403020204" pitchFamily="34" charset="0"/>
                <a:ea typeface="Source Sans Pro" panose="020B0503030403020204" pitchFamily="34" charset="0"/>
              </a:rPr>
              <a:t>Read</a:t>
            </a:r>
            <a:r>
              <a:rPr lang="en-US" sz="1000" dirty="0">
                <a:latin typeface="Source Sans Pro" panose="020B0503030403020204" pitchFamily="34" charset="0"/>
                <a:ea typeface="Source Sans Pro" panose="020B0503030403020204" pitchFamily="34" charset="0"/>
              </a:rPr>
              <a:t> the title as a question.</a:t>
            </a:r>
            <a:endParaRPr sz="1000" dirty="0">
              <a:latin typeface="Source Sans Pro" panose="020B0503030403020204" pitchFamily="34" charset="0"/>
              <a:ea typeface="Source Sans Pro" panose="020B0503030403020204" pitchFamily="34" charset="0"/>
            </a:endParaRPr>
          </a:p>
          <a:p>
            <a:pPr marL="0" lvl="0" indent="0" algn="l" rtl="0">
              <a:lnSpc>
                <a:spcPct val="100000"/>
              </a:lnSpc>
              <a:spcBef>
                <a:spcPts val="0"/>
              </a:spcBef>
              <a:spcAft>
                <a:spcPts val="0"/>
              </a:spcAft>
              <a:buClr>
                <a:schemeClr val="dk1"/>
              </a:buClr>
              <a:buSzPts val="1400"/>
              <a:buFont typeface="Source Sans Pro"/>
              <a:buNone/>
            </a:pPr>
            <a:r>
              <a:rPr lang="en-US" sz="1000" b="1" dirty="0">
                <a:latin typeface="Source Sans Pro" panose="020B0503030403020204" pitchFamily="34" charset="0"/>
                <a:ea typeface="Source Sans Pro" panose="020B0503030403020204" pitchFamily="34" charset="0"/>
              </a:rPr>
              <a:t>Explain</a:t>
            </a:r>
            <a:r>
              <a:rPr lang="en-US" sz="1000" dirty="0">
                <a:latin typeface="Source Sans Pro" panose="020B0503030403020204" pitchFamily="34" charset="0"/>
                <a:ea typeface="Source Sans Pro" panose="020B0503030403020204" pitchFamily="34" charset="0"/>
              </a:rPr>
              <a:t> further for each bullet:</a:t>
            </a:r>
            <a:endParaRPr sz="1000" dirty="0">
              <a:latin typeface="Source Sans Pro" panose="020B0503030403020204" pitchFamily="34" charset="0"/>
              <a:ea typeface="Source Sans Pro" panose="020B0503030403020204" pitchFamily="34" charset="0"/>
            </a:endParaRPr>
          </a:p>
          <a:p>
            <a:pPr marL="171450" lvl="0" indent="-171450" algn="l" rtl="0">
              <a:lnSpc>
                <a:spcPct val="100000"/>
              </a:lnSpc>
              <a:spcBef>
                <a:spcPts val="0"/>
              </a:spcBef>
              <a:spcAft>
                <a:spcPts val="0"/>
              </a:spcAft>
              <a:buClr>
                <a:schemeClr val="dk1"/>
              </a:buClr>
              <a:buSzPts val="1200"/>
              <a:buFont typeface="Arial"/>
              <a:buChar char="•"/>
            </a:pPr>
            <a:r>
              <a:rPr lang="en-US" sz="1000" dirty="0">
                <a:latin typeface="Source Sans Pro" panose="020B0503030403020204" pitchFamily="34" charset="0"/>
                <a:ea typeface="Source Sans Pro" panose="020B0503030403020204" pitchFamily="34" charset="0"/>
              </a:rPr>
              <a:t>There are several reasons that contribute to this, including biological reasons (for example, young girls have underdeveloped pelvises, as their bodies are still growing and changing. This can lead to difficulties during childbirth). There are also social factors, such as the fact that this group is less likely to seek prenatal care. Adolescents’ increased risk challenges conventional wisdom that youth are healthy and that it is therefore a good time in their lives to bear children.</a:t>
            </a:r>
            <a:endParaRPr sz="1000" dirty="0">
              <a:latin typeface="Source Sans Pro" panose="020B0503030403020204" pitchFamily="34" charset="0"/>
              <a:ea typeface="Source Sans Pro" panose="020B0503030403020204" pitchFamily="34" charset="0"/>
            </a:endParaRPr>
          </a:p>
          <a:p>
            <a:pPr marL="171450" lvl="0" indent="-171450" algn="l" rtl="0">
              <a:lnSpc>
                <a:spcPct val="100000"/>
              </a:lnSpc>
              <a:spcBef>
                <a:spcPts val="0"/>
              </a:spcBef>
              <a:spcAft>
                <a:spcPts val="0"/>
              </a:spcAft>
              <a:buClr>
                <a:schemeClr val="dk1"/>
              </a:buClr>
              <a:buSzPts val="1200"/>
              <a:buFont typeface="Arial"/>
              <a:buChar char="•"/>
            </a:pPr>
            <a:r>
              <a:rPr lang="en-US" sz="1000" dirty="0">
                <a:latin typeface="Source Sans Pro" panose="020B0503030403020204" pitchFamily="34" charset="0"/>
                <a:ea typeface="Source Sans Pro" panose="020B0503030403020204" pitchFamily="34" charset="0"/>
              </a:rPr>
              <a:t>The causes of issues for children born to adolescents are similar to the above, with the addition of relatively poorer nutrition among adolescents, and rapid repeat pregnancies are also common after women have had a child during adolescence. A recent study from UNFPA found that </a:t>
            </a:r>
            <a:r>
              <a:rPr lang="en-US" sz="1000" dirty="0">
                <a:highlight>
                  <a:srgbClr val="FFFFFF"/>
                </a:highlight>
                <a:latin typeface="Source Sans Pro" panose="020B0503030403020204" pitchFamily="34" charset="0"/>
                <a:ea typeface="Source Sans Pro" panose="020B0503030403020204" pitchFamily="34" charset="0"/>
              </a:rPr>
              <a:t>among girls with a first birth at age 14 or younger, nearly three quarters also have a second birth in adolescence, and 40 percent of those with two births progress to a third birth before exiting adolescence.</a:t>
            </a:r>
            <a:endParaRPr sz="1000" dirty="0">
              <a:latin typeface="Source Sans Pro" panose="020B0503030403020204" pitchFamily="34" charset="0"/>
              <a:ea typeface="Source Sans Pro" panose="020B0503030403020204" pitchFamily="34" charset="0"/>
            </a:endParaRPr>
          </a:p>
          <a:p>
            <a:pPr marL="171450" lvl="0" indent="-171450" algn="l" rtl="0">
              <a:lnSpc>
                <a:spcPct val="100000"/>
              </a:lnSpc>
              <a:spcBef>
                <a:spcPts val="0"/>
              </a:spcBef>
              <a:spcAft>
                <a:spcPts val="0"/>
              </a:spcAft>
              <a:buClr>
                <a:schemeClr val="dk1"/>
              </a:buClr>
              <a:buSzPts val="1200"/>
              <a:buFont typeface="Arial"/>
              <a:buChar char="•"/>
            </a:pPr>
            <a:r>
              <a:rPr lang="en-US" sz="1000" dirty="0">
                <a:latin typeface="Source Sans Pro" panose="020B0503030403020204" pitchFamily="34" charset="0"/>
                <a:ea typeface="Source Sans Pro" panose="020B0503030403020204" pitchFamily="34" charset="0"/>
              </a:rPr>
              <a:t>Adolescents are reluctant to seek care because of fear, shame, and lack of knowledge.</a:t>
            </a:r>
            <a:endParaRPr sz="1000" dirty="0">
              <a:latin typeface="Source Sans Pro" panose="020B0503030403020204" pitchFamily="34" charset="0"/>
              <a:ea typeface="Source Sans Pro" panose="020B0503030403020204" pitchFamily="34" charset="0"/>
            </a:endParaRPr>
          </a:p>
          <a:p>
            <a:pPr marL="171450" lvl="0" indent="-171450" algn="l" rtl="0">
              <a:lnSpc>
                <a:spcPct val="100000"/>
              </a:lnSpc>
              <a:spcBef>
                <a:spcPts val="0"/>
              </a:spcBef>
              <a:spcAft>
                <a:spcPts val="0"/>
              </a:spcAft>
              <a:buClr>
                <a:schemeClr val="dk1"/>
              </a:buClr>
              <a:buSzPts val="1200"/>
              <a:buFont typeface="Arial"/>
              <a:buChar char="•"/>
            </a:pPr>
            <a:r>
              <a:rPr lang="en-US" sz="1000" dirty="0">
                <a:latin typeface="Source Sans Pro" panose="020B0503030403020204" pitchFamily="34" charset="0"/>
                <a:ea typeface="Source Sans Pro" panose="020B0503030403020204" pitchFamily="34" charset="0"/>
              </a:rPr>
              <a:t>(If needed, </a:t>
            </a:r>
            <a:r>
              <a:rPr lang="en-US" sz="1000" b="1" dirty="0">
                <a:latin typeface="Source Sans Pro" panose="020B0503030403020204" pitchFamily="34" charset="0"/>
                <a:ea typeface="Source Sans Pro" panose="020B0503030403020204" pitchFamily="34" charset="0"/>
              </a:rPr>
              <a:t>refer </a:t>
            </a:r>
            <a:r>
              <a:rPr lang="en-US" sz="1000" dirty="0">
                <a:latin typeface="Source Sans Pro" panose="020B0503030403020204" pitchFamily="34" charset="0"/>
                <a:ea typeface="Source Sans Pro" panose="020B0503030403020204" pitchFamily="34" charset="0"/>
              </a:rPr>
              <a:t>back to table on Slide 9): Risk-taking, relatively poor decision-making ability, poor control over emotions, new interest in sexual relations (and relatively little information on prevention of STIs) but these developmental stages often occur in the presence of forced or coerced contexts such as marriage, sexual initiation, use of contraception (or lack thereof)</a:t>
            </a:r>
            <a:endParaRPr sz="1000" dirty="0">
              <a:latin typeface="Source Sans Pro" panose="020B0503030403020204" pitchFamily="34" charset="0"/>
              <a:ea typeface="Source Sans Pro" panose="020B0503030403020204" pitchFamily="34" charset="0"/>
            </a:endParaRPr>
          </a:p>
          <a:p>
            <a:pPr marL="0" lvl="0" indent="0" algn="l" rtl="0">
              <a:lnSpc>
                <a:spcPct val="100000"/>
              </a:lnSpc>
              <a:spcBef>
                <a:spcPts val="0"/>
              </a:spcBef>
              <a:spcAft>
                <a:spcPts val="0"/>
              </a:spcAft>
              <a:buClr>
                <a:schemeClr val="dk1"/>
              </a:buClr>
              <a:buSzPts val="1400"/>
              <a:buFont typeface="Source Sans Pro"/>
              <a:buNone/>
            </a:pPr>
            <a:r>
              <a:rPr lang="en-US" sz="1000" b="1" dirty="0">
                <a:latin typeface="Source Sans Pro" panose="020B0503030403020204" pitchFamily="34" charset="0"/>
                <a:ea typeface="Source Sans Pro" panose="020B0503030403020204" pitchFamily="34" charset="0"/>
                <a:sym typeface="Source Sans Pro"/>
              </a:rPr>
              <a:t>*Adaptation note: </a:t>
            </a:r>
            <a:r>
              <a:rPr lang="en-US" sz="1000" b="0" dirty="0">
                <a:latin typeface="Source Sans Pro" panose="020B0503030403020204" pitchFamily="34" charset="0"/>
                <a:ea typeface="Source Sans Pro" panose="020B0503030403020204" pitchFamily="34" charset="0"/>
                <a:sym typeface="Source Sans Pro"/>
              </a:rPr>
              <a:t>The facilitator should adapt this slide if desired to include country-level data or information. </a:t>
            </a:r>
            <a:endParaRPr sz="1000" dirty="0">
              <a:latin typeface="Source Sans Pro" panose="020B0503030403020204" pitchFamily="34" charset="0"/>
              <a:ea typeface="Source Sans Pro" panose="020B0503030403020204" pitchFamily="34" charset="0"/>
            </a:endParaRPr>
          </a:p>
          <a:p>
            <a:pPr marL="0" lvl="0" indent="0" algn="l" rtl="0">
              <a:lnSpc>
                <a:spcPct val="100000"/>
              </a:lnSpc>
              <a:spcBef>
                <a:spcPts val="0"/>
              </a:spcBef>
              <a:spcAft>
                <a:spcPts val="0"/>
              </a:spcAft>
              <a:buClr>
                <a:schemeClr val="dk1"/>
              </a:buClr>
              <a:buSzPts val="1400"/>
              <a:buFont typeface="Source Sans Pro"/>
              <a:buNone/>
            </a:pPr>
            <a:endParaRPr sz="1000" dirty="0">
              <a:latin typeface="Source Sans Pro" panose="020B0503030403020204" pitchFamily="34" charset="0"/>
              <a:ea typeface="Source Sans Pro" panose="020B0503030403020204" pitchFamily="34" charset="0"/>
            </a:endParaRPr>
          </a:p>
          <a:p>
            <a:pPr marL="0" lvl="0" indent="0" algn="l" rtl="0">
              <a:lnSpc>
                <a:spcPct val="100000"/>
              </a:lnSpc>
              <a:spcBef>
                <a:spcPts val="0"/>
              </a:spcBef>
              <a:spcAft>
                <a:spcPts val="0"/>
              </a:spcAft>
              <a:buClr>
                <a:schemeClr val="dk1"/>
              </a:buClr>
              <a:buSzPts val="1400"/>
              <a:buFont typeface="Source Sans Pro"/>
              <a:buNone/>
            </a:pPr>
            <a:r>
              <a:rPr lang="en-US" sz="1000" b="1" u="sng" dirty="0">
                <a:latin typeface="Source Sans Pro" panose="020B0503030403020204" pitchFamily="34" charset="0"/>
                <a:ea typeface="Source Sans Pro" panose="020B0503030403020204" pitchFamily="34" charset="0"/>
              </a:rPr>
              <a:t>References:</a:t>
            </a:r>
            <a:endParaRPr sz="1000" dirty="0">
              <a:latin typeface="Source Sans Pro" panose="020B0503030403020204" pitchFamily="34" charset="0"/>
              <a:ea typeface="Source Sans Pro" panose="020B0503030403020204" pitchFamily="34" charset="0"/>
            </a:endParaRPr>
          </a:p>
          <a:p>
            <a:pPr marL="228600" lvl="0" indent="-228600" algn="l" rtl="0">
              <a:lnSpc>
                <a:spcPct val="100000"/>
              </a:lnSpc>
              <a:spcBef>
                <a:spcPts val="0"/>
              </a:spcBef>
              <a:spcAft>
                <a:spcPts val="0"/>
              </a:spcAft>
              <a:buClr>
                <a:schemeClr val="dk1"/>
              </a:buClr>
              <a:buSzPts val="1200"/>
              <a:buFont typeface="Source Sans Pro"/>
              <a:buAutoNum type="arabicPeriod"/>
            </a:pPr>
            <a:r>
              <a:rPr lang="en-US" sz="1000" dirty="0">
                <a:latin typeface="Source Sans Pro" panose="020B0503030403020204" pitchFamily="34" charset="0"/>
                <a:ea typeface="Source Sans Pro" panose="020B0503030403020204" pitchFamily="34" charset="0"/>
              </a:rPr>
              <a:t>Bond, K. 2001. Trends in Youth Sexual and Reproductive Health. Paper read at the NGO Networks for Health Asia Regional Capacity Seminar on Youth Sexual and Reproductive Health Programming, August 26; PHN Center FOCUS on Young Adults project, 2000. </a:t>
            </a:r>
            <a:endParaRPr sz="1000" dirty="0">
              <a:latin typeface="Source Sans Pro" panose="020B0503030403020204" pitchFamily="34" charset="0"/>
              <a:ea typeface="Source Sans Pro" panose="020B0503030403020204" pitchFamily="34" charset="0"/>
            </a:endParaRPr>
          </a:p>
          <a:p>
            <a:pPr marL="228600" lvl="0" indent="-228600" algn="l" rtl="0">
              <a:lnSpc>
                <a:spcPct val="100000"/>
              </a:lnSpc>
              <a:spcBef>
                <a:spcPts val="0"/>
              </a:spcBef>
              <a:spcAft>
                <a:spcPts val="0"/>
              </a:spcAft>
              <a:buClr>
                <a:schemeClr val="dk1"/>
              </a:buClr>
              <a:buSzPts val="1200"/>
              <a:buFont typeface="Source Sans Pro"/>
              <a:buAutoNum type="arabicPeriod"/>
            </a:pPr>
            <a:r>
              <a:rPr lang="en-US" sz="1000" dirty="0">
                <a:latin typeface="Source Sans Pro" panose="020B0503030403020204" pitchFamily="34" charset="0"/>
                <a:ea typeface="Source Sans Pro" panose="020B0503030403020204" pitchFamily="34" charset="0"/>
              </a:rPr>
              <a:t>WHO Factsheet: Adolescent Pregnancy. 2020. Accessible at: https://www.who.int/news-room/fact-sheets/detail/adolescent-pregnancy</a:t>
            </a:r>
            <a:endParaRPr sz="1000" dirty="0">
              <a:latin typeface="Source Sans Pro" panose="020B0503030403020204" pitchFamily="34" charset="0"/>
              <a:ea typeface="Source Sans Pro" panose="020B0503030403020204" pitchFamily="34" charset="0"/>
            </a:endParaRPr>
          </a:p>
          <a:p>
            <a:pPr marL="228600" lvl="0" indent="-228600" algn="l" rtl="0">
              <a:lnSpc>
                <a:spcPct val="100000"/>
              </a:lnSpc>
              <a:spcBef>
                <a:spcPts val="0"/>
              </a:spcBef>
              <a:spcAft>
                <a:spcPts val="0"/>
              </a:spcAft>
              <a:buClr>
                <a:schemeClr val="dk1"/>
              </a:buClr>
              <a:buSzPts val="1200"/>
              <a:buFont typeface="Source Sans Pro"/>
              <a:buAutoNum type="arabicPeriod"/>
            </a:pPr>
            <a:r>
              <a:rPr lang="en-US" sz="1000" dirty="0">
                <a:latin typeface="Source Sans Pro" panose="020B0503030403020204" pitchFamily="34" charset="0"/>
                <a:ea typeface="Source Sans Pro" panose="020B0503030403020204" pitchFamily="34" charset="0"/>
              </a:rPr>
              <a:t>Training Resource Package, Benefits of FP module.</a:t>
            </a:r>
            <a:endParaRPr sz="1000" dirty="0">
              <a:latin typeface="Source Sans Pro" panose="020B0503030403020204" pitchFamily="34" charset="0"/>
              <a:ea typeface="Source Sans Pro" panose="020B0503030403020204" pitchFamily="34" charset="0"/>
            </a:endParaRPr>
          </a:p>
          <a:p>
            <a:pPr marL="228600" lvl="0" indent="-215900" algn="l" rtl="0">
              <a:lnSpc>
                <a:spcPct val="100000"/>
              </a:lnSpc>
              <a:spcBef>
                <a:spcPts val="0"/>
              </a:spcBef>
              <a:spcAft>
                <a:spcPts val="0"/>
              </a:spcAft>
              <a:buSzPts val="1000"/>
              <a:buAutoNum type="arabicPeriod"/>
            </a:pPr>
            <a:r>
              <a:rPr lang="en-US" sz="1000" dirty="0">
                <a:latin typeface="Source Sans Pro" panose="020B0503030403020204" pitchFamily="34" charset="0"/>
                <a:ea typeface="Source Sans Pro" panose="020B0503030403020204" pitchFamily="34" charset="0"/>
              </a:rPr>
              <a:t>UNFPA. Motherhood in Childhood: The Untold Story. 2022. Accessible at: </a:t>
            </a:r>
            <a:r>
              <a:rPr lang="en-US" sz="1000" dirty="0">
                <a:latin typeface="Source Sans Pro" panose="020B0503030403020204" pitchFamily="34" charset="0"/>
                <a:ea typeface="Source Sans Pro" panose="020B0503030403020204" pitchFamily="34" charset="0"/>
                <a:cs typeface="Quattrocento Sans"/>
                <a:sym typeface="Quattrocento Sans"/>
              </a:rPr>
              <a:t>https://www.unfpa.org/publications/motherhood-childhood-untold-story</a:t>
            </a:r>
            <a:r>
              <a:rPr lang="en-US" sz="1000" dirty="0">
                <a:latin typeface="Source Sans Pro" panose="020B0503030403020204" pitchFamily="34" charset="0"/>
                <a:ea typeface="Source Sans Pro" panose="020B0503030403020204" pitchFamily="34" charset="0"/>
              </a:rPr>
              <a:t>.</a:t>
            </a:r>
            <a:endParaRPr sz="1000" dirty="0">
              <a:latin typeface="Source Sans Pro" panose="020B0503030403020204" pitchFamily="34" charset="0"/>
              <a:ea typeface="Source Sans Pro" panose="020B0503030403020204" pitchFamily="34" charset="0"/>
            </a:endParaRPr>
          </a:p>
          <a:p>
            <a:pPr marL="0" lvl="0" indent="0" algn="l" rtl="0">
              <a:lnSpc>
                <a:spcPct val="100000"/>
              </a:lnSpc>
              <a:spcBef>
                <a:spcPts val="0"/>
              </a:spcBef>
              <a:spcAft>
                <a:spcPts val="0"/>
              </a:spcAft>
              <a:buClr>
                <a:schemeClr val="dk1"/>
              </a:buClr>
              <a:buSzPts val="1400"/>
              <a:buFont typeface="Source Sans Pro"/>
              <a:buNone/>
            </a:pPr>
            <a:endParaRPr sz="1100" b="1" u="sng" dirty="0"/>
          </a:p>
        </p:txBody>
      </p:sp>
      <p:sp>
        <p:nvSpPr>
          <p:cNvPr id="557" name="Google Shape;557;p8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Source Sans Pro"/>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0"/>
        <p:cNvGrpSpPr/>
        <p:nvPr/>
      </p:nvGrpSpPr>
      <p:grpSpPr>
        <a:xfrm>
          <a:off x="0" y="0"/>
          <a:ext cx="0" cy="0"/>
          <a:chOff x="0" y="0"/>
          <a:chExt cx="0" cy="0"/>
        </a:xfrm>
      </p:grpSpPr>
      <p:sp>
        <p:nvSpPr>
          <p:cNvPr id="571" name="Google Shape;571;p8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2" name="Google Shape;572;p8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000" b="1" i="0" u="none" strike="noStrike" cap="none" dirty="0">
                <a:solidFill>
                  <a:srgbClr val="000000"/>
                </a:solidFill>
                <a:latin typeface="Source Sans Pro" panose="020B0503030403020204" pitchFamily="34" charset="0"/>
                <a:ea typeface="Source Sans Pro" panose="020B0503030403020204" pitchFamily="34" charset="0"/>
                <a:sym typeface="Source Sans Pro"/>
              </a:rPr>
              <a:t>FACILITATOR NOTES</a:t>
            </a:r>
            <a:endParaRPr sz="1000" b="0" i="0" u="none" strike="noStrike" cap="none" dirty="0">
              <a:solidFill>
                <a:srgbClr val="000000"/>
              </a:solidFill>
              <a:latin typeface="Source Sans Pro" panose="020B0503030403020204" pitchFamily="34" charset="0"/>
              <a:ea typeface="Source Sans Pro" panose="020B0503030403020204" pitchFamily="34" charset="0"/>
              <a:sym typeface="Source Sans Pro"/>
            </a:endParaRPr>
          </a:p>
          <a:p>
            <a:pPr marL="0" marR="0" lvl="0" indent="0" algn="l" rtl="0">
              <a:lnSpc>
                <a:spcPct val="100000"/>
              </a:lnSpc>
              <a:spcBef>
                <a:spcPts val="0"/>
              </a:spcBef>
              <a:spcAft>
                <a:spcPts val="0"/>
              </a:spcAft>
              <a:buClr>
                <a:srgbClr val="000000"/>
              </a:buClr>
              <a:buSzPts val="1400"/>
              <a:buFont typeface="Arial"/>
              <a:buNone/>
            </a:pPr>
            <a:r>
              <a:rPr lang="en-US" sz="1000" b="1" dirty="0">
                <a:latin typeface="Source Sans Pro" panose="020B0503030403020204" pitchFamily="34" charset="0"/>
                <a:ea typeface="Source Sans Pro" panose="020B0503030403020204" pitchFamily="34" charset="0"/>
              </a:rPr>
              <a:t>Say: </a:t>
            </a:r>
            <a:r>
              <a:rPr lang="en-US" sz="1000" b="0" dirty="0">
                <a:latin typeface="Source Sans Pro" panose="020B0503030403020204" pitchFamily="34" charset="0"/>
                <a:ea typeface="Source Sans Pro" panose="020B0503030403020204" pitchFamily="34" charset="0"/>
              </a:rPr>
              <a:t>Let’s remind ourselves how gender roles influences a person’s experience of and access to healthcare. </a:t>
            </a:r>
            <a:endParaRPr sz="1000" dirty="0">
              <a:latin typeface="Source Sans Pro" panose="020B0503030403020204" pitchFamily="34" charset="0"/>
              <a:ea typeface="Source Sans Pro" panose="020B0503030403020204" pitchFamily="34" charset="0"/>
            </a:endParaRPr>
          </a:p>
          <a:p>
            <a:pPr marL="0" marR="0" lvl="0" indent="0" algn="l" rtl="0">
              <a:lnSpc>
                <a:spcPct val="100000"/>
              </a:lnSpc>
              <a:spcBef>
                <a:spcPts val="0"/>
              </a:spcBef>
              <a:spcAft>
                <a:spcPts val="0"/>
              </a:spcAft>
              <a:buClr>
                <a:srgbClr val="000000"/>
              </a:buClr>
              <a:buSzPts val="1400"/>
              <a:buFont typeface="Arial"/>
              <a:buNone/>
            </a:pPr>
            <a:r>
              <a:rPr lang="en-US" sz="1000" b="1" u="none" dirty="0">
                <a:latin typeface="Source Sans Pro" panose="020B0503030403020204" pitchFamily="34" charset="0"/>
                <a:ea typeface="Source Sans Pro" panose="020B0503030403020204" pitchFamily="34" charset="0"/>
              </a:rPr>
              <a:t>Ask </a:t>
            </a:r>
            <a:r>
              <a:rPr lang="en-US" sz="1000" b="0" u="none" dirty="0">
                <a:latin typeface="Source Sans Pro" panose="020B0503030403020204" pitchFamily="34" charset="0"/>
                <a:ea typeface="Source Sans Pro" panose="020B0503030403020204" pitchFamily="34" charset="0"/>
              </a:rPr>
              <a:t>1-2 participants to remind the group of what the terms “gender” and “gender roles” mean. </a:t>
            </a:r>
            <a:r>
              <a:rPr lang="en-US" sz="1000" b="1" u="none" dirty="0">
                <a:latin typeface="Source Sans Pro" panose="020B0503030403020204" pitchFamily="34" charset="0"/>
                <a:ea typeface="Source Sans Pro" panose="020B0503030403020204" pitchFamily="34" charset="0"/>
              </a:rPr>
              <a:t>Correct </a:t>
            </a:r>
            <a:r>
              <a:rPr lang="en-US" sz="1000" b="0" u="none" dirty="0">
                <a:latin typeface="Source Sans Pro" panose="020B0503030403020204" pitchFamily="34" charset="0"/>
                <a:ea typeface="Source Sans Pro" panose="020B0503030403020204" pitchFamily="34" charset="0"/>
              </a:rPr>
              <a:t>as needed (refer to the definitions in Module 2). </a:t>
            </a:r>
            <a:endParaRPr sz="1000" dirty="0">
              <a:latin typeface="Source Sans Pro" panose="020B0503030403020204" pitchFamily="34" charset="0"/>
              <a:ea typeface="Source Sans Pro" panose="020B0503030403020204" pitchFamily="34" charset="0"/>
            </a:endParaRPr>
          </a:p>
          <a:p>
            <a:pPr marL="0" marR="0" lvl="0" indent="0" algn="l" rtl="0">
              <a:lnSpc>
                <a:spcPct val="100000"/>
              </a:lnSpc>
              <a:spcBef>
                <a:spcPts val="0"/>
              </a:spcBef>
              <a:spcAft>
                <a:spcPts val="0"/>
              </a:spcAft>
              <a:buClr>
                <a:srgbClr val="000000"/>
              </a:buClr>
              <a:buSzPts val="1400"/>
              <a:buFont typeface="Arial"/>
              <a:buNone/>
            </a:pPr>
            <a:r>
              <a:rPr lang="en-US" sz="1000" b="1" dirty="0">
                <a:latin typeface="Source Sans Pro" panose="020B0503030403020204" pitchFamily="34" charset="0"/>
                <a:ea typeface="Source Sans Pro" panose="020B0503030403020204" pitchFamily="34" charset="0"/>
              </a:rPr>
              <a:t>Ask </a:t>
            </a:r>
            <a:r>
              <a:rPr lang="en-US" sz="1000" b="0" dirty="0">
                <a:latin typeface="Source Sans Pro" panose="020B0503030403020204" pitchFamily="34" charset="0"/>
                <a:ea typeface="Source Sans Pro" panose="020B0503030403020204" pitchFamily="34" charset="0"/>
              </a:rPr>
              <a:t>a volunteer to read the text on the slide. </a:t>
            </a:r>
            <a:endParaRPr sz="1000" b="1" i="0" u="sng" strike="noStrike" cap="none" dirty="0">
              <a:solidFill>
                <a:srgbClr val="00B050"/>
              </a:solidFill>
              <a:latin typeface="Source Sans Pro" panose="020B0503030403020204" pitchFamily="34" charset="0"/>
              <a:ea typeface="Source Sans Pro" panose="020B0503030403020204" pitchFamily="34" charset="0"/>
              <a:sym typeface="Source Sans Pro"/>
            </a:endParaRPr>
          </a:p>
          <a:p>
            <a:pPr marL="0" lvl="0" indent="0" algn="l" rtl="0">
              <a:lnSpc>
                <a:spcPct val="100000"/>
              </a:lnSpc>
              <a:spcBef>
                <a:spcPts val="0"/>
              </a:spcBef>
              <a:spcAft>
                <a:spcPts val="0"/>
              </a:spcAft>
              <a:buSzPts val="1400"/>
              <a:buNone/>
            </a:pPr>
            <a:r>
              <a:rPr lang="en-US" sz="1000" b="1" dirty="0">
                <a:latin typeface="Source Sans Pro" panose="020B0503030403020204" pitchFamily="34" charset="0"/>
                <a:ea typeface="Source Sans Pro" panose="020B0503030403020204" pitchFamily="34" charset="0"/>
                <a:cs typeface="Quattrocento Sans"/>
                <a:sym typeface="Quattrocento Sans"/>
              </a:rPr>
              <a:t>Say: </a:t>
            </a:r>
            <a:r>
              <a:rPr lang="en-US" sz="1000" dirty="0">
                <a:latin typeface="Source Sans Pro" panose="020B0503030403020204" pitchFamily="34" charset="0"/>
                <a:ea typeface="Source Sans Pro" panose="020B0503030403020204" pitchFamily="34" charset="0"/>
                <a:cs typeface="Quattrocento Sans"/>
                <a:sym typeface="Quattrocento Sans"/>
              </a:rPr>
              <a:t>We need to be mindful of how gender and gender roles influence health behaviors and outcomes with clients. For example, if society has set expectations that a young woman must ask permission from a parent or partner before seeking health services, she may be hesitant to seek services if a family member is not home or nearby to grant her permission. Another example may be families who have inadequate food supply prioritizing boys’ need for food over girls’, so girls become accustomed to eating less when in fact all groups need good nutrition. For FP, </a:t>
            </a:r>
            <a:r>
              <a:rPr lang="en-US" sz="1000" dirty="0">
                <a:latin typeface="Source Sans Pro" panose="020B0503030403020204" pitchFamily="34" charset="0"/>
                <a:ea typeface="Source Sans Pro" panose="020B0503030403020204" pitchFamily="34" charset="0"/>
              </a:rPr>
              <a:t>a health care provider may choose not to provide contraception to a married adolescent girl or restrict use of long-acting methods until a woman has had a child. Health care providers themselves often experience gender bias in the workplace, and this can influence how they provide services to their clients. Health care providers also have great potential to be powerful change agents and overcome the negative effects of certain gender norms and stereotypes by empowering men and women to make informed choices.</a:t>
            </a:r>
            <a:endParaRPr sz="1000" dirty="0">
              <a:latin typeface="Source Sans Pro" panose="020B0503030403020204" pitchFamily="34" charset="0"/>
              <a:ea typeface="Source Sans Pro" panose="020B0503030403020204" pitchFamily="34" charset="0"/>
              <a:cs typeface="Arial"/>
              <a:sym typeface="Arial"/>
            </a:endParaRPr>
          </a:p>
          <a:p>
            <a:pPr marL="0" marR="0" lvl="0" indent="0" algn="l" rtl="0">
              <a:lnSpc>
                <a:spcPct val="100000"/>
              </a:lnSpc>
              <a:spcBef>
                <a:spcPts val="1000"/>
              </a:spcBef>
              <a:spcAft>
                <a:spcPts val="0"/>
              </a:spcAft>
              <a:buClr>
                <a:schemeClr val="dk1"/>
              </a:buClr>
              <a:buSzPts val="1200"/>
              <a:buFont typeface="Arial"/>
              <a:buNone/>
            </a:pPr>
            <a:endParaRPr lang="en-US" sz="1000" b="1" u="sng" dirty="0">
              <a:latin typeface="Source Sans Pro" panose="020B0503030403020204" pitchFamily="34" charset="0"/>
              <a:ea typeface="Source Sans Pro" panose="020B0503030403020204" pitchFamily="34" charset="0"/>
            </a:endParaRPr>
          </a:p>
          <a:p>
            <a:pPr marL="0" marR="0" lvl="0" indent="0" algn="l" rtl="0">
              <a:lnSpc>
                <a:spcPct val="100000"/>
              </a:lnSpc>
              <a:spcBef>
                <a:spcPts val="1000"/>
              </a:spcBef>
              <a:spcAft>
                <a:spcPts val="0"/>
              </a:spcAft>
              <a:buClr>
                <a:schemeClr val="dk1"/>
              </a:buClr>
              <a:buSzPts val="1200"/>
              <a:buFont typeface="Arial"/>
              <a:buNone/>
            </a:pPr>
            <a:r>
              <a:rPr lang="en-US" sz="1000" b="1" u="sng" dirty="0">
                <a:latin typeface="Source Sans Pro" panose="020B0503030403020204" pitchFamily="34" charset="0"/>
                <a:ea typeface="Source Sans Pro" panose="020B0503030403020204" pitchFamily="34" charset="0"/>
              </a:rPr>
              <a:t>References</a:t>
            </a:r>
            <a:r>
              <a:rPr lang="en-US" sz="1000" dirty="0">
                <a:latin typeface="Source Sans Pro" panose="020B0503030403020204" pitchFamily="34" charset="0"/>
                <a:ea typeface="Source Sans Pro" panose="020B0503030403020204" pitchFamily="34" charset="0"/>
              </a:rPr>
              <a:t>:</a:t>
            </a:r>
            <a:endParaRPr sz="1000" dirty="0">
              <a:latin typeface="Source Sans Pro" panose="020B0503030403020204" pitchFamily="34" charset="0"/>
              <a:ea typeface="Source Sans Pro" panose="020B0503030403020204" pitchFamily="34" charset="0"/>
              <a:sym typeface="Source Sans Pro"/>
            </a:endParaRPr>
          </a:p>
          <a:p>
            <a:pPr marL="228600" marR="0" lvl="0" indent="-215900" algn="l" rtl="0">
              <a:lnSpc>
                <a:spcPct val="100000"/>
              </a:lnSpc>
              <a:spcAft>
                <a:spcPts val="0"/>
              </a:spcAft>
              <a:buClr>
                <a:schemeClr val="dk1"/>
              </a:buClr>
              <a:buSzPts val="1000"/>
              <a:buFont typeface="Source Sans Pro"/>
              <a:buAutoNum type="arabicPeriod"/>
            </a:pPr>
            <a:r>
              <a:rPr lang="en-US" sz="1000" i="0" dirty="0">
                <a:solidFill>
                  <a:srgbClr val="000000"/>
                </a:solidFill>
                <a:latin typeface="Source Sans Pro" panose="020B0503030403020204" pitchFamily="34" charset="0"/>
                <a:ea typeface="Source Sans Pro" panose="020B0503030403020204" pitchFamily="34" charset="0"/>
              </a:rPr>
              <a:t>USAID-HRH2030. 2020. Defining and Advancing a Gender-Competent Family Planning Service Provider: A Competency Framework and Technical </a:t>
            </a:r>
            <a:r>
              <a:rPr lang="en-US" sz="1000" i="0" u="none" strike="noStrike" cap="none" dirty="0">
                <a:solidFill>
                  <a:srgbClr val="000000"/>
                </a:solidFill>
                <a:latin typeface="Source Sans Pro" panose="020B0503030403020204" pitchFamily="34" charset="0"/>
                <a:ea typeface="Source Sans Pro" panose="020B0503030403020204" pitchFamily="34" charset="0"/>
              </a:rPr>
              <a:t>Brief)</a:t>
            </a:r>
            <a:endParaRPr sz="1000" dirty="0">
              <a:latin typeface="Source Sans Pro" panose="020B0503030403020204" pitchFamily="34" charset="0"/>
              <a:ea typeface="Source Sans Pro" panose="020B0503030403020204" pitchFamily="34" charset="0"/>
            </a:endParaRPr>
          </a:p>
          <a:p>
            <a:pPr marL="228600" marR="0" lvl="0" indent="-215900" algn="l" rtl="0">
              <a:lnSpc>
                <a:spcPct val="100000"/>
              </a:lnSpc>
              <a:spcAft>
                <a:spcPts val="0"/>
              </a:spcAft>
              <a:buClr>
                <a:schemeClr val="dk1"/>
              </a:buClr>
              <a:buSzPts val="1000"/>
              <a:buFont typeface="Source Sans Pro"/>
              <a:buAutoNum type="arabicPeriod"/>
            </a:pPr>
            <a:r>
              <a:rPr lang="en-US" sz="1000" dirty="0">
                <a:latin typeface="Source Sans Pro" panose="020B0503030403020204" pitchFamily="34" charset="0"/>
                <a:ea typeface="Source Sans Pro" panose="020B0503030403020204" pitchFamily="34" charset="0"/>
              </a:rPr>
              <a:t>WHO. Questions and Answers: Gender and Health. Accessible at: </a:t>
            </a:r>
            <a:r>
              <a:rPr lang="en-US" sz="1000" u="sng" dirty="0">
                <a:solidFill>
                  <a:schemeClr val="hlink"/>
                </a:solidFill>
                <a:latin typeface="Source Sans Pro" panose="020B0503030403020204" pitchFamily="34" charset="0"/>
                <a:ea typeface="Source Sans Pro" panose="020B0503030403020204" pitchFamily="34" charset="0"/>
                <a:hlinkClick r:id="rId3"/>
              </a:rPr>
              <a:t>Gender (who.int)</a:t>
            </a:r>
            <a:endParaRPr sz="1000" dirty="0">
              <a:latin typeface="Source Sans Pro" panose="020B0503030403020204" pitchFamily="34" charset="0"/>
              <a:ea typeface="Source Sans Pro" panose="020B0503030403020204" pitchFamily="34" charset="0"/>
            </a:endParaRPr>
          </a:p>
          <a:p>
            <a:pPr marL="228600" marR="0" lvl="0" indent="-215900" algn="l" rtl="0">
              <a:lnSpc>
                <a:spcPct val="100000"/>
              </a:lnSpc>
              <a:spcAft>
                <a:spcPts val="0"/>
              </a:spcAft>
              <a:buClr>
                <a:schemeClr val="dk1"/>
              </a:buClr>
              <a:buSzPts val="1000"/>
              <a:buFont typeface="Source Sans Pro"/>
              <a:buAutoNum type="arabicPeriod"/>
            </a:pPr>
            <a:r>
              <a:rPr lang="en-US" sz="1000" dirty="0">
                <a:latin typeface="Source Sans Pro" panose="020B0503030403020204" pitchFamily="34" charset="0"/>
                <a:ea typeface="Source Sans Pro" panose="020B0503030403020204" pitchFamily="34" charset="0"/>
              </a:rPr>
              <a:t>Global Early Adolescent Study Overview. Accessible at: </a:t>
            </a:r>
            <a:r>
              <a:rPr lang="en-US" sz="1000" u="sng" dirty="0">
                <a:solidFill>
                  <a:schemeClr val="hlink"/>
                </a:solidFill>
                <a:latin typeface="Source Sans Pro" panose="020B0503030403020204" pitchFamily="34" charset="0"/>
                <a:ea typeface="Source Sans Pro" panose="020B0503030403020204" pitchFamily="34" charset="0"/>
                <a:hlinkClick r:id="rId4"/>
              </a:rPr>
              <a:t>Global Early Adolescent Study (geastudy.org)</a:t>
            </a:r>
            <a:endParaRPr sz="1000" dirty="0">
              <a:latin typeface="Source Sans Pro" panose="020B0503030403020204" pitchFamily="34" charset="0"/>
              <a:ea typeface="Source Sans Pro" panose="020B0503030403020204" pitchFamily="34" charset="0"/>
            </a:endParaRPr>
          </a:p>
        </p:txBody>
      </p:sp>
      <p:sp>
        <p:nvSpPr>
          <p:cNvPr id="573" name="Google Shape;573;p8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8"/>
        <p:cNvGrpSpPr/>
        <p:nvPr/>
      </p:nvGrpSpPr>
      <p:grpSpPr>
        <a:xfrm>
          <a:off x="0" y="0"/>
          <a:ext cx="0" cy="0"/>
          <a:chOff x="0" y="0"/>
          <a:chExt cx="0" cy="0"/>
        </a:xfrm>
      </p:grpSpPr>
      <p:sp>
        <p:nvSpPr>
          <p:cNvPr id="579" name="Google Shape;579;p8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0" name="Google Shape;580;p8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000"/>
              <a:buFont typeface="Source Sans Pro"/>
              <a:buNone/>
            </a:pPr>
            <a:r>
              <a:rPr lang="en-US" sz="1000" b="1" u="none" dirty="0"/>
              <a:t>FACILITATOR NOTES</a:t>
            </a:r>
            <a:endParaRPr sz="1000" dirty="0"/>
          </a:p>
          <a:p>
            <a:pPr marL="0" marR="0" lvl="0" indent="0" algn="l" rtl="0">
              <a:lnSpc>
                <a:spcPct val="100000"/>
              </a:lnSpc>
              <a:spcBef>
                <a:spcPts val="0"/>
              </a:spcBef>
              <a:spcAft>
                <a:spcPts val="0"/>
              </a:spcAft>
              <a:buClr>
                <a:schemeClr val="dk1"/>
              </a:buClr>
              <a:buSzPts val="1000"/>
              <a:buFont typeface="Source Sans Pro"/>
              <a:buNone/>
            </a:pPr>
            <a:r>
              <a:rPr lang="en-US" sz="1000" b="1" dirty="0"/>
              <a:t>Say: </a:t>
            </a:r>
            <a:r>
              <a:rPr lang="en-US" sz="1000" b="0" dirty="0"/>
              <a:t>While all subgroups of young people face challenges, the effects of age and gender norms can put adolescent girls and young women at a double disadvantage. Being aware of these challenges is important for providers so that you understand the client in the context of her life. Some challenges experienced by adolescent girls and young women include…[</a:t>
            </a:r>
            <a:r>
              <a:rPr lang="en-US" sz="1000" b="1" dirty="0"/>
              <a:t>read </a:t>
            </a:r>
            <a:r>
              <a:rPr lang="en-US" sz="1000" b="0" dirty="0"/>
              <a:t>the list or ask a participant to read them</a:t>
            </a:r>
            <a:r>
              <a:rPr lang="en-US" sz="1000" b="1" dirty="0"/>
              <a:t>]</a:t>
            </a:r>
            <a:endParaRPr sz="1000" dirty="0"/>
          </a:p>
          <a:p>
            <a:pPr marL="0" marR="0" lvl="0" indent="0" algn="l" rtl="0">
              <a:lnSpc>
                <a:spcPct val="100000"/>
              </a:lnSpc>
              <a:spcBef>
                <a:spcPts val="0"/>
              </a:spcBef>
              <a:spcAft>
                <a:spcPts val="0"/>
              </a:spcAft>
              <a:buClr>
                <a:schemeClr val="dk1"/>
              </a:buClr>
              <a:buSzPts val="1000"/>
              <a:buFont typeface="Source Sans Pro"/>
              <a:buNone/>
            </a:pPr>
            <a:r>
              <a:rPr lang="en-US" sz="1000" b="1" dirty="0"/>
              <a:t>Ask </a:t>
            </a:r>
            <a:r>
              <a:rPr lang="en-US" sz="1000" b="0" dirty="0"/>
              <a:t>a few participants how gender creates a disadvantage for boys when accessing FP and </a:t>
            </a:r>
            <a:r>
              <a:rPr lang="en-US" sz="1000" b="1" dirty="0"/>
              <a:t>allow </a:t>
            </a:r>
            <a:r>
              <a:rPr lang="en-US" sz="1000" b="0" dirty="0"/>
              <a:t>a few responses (such as, prove their masculinity and fertility by having children, experience embarrassment by asking questions about FP, etc.).</a:t>
            </a:r>
            <a:endParaRPr sz="1000" b="1" dirty="0"/>
          </a:p>
          <a:p>
            <a:pPr marL="0" lvl="0" indent="0" algn="l" rtl="0">
              <a:lnSpc>
                <a:spcPct val="100000"/>
              </a:lnSpc>
              <a:spcBef>
                <a:spcPts val="0"/>
              </a:spcBef>
              <a:spcAft>
                <a:spcPts val="0"/>
              </a:spcAft>
              <a:buSzPts val="1400"/>
              <a:buNone/>
            </a:pPr>
            <a:endParaRPr sz="1000" b="1" dirty="0"/>
          </a:p>
          <a:p>
            <a:pPr marL="0" lvl="0" indent="0" algn="l" rtl="0">
              <a:lnSpc>
                <a:spcPct val="100000"/>
              </a:lnSpc>
              <a:spcBef>
                <a:spcPts val="0"/>
              </a:spcBef>
              <a:spcAft>
                <a:spcPts val="0"/>
              </a:spcAft>
              <a:buSzPts val="1400"/>
              <a:buNone/>
            </a:pPr>
            <a:r>
              <a:rPr lang="en-US" sz="1000" b="1" dirty="0"/>
              <a:t>* Adaptation note: </a:t>
            </a:r>
            <a:r>
              <a:rPr lang="en-US" sz="1000" dirty="0"/>
              <a:t>The facilitator should adapt this slide to specific challenges that girls may experience in the country context of the participants.</a:t>
            </a:r>
            <a:endParaRPr sz="1000" dirty="0"/>
          </a:p>
          <a:p>
            <a:pPr marL="0" lvl="0" indent="0" algn="l" rtl="0">
              <a:lnSpc>
                <a:spcPct val="100000"/>
              </a:lnSpc>
              <a:spcBef>
                <a:spcPts val="0"/>
              </a:spcBef>
              <a:spcAft>
                <a:spcPts val="0"/>
              </a:spcAft>
              <a:buClr>
                <a:schemeClr val="dk1"/>
              </a:buClr>
              <a:buSzPts val="1200"/>
              <a:buFont typeface="Arial"/>
              <a:buNone/>
            </a:pPr>
            <a:endParaRPr sz="1000" dirty="0"/>
          </a:p>
          <a:p>
            <a:pPr marL="0" lvl="0" indent="0" algn="l" rtl="0">
              <a:lnSpc>
                <a:spcPct val="100000"/>
              </a:lnSpc>
              <a:spcBef>
                <a:spcPts val="0"/>
              </a:spcBef>
              <a:spcAft>
                <a:spcPts val="0"/>
              </a:spcAft>
              <a:buSzPts val="1400"/>
              <a:buNone/>
            </a:pPr>
            <a:r>
              <a:rPr lang="en-US" sz="1000" b="1" u="sng" dirty="0"/>
              <a:t>References:</a:t>
            </a:r>
            <a:endParaRPr sz="1000" dirty="0"/>
          </a:p>
          <a:p>
            <a:pPr marL="228600" lvl="0" indent="-228600" algn="l" rtl="0">
              <a:lnSpc>
                <a:spcPct val="100000"/>
              </a:lnSpc>
              <a:spcBef>
                <a:spcPts val="0"/>
              </a:spcBef>
              <a:spcAft>
                <a:spcPts val="0"/>
              </a:spcAft>
              <a:buClr>
                <a:schemeClr val="dk1"/>
              </a:buClr>
              <a:buSzPts val="1000"/>
              <a:buFont typeface="Calibri"/>
              <a:buAutoNum type="arabicPeriod"/>
            </a:pPr>
            <a:r>
              <a:rPr lang="en-US" sz="1000" b="0" u="none" dirty="0"/>
              <a:t>Mensch B, Bruce J, Greene M: The Uncharted Passage: Girls’ Adolescence in the Developing World. 1998. Population Council. </a:t>
            </a:r>
            <a:endParaRPr sz="1000" dirty="0"/>
          </a:p>
          <a:p>
            <a:pPr marL="228600" lvl="0" indent="-228600" algn="l" rtl="0">
              <a:lnSpc>
                <a:spcPct val="100000"/>
              </a:lnSpc>
              <a:spcBef>
                <a:spcPts val="0"/>
              </a:spcBef>
              <a:spcAft>
                <a:spcPts val="0"/>
              </a:spcAft>
              <a:buClr>
                <a:schemeClr val="dk1"/>
              </a:buClr>
              <a:buSzPts val="1000"/>
              <a:buFont typeface="Calibri"/>
              <a:buAutoNum type="arabicPeriod"/>
            </a:pPr>
            <a:r>
              <a:rPr lang="en-US" sz="1000" dirty="0"/>
              <a:t>Kelly K. Hallman, Nora J. Kenworthy, Judith </a:t>
            </a:r>
            <a:r>
              <a:rPr lang="en-US" sz="1000" dirty="0" err="1"/>
              <a:t>Diers</a:t>
            </a:r>
            <a:r>
              <a:rPr lang="en-US" sz="1000" dirty="0"/>
              <a:t>, Nick Swan &amp; </a:t>
            </a:r>
            <a:r>
              <a:rPr lang="en-US" sz="1000" dirty="0" err="1"/>
              <a:t>Bashi</a:t>
            </a:r>
            <a:r>
              <a:rPr lang="en-US" sz="1000" dirty="0"/>
              <a:t> </a:t>
            </a:r>
            <a:r>
              <a:rPr lang="en-US" sz="1000" dirty="0" err="1"/>
              <a:t>Devnarain</a:t>
            </a:r>
            <a:r>
              <a:rPr lang="en-US" sz="1000" dirty="0"/>
              <a:t> (2015) The shrinking world of girls at puberty: Violence and gender-divergent access to the public sphere among adolescents in South Africa, Global Public Health: An International Journal for Research, Policy and Practice, 10:3, 279-295.</a:t>
            </a:r>
            <a:endParaRPr sz="1000" b="0" u="none" dirty="0"/>
          </a:p>
        </p:txBody>
      </p:sp>
      <p:sp>
        <p:nvSpPr>
          <p:cNvPr id="581" name="Google Shape;581;p8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6"/>
        <p:cNvGrpSpPr/>
        <p:nvPr/>
      </p:nvGrpSpPr>
      <p:grpSpPr>
        <a:xfrm>
          <a:off x="0" y="0"/>
          <a:ext cx="0" cy="0"/>
          <a:chOff x="0" y="0"/>
          <a:chExt cx="0" cy="0"/>
        </a:xfrm>
      </p:grpSpPr>
      <p:sp>
        <p:nvSpPr>
          <p:cNvPr id="587" name="Google Shape;587;p9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8" name="Google Shape;588;p90:notes"/>
          <p:cNvSpPr txBox="1">
            <a:spLocks noGrp="1"/>
          </p:cNvSpPr>
          <p:nvPr>
            <p:ph type="body" idx="1"/>
          </p:nvPr>
        </p:nvSpPr>
        <p:spPr>
          <a:xfrm>
            <a:off x="685800" y="4229099"/>
            <a:ext cx="5486400" cy="4056159"/>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 </a:t>
            </a:r>
            <a:endParaRPr sz="1000" dirty="0"/>
          </a:p>
          <a:p>
            <a:pPr marL="0" marR="0" lvl="0" indent="0" algn="l" rtl="0">
              <a:lnSpc>
                <a:spcPct val="100000"/>
              </a:lnSpc>
              <a:spcBef>
                <a:spcPts val="0"/>
              </a:spcBef>
              <a:spcAft>
                <a:spcPts val="0"/>
              </a:spcAft>
              <a:buClr>
                <a:schemeClr val="dk1"/>
              </a:buClr>
              <a:buSzPts val="1000"/>
              <a:buFont typeface="Source Sans Pro"/>
              <a:buNone/>
            </a:pPr>
            <a:r>
              <a:rPr lang="en-US" sz="1000" b="1" dirty="0"/>
              <a:t>Explain </a:t>
            </a:r>
            <a:r>
              <a:rPr lang="en-US" sz="1000" b="0" dirty="0"/>
              <a:t>the exercise by </a:t>
            </a:r>
            <a:r>
              <a:rPr lang="en-US" sz="1000" b="1" dirty="0"/>
              <a:t>saying: </a:t>
            </a:r>
            <a:r>
              <a:rPr lang="en-US" sz="1000" b="0" i="0" dirty="0"/>
              <a:t>In this exercise, we want to get a sense of your opinions. I will read a statement out loud, and you will go to the corner of the room that corresponds with your attitude about the statement: </a:t>
            </a:r>
            <a:r>
              <a:rPr lang="en-US" sz="1000" b="0" i="0" u="sng" dirty="0"/>
              <a:t>strongly agree</a:t>
            </a:r>
            <a:r>
              <a:rPr lang="en-US" sz="1000" b="0" i="0" dirty="0"/>
              <a:t> will be (point to corner), </a:t>
            </a:r>
            <a:r>
              <a:rPr lang="en-US" sz="1000" b="0" i="0" u="sng" dirty="0"/>
              <a:t>agree</a:t>
            </a:r>
            <a:r>
              <a:rPr lang="en-US" sz="1000" b="0" i="0" dirty="0"/>
              <a:t> will be (point to corner), </a:t>
            </a:r>
            <a:r>
              <a:rPr lang="en-US" sz="1000" b="0" i="0" u="sng" dirty="0"/>
              <a:t>disagree</a:t>
            </a:r>
            <a:r>
              <a:rPr lang="en-US" sz="1000" b="0" i="0" dirty="0"/>
              <a:t> will be (point to corner) and </a:t>
            </a:r>
            <a:r>
              <a:rPr lang="en-US" sz="1000" b="0" i="0" u="sng" dirty="0"/>
              <a:t>strongly disagree</a:t>
            </a:r>
            <a:r>
              <a:rPr lang="en-US" sz="1000" b="0" i="0" dirty="0"/>
              <a:t> will be (point to corner). (You can also write these titles on flip chart paper and tape it to different walls of the room)</a:t>
            </a:r>
            <a:endParaRPr sz="1000" dirty="0"/>
          </a:p>
          <a:p>
            <a:pPr marL="0" marR="0" lvl="0" indent="0" algn="l" rtl="0">
              <a:lnSpc>
                <a:spcPct val="100000"/>
              </a:lnSpc>
              <a:spcBef>
                <a:spcPts val="0"/>
              </a:spcBef>
              <a:spcAft>
                <a:spcPts val="0"/>
              </a:spcAft>
              <a:buClr>
                <a:schemeClr val="dk1"/>
              </a:buClr>
              <a:buSzPts val="1000"/>
              <a:buFont typeface="Source Sans Pro"/>
              <a:buNone/>
            </a:pPr>
            <a:r>
              <a:rPr lang="en-US" sz="1000" b="1" i="0" dirty="0"/>
              <a:t>Say: </a:t>
            </a:r>
            <a:r>
              <a:rPr lang="en-US" sz="1000" b="0" i="0" dirty="0"/>
              <a:t>We expect you will move around to different corners for different statements, and please make sure you listen carefully to each statement. Even if you see a lot of people going to a different corner than where you see yourself, stay in the corner that best describes you. We will follow each statement with a discussion of why we are each standing where we are. </a:t>
            </a:r>
            <a:endParaRPr sz="1000" b="1" dirty="0"/>
          </a:p>
          <a:p>
            <a:pPr marL="0" lvl="0" indent="0" algn="l" rtl="0">
              <a:lnSpc>
                <a:spcPct val="100000"/>
              </a:lnSpc>
              <a:spcBef>
                <a:spcPts val="0"/>
              </a:spcBef>
              <a:spcAft>
                <a:spcPts val="0"/>
              </a:spcAft>
              <a:buSzPts val="1400"/>
              <a:buNone/>
            </a:pPr>
            <a:r>
              <a:rPr lang="en-US" sz="1000" b="1" dirty="0"/>
              <a:t>Read</a:t>
            </a:r>
            <a:r>
              <a:rPr lang="en-US" sz="1000" b="0" dirty="0"/>
              <a:t> 5-6 statements from the </a:t>
            </a:r>
            <a:r>
              <a:rPr lang="en-US" sz="1000" b="1" dirty="0"/>
              <a:t>Module 9/Facilitator Resource-Activity 3: Four corners statements</a:t>
            </a:r>
            <a:r>
              <a:rPr lang="en-US" sz="1000" b="0" dirty="0"/>
              <a:t>. </a:t>
            </a:r>
            <a:r>
              <a:rPr lang="en-US" sz="1000" b="1" dirty="0"/>
              <a:t>Ask</a:t>
            </a:r>
            <a:r>
              <a:rPr lang="en-US" sz="1000" b="0" dirty="0"/>
              <a:t> participants to go to the place that best describes their level of agreement with the statement and that they be ready to describe why they chose that corner. </a:t>
            </a:r>
            <a:endParaRPr sz="1000" dirty="0"/>
          </a:p>
          <a:p>
            <a:pPr marL="0" lvl="0" indent="0" algn="l" rtl="0">
              <a:lnSpc>
                <a:spcPct val="100000"/>
              </a:lnSpc>
              <a:spcBef>
                <a:spcPts val="0"/>
              </a:spcBef>
              <a:spcAft>
                <a:spcPts val="0"/>
              </a:spcAft>
              <a:buSzPts val="1400"/>
              <a:buNone/>
            </a:pPr>
            <a:r>
              <a:rPr lang="en-US" sz="1000" b="1" dirty="0"/>
              <a:t>Allow</a:t>
            </a:r>
            <a:r>
              <a:rPr lang="en-US" sz="1000" b="0" dirty="0"/>
              <a:t> about 4 minutes of discussion after each statement, calling on someone who represents the majority opinion, someone who represents a minority opinion, and anyone who is standing in the middle of the room and unable to decide where to go.</a:t>
            </a:r>
            <a:endParaRPr sz="1000" dirty="0"/>
          </a:p>
          <a:p>
            <a:pPr marL="0" lvl="0" indent="0" algn="l" rtl="0">
              <a:lnSpc>
                <a:spcPct val="100000"/>
              </a:lnSpc>
              <a:spcBef>
                <a:spcPts val="0"/>
              </a:spcBef>
              <a:spcAft>
                <a:spcPts val="0"/>
              </a:spcAft>
              <a:buSzPts val="1400"/>
              <a:buNone/>
            </a:pPr>
            <a:endParaRPr sz="1000" b="1" dirty="0"/>
          </a:p>
          <a:p>
            <a:pPr marL="0" lvl="0" indent="0" algn="l" rtl="0">
              <a:lnSpc>
                <a:spcPct val="100000"/>
              </a:lnSpc>
              <a:spcBef>
                <a:spcPts val="0"/>
              </a:spcBef>
              <a:spcAft>
                <a:spcPts val="0"/>
              </a:spcAft>
              <a:buSzPts val="1400"/>
              <a:buNone/>
            </a:pPr>
            <a:r>
              <a:rPr lang="en-US" sz="1000" b="1" dirty="0"/>
              <a:t>Discuss </a:t>
            </a:r>
            <a:r>
              <a:rPr lang="en-US" sz="1000" b="0" dirty="0"/>
              <a:t>overall patterns by </a:t>
            </a:r>
            <a:r>
              <a:rPr lang="en-US" sz="1000" b="1" dirty="0"/>
              <a:t>asking</a:t>
            </a:r>
            <a:r>
              <a:rPr lang="en-US" sz="1000" b="0" dirty="0"/>
              <a:t>: </a:t>
            </a:r>
            <a:endParaRPr sz="1000" dirty="0"/>
          </a:p>
          <a:p>
            <a:pPr marL="171450" lvl="0" indent="-171450" algn="l" rtl="0">
              <a:lnSpc>
                <a:spcPct val="100000"/>
              </a:lnSpc>
              <a:spcBef>
                <a:spcPts val="0"/>
              </a:spcBef>
              <a:spcAft>
                <a:spcPts val="0"/>
              </a:spcAft>
              <a:buClr>
                <a:schemeClr val="dk1"/>
              </a:buClr>
              <a:buSzPts val="1000"/>
              <a:buFont typeface="Arial"/>
              <a:buChar char="•"/>
            </a:pPr>
            <a:r>
              <a:rPr lang="en-US" sz="1000" b="0" dirty="0"/>
              <a:t>Which types of statements were easier or harder to identify your attitudes (i.e., those about rights, client types, child health issues)? </a:t>
            </a:r>
            <a:endParaRPr sz="1000" dirty="0"/>
          </a:p>
          <a:p>
            <a:pPr marL="171450" lvl="0" indent="-171450" algn="l" rtl="0">
              <a:lnSpc>
                <a:spcPct val="100000"/>
              </a:lnSpc>
              <a:spcBef>
                <a:spcPts val="0"/>
              </a:spcBef>
              <a:spcAft>
                <a:spcPts val="0"/>
              </a:spcAft>
              <a:buClr>
                <a:schemeClr val="dk1"/>
              </a:buClr>
              <a:buSzPts val="1000"/>
              <a:buFont typeface="Arial"/>
              <a:buChar char="•"/>
            </a:pPr>
            <a:r>
              <a:rPr lang="en-US" sz="1000" b="0" dirty="0"/>
              <a:t>Why might that be? </a:t>
            </a:r>
            <a:endParaRPr sz="1000" dirty="0"/>
          </a:p>
          <a:p>
            <a:pPr marL="171450" lvl="0" indent="-171450" algn="l" rtl="0">
              <a:lnSpc>
                <a:spcPct val="100000"/>
              </a:lnSpc>
              <a:spcBef>
                <a:spcPts val="0"/>
              </a:spcBef>
              <a:spcAft>
                <a:spcPts val="0"/>
              </a:spcAft>
              <a:buClr>
                <a:schemeClr val="dk1"/>
              </a:buClr>
              <a:buSzPts val="1000"/>
              <a:buFont typeface="Arial"/>
              <a:buChar char="•"/>
            </a:pPr>
            <a:r>
              <a:rPr lang="en-US" sz="1000" b="0" dirty="0"/>
              <a:t>How might that affect your ability to provide services to clients? </a:t>
            </a:r>
            <a:endParaRPr sz="1000" dirty="0"/>
          </a:p>
          <a:p>
            <a:pPr marL="171450" lvl="0" indent="-171450" algn="l" rtl="0">
              <a:lnSpc>
                <a:spcPct val="100000"/>
              </a:lnSpc>
              <a:spcBef>
                <a:spcPts val="0"/>
              </a:spcBef>
              <a:spcAft>
                <a:spcPts val="0"/>
              </a:spcAft>
              <a:buClr>
                <a:schemeClr val="dk1"/>
              </a:buClr>
              <a:buSzPts val="1000"/>
              <a:buFont typeface="Arial"/>
              <a:buChar char="•"/>
            </a:pPr>
            <a:r>
              <a:rPr lang="en-US" sz="1000" dirty="0">
                <a:latin typeface="Source Sans Pro"/>
                <a:ea typeface="Source Sans Pro"/>
                <a:cs typeface="Source Sans Pro"/>
                <a:sym typeface="Source Sans Pro"/>
              </a:rPr>
              <a:t>For which statements were our participants in agreement? Which statements caused our participants to be spread throughout the room? </a:t>
            </a:r>
            <a:endParaRPr sz="1000" b="0" dirty="0"/>
          </a:p>
          <a:p>
            <a:pPr marL="0" lvl="0" indent="0" algn="l" rtl="0">
              <a:lnSpc>
                <a:spcPct val="100000"/>
              </a:lnSpc>
              <a:spcBef>
                <a:spcPts val="0"/>
              </a:spcBef>
              <a:spcAft>
                <a:spcPts val="0"/>
              </a:spcAft>
              <a:buSzPts val="1400"/>
              <a:buNone/>
            </a:pPr>
            <a:endParaRPr sz="1000" dirty="0"/>
          </a:p>
          <a:p>
            <a:pPr marL="0" lvl="0" indent="0" algn="l" rtl="0">
              <a:lnSpc>
                <a:spcPct val="100000"/>
              </a:lnSpc>
              <a:spcBef>
                <a:spcPts val="0"/>
              </a:spcBef>
              <a:spcAft>
                <a:spcPts val="0"/>
              </a:spcAft>
              <a:buSzPts val="1400"/>
              <a:buNone/>
            </a:pPr>
            <a:endParaRPr b="1" dirty="0"/>
          </a:p>
        </p:txBody>
      </p:sp>
      <p:sp>
        <p:nvSpPr>
          <p:cNvPr id="589" name="Google Shape;589;p9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2"/>
        <p:cNvGrpSpPr/>
        <p:nvPr/>
      </p:nvGrpSpPr>
      <p:grpSpPr>
        <a:xfrm>
          <a:off x="0" y="0"/>
          <a:ext cx="0" cy="0"/>
          <a:chOff x="0" y="0"/>
          <a:chExt cx="0" cy="0"/>
        </a:xfrm>
      </p:grpSpPr>
      <p:sp>
        <p:nvSpPr>
          <p:cNvPr id="603" name="Google Shape;603;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4" name="Google Shape;604;p11:notes"/>
          <p:cNvSpPr txBox="1">
            <a:spLocks noGrp="1"/>
          </p:cNvSpPr>
          <p:nvPr>
            <p:ph type="body" idx="1"/>
          </p:nvPr>
        </p:nvSpPr>
        <p:spPr>
          <a:xfrm>
            <a:off x="685800" y="4400549"/>
            <a:ext cx="5486400" cy="4537887"/>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000" b="1" i="0" u="none" strike="noStrike" cap="none" dirty="0">
                <a:solidFill>
                  <a:srgbClr val="000000"/>
                </a:solidFill>
                <a:latin typeface="Source Sans Pro"/>
                <a:ea typeface="Source Sans Pro"/>
                <a:cs typeface="Source Sans Pro"/>
                <a:sym typeface="Source Sans Pro"/>
              </a:rPr>
              <a:t>FACILITATOR NOTES</a:t>
            </a:r>
            <a:endParaRPr sz="1000" dirty="0"/>
          </a:p>
          <a:p>
            <a:pPr marL="0" marR="0" lvl="0" indent="0" algn="l" rtl="0">
              <a:lnSpc>
                <a:spcPct val="100000"/>
              </a:lnSpc>
              <a:spcBef>
                <a:spcPts val="0"/>
              </a:spcBef>
              <a:spcAft>
                <a:spcPts val="0"/>
              </a:spcAft>
              <a:buClr>
                <a:schemeClr val="dk1"/>
              </a:buClr>
              <a:buSzPts val="1200"/>
              <a:buFont typeface="Source Sans Pro"/>
              <a:buNone/>
            </a:pPr>
            <a:r>
              <a:rPr lang="en-US" sz="1000" b="1" dirty="0">
                <a:latin typeface="Source Sans Pro"/>
                <a:ea typeface="Source Sans Pro"/>
                <a:cs typeface="Source Sans Pro"/>
                <a:sym typeface="Source Sans Pro"/>
              </a:rPr>
              <a:t>Ask  </a:t>
            </a:r>
            <a:r>
              <a:rPr lang="en-US" sz="1000" b="0" i="0" dirty="0">
                <a:latin typeface="Source Sans Pro"/>
                <a:ea typeface="Source Sans Pro"/>
                <a:cs typeface="Source Sans Pro"/>
                <a:sym typeface="Source Sans Pro"/>
              </a:rPr>
              <a:t>Why do you think it’s beneficial to train pharmacists and drug shops to provide contraception?</a:t>
            </a:r>
            <a:endParaRPr sz="1000" i="0" dirty="0"/>
          </a:p>
          <a:p>
            <a:pPr marL="0" marR="0" lvl="0" indent="0" algn="l" rtl="0">
              <a:lnSpc>
                <a:spcPct val="100000"/>
              </a:lnSpc>
              <a:spcBef>
                <a:spcPts val="0"/>
              </a:spcBef>
              <a:spcAft>
                <a:spcPts val="0"/>
              </a:spcAft>
              <a:buClr>
                <a:schemeClr val="dk1"/>
              </a:buClr>
              <a:buSzPts val="1200"/>
              <a:buFont typeface="Source Sans Pro"/>
              <a:buNone/>
            </a:pPr>
            <a:r>
              <a:rPr lang="en-US" sz="1000" b="1" dirty="0">
                <a:latin typeface="Source Sans Pro"/>
                <a:ea typeface="Source Sans Pro"/>
                <a:cs typeface="Source Sans Pro"/>
                <a:sym typeface="Source Sans Pro"/>
              </a:rPr>
              <a:t>Allow</a:t>
            </a:r>
            <a:r>
              <a:rPr lang="en-US" sz="1000" b="0" dirty="0">
                <a:latin typeface="Source Sans Pro"/>
                <a:ea typeface="Source Sans Pro"/>
                <a:cs typeface="Source Sans Pro"/>
                <a:sym typeface="Source Sans Pro"/>
              </a:rPr>
              <a:t> the participants time to answer. </a:t>
            </a:r>
            <a:endParaRPr sz="1000" dirty="0"/>
          </a:p>
          <a:p>
            <a:pPr marL="0" marR="0" lvl="0" indent="0" algn="l" rtl="0">
              <a:lnSpc>
                <a:spcPct val="100000"/>
              </a:lnSpc>
              <a:spcBef>
                <a:spcPts val="0"/>
              </a:spcBef>
              <a:spcAft>
                <a:spcPts val="0"/>
              </a:spcAft>
              <a:buClr>
                <a:schemeClr val="dk1"/>
              </a:buClr>
              <a:buSzPts val="1200"/>
              <a:buFont typeface="Source Sans Pro"/>
              <a:buNone/>
            </a:pPr>
            <a:r>
              <a:rPr lang="en-US" sz="1000" b="1" dirty="0">
                <a:latin typeface="Source Sans Pro"/>
                <a:ea typeface="Source Sans Pro"/>
                <a:cs typeface="Source Sans Pro"/>
                <a:sym typeface="Source Sans Pro"/>
              </a:rPr>
              <a:t>Click</a:t>
            </a:r>
            <a:r>
              <a:rPr lang="en-US" sz="1000" b="0" dirty="0">
                <a:latin typeface="Source Sans Pro"/>
                <a:ea typeface="Source Sans Pro"/>
                <a:cs typeface="Source Sans Pro"/>
                <a:sym typeface="Source Sans Pro"/>
              </a:rPr>
              <a:t> to reveal some reasons why this is important.</a:t>
            </a:r>
            <a:endParaRPr sz="1000" b="1" dirty="0">
              <a:latin typeface="Source Sans Pro"/>
              <a:ea typeface="Source Sans Pro"/>
              <a:cs typeface="Source Sans Pro"/>
              <a:sym typeface="Source Sans Pro"/>
            </a:endParaRPr>
          </a:p>
          <a:p>
            <a:pPr marL="0" marR="0" lvl="0" indent="0" algn="l" rtl="0">
              <a:lnSpc>
                <a:spcPct val="100000"/>
              </a:lnSpc>
              <a:spcBef>
                <a:spcPts val="0"/>
              </a:spcBef>
              <a:spcAft>
                <a:spcPts val="0"/>
              </a:spcAft>
              <a:buClr>
                <a:schemeClr val="dk1"/>
              </a:buClr>
              <a:buSzPts val="1200"/>
              <a:buFont typeface="Arial"/>
              <a:buNone/>
            </a:pPr>
            <a:r>
              <a:rPr lang="en-US" sz="1000" b="1" i="0" u="none" strike="noStrike" cap="none" dirty="0">
                <a:latin typeface="Source Sans Pro"/>
                <a:ea typeface="Source Sans Pro"/>
                <a:cs typeface="Source Sans Pro"/>
                <a:sym typeface="Source Sans Pro"/>
              </a:rPr>
              <a:t>Say:</a:t>
            </a:r>
            <a:br>
              <a:rPr lang="en-US" sz="1000" b="1" i="0" u="none" strike="noStrike" cap="none" dirty="0">
                <a:latin typeface="Source Sans Pro"/>
                <a:ea typeface="Source Sans Pro"/>
                <a:cs typeface="Source Sans Pro"/>
                <a:sym typeface="Source Sans Pro"/>
              </a:rPr>
            </a:br>
            <a:r>
              <a:rPr lang="en-US" sz="1000" b="0" i="0" dirty="0">
                <a:latin typeface="Source Sans Pro"/>
                <a:ea typeface="Source Sans Pro"/>
                <a:cs typeface="Source Sans Pro"/>
                <a:sym typeface="Source Sans Pro"/>
              </a:rPr>
              <a:t>Private sector pharmacies and drug shops are often the first line of health care in low- and middle-income countries, particularly for many underserved populations and especially in rural areas that have very few private or public clinics.</a:t>
            </a:r>
            <a:r>
              <a:rPr lang="en-US" sz="1000" b="0" i="0" baseline="30000" dirty="0">
                <a:latin typeface="Source Sans Pro"/>
                <a:ea typeface="Source Sans Pro"/>
                <a:cs typeface="Source Sans Pro"/>
                <a:sym typeface="Source Sans Pro"/>
              </a:rPr>
              <a:t> </a:t>
            </a:r>
            <a:r>
              <a:rPr lang="en-US" sz="1000" b="0" i="0" dirty="0">
                <a:latin typeface="Source Sans Pro"/>
                <a:ea typeface="Source Sans Pro"/>
                <a:cs typeface="Source Sans Pro"/>
                <a:sym typeface="Source Sans Pro"/>
              </a:rPr>
              <a:t> For both, training and support to provide FP services can improve and expand the range and quality of services they offer and thereby increase access and choice for women. </a:t>
            </a:r>
            <a:endParaRPr sz="1000" dirty="0"/>
          </a:p>
          <a:p>
            <a:pPr marL="0" marR="0" lvl="0" indent="0" algn="l" rtl="0">
              <a:lnSpc>
                <a:spcPct val="100000"/>
              </a:lnSpc>
              <a:spcBef>
                <a:spcPts val="0"/>
              </a:spcBef>
              <a:spcAft>
                <a:spcPts val="0"/>
              </a:spcAft>
              <a:buClr>
                <a:schemeClr val="dk1"/>
              </a:buClr>
              <a:buSzPts val="1200"/>
              <a:buFont typeface="Arial"/>
              <a:buNone/>
            </a:pPr>
            <a:r>
              <a:rPr lang="en-US" sz="1000" b="0" i="0" dirty="0">
                <a:latin typeface="Source Sans Pro"/>
                <a:ea typeface="Source Sans Pro"/>
                <a:cs typeface="Source Sans Pro"/>
                <a:sym typeface="Source Sans Pro"/>
              </a:rPr>
              <a:t>Research shows that this group of providers can safely provide a wide range of methods.</a:t>
            </a:r>
            <a:endParaRPr sz="1000" dirty="0"/>
          </a:p>
          <a:p>
            <a:pPr marL="0" marR="0" lvl="0" indent="0" algn="l" rtl="0">
              <a:lnSpc>
                <a:spcPct val="100000"/>
              </a:lnSpc>
              <a:spcBef>
                <a:spcPts val="0"/>
              </a:spcBef>
              <a:spcAft>
                <a:spcPts val="0"/>
              </a:spcAft>
              <a:buClr>
                <a:schemeClr val="dk1"/>
              </a:buClr>
              <a:buSzPts val="1200"/>
              <a:buFont typeface="Arial"/>
              <a:buNone/>
            </a:pPr>
            <a:endParaRPr sz="1000" b="1" i="0" u="none" strike="noStrike" cap="none" dirty="0">
              <a:latin typeface="Source Sans Pro"/>
              <a:ea typeface="Source Sans Pro"/>
              <a:cs typeface="Source Sans Pro"/>
              <a:sym typeface="Source Sans Pro"/>
            </a:endParaRPr>
          </a:p>
          <a:p>
            <a:pPr marL="0" marR="0" lvl="0" indent="0" algn="l" rtl="0">
              <a:lnSpc>
                <a:spcPct val="100000"/>
              </a:lnSpc>
              <a:spcBef>
                <a:spcPts val="0"/>
              </a:spcBef>
              <a:spcAft>
                <a:spcPts val="0"/>
              </a:spcAft>
              <a:buClr>
                <a:schemeClr val="dk1"/>
              </a:buClr>
              <a:buSzPts val="1200"/>
              <a:buFont typeface="Arial"/>
              <a:buNone/>
            </a:pPr>
            <a:r>
              <a:rPr lang="en-US" sz="1000" b="1" i="0" u="sng" strike="noStrike" cap="none" dirty="0">
                <a:latin typeface="Source Sans Pro"/>
                <a:ea typeface="Source Sans Pro"/>
                <a:cs typeface="Source Sans Pro"/>
                <a:sym typeface="Source Sans Pro"/>
              </a:rPr>
              <a:t>References:</a:t>
            </a:r>
            <a:endParaRPr sz="1000" dirty="0"/>
          </a:p>
          <a:p>
            <a:pPr marL="228600" marR="0" lvl="0" indent="-228600" algn="l" rtl="0">
              <a:lnSpc>
                <a:spcPct val="100000"/>
              </a:lnSpc>
              <a:spcBef>
                <a:spcPts val="0"/>
              </a:spcBef>
              <a:spcAft>
                <a:spcPts val="0"/>
              </a:spcAft>
              <a:buClr>
                <a:schemeClr val="dk1"/>
              </a:buClr>
              <a:buSzPct val="100000"/>
              <a:buFont typeface="Arial"/>
              <a:buAutoNum type="arabicPeriod"/>
            </a:pPr>
            <a:r>
              <a:rPr lang="en-US" sz="1000" dirty="0">
                <a:latin typeface="Source Sans Pro"/>
                <a:ea typeface="Source Sans Pro"/>
                <a:cs typeface="Source Sans Pro"/>
                <a:sym typeface="Source Sans Pro"/>
              </a:rPr>
              <a:t>High Impact Practices in Family Planning (HIPs). Pharmacies and Drug Shops: Expanding contraceptive choice and access in the private sector. Washington, DC: HIPs Partnership; 2021 Aug. Available from: https://www. fphighimpactpractices.org/briefs/drug-shops-and-pharmacies/ </a:t>
            </a:r>
            <a:endParaRPr sz="1000" dirty="0"/>
          </a:p>
          <a:p>
            <a:pPr marL="228600" marR="0" lvl="0" indent="-228600" algn="l" rtl="0">
              <a:lnSpc>
                <a:spcPct val="100000"/>
              </a:lnSpc>
              <a:spcBef>
                <a:spcPts val="0"/>
              </a:spcBef>
              <a:spcAft>
                <a:spcPts val="0"/>
              </a:spcAft>
              <a:buClr>
                <a:schemeClr val="dk1"/>
              </a:buClr>
              <a:buSzPct val="100000"/>
              <a:buFont typeface="Arial"/>
              <a:buAutoNum type="arabicPeriod"/>
            </a:pPr>
            <a:r>
              <a:rPr lang="en-US" sz="1000" b="0" i="0" dirty="0">
                <a:latin typeface="Source Sans Pro"/>
                <a:ea typeface="Source Sans Pro"/>
                <a:cs typeface="Source Sans Pro"/>
                <a:sym typeface="Source Sans Pro"/>
              </a:rPr>
              <a:t>The WHO’s </a:t>
            </a:r>
            <a:r>
              <a:rPr lang="en-US" sz="1000" dirty="0"/>
              <a:t>Task Sharing to Improve Access to Family Planning/Contraception </a:t>
            </a:r>
            <a:r>
              <a:rPr lang="en-US" sz="1000" b="0" i="0" dirty="0">
                <a:latin typeface="Source Sans Pro"/>
                <a:ea typeface="Source Sans Pro"/>
                <a:cs typeface="Source Sans Pro"/>
                <a:sym typeface="Source Sans Pro"/>
              </a:rPr>
              <a:t> </a:t>
            </a:r>
            <a:r>
              <a:rPr lang="en-US" sz="1000" u="sng" dirty="0">
                <a:solidFill>
                  <a:schemeClr val="hlink"/>
                </a:solidFill>
                <a:hlinkClick r:id="rId3"/>
              </a:rPr>
              <a:t>http://apps.who.int/iris/bitstream/handle/10665/259633/WHO-RHR-17.20-eng.pdf?sequence=1</a:t>
            </a:r>
            <a:r>
              <a:rPr lang="en-US" sz="1000" dirty="0"/>
              <a:t>.</a:t>
            </a:r>
            <a:endParaRPr sz="1000" dirty="0"/>
          </a:p>
        </p:txBody>
      </p:sp>
      <p:sp>
        <p:nvSpPr>
          <p:cNvPr id="605" name="Google Shape;605;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8"/>
        <p:cNvGrpSpPr/>
        <p:nvPr/>
      </p:nvGrpSpPr>
      <p:grpSpPr>
        <a:xfrm>
          <a:off x="0" y="0"/>
          <a:ext cx="0" cy="0"/>
          <a:chOff x="0" y="0"/>
          <a:chExt cx="0" cy="0"/>
        </a:xfrm>
      </p:grpSpPr>
      <p:sp>
        <p:nvSpPr>
          <p:cNvPr id="619" name="Google Shape;619;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0" name="Google Shape;620;p12:notes"/>
          <p:cNvSpPr txBox="1">
            <a:spLocks noGrp="1"/>
          </p:cNvSpPr>
          <p:nvPr>
            <p:ph type="body" idx="1"/>
          </p:nvPr>
        </p:nvSpPr>
        <p:spPr>
          <a:xfrm>
            <a:off x="685800" y="4400550"/>
            <a:ext cx="5486400" cy="465839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000" b="1" i="0" u="none" strike="noStrike" cap="none" dirty="0">
                <a:solidFill>
                  <a:srgbClr val="000000"/>
                </a:solidFill>
                <a:latin typeface="Source Sans Pro"/>
                <a:ea typeface="Source Sans Pro"/>
                <a:cs typeface="Source Sans Pro"/>
                <a:sym typeface="Source Sans Pro"/>
              </a:rPr>
              <a:t>FACILITATOR NOTES</a:t>
            </a:r>
            <a:endParaRPr sz="1000" dirty="0"/>
          </a:p>
          <a:p>
            <a:pPr marL="0" marR="0" lvl="0" indent="0" algn="l" rtl="0">
              <a:lnSpc>
                <a:spcPct val="100000"/>
              </a:lnSpc>
              <a:spcBef>
                <a:spcPts val="0"/>
              </a:spcBef>
              <a:spcAft>
                <a:spcPts val="0"/>
              </a:spcAft>
              <a:buClr>
                <a:schemeClr val="dk1"/>
              </a:buClr>
              <a:buSzPts val="1200"/>
              <a:buFont typeface="Source Sans Pro"/>
              <a:buNone/>
            </a:pPr>
            <a:r>
              <a:rPr lang="en-US" sz="1000" b="1" dirty="0">
                <a:latin typeface="Source Sans Pro"/>
                <a:ea typeface="Source Sans Pro"/>
                <a:cs typeface="Source Sans Pro"/>
                <a:sym typeface="Source Sans Pro"/>
              </a:rPr>
              <a:t>Ask  </a:t>
            </a:r>
            <a:r>
              <a:rPr lang="en-US" sz="1000" b="0" i="0" dirty="0">
                <a:latin typeface="Source Sans Pro"/>
                <a:ea typeface="Source Sans Pro"/>
                <a:cs typeface="Source Sans Pro"/>
                <a:sym typeface="Source Sans Pro"/>
              </a:rPr>
              <a:t>Why might we still need to refer FP clients to other facilities?</a:t>
            </a:r>
            <a:endParaRPr sz="1000" i="0" dirty="0"/>
          </a:p>
          <a:p>
            <a:pPr marL="0" marR="0" lvl="0" indent="0" algn="l" rtl="0">
              <a:lnSpc>
                <a:spcPct val="100000"/>
              </a:lnSpc>
              <a:spcBef>
                <a:spcPts val="0"/>
              </a:spcBef>
              <a:spcAft>
                <a:spcPts val="0"/>
              </a:spcAft>
              <a:buClr>
                <a:schemeClr val="dk1"/>
              </a:buClr>
              <a:buSzPts val="1200"/>
              <a:buFont typeface="Source Sans Pro"/>
              <a:buNone/>
            </a:pPr>
            <a:r>
              <a:rPr lang="en-US" sz="1000" b="1" dirty="0">
                <a:latin typeface="Source Sans Pro"/>
                <a:ea typeface="Source Sans Pro"/>
                <a:cs typeface="Source Sans Pro"/>
                <a:sym typeface="Source Sans Pro"/>
              </a:rPr>
              <a:t>Allow</a:t>
            </a:r>
            <a:r>
              <a:rPr lang="en-US" sz="1000" b="0" dirty="0">
                <a:latin typeface="Source Sans Pro"/>
                <a:ea typeface="Source Sans Pro"/>
                <a:cs typeface="Source Sans Pro"/>
                <a:sym typeface="Source Sans Pro"/>
              </a:rPr>
              <a:t> the participants time to answer. </a:t>
            </a:r>
            <a:endParaRPr sz="1000" dirty="0"/>
          </a:p>
          <a:p>
            <a:pPr marL="0" marR="0" lvl="0" indent="0" algn="l" rtl="0">
              <a:lnSpc>
                <a:spcPct val="100000"/>
              </a:lnSpc>
              <a:spcBef>
                <a:spcPts val="0"/>
              </a:spcBef>
              <a:spcAft>
                <a:spcPts val="0"/>
              </a:spcAft>
              <a:buClr>
                <a:schemeClr val="dk1"/>
              </a:buClr>
              <a:buSzPts val="1200"/>
              <a:buFont typeface="Source Sans Pro"/>
              <a:buNone/>
            </a:pPr>
            <a:r>
              <a:rPr lang="en-US" sz="1000" b="1" dirty="0">
                <a:latin typeface="Source Sans Pro"/>
                <a:ea typeface="Source Sans Pro"/>
                <a:cs typeface="Source Sans Pro"/>
                <a:sym typeface="Source Sans Pro"/>
              </a:rPr>
              <a:t>Click</a:t>
            </a:r>
            <a:r>
              <a:rPr lang="en-US" sz="1000" b="0" dirty="0">
                <a:latin typeface="Source Sans Pro"/>
                <a:ea typeface="Source Sans Pro"/>
                <a:cs typeface="Source Sans Pro"/>
                <a:sym typeface="Source Sans Pro"/>
              </a:rPr>
              <a:t> to reveal some reasons why this is important. (You may tailor these to your own country context and regulations.)</a:t>
            </a:r>
            <a:endParaRPr sz="1000" b="1" i="0" u="none" strike="noStrike" cap="none" dirty="0">
              <a:latin typeface="Source Sans Pro"/>
              <a:ea typeface="Source Sans Pro"/>
              <a:cs typeface="Source Sans Pro"/>
              <a:sym typeface="Source Sans Pro"/>
            </a:endParaRPr>
          </a:p>
          <a:p>
            <a:pPr marL="0" marR="0" lvl="0" indent="0" algn="l" rtl="0">
              <a:lnSpc>
                <a:spcPct val="100000"/>
              </a:lnSpc>
              <a:spcBef>
                <a:spcPts val="0"/>
              </a:spcBef>
              <a:spcAft>
                <a:spcPts val="0"/>
              </a:spcAft>
              <a:buClr>
                <a:schemeClr val="dk1"/>
              </a:buClr>
              <a:buSzPts val="1200"/>
              <a:buFont typeface="Arial"/>
              <a:buNone/>
            </a:pPr>
            <a:r>
              <a:rPr lang="en-US" sz="1000" b="1" i="0" u="none" strike="noStrike" cap="none" dirty="0">
                <a:latin typeface="Source Sans Pro"/>
                <a:ea typeface="Source Sans Pro"/>
                <a:cs typeface="Source Sans Pro"/>
                <a:sym typeface="Source Sans Pro"/>
              </a:rPr>
              <a:t>Read </a:t>
            </a:r>
            <a:r>
              <a:rPr lang="en-US" sz="1000" b="0" i="0" u="none" strike="noStrike" cap="none" dirty="0">
                <a:latin typeface="Source Sans Pro"/>
                <a:ea typeface="Source Sans Pro"/>
                <a:cs typeface="Source Sans Pro"/>
                <a:sym typeface="Source Sans Pro"/>
              </a:rPr>
              <a:t>each bullet point:</a:t>
            </a:r>
            <a:endParaRPr sz="1000" dirty="0"/>
          </a:p>
          <a:p>
            <a:pPr marL="230188" marR="0" lvl="0" indent="-230188" algn="l" rtl="0">
              <a:lnSpc>
                <a:spcPct val="100000"/>
              </a:lnSpc>
              <a:spcBef>
                <a:spcPts val="0"/>
              </a:spcBef>
              <a:spcAft>
                <a:spcPts val="0"/>
              </a:spcAft>
              <a:buClr>
                <a:schemeClr val="dk1"/>
              </a:buClr>
              <a:buSzPts val="1200"/>
              <a:buFont typeface="Arial"/>
              <a:buChar char="•"/>
            </a:pPr>
            <a:r>
              <a:rPr lang="en-US" sz="1000" dirty="0">
                <a:latin typeface="Source Sans Pro"/>
                <a:ea typeface="Source Sans Pro"/>
                <a:cs typeface="Source Sans Pro"/>
                <a:sym typeface="Source Sans Pro"/>
              </a:rPr>
              <a:t>Some FP services must be performed by different health workers in facility or hospital settings. Technical requirements may include special training, need for procedures (such as a pelvic exam), and specialized equipment/instruments. And legal requirements may include restrictions on methods, such as injectables, which technically could be provided in drug shops, but not always allowed by country policy </a:t>
            </a:r>
            <a:r>
              <a:rPr lang="en-US" sz="1000" i="1" dirty="0">
                <a:latin typeface="Source Sans Pro"/>
                <a:ea typeface="Source Sans Pro"/>
                <a:cs typeface="Source Sans Pro"/>
                <a:sym typeface="Source Sans Pro"/>
              </a:rPr>
              <a:t>(this can be adapted based on country's policy about who can provide what, of course).</a:t>
            </a:r>
            <a:endParaRPr sz="1000" dirty="0"/>
          </a:p>
          <a:p>
            <a:pPr marL="230188" marR="0" lvl="0" indent="-230188" algn="l" rtl="0">
              <a:lnSpc>
                <a:spcPct val="100000"/>
              </a:lnSpc>
              <a:spcBef>
                <a:spcPts val="0"/>
              </a:spcBef>
              <a:spcAft>
                <a:spcPts val="0"/>
              </a:spcAft>
              <a:buClr>
                <a:schemeClr val="dk1"/>
              </a:buClr>
              <a:buSzPts val="1200"/>
              <a:buFont typeface="Arial"/>
              <a:buChar char="•"/>
            </a:pPr>
            <a:r>
              <a:rPr lang="en-US" sz="1000" dirty="0">
                <a:latin typeface="Source Sans Pro"/>
                <a:ea typeface="Source Sans Pro"/>
                <a:cs typeface="Source Sans Pro"/>
                <a:sym typeface="Source Sans Pro"/>
              </a:rPr>
              <a:t>A client has a complication or there is a situation where the pharmacy or drug shop worker does not have the right expertise or training to address it.</a:t>
            </a:r>
            <a:endParaRPr sz="1000" dirty="0"/>
          </a:p>
          <a:p>
            <a:pPr marL="230188" marR="0" lvl="0" indent="-230188" algn="l" rtl="0">
              <a:lnSpc>
                <a:spcPct val="100000"/>
              </a:lnSpc>
              <a:spcBef>
                <a:spcPts val="0"/>
              </a:spcBef>
              <a:spcAft>
                <a:spcPts val="0"/>
              </a:spcAft>
              <a:buClr>
                <a:schemeClr val="dk1"/>
              </a:buClr>
              <a:buSzPts val="1200"/>
              <a:buFont typeface="Arial"/>
              <a:buChar char="•"/>
            </a:pPr>
            <a:r>
              <a:rPr lang="en-US" sz="1000" dirty="0">
                <a:latin typeface="Source Sans Pro"/>
                <a:ea typeface="Source Sans Pro"/>
                <a:cs typeface="Source Sans Pro"/>
                <a:sym typeface="Source Sans Pro"/>
              </a:rPr>
              <a:t>The client may need more specialized services, such as  post-exposure prophylaxis (PEP) in case of rape or other sexual violence.</a:t>
            </a:r>
            <a:endParaRPr sz="1000" b="0" i="0" dirty="0">
              <a:latin typeface="Source Sans Pro"/>
              <a:ea typeface="Source Sans Pro"/>
              <a:cs typeface="Source Sans Pro"/>
              <a:sym typeface="Source Sans Pro"/>
            </a:endParaRPr>
          </a:p>
          <a:p>
            <a:pPr marL="0" marR="0" lvl="0" indent="0" algn="l" rtl="0">
              <a:lnSpc>
                <a:spcPct val="100000"/>
              </a:lnSpc>
              <a:spcBef>
                <a:spcPts val="0"/>
              </a:spcBef>
              <a:spcAft>
                <a:spcPts val="0"/>
              </a:spcAft>
              <a:buClr>
                <a:schemeClr val="dk1"/>
              </a:buClr>
              <a:buSzPts val="1200"/>
              <a:buFont typeface="Arial"/>
              <a:buNone/>
            </a:pPr>
            <a:endParaRPr lang="en-US" sz="1000" dirty="0"/>
          </a:p>
          <a:p>
            <a:pPr marL="0" marR="0" lvl="0" indent="0" algn="l" rtl="0">
              <a:lnSpc>
                <a:spcPct val="100000"/>
              </a:lnSpc>
              <a:spcBef>
                <a:spcPts val="0"/>
              </a:spcBef>
              <a:spcAft>
                <a:spcPts val="0"/>
              </a:spcAft>
              <a:buClr>
                <a:schemeClr val="dk1"/>
              </a:buClr>
              <a:buSzPts val="1200"/>
              <a:buFont typeface="Arial"/>
              <a:buNone/>
            </a:pPr>
            <a:r>
              <a:rPr lang="en-US" sz="1000" dirty="0"/>
              <a:t>* </a:t>
            </a:r>
            <a:r>
              <a:rPr lang="en-US" sz="1000" b="1" dirty="0"/>
              <a:t>Adaptation note: </a:t>
            </a:r>
            <a:r>
              <a:rPr lang="en-US" sz="1000" b="0" i="0" u="none" strike="noStrike" cap="none" dirty="0">
                <a:latin typeface="Source Sans Pro"/>
                <a:ea typeface="Source Sans Pro"/>
                <a:cs typeface="Source Sans Pro"/>
                <a:sym typeface="Source Sans Pro"/>
              </a:rPr>
              <a:t>The facilitator may want to include specific information from the participants’ country context about what methods or requirements are related to different health worker cadres for FP.</a:t>
            </a:r>
            <a:endParaRPr sz="1000" dirty="0"/>
          </a:p>
          <a:p>
            <a:pPr marL="0" marR="0" lvl="0" indent="0" algn="l" rtl="0">
              <a:lnSpc>
                <a:spcPct val="100000"/>
              </a:lnSpc>
              <a:spcBef>
                <a:spcPts val="0"/>
              </a:spcBef>
              <a:spcAft>
                <a:spcPts val="0"/>
              </a:spcAft>
              <a:buClr>
                <a:schemeClr val="dk1"/>
              </a:buClr>
              <a:buSzPts val="1200"/>
              <a:buFont typeface="Arial"/>
              <a:buNone/>
            </a:pPr>
            <a:endParaRPr sz="1000" b="1" i="0" u="sng" strike="noStrike" cap="none" dirty="0">
              <a:latin typeface="Source Sans Pro"/>
              <a:ea typeface="Source Sans Pro"/>
              <a:cs typeface="Source Sans Pro"/>
              <a:sym typeface="Source Sans Pro"/>
            </a:endParaRPr>
          </a:p>
          <a:p>
            <a:pPr marL="0" marR="0" lvl="0" indent="0" algn="l" rtl="0">
              <a:lnSpc>
                <a:spcPct val="100000"/>
              </a:lnSpc>
              <a:spcBef>
                <a:spcPts val="0"/>
              </a:spcBef>
              <a:spcAft>
                <a:spcPts val="0"/>
              </a:spcAft>
              <a:buClr>
                <a:schemeClr val="dk1"/>
              </a:buClr>
              <a:buSzPts val="1200"/>
              <a:buFont typeface="Arial"/>
              <a:buNone/>
            </a:pPr>
            <a:r>
              <a:rPr lang="en-US" sz="1000" b="1" i="0" u="sng" strike="noStrike" cap="none" dirty="0">
                <a:latin typeface="Source Sans Pro"/>
                <a:ea typeface="Source Sans Pro"/>
                <a:cs typeface="Source Sans Pro"/>
                <a:sym typeface="Source Sans Pro"/>
              </a:rPr>
              <a:t>References:</a:t>
            </a:r>
            <a:endParaRPr sz="1000" dirty="0"/>
          </a:p>
          <a:p>
            <a:pPr marL="0" marR="0" lvl="0" indent="0" algn="l" rtl="0">
              <a:lnSpc>
                <a:spcPct val="100000"/>
              </a:lnSpc>
              <a:spcBef>
                <a:spcPts val="0"/>
              </a:spcBef>
              <a:spcAft>
                <a:spcPts val="0"/>
              </a:spcAft>
              <a:buClr>
                <a:schemeClr val="dk1"/>
              </a:buClr>
              <a:buSzPts val="1200"/>
              <a:buFont typeface="Arial"/>
              <a:buNone/>
            </a:pPr>
            <a:r>
              <a:rPr lang="en-US" sz="1000" b="0" i="0" u="none" strike="noStrike" cap="none" dirty="0">
                <a:latin typeface="Source Sans Pro"/>
                <a:ea typeface="Source Sans Pro"/>
                <a:cs typeface="Source Sans Pro"/>
                <a:sym typeface="Source Sans Pro"/>
              </a:rPr>
              <a:t>1. </a:t>
            </a:r>
            <a:r>
              <a:rPr lang="en-US" sz="1000" b="0" dirty="0">
                <a:latin typeface="Source Sans Pro"/>
                <a:ea typeface="Source Sans Pro"/>
                <a:cs typeface="Source Sans Pro"/>
                <a:sym typeface="Source Sans Pro"/>
              </a:rPr>
              <a:t>Family Planning Training for Drug Shop Operators Training (Uganda) Guide, 2018</a:t>
            </a:r>
            <a:endParaRPr sz="1000" b="0" dirty="0">
              <a:latin typeface="Source Sans Pro"/>
              <a:ea typeface="Source Sans Pro"/>
              <a:cs typeface="Source Sans Pro"/>
              <a:sym typeface="Source Sans Pro"/>
            </a:endParaRPr>
          </a:p>
          <a:p>
            <a:pPr marL="0" marR="0" lvl="0" indent="0" algn="l" rtl="0">
              <a:lnSpc>
                <a:spcPct val="120000"/>
              </a:lnSpc>
              <a:spcBef>
                <a:spcPts val="1000"/>
              </a:spcBef>
              <a:spcAft>
                <a:spcPts val="0"/>
              </a:spcAft>
              <a:buClr>
                <a:schemeClr val="dk1"/>
              </a:buClr>
              <a:buSzPts val="2800"/>
              <a:buFont typeface="Arial"/>
              <a:buNone/>
            </a:pPr>
            <a:endParaRPr sz="2800" b="0" i="0" u="none" strike="noStrike" cap="none" dirty="0">
              <a:solidFill>
                <a:srgbClr val="00B050"/>
              </a:solidFill>
              <a:latin typeface="Source Sans Pro"/>
              <a:ea typeface="Source Sans Pro"/>
              <a:cs typeface="Source Sans Pro"/>
              <a:sym typeface="Source Sans Pro"/>
            </a:endParaRPr>
          </a:p>
        </p:txBody>
      </p:sp>
      <p:sp>
        <p:nvSpPr>
          <p:cNvPr id="621" name="Google Shape;621;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7"/>
        <p:cNvGrpSpPr/>
        <p:nvPr/>
      </p:nvGrpSpPr>
      <p:grpSpPr>
        <a:xfrm>
          <a:off x="0" y="0"/>
          <a:ext cx="0" cy="0"/>
          <a:chOff x="0" y="0"/>
          <a:chExt cx="0" cy="0"/>
        </a:xfrm>
      </p:grpSpPr>
      <p:sp>
        <p:nvSpPr>
          <p:cNvPr id="628" name="Google Shape;628;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9" name="Google Shape;629;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000" b="1" i="0" u="none" strike="noStrike" cap="none" dirty="0">
                <a:solidFill>
                  <a:srgbClr val="000000"/>
                </a:solidFill>
                <a:latin typeface="Source Sans Pro"/>
                <a:ea typeface="Source Sans Pro"/>
                <a:cs typeface="Source Sans Pro"/>
                <a:sym typeface="Source Sans Pro"/>
              </a:rPr>
              <a:t>FACILITATOR NOTES</a:t>
            </a:r>
            <a:endParaRPr sz="1000" dirty="0"/>
          </a:p>
          <a:p>
            <a:pPr marL="0" lvl="0" indent="0" algn="l" rtl="0">
              <a:lnSpc>
                <a:spcPct val="100000"/>
              </a:lnSpc>
              <a:spcBef>
                <a:spcPts val="0"/>
              </a:spcBef>
              <a:spcAft>
                <a:spcPts val="0"/>
              </a:spcAft>
              <a:buSzPts val="1400"/>
              <a:buNone/>
            </a:pPr>
            <a:r>
              <a:rPr lang="en-US" sz="1000" b="1" dirty="0">
                <a:latin typeface="Source Sans Pro"/>
                <a:ea typeface="Source Sans Pro"/>
                <a:cs typeface="Source Sans Pro"/>
                <a:sym typeface="Source Sans Pro"/>
              </a:rPr>
              <a:t>Ask  </a:t>
            </a:r>
            <a:r>
              <a:rPr lang="en-US" sz="1000" dirty="0">
                <a:latin typeface="Source Sans Pro"/>
                <a:ea typeface="Source Sans Pro"/>
                <a:cs typeface="Source Sans Pro"/>
                <a:sym typeface="Source Sans Pro"/>
              </a:rPr>
              <a:t>What do we mean by informed choice? </a:t>
            </a:r>
            <a:endParaRPr sz="1000" dirty="0">
              <a:latin typeface="Source Sans Pro"/>
              <a:ea typeface="Source Sans Pro"/>
              <a:cs typeface="Source Sans Pro"/>
              <a:sym typeface="Source Sans Pro"/>
            </a:endParaRPr>
          </a:p>
          <a:p>
            <a:pPr marL="0" marR="0" lvl="0" indent="0" algn="l" rtl="0">
              <a:lnSpc>
                <a:spcPct val="100000"/>
              </a:lnSpc>
              <a:spcBef>
                <a:spcPts val="0"/>
              </a:spcBef>
              <a:spcAft>
                <a:spcPts val="0"/>
              </a:spcAft>
              <a:buClr>
                <a:schemeClr val="dk1"/>
              </a:buClr>
              <a:buSzPts val="1200"/>
              <a:buFont typeface="Source Sans Pro"/>
              <a:buNone/>
            </a:pPr>
            <a:r>
              <a:rPr lang="en-US" sz="1000" b="0" dirty="0">
                <a:latin typeface="Source Sans Pro"/>
                <a:ea typeface="Source Sans Pro"/>
                <a:cs typeface="Source Sans Pro"/>
                <a:sym typeface="Source Sans Pro"/>
              </a:rPr>
              <a:t>Allow the participants time to answer. </a:t>
            </a:r>
            <a:endParaRPr sz="1000" dirty="0"/>
          </a:p>
          <a:p>
            <a:pPr marL="0" marR="0" lvl="0" indent="0" algn="l" rtl="0">
              <a:lnSpc>
                <a:spcPct val="100000"/>
              </a:lnSpc>
              <a:spcBef>
                <a:spcPts val="0"/>
              </a:spcBef>
              <a:spcAft>
                <a:spcPts val="0"/>
              </a:spcAft>
              <a:buClr>
                <a:schemeClr val="dk1"/>
              </a:buClr>
              <a:buSzPts val="1200"/>
              <a:buFont typeface="Source Sans Pro"/>
              <a:buNone/>
            </a:pPr>
            <a:r>
              <a:rPr lang="en-US" sz="1000" b="1" dirty="0">
                <a:latin typeface="Source Sans Pro"/>
                <a:ea typeface="Source Sans Pro"/>
                <a:cs typeface="Source Sans Pro"/>
                <a:sym typeface="Source Sans Pro"/>
              </a:rPr>
              <a:t>Write</a:t>
            </a:r>
            <a:r>
              <a:rPr lang="en-US" sz="1000" b="0" dirty="0">
                <a:latin typeface="Source Sans Pro"/>
                <a:ea typeface="Source Sans Pro"/>
                <a:cs typeface="Source Sans Pro"/>
                <a:sym typeface="Source Sans Pro"/>
              </a:rPr>
              <a:t> responses on a flip chart.</a:t>
            </a:r>
            <a:endParaRPr sz="1000" b="1" dirty="0">
              <a:latin typeface="Source Sans Pro"/>
              <a:ea typeface="Source Sans Pro"/>
              <a:cs typeface="Source Sans Pro"/>
              <a:sym typeface="Source Sans Pro"/>
            </a:endParaRPr>
          </a:p>
          <a:p>
            <a:pPr marL="0" marR="0" lvl="0" indent="0" algn="l" rtl="0">
              <a:lnSpc>
                <a:spcPct val="100000"/>
              </a:lnSpc>
              <a:spcBef>
                <a:spcPts val="0"/>
              </a:spcBef>
              <a:spcAft>
                <a:spcPts val="0"/>
              </a:spcAft>
              <a:buClr>
                <a:schemeClr val="dk1"/>
              </a:buClr>
              <a:buSzPts val="1200"/>
              <a:buFont typeface="Source Sans Pro"/>
              <a:buNone/>
            </a:pPr>
            <a:r>
              <a:rPr lang="en-US" sz="1000" b="1" dirty="0">
                <a:latin typeface="Source Sans Pro"/>
                <a:ea typeface="Source Sans Pro"/>
                <a:cs typeface="Source Sans Pro"/>
                <a:sym typeface="Source Sans Pro"/>
              </a:rPr>
              <a:t>Click</a:t>
            </a:r>
            <a:r>
              <a:rPr lang="en-US" sz="1000" b="0" dirty="0">
                <a:latin typeface="Source Sans Pro"/>
                <a:ea typeface="Source Sans Pro"/>
                <a:cs typeface="Source Sans Pro"/>
                <a:sym typeface="Source Sans Pro"/>
              </a:rPr>
              <a:t> to reveal the definitions and </a:t>
            </a:r>
            <a:r>
              <a:rPr lang="en-US" sz="1000" b="1" dirty="0">
                <a:latin typeface="Source Sans Pro"/>
                <a:ea typeface="Source Sans Pro"/>
                <a:cs typeface="Source Sans Pro"/>
                <a:sym typeface="Source Sans Pro"/>
              </a:rPr>
              <a:t>read</a:t>
            </a:r>
            <a:r>
              <a:rPr lang="en-US" sz="1000" b="0" dirty="0">
                <a:latin typeface="Source Sans Pro"/>
                <a:ea typeface="Source Sans Pro"/>
                <a:cs typeface="Source Sans Pro"/>
                <a:sym typeface="Source Sans Pro"/>
              </a:rPr>
              <a:t> them.</a:t>
            </a:r>
            <a:endParaRPr sz="1000" b="1" dirty="0">
              <a:latin typeface="Source Sans Pro"/>
              <a:ea typeface="Source Sans Pro"/>
              <a:cs typeface="Source Sans Pro"/>
              <a:sym typeface="Source Sans Pro"/>
            </a:endParaRPr>
          </a:p>
          <a:p>
            <a:pPr marL="0" marR="0" lvl="0" indent="0" algn="l" rtl="0">
              <a:lnSpc>
                <a:spcPct val="100000"/>
              </a:lnSpc>
              <a:spcBef>
                <a:spcPts val="0"/>
              </a:spcBef>
              <a:spcAft>
                <a:spcPts val="0"/>
              </a:spcAft>
              <a:buClr>
                <a:schemeClr val="dk1"/>
              </a:buClr>
              <a:buSzPts val="1200"/>
              <a:buFont typeface="Arial"/>
              <a:buNone/>
            </a:pPr>
            <a:endParaRPr sz="1000" b="1" i="0" u="none" strike="noStrike" cap="none" dirty="0">
              <a:latin typeface="Source Sans Pro"/>
              <a:ea typeface="Source Sans Pro"/>
              <a:cs typeface="Source Sans Pro"/>
              <a:sym typeface="Source Sans Pro"/>
            </a:endParaRPr>
          </a:p>
          <a:p>
            <a:pPr marL="0" marR="0" lvl="0" indent="0" algn="l" rtl="0">
              <a:lnSpc>
                <a:spcPct val="100000"/>
              </a:lnSpc>
              <a:spcBef>
                <a:spcPts val="0"/>
              </a:spcBef>
              <a:spcAft>
                <a:spcPts val="0"/>
              </a:spcAft>
              <a:buClr>
                <a:schemeClr val="dk1"/>
              </a:buClr>
              <a:buSzPts val="1200"/>
              <a:buFont typeface="Arial"/>
              <a:buNone/>
            </a:pPr>
            <a:r>
              <a:rPr lang="en-US" sz="1000" dirty="0"/>
              <a:t>* </a:t>
            </a:r>
            <a:r>
              <a:rPr lang="en-US" sz="1000" b="1" dirty="0"/>
              <a:t>Adaptation note: </a:t>
            </a:r>
            <a:r>
              <a:rPr lang="en-US" sz="1000" b="0" i="0" u="none" strike="noStrike" cap="none" dirty="0">
                <a:latin typeface="Source Sans Pro"/>
                <a:ea typeface="Source Sans Pro"/>
                <a:cs typeface="Source Sans Pro"/>
                <a:sym typeface="Source Sans Pro"/>
              </a:rPr>
              <a:t>The facilitator can add any applicable laws or regulations from the participants’ country context that also include these concepts.</a:t>
            </a:r>
            <a:endParaRPr sz="1000" dirty="0"/>
          </a:p>
          <a:p>
            <a:pPr marL="0" marR="0" lvl="0" indent="0" algn="l" rtl="0">
              <a:lnSpc>
                <a:spcPct val="100000"/>
              </a:lnSpc>
              <a:spcBef>
                <a:spcPts val="0"/>
              </a:spcBef>
              <a:spcAft>
                <a:spcPts val="0"/>
              </a:spcAft>
              <a:buClr>
                <a:schemeClr val="dk1"/>
              </a:buClr>
              <a:buSzPts val="1200"/>
              <a:buFont typeface="Arial"/>
              <a:buNone/>
            </a:pPr>
            <a:endParaRPr sz="1000" b="1" i="0" u="none" strike="noStrike" cap="none" dirty="0">
              <a:latin typeface="Source Sans Pro"/>
              <a:ea typeface="Source Sans Pro"/>
              <a:cs typeface="Source Sans Pro"/>
              <a:sym typeface="Source Sans Pro"/>
            </a:endParaRPr>
          </a:p>
          <a:p>
            <a:pPr marL="0" marR="0" lvl="0" indent="0" algn="l" rtl="0">
              <a:lnSpc>
                <a:spcPct val="100000"/>
              </a:lnSpc>
              <a:spcBef>
                <a:spcPts val="0"/>
              </a:spcBef>
              <a:spcAft>
                <a:spcPts val="0"/>
              </a:spcAft>
              <a:buClr>
                <a:schemeClr val="dk1"/>
              </a:buClr>
              <a:buSzPts val="1200"/>
              <a:buFont typeface="Arial"/>
              <a:buNone/>
            </a:pPr>
            <a:r>
              <a:rPr lang="en-US" sz="1000" b="1" i="0" u="sng" strike="noStrike" cap="none" dirty="0">
                <a:latin typeface="Source Sans Pro"/>
                <a:ea typeface="Source Sans Pro"/>
                <a:cs typeface="Source Sans Pro"/>
                <a:sym typeface="Source Sans Pro"/>
              </a:rPr>
              <a:t>References:</a:t>
            </a:r>
            <a:endParaRPr sz="1000" dirty="0"/>
          </a:p>
          <a:p>
            <a:pPr marL="0" marR="0" lvl="0" indent="0" algn="l" rtl="0">
              <a:lnSpc>
                <a:spcPct val="100000"/>
              </a:lnSpc>
              <a:spcBef>
                <a:spcPts val="0"/>
              </a:spcBef>
              <a:spcAft>
                <a:spcPts val="0"/>
              </a:spcAft>
              <a:buClr>
                <a:schemeClr val="dk1"/>
              </a:buClr>
              <a:buSzPts val="1200"/>
              <a:buFont typeface="Arial"/>
              <a:buNone/>
            </a:pPr>
            <a:r>
              <a:rPr lang="en-US" sz="1000" b="0" i="0" u="none" strike="noStrike" cap="none" dirty="0">
                <a:latin typeface="Source Sans Pro"/>
                <a:ea typeface="Source Sans Pro"/>
                <a:cs typeface="Source Sans Pro"/>
                <a:sym typeface="Source Sans Pro"/>
              </a:rPr>
              <a:t>1. FP </a:t>
            </a:r>
            <a:r>
              <a:rPr lang="en-US" sz="1000" dirty="0">
                <a:latin typeface="Source Sans Pro"/>
                <a:ea typeface="Source Sans Pro"/>
                <a:cs typeface="Source Sans Pro"/>
                <a:sym typeface="Source Sans Pro"/>
              </a:rPr>
              <a:t>TRP, Family Planning Counseling module</a:t>
            </a:r>
            <a:endParaRPr sz="1000" b="0" i="0" u="none" strike="noStrike" cap="none" dirty="0">
              <a:latin typeface="Source Sans Pro"/>
              <a:ea typeface="Source Sans Pro"/>
              <a:cs typeface="Source Sans Pro"/>
              <a:sym typeface="Source Sans Pro"/>
            </a:endParaRPr>
          </a:p>
        </p:txBody>
      </p:sp>
      <p:sp>
        <p:nvSpPr>
          <p:cNvPr id="630" name="Google Shape;630;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8"/>
        <p:cNvGrpSpPr/>
        <p:nvPr/>
      </p:nvGrpSpPr>
      <p:grpSpPr>
        <a:xfrm>
          <a:off x="0" y="0"/>
          <a:ext cx="0" cy="0"/>
          <a:chOff x="0" y="0"/>
          <a:chExt cx="0" cy="0"/>
        </a:xfrm>
      </p:grpSpPr>
      <p:sp>
        <p:nvSpPr>
          <p:cNvPr id="639" name="Google Shape;639;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40" name="Google Shape;640;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000" b="1" i="0" u="none" strike="noStrike" cap="none" dirty="0">
                <a:solidFill>
                  <a:srgbClr val="000000"/>
                </a:solidFill>
                <a:latin typeface="Source Sans Pro"/>
                <a:ea typeface="Source Sans Pro"/>
                <a:cs typeface="Source Sans Pro"/>
                <a:sym typeface="Source Sans Pro"/>
              </a:rPr>
              <a:t>FACILITATOR NOTES</a:t>
            </a:r>
            <a:endParaRPr sz="1000" dirty="0"/>
          </a:p>
          <a:p>
            <a:pPr marL="0" lvl="0" indent="0" algn="l" rtl="0">
              <a:lnSpc>
                <a:spcPct val="100000"/>
              </a:lnSpc>
              <a:spcBef>
                <a:spcPts val="0"/>
              </a:spcBef>
              <a:spcAft>
                <a:spcPts val="0"/>
              </a:spcAft>
              <a:buSzPts val="1400"/>
              <a:buNone/>
            </a:pPr>
            <a:r>
              <a:rPr lang="en-US" sz="1000" b="1" dirty="0">
                <a:latin typeface="Source Sans Pro"/>
                <a:ea typeface="Source Sans Pro"/>
                <a:cs typeface="Source Sans Pro"/>
                <a:sym typeface="Source Sans Pro"/>
              </a:rPr>
              <a:t>Ask</a:t>
            </a:r>
            <a:r>
              <a:rPr lang="en-US" sz="1000" b="0" dirty="0">
                <a:latin typeface="Source Sans Pro"/>
                <a:ea typeface="Source Sans Pro"/>
                <a:cs typeface="Source Sans Pro"/>
                <a:sym typeface="Source Sans Pro"/>
              </a:rPr>
              <a:t> Can you tell me some of the things that you think an FP client has a right to choose</a:t>
            </a:r>
            <a:r>
              <a:rPr lang="en-US" sz="1000" dirty="0">
                <a:latin typeface="Source Sans Pro"/>
                <a:ea typeface="Source Sans Pro"/>
                <a:cs typeface="Source Sans Pro"/>
                <a:sym typeface="Source Sans Pro"/>
              </a:rPr>
              <a:t>? </a:t>
            </a:r>
            <a:endParaRPr sz="1000" dirty="0">
              <a:latin typeface="Source Sans Pro"/>
              <a:ea typeface="Source Sans Pro"/>
              <a:cs typeface="Source Sans Pro"/>
              <a:sym typeface="Source Sans Pro"/>
            </a:endParaRPr>
          </a:p>
          <a:p>
            <a:pPr marL="0" marR="0" lvl="0" indent="0" algn="l" rtl="0">
              <a:lnSpc>
                <a:spcPct val="100000"/>
              </a:lnSpc>
              <a:spcBef>
                <a:spcPts val="0"/>
              </a:spcBef>
              <a:spcAft>
                <a:spcPts val="0"/>
              </a:spcAft>
              <a:buClr>
                <a:schemeClr val="dk1"/>
              </a:buClr>
              <a:buSzPts val="1200"/>
              <a:buFont typeface="Source Sans Pro"/>
              <a:buNone/>
            </a:pPr>
            <a:r>
              <a:rPr lang="en-US" sz="1000" b="0" dirty="0">
                <a:latin typeface="Source Sans Pro"/>
                <a:ea typeface="Source Sans Pro"/>
                <a:cs typeface="Source Sans Pro"/>
                <a:sym typeface="Source Sans Pro"/>
              </a:rPr>
              <a:t>Allow the participants time to answer. </a:t>
            </a:r>
            <a:endParaRPr sz="1000" dirty="0"/>
          </a:p>
          <a:p>
            <a:pPr marL="0" marR="0" lvl="0" indent="0" algn="l" rtl="0">
              <a:lnSpc>
                <a:spcPct val="100000"/>
              </a:lnSpc>
              <a:spcBef>
                <a:spcPts val="0"/>
              </a:spcBef>
              <a:spcAft>
                <a:spcPts val="0"/>
              </a:spcAft>
              <a:buClr>
                <a:schemeClr val="dk1"/>
              </a:buClr>
              <a:buSzPts val="1200"/>
              <a:buFont typeface="Source Sans Pro"/>
              <a:buNone/>
            </a:pPr>
            <a:r>
              <a:rPr lang="en-US" sz="1000" b="1" dirty="0">
                <a:latin typeface="Source Sans Pro"/>
                <a:ea typeface="Source Sans Pro"/>
                <a:cs typeface="Source Sans Pro"/>
                <a:sym typeface="Source Sans Pro"/>
              </a:rPr>
              <a:t>Click</a:t>
            </a:r>
            <a:r>
              <a:rPr lang="en-US" sz="1000" b="0" dirty="0">
                <a:latin typeface="Source Sans Pro"/>
                <a:ea typeface="Source Sans Pro"/>
                <a:cs typeface="Source Sans Pro"/>
                <a:sym typeface="Source Sans Pro"/>
              </a:rPr>
              <a:t> to reveal the points and </a:t>
            </a:r>
            <a:r>
              <a:rPr lang="en-US" sz="1000" b="1" dirty="0">
                <a:latin typeface="Source Sans Pro"/>
                <a:ea typeface="Source Sans Pro"/>
                <a:cs typeface="Source Sans Pro"/>
                <a:sym typeface="Source Sans Pro"/>
              </a:rPr>
              <a:t>read</a:t>
            </a:r>
            <a:r>
              <a:rPr lang="en-US" sz="1000" b="0" dirty="0">
                <a:latin typeface="Source Sans Pro"/>
                <a:ea typeface="Source Sans Pro"/>
                <a:cs typeface="Source Sans Pro"/>
                <a:sym typeface="Source Sans Pro"/>
              </a:rPr>
              <a:t> them.</a:t>
            </a:r>
            <a:endParaRPr sz="1000" b="0" dirty="0">
              <a:latin typeface="Source Sans Pro"/>
              <a:ea typeface="Source Sans Pro"/>
              <a:cs typeface="Source Sans Pro"/>
              <a:sym typeface="Source Sans Pro"/>
            </a:endParaRPr>
          </a:p>
          <a:p>
            <a:pPr marL="0" marR="0" lvl="0" indent="0" algn="l" rtl="0">
              <a:lnSpc>
                <a:spcPct val="100000"/>
              </a:lnSpc>
              <a:spcBef>
                <a:spcPts val="0"/>
              </a:spcBef>
              <a:spcAft>
                <a:spcPts val="0"/>
              </a:spcAft>
              <a:buClr>
                <a:schemeClr val="dk1"/>
              </a:buClr>
              <a:buSzPts val="1200"/>
              <a:buFont typeface="Source Sans Pro"/>
              <a:buNone/>
            </a:pPr>
            <a:endParaRPr sz="1000" dirty="0"/>
          </a:p>
          <a:p>
            <a:pPr marL="0" lvl="0" indent="0" algn="l" rtl="0">
              <a:spcBef>
                <a:spcPts val="0"/>
              </a:spcBef>
              <a:spcAft>
                <a:spcPts val="0"/>
              </a:spcAft>
              <a:buClr>
                <a:schemeClr val="dk1"/>
              </a:buClr>
              <a:buSzPts val="1200"/>
              <a:buFont typeface="Arial"/>
              <a:buNone/>
            </a:pPr>
            <a:r>
              <a:rPr lang="en-US" sz="1000" dirty="0"/>
              <a:t>* </a:t>
            </a:r>
            <a:r>
              <a:rPr lang="en-US" sz="1000" b="1" dirty="0"/>
              <a:t>Adaptation note: </a:t>
            </a:r>
            <a:r>
              <a:rPr lang="en-US" sz="1000" dirty="0"/>
              <a:t>The facilitator can adapt this slide as needed to the country context related to local laws and policies - for example, any laws or policies around revealing or not revealing HIV status.</a:t>
            </a:r>
            <a:endParaRPr sz="1000" b="1" dirty="0"/>
          </a:p>
          <a:p>
            <a:pPr marL="0" marR="0" lvl="0" indent="0" algn="l" rtl="0">
              <a:lnSpc>
                <a:spcPct val="120000"/>
              </a:lnSpc>
              <a:spcBef>
                <a:spcPts val="1000"/>
              </a:spcBef>
              <a:spcAft>
                <a:spcPts val="0"/>
              </a:spcAft>
              <a:buClr>
                <a:schemeClr val="dk1"/>
              </a:buClr>
              <a:buSzPts val="1200"/>
              <a:buFont typeface="Arial"/>
              <a:buNone/>
            </a:pPr>
            <a:endParaRPr lang="en-US" sz="1000" b="1" i="0" u="sng" strike="noStrike" cap="none" dirty="0">
              <a:latin typeface="Source Sans Pro"/>
              <a:ea typeface="Source Sans Pro"/>
              <a:cs typeface="Source Sans Pro"/>
              <a:sym typeface="Source Sans Pro"/>
            </a:endParaRPr>
          </a:p>
          <a:p>
            <a:pPr marL="0" marR="0" lvl="0" indent="0" algn="l" rtl="0">
              <a:lnSpc>
                <a:spcPct val="120000"/>
              </a:lnSpc>
              <a:spcBef>
                <a:spcPts val="1000"/>
              </a:spcBef>
              <a:spcAft>
                <a:spcPts val="0"/>
              </a:spcAft>
              <a:buClr>
                <a:schemeClr val="dk1"/>
              </a:buClr>
              <a:buSzPts val="1200"/>
              <a:buFont typeface="Arial"/>
              <a:buNone/>
            </a:pPr>
            <a:r>
              <a:rPr lang="en-US" sz="1000" b="1" i="0" u="sng" strike="noStrike" cap="none" dirty="0">
                <a:latin typeface="Source Sans Pro"/>
                <a:ea typeface="Source Sans Pro"/>
                <a:cs typeface="Source Sans Pro"/>
                <a:sym typeface="Source Sans Pro"/>
              </a:rPr>
              <a:t>References:</a:t>
            </a:r>
            <a:endParaRPr sz="1000" dirty="0"/>
          </a:p>
          <a:p>
            <a:pPr marL="0" marR="0" lvl="0" indent="0" algn="l" rtl="0">
              <a:lnSpc>
                <a:spcPct val="100000"/>
              </a:lnSpc>
              <a:spcBef>
                <a:spcPts val="0"/>
              </a:spcBef>
              <a:spcAft>
                <a:spcPts val="0"/>
              </a:spcAft>
              <a:buClr>
                <a:schemeClr val="dk1"/>
              </a:buClr>
              <a:buSzPts val="1200"/>
              <a:buFont typeface="Arial"/>
              <a:buNone/>
            </a:pPr>
            <a:r>
              <a:rPr lang="en-US" sz="1000" b="0" i="0" u="none" strike="noStrike" cap="none" dirty="0">
                <a:latin typeface="Source Sans Pro"/>
                <a:ea typeface="Source Sans Pro"/>
                <a:cs typeface="Source Sans Pro"/>
                <a:sym typeface="Source Sans Pro"/>
              </a:rPr>
              <a:t>1. </a:t>
            </a:r>
            <a:r>
              <a:rPr lang="en-US" sz="1000" dirty="0">
                <a:latin typeface="Source Sans Pro"/>
                <a:ea typeface="Source Sans Pro"/>
                <a:cs typeface="Source Sans Pro"/>
                <a:sym typeface="Source Sans Pro"/>
              </a:rPr>
              <a:t>TRP, Family Planning Counseling module</a:t>
            </a:r>
            <a:endParaRPr sz="1000" b="0" i="0" u="none" strike="noStrike" cap="none" dirty="0">
              <a:latin typeface="Source Sans Pro"/>
              <a:ea typeface="Source Sans Pro"/>
              <a:cs typeface="Source Sans Pro"/>
              <a:sym typeface="Source Sans Pro"/>
            </a:endParaRPr>
          </a:p>
        </p:txBody>
      </p:sp>
      <p:sp>
        <p:nvSpPr>
          <p:cNvPr id="641" name="Google Shape;641;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9"/>
        <p:cNvGrpSpPr/>
        <p:nvPr/>
      </p:nvGrpSpPr>
      <p:grpSpPr>
        <a:xfrm>
          <a:off x="0" y="0"/>
          <a:ext cx="0" cy="0"/>
          <a:chOff x="0" y="0"/>
          <a:chExt cx="0" cy="0"/>
        </a:xfrm>
      </p:grpSpPr>
      <p:sp>
        <p:nvSpPr>
          <p:cNvPr id="660" name="Google Shape;660;p9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1" name="Google Shape;661;p9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Source Sans Pro"/>
              <a:buNone/>
            </a:pPr>
            <a:r>
              <a:rPr lang="en-US" sz="1000" b="1" dirty="0"/>
              <a:t>FACILITATOR NOTES</a:t>
            </a:r>
            <a:endParaRPr sz="1000" dirty="0"/>
          </a:p>
          <a:p>
            <a:pPr marL="0" lvl="0" indent="0" algn="l" rtl="0">
              <a:lnSpc>
                <a:spcPct val="100000"/>
              </a:lnSpc>
              <a:spcBef>
                <a:spcPts val="0"/>
              </a:spcBef>
              <a:spcAft>
                <a:spcPts val="0"/>
              </a:spcAft>
              <a:buClr>
                <a:schemeClr val="dk1"/>
              </a:buClr>
              <a:buSzPts val="1400"/>
              <a:buFont typeface="Source Sans Pro"/>
              <a:buNone/>
            </a:pPr>
            <a:r>
              <a:rPr lang="en-US" sz="1000" b="1" dirty="0"/>
              <a:t>Read </a:t>
            </a:r>
            <a:r>
              <a:rPr lang="en-US" sz="1000" b="0" dirty="0"/>
              <a:t>(or have participants read) the points in the slide.</a:t>
            </a:r>
            <a:endParaRPr sz="1000" dirty="0"/>
          </a:p>
          <a:p>
            <a:pPr marL="0" lvl="0" indent="0" algn="l" rtl="0">
              <a:lnSpc>
                <a:spcPct val="100000"/>
              </a:lnSpc>
              <a:spcBef>
                <a:spcPts val="0"/>
              </a:spcBef>
              <a:spcAft>
                <a:spcPts val="0"/>
              </a:spcAft>
              <a:buClr>
                <a:schemeClr val="dk1"/>
              </a:buClr>
              <a:buSzPts val="1400"/>
              <a:buFont typeface="Source Sans Pro"/>
              <a:buNone/>
            </a:pPr>
            <a:r>
              <a:rPr lang="en-US" sz="1000" b="1" dirty="0"/>
              <a:t>Say: </a:t>
            </a:r>
            <a:r>
              <a:rPr lang="en-US" sz="1000" b="0" dirty="0"/>
              <a:t>In this training, you will be prompted to ask if the client needs any further assistance from you or other services. The client may disclose sensitive information when asked – for example, that they have experienced gender-based violence or are in need of youth protective services. Later in this module, we will develop a go-to referral list, and you will list possible referral sites so you have this information ready if a client asks for help from a service like this. Remember to maintain privacy and confidentiality at all times, especially if a client discloses sensitive information!</a:t>
            </a:r>
            <a:endParaRPr sz="1000" b="1" dirty="0"/>
          </a:p>
          <a:p>
            <a:pPr marL="0" lvl="0" indent="0" algn="l" rtl="0">
              <a:lnSpc>
                <a:spcPct val="100000"/>
              </a:lnSpc>
              <a:spcBef>
                <a:spcPts val="0"/>
              </a:spcBef>
              <a:spcAft>
                <a:spcPts val="0"/>
              </a:spcAft>
              <a:buClr>
                <a:schemeClr val="dk1"/>
              </a:buClr>
              <a:buSzPts val="1400"/>
              <a:buFont typeface="Source Sans Pro"/>
              <a:buNone/>
            </a:pPr>
            <a:endParaRPr sz="1000" b="0" dirty="0"/>
          </a:p>
          <a:p>
            <a:pPr marL="0" lvl="0" indent="0" algn="l" rtl="0">
              <a:lnSpc>
                <a:spcPct val="100000"/>
              </a:lnSpc>
              <a:spcBef>
                <a:spcPts val="0"/>
              </a:spcBef>
              <a:spcAft>
                <a:spcPts val="0"/>
              </a:spcAft>
              <a:buClr>
                <a:schemeClr val="dk1"/>
              </a:buClr>
              <a:buSzPts val="1400"/>
              <a:buFont typeface="Source Sans Pro"/>
              <a:buNone/>
            </a:pPr>
            <a:r>
              <a:rPr lang="en-US" sz="1000" b="1" u="sng" dirty="0"/>
              <a:t>References:</a:t>
            </a:r>
            <a:endParaRPr sz="1000" dirty="0"/>
          </a:p>
          <a:p>
            <a:pPr marL="228600" marR="0" lvl="0" indent="-228600" algn="l" rtl="0">
              <a:lnSpc>
                <a:spcPct val="100000"/>
              </a:lnSpc>
              <a:spcBef>
                <a:spcPts val="0"/>
              </a:spcBef>
              <a:spcAft>
                <a:spcPts val="0"/>
              </a:spcAft>
              <a:buClr>
                <a:schemeClr val="dk1"/>
              </a:buClr>
              <a:buSzPct val="100000"/>
              <a:buFont typeface="Source Sans Pro"/>
              <a:buAutoNum type="arabicPeriod"/>
            </a:pPr>
            <a:r>
              <a:rPr lang="en-US" sz="1000" dirty="0"/>
              <a:t>USAID-HRH2030. 2020. Defining and Advancing a Gender-Competent Family Planning Service Provider: A Competency Framework and Technical Brief</a:t>
            </a:r>
            <a:endParaRPr sz="1000" dirty="0"/>
          </a:p>
          <a:p>
            <a:pPr marL="228600" marR="0" lvl="0" indent="-228600" algn="l" rtl="0">
              <a:lnSpc>
                <a:spcPct val="100000"/>
              </a:lnSpc>
              <a:spcBef>
                <a:spcPts val="0"/>
              </a:spcBef>
              <a:spcAft>
                <a:spcPts val="0"/>
              </a:spcAft>
              <a:buClr>
                <a:schemeClr val="dk1"/>
              </a:buClr>
              <a:buSzPct val="100000"/>
              <a:buFont typeface="Source Sans Pro"/>
              <a:buAutoNum type="arabicPeriod"/>
            </a:pPr>
            <a:r>
              <a:rPr lang="en-US" sz="1000" dirty="0"/>
              <a:t>USAID-HRH2030. 2022. Adolescent Competencies for Family Planning Service Providers.</a:t>
            </a:r>
            <a:endParaRPr sz="1000" dirty="0"/>
          </a:p>
          <a:p>
            <a:pPr marL="228600" marR="0" lvl="0" indent="-228600" algn="l" rtl="0">
              <a:lnSpc>
                <a:spcPct val="100000"/>
              </a:lnSpc>
              <a:spcBef>
                <a:spcPts val="0"/>
              </a:spcBef>
              <a:spcAft>
                <a:spcPts val="0"/>
              </a:spcAft>
              <a:buClr>
                <a:schemeClr val="dk1"/>
              </a:buClr>
              <a:buSzPct val="100000"/>
              <a:buFont typeface="Source Sans Pro"/>
              <a:buAutoNum type="arabicPeriod"/>
            </a:pPr>
            <a:r>
              <a:rPr lang="en-US" sz="1000" dirty="0"/>
              <a:t>USAID and WHO, 2022. Global Standards for Quality Health Care Services for Adolescents.</a:t>
            </a:r>
            <a:endParaRPr sz="1000" dirty="0"/>
          </a:p>
          <a:p>
            <a:pPr marL="0" lvl="0" indent="0" algn="l" rtl="0">
              <a:lnSpc>
                <a:spcPct val="100000"/>
              </a:lnSpc>
              <a:spcBef>
                <a:spcPts val="0"/>
              </a:spcBef>
              <a:spcAft>
                <a:spcPts val="0"/>
              </a:spcAft>
              <a:buClr>
                <a:schemeClr val="dk1"/>
              </a:buClr>
              <a:buSzPts val="1400"/>
              <a:buFont typeface="Source Sans Pro"/>
              <a:buNone/>
            </a:pPr>
            <a:endParaRPr dirty="0"/>
          </a:p>
        </p:txBody>
      </p:sp>
      <p:sp>
        <p:nvSpPr>
          <p:cNvPr id="662" name="Google Shape;662;p9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Source Sans Pro"/>
              <a:buNone/>
            </a:pPr>
            <a:fld id="{00000000-1234-1234-1234-123412341234}" type="slidenum">
              <a:rPr lang="en-U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0"/>
        <p:cNvGrpSpPr/>
        <p:nvPr/>
      </p:nvGrpSpPr>
      <p:grpSpPr>
        <a:xfrm>
          <a:off x="0" y="0"/>
          <a:ext cx="0" cy="0"/>
          <a:chOff x="0" y="0"/>
          <a:chExt cx="0" cy="0"/>
        </a:xfrm>
      </p:grpSpPr>
      <p:sp>
        <p:nvSpPr>
          <p:cNvPr id="671" name="Google Shape;671;p9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2" name="Google Shape;672;p9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Source Sans Pro"/>
              <a:buNone/>
            </a:pPr>
            <a:r>
              <a:rPr lang="en-US" sz="1000" b="1" dirty="0"/>
              <a:t>FACILITATOR NOTES</a:t>
            </a:r>
            <a:endParaRPr sz="1000" dirty="0"/>
          </a:p>
          <a:p>
            <a:pPr marL="0" lvl="0" indent="0" algn="l" rtl="0">
              <a:lnSpc>
                <a:spcPct val="100000"/>
              </a:lnSpc>
              <a:spcBef>
                <a:spcPts val="0"/>
              </a:spcBef>
              <a:spcAft>
                <a:spcPts val="0"/>
              </a:spcAft>
              <a:buClr>
                <a:schemeClr val="dk1"/>
              </a:buClr>
              <a:buSzPts val="1400"/>
              <a:buFont typeface="Source Sans Pro"/>
              <a:buNone/>
            </a:pPr>
            <a:r>
              <a:rPr lang="en-US" sz="1000" b="1" dirty="0"/>
              <a:t>Read </a:t>
            </a:r>
            <a:r>
              <a:rPr lang="en-US" sz="1000" dirty="0"/>
              <a:t>(or have participants read) the points in the slide.</a:t>
            </a:r>
            <a:endParaRPr sz="1000" dirty="0"/>
          </a:p>
          <a:p>
            <a:pPr marL="171450" marR="0" lvl="0" indent="-171450" algn="l" rtl="0">
              <a:lnSpc>
                <a:spcPct val="100000"/>
              </a:lnSpc>
              <a:spcBef>
                <a:spcPts val="0"/>
              </a:spcBef>
              <a:spcAft>
                <a:spcPts val="0"/>
              </a:spcAft>
              <a:buClr>
                <a:schemeClr val="dk1"/>
              </a:buClr>
              <a:buSzPts val="1400"/>
              <a:buFont typeface="Arial"/>
              <a:buChar char="•"/>
            </a:pPr>
            <a:r>
              <a:rPr lang="en-US" sz="1000" i="0" dirty="0"/>
              <a:t>For point 1: </a:t>
            </a:r>
            <a:r>
              <a:rPr lang="en-US" sz="1000" b="1" i="0" dirty="0"/>
              <a:t>Say: </a:t>
            </a:r>
            <a:r>
              <a:rPr lang="en-US" sz="1000" i="0" dirty="0"/>
              <a:t>when you think about one’s ability to access the facility, how might that be especially challenging for marginalized groups like certain religious groups? (</a:t>
            </a:r>
            <a:r>
              <a:rPr lang="en-US" sz="1000" b="1" i="0" dirty="0"/>
              <a:t>Allow </a:t>
            </a:r>
            <a:r>
              <a:rPr lang="en-US" sz="1000" b="0" i="0" dirty="0"/>
              <a:t>a few responses such as: </a:t>
            </a:r>
            <a:r>
              <a:rPr lang="en-US" sz="1000" i="0" dirty="0"/>
              <a:t>They may have religious services during the times when your clinic is open; they have may have social access challenges, such as others deciding whether or not they can enter). What can you do for outreach? (</a:t>
            </a:r>
            <a:r>
              <a:rPr lang="en-US" sz="1000" b="1" i="0" dirty="0"/>
              <a:t>Allow </a:t>
            </a:r>
            <a:r>
              <a:rPr lang="en-US" sz="1000" b="0" i="0" dirty="0"/>
              <a:t>a few responses such as: </a:t>
            </a:r>
            <a:r>
              <a:rPr lang="en-US" sz="1000" i="0" dirty="0"/>
              <a:t>Find a “champion” from that religious group to do community outreach)</a:t>
            </a:r>
            <a:endParaRPr sz="1000" dirty="0"/>
          </a:p>
          <a:p>
            <a:pPr marL="171450" lvl="0" indent="-171450" algn="l" rtl="0">
              <a:lnSpc>
                <a:spcPct val="100000"/>
              </a:lnSpc>
              <a:spcBef>
                <a:spcPts val="0"/>
              </a:spcBef>
              <a:spcAft>
                <a:spcPts val="0"/>
              </a:spcAft>
              <a:buClr>
                <a:schemeClr val="dk1"/>
              </a:buClr>
              <a:buSzPts val="1400"/>
              <a:buFont typeface="Arial"/>
              <a:buChar char="•"/>
            </a:pPr>
            <a:r>
              <a:rPr lang="en-US" sz="1000" i="0" dirty="0"/>
              <a:t>For point 4: </a:t>
            </a:r>
            <a:r>
              <a:rPr lang="en-US" sz="1000" b="1" i="0" dirty="0"/>
              <a:t>Say: </a:t>
            </a:r>
            <a:r>
              <a:rPr lang="en-US" sz="1000" i="0" dirty="0"/>
              <a:t>in your opinion, what might be a way to encourage very young adolescents (10-14) to enter? (</a:t>
            </a:r>
            <a:r>
              <a:rPr lang="en-US" sz="1000" b="1" i="0" dirty="0"/>
              <a:t>Allow </a:t>
            </a:r>
            <a:r>
              <a:rPr lang="en-US" sz="1000" b="0" i="0" dirty="0"/>
              <a:t>a few responses such as: </a:t>
            </a:r>
            <a:r>
              <a:rPr lang="en-US" sz="1000" i="0" dirty="0"/>
              <a:t>Put something out front or in the window that will catch their eye; have an area for them where they can engage in a non-verbal activity such as drawing before speaking to the provider)</a:t>
            </a:r>
            <a:r>
              <a:rPr lang="en-US" sz="1000" b="1" i="0" dirty="0"/>
              <a:t> </a:t>
            </a:r>
            <a:r>
              <a:rPr lang="en-US" sz="1000" i="0" dirty="0"/>
              <a:t> </a:t>
            </a:r>
            <a:endParaRPr sz="1000" i="0" dirty="0"/>
          </a:p>
          <a:p>
            <a:pPr marL="171450" lvl="0" indent="-171450" algn="l" rtl="0">
              <a:lnSpc>
                <a:spcPct val="100000"/>
              </a:lnSpc>
              <a:spcBef>
                <a:spcPts val="0"/>
              </a:spcBef>
              <a:spcAft>
                <a:spcPts val="0"/>
              </a:spcAft>
              <a:buClr>
                <a:schemeClr val="dk1"/>
              </a:buClr>
              <a:buSzPts val="1400"/>
              <a:buFont typeface="Arial"/>
              <a:buChar char="•"/>
            </a:pPr>
            <a:r>
              <a:rPr lang="en-US" sz="1000" i="0" dirty="0"/>
              <a:t>For point 6 </a:t>
            </a:r>
            <a:r>
              <a:rPr lang="en-US" sz="1000" b="1" i="0" dirty="0"/>
              <a:t>Say: </a:t>
            </a:r>
            <a:r>
              <a:rPr lang="en-US" sz="1000" i="0" dirty="0"/>
              <a:t>having targeted materials means visually varying types of clients featured in your materials so clients see someone who looks like them when they enter the facility. For example, seeing images of people living with HIV/AIDS along with messages of feeling power to live their life fully (self-efficacy)</a:t>
            </a:r>
            <a:r>
              <a:rPr lang="en-US" sz="1000" b="1" i="0" dirty="0"/>
              <a:t> </a:t>
            </a:r>
            <a:endParaRPr sz="1000" b="1" i="0" dirty="0"/>
          </a:p>
          <a:p>
            <a:pPr marL="0" lvl="0" indent="0" algn="l" rtl="0">
              <a:lnSpc>
                <a:spcPct val="100000"/>
              </a:lnSpc>
              <a:spcBef>
                <a:spcPts val="0"/>
              </a:spcBef>
              <a:spcAft>
                <a:spcPts val="0"/>
              </a:spcAft>
              <a:buClr>
                <a:schemeClr val="dk1"/>
              </a:buClr>
              <a:buSzPts val="1400"/>
              <a:buFont typeface="Source Sans Pro"/>
              <a:buNone/>
            </a:pPr>
            <a:r>
              <a:rPr lang="en-US" sz="1000" b="1" dirty="0"/>
              <a:t>Say: </a:t>
            </a:r>
            <a:r>
              <a:rPr lang="en-US" sz="1000" b="0" dirty="0"/>
              <a:t>There are global standards on how to deliver quality health services for adolescents. While global standards are often aimed towards health policy planners and administrators, providers should be aware of these and can advocate for their services to reflect these standards. You can find these standards in the FP Job Aids Booklet on pages ____.</a:t>
            </a:r>
            <a:endParaRPr sz="1000" b="1" dirty="0"/>
          </a:p>
          <a:p>
            <a:pPr marL="0" lvl="0" indent="0" algn="l" rtl="0">
              <a:lnSpc>
                <a:spcPct val="100000"/>
              </a:lnSpc>
              <a:spcBef>
                <a:spcPts val="0"/>
              </a:spcBef>
              <a:spcAft>
                <a:spcPts val="0"/>
              </a:spcAft>
              <a:buClr>
                <a:schemeClr val="dk1"/>
              </a:buClr>
              <a:buSzPts val="1400"/>
              <a:buFont typeface="Source Sans Pro"/>
              <a:buNone/>
            </a:pPr>
            <a:endParaRPr sz="1000" b="0" dirty="0"/>
          </a:p>
          <a:p>
            <a:pPr marL="0" lvl="0" indent="0" algn="l" rtl="0">
              <a:lnSpc>
                <a:spcPct val="100000"/>
              </a:lnSpc>
              <a:spcBef>
                <a:spcPts val="0"/>
              </a:spcBef>
              <a:spcAft>
                <a:spcPts val="0"/>
              </a:spcAft>
              <a:buClr>
                <a:schemeClr val="dk1"/>
              </a:buClr>
              <a:buSzPts val="1400"/>
              <a:buFont typeface="Source Sans Pro"/>
              <a:buNone/>
            </a:pPr>
            <a:r>
              <a:rPr lang="en-US" sz="1000" b="1" u="sng" dirty="0"/>
              <a:t>References:</a:t>
            </a:r>
            <a:endParaRPr sz="1000" dirty="0"/>
          </a:p>
          <a:p>
            <a:pPr marL="228600" marR="0" lvl="0" indent="-228600" algn="l" rtl="0">
              <a:lnSpc>
                <a:spcPct val="100000"/>
              </a:lnSpc>
              <a:spcBef>
                <a:spcPts val="0"/>
              </a:spcBef>
              <a:spcAft>
                <a:spcPts val="0"/>
              </a:spcAft>
              <a:buClr>
                <a:schemeClr val="dk1"/>
              </a:buClr>
              <a:buSzPct val="100000"/>
              <a:buFont typeface="Source Sans Pro"/>
              <a:buAutoNum type="arabicPeriod"/>
            </a:pPr>
            <a:r>
              <a:rPr lang="en-US" sz="1000" dirty="0"/>
              <a:t>USAID-HRH2030. 2020. Defining and Advancing a Gender-Competent Family Planning Service Provider: A Competency Framework and Technical Brief</a:t>
            </a:r>
            <a:endParaRPr sz="1000" dirty="0"/>
          </a:p>
          <a:p>
            <a:pPr marL="228600" marR="0" lvl="0" indent="-228600" algn="l" rtl="0">
              <a:lnSpc>
                <a:spcPct val="100000"/>
              </a:lnSpc>
              <a:spcBef>
                <a:spcPts val="0"/>
              </a:spcBef>
              <a:spcAft>
                <a:spcPts val="0"/>
              </a:spcAft>
              <a:buClr>
                <a:schemeClr val="dk1"/>
              </a:buClr>
              <a:buSzPct val="100000"/>
              <a:buFont typeface="Source Sans Pro"/>
              <a:buAutoNum type="arabicPeriod"/>
            </a:pPr>
            <a:r>
              <a:rPr lang="en-US" sz="1000" dirty="0"/>
              <a:t>USAID-HRH2030. 2022. Adolescent Competencies for Family Planning Service Providers.</a:t>
            </a:r>
            <a:endParaRPr sz="1000" dirty="0"/>
          </a:p>
          <a:p>
            <a:pPr marL="0" lvl="0" indent="0" algn="l" rtl="0">
              <a:lnSpc>
                <a:spcPct val="100000"/>
              </a:lnSpc>
              <a:spcBef>
                <a:spcPts val="0"/>
              </a:spcBef>
              <a:spcAft>
                <a:spcPts val="0"/>
              </a:spcAft>
              <a:buClr>
                <a:schemeClr val="dk1"/>
              </a:buClr>
              <a:buSzPts val="1400"/>
              <a:buFont typeface="Source Sans Pro"/>
              <a:buNone/>
            </a:pPr>
            <a:endParaRPr sz="1000" b="1" u="sng" dirty="0"/>
          </a:p>
          <a:p>
            <a:pPr marL="0" lvl="0" indent="0" algn="l" rtl="0">
              <a:lnSpc>
                <a:spcPct val="100000"/>
              </a:lnSpc>
              <a:spcBef>
                <a:spcPts val="0"/>
              </a:spcBef>
              <a:spcAft>
                <a:spcPts val="0"/>
              </a:spcAft>
              <a:buClr>
                <a:schemeClr val="dk1"/>
              </a:buClr>
              <a:buSzPts val="1400"/>
              <a:buFont typeface="Source Sans Pro"/>
              <a:buNone/>
            </a:pPr>
            <a:endParaRPr dirty="0"/>
          </a:p>
        </p:txBody>
      </p:sp>
      <p:sp>
        <p:nvSpPr>
          <p:cNvPr id="673" name="Google Shape;673;p9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Source Sans Pro"/>
              <a:buNone/>
            </a:pPr>
            <a:fld id="{00000000-1234-1234-1234-123412341234}" type="slidenum">
              <a:rPr lang="en-US"/>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0"/>
        <p:cNvGrpSpPr/>
        <p:nvPr/>
      </p:nvGrpSpPr>
      <p:grpSpPr>
        <a:xfrm>
          <a:off x="0" y="0"/>
          <a:ext cx="0" cy="0"/>
          <a:chOff x="0" y="0"/>
          <a:chExt cx="0" cy="0"/>
        </a:xfrm>
      </p:grpSpPr>
      <p:sp>
        <p:nvSpPr>
          <p:cNvPr id="451" name="Google Shape;45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2" name="Google Shape;45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000" b="1" i="0" u="none" strike="noStrike" cap="none" dirty="0">
                <a:solidFill>
                  <a:srgbClr val="000000"/>
                </a:solidFill>
                <a:latin typeface="Source Sans Pro"/>
                <a:ea typeface="Source Sans Pro"/>
                <a:cs typeface="Source Sans Pro"/>
                <a:sym typeface="Source Sans Pro"/>
              </a:rPr>
              <a:t>FACILITATOR NOTES</a:t>
            </a:r>
            <a:endParaRPr sz="1000" dirty="0"/>
          </a:p>
          <a:p>
            <a:pPr marL="0" lvl="0" indent="0" algn="l" rtl="0">
              <a:lnSpc>
                <a:spcPct val="100000"/>
              </a:lnSpc>
              <a:spcBef>
                <a:spcPts val="0"/>
              </a:spcBef>
              <a:spcAft>
                <a:spcPts val="0"/>
              </a:spcAft>
              <a:buClr>
                <a:schemeClr val="dk1"/>
              </a:buClr>
              <a:buSzPts val="1200"/>
              <a:buFont typeface="Arial"/>
              <a:buNone/>
            </a:pPr>
            <a:r>
              <a:rPr lang="en-US" sz="1000" b="1" dirty="0"/>
              <a:t>Say: </a:t>
            </a:r>
            <a:r>
              <a:rPr lang="en-US" sz="1000" dirty="0"/>
              <a:t>During this session you will learn important information about family planning. More specifically, by the end of this session you will be able to: (</a:t>
            </a:r>
            <a:r>
              <a:rPr lang="en-US" sz="1000" b="1" dirty="0"/>
              <a:t>read</a:t>
            </a:r>
            <a:r>
              <a:rPr lang="en-US" sz="1000" b="0" dirty="0"/>
              <a:t> the bullet points on the slide)</a:t>
            </a:r>
            <a:endParaRPr sz="1000" dirty="0"/>
          </a:p>
          <a:p>
            <a:pPr marL="571500" lvl="0" indent="-495300" algn="l" rtl="0">
              <a:lnSpc>
                <a:spcPct val="100000"/>
              </a:lnSpc>
              <a:spcBef>
                <a:spcPts val="0"/>
              </a:spcBef>
              <a:spcAft>
                <a:spcPts val="0"/>
              </a:spcAft>
              <a:buClr>
                <a:schemeClr val="dk1"/>
              </a:buClr>
              <a:buSzPts val="1200"/>
              <a:buFont typeface="Arial"/>
              <a:buNone/>
            </a:pPr>
            <a:endParaRPr sz="1000" dirty="0"/>
          </a:p>
          <a:p>
            <a:pPr marL="0" lvl="0" indent="0" algn="l" rtl="0">
              <a:lnSpc>
                <a:spcPct val="100000"/>
              </a:lnSpc>
              <a:spcBef>
                <a:spcPts val="800"/>
              </a:spcBef>
              <a:spcAft>
                <a:spcPts val="0"/>
              </a:spcAft>
              <a:buClr>
                <a:schemeClr val="dk1"/>
              </a:buClr>
              <a:buSzPts val="1200"/>
              <a:buFont typeface="Arial"/>
              <a:buNone/>
            </a:pPr>
            <a:endParaRPr dirty="0"/>
          </a:p>
        </p:txBody>
      </p:sp>
      <p:sp>
        <p:nvSpPr>
          <p:cNvPr id="453" name="Google Shape;45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1"/>
        <p:cNvGrpSpPr/>
        <p:nvPr/>
      </p:nvGrpSpPr>
      <p:grpSpPr>
        <a:xfrm>
          <a:off x="0" y="0"/>
          <a:ext cx="0" cy="0"/>
          <a:chOff x="0" y="0"/>
          <a:chExt cx="0" cy="0"/>
        </a:xfrm>
      </p:grpSpPr>
      <p:sp>
        <p:nvSpPr>
          <p:cNvPr id="682" name="Google Shape;682;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3" name="Google Shape;683;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000" b="1" i="0" u="none" strike="noStrike" cap="none" dirty="0">
                <a:solidFill>
                  <a:srgbClr val="000000"/>
                </a:solidFill>
                <a:latin typeface="Source Sans Pro"/>
                <a:ea typeface="Source Sans Pro"/>
                <a:cs typeface="Source Sans Pro"/>
                <a:sym typeface="Source Sans Pro"/>
              </a:rPr>
              <a:t>FACILITATOR NOTES</a:t>
            </a:r>
            <a:endParaRPr sz="1000" dirty="0"/>
          </a:p>
          <a:p>
            <a:pPr marL="0" lvl="0" indent="0" algn="l" rtl="0">
              <a:lnSpc>
                <a:spcPct val="100000"/>
              </a:lnSpc>
              <a:spcBef>
                <a:spcPts val="0"/>
              </a:spcBef>
              <a:spcAft>
                <a:spcPts val="0"/>
              </a:spcAft>
              <a:buSzPts val="1400"/>
              <a:buNone/>
            </a:pPr>
            <a:r>
              <a:rPr lang="en-US" sz="1000" b="1" dirty="0">
                <a:latin typeface="Source Sans Pro"/>
                <a:ea typeface="Source Sans Pro"/>
                <a:cs typeface="Source Sans Pro"/>
                <a:sym typeface="Source Sans Pro"/>
              </a:rPr>
              <a:t>Ask</a:t>
            </a:r>
            <a:r>
              <a:rPr lang="en-US" sz="1000" b="0" dirty="0">
                <a:latin typeface="Source Sans Pro"/>
                <a:ea typeface="Source Sans Pro"/>
                <a:cs typeface="Source Sans Pro"/>
                <a:sym typeface="Source Sans Pro"/>
              </a:rPr>
              <a:t> </a:t>
            </a:r>
            <a:r>
              <a:rPr lang="en-US" sz="1000" dirty="0">
                <a:latin typeface="Source Sans Pro"/>
                <a:ea typeface="Source Sans Pro"/>
                <a:cs typeface="Source Sans Pro"/>
                <a:sym typeface="Source Sans Pro"/>
              </a:rPr>
              <a:t>several participants to share one thing they learned.</a:t>
            </a:r>
            <a:endParaRPr sz="1000" dirty="0"/>
          </a:p>
          <a:p>
            <a:pPr marL="0" lvl="0" indent="0" algn="l" rtl="0">
              <a:lnSpc>
                <a:spcPct val="100000"/>
              </a:lnSpc>
              <a:spcBef>
                <a:spcPts val="0"/>
              </a:spcBef>
              <a:spcAft>
                <a:spcPts val="0"/>
              </a:spcAft>
              <a:buSzPts val="1400"/>
              <a:buNone/>
            </a:pPr>
            <a:r>
              <a:rPr lang="en-US" sz="1000" b="1" dirty="0">
                <a:latin typeface="Source Sans Pro"/>
                <a:ea typeface="Source Sans Pro"/>
                <a:cs typeface="Source Sans Pro"/>
                <a:sym typeface="Source Sans Pro"/>
              </a:rPr>
              <a:t>Allow</a:t>
            </a:r>
            <a:r>
              <a:rPr lang="en-US" sz="1000" b="0" dirty="0">
                <a:latin typeface="Source Sans Pro"/>
                <a:ea typeface="Source Sans Pro"/>
                <a:cs typeface="Source Sans Pro"/>
                <a:sym typeface="Source Sans Pro"/>
              </a:rPr>
              <a:t> a few responses.</a:t>
            </a:r>
            <a:endParaRPr sz="1000" dirty="0"/>
          </a:p>
          <a:p>
            <a:pPr marL="0" lvl="0" indent="0" algn="l" rtl="0">
              <a:lnSpc>
                <a:spcPct val="100000"/>
              </a:lnSpc>
              <a:spcBef>
                <a:spcPts val="0"/>
              </a:spcBef>
              <a:spcAft>
                <a:spcPts val="0"/>
              </a:spcAft>
              <a:buSzPts val="1400"/>
              <a:buNone/>
            </a:pPr>
            <a:r>
              <a:rPr lang="en-US" sz="1000" b="1" dirty="0">
                <a:latin typeface="Source Sans Pro"/>
                <a:ea typeface="Source Sans Pro"/>
                <a:cs typeface="Source Sans Pro"/>
                <a:sym typeface="Source Sans Pro"/>
              </a:rPr>
              <a:t>Say: </a:t>
            </a:r>
            <a:r>
              <a:rPr lang="en-US" sz="1000" b="0" dirty="0">
                <a:latin typeface="Source Sans Pro"/>
                <a:ea typeface="Source Sans Pro"/>
                <a:cs typeface="Source Sans Pro"/>
                <a:sym typeface="Source Sans Pro"/>
              </a:rPr>
              <a:t>There are a few important points I want you to remember from this session.</a:t>
            </a:r>
            <a:endParaRPr sz="1000" dirty="0"/>
          </a:p>
          <a:p>
            <a:pPr marL="0" lvl="0" indent="0" algn="l" rtl="0">
              <a:lnSpc>
                <a:spcPct val="100000"/>
              </a:lnSpc>
              <a:spcBef>
                <a:spcPts val="0"/>
              </a:spcBef>
              <a:spcAft>
                <a:spcPts val="0"/>
              </a:spcAft>
              <a:buSzPts val="1400"/>
              <a:buNone/>
            </a:pPr>
            <a:r>
              <a:rPr lang="en-US" sz="1000" b="1" dirty="0">
                <a:latin typeface="Source Sans Pro"/>
                <a:ea typeface="Source Sans Pro"/>
                <a:cs typeface="Source Sans Pro"/>
                <a:sym typeface="Source Sans Pro"/>
              </a:rPr>
              <a:t>Click</a:t>
            </a:r>
            <a:r>
              <a:rPr lang="en-US" sz="1000" b="0" dirty="0">
                <a:latin typeface="Source Sans Pro"/>
                <a:ea typeface="Source Sans Pro"/>
                <a:cs typeface="Source Sans Pro"/>
                <a:sym typeface="Source Sans Pro"/>
              </a:rPr>
              <a:t> to reveal the text and </a:t>
            </a:r>
            <a:r>
              <a:rPr lang="en-US" sz="1000" b="1" dirty="0">
                <a:latin typeface="Source Sans Pro"/>
                <a:ea typeface="Source Sans Pro"/>
                <a:cs typeface="Source Sans Pro"/>
                <a:sym typeface="Source Sans Pro"/>
              </a:rPr>
              <a:t>read</a:t>
            </a:r>
            <a:r>
              <a:rPr lang="en-US" sz="1000" b="0" dirty="0">
                <a:latin typeface="Source Sans Pro"/>
                <a:ea typeface="Source Sans Pro"/>
                <a:cs typeface="Source Sans Pro"/>
                <a:sym typeface="Source Sans Pro"/>
              </a:rPr>
              <a:t> aloud the three points.</a:t>
            </a:r>
            <a:endParaRPr sz="1000" dirty="0"/>
          </a:p>
        </p:txBody>
      </p:sp>
      <p:sp>
        <p:nvSpPr>
          <p:cNvPr id="684" name="Google Shape;684;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b="0" i="0" u="none" strike="noStrike" cap="none">
                <a:solidFill>
                  <a:srgbClr val="000000"/>
                </a:solidFill>
                <a:latin typeface="+mn-lt"/>
                <a:ea typeface="Source Sans Pro"/>
                <a:cs typeface="Source Sans Pro"/>
                <a:sym typeface="Source Sans Pro"/>
              </a:rPr>
              <a:t>20</a:t>
            </a:fld>
            <a:endParaRPr b="0" i="0" u="none" strike="noStrike" cap="none">
              <a:solidFill>
                <a:srgbClr val="000000"/>
              </a:solidFill>
              <a:latin typeface="+mn-lt"/>
              <a:ea typeface="Source Sans Pro"/>
              <a:cs typeface="Source Sans Pro"/>
              <a:sym typeface="Source Sans Pro"/>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0"/>
        <p:cNvGrpSpPr/>
        <p:nvPr/>
      </p:nvGrpSpPr>
      <p:grpSpPr>
        <a:xfrm>
          <a:off x="0" y="0"/>
          <a:ext cx="0" cy="0"/>
          <a:chOff x="0" y="0"/>
          <a:chExt cx="0" cy="0"/>
        </a:xfrm>
      </p:grpSpPr>
      <p:sp>
        <p:nvSpPr>
          <p:cNvPr id="691" name="Google Shape;691;p9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92" name="Google Shape;692;p9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693" name="Google Shape;693;p9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b="0" i="0" u="none" strike="noStrike" cap="none">
                <a:solidFill>
                  <a:srgbClr val="000000"/>
                </a:solidFill>
                <a:latin typeface="+mn-lt"/>
                <a:ea typeface="Source Sans Pro"/>
                <a:cs typeface="Source Sans Pro"/>
                <a:sym typeface="Source Sans Pro"/>
              </a:rPr>
              <a:t>21</a:t>
            </a:fld>
            <a:endParaRPr b="0" i="0" u="none" strike="noStrike" cap="none" dirty="0">
              <a:solidFill>
                <a:srgbClr val="000000"/>
              </a:solidFill>
              <a:latin typeface="+mn-lt"/>
              <a:ea typeface="Source Sans Pro"/>
              <a:cs typeface="Source Sans Pro"/>
              <a:sym typeface="Source Sans Pro"/>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1" name="Google Shape;461;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000" b="1" i="0" u="none" strike="noStrike" cap="none" dirty="0">
                <a:solidFill>
                  <a:srgbClr val="000000"/>
                </a:solidFill>
                <a:latin typeface="Source Sans Pro"/>
                <a:ea typeface="Source Sans Pro"/>
                <a:cs typeface="Source Sans Pro"/>
                <a:sym typeface="Source Sans Pro"/>
              </a:rPr>
              <a:t>FACILITATOR NOTES</a:t>
            </a:r>
            <a:endParaRPr sz="1000" dirty="0"/>
          </a:p>
          <a:p>
            <a:pPr marL="0" lvl="0" indent="0" algn="l" rtl="0">
              <a:lnSpc>
                <a:spcPct val="95000"/>
              </a:lnSpc>
              <a:spcBef>
                <a:spcPts val="0"/>
              </a:spcBef>
              <a:spcAft>
                <a:spcPts val="0"/>
              </a:spcAft>
              <a:buSzPts val="1400"/>
              <a:buNone/>
            </a:pPr>
            <a:r>
              <a:rPr lang="en-US" sz="1000" b="1" dirty="0">
                <a:latin typeface="Source Sans Pro"/>
                <a:ea typeface="Source Sans Pro"/>
                <a:cs typeface="Source Sans Pro"/>
                <a:sym typeface="Source Sans Pro"/>
              </a:rPr>
              <a:t>Ask</a:t>
            </a:r>
            <a:r>
              <a:rPr lang="en-US" sz="1000" dirty="0">
                <a:latin typeface="Source Sans Pro"/>
                <a:ea typeface="Source Sans Pro"/>
                <a:cs typeface="Source Sans Pro"/>
                <a:sym typeface="Source Sans Pro"/>
              </a:rPr>
              <a:t> participants to create a definition of contraception, and then of family planning. </a:t>
            </a:r>
            <a:endParaRPr sz="1000" dirty="0"/>
          </a:p>
          <a:p>
            <a:pPr marL="0" lvl="0" indent="0" algn="l" rtl="0">
              <a:lnSpc>
                <a:spcPct val="100000"/>
              </a:lnSpc>
              <a:spcBef>
                <a:spcPts val="0"/>
              </a:spcBef>
              <a:spcAft>
                <a:spcPts val="0"/>
              </a:spcAft>
              <a:buSzPts val="1400"/>
              <a:buNone/>
            </a:pPr>
            <a:r>
              <a:rPr lang="en-US" sz="1000" b="1" dirty="0">
                <a:latin typeface="Source Sans Pro"/>
                <a:ea typeface="Source Sans Pro"/>
                <a:cs typeface="Source Sans Pro"/>
                <a:sym typeface="Source Sans Pro"/>
              </a:rPr>
              <a:t>Write</a:t>
            </a:r>
            <a:r>
              <a:rPr lang="en-US" sz="1000" b="0" dirty="0">
                <a:latin typeface="Source Sans Pro"/>
                <a:ea typeface="Source Sans Pro"/>
                <a:cs typeface="Source Sans Pro"/>
                <a:sym typeface="Source Sans Pro"/>
              </a:rPr>
              <a:t> </a:t>
            </a:r>
            <a:r>
              <a:rPr lang="en-US" sz="1000" dirty="0">
                <a:latin typeface="Source Sans Pro"/>
                <a:ea typeface="Source Sans Pro"/>
                <a:cs typeface="Source Sans Pro"/>
                <a:sym typeface="Source Sans Pro"/>
              </a:rPr>
              <a:t>participant suggestions on a flip chart—each response can build on previous responses until participants have cited the primary features of family planning and the group collectively arrives at comprehensive definition.</a:t>
            </a:r>
            <a:endParaRPr sz="1000" dirty="0"/>
          </a:p>
          <a:p>
            <a:pPr marL="0" lvl="0" indent="0" algn="l" rtl="0">
              <a:lnSpc>
                <a:spcPct val="100000"/>
              </a:lnSpc>
              <a:spcBef>
                <a:spcPts val="0"/>
              </a:spcBef>
              <a:spcAft>
                <a:spcPts val="0"/>
              </a:spcAft>
              <a:buSzPts val="1400"/>
              <a:buNone/>
            </a:pPr>
            <a:r>
              <a:rPr lang="en-US" sz="1000" b="1" dirty="0">
                <a:latin typeface="Source Sans Pro"/>
                <a:ea typeface="Source Sans Pro"/>
                <a:cs typeface="Source Sans Pro"/>
                <a:sym typeface="Source Sans Pro"/>
              </a:rPr>
              <a:t>Ask</a:t>
            </a:r>
            <a:r>
              <a:rPr lang="en-US" sz="1000" dirty="0">
                <a:latin typeface="Source Sans Pro"/>
                <a:ea typeface="Source Sans Pro"/>
                <a:cs typeface="Source Sans Pro"/>
                <a:sym typeface="Source Sans Pro"/>
              </a:rPr>
              <a:t> the group- </a:t>
            </a:r>
            <a:r>
              <a:rPr lang="en-US" sz="1000" i="0" dirty="0">
                <a:latin typeface="Source Sans Pro"/>
                <a:ea typeface="Source Sans Pro"/>
                <a:cs typeface="Source Sans Pro"/>
                <a:sym typeface="Source Sans Pro"/>
              </a:rPr>
              <a:t>What is the difference between contraception and family planning?</a:t>
            </a:r>
            <a:endParaRPr sz="1000" b="0" i="0" dirty="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sz="1000" b="1" dirty="0">
                <a:latin typeface="Source Sans Pro"/>
                <a:ea typeface="Source Sans Pro"/>
                <a:cs typeface="Source Sans Pro"/>
                <a:sym typeface="Source Sans Pro"/>
              </a:rPr>
              <a:t>Use</a:t>
            </a:r>
            <a:r>
              <a:rPr lang="en-US" sz="1000" b="0" dirty="0">
                <a:latin typeface="Source Sans Pro"/>
                <a:ea typeface="Source Sans Pro"/>
                <a:cs typeface="Source Sans Pro"/>
                <a:sym typeface="Source Sans Pro"/>
              </a:rPr>
              <a:t> the next slide to summarize and emphasize correct information.</a:t>
            </a:r>
            <a:endParaRPr sz="1000" dirty="0"/>
          </a:p>
        </p:txBody>
      </p:sp>
      <p:sp>
        <p:nvSpPr>
          <p:cNvPr id="462" name="Google Shape;462;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8"/>
        <p:cNvGrpSpPr/>
        <p:nvPr/>
      </p:nvGrpSpPr>
      <p:grpSpPr>
        <a:xfrm>
          <a:off x="0" y="0"/>
          <a:ext cx="0" cy="0"/>
          <a:chOff x="0" y="0"/>
          <a:chExt cx="0" cy="0"/>
        </a:xfrm>
      </p:grpSpPr>
      <p:sp>
        <p:nvSpPr>
          <p:cNvPr id="469" name="Google Shape;469;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0" name="Google Shape;470;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000" b="1" i="0" u="none" strike="noStrike" cap="none" dirty="0">
                <a:solidFill>
                  <a:srgbClr val="000000"/>
                </a:solidFill>
                <a:latin typeface="Source Sans Pro"/>
                <a:ea typeface="Source Sans Pro"/>
                <a:cs typeface="Source Sans Pro"/>
                <a:sym typeface="Source Sans Pro"/>
              </a:rPr>
              <a:t>FACILITATOR NOTES</a:t>
            </a:r>
            <a:endParaRPr sz="1000" dirty="0"/>
          </a:p>
          <a:p>
            <a:pPr marL="0" lvl="0" indent="0" algn="l" rtl="0">
              <a:lnSpc>
                <a:spcPct val="100000"/>
              </a:lnSpc>
              <a:spcBef>
                <a:spcPts val="0"/>
              </a:spcBef>
              <a:spcAft>
                <a:spcPts val="0"/>
              </a:spcAft>
              <a:buSzPts val="1400"/>
              <a:buNone/>
            </a:pPr>
            <a:r>
              <a:rPr lang="en-US" sz="1000" b="1" dirty="0"/>
              <a:t>Read</a:t>
            </a:r>
            <a:r>
              <a:rPr lang="en-US" sz="1000" dirty="0"/>
              <a:t> the information on the slide, clicking the animation to reveal the definitions.</a:t>
            </a:r>
            <a:endParaRPr sz="1000" b="1" i="0" u="sng" strike="noStrike" cap="none" dirty="0">
              <a:solidFill>
                <a:srgbClr val="00B050"/>
              </a:solidFill>
              <a:latin typeface="Source Sans Pro"/>
              <a:ea typeface="Source Sans Pro"/>
              <a:cs typeface="Source Sans Pro"/>
              <a:sym typeface="Source Sans Pro"/>
            </a:endParaRPr>
          </a:p>
          <a:p>
            <a:pPr marL="0" marR="0" lvl="0" indent="0" algn="l" rtl="0">
              <a:lnSpc>
                <a:spcPct val="120000"/>
              </a:lnSpc>
              <a:spcBef>
                <a:spcPts val="1000"/>
              </a:spcBef>
              <a:spcAft>
                <a:spcPts val="0"/>
              </a:spcAft>
              <a:buClr>
                <a:schemeClr val="dk1"/>
              </a:buClr>
              <a:buSzPts val="1200"/>
              <a:buFont typeface="Arial"/>
              <a:buNone/>
            </a:pPr>
            <a:r>
              <a:rPr lang="en-US" sz="1000" b="1" u="sng" dirty="0"/>
              <a:t>References</a:t>
            </a:r>
            <a:r>
              <a:rPr lang="en-US" sz="1000" dirty="0"/>
              <a:t>:</a:t>
            </a:r>
            <a:endParaRPr sz="1000" dirty="0"/>
          </a:p>
          <a:p>
            <a:pPr marL="228600" marR="0" lvl="0" indent="-228600" algn="l" rtl="0">
              <a:lnSpc>
                <a:spcPct val="100000"/>
              </a:lnSpc>
              <a:spcBef>
                <a:spcPts val="0"/>
              </a:spcBef>
              <a:spcAft>
                <a:spcPts val="0"/>
              </a:spcAft>
              <a:buClr>
                <a:schemeClr val="dk1"/>
              </a:buClr>
              <a:buSzPct val="100000"/>
              <a:buFont typeface="Calibri"/>
              <a:buAutoNum type="arabicPeriod"/>
            </a:pPr>
            <a:r>
              <a:rPr lang="en-US" sz="1000" b="0" i="0" u="none" strike="noStrike" cap="none" dirty="0">
                <a:latin typeface="Source Sans Pro"/>
                <a:ea typeface="Source Sans Pro"/>
                <a:cs typeface="Source Sans Pro"/>
                <a:sym typeface="Source Sans Pro"/>
              </a:rPr>
              <a:t>FP TRP, Benefits of FP module</a:t>
            </a:r>
            <a:endParaRPr sz="1000" dirty="0">
              <a:latin typeface="Source Sans Pro"/>
              <a:ea typeface="Source Sans Pro"/>
              <a:cs typeface="Source Sans Pro"/>
              <a:sym typeface="Source Sans Pro"/>
            </a:endParaRPr>
          </a:p>
        </p:txBody>
      </p:sp>
      <p:sp>
        <p:nvSpPr>
          <p:cNvPr id="471" name="Google Shape;471;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8"/>
        <p:cNvGrpSpPr/>
        <p:nvPr/>
      </p:nvGrpSpPr>
      <p:grpSpPr>
        <a:xfrm>
          <a:off x="0" y="0"/>
          <a:ext cx="0" cy="0"/>
          <a:chOff x="0" y="0"/>
          <a:chExt cx="0" cy="0"/>
        </a:xfrm>
      </p:grpSpPr>
      <p:sp>
        <p:nvSpPr>
          <p:cNvPr id="479" name="Google Shape;479;g20765673f2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0" name="Google Shape;480;g20765673f29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000" b="1" i="0" u="none" strike="noStrike" cap="none" dirty="0">
                <a:solidFill>
                  <a:srgbClr val="000000"/>
                </a:solidFill>
                <a:latin typeface="Source Sans Pro" panose="020B0503030403020204" pitchFamily="34" charset="0"/>
                <a:ea typeface="Source Sans Pro" panose="020B0503030403020204" pitchFamily="34" charset="0"/>
                <a:sym typeface="Source Sans Pro"/>
              </a:rPr>
              <a:t>FACILITATOR NOTES</a:t>
            </a:r>
            <a:endParaRPr sz="1000" dirty="0">
              <a:latin typeface="Source Sans Pro" panose="020B0503030403020204" pitchFamily="34" charset="0"/>
              <a:ea typeface="Source Sans Pro" panose="020B0503030403020204" pitchFamily="34" charset="0"/>
            </a:endParaRPr>
          </a:p>
          <a:p>
            <a:pPr marL="0" lvl="0" indent="0" algn="l" rtl="0">
              <a:lnSpc>
                <a:spcPct val="100000"/>
              </a:lnSpc>
              <a:spcBef>
                <a:spcPts val="0"/>
              </a:spcBef>
              <a:spcAft>
                <a:spcPts val="0"/>
              </a:spcAft>
              <a:buSzPts val="1400"/>
              <a:buNone/>
            </a:pPr>
            <a:r>
              <a:rPr lang="en-US" sz="1000" b="1" dirty="0">
                <a:latin typeface="Source Sans Pro" panose="020B0503030403020204" pitchFamily="34" charset="0"/>
                <a:ea typeface="Source Sans Pro" panose="020B0503030403020204" pitchFamily="34" charset="0"/>
              </a:rPr>
              <a:t>Ask </a:t>
            </a:r>
            <a:r>
              <a:rPr lang="en-US" sz="1000" dirty="0">
                <a:latin typeface="Source Sans Pro" panose="020B0503030403020204" pitchFamily="34" charset="0"/>
                <a:ea typeface="Source Sans Pro" panose="020B0503030403020204" pitchFamily="34" charset="0"/>
              </a:rPr>
              <a:t>participants if they can name some contraceptive methods used in family planning. </a:t>
            </a:r>
            <a:r>
              <a:rPr lang="en-US" sz="1000" b="1" dirty="0">
                <a:latin typeface="Source Sans Pro" panose="020B0503030403020204" pitchFamily="34" charset="0"/>
                <a:ea typeface="Source Sans Pro" panose="020B0503030403020204" pitchFamily="34" charset="0"/>
              </a:rPr>
              <a:t>Allow </a:t>
            </a:r>
            <a:r>
              <a:rPr lang="en-US" sz="1000" dirty="0">
                <a:latin typeface="Source Sans Pro" panose="020B0503030403020204" pitchFamily="34" charset="0"/>
                <a:ea typeface="Source Sans Pro" panose="020B0503030403020204" pitchFamily="34" charset="0"/>
              </a:rPr>
              <a:t>a few responses.</a:t>
            </a:r>
            <a:endParaRPr sz="1000" dirty="0">
              <a:latin typeface="Source Sans Pro" panose="020B0503030403020204" pitchFamily="34" charset="0"/>
              <a:ea typeface="Source Sans Pro" panose="020B0503030403020204" pitchFamily="34" charset="0"/>
            </a:endParaRPr>
          </a:p>
          <a:p>
            <a:pPr marL="0" lvl="0" indent="0" algn="l" rtl="0">
              <a:lnSpc>
                <a:spcPct val="100000"/>
              </a:lnSpc>
              <a:spcBef>
                <a:spcPts val="0"/>
              </a:spcBef>
              <a:spcAft>
                <a:spcPts val="0"/>
              </a:spcAft>
              <a:buSzPts val="1400"/>
              <a:buNone/>
            </a:pPr>
            <a:r>
              <a:rPr lang="en-US" sz="1000" dirty="0">
                <a:latin typeface="Source Sans Pro" panose="020B0503030403020204" pitchFamily="34" charset="0"/>
                <a:ea typeface="Source Sans Pro" panose="020B0503030403020204" pitchFamily="34" charset="0"/>
              </a:rPr>
              <a:t>Then </a:t>
            </a:r>
            <a:r>
              <a:rPr lang="en-US" sz="1000" b="1" dirty="0">
                <a:latin typeface="Source Sans Pro" panose="020B0503030403020204" pitchFamily="34" charset="0"/>
                <a:ea typeface="Source Sans Pro" panose="020B0503030403020204" pitchFamily="34" charset="0"/>
              </a:rPr>
              <a:t>click </a:t>
            </a:r>
            <a:r>
              <a:rPr lang="en-US" sz="1000" dirty="0">
                <a:latin typeface="Source Sans Pro" panose="020B0503030403020204" pitchFamily="34" charset="0"/>
                <a:ea typeface="Source Sans Pro" panose="020B0503030403020204" pitchFamily="34" charset="0"/>
              </a:rPr>
              <a:t>to reveal the text and </a:t>
            </a:r>
            <a:r>
              <a:rPr lang="en-US" sz="1000" b="1" dirty="0">
                <a:latin typeface="Source Sans Pro" panose="020B0503030403020204" pitchFamily="34" charset="0"/>
                <a:ea typeface="Source Sans Pro" panose="020B0503030403020204" pitchFamily="34" charset="0"/>
              </a:rPr>
              <a:t>read </a:t>
            </a:r>
            <a:r>
              <a:rPr lang="en-US" sz="1000" dirty="0">
                <a:latin typeface="Source Sans Pro" panose="020B0503030403020204" pitchFamily="34" charset="0"/>
                <a:ea typeface="Source Sans Pro" panose="020B0503030403020204" pitchFamily="34" charset="0"/>
              </a:rPr>
              <a:t>the text. </a:t>
            </a:r>
            <a:endParaRPr sz="1000" dirty="0">
              <a:latin typeface="Source Sans Pro" panose="020B0503030403020204" pitchFamily="34" charset="0"/>
              <a:ea typeface="Source Sans Pro" panose="020B0503030403020204" pitchFamily="34" charset="0"/>
            </a:endParaRPr>
          </a:p>
          <a:p>
            <a:pPr marL="0" lvl="0" indent="0" algn="l" rtl="0">
              <a:lnSpc>
                <a:spcPct val="100000"/>
              </a:lnSpc>
              <a:spcBef>
                <a:spcPts val="0"/>
              </a:spcBef>
              <a:spcAft>
                <a:spcPts val="0"/>
              </a:spcAft>
              <a:buSzPts val="1400"/>
              <a:buNone/>
            </a:pPr>
            <a:r>
              <a:rPr lang="en-US" sz="1000" b="1" dirty="0">
                <a:latin typeface="Source Sans Pro" panose="020B0503030403020204" pitchFamily="34" charset="0"/>
                <a:ea typeface="Source Sans Pro" panose="020B0503030403020204" pitchFamily="34" charset="0"/>
              </a:rPr>
              <a:t>Say: </a:t>
            </a:r>
            <a:r>
              <a:rPr lang="en-US" sz="1000" dirty="0">
                <a:latin typeface="Source Sans Pro" panose="020B0503030403020204" pitchFamily="34" charset="0"/>
                <a:ea typeface="Source Sans Pro" panose="020B0503030403020204" pitchFamily="34" charset="0"/>
              </a:rPr>
              <a:t>We will learn more about these methods and how to categorize them in the following modules.</a:t>
            </a:r>
            <a:endParaRPr sz="1000" dirty="0">
              <a:latin typeface="Source Sans Pro" panose="020B0503030403020204" pitchFamily="34" charset="0"/>
              <a:ea typeface="Source Sans Pro" panose="020B0503030403020204" pitchFamily="34" charset="0"/>
            </a:endParaRPr>
          </a:p>
          <a:p>
            <a:pPr marL="0" lvl="0" indent="0" algn="l" rtl="0">
              <a:lnSpc>
                <a:spcPct val="100000"/>
              </a:lnSpc>
              <a:spcBef>
                <a:spcPts val="0"/>
              </a:spcBef>
              <a:spcAft>
                <a:spcPts val="0"/>
              </a:spcAft>
              <a:buSzPts val="1400"/>
              <a:buNone/>
            </a:pPr>
            <a:endParaRPr sz="1000" dirty="0">
              <a:latin typeface="Source Sans Pro" panose="020B0503030403020204" pitchFamily="34" charset="0"/>
              <a:ea typeface="Source Sans Pro" panose="020B0503030403020204" pitchFamily="34" charset="0"/>
            </a:endParaRPr>
          </a:p>
          <a:p>
            <a:pPr marL="0" lvl="0" indent="0" algn="l" rtl="0">
              <a:spcBef>
                <a:spcPts val="0"/>
              </a:spcBef>
              <a:spcAft>
                <a:spcPts val="0"/>
              </a:spcAft>
              <a:buSzPts val="1200"/>
              <a:buNone/>
            </a:pPr>
            <a:r>
              <a:rPr lang="en-US" sz="1000" b="1" dirty="0">
                <a:latin typeface="Source Sans Pro" panose="020B0503030403020204" pitchFamily="34" charset="0"/>
                <a:ea typeface="Source Sans Pro" panose="020B0503030403020204" pitchFamily="34" charset="0"/>
              </a:rPr>
              <a:t>* Adaptation note: </a:t>
            </a:r>
            <a:r>
              <a:rPr lang="en-US" sz="1000" dirty="0">
                <a:latin typeface="Source Sans Pro" panose="020B0503030403020204" pitchFamily="34" charset="0"/>
                <a:ea typeface="Source Sans Pro" panose="020B0503030403020204" pitchFamily="34" charset="0"/>
              </a:rPr>
              <a:t>The facilitator should adapt this slide if desired to include or remove methods that are applicable for the country context. </a:t>
            </a:r>
            <a:endParaRPr sz="1000" dirty="0">
              <a:latin typeface="Source Sans Pro" panose="020B0503030403020204" pitchFamily="34" charset="0"/>
              <a:ea typeface="Source Sans Pro" panose="020B0503030403020204" pitchFamily="34" charset="0"/>
            </a:endParaRPr>
          </a:p>
          <a:p>
            <a:pPr marL="0" marR="0" lvl="0" indent="0" algn="l" rtl="0">
              <a:lnSpc>
                <a:spcPct val="120000"/>
              </a:lnSpc>
              <a:spcBef>
                <a:spcPts val="1000"/>
              </a:spcBef>
              <a:spcAft>
                <a:spcPts val="0"/>
              </a:spcAft>
              <a:buClr>
                <a:schemeClr val="dk1"/>
              </a:buClr>
              <a:buSzPts val="1200"/>
              <a:buFont typeface="Arial"/>
              <a:buNone/>
            </a:pPr>
            <a:endParaRPr lang="en-US" sz="1000" b="1" u="sng" dirty="0">
              <a:latin typeface="Source Sans Pro" panose="020B0503030403020204" pitchFamily="34" charset="0"/>
              <a:ea typeface="Source Sans Pro" panose="020B0503030403020204" pitchFamily="34" charset="0"/>
            </a:endParaRPr>
          </a:p>
          <a:p>
            <a:pPr marL="0" marR="0" lvl="0" indent="0" algn="l" rtl="0">
              <a:lnSpc>
                <a:spcPct val="120000"/>
              </a:lnSpc>
              <a:spcBef>
                <a:spcPts val="1000"/>
              </a:spcBef>
              <a:spcAft>
                <a:spcPts val="0"/>
              </a:spcAft>
              <a:buClr>
                <a:schemeClr val="dk1"/>
              </a:buClr>
              <a:buSzPts val="1200"/>
              <a:buFont typeface="Arial"/>
              <a:buNone/>
            </a:pPr>
            <a:r>
              <a:rPr lang="en-US" sz="1000" b="1" u="sng" dirty="0">
                <a:latin typeface="Source Sans Pro" panose="020B0503030403020204" pitchFamily="34" charset="0"/>
                <a:ea typeface="Source Sans Pro" panose="020B0503030403020204" pitchFamily="34" charset="0"/>
              </a:rPr>
              <a:t>References</a:t>
            </a:r>
            <a:r>
              <a:rPr lang="en-US" sz="1000" dirty="0">
                <a:latin typeface="Source Sans Pro" panose="020B0503030403020204" pitchFamily="34" charset="0"/>
                <a:ea typeface="Source Sans Pro" panose="020B0503030403020204" pitchFamily="34" charset="0"/>
              </a:rPr>
              <a:t>:</a:t>
            </a:r>
          </a:p>
          <a:p>
            <a:pPr marL="228600" marR="0" lvl="0" algn="l" rtl="0">
              <a:lnSpc>
                <a:spcPct val="120000"/>
              </a:lnSpc>
              <a:spcAft>
                <a:spcPts val="0"/>
              </a:spcAft>
              <a:buClr>
                <a:schemeClr val="dk1"/>
              </a:buClr>
              <a:buSzPct val="100000"/>
              <a:buFont typeface="+mj-lt"/>
              <a:buAutoNum type="arabicPeriod"/>
            </a:pPr>
            <a:r>
              <a:rPr lang="en-US" sz="1000" dirty="0">
                <a:solidFill>
                  <a:srgbClr val="363136"/>
                </a:solidFill>
                <a:latin typeface="Source Sans Pro" panose="020B0503030403020204" pitchFamily="34" charset="0"/>
                <a:ea typeface="Source Sans Pro" panose="020B0503030403020204" pitchFamily="34" charset="0"/>
              </a:rPr>
              <a:t>JOB AID: Comparing Effectiveness of Family Planning Methods. </a:t>
            </a:r>
            <a:r>
              <a:rPr lang="en-US" sz="1000" dirty="0">
                <a:latin typeface="Source Sans Pro" panose="020B0503030403020204" pitchFamily="34" charset="0"/>
                <a:ea typeface="Source Sans Pro" panose="020B0503030403020204" pitchFamily="34" charset="0"/>
              </a:rPr>
              <a:t>Global FP Handbook, 2022. Accessible here: </a:t>
            </a:r>
            <a:r>
              <a:rPr lang="en-US" sz="1000" u="sng" dirty="0">
                <a:solidFill>
                  <a:schemeClr val="hlink"/>
                </a:solidFill>
                <a:latin typeface="Source Sans Pro" panose="020B0503030403020204" pitchFamily="34" charset="0"/>
                <a:ea typeface="Source Sans Pro" panose="020B0503030403020204" pitchFamily="34" charset="0"/>
                <a:cs typeface="Arial"/>
                <a:sym typeface="Arial"/>
                <a:hlinkClick r:id="rId3"/>
              </a:rPr>
              <a:t>JOB AID: Comparing Effectiveness of Family Planning Methods | Family Planning (fphandbook.org)</a:t>
            </a:r>
            <a:endParaRPr sz="1000" dirty="0">
              <a:latin typeface="Source Sans Pro" panose="020B0503030403020204" pitchFamily="34" charset="0"/>
              <a:ea typeface="Source Sans Pro" panose="020B0503030403020204" pitchFamily="34" charset="0"/>
              <a:sym typeface="Source Sans Pro"/>
            </a:endParaRPr>
          </a:p>
        </p:txBody>
      </p:sp>
      <p:sp>
        <p:nvSpPr>
          <p:cNvPr id="481" name="Google Shape;481;g20765673f29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9"/>
        <p:cNvGrpSpPr/>
        <p:nvPr/>
      </p:nvGrpSpPr>
      <p:grpSpPr>
        <a:xfrm>
          <a:off x="0" y="0"/>
          <a:ext cx="0" cy="0"/>
          <a:chOff x="0" y="0"/>
          <a:chExt cx="0" cy="0"/>
        </a:xfrm>
      </p:grpSpPr>
      <p:sp>
        <p:nvSpPr>
          <p:cNvPr id="490" name="Google Shape;490;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1" name="Google Shape;491;p7:notes"/>
          <p:cNvSpPr txBox="1">
            <a:spLocks noGrp="1"/>
          </p:cNvSpPr>
          <p:nvPr>
            <p:ph type="body" idx="1"/>
          </p:nvPr>
        </p:nvSpPr>
        <p:spPr>
          <a:xfrm>
            <a:off x="685800" y="4400550"/>
            <a:ext cx="5486400" cy="46718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000" b="1" i="0" u="none" strike="noStrike" cap="none" dirty="0">
                <a:solidFill>
                  <a:srgbClr val="000000"/>
                </a:solidFill>
                <a:latin typeface="Source Sans Pro"/>
                <a:ea typeface="Source Sans Pro"/>
                <a:cs typeface="Source Sans Pro"/>
                <a:sym typeface="Source Sans Pro"/>
              </a:rPr>
              <a:t>FACILITATOR NOTES</a:t>
            </a:r>
            <a:endParaRPr sz="1000" dirty="0">
              <a:latin typeface="Source Sans Pro"/>
              <a:ea typeface="Source Sans Pro"/>
              <a:cs typeface="Source Sans Pro"/>
              <a:sym typeface="Source Sans Pro"/>
            </a:endParaRPr>
          </a:p>
          <a:p>
            <a:pPr marL="0" marR="0" lvl="0" indent="0" algn="l" rtl="0">
              <a:lnSpc>
                <a:spcPct val="100000"/>
              </a:lnSpc>
              <a:spcBef>
                <a:spcPts val="0"/>
              </a:spcBef>
              <a:spcAft>
                <a:spcPts val="0"/>
              </a:spcAft>
              <a:buClr>
                <a:schemeClr val="dk1"/>
              </a:buClr>
              <a:buSzPts val="1200"/>
              <a:buFont typeface="Source Sans Pro"/>
              <a:buNone/>
            </a:pPr>
            <a:r>
              <a:rPr lang="en-US" sz="1000" b="1" dirty="0">
                <a:latin typeface="Source Sans Pro"/>
                <a:ea typeface="Source Sans Pro"/>
                <a:cs typeface="Source Sans Pro"/>
                <a:sym typeface="Source Sans Pro"/>
              </a:rPr>
              <a:t>Say: </a:t>
            </a:r>
            <a:r>
              <a:rPr lang="en-US" sz="1000" dirty="0">
                <a:latin typeface="Source Sans Pro"/>
                <a:ea typeface="Source Sans Pro"/>
                <a:cs typeface="Source Sans Pro"/>
                <a:sym typeface="Source Sans Pro"/>
              </a:rPr>
              <a:t>One of most important benefits of FP is the potential to save lives. Each minute of every day, a woman dies from pregnancy or childbirth-related causes. </a:t>
            </a:r>
            <a:endParaRPr sz="1000" dirty="0"/>
          </a:p>
          <a:p>
            <a:pPr marL="0" marR="0" lvl="0" indent="0" algn="l" rtl="0">
              <a:lnSpc>
                <a:spcPct val="100000"/>
              </a:lnSpc>
              <a:spcBef>
                <a:spcPts val="0"/>
              </a:spcBef>
              <a:spcAft>
                <a:spcPts val="0"/>
              </a:spcAft>
              <a:buClr>
                <a:schemeClr val="dk1"/>
              </a:buClr>
              <a:buSzPts val="1200"/>
              <a:buFont typeface="Source Sans Pro"/>
              <a:buNone/>
            </a:pPr>
            <a:r>
              <a:rPr lang="en-US" sz="1000" dirty="0">
                <a:latin typeface="Source Sans Pro"/>
                <a:ea typeface="Source Sans Pro"/>
                <a:cs typeface="Source Sans Pro"/>
                <a:sym typeface="Source Sans Pro"/>
              </a:rPr>
              <a:t>Almost 300,000 women per year die from pregnancy or childbirth. About 5 to 13% of these deaths are due to complications from unsafe abortion. Complications of pregnancy and childbirth are a leading cause of death in young women aged between 15 and 19 years. </a:t>
            </a:r>
            <a:endParaRPr sz="1000" dirty="0"/>
          </a:p>
          <a:p>
            <a:pPr marL="0" marR="0" lvl="0" indent="0" algn="l" rtl="0">
              <a:lnSpc>
                <a:spcPct val="100000"/>
              </a:lnSpc>
              <a:spcBef>
                <a:spcPts val="0"/>
              </a:spcBef>
              <a:spcAft>
                <a:spcPts val="0"/>
              </a:spcAft>
              <a:buClr>
                <a:schemeClr val="dk1"/>
              </a:buClr>
              <a:buSzPts val="1200"/>
              <a:buFont typeface="Source Sans Pro"/>
              <a:buNone/>
            </a:pPr>
            <a:r>
              <a:rPr lang="en-US" sz="1000" dirty="0">
                <a:latin typeface="Source Sans Pro"/>
                <a:ea typeface="Source Sans Pro"/>
                <a:cs typeface="Source Sans Pro"/>
                <a:sym typeface="Source Sans Pro"/>
              </a:rPr>
              <a:t>Approximately 70,000 maternal deaths could be avoided each year if all women who said they want to avoid pregnancy were able to stop childbearing either temporarily or permanently. This is one of the ways that FP saves lives. </a:t>
            </a:r>
            <a:endParaRPr sz="1000" dirty="0">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200"/>
              <a:buFont typeface="Arial"/>
              <a:buNone/>
            </a:pPr>
            <a:endParaRPr lang="en-US" sz="1000" b="1" dirty="0">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200"/>
              <a:buFont typeface="Arial"/>
              <a:buNone/>
            </a:pPr>
            <a:r>
              <a:rPr lang="en-US" sz="1000" b="1" dirty="0">
                <a:latin typeface="Source Sans Pro"/>
                <a:ea typeface="Source Sans Pro"/>
                <a:cs typeface="Source Sans Pro"/>
                <a:sym typeface="Source Sans Pro"/>
              </a:rPr>
              <a:t>* Adaptation note: </a:t>
            </a:r>
            <a:r>
              <a:rPr lang="en-US" sz="1000" b="0" dirty="0">
                <a:latin typeface="Source Sans Pro"/>
                <a:ea typeface="Source Sans Pro"/>
                <a:cs typeface="Source Sans Pro"/>
                <a:sym typeface="Source Sans Pro"/>
              </a:rPr>
              <a:t>The facilitator should adapt this slide if desired to include country-level data or information. </a:t>
            </a:r>
            <a:r>
              <a:rPr lang="en-US" sz="1000" b="0" i="0" dirty="0">
                <a:latin typeface="Source Sans Pro"/>
                <a:ea typeface="Source Sans Pro"/>
                <a:cs typeface="Source Sans Pro"/>
                <a:sym typeface="Source Sans Pro"/>
              </a:rPr>
              <a:t>For </a:t>
            </a:r>
            <a:r>
              <a:rPr lang="en-US" sz="1000" i="0" dirty="0">
                <a:latin typeface="Source Sans Pro"/>
                <a:ea typeface="Source Sans Pro"/>
                <a:cs typeface="Source Sans Pro"/>
                <a:sym typeface="Source Sans Pro"/>
              </a:rPr>
              <a:t>country-specific or district/local data regarding maternal deaths. For example, see the following: </a:t>
            </a:r>
            <a:endParaRPr sz="1000" dirty="0">
              <a:latin typeface="Source Sans Pro"/>
              <a:ea typeface="Source Sans Pro"/>
              <a:cs typeface="Source Sans Pro"/>
              <a:sym typeface="Source Sans Pro"/>
            </a:endParaRPr>
          </a:p>
          <a:p>
            <a:pPr marL="400050" lvl="1" indent="-171450" algn="l" rtl="0">
              <a:lnSpc>
                <a:spcPct val="100000"/>
              </a:lnSpc>
              <a:spcBef>
                <a:spcPts val="0"/>
              </a:spcBef>
              <a:spcAft>
                <a:spcPts val="0"/>
              </a:spcAft>
              <a:buClr>
                <a:schemeClr val="dk1"/>
              </a:buClr>
              <a:buSzPts val="1200"/>
              <a:buFont typeface="Arial"/>
              <a:buChar char="•"/>
            </a:pPr>
            <a:r>
              <a:rPr lang="en-US" sz="1000" i="0" dirty="0">
                <a:latin typeface="Source Sans Pro"/>
                <a:ea typeface="Source Sans Pro"/>
                <a:cs typeface="Source Sans Pro"/>
                <a:sym typeface="Source Sans Pro"/>
              </a:rPr>
              <a:t>Country profiles produced by UNFPA and PRB at http://www.unfpa.org/worldwide/countryprofiles.html</a:t>
            </a:r>
            <a:endParaRPr sz="1000" dirty="0">
              <a:latin typeface="Source Sans Pro"/>
              <a:ea typeface="Source Sans Pro"/>
              <a:cs typeface="Source Sans Pro"/>
              <a:sym typeface="Source Sans Pro"/>
            </a:endParaRPr>
          </a:p>
          <a:p>
            <a:pPr marL="400050" lvl="1" indent="-171450" algn="l" rtl="0">
              <a:lnSpc>
                <a:spcPct val="100000"/>
              </a:lnSpc>
              <a:spcBef>
                <a:spcPts val="0"/>
              </a:spcBef>
              <a:spcAft>
                <a:spcPts val="0"/>
              </a:spcAft>
              <a:buClr>
                <a:schemeClr val="dk1"/>
              </a:buClr>
              <a:buSzPts val="1200"/>
              <a:buFont typeface="Arial"/>
              <a:buChar char="•"/>
            </a:pPr>
            <a:r>
              <a:rPr lang="en-US" sz="1000" i="0" dirty="0">
                <a:latin typeface="Source Sans Pro"/>
                <a:ea typeface="Source Sans Pro"/>
                <a:cs typeface="Source Sans Pro"/>
                <a:sym typeface="Source Sans Pro"/>
              </a:rPr>
              <a:t>Demographic and Health Surveys (DHS) from Measure at http://www.measuredhs.com/</a:t>
            </a:r>
            <a:endParaRPr sz="1000" dirty="0">
              <a:latin typeface="Source Sans Pro"/>
              <a:ea typeface="Source Sans Pro"/>
              <a:cs typeface="Source Sans Pro"/>
              <a:sym typeface="Source Sans Pro"/>
            </a:endParaRPr>
          </a:p>
          <a:p>
            <a:pPr marL="400050" lvl="1" indent="-171450" algn="l" rtl="0">
              <a:lnSpc>
                <a:spcPct val="100000"/>
              </a:lnSpc>
              <a:spcBef>
                <a:spcPts val="0"/>
              </a:spcBef>
              <a:spcAft>
                <a:spcPts val="0"/>
              </a:spcAft>
              <a:buClr>
                <a:schemeClr val="dk1"/>
              </a:buClr>
              <a:buSzPts val="1200"/>
              <a:buFont typeface="Arial"/>
              <a:buChar char="•"/>
            </a:pPr>
            <a:r>
              <a:rPr lang="en-US" sz="1000" i="0" dirty="0">
                <a:latin typeface="Source Sans Pro"/>
                <a:ea typeface="Source Sans Pro"/>
                <a:cs typeface="Source Sans Pro"/>
                <a:sym typeface="Source Sans Pro"/>
              </a:rPr>
              <a:t>Guttmacher International Data Center at http://www.guttmacher.org/idc/</a:t>
            </a:r>
            <a:endParaRPr sz="1000" b="0" i="0" dirty="0">
              <a:latin typeface="Source Sans Pro"/>
              <a:ea typeface="Source Sans Pro"/>
              <a:cs typeface="Source Sans Pro"/>
              <a:sym typeface="Source Sans Pro"/>
            </a:endParaRPr>
          </a:p>
          <a:p>
            <a:pPr marL="0" marR="0" lvl="0" indent="0" algn="l" rtl="0">
              <a:lnSpc>
                <a:spcPct val="100000"/>
              </a:lnSpc>
              <a:spcBef>
                <a:spcPts val="0"/>
              </a:spcBef>
              <a:spcAft>
                <a:spcPts val="0"/>
              </a:spcAft>
              <a:buClr>
                <a:schemeClr val="dk1"/>
              </a:buClr>
              <a:buSzPts val="1200"/>
              <a:buFont typeface="Arial"/>
              <a:buNone/>
            </a:pPr>
            <a:endParaRPr lang="en-US" sz="1000" b="1" i="0" u="sng" strike="noStrike" cap="none" dirty="0">
              <a:latin typeface="Source Sans Pro"/>
              <a:ea typeface="Source Sans Pro"/>
              <a:cs typeface="Source Sans Pro"/>
              <a:sym typeface="Source Sans Pro"/>
            </a:endParaRPr>
          </a:p>
          <a:p>
            <a:pPr marL="0" marR="0" lvl="0" indent="0" algn="l" rtl="0">
              <a:lnSpc>
                <a:spcPct val="100000"/>
              </a:lnSpc>
              <a:spcBef>
                <a:spcPts val="0"/>
              </a:spcBef>
              <a:spcAft>
                <a:spcPts val="0"/>
              </a:spcAft>
              <a:buClr>
                <a:schemeClr val="dk1"/>
              </a:buClr>
              <a:buSzPts val="1200"/>
              <a:buFont typeface="Arial"/>
              <a:buNone/>
            </a:pPr>
            <a:r>
              <a:rPr lang="en-US" sz="1000" b="1" i="0" u="sng" strike="noStrike" cap="none" dirty="0">
                <a:latin typeface="Source Sans Pro"/>
                <a:ea typeface="Source Sans Pro"/>
                <a:cs typeface="Source Sans Pro"/>
                <a:sym typeface="Source Sans Pro"/>
              </a:rPr>
              <a:t>References:</a:t>
            </a:r>
            <a:endParaRPr sz="1000" dirty="0">
              <a:latin typeface="Source Sans Pro"/>
              <a:ea typeface="Source Sans Pro"/>
              <a:cs typeface="Source Sans Pro"/>
              <a:sym typeface="Source Sans Pro"/>
            </a:endParaRPr>
          </a:p>
          <a:p>
            <a:pPr marL="228600" marR="0" lvl="0" algn="l" rtl="0">
              <a:lnSpc>
                <a:spcPct val="100000"/>
              </a:lnSpc>
              <a:spcBef>
                <a:spcPts val="0"/>
              </a:spcBef>
              <a:spcAft>
                <a:spcPts val="0"/>
              </a:spcAft>
              <a:buClr>
                <a:schemeClr val="dk1"/>
              </a:buClr>
              <a:buSzPct val="100000"/>
              <a:buFont typeface="+mj-lt"/>
              <a:buAutoNum type="arabicPeriod"/>
            </a:pPr>
            <a:r>
              <a:rPr lang="en-US" sz="1000" b="0" i="0" u="none" strike="noStrike" cap="none" dirty="0">
                <a:latin typeface="Source Sans Pro"/>
                <a:ea typeface="Source Sans Pro"/>
                <a:cs typeface="Source Sans Pro"/>
                <a:sym typeface="Source Sans Pro"/>
              </a:rPr>
              <a:t>FP TRP, Benefits of FP module</a:t>
            </a:r>
            <a:endParaRPr sz="1000" dirty="0">
              <a:latin typeface="Source Sans Pro"/>
              <a:ea typeface="Source Sans Pro"/>
              <a:cs typeface="Source Sans Pro"/>
              <a:sym typeface="Source Sans Pro"/>
            </a:endParaRPr>
          </a:p>
          <a:p>
            <a:pPr marL="228600" lvl="0" algn="l" rtl="0">
              <a:lnSpc>
                <a:spcPct val="100000"/>
              </a:lnSpc>
              <a:spcBef>
                <a:spcPts val="0"/>
              </a:spcBef>
              <a:spcAft>
                <a:spcPts val="0"/>
              </a:spcAft>
              <a:buClr>
                <a:schemeClr val="dk1"/>
              </a:buClr>
              <a:buSzPct val="100000"/>
              <a:buFont typeface="+mj-lt"/>
              <a:buAutoNum type="arabicPeriod"/>
            </a:pPr>
            <a:r>
              <a:rPr lang="en-US" sz="1000" u="sng" dirty="0">
                <a:solidFill>
                  <a:schemeClr val="hlink"/>
                </a:solidFill>
                <a:latin typeface="Source Sans Pro"/>
                <a:ea typeface="Source Sans Pro"/>
                <a:cs typeface="Source Sans Pro"/>
                <a:sym typeface="Source Sans Pro"/>
                <a:hlinkClick r:id="rId3"/>
              </a:rPr>
              <a:t>https://www.unfpa.org/sites/default/files/pub-pdf/Maternal_mortality_report.pdf</a:t>
            </a:r>
            <a:endParaRPr sz="1000" dirty="0">
              <a:latin typeface="Source Sans Pro"/>
              <a:ea typeface="Source Sans Pro"/>
              <a:cs typeface="Source Sans Pro"/>
              <a:sym typeface="Source Sans Pro"/>
            </a:endParaRPr>
          </a:p>
          <a:p>
            <a:pPr marL="228600" lvl="0" algn="l" rtl="0">
              <a:lnSpc>
                <a:spcPct val="100000"/>
              </a:lnSpc>
              <a:spcBef>
                <a:spcPts val="0"/>
              </a:spcBef>
              <a:spcAft>
                <a:spcPts val="0"/>
              </a:spcAft>
              <a:buClr>
                <a:schemeClr val="dk1"/>
              </a:buClr>
              <a:buSzPct val="100000"/>
              <a:buFont typeface="+mj-lt"/>
              <a:buAutoNum type="arabicPeriod"/>
            </a:pPr>
            <a:r>
              <a:rPr lang="en-US" sz="1000" u="sng" dirty="0">
                <a:solidFill>
                  <a:schemeClr val="hlink"/>
                </a:solidFill>
                <a:latin typeface="Source Sans Pro"/>
                <a:ea typeface="Source Sans Pro"/>
                <a:cs typeface="Source Sans Pro"/>
                <a:sym typeface="Source Sans Pro"/>
                <a:hlinkClick r:id="rId4"/>
              </a:rPr>
              <a:t>https://www.thelancet.com/journals/langlo/article/PIIS2214-109X(14)70227-X/fulltext</a:t>
            </a:r>
            <a:endParaRPr sz="1000" dirty="0">
              <a:latin typeface="Source Sans Pro"/>
              <a:ea typeface="Source Sans Pro"/>
              <a:cs typeface="Source Sans Pro"/>
              <a:sym typeface="Source Sans Pro"/>
            </a:endParaRPr>
          </a:p>
          <a:p>
            <a:pPr marL="228600" lvl="0" algn="l" rtl="0">
              <a:lnSpc>
                <a:spcPct val="100000"/>
              </a:lnSpc>
              <a:spcBef>
                <a:spcPts val="0"/>
              </a:spcBef>
              <a:spcAft>
                <a:spcPts val="0"/>
              </a:spcAft>
              <a:buClr>
                <a:schemeClr val="dk1"/>
              </a:buClr>
              <a:buSzPct val="100000"/>
              <a:buFont typeface="+mj-lt"/>
              <a:buAutoNum type="arabicPeriod"/>
            </a:pPr>
            <a:r>
              <a:rPr lang="en-US" sz="1000" u="sng" dirty="0">
                <a:solidFill>
                  <a:schemeClr val="hlink"/>
                </a:solidFill>
                <a:latin typeface="Source Sans Pro"/>
                <a:ea typeface="Source Sans Pro"/>
                <a:cs typeface="Source Sans Pro"/>
                <a:sym typeface="Source Sans Pro"/>
                <a:hlinkClick r:id="rId5"/>
              </a:rPr>
              <a:t>https://www.guttmacher.org/report/adding-it-up-investing-in-sexual-reproductive-health-2019</a:t>
            </a:r>
            <a:endParaRPr sz="1000" dirty="0">
              <a:latin typeface="Source Sans Pro"/>
              <a:ea typeface="Source Sans Pro"/>
              <a:cs typeface="Source Sans Pro"/>
              <a:sym typeface="Source Sans Pro"/>
            </a:endParaRPr>
          </a:p>
          <a:p>
            <a:pPr marL="304800" lvl="0" algn="l" rtl="0">
              <a:lnSpc>
                <a:spcPct val="100000"/>
              </a:lnSpc>
              <a:spcBef>
                <a:spcPts val="0"/>
              </a:spcBef>
              <a:spcAft>
                <a:spcPts val="0"/>
              </a:spcAft>
              <a:buClr>
                <a:schemeClr val="dk1"/>
              </a:buClr>
              <a:buSzPct val="100000"/>
              <a:buFont typeface="+mj-lt"/>
              <a:buAutoNum type="arabicPeriod"/>
            </a:pPr>
            <a:endParaRPr sz="1000" dirty="0">
              <a:latin typeface="Source Sans Pro"/>
              <a:ea typeface="Source Sans Pro"/>
              <a:cs typeface="Source Sans Pro"/>
              <a:sym typeface="Source Sans Pro"/>
            </a:endParaRPr>
          </a:p>
          <a:p>
            <a:pPr marL="228600" lvl="0" indent="-152400" algn="l" rtl="0">
              <a:lnSpc>
                <a:spcPct val="100000"/>
              </a:lnSpc>
              <a:spcBef>
                <a:spcPts val="0"/>
              </a:spcBef>
              <a:spcAft>
                <a:spcPts val="0"/>
              </a:spcAft>
              <a:buClr>
                <a:schemeClr val="dk1"/>
              </a:buClr>
              <a:buSzPts val="1200"/>
              <a:buFont typeface="Calibri"/>
              <a:buNone/>
            </a:pPr>
            <a:endParaRPr dirty="0"/>
          </a:p>
        </p:txBody>
      </p:sp>
      <p:sp>
        <p:nvSpPr>
          <p:cNvPr id="492" name="Google Shape;492;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1"/>
        <p:cNvGrpSpPr/>
        <p:nvPr/>
      </p:nvGrpSpPr>
      <p:grpSpPr>
        <a:xfrm>
          <a:off x="0" y="0"/>
          <a:ext cx="0" cy="0"/>
          <a:chOff x="0" y="0"/>
          <a:chExt cx="0" cy="0"/>
        </a:xfrm>
      </p:grpSpPr>
      <p:sp>
        <p:nvSpPr>
          <p:cNvPr id="502" name="Google Shape;502;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3" name="Google Shape;503;p9:notes"/>
          <p:cNvSpPr txBox="1">
            <a:spLocks noGrp="1"/>
          </p:cNvSpPr>
          <p:nvPr>
            <p:ph type="body" idx="1"/>
          </p:nvPr>
        </p:nvSpPr>
        <p:spPr>
          <a:xfrm>
            <a:off x="685800" y="4400549"/>
            <a:ext cx="5486400" cy="4148027"/>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000" b="1" i="0" u="none" strike="noStrike" cap="none" dirty="0">
                <a:solidFill>
                  <a:srgbClr val="000000"/>
                </a:solidFill>
                <a:latin typeface="Source Sans Pro"/>
                <a:ea typeface="Source Sans Pro"/>
                <a:cs typeface="Source Sans Pro"/>
                <a:sym typeface="Source Sans Pro"/>
              </a:rPr>
              <a:t>FACILITATOR NOTES</a:t>
            </a:r>
            <a:endParaRPr sz="1000" dirty="0"/>
          </a:p>
          <a:p>
            <a:pPr marL="0" marR="0" lvl="0" indent="0" algn="l" rtl="0">
              <a:lnSpc>
                <a:spcPct val="100000"/>
              </a:lnSpc>
              <a:spcBef>
                <a:spcPts val="0"/>
              </a:spcBef>
              <a:spcAft>
                <a:spcPts val="0"/>
              </a:spcAft>
              <a:buClr>
                <a:schemeClr val="dk1"/>
              </a:buClr>
              <a:buSzPts val="1200"/>
              <a:buFont typeface="Source Sans Pro"/>
              <a:buNone/>
            </a:pPr>
            <a:r>
              <a:rPr lang="en-US" sz="1000" b="1" dirty="0"/>
              <a:t>Ask  </a:t>
            </a:r>
            <a:r>
              <a:rPr lang="en-US" sz="1000" b="0" i="0" dirty="0"/>
              <a:t>Who can use the pictures to tell us about possible benefits of FP? </a:t>
            </a:r>
            <a:r>
              <a:rPr lang="en-US" sz="1000" b="1" dirty="0"/>
              <a:t>Allow</a:t>
            </a:r>
            <a:r>
              <a:rPr lang="en-US" sz="1000" b="0" dirty="0"/>
              <a:t> the volunteer time to answer.</a:t>
            </a:r>
            <a:endParaRPr sz="1000" dirty="0"/>
          </a:p>
          <a:p>
            <a:pPr marL="0" marR="0" lvl="0" indent="0" algn="l" rtl="0">
              <a:lnSpc>
                <a:spcPct val="100000"/>
              </a:lnSpc>
              <a:spcBef>
                <a:spcPts val="0"/>
              </a:spcBef>
              <a:spcAft>
                <a:spcPts val="0"/>
              </a:spcAft>
              <a:buClr>
                <a:schemeClr val="dk1"/>
              </a:buClr>
              <a:buSzPts val="1200"/>
              <a:buFont typeface="Source Sans Pro"/>
              <a:buNone/>
            </a:pPr>
            <a:r>
              <a:rPr lang="en-US" sz="1000" b="1" dirty="0"/>
              <a:t>Click</a:t>
            </a:r>
            <a:r>
              <a:rPr lang="en-US" sz="1000" b="0" dirty="0"/>
              <a:t> to reveal a few possible benefits that relate to the pictures.</a:t>
            </a:r>
            <a:endParaRPr sz="1000" b="1" dirty="0"/>
          </a:p>
          <a:p>
            <a:pPr marL="0" marR="0" lvl="0" indent="0" algn="l" rtl="0">
              <a:lnSpc>
                <a:spcPct val="100000"/>
              </a:lnSpc>
              <a:spcBef>
                <a:spcPts val="0"/>
              </a:spcBef>
              <a:spcAft>
                <a:spcPts val="0"/>
              </a:spcAft>
              <a:buClr>
                <a:schemeClr val="dk1"/>
              </a:buClr>
              <a:buSzPts val="1200"/>
              <a:buFont typeface="Source Sans Pro"/>
              <a:buNone/>
            </a:pPr>
            <a:r>
              <a:rPr lang="en-US" sz="1000" b="1" dirty="0">
                <a:latin typeface="Source Sans Pro"/>
                <a:ea typeface="Source Sans Pro"/>
                <a:cs typeface="Source Sans Pro"/>
                <a:sym typeface="Source Sans Pro"/>
              </a:rPr>
              <a:t>Provide </a:t>
            </a:r>
            <a:r>
              <a:rPr lang="en-US" sz="1000" b="0" dirty="0">
                <a:latin typeface="Source Sans Pro"/>
                <a:ea typeface="Source Sans Pro"/>
                <a:cs typeface="Source Sans Pro"/>
                <a:sym typeface="Source Sans Pro"/>
              </a:rPr>
              <a:t>more examples:</a:t>
            </a:r>
            <a:endParaRPr sz="1000" dirty="0"/>
          </a:p>
          <a:p>
            <a:pPr marL="0" lvl="0" indent="0" algn="l" rtl="0">
              <a:lnSpc>
                <a:spcPct val="100000"/>
              </a:lnSpc>
              <a:spcBef>
                <a:spcPts val="0"/>
              </a:spcBef>
              <a:spcAft>
                <a:spcPts val="0"/>
              </a:spcAft>
              <a:buClr>
                <a:schemeClr val="dk1"/>
              </a:buClr>
              <a:buSzPts val="1200"/>
              <a:buFont typeface="Source Sans Pro"/>
              <a:buNone/>
            </a:pPr>
            <a:r>
              <a:rPr lang="en-US" sz="1000" b="0" i="1" dirty="0">
                <a:latin typeface="Source Sans Pro"/>
                <a:ea typeface="Source Sans Pro"/>
                <a:cs typeface="Source Sans Pro"/>
                <a:sym typeface="Source Sans Pro"/>
              </a:rPr>
              <a:t>Mothers</a:t>
            </a:r>
            <a:endParaRPr sz="1000" dirty="0"/>
          </a:p>
          <a:p>
            <a:pPr marL="171450" lvl="0" indent="-171450" algn="l" rtl="0">
              <a:lnSpc>
                <a:spcPct val="100000"/>
              </a:lnSpc>
              <a:spcBef>
                <a:spcPts val="0"/>
              </a:spcBef>
              <a:spcAft>
                <a:spcPts val="0"/>
              </a:spcAft>
              <a:buSzPct val="100000"/>
              <a:buFont typeface="Arial" panose="020B0604020202020204" pitchFamily="34" charset="0"/>
              <a:buChar char="•"/>
            </a:pPr>
            <a:r>
              <a:rPr lang="en-US" sz="1000" dirty="0">
                <a:latin typeface="Source Sans Pro"/>
                <a:ea typeface="Source Sans Pro"/>
                <a:cs typeface="Source Sans Pro"/>
                <a:sym typeface="Source Sans Pro"/>
              </a:rPr>
              <a:t>Allows full recovery from the previous pregnancy and childbirth</a:t>
            </a:r>
            <a:endParaRPr sz="1000" dirty="0"/>
          </a:p>
          <a:p>
            <a:pPr marL="171450" lvl="0" indent="-171450" algn="l" rtl="0">
              <a:lnSpc>
                <a:spcPct val="100000"/>
              </a:lnSpc>
              <a:spcBef>
                <a:spcPts val="0"/>
              </a:spcBef>
              <a:spcAft>
                <a:spcPts val="0"/>
              </a:spcAft>
              <a:buSzPct val="100000"/>
              <a:buFont typeface="Arial" panose="020B0604020202020204" pitchFamily="34" charset="0"/>
              <a:buChar char="•"/>
            </a:pPr>
            <a:r>
              <a:rPr lang="en-US" sz="1000" dirty="0">
                <a:latin typeface="Source Sans Pro"/>
                <a:ea typeface="Source Sans Pro"/>
                <a:cs typeface="Source Sans Pro"/>
                <a:sym typeface="Source Sans Pro"/>
              </a:rPr>
              <a:t>Results in more time to look after the baby and to care for the family</a:t>
            </a:r>
            <a:endParaRPr sz="1000" dirty="0"/>
          </a:p>
          <a:p>
            <a:pPr marL="0" lvl="0" indent="0" algn="l" rtl="0">
              <a:lnSpc>
                <a:spcPct val="100000"/>
              </a:lnSpc>
              <a:spcBef>
                <a:spcPts val="0"/>
              </a:spcBef>
              <a:spcAft>
                <a:spcPts val="0"/>
              </a:spcAft>
              <a:buClr>
                <a:schemeClr val="dk1"/>
              </a:buClr>
              <a:buSzPts val="1200"/>
              <a:buFont typeface="Source Sans Pro"/>
              <a:buNone/>
            </a:pPr>
            <a:r>
              <a:rPr lang="en-US" sz="1000" b="0" i="1" dirty="0">
                <a:latin typeface="Source Sans Pro"/>
                <a:ea typeface="Source Sans Pro"/>
                <a:cs typeface="Source Sans Pro"/>
                <a:sym typeface="Source Sans Pro"/>
              </a:rPr>
              <a:t>Children</a:t>
            </a:r>
            <a:endParaRPr sz="1000" dirty="0"/>
          </a:p>
          <a:p>
            <a:pPr marL="171450" lvl="0" indent="-171450" algn="l" rtl="0">
              <a:lnSpc>
                <a:spcPct val="100000"/>
              </a:lnSpc>
              <a:spcBef>
                <a:spcPts val="0"/>
              </a:spcBef>
              <a:spcAft>
                <a:spcPts val="0"/>
              </a:spcAft>
              <a:buSzPct val="100000"/>
              <a:buFont typeface="Arial" panose="020B0604020202020204" pitchFamily="34" charset="0"/>
              <a:buChar char="•"/>
            </a:pPr>
            <a:r>
              <a:rPr lang="en-US" sz="1000" dirty="0">
                <a:latin typeface="Source Sans Pro"/>
                <a:ea typeface="Source Sans Pro"/>
                <a:cs typeface="Source Sans Pro"/>
                <a:sym typeface="Source Sans Pro"/>
              </a:rPr>
              <a:t>Children born to women who use family planning are more likely to survive and less likely to be sick</a:t>
            </a:r>
            <a:endParaRPr sz="1000" dirty="0"/>
          </a:p>
          <a:p>
            <a:pPr marL="0" lvl="0" indent="0" algn="l" rtl="0">
              <a:lnSpc>
                <a:spcPct val="100000"/>
              </a:lnSpc>
              <a:spcBef>
                <a:spcPts val="0"/>
              </a:spcBef>
              <a:spcAft>
                <a:spcPts val="0"/>
              </a:spcAft>
              <a:buSzPts val="1400"/>
              <a:buNone/>
            </a:pPr>
            <a:r>
              <a:rPr lang="en-US" sz="1000" b="0" i="1" dirty="0">
                <a:latin typeface="Source Sans Pro"/>
                <a:ea typeface="Source Sans Pro"/>
                <a:cs typeface="Source Sans Pro"/>
                <a:sym typeface="Source Sans Pro"/>
              </a:rPr>
              <a:t>Family</a:t>
            </a:r>
            <a:endParaRPr sz="1000" dirty="0"/>
          </a:p>
          <a:p>
            <a:pPr marL="171450" lvl="0" indent="-171450" algn="l" rtl="0">
              <a:lnSpc>
                <a:spcPct val="100000"/>
              </a:lnSpc>
              <a:spcBef>
                <a:spcPts val="0"/>
              </a:spcBef>
              <a:spcAft>
                <a:spcPts val="0"/>
              </a:spcAft>
              <a:buSzPct val="100000"/>
              <a:buFont typeface="Arial" panose="020B0604020202020204" pitchFamily="34" charset="0"/>
              <a:buChar char="•"/>
            </a:pPr>
            <a:r>
              <a:rPr lang="en-US" sz="1000" dirty="0">
                <a:latin typeface="Source Sans Pro"/>
                <a:ea typeface="Source Sans Pro"/>
                <a:cs typeface="Source Sans Pro"/>
                <a:sym typeface="Source Sans Pro"/>
              </a:rPr>
              <a:t>Less illness reduces economic strain on family</a:t>
            </a:r>
            <a:endParaRPr sz="1000" dirty="0"/>
          </a:p>
          <a:p>
            <a:pPr marL="171450" lvl="0" indent="-171450" algn="l" rtl="0">
              <a:lnSpc>
                <a:spcPct val="100000"/>
              </a:lnSpc>
              <a:spcBef>
                <a:spcPts val="0"/>
              </a:spcBef>
              <a:spcAft>
                <a:spcPts val="0"/>
              </a:spcAft>
              <a:buSzPct val="100000"/>
              <a:buFont typeface="Arial" panose="020B0604020202020204" pitchFamily="34" charset="0"/>
              <a:buChar char="•"/>
            </a:pPr>
            <a:r>
              <a:rPr lang="en-US" sz="1000" dirty="0">
                <a:latin typeface="Source Sans Pro"/>
                <a:ea typeface="Source Sans Pro"/>
                <a:cs typeface="Source Sans Pro"/>
                <a:sym typeface="Source Sans Pro"/>
              </a:rPr>
              <a:t>Fewer deaths strengthen families and communities</a:t>
            </a:r>
            <a:endParaRPr sz="1000" dirty="0"/>
          </a:p>
          <a:p>
            <a:pPr marL="171450" lvl="0" indent="-171450" algn="l" rtl="0">
              <a:lnSpc>
                <a:spcPct val="100000"/>
              </a:lnSpc>
              <a:spcBef>
                <a:spcPts val="0"/>
              </a:spcBef>
              <a:spcAft>
                <a:spcPts val="0"/>
              </a:spcAft>
              <a:buSzPct val="100000"/>
              <a:buFont typeface="Arial" panose="020B0604020202020204" pitchFamily="34" charset="0"/>
              <a:buChar char="•"/>
            </a:pPr>
            <a:r>
              <a:rPr lang="en-US" sz="1000" dirty="0">
                <a:latin typeface="Source Sans Pro"/>
                <a:ea typeface="Source Sans Pro"/>
                <a:cs typeface="Source Sans Pro"/>
                <a:sym typeface="Source Sans Pro"/>
              </a:rPr>
              <a:t>Relieves economic, social, and environmental pressures due to rapidly growing populations</a:t>
            </a:r>
            <a:endParaRPr sz="1000" dirty="0"/>
          </a:p>
          <a:p>
            <a:pPr marL="171450" lvl="0" indent="-171450" algn="l" rtl="0">
              <a:lnSpc>
                <a:spcPct val="100000"/>
              </a:lnSpc>
              <a:spcBef>
                <a:spcPts val="0"/>
              </a:spcBef>
              <a:spcAft>
                <a:spcPts val="0"/>
              </a:spcAft>
              <a:buSzPct val="100000"/>
              <a:buFont typeface="Arial" panose="020B0604020202020204" pitchFamily="34" charset="0"/>
              <a:buChar char="•"/>
            </a:pPr>
            <a:r>
              <a:rPr lang="en-US" sz="1000" dirty="0">
                <a:latin typeface="Source Sans Pro"/>
                <a:ea typeface="Source Sans Pro"/>
                <a:cs typeface="Source Sans Pro"/>
                <a:sym typeface="Source Sans Pro"/>
              </a:rPr>
              <a:t>Enhances women’s status and promotes equality between men and women</a:t>
            </a:r>
            <a:endParaRPr sz="1000" dirty="0"/>
          </a:p>
          <a:p>
            <a:pPr marL="0" lvl="0" indent="0" algn="l" rtl="0">
              <a:lnSpc>
                <a:spcPct val="100000"/>
              </a:lnSpc>
              <a:spcBef>
                <a:spcPts val="0"/>
              </a:spcBef>
              <a:spcAft>
                <a:spcPts val="0"/>
              </a:spcAft>
              <a:buSzPts val="1400"/>
              <a:buNone/>
            </a:pPr>
            <a:endParaRPr sz="1000" dirty="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sz="1000" dirty="0">
                <a:latin typeface="Source Sans Pro"/>
                <a:ea typeface="Source Sans Pro"/>
                <a:cs typeface="Source Sans Pro"/>
                <a:sym typeface="Source Sans Pro"/>
              </a:rPr>
              <a:t>There are also additional medical benefits with certain contraceptive methods for women such as reduction of anemia, alleviation of pain from uterine fibroids, management of endometriosis and reduced risk for certain cancers.</a:t>
            </a:r>
            <a:endParaRPr sz="1000" dirty="0"/>
          </a:p>
          <a:p>
            <a:pPr marL="0" lvl="0" indent="0" algn="l" rtl="0">
              <a:lnSpc>
                <a:spcPct val="100000"/>
              </a:lnSpc>
              <a:spcBef>
                <a:spcPts val="0"/>
              </a:spcBef>
              <a:spcAft>
                <a:spcPts val="0"/>
              </a:spcAft>
              <a:buSzPts val="1400"/>
              <a:buNone/>
            </a:pPr>
            <a:endParaRPr sz="1000" dirty="0"/>
          </a:p>
          <a:p>
            <a:pPr marL="0" marR="0" lvl="0" indent="0" algn="l" rtl="0">
              <a:lnSpc>
                <a:spcPct val="100000"/>
              </a:lnSpc>
              <a:spcBef>
                <a:spcPts val="0"/>
              </a:spcBef>
              <a:spcAft>
                <a:spcPts val="0"/>
              </a:spcAft>
              <a:buClr>
                <a:schemeClr val="dk1"/>
              </a:buClr>
              <a:buSzPts val="1200"/>
              <a:buFont typeface="Arial"/>
              <a:buNone/>
            </a:pPr>
            <a:r>
              <a:rPr lang="en-US" sz="1000" b="1" i="0" u="sng" strike="noStrike" cap="none" dirty="0">
                <a:latin typeface="Source Sans Pro"/>
                <a:ea typeface="Source Sans Pro"/>
                <a:cs typeface="Source Sans Pro"/>
                <a:sym typeface="Source Sans Pro"/>
              </a:rPr>
              <a:t>References:</a:t>
            </a:r>
            <a:endParaRPr sz="1000" dirty="0"/>
          </a:p>
          <a:p>
            <a:pPr marL="228600" lvl="0" indent="-228600" algn="l" rtl="0">
              <a:lnSpc>
                <a:spcPct val="100000"/>
              </a:lnSpc>
              <a:spcBef>
                <a:spcPts val="0"/>
              </a:spcBef>
              <a:spcAft>
                <a:spcPts val="0"/>
              </a:spcAft>
              <a:buClr>
                <a:schemeClr val="dk1"/>
              </a:buClr>
              <a:buSzPct val="100000"/>
              <a:buFont typeface="Calibri"/>
              <a:buAutoNum type="arabicPeriod"/>
            </a:pPr>
            <a:r>
              <a:rPr lang="en-US" sz="1000" b="0" dirty="0">
                <a:latin typeface="Source Sans Pro"/>
                <a:ea typeface="Source Sans Pro"/>
                <a:cs typeface="Source Sans Pro"/>
                <a:sym typeface="Source Sans Pro"/>
              </a:rPr>
              <a:t>Family Planning Training for Drug Shop Operators Training (Uganda) </a:t>
            </a:r>
            <a:r>
              <a:rPr lang="en-US" sz="1000" dirty="0"/>
              <a:t>Job Aid Booklet “How FP Benefits Many,” 2018</a:t>
            </a:r>
            <a:endParaRPr sz="1000" dirty="0"/>
          </a:p>
          <a:p>
            <a:pPr marL="228600" marR="0" lvl="0" indent="-228600" algn="l" rtl="0">
              <a:lnSpc>
                <a:spcPct val="100000"/>
              </a:lnSpc>
              <a:spcBef>
                <a:spcPts val="0"/>
              </a:spcBef>
              <a:spcAft>
                <a:spcPts val="0"/>
              </a:spcAft>
              <a:buClr>
                <a:schemeClr val="dk1"/>
              </a:buClr>
              <a:buSzPct val="100000"/>
              <a:buFont typeface="Calibri"/>
              <a:buAutoNum type="arabicPeriod"/>
            </a:pPr>
            <a:r>
              <a:rPr lang="en-US" sz="1000" b="0" i="0" u="none" strike="noStrike" cap="none" dirty="0">
                <a:latin typeface="Source Sans Pro"/>
                <a:ea typeface="Source Sans Pro"/>
                <a:cs typeface="Source Sans Pro"/>
                <a:sym typeface="Source Sans Pro"/>
              </a:rPr>
              <a:t>FP TRP, Benefits of FP module</a:t>
            </a:r>
            <a:endParaRPr sz="1000" dirty="0">
              <a:latin typeface="Source Sans Pro"/>
              <a:ea typeface="Source Sans Pro"/>
              <a:cs typeface="Source Sans Pro"/>
              <a:sym typeface="Source Sans Pro"/>
            </a:endParaRPr>
          </a:p>
          <a:p>
            <a:pPr marL="228600" lvl="0" indent="-228600" algn="l" rtl="0">
              <a:lnSpc>
                <a:spcPct val="100000"/>
              </a:lnSpc>
              <a:spcBef>
                <a:spcPts val="0"/>
              </a:spcBef>
              <a:spcAft>
                <a:spcPts val="0"/>
              </a:spcAft>
              <a:buClr>
                <a:schemeClr val="dk1"/>
              </a:buClr>
              <a:buSzPct val="100000"/>
              <a:buFont typeface="Calibri"/>
              <a:buAutoNum type="arabicPeriod"/>
            </a:pPr>
            <a:r>
              <a:rPr lang="en-US" sz="1000" dirty="0"/>
              <a:t>ABMS/PSI Benin FP training materials</a:t>
            </a:r>
            <a:endParaRPr sz="1000" dirty="0"/>
          </a:p>
          <a:p>
            <a:pPr marL="228600" lvl="0" indent="-152400" algn="l" rtl="0">
              <a:lnSpc>
                <a:spcPct val="100000"/>
              </a:lnSpc>
              <a:spcBef>
                <a:spcPts val="0"/>
              </a:spcBef>
              <a:spcAft>
                <a:spcPts val="0"/>
              </a:spcAft>
              <a:buClr>
                <a:schemeClr val="dk1"/>
              </a:buClr>
              <a:buSzPts val="1200"/>
              <a:buFont typeface="Calibri"/>
              <a:buNone/>
            </a:pPr>
            <a:endParaRPr dirty="0"/>
          </a:p>
        </p:txBody>
      </p:sp>
      <p:sp>
        <p:nvSpPr>
          <p:cNvPr id="504" name="Google Shape;504;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6"/>
        <p:cNvGrpSpPr/>
        <p:nvPr/>
      </p:nvGrpSpPr>
      <p:grpSpPr>
        <a:xfrm>
          <a:off x="0" y="0"/>
          <a:ext cx="0" cy="0"/>
          <a:chOff x="0" y="0"/>
          <a:chExt cx="0" cy="0"/>
        </a:xfrm>
      </p:grpSpPr>
      <p:sp>
        <p:nvSpPr>
          <p:cNvPr id="517" name="Google Shape;517;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8" name="Google Shape;518;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000" b="1" i="0" u="none" strike="noStrike" cap="none" dirty="0">
                <a:solidFill>
                  <a:srgbClr val="000000"/>
                </a:solidFill>
                <a:latin typeface="Source Sans Pro"/>
                <a:ea typeface="Source Sans Pro"/>
                <a:cs typeface="Source Sans Pro"/>
                <a:sym typeface="Source Sans Pro"/>
              </a:rPr>
              <a:t>FACILITATOR NOTES</a:t>
            </a:r>
            <a:endParaRPr sz="1000" dirty="0"/>
          </a:p>
          <a:p>
            <a:pPr marL="0" lvl="0" indent="0" algn="l" rtl="0">
              <a:lnSpc>
                <a:spcPct val="100000"/>
              </a:lnSpc>
              <a:spcBef>
                <a:spcPts val="0"/>
              </a:spcBef>
              <a:spcAft>
                <a:spcPts val="0"/>
              </a:spcAft>
              <a:buSzPts val="1400"/>
              <a:buNone/>
            </a:pPr>
            <a:r>
              <a:rPr lang="en-US" sz="1000" b="1" dirty="0"/>
              <a:t>Distribute</a:t>
            </a:r>
            <a:r>
              <a:rPr lang="en-US" sz="1000" dirty="0"/>
              <a:t> sticky notes to trainees.</a:t>
            </a:r>
            <a:endParaRPr sz="1000" dirty="0"/>
          </a:p>
          <a:p>
            <a:pPr marL="0" lvl="0" indent="0" algn="l" rtl="0">
              <a:lnSpc>
                <a:spcPct val="100000"/>
              </a:lnSpc>
              <a:spcBef>
                <a:spcPts val="0"/>
              </a:spcBef>
              <a:spcAft>
                <a:spcPts val="0"/>
              </a:spcAft>
              <a:buSzPts val="1400"/>
              <a:buNone/>
            </a:pPr>
            <a:r>
              <a:rPr lang="en-US" sz="1000" b="1" dirty="0"/>
              <a:t>Ask</a:t>
            </a:r>
            <a:r>
              <a:rPr lang="en-US" sz="1000" dirty="0"/>
              <a:t> them to read the instructions on the slide. </a:t>
            </a:r>
            <a:endParaRPr sz="1000" dirty="0"/>
          </a:p>
          <a:p>
            <a:pPr marL="0" lvl="0" indent="0" algn="l" rtl="0">
              <a:lnSpc>
                <a:spcPct val="100000"/>
              </a:lnSpc>
              <a:spcBef>
                <a:spcPts val="0"/>
              </a:spcBef>
              <a:spcAft>
                <a:spcPts val="0"/>
              </a:spcAft>
              <a:buSzPts val="1400"/>
              <a:buNone/>
            </a:pPr>
            <a:r>
              <a:rPr lang="en-US" sz="1000" b="1" dirty="0"/>
              <a:t>Tell </a:t>
            </a:r>
            <a:r>
              <a:rPr lang="en-US" sz="1000" b="0" dirty="0"/>
              <a:t>them </a:t>
            </a:r>
            <a:r>
              <a:rPr lang="en-US" sz="1000" dirty="0"/>
              <a:t>that they have 2-3 minutes to come up with the two examples – one that helps, and one that hinders.</a:t>
            </a:r>
            <a:endParaRPr sz="1000" dirty="0"/>
          </a:p>
          <a:p>
            <a:pPr marL="0" lvl="0" indent="0" algn="l" rtl="0">
              <a:lnSpc>
                <a:spcPct val="100000"/>
              </a:lnSpc>
              <a:spcBef>
                <a:spcPts val="0"/>
              </a:spcBef>
              <a:spcAft>
                <a:spcPts val="0"/>
              </a:spcAft>
              <a:buSzPts val="1400"/>
              <a:buNone/>
            </a:pPr>
            <a:r>
              <a:rPr lang="en-US" sz="1000" b="1" dirty="0"/>
              <a:t>Ask </a:t>
            </a:r>
            <a:r>
              <a:rPr lang="en-US" sz="1000" dirty="0"/>
              <a:t>one trainee to come up to the wall and read the examples on the sticky notes aloud.</a:t>
            </a:r>
            <a:endParaRPr sz="1000" dirty="0"/>
          </a:p>
          <a:p>
            <a:pPr marL="0" lvl="0" indent="0" algn="l" rtl="0">
              <a:lnSpc>
                <a:spcPct val="100000"/>
              </a:lnSpc>
              <a:spcBef>
                <a:spcPts val="0"/>
              </a:spcBef>
              <a:spcAft>
                <a:spcPts val="0"/>
              </a:spcAft>
              <a:buSzPts val="1400"/>
              <a:buNone/>
            </a:pPr>
            <a:r>
              <a:rPr lang="en-US" sz="1000" b="1" dirty="0"/>
              <a:t>Discuss</a:t>
            </a:r>
            <a:r>
              <a:rPr lang="en-US" sz="1000" b="0" dirty="0"/>
              <a:t> with the groups how the suggestions are correct or not.</a:t>
            </a:r>
            <a:r>
              <a:rPr lang="en-US" sz="1000" dirty="0"/>
              <a:t> </a:t>
            </a:r>
            <a:endParaRPr sz="1000" dirty="0"/>
          </a:p>
          <a:p>
            <a:pPr marL="0" lvl="0" indent="0" algn="l" rtl="0">
              <a:lnSpc>
                <a:spcPct val="100000"/>
              </a:lnSpc>
              <a:spcBef>
                <a:spcPts val="0"/>
              </a:spcBef>
              <a:spcAft>
                <a:spcPts val="0"/>
              </a:spcAft>
              <a:buSzPts val="1400"/>
              <a:buNone/>
            </a:pPr>
            <a:r>
              <a:rPr lang="en-US" sz="1000" b="1" dirty="0"/>
              <a:t>Click</a:t>
            </a:r>
            <a:r>
              <a:rPr lang="en-US" sz="1000" b="0" dirty="0"/>
              <a:t> to reveal a few examples for </a:t>
            </a:r>
            <a:r>
              <a:rPr lang="en-US" sz="1000" b="1" dirty="0"/>
              <a:t>help</a:t>
            </a:r>
            <a:r>
              <a:rPr lang="en-US" sz="1000" b="0" dirty="0"/>
              <a:t> (top row) and </a:t>
            </a:r>
            <a:r>
              <a:rPr lang="en-US" sz="1000" b="1" dirty="0"/>
              <a:t>hinder </a:t>
            </a:r>
            <a:r>
              <a:rPr lang="en-US" sz="1000" b="0" dirty="0"/>
              <a:t>(bottom row).</a:t>
            </a:r>
            <a:endParaRPr sz="1000" dirty="0"/>
          </a:p>
          <a:p>
            <a:pPr marL="0" lvl="0" indent="0" algn="l" rtl="0">
              <a:lnSpc>
                <a:spcPct val="100000"/>
              </a:lnSpc>
              <a:spcBef>
                <a:spcPts val="0"/>
              </a:spcBef>
              <a:spcAft>
                <a:spcPts val="0"/>
              </a:spcAft>
              <a:buSzPts val="1400"/>
              <a:buNone/>
            </a:pPr>
            <a:r>
              <a:rPr lang="en-US" sz="1000" b="1" dirty="0"/>
              <a:t>Say: </a:t>
            </a:r>
            <a:r>
              <a:rPr lang="en-US" sz="1000" b="0" dirty="0"/>
              <a:t>Based on what we’ve learned about gender and youth, what might affect a young person’s use of contraception? </a:t>
            </a:r>
            <a:r>
              <a:rPr lang="en-US" sz="1000" b="1" dirty="0"/>
              <a:t>Allow</a:t>
            </a:r>
            <a:r>
              <a:rPr lang="en-US" sz="1000" b="0" dirty="0"/>
              <a:t> a few responses.</a:t>
            </a:r>
            <a:endParaRPr sz="1000" dirty="0"/>
          </a:p>
          <a:p>
            <a:pPr marL="0" lvl="0" indent="0" algn="l" rtl="0">
              <a:lnSpc>
                <a:spcPct val="100000"/>
              </a:lnSpc>
              <a:spcBef>
                <a:spcPts val="0"/>
              </a:spcBef>
              <a:spcAft>
                <a:spcPts val="0"/>
              </a:spcAft>
              <a:buSzPts val="1400"/>
              <a:buNone/>
            </a:pPr>
            <a:r>
              <a:rPr lang="en-US" sz="1000" b="1" dirty="0"/>
              <a:t>Say: </a:t>
            </a:r>
            <a:r>
              <a:rPr lang="en-US" sz="1000" b="0" dirty="0"/>
              <a:t>How might a person’s gender affect their use of contraception? </a:t>
            </a:r>
            <a:r>
              <a:rPr lang="en-US" sz="1000" b="1" dirty="0"/>
              <a:t>Allow </a:t>
            </a:r>
            <a:r>
              <a:rPr lang="en-US" sz="1000" b="0" dirty="0"/>
              <a:t>a few responses.</a:t>
            </a:r>
            <a:endParaRPr sz="1000" dirty="0"/>
          </a:p>
          <a:p>
            <a:pPr marL="0" marR="0" lvl="0" indent="0" algn="l" rtl="0">
              <a:lnSpc>
                <a:spcPct val="100000"/>
              </a:lnSpc>
              <a:spcBef>
                <a:spcPts val="0"/>
              </a:spcBef>
              <a:spcAft>
                <a:spcPts val="0"/>
              </a:spcAft>
              <a:buClr>
                <a:srgbClr val="000000"/>
              </a:buClr>
              <a:buSzPts val="1400"/>
              <a:buFont typeface="Arial"/>
              <a:buNone/>
            </a:pPr>
            <a:r>
              <a:rPr lang="en-US" sz="1000" b="1" dirty="0"/>
              <a:t>Say: </a:t>
            </a:r>
            <a:r>
              <a:rPr lang="en-US" sz="1000" b="0" dirty="0"/>
              <a:t>Which of these factors can I influence or improve through my role as an FP provider? </a:t>
            </a:r>
            <a:r>
              <a:rPr lang="en-US" sz="1000" b="1" dirty="0"/>
              <a:t>Allow </a:t>
            </a:r>
            <a:r>
              <a:rPr lang="en-US" sz="1000" b="0" dirty="0"/>
              <a:t>a few responses.</a:t>
            </a:r>
            <a:endParaRPr sz="1000" dirty="0"/>
          </a:p>
          <a:p>
            <a:pPr marL="0" lvl="0" indent="0" algn="l" rtl="0">
              <a:lnSpc>
                <a:spcPct val="100000"/>
              </a:lnSpc>
              <a:spcBef>
                <a:spcPts val="0"/>
              </a:spcBef>
              <a:spcAft>
                <a:spcPts val="0"/>
              </a:spcAft>
              <a:buSzPts val="1400"/>
              <a:buNone/>
            </a:pPr>
            <a:endParaRPr sz="1000" b="0" dirty="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sz="1000" b="1" u="sng" dirty="0">
                <a:latin typeface="Source Sans Pro"/>
                <a:ea typeface="Source Sans Pro"/>
                <a:cs typeface="Source Sans Pro"/>
                <a:sym typeface="Source Sans Pro"/>
              </a:rPr>
              <a:t>References:</a:t>
            </a:r>
            <a:endParaRPr sz="1000" dirty="0"/>
          </a:p>
          <a:p>
            <a:pPr marL="0" marR="0" lvl="0" indent="0" algn="l" rtl="0">
              <a:lnSpc>
                <a:spcPct val="100000"/>
              </a:lnSpc>
              <a:spcBef>
                <a:spcPts val="0"/>
              </a:spcBef>
              <a:spcAft>
                <a:spcPts val="0"/>
              </a:spcAft>
              <a:buSzPts val="1400"/>
              <a:buNone/>
            </a:pPr>
            <a:r>
              <a:rPr lang="en-US" sz="1000" b="0" u="none" dirty="0">
                <a:latin typeface="Source Sans Pro"/>
                <a:ea typeface="Source Sans Pro"/>
                <a:cs typeface="Source Sans Pro"/>
                <a:sym typeface="Source Sans Pro"/>
              </a:rPr>
              <a:t>1. </a:t>
            </a:r>
            <a:r>
              <a:rPr lang="en-US" sz="1000" b="0" dirty="0">
                <a:latin typeface="Source Sans Pro"/>
                <a:ea typeface="Source Sans Pro"/>
                <a:cs typeface="Source Sans Pro"/>
                <a:sym typeface="Source Sans Pro"/>
              </a:rPr>
              <a:t>Family Planning Training for Drug Shop Operators Training (Uganda) Guide, 2018</a:t>
            </a:r>
            <a:endParaRPr sz="1000" b="0" dirty="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b="0" u="none" dirty="0"/>
          </a:p>
        </p:txBody>
      </p:sp>
      <p:sp>
        <p:nvSpPr>
          <p:cNvPr id="519" name="Google Shape;519;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5"/>
        <p:cNvGrpSpPr/>
        <p:nvPr/>
      </p:nvGrpSpPr>
      <p:grpSpPr>
        <a:xfrm>
          <a:off x="0" y="0"/>
          <a:ext cx="0" cy="0"/>
          <a:chOff x="0" y="0"/>
          <a:chExt cx="0" cy="0"/>
        </a:xfrm>
      </p:grpSpPr>
      <p:sp>
        <p:nvSpPr>
          <p:cNvPr id="546" name="Google Shape;546;p8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7" name="Google Shape;547;p86:notes"/>
          <p:cNvSpPr txBox="1">
            <a:spLocks noGrp="1"/>
          </p:cNvSpPr>
          <p:nvPr>
            <p:ph type="body" idx="1"/>
          </p:nvPr>
        </p:nvSpPr>
        <p:spPr>
          <a:xfrm>
            <a:off x="685800" y="4400550"/>
            <a:ext cx="5486400" cy="448056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Arial"/>
              <a:buNone/>
            </a:pPr>
            <a:r>
              <a:rPr lang="en-US" sz="1000" b="1" dirty="0"/>
              <a:t>FACILITATOR NOTES </a:t>
            </a:r>
            <a:endParaRPr sz="1000" dirty="0"/>
          </a:p>
          <a:p>
            <a:pPr marL="0" lvl="0" indent="0" algn="l" rtl="0">
              <a:lnSpc>
                <a:spcPct val="100000"/>
              </a:lnSpc>
              <a:spcBef>
                <a:spcPts val="0"/>
              </a:spcBef>
              <a:spcAft>
                <a:spcPts val="0"/>
              </a:spcAft>
              <a:buClr>
                <a:schemeClr val="dk1"/>
              </a:buClr>
              <a:buSzPts val="1200"/>
              <a:buFont typeface="Arial"/>
              <a:buNone/>
            </a:pPr>
            <a:r>
              <a:rPr lang="en-US" sz="1000" b="1" u="none" dirty="0"/>
              <a:t>Ask </a:t>
            </a:r>
            <a:r>
              <a:rPr lang="en-US" sz="1000" b="0" u="none" dirty="0"/>
              <a:t>1-2 participants to remind the group of what the terms “adolescents” and “youth” mean. </a:t>
            </a:r>
            <a:r>
              <a:rPr lang="en-US" sz="1000" b="1" u="none" dirty="0"/>
              <a:t>Correct </a:t>
            </a:r>
            <a:r>
              <a:rPr lang="en-US" sz="1000" b="0" u="none" dirty="0"/>
              <a:t>as needed (refer to the definitions in Module 2). </a:t>
            </a:r>
            <a:endParaRPr sz="1000" dirty="0"/>
          </a:p>
          <a:p>
            <a:pPr marL="0" lvl="0" indent="0" algn="l" rtl="0">
              <a:lnSpc>
                <a:spcPct val="100000"/>
              </a:lnSpc>
              <a:spcBef>
                <a:spcPts val="0"/>
              </a:spcBef>
              <a:spcAft>
                <a:spcPts val="0"/>
              </a:spcAft>
              <a:buClr>
                <a:schemeClr val="dk1"/>
              </a:buClr>
              <a:buSzPts val="1200"/>
              <a:buFont typeface="Arial"/>
              <a:buNone/>
            </a:pPr>
            <a:r>
              <a:rPr lang="en-US" sz="1000" b="1" dirty="0"/>
              <a:t>Say: </a:t>
            </a:r>
            <a:r>
              <a:rPr lang="en-US" sz="1000" b="0" dirty="0"/>
              <a:t>Let’s learn a bit more about the barriers young people face in accessing FP, and in particular, adolescents. Adolescents are a subset of youth, aged 10-19. There are specific developmental stages of adolescence and characteristics of each that can put adolescents more at risk in general and specifically for sexual health. In addition, these characteristics </a:t>
            </a:r>
            <a:r>
              <a:rPr lang="en-US" sz="1000" dirty="0">
                <a:highlight>
                  <a:srgbClr val="FFFFFF"/>
                </a:highlight>
              </a:rPr>
              <a:t>as well as inefficient sexual and reproductive health education, and negative societal norms about adolescent sexual behaviors can make it </a:t>
            </a:r>
            <a:r>
              <a:rPr lang="en-US" sz="1000" b="0" dirty="0"/>
              <a:t>more difficult for them to access </a:t>
            </a:r>
            <a:r>
              <a:rPr lang="en-US" sz="1000" dirty="0"/>
              <a:t>FP methods in particular</a:t>
            </a:r>
            <a:r>
              <a:rPr lang="en-US" sz="1000" b="0" dirty="0"/>
              <a:t>. </a:t>
            </a:r>
            <a:endParaRPr sz="1000" dirty="0"/>
          </a:p>
          <a:p>
            <a:pPr marL="0" lvl="0" indent="0" algn="l" rtl="0">
              <a:lnSpc>
                <a:spcPct val="100000"/>
              </a:lnSpc>
              <a:spcBef>
                <a:spcPts val="0"/>
              </a:spcBef>
              <a:spcAft>
                <a:spcPts val="0"/>
              </a:spcAft>
              <a:buClr>
                <a:schemeClr val="dk1"/>
              </a:buClr>
              <a:buSzPts val="1200"/>
              <a:buFont typeface="Arial"/>
              <a:buNone/>
            </a:pPr>
            <a:r>
              <a:rPr lang="en-US" sz="1000" b="1" dirty="0"/>
              <a:t>Read</a:t>
            </a:r>
            <a:r>
              <a:rPr lang="en-US" sz="1000" b="0" dirty="0"/>
              <a:t> the text in the table. For each developmental stage (early, middle and late adolescence), </a:t>
            </a:r>
            <a:r>
              <a:rPr lang="en-US" sz="1000" b="1" dirty="0"/>
              <a:t>ask</a:t>
            </a:r>
            <a:r>
              <a:rPr lang="en-US" sz="1000" b="0" dirty="0"/>
              <a:t>:</a:t>
            </a:r>
            <a:endParaRPr sz="1000" dirty="0"/>
          </a:p>
          <a:p>
            <a:pPr marL="342900" lvl="0" algn="l" rtl="0">
              <a:lnSpc>
                <a:spcPct val="100000"/>
              </a:lnSpc>
              <a:spcBef>
                <a:spcPts val="0"/>
              </a:spcBef>
              <a:spcAft>
                <a:spcPts val="0"/>
              </a:spcAft>
              <a:buClr>
                <a:schemeClr val="dk1"/>
              </a:buClr>
              <a:buSzPts val="1200"/>
              <a:buFont typeface="Arial"/>
              <a:buChar char="•"/>
            </a:pPr>
            <a:r>
              <a:rPr lang="en-US" sz="1000" b="0" dirty="0"/>
              <a:t>    What about this age group makes their sexual health more vulnerable?</a:t>
            </a:r>
            <a:endParaRPr sz="1000" dirty="0"/>
          </a:p>
          <a:p>
            <a:pPr marL="342900" lvl="0" algn="l" rtl="0">
              <a:lnSpc>
                <a:spcPct val="100000"/>
              </a:lnSpc>
              <a:spcBef>
                <a:spcPts val="0"/>
              </a:spcBef>
              <a:spcAft>
                <a:spcPts val="0"/>
              </a:spcAft>
              <a:buClr>
                <a:schemeClr val="dk1"/>
              </a:buClr>
              <a:buSzPts val="1200"/>
              <a:buFont typeface="Arial"/>
              <a:buChar char="•"/>
            </a:pPr>
            <a:r>
              <a:rPr lang="en-US" sz="1000" b="0" dirty="0"/>
              <a:t>    What other characteristics mark each of these stages?</a:t>
            </a:r>
            <a:endParaRPr sz="1000" dirty="0"/>
          </a:p>
          <a:p>
            <a:pPr marL="0" lvl="0" indent="0" algn="l" rtl="0">
              <a:lnSpc>
                <a:spcPct val="100000"/>
              </a:lnSpc>
              <a:spcBef>
                <a:spcPts val="0"/>
              </a:spcBef>
              <a:spcAft>
                <a:spcPts val="0"/>
              </a:spcAft>
              <a:buClr>
                <a:schemeClr val="dk1"/>
              </a:buClr>
              <a:buSzPts val="1200"/>
              <a:buFont typeface="Arial"/>
              <a:buNone/>
            </a:pPr>
            <a:r>
              <a:rPr lang="en-US" sz="1000" b="1" dirty="0"/>
              <a:t>Ask </a:t>
            </a:r>
            <a:r>
              <a:rPr lang="en-US" sz="1000" dirty="0"/>
              <a:t>participants what characteristic behaviors mark youth older than 19. Could there be some similarities with adolescents? </a:t>
            </a:r>
            <a:endParaRPr sz="1000" dirty="0"/>
          </a:p>
          <a:p>
            <a:pPr marL="0" lvl="0" indent="0" algn="l" rtl="0">
              <a:lnSpc>
                <a:spcPct val="100000"/>
              </a:lnSpc>
              <a:spcBef>
                <a:spcPts val="0"/>
              </a:spcBef>
              <a:spcAft>
                <a:spcPts val="0"/>
              </a:spcAft>
              <a:buClr>
                <a:schemeClr val="dk1"/>
              </a:buClr>
              <a:buSzPts val="1200"/>
              <a:buFont typeface="Arial"/>
              <a:buNone/>
            </a:pPr>
            <a:r>
              <a:rPr lang="en-US" sz="1000" b="1" dirty="0"/>
              <a:t>Probe </a:t>
            </a:r>
            <a:r>
              <a:rPr lang="en-US" sz="1000" b="0" dirty="0"/>
              <a:t>for issues related to:</a:t>
            </a:r>
            <a:endParaRPr sz="1000" dirty="0"/>
          </a:p>
          <a:p>
            <a:pPr marL="342900" marR="0" lvl="0" algn="l" rtl="0">
              <a:lnSpc>
                <a:spcPct val="100000"/>
              </a:lnSpc>
              <a:spcAft>
                <a:spcPts val="0"/>
              </a:spcAft>
              <a:buClr>
                <a:schemeClr val="dk1"/>
              </a:buClr>
              <a:buSzPts val="1000"/>
              <a:buFont typeface="Arial"/>
              <a:buChar char="•"/>
            </a:pPr>
            <a:r>
              <a:rPr lang="en-US" sz="1000" b="0" dirty="0">
                <a:solidFill>
                  <a:schemeClr val="dk1"/>
                </a:solidFill>
                <a:latin typeface="Source Sans Pro"/>
                <a:ea typeface="Source Sans Pro"/>
                <a:cs typeface="Source Sans Pro"/>
                <a:sym typeface="Source Sans Pro"/>
              </a:rPr>
              <a:t>Residence (rural, urban, peri-urban)</a:t>
            </a:r>
            <a:endParaRPr sz="1000" dirty="0"/>
          </a:p>
          <a:p>
            <a:pPr marL="342900" marR="0" lvl="0" algn="l" rtl="0">
              <a:lnSpc>
                <a:spcPct val="100000"/>
              </a:lnSpc>
              <a:spcAft>
                <a:spcPts val="0"/>
              </a:spcAft>
              <a:buClr>
                <a:schemeClr val="dk1"/>
              </a:buClr>
              <a:buSzPts val="1000"/>
              <a:buFont typeface="Arial"/>
              <a:buChar char="•"/>
            </a:pPr>
            <a:r>
              <a:rPr lang="en-US" sz="1000" b="0" dirty="0">
                <a:solidFill>
                  <a:schemeClr val="dk1"/>
                </a:solidFill>
                <a:latin typeface="Source Sans Pro"/>
                <a:ea typeface="Source Sans Pro"/>
                <a:cs typeface="Source Sans Pro"/>
                <a:sym typeface="Source Sans Pro"/>
              </a:rPr>
              <a:t>Migration status or how long the adolescent or young person has lived in their current area</a:t>
            </a:r>
            <a:endParaRPr sz="1000" dirty="0"/>
          </a:p>
          <a:p>
            <a:pPr marL="342900" marR="0" lvl="0" algn="l" rtl="0">
              <a:lnSpc>
                <a:spcPct val="100000"/>
              </a:lnSpc>
              <a:spcAft>
                <a:spcPts val="0"/>
              </a:spcAft>
              <a:buClr>
                <a:schemeClr val="dk1"/>
              </a:buClr>
              <a:buSzPts val="1000"/>
              <a:buFont typeface="Arial"/>
              <a:buChar char="•"/>
            </a:pPr>
            <a:r>
              <a:rPr lang="en-US" sz="1000" b="0" dirty="0">
                <a:solidFill>
                  <a:schemeClr val="dk1"/>
                </a:solidFill>
                <a:latin typeface="Source Sans Pro"/>
                <a:ea typeface="Source Sans Pro"/>
                <a:cs typeface="Source Sans Pro"/>
                <a:sym typeface="Source Sans Pro"/>
              </a:rPr>
              <a:t>Parental residence in household</a:t>
            </a:r>
            <a:endParaRPr sz="1000" dirty="0"/>
          </a:p>
          <a:p>
            <a:pPr marL="342900" marR="0" lvl="0" algn="l" rtl="0">
              <a:lnSpc>
                <a:spcPct val="100000"/>
              </a:lnSpc>
              <a:spcAft>
                <a:spcPts val="0"/>
              </a:spcAft>
              <a:buClr>
                <a:schemeClr val="dk1"/>
              </a:buClr>
              <a:buSzPts val="1000"/>
              <a:buFont typeface="Arial"/>
              <a:buChar char="•"/>
            </a:pPr>
            <a:r>
              <a:rPr lang="en-US" sz="1000" b="0" dirty="0">
                <a:solidFill>
                  <a:schemeClr val="dk1"/>
                </a:solidFill>
                <a:latin typeface="Source Sans Pro"/>
                <a:ea typeface="Source Sans Pro"/>
                <a:cs typeface="Source Sans Pro"/>
                <a:sym typeface="Source Sans Pro"/>
              </a:rPr>
              <a:t>Parental survival</a:t>
            </a:r>
            <a:endParaRPr sz="1000" dirty="0"/>
          </a:p>
          <a:p>
            <a:pPr marL="342900" marR="0" lvl="0" algn="l" rtl="0">
              <a:lnSpc>
                <a:spcPct val="100000"/>
              </a:lnSpc>
              <a:spcAft>
                <a:spcPts val="0"/>
              </a:spcAft>
              <a:buClr>
                <a:schemeClr val="dk1"/>
              </a:buClr>
              <a:buSzPts val="1000"/>
              <a:buFont typeface="Arial"/>
              <a:buChar char="•"/>
            </a:pPr>
            <a:r>
              <a:rPr lang="en-US" sz="1000" b="0" dirty="0">
                <a:solidFill>
                  <a:schemeClr val="dk1"/>
                </a:solidFill>
                <a:latin typeface="Source Sans Pro"/>
                <a:ea typeface="Source Sans Pro"/>
                <a:cs typeface="Source Sans Pro"/>
                <a:sym typeface="Source Sans Pro"/>
              </a:rPr>
              <a:t>School enrollment</a:t>
            </a:r>
            <a:endParaRPr sz="1000" dirty="0"/>
          </a:p>
          <a:p>
            <a:pPr marL="342900" marR="0" lvl="0" algn="l" rtl="0">
              <a:lnSpc>
                <a:spcPct val="100000"/>
              </a:lnSpc>
              <a:spcAft>
                <a:spcPts val="0"/>
              </a:spcAft>
              <a:buClr>
                <a:schemeClr val="dk1"/>
              </a:buClr>
              <a:buSzPts val="1000"/>
              <a:buFont typeface="Arial"/>
              <a:buChar char="•"/>
            </a:pPr>
            <a:r>
              <a:rPr lang="en-US" sz="1000" b="0" dirty="0">
                <a:solidFill>
                  <a:schemeClr val="dk1"/>
                </a:solidFill>
                <a:latin typeface="Source Sans Pro"/>
                <a:ea typeface="Source Sans Pro"/>
                <a:cs typeface="Source Sans Pro"/>
                <a:sym typeface="Source Sans Pro"/>
              </a:rPr>
              <a:t>Marital status</a:t>
            </a:r>
            <a:endParaRPr sz="1000" dirty="0"/>
          </a:p>
          <a:p>
            <a:pPr marL="342900" marR="0" lvl="0" algn="l" rtl="0">
              <a:lnSpc>
                <a:spcPct val="100000"/>
              </a:lnSpc>
              <a:spcAft>
                <a:spcPts val="0"/>
              </a:spcAft>
              <a:buClr>
                <a:schemeClr val="dk1"/>
              </a:buClr>
              <a:buSzPts val="1000"/>
              <a:buFont typeface="Arial"/>
              <a:buChar char="•"/>
            </a:pPr>
            <a:r>
              <a:rPr lang="en-US" sz="1000" b="0" dirty="0">
                <a:solidFill>
                  <a:schemeClr val="dk1"/>
                </a:solidFill>
                <a:latin typeface="Source Sans Pro"/>
                <a:ea typeface="Source Sans Pro"/>
                <a:cs typeface="Source Sans Pro"/>
                <a:sym typeface="Source Sans Pro"/>
              </a:rPr>
              <a:t>Childbearing status</a:t>
            </a:r>
            <a:endParaRPr sz="1000" dirty="0"/>
          </a:p>
          <a:p>
            <a:pPr marL="342900" marR="0" lvl="0" algn="l" rtl="0">
              <a:lnSpc>
                <a:spcPct val="100000"/>
              </a:lnSpc>
              <a:spcAft>
                <a:spcPts val="0"/>
              </a:spcAft>
              <a:buClr>
                <a:schemeClr val="dk1"/>
              </a:buClr>
              <a:buSzPts val="1000"/>
              <a:buFont typeface="Source Sans Pro"/>
              <a:buChar char="•"/>
            </a:pPr>
            <a:r>
              <a:rPr lang="en-US" sz="1000" b="0" dirty="0">
                <a:solidFill>
                  <a:schemeClr val="dk1"/>
                </a:solidFill>
                <a:latin typeface="Source Sans Pro"/>
                <a:ea typeface="Source Sans Pro"/>
                <a:cs typeface="Source Sans Pro"/>
                <a:sym typeface="Source Sans Pro"/>
              </a:rPr>
              <a:t>Identity differences based on race, class, religion, sex, etc.</a:t>
            </a:r>
            <a:endParaRPr sz="1000" dirty="0"/>
          </a:p>
          <a:p>
            <a:pPr marL="0" lvl="0" indent="0" algn="l" rtl="0">
              <a:lnSpc>
                <a:spcPct val="100000"/>
              </a:lnSpc>
              <a:spcAft>
                <a:spcPts val="0"/>
              </a:spcAft>
              <a:buClr>
                <a:schemeClr val="dk1"/>
              </a:buClr>
              <a:buSzPts val="1200"/>
              <a:buFont typeface="Arial"/>
              <a:buNone/>
            </a:pPr>
            <a:endParaRPr sz="1000" b="1" u="sng" dirty="0"/>
          </a:p>
          <a:p>
            <a:pPr marL="0" lvl="0" indent="0" algn="l" rtl="0">
              <a:lnSpc>
                <a:spcPct val="100000"/>
              </a:lnSpc>
              <a:spcBef>
                <a:spcPts val="0"/>
              </a:spcBef>
              <a:spcAft>
                <a:spcPts val="0"/>
              </a:spcAft>
              <a:buClr>
                <a:schemeClr val="dk1"/>
              </a:buClr>
              <a:buSzPts val="1200"/>
              <a:buFont typeface="Arial"/>
              <a:buNone/>
            </a:pPr>
            <a:r>
              <a:rPr lang="en-US" sz="1000" b="1" u="sng" dirty="0"/>
              <a:t>References:</a:t>
            </a:r>
            <a:endParaRPr sz="1000" dirty="0"/>
          </a:p>
          <a:p>
            <a:pPr marL="228600" marR="0" lvl="0" indent="-215900" algn="l" rtl="0">
              <a:lnSpc>
                <a:spcPct val="100000"/>
              </a:lnSpc>
              <a:spcBef>
                <a:spcPts val="0"/>
              </a:spcBef>
              <a:spcAft>
                <a:spcPts val="0"/>
              </a:spcAft>
              <a:buClr>
                <a:schemeClr val="dk1"/>
              </a:buClr>
              <a:buSzPts val="1000"/>
              <a:buFont typeface="Source Sans Pro"/>
              <a:buAutoNum type="arabicPeriod"/>
            </a:pPr>
            <a:r>
              <a:rPr lang="en-US" sz="1000" dirty="0"/>
              <a:t>Adapted from Engender Health: Youth-friendly Services: A Manual for Service Providers</a:t>
            </a:r>
            <a:endParaRPr sz="1000" dirty="0"/>
          </a:p>
          <a:p>
            <a:pPr marL="228600" marR="0" lvl="0" indent="-215900" algn="l" rtl="0">
              <a:lnSpc>
                <a:spcPct val="100000"/>
              </a:lnSpc>
              <a:spcBef>
                <a:spcPts val="0"/>
              </a:spcBef>
              <a:spcAft>
                <a:spcPts val="0"/>
              </a:spcAft>
              <a:buClr>
                <a:schemeClr val="dk1"/>
              </a:buClr>
              <a:buSzPts val="1000"/>
              <a:buFont typeface="Source Sans Pro"/>
              <a:buAutoNum type="arabicPeriod"/>
            </a:pPr>
            <a:r>
              <a:rPr lang="en-US" sz="1000" dirty="0"/>
              <a:t>“The Adolescent Experience In-Depth: Using Data to Identify and Reach the Most Vulnerable Young People: Madagascar 2003/04.” New York: Population Council, 2009. </a:t>
            </a:r>
            <a:endParaRPr sz="1000" b="1" dirty="0"/>
          </a:p>
          <a:p>
            <a:pPr marL="228600" marR="0" lvl="0" indent="-152400" algn="l" rtl="0">
              <a:lnSpc>
                <a:spcPct val="100000"/>
              </a:lnSpc>
              <a:spcBef>
                <a:spcPts val="0"/>
              </a:spcBef>
              <a:spcAft>
                <a:spcPts val="0"/>
              </a:spcAft>
              <a:buClr>
                <a:schemeClr val="dk1"/>
              </a:buClr>
              <a:buSzPts val="1200"/>
              <a:buFont typeface="Arial"/>
              <a:buNone/>
            </a:pPr>
            <a:endParaRPr sz="1000" dirty="0"/>
          </a:p>
          <a:p>
            <a:pPr marL="0" lvl="0" indent="0" algn="l" rtl="0">
              <a:lnSpc>
                <a:spcPct val="100000"/>
              </a:lnSpc>
              <a:spcBef>
                <a:spcPts val="0"/>
              </a:spcBef>
              <a:spcAft>
                <a:spcPts val="0"/>
              </a:spcAft>
              <a:buSzPts val="1400"/>
              <a:buNone/>
            </a:pPr>
            <a:endParaRPr b="0" dirty="0"/>
          </a:p>
        </p:txBody>
      </p:sp>
      <p:sp>
        <p:nvSpPr>
          <p:cNvPr id="548" name="Google Shape;548;p8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12"/>
        <p:cNvGrpSpPr/>
        <p:nvPr/>
      </p:nvGrpSpPr>
      <p:grpSpPr>
        <a:xfrm>
          <a:off x="0" y="0"/>
          <a:ext cx="0" cy="0"/>
          <a:chOff x="0" y="0"/>
          <a:chExt cx="0" cy="0"/>
        </a:xfrm>
      </p:grpSpPr>
      <p:pic>
        <p:nvPicPr>
          <p:cNvPr id="13" name="Google Shape;13;p81" descr="A picture containing text, person, indoor, shelf&#10;&#10;Description automatically generated"/>
          <p:cNvPicPr preferRelativeResize="0"/>
          <p:nvPr/>
        </p:nvPicPr>
        <p:blipFill rotWithShape="1">
          <a:blip r:embed="rId2">
            <a:alphaModFix/>
          </a:blip>
          <a:srcRect/>
          <a:stretch/>
        </p:blipFill>
        <p:spPr>
          <a:xfrm>
            <a:off x="2200234" y="0"/>
            <a:ext cx="9991766" cy="6858000"/>
          </a:xfrm>
          <a:prstGeom prst="rect">
            <a:avLst/>
          </a:prstGeom>
          <a:noFill/>
          <a:ln>
            <a:noFill/>
          </a:ln>
        </p:spPr>
      </p:pic>
      <p:sp>
        <p:nvSpPr>
          <p:cNvPr id="14" name="Google Shape;14;p81"/>
          <p:cNvSpPr/>
          <p:nvPr/>
        </p:nvSpPr>
        <p:spPr>
          <a:xfrm>
            <a:off x="0" y="0"/>
            <a:ext cx="11750936" cy="6857999"/>
          </a:xfrm>
          <a:prstGeom prst="rect">
            <a:avLst/>
          </a:prstGeom>
          <a:gradFill>
            <a:gsLst>
              <a:gs pos="0">
                <a:schemeClr val="accent5"/>
              </a:gs>
              <a:gs pos="8000">
                <a:schemeClr val="accent5"/>
              </a:gs>
              <a:gs pos="31000">
                <a:srgbClr val="289195">
                  <a:alpha val="89411"/>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15" name="Google Shape;15;p81"/>
          <p:cNvPicPr preferRelativeResize="0"/>
          <p:nvPr/>
        </p:nvPicPr>
        <p:blipFill rotWithShape="1">
          <a:blip r:embed="rId3">
            <a:alphaModFix amt="20000"/>
          </a:blip>
          <a:srcRect/>
          <a:stretch/>
        </p:blipFill>
        <p:spPr>
          <a:xfrm>
            <a:off x="-264881" y="621422"/>
            <a:ext cx="4330236" cy="5680147"/>
          </a:xfrm>
          <a:prstGeom prst="rect">
            <a:avLst/>
          </a:prstGeom>
          <a:noFill/>
          <a:ln>
            <a:noFill/>
          </a:ln>
        </p:spPr>
      </p:pic>
      <p:cxnSp>
        <p:nvCxnSpPr>
          <p:cNvPr id="16" name="Google Shape;16;p81"/>
          <p:cNvCxnSpPr/>
          <p:nvPr/>
        </p:nvCxnSpPr>
        <p:spPr>
          <a:xfrm>
            <a:off x="1979861" y="5238404"/>
            <a:ext cx="5616100" cy="0"/>
          </a:xfrm>
          <a:prstGeom prst="straightConnector1">
            <a:avLst/>
          </a:prstGeom>
          <a:noFill/>
          <a:ln w="50800" cap="rnd" cmpd="sng">
            <a:solidFill>
              <a:srgbClr val="CCF0F0"/>
            </a:solidFill>
            <a:prstDash val="solid"/>
            <a:round/>
            <a:headEnd type="none" w="sm" len="sm"/>
            <a:tailEnd type="none" w="sm" len="sm"/>
          </a:ln>
        </p:spPr>
      </p:cxnSp>
      <p:sp>
        <p:nvSpPr>
          <p:cNvPr id="17" name="Google Shape;17;p81"/>
          <p:cNvSpPr txBox="1">
            <a:spLocks noGrp="1"/>
          </p:cNvSpPr>
          <p:nvPr>
            <p:ph type="body" idx="1"/>
          </p:nvPr>
        </p:nvSpPr>
        <p:spPr>
          <a:xfrm>
            <a:off x="1671638" y="596772"/>
            <a:ext cx="8620125" cy="1363663"/>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chemeClr val="lt1"/>
              </a:buClr>
              <a:buSzPts val="4800"/>
              <a:buNone/>
              <a:defRPr sz="4800" b="0" i="0">
                <a:solidFill>
                  <a:schemeClr val="lt1"/>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 name="Google Shape;18;p81"/>
          <p:cNvSpPr txBox="1">
            <a:spLocks noGrp="1"/>
          </p:cNvSpPr>
          <p:nvPr>
            <p:ph type="body" idx="2"/>
          </p:nvPr>
        </p:nvSpPr>
        <p:spPr>
          <a:xfrm>
            <a:off x="1671637" y="1138789"/>
            <a:ext cx="8620125" cy="142641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2500"/>
              <a:buNone/>
              <a:defRPr sz="25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 name="Google Shape;19;p81"/>
          <p:cNvSpPr txBox="1">
            <a:spLocks noGrp="1"/>
          </p:cNvSpPr>
          <p:nvPr>
            <p:ph type="body" idx="3"/>
          </p:nvPr>
        </p:nvSpPr>
        <p:spPr>
          <a:xfrm>
            <a:off x="1671638" y="3752349"/>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400"/>
              <a:buNone/>
              <a:defRPr sz="14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81"/>
          <p:cNvSpPr txBox="1">
            <a:spLocks noGrp="1"/>
          </p:cNvSpPr>
          <p:nvPr>
            <p:ph type="body" idx="4"/>
          </p:nvPr>
        </p:nvSpPr>
        <p:spPr>
          <a:xfrm>
            <a:off x="1671638" y="4236443"/>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200"/>
              <a:buNone/>
              <a:defRPr sz="12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 name="Google Shape;21;p81"/>
          <p:cNvSpPr/>
          <p:nvPr/>
        </p:nvSpPr>
        <p:spPr>
          <a:xfrm flipH="1">
            <a:off x="6612673" y="5642518"/>
            <a:ext cx="5579327" cy="1217708"/>
          </a:xfrm>
          <a:prstGeom prst="round1Rect">
            <a:avLst>
              <a:gd name="adj" fmla="val 33151"/>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grpSp>
        <p:nvGrpSpPr>
          <p:cNvPr id="22" name="Google Shape;22;p81"/>
          <p:cNvGrpSpPr/>
          <p:nvPr/>
        </p:nvGrpSpPr>
        <p:grpSpPr>
          <a:xfrm>
            <a:off x="7080143" y="5871713"/>
            <a:ext cx="4452334" cy="717418"/>
            <a:chOff x="7080143" y="5871713"/>
            <a:chExt cx="4452334" cy="717418"/>
          </a:xfrm>
        </p:grpSpPr>
        <p:pic>
          <p:nvPicPr>
            <p:cNvPr id="23" name="Google Shape;23;p81"/>
            <p:cNvPicPr preferRelativeResize="0"/>
            <p:nvPr/>
          </p:nvPicPr>
          <p:blipFill rotWithShape="1">
            <a:blip r:embed="rId4">
              <a:alphaModFix/>
            </a:blip>
            <a:srcRect/>
            <a:stretch/>
          </p:blipFill>
          <p:spPr>
            <a:xfrm>
              <a:off x="7080143" y="5911996"/>
              <a:ext cx="2121689" cy="677135"/>
            </a:xfrm>
            <a:prstGeom prst="rect">
              <a:avLst/>
            </a:prstGeom>
            <a:noFill/>
            <a:ln>
              <a:noFill/>
            </a:ln>
          </p:spPr>
        </p:pic>
        <p:pic>
          <p:nvPicPr>
            <p:cNvPr id="24" name="Google Shape;24;p81"/>
            <p:cNvPicPr preferRelativeResize="0"/>
            <p:nvPr/>
          </p:nvPicPr>
          <p:blipFill rotWithShape="1">
            <a:blip r:embed="rId5">
              <a:alphaModFix/>
            </a:blip>
            <a:srcRect/>
            <a:stretch/>
          </p:blipFill>
          <p:spPr>
            <a:xfrm>
              <a:off x="9611585" y="5871713"/>
              <a:ext cx="1920892" cy="693191"/>
            </a:xfrm>
            <a:prstGeom prst="rect">
              <a:avLst/>
            </a:prstGeom>
            <a:noFill/>
            <a:ln>
              <a:noFill/>
            </a:ln>
          </p:spPr>
        </p:pic>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Super Title and Content">
  <p:cSld name="Title, Super Title and Content">
    <p:spTree>
      <p:nvGrpSpPr>
        <p:cNvPr id="1" name="Shape 98"/>
        <p:cNvGrpSpPr/>
        <p:nvPr/>
      </p:nvGrpSpPr>
      <p:grpSpPr>
        <a:xfrm>
          <a:off x="0" y="0"/>
          <a:ext cx="0" cy="0"/>
          <a:chOff x="0" y="0"/>
          <a:chExt cx="0" cy="0"/>
        </a:xfrm>
      </p:grpSpPr>
      <p:sp>
        <p:nvSpPr>
          <p:cNvPr id="99" name="Google Shape;99;p28"/>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0" name="Google Shape;100;p2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1" name="Google Shape;101;p28"/>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 name="Google Shape;102;p2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03" name="Google Shape;103;p28"/>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Super Title, and Content_03">
  <p:cSld name="Title, Super Title, and Content_03">
    <p:spTree>
      <p:nvGrpSpPr>
        <p:cNvPr id="1" name="Shape 104"/>
        <p:cNvGrpSpPr/>
        <p:nvPr/>
      </p:nvGrpSpPr>
      <p:grpSpPr>
        <a:xfrm>
          <a:off x="0" y="0"/>
          <a:ext cx="0" cy="0"/>
          <a:chOff x="0" y="0"/>
          <a:chExt cx="0" cy="0"/>
        </a:xfrm>
      </p:grpSpPr>
      <p:sp>
        <p:nvSpPr>
          <p:cNvPr id="105" name="Google Shape;105;p29"/>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6" name="Google Shape;106;p2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7" name="Google Shape;107;p29"/>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8" name="Google Shape;108;p29"/>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09" name="Google Shape;109;p29"/>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ub-Title, Super Title, and Content">
  <p:cSld name="Title, Sub-Title, Super Title, and Content">
    <p:spTree>
      <p:nvGrpSpPr>
        <p:cNvPr id="1" name="Shape 110"/>
        <p:cNvGrpSpPr/>
        <p:nvPr/>
      </p:nvGrpSpPr>
      <p:grpSpPr>
        <a:xfrm>
          <a:off x="0" y="0"/>
          <a:ext cx="0" cy="0"/>
          <a:chOff x="0" y="0"/>
          <a:chExt cx="0" cy="0"/>
        </a:xfrm>
      </p:grpSpPr>
      <p:sp>
        <p:nvSpPr>
          <p:cNvPr id="111" name="Google Shape;111;p30"/>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2" name="Google Shape;112;p3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3" name="Google Shape;113;p30"/>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4" name="Google Shape;114;p30"/>
          <p:cNvSpPr txBox="1">
            <a:spLocks noGrp="1"/>
          </p:cNvSpPr>
          <p:nvPr>
            <p:ph type="body" idx="3"/>
          </p:nvPr>
        </p:nvSpPr>
        <p:spPr>
          <a:xfrm>
            <a:off x="838200" y="1356722"/>
            <a:ext cx="538418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5" name="Google Shape;115;p30"/>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16" name="Google Shape;116;p30"/>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ertiary_Title, Super Title, and 2 Content">
  <p:cSld name="Tertiary_Title, Super Title, and 2 Content">
    <p:spTree>
      <p:nvGrpSpPr>
        <p:cNvPr id="1" name="Shape 117"/>
        <p:cNvGrpSpPr/>
        <p:nvPr/>
      </p:nvGrpSpPr>
      <p:grpSpPr>
        <a:xfrm>
          <a:off x="0" y="0"/>
          <a:ext cx="0" cy="0"/>
          <a:chOff x="0" y="0"/>
          <a:chExt cx="0" cy="0"/>
        </a:xfrm>
      </p:grpSpPr>
      <p:sp>
        <p:nvSpPr>
          <p:cNvPr id="118" name="Google Shape;118;p31"/>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9" name="Google Shape;119;p31"/>
          <p:cNvSpPr txBox="1">
            <a:spLocks noGrp="1"/>
          </p:cNvSpPr>
          <p:nvPr>
            <p:ph type="body" idx="1"/>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0" name="Google Shape;120;p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121" name="Google Shape;121;p31"/>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22" name="Google Shape;122;p31"/>
          <p:cNvSpPr txBox="1">
            <a:spLocks noGrp="1"/>
          </p:cNvSpPr>
          <p:nvPr>
            <p:ph type="body" idx="2"/>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3" name="Google Shape;123;p31"/>
          <p:cNvSpPr txBox="1">
            <a:spLocks noGrp="1"/>
          </p:cNvSpPr>
          <p:nvPr>
            <p:ph type="body" idx="3"/>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24"/>
        <p:cNvGrpSpPr/>
        <p:nvPr/>
      </p:nvGrpSpPr>
      <p:grpSpPr>
        <a:xfrm>
          <a:off x="0" y="0"/>
          <a:ext cx="0" cy="0"/>
          <a:chOff x="0" y="0"/>
          <a:chExt cx="0" cy="0"/>
        </a:xfrm>
      </p:grpSpPr>
      <p:sp>
        <p:nvSpPr>
          <p:cNvPr id="125" name="Google Shape;125;p3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6" name="Google Shape;126;p3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7" name="Google Shape;127;p35"/>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28" name="Google Shape;128;p35"/>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2 Content">
  <p:cSld name="Title and 2 Content">
    <p:spTree>
      <p:nvGrpSpPr>
        <p:cNvPr id="1" name="Shape 129"/>
        <p:cNvGrpSpPr/>
        <p:nvPr/>
      </p:nvGrpSpPr>
      <p:grpSpPr>
        <a:xfrm>
          <a:off x="0" y="0"/>
          <a:ext cx="0" cy="0"/>
          <a:chOff x="0" y="0"/>
          <a:chExt cx="0" cy="0"/>
        </a:xfrm>
      </p:grpSpPr>
      <p:sp>
        <p:nvSpPr>
          <p:cNvPr id="130" name="Google Shape;130;p4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1" name="Google Shape;131;p48"/>
          <p:cNvSpPr txBox="1">
            <a:spLocks noGrp="1"/>
          </p:cNvSpPr>
          <p:nvPr>
            <p:ph type="body" idx="1"/>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2" name="Google Shape;132;p48"/>
          <p:cNvSpPr txBox="1">
            <a:spLocks noGrp="1"/>
          </p:cNvSpPr>
          <p:nvPr>
            <p:ph type="body" idx="2"/>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3" name="Google Shape;133;p4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134" name="Google Shape;134;p4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Key Message with Descriptor Photo">
  <p:cSld name="Key Message with Descriptor Photo">
    <p:bg>
      <p:bgPr>
        <a:gradFill>
          <a:gsLst>
            <a:gs pos="0">
              <a:srgbClr val="14484A"/>
            </a:gs>
            <a:gs pos="100000">
              <a:schemeClr val="accent5"/>
            </a:gs>
          </a:gsLst>
          <a:lin ang="0" scaled="0"/>
        </a:gradFill>
        <a:effectLst/>
      </p:bgPr>
    </p:bg>
    <p:spTree>
      <p:nvGrpSpPr>
        <p:cNvPr id="1" name="Shape 135"/>
        <p:cNvGrpSpPr/>
        <p:nvPr/>
      </p:nvGrpSpPr>
      <p:grpSpPr>
        <a:xfrm>
          <a:off x="0" y="0"/>
          <a:ext cx="0" cy="0"/>
          <a:chOff x="0" y="0"/>
          <a:chExt cx="0" cy="0"/>
        </a:xfrm>
      </p:grpSpPr>
      <p:sp>
        <p:nvSpPr>
          <p:cNvPr id="136" name="Google Shape;136;p73"/>
          <p:cNvSpPr/>
          <p:nvPr/>
        </p:nvSpPr>
        <p:spPr>
          <a:xfrm>
            <a:off x="0" y="0"/>
            <a:ext cx="5526088" cy="6858000"/>
          </a:xfrm>
          <a:prstGeom prst="rect">
            <a:avLst/>
          </a:prstGeom>
          <a:solidFill>
            <a:srgbClr val="FFF2E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37" name="Google Shape;137;p73"/>
          <p:cNvSpPr/>
          <p:nvPr/>
        </p:nvSpPr>
        <p:spPr>
          <a:xfrm>
            <a:off x="610300" y="2011246"/>
            <a:ext cx="10965050" cy="2835508"/>
          </a:xfrm>
          <a:prstGeom prst="roundRect">
            <a:avLst>
              <a:gd name="adj" fmla="val 6109"/>
            </a:avLst>
          </a:pr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38" name="Google Shape;138;p73"/>
          <p:cNvSpPr>
            <a:spLocks noGrp="1"/>
          </p:cNvSpPr>
          <p:nvPr>
            <p:ph type="body" idx="1"/>
          </p:nvPr>
        </p:nvSpPr>
        <p:spPr>
          <a:xfrm>
            <a:off x="841553" y="2232025"/>
            <a:ext cx="5526088" cy="2393950"/>
          </a:xfrm>
          <a:prstGeom prst="roundRect">
            <a:avLst>
              <a:gd name="adj" fmla="val 9028"/>
            </a:avLst>
          </a:prstGeom>
          <a:solidFill>
            <a:srgbClr val="CCF0F0"/>
          </a:solid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Clr>
                <a:schemeClr val="dk1"/>
              </a:buClr>
              <a:buSzPts val="3200"/>
              <a:buNone/>
              <a:defRPr sz="3200" b="0" i="0">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9" name="Google Shape;139;p73"/>
          <p:cNvSpPr txBox="1">
            <a:spLocks noGrp="1"/>
          </p:cNvSpPr>
          <p:nvPr>
            <p:ph type="body" idx="2"/>
          </p:nvPr>
        </p:nvSpPr>
        <p:spPr>
          <a:xfrm>
            <a:off x="6865938" y="2293938"/>
            <a:ext cx="4356100" cy="2362200"/>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Clr>
                <a:schemeClr val="lt1"/>
              </a:buClr>
              <a:buSzPts val="1800"/>
              <a:buNone/>
              <a:defRPr sz="1800">
                <a:solidFill>
                  <a:schemeClr val="lt1"/>
                </a:solidFill>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40"/>
        <p:cNvGrpSpPr/>
        <p:nvPr/>
      </p:nvGrpSpPr>
      <p:grpSpPr>
        <a:xfrm>
          <a:off x="0" y="0"/>
          <a:ext cx="0" cy="0"/>
          <a:chOff x="0" y="0"/>
          <a:chExt cx="0" cy="0"/>
        </a:xfrm>
      </p:grpSpPr>
      <p:sp>
        <p:nvSpPr>
          <p:cNvPr id="141" name="Google Shape;141;p9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SzPts val="36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2" name="Google Shape;142;p94"/>
          <p:cNvSpPr txBox="1">
            <a:spLocks noGrp="1"/>
          </p:cNvSpPr>
          <p:nvPr>
            <p:ph type="dt" idx="10"/>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43" name="Google Shape;143;p94"/>
          <p:cNvSpPr txBox="1">
            <a:spLocks noGrp="1"/>
          </p:cNvSpPr>
          <p:nvPr>
            <p:ph type="ftr" idx="11"/>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44" name="Google Shape;144;p94"/>
          <p:cNvSpPr txBox="1">
            <a:spLocks noGrp="1"/>
          </p:cNvSpPr>
          <p:nvPr>
            <p:ph type="sldNum" idx="12"/>
          </p:nvPr>
        </p:nvSpPr>
        <p:spPr>
          <a:xfrm>
            <a:off x="9182100" y="6200458"/>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SzPts val="1200"/>
              <a:buNone/>
              <a:defRPr/>
            </a:lvl1pPr>
            <a:lvl2pPr marL="0" marR="0" lvl="1" indent="0" algn="r">
              <a:lnSpc>
                <a:spcPct val="100000"/>
              </a:lnSpc>
              <a:spcBef>
                <a:spcPts val="0"/>
              </a:spcBef>
              <a:spcAft>
                <a:spcPts val="0"/>
              </a:spcAft>
              <a:buSzPts val="1200"/>
              <a:buNone/>
              <a:defRPr/>
            </a:lvl2pPr>
            <a:lvl3pPr marL="0" marR="0" lvl="2" indent="0" algn="r">
              <a:lnSpc>
                <a:spcPct val="100000"/>
              </a:lnSpc>
              <a:spcBef>
                <a:spcPts val="0"/>
              </a:spcBef>
              <a:spcAft>
                <a:spcPts val="0"/>
              </a:spcAft>
              <a:buSzPts val="1200"/>
              <a:buNone/>
              <a:defRPr/>
            </a:lvl3pPr>
            <a:lvl4pPr marL="0" marR="0" lvl="3" indent="0" algn="r">
              <a:lnSpc>
                <a:spcPct val="100000"/>
              </a:lnSpc>
              <a:spcBef>
                <a:spcPts val="0"/>
              </a:spcBef>
              <a:spcAft>
                <a:spcPts val="0"/>
              </a:spcAft>
              <a:buSzPts val="1200"/>
              <a:buNone/>
              <a:defRPr/>
            </a:lvl4pPr>
            <a:lvl5pPr marL="0" marR="0" lvl="4" indent="0" algn="r">
              <a:lnSpc>
                <a:spcPct val="100000"/>
              </a:lnSpc>
              <a:spcBef>
                <a:spcPts val="0"/>
              </a:spcBef>
              <a:spcAft>
                <a:spcPts val="0"/>
              </a:spcAft>
              <a:buSzPts val="1200"/>
              <a:buNone/>
              <a:defRPr/>
            </a:lvl5pPr>
            <a:lvl6pPr marL="0" marR="0" lvl="5" indent="0" algn="r">
              <a:lnSpc>
                <a:spcPct val="100000"/>
              </a:lnSpc>
              <a:spcBef>
                <a:spcPts val="0"/>
              </a:spcBef>
              <a:spcAft>
                <a:spcPts val="0"/>
              </a:spcAft>
              <a:buSzPts val="1200"/>
              <a:buNone/>
              <a:defRPr/>
            </a:lvl6pPr>
            <a:lvl7pPr marL="0" marR="0" lvl="6" indent="0" algn="r">
              <a:lnSpc>
                <a:spcPct val="100000"/>
              </a:lnSpc>
              <a:spcBef>
                <a:spcPts val="0"/>
              </a:spcBef>
              <a:spcAft>
                <a:spcPts val="0"/>
              </a:spcAft>
              <a:buSzPts val="1200"/>
              <a:buNone/>
              <a:defRPr/>
            </a:lvl7pPr>
            <a:lvl8pPr marL="0" marR="0" lvl="7" indent="0" algn="r">
              <a:lnSpc>
                <a:spcPct val="100000"/>
              </a:lnSpc>
              <a:spcBef>
                <a:spcPts val="0"/>
              </a:spcBef>
              <a:spcAft>
                <a:spcPts val="0"/>
              </a:spcAft>
              <a:buSzPts val="1200"/>
              <a:buNone/>
              <a:defRPr/>
            </a:lvl8pPr>
            <a:lvl9pPr marL="0" marR="0" lvl="8" indent="0" algn="r">
              <a:lnSpc>
                <a:spcPct val="100000"/>
              </a:lnSpc>
              <a:spcBef>
                <a:spcPts val="0"/>
              </a:spcBef>
              <a:spcAft>
                <a:spcPts val="0"/>
              </a:spcAft>
              <a:buSzPts val="120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Header with Photo">
  <p:cSld name="Section Header with Photo">
    <p:spTree>
      <p:nvGrpSpPr>
        <p:cNvPr id="1" name="Shape 145"/>
        <p:cNvGrpSpPr/>
        <p:nvPr/>
      </p:nvGrpSpPr>
      <p:grpSpPr>
        <a:xfrm>
          <a:off x="0" y="0"/>
          <a:ext cx="0" cy="0"/>
          <a:chOff x="0" y="0"/>
          <a:chExt cx="0" cy="0"/>
        </a:xfrm>
      </p:grpSpPr>
      <p:sp>
        <p:nvSpPr>
          <p:cNvPr id="146" name="Google Shape;146;p32"/>
          <p:cNvSpPr>
            <a:spLocks noGrp="1"/>
          </p:cNvSpPr>
          <p:nvPr>
            <p:ph type="pic" idx="2"/>
          </p:nvPr>
        </p:nvSpPr>
        <p:spPr>
          <a:xfrm>
            <a:off x="-20158" y="0"/>
            <a:ext cx="7579198" cy="6858000"/>
          </a:xfrm>
          <a:prstGeom prst="rect">
            <a:avLst/>
          </a:prstGeom>
          <a:solidFill>
            <a:srgbClr val="FFF2E3"/>
          </a:solidFill>
          <a:ln>
            <a:noFill/>
          </a:ln>
        </p:spPr>
      </p:sp>
      <p:sp>
        <p:nvSpPr>
          <p:cNvPr id="147" name="Google Shape;147;p32"/>
          <p:cNvSpPr/>
          <p:nvPr/>
        </p:nvSpPr>
        <p:spPr>
          <a:xfrm>
            <a:off x="7559040" y="0"/>
            <a:ext cx="4632960" cy="6858000"/>
          </a:xfrm>
          <a:prstGeom prst="rect">
            <a:avLst/>
          </a:prstGeom>
          <a:solidFill>
            <a:srgbClr val="D5FDFD">
              <a:alpha val="3254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Source Sans Pro"/>
                <a:ea typeface="Source Sans Pro"/>
                <a:cs typeface="Source Sans Pro"/>
                <a:sym typeface="Source Sans Pro"/>
              </a:rPr>
              <a:t>t</a:t>
            </a:r>
            <a:endParaRPr sz="1400" b="0" i="0" u="none" strike="noStrike" cap="none">
              <a:solidFill>
                <a:srgbClr val="000000"/>
              </a:solidFill>
              <a:latin typeface="Arial"/>
              <a:ea typeface="Arial"/>
              <a:cs typeface="Arial"/>
              <a:sym typeface="Arial"/>
            </a:endParaRPr>
          </a:p>
        </p:txBody>
      </p:sp>
      <p:sp>
        <p:nvSpPr>
          <p:cNvPr id="148" name="Google Shape;148;p32"/>
          <p:cNvSpPr/>
          <p:nvPr/>
        </p:nvSpPr>
        <p:spPr>
          <a:xfrm>
            <a:off x="450376" y="443621"/>
            <a:ext cx="11734898" cy="5995765"/>
          </a:xfrm>
          <a:custGeom>
            <a:avLst/>
            <a:gdLst/>
            <a:ahLst/>
            <a:cxnLst/>
            <a:rect l="l" t="t" r="r" b="b"/>
            <a:pathLst>
              <a:path w="11734898" h="5995765" extrusionOk="0">
                <a:moveTo>
                  <a:pt x="11734898" y="5995765"/>
                </a:moveTo>
                <a:lnTo>
                  <a:pt x="417896" y="5984476"/>
                </a:lnTo>
                <a:cubicBezTo>
                  <a:pt x="187098" y="5984476"/>
                  <a:pt x="0" y="5797378"/>
                  <a:pt x="0" y="5566580"/>
                </a:cubicBezTo>
                <a:lnTo>
                  <a:pt x="0" y="417896"/>
                </a:lnTo>
                <a:cubicBezTo>
                  <a:pt x="0" y="187098"/>
                  <a:pt x="187098" y="0"/>
                  <a:pt x="417896" y="0"/>
                </a:cubicBezTo>
                <a:lnTo>
                  <a:pt x="11713449" y="1129"/>
                </a:lnTo>
              </a:path>
            </a:pathLst>
          </a:cu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49" name="Google Shape;149;p32"/>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50" name="Google Shape;150;p32"/>
          <p:cNvSpPr txBox="1">
            <a:spLocks noGrp="1"/>
          </p:cNvSpPr>
          <p:nvPr>
            <p:ph type="body" idx="1"/>
          </p:nvPr>
        </p:nvSpPr>
        <p:spPr>
          <a:xfrm>
            <a:off x="8022848" y="2384612"/>
            <a:ext cx="2617787" cy="610009"/>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Clr>
                <a:schemeClr val="accent3"/>
              </a:buClr>
              <a:buSzPts val="1800"/>
              <a:buNone/>
              <a:defRPr sz="1800" b="1"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1" name="Google Shape;151;p32"/>
          <p:cNvSpPr txBox="1">
            <a:spLocks noGrp="1"/>
          </p:cNvSpPr>
          <p:nvPr>
            <p:ph type="body" idx="3"/>
          </p:nvPr>
        </p:nvSpPr>
        <p:spPr>
          <a:xfrm>
            <a:off x="8022848" y="2976283"/>
            <a:ext cx="3469905" cy="2671482"/>
          </a:xfrm>
          <a:prstGeom prst="rect">
            <a:avLst/>
          </a:prstGeom>
          <a:noFill/>
          <a:ln>
            <a:noFill/>
          </a:ln>
        </p:spPr>
        <p:txBody>
          <a:bodyPr spcFirstLastPara="1" wrap="square" lIns="91425" tIns="182875" rIns="91425" bIns="45700" anchor="t" anchorCtr="0">
            <a:normAutofit/>
          </a:bodyPr>
          <a:lstStyle>
            <a:lvl1pPr marL="457200" lvl="0" indent="-228600" algn="l">
              <a:lnSpc>
                <a:spcPct val="100000"/>
              </a:lnSpc>
              <a:spcBef>
                <a:spcPts val="1000"/>
              </a:spcBef>
              <a:spcAft>
                <a:spcPts val="0"/>
              </a:spcAft>
              <a:buClr>
                <a:srgbClr val="14484A"/>
              </a:buClr>
              <a:buSzPts val="3600"/>
              <a:buNone/>
              <a:defRPr sz="3600" b="0" i="0">
                <a:solidFill>
                  <a:srgbClr val="14484A"/>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ondary Section Header without Photo">
  <p:cSld name="Secondary Section Header without Photo">
    <p:bg>
      <p:bgPr>
        <a:solidFill>
          <a:srgbClr val="FFF2E3">
            <a:alpha val="49411"/>
          </a:srgbClr>
        </a:solidFill>
        <a:effectLst/>
      </p:bgPr>
    </p:bg>
    <p:spTree>
      <p:nvGrpSpPr>
        <p:cNvPr id="1" name="Shape 152"/>
        <p:cNvGrpSpPr/>
        <p:nvPr/>
      </p:nvGrpSpPr>
      <p:grpSpPr>
        <a:xfrm>
          <a:off x="0" y="0"/>
          <a:ext cx="0" cy="0"/>
          <a:chOff x="0" y="0"/>
          <a:chExt cx="0" cy="0"/>
        </a:xfrm>
      </p:grpSpPr>
      <p:sp>
        <p:nvSpPr>
          <p:cNvPr id="153" name="Google Shape;153;p33"/>
          <p:cNvSpPr/>
          <p:nvPr/>
        </p:nvSpPr>
        <p:spPr>
          <a:xfrm>
            <a:off x="532005" y="607276"/>
            <a:ext cx="3498573" cy="5367528"/>
          </a:xfrm>
          <a:prstGeom prst="roundRect">
            <a:avLst>
              <a:gd name="adj" fmla="val 8568"/>
            </a:avLst>
          </a:prstGeom>
          <a:solidFill>
            <a:srgbClr val="FFD8AB">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54" name="Google Shape;154;p33"/>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55" name="Google Shape;155;p33"/>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rgbClr val="FF9517"/>
              </a:buClr>
              <a:buSzPts val="3600"/>
              <a:buNone/>
              <a:defRPr sz="3600" b="0" i="0">
                <a:solidFill>
                  <a:srgbClr val="FF9517"/>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6" name="Google Shape;156;p33"/>
          <p:cNvSpPr txBox="1">
            <a:spLocks noGrp="1"/>
          </p:cNvSpPr>
          <p:nvPr>
            <p:ph type="body" idx="2"/>
          </p:nvPr>
        </p:nvSpPr>
        <p:spPr>
          <a:xfrm>
            <a:off x="965200" y="1791780"/>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Clr>
                <a:srgbClr val="FF9517"/>
              </a:buClr>
              <a:buSzPts val="1800"/>
              <a:buNone/>
              <a:defRPr sz="1800" b="1" i="0">
                <a:solidFill>
                  <a:srgbClr val="FF9517"/>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57" name="Google Shape;157;p33"/>
          <p:cNvCxnSpPr/>
          <p:nvPr/>
        </p:nvCxnSpPr>
        <p:spPr>
          <a:xfrm>
            <a:off x="965532" y="4783546"/>
            <a:ext cx="6165251" cy="0"/>
          </a:xfrm>
          <a:prstGeom prst="straightConnector1">
            <a:avLst/>
          </a:prstGeom>
          <a:noFill/>
          <a:ln w="50800" cap="rnd" cmpd="sng">
            <a:solidFill>
              <a:srgbClr val="FF9517"/>
            </a:solidFill>
            <a:prstDash val="solid"/>
            <a:round/>
            <a:headEnd type="none" w="sm" len="sm"/>
            <a:tailEnd type="none" w="sm" len="sm"/>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25"/>
        <p:cNvGrpSpPr/>
        <p:nvPr/>
      </p:nvGrpSpPr>
      <p:grpSpPr>
        <a:xfrm>
          <a:off x="0" y="0"/>
          <a:ext cx="0" cy="0"/>
          <a:chOff x="0" y="0"/>
          <a:chExt cx="0" cy="0"/>
        </a:xfrm>
      </p:grpSpPr>
      <p:pic>
        <p:nvPicPr>
          <p:cNvPr id="26" name="Google Shape;26;p76"/>
          <p:cNvPicPr preferRelativeResize="0"/>
          <p:nvPr/>
        </p:nvPicPr>
        <p:blipFill rotWithShape="1">
          <a:blip r:embed="rId2">
            <a:alphaModFix/>
          </a:blip>
          <a:srcRect/>
          <a:stretch/>
        </p:blipFill>
        <p:spPr>
          <a:xfrm flipH="1">
            <a:off x="0" y="-26905"/>
            <a:ext cx="12192000" cy="6858000"/>
          </a:xfrm>
          <a:prstGeom prst="rect">
            <a:avLst/>
          </a:prstGeom>
          <a:noFill/>
          <a:ln>
            <a:noFill/>
          </a:ln>
        </p:spPr>
      </p:pic>
      <p:sp>
        <p:nvSpPr>
          <p:cNvPr id="27" name="Google Shape;27;p76"/>
          <p:cNvSpPr/>
          <p:nvPr/>
        </p:nvSpPr>
        <p:spPr>
          <a:xfrm>
            <a:off x="0" y="-26906"/>
            <a:ext cx="11750936" cy="6858000"/>
          </a:xfrm>
          <a:prstGeom prst="rect">
            <a:avLst/>
          </a:prstGeom>
          <a:gradFill>
            <a:gsLst>
              <a:gs pos="0">
                <a:schemeClr val="accent5"/>
              </a:gs>
              <a:gs pos="8000">
                <a:schemeClr val="accent5"/>
              </a:gs>
              <a:gs pos="31000">
                <a:srgbClr val="289195">
                  <a:alpha val="89411"/>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28" name="Google Shape;28;p76"/>
          <p:cNvPicPr preferRelativeResize="0"/>
          <p:nvPr/>
        </p:nvPicPr>
        <p:blipFill rotWithShape="1">
          <a:blip r:embed="rId3">
            <a:alphaModFix amt="20000"/>
          </a:blip>
          <a:srcRect/>
          <a:stretch/>
        </p:blipFill>
        <p:spPr>
          <a:xfrm>
            <a:off x="-306388" y="596674"/>
            <a:ext cx="4330236" cy="5680147"/>
          </a:xfrm>
          <a:prstGeom prst="rect">
            <a:avLst/>
          </a:prstGeom>
          <a:noFill/>
          <a:ln>
            <a:noFill/>
          </a:ln>
        </p:spPr>
      </p:pic>
      <p:pic>
        <p:nvPicPr>
          <p:cNvPr id="29" name="Google Shape;29;p76"/>
          <p:cNvPicPr preferRelativeResize="0"/>
          <p:nvPr/>
        </p:nvPicPr>
        <p:blipFill rotWithShape="1">
          <a:blip r:embed="rId4">
            <a:alphaModFix/>
          </a:blip>
          <a:srcRect/>
          <a:stretch/>
        </p:blipFill>
        <p:spPr>
          <a:xfrm>
            <a:off x="9391792" y="5624090"/>
            <a:ext cx="2359144" cy="1207004"/>
          </a:xfrm>
          <a:prstGeom prst="rect">
            <a:avLst/>
          </a:prstGeom>
          <a:noFill/>
          <a:ln>
            <a:noFill/>
          </a:ln>
        </p:spPr>
      </p:pic>
      <p:pic>
        <p:nvPicPr>
          <p:cNvPr id="30" name="Google Shape;30;p76"/>
          <p:cNvPicPr preferRelativeResize="0"/>
          <p:nvPr/>
        </p:nvPicPr>
        <p:blipFill rotWithShape="1">
          <a:blip r:embed="rId5">
            <a:alphaModFix/>
          </a:blip>
          <a:srcRect/>
          <a:stretch/>
        </p:blipFill>
        <p:spPr>
          <a:xfrm>
            <a:off x="7090695" y="5929051"/>
            <a:ext cx="2100587" cy="635853"/>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lank_01">
  <p:cSld name="Blank_01">
    <p:bg>
      <p:bgPr>
        <a:solidFill>
          <a:srgbClr val="FFFFFF"/>
        </a:solidFill>
        <a:effectLst/>
      </p:bgPr>
    </p:bg>
    <p:spTree>
      <p:nvGrpSpPr>
        <p:cNvPr id="1" name="Shape 158"/>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ile, Sub-title, and Content">
  <p:cSld name="Titile, Sub-title, and Content">
    <p:spTree>
      <p:nvGrpSpPr>
        <p:cNvPr id="1" name="Shape 159"/>
        <p:cNvGrpSpPr/>
        <p:nvPr/>
      </p:nvGrpSpPr>
      <p:grpSpPr>
        <a:xfrm>
          <a:off x="0" y="0"/>
          <a:ext cx="0" cy="0"/>
          <a:chOff x="0" y="0"/>
          <a:chExt cx="0" cy="0"/>
        </a:xfrm>
      </p:grpSpPr>
      <p:sp>
        <p:nvSpPr>
          <p:cNvPr id="160" name="Google Shape;160;p3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1" name="Google Shape;161;p3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2" name="Google Shape;162;p36"/>
          <p:cNvSpPr txBox="1">
            <a:spLocks noGrp="1"/>
          </p:cNvSpPr>
          <p:nvPr>
            <p:ph type="body" idx="2"/>
          </p:nvPr>
        </p:nvSpPr>
        <p:spPr>
          <a:xfrm>
            <a:off x="838200" y="1290638"/>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3" name="Google Shape;163;p36"/>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64" name="Google Shape;164;p36"/>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Content_02">
  <p:cSld name="Title and Content_02">
    <p:spTree>
      <p:nvGrpSpPr>
        <p:cNvPr id="1" name="Shape 165"/>
        <p:cNvGrpSpPr/>
        <p:nvPr/>
      </p:nvGrpSpPr>
      <p:grpSpPr>
        <a:xfrm>
          <a:off x="0" y="0"/>
          <a:ext cx="0" cy="0"/>
          <a:chOff x="0" y="0"/>
          <a:chExt cx="0" cy="0"/>
        </a:xfrm>
      </p:grpSpPr>
      <p:sp>
        <p:nvSpPr>
          <p:cNvPr id="166" name="Google Shape;166;p3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7" name="Google Shape;167;p3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8" name="Google Shape;168;p37"/>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69" name="Google Shape;169;p37"/>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Sub-Title, and Content_02">
  <p:cSld name="Title, Sub-Title, and Content_02">
    <p:spTree>
      <p:nvGrpSpPr>
        <p:cNvPr id="1" name="Shape 170"/>
        <p:cNvGrpSpPr/>
        <p:nvPr/>
      </p:nvGrpSpPr>
      <p:grpSpPr>
        <a:xfrm>
          <a:off x="0" y="0"/>
          <a:ext cx="0" cy="0"/>
          <a:chOff x="0" y="0"/>
          <a:chExt cx="0" cy="0"/>
        </a:xfrm>
      </p:grpSpPr>
      <p:sp>
        <p:nvSpPr>
          <p:cNvPr id="171" name="Google Shape;171;p3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2" name="Google Shape;172;p3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3" name="Google Shape;173;p38"/>
          <p:cNvSpPr txBox="1">
            <a:spLocks noGrp="1"/>
          </p:cNvSpPr>
          <p:nvPr>
            <p:ph type="body" idx="2"/>
          </p:nvPr>
        </p:nvSpPr>
        <p:spPr>
          <a:xfrm>
            <a:off x="838200" y="1290638"/>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4" name="Google Shape;174;p38"/>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75" name="Google Shape;175;p38"/>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uper Title, and Content_02">
  <p:cSld name="Title, Super Title, and Content_02">
    <p:spTree>
      <p:nvGrpSpPr>
        <p:cNvPr id="1" name="Shape 176"/>
        <p:cNvGrpSpPr/>
        <p:nvPr/>
      </p:nvGrpSpPr>
      <p:grpSpPr>
        <a:xfrm>
          <a:off x="0" y="0"/>
          <a:ext cx="0" cy="0"/>
          <a:chOff x="0" y="0"/>
          <a:chExt cx="0" cy="0"/>
        </a:xfrm>
      </p:grpSpPr>
      <p:sp>
        <p:nvSpPr>
          <p:cNvPr id="177" name="Google Shape;177;p39"/>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8" name="Google Shape;178;p3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9" name="Google Shape;179;p39"/>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0" name="Google Shape;180;p39"/>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81" name="Google Shape;181;p39"/>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ub-Title, Super Title, and Content_02">
  <p:cSld name="Title, Sub-Title, Super Title, and Content_02">
    <p:spTree>
      <p:nvGrpSpPr>
        <p:cNvPr id="1" name="Shape 182"/>
        <p:cNvGrpSpPr/>
        <p:nvPr/>
      </p:nvGrpSpPr>
      <p:grpSpPr>
        <a:xfrm>
          <a:off x="0" y="0"/>
          <a:ext cx="0" cy="0"/>
          <a:chOff x="0" y="0"/>
          <a:chExt cx="0" cy="0"/>
        </a:xfrm>
      </p:grpSpPr>
      <p:sp>
        <p:nvSpPr>
          <p:cNvPr id="183" name="Google Shape;183;p40"/>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4" name="Google Shape;184;p4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5" name="Google Shape;185;p40"/>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6" name="Google Shape;186;p40"/>
          <p:cNvSpPr txBox="1">
            <a:spLocks noGrp="1"/>
          </p:cNvSpPr>
          <p:nvPr>
            <p:ph type="body" idx="3"/>
          </p:nvPr>
        </p:nvSpPr>
        <p:spPr>
          <a:xfrm>
            <a:off x="838200" y="1356722"/>
            <a:ext cx="538418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7" name="Google Shape;187;p40"/>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88" name="Google Shape;188;p40"/>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Content_03">
  <p:cSld name="Title and Content_03">
    <p:spTree>
      <p:nvGrpSpPr>
        <p:cNvPr id="1" name="Shape 189"/>
        <p:cNvGrpSpPr/>
        <p:nvPr/>
      </p:nvGrpSpPr>
      <p:grpSpPr>
        <a:xfrm>
          <a:off x="0" y="0"/>
          <a:ext cx="0" cy="0"/>
          <a:chOff x="0" y="0"/>
          <a:chExt cx="0" cy="0"/>
        </a:xfrm>
      </p:grpSpPr>
      <p:sp>
        <p:nvSpPr>
          <p:cNvPr id="190" name="Google Shape;190;p4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1" name="Google Shape;191;p4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2" name="Google Shape;192;p41"/>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93" name="Google Shape;193;p41"/>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Sub- Title, and Content_03">
  <p:cSld name="Title, Sub- Title, and Content_03">
    <p:spTree>
      <p:nvGrpSpPr>
        <p:cNvPr id="1" name="Shape 194"/>
        <p:cNvGrpSpPr/>
        <p:nvPr/>
      </p:nvGrpSpPr>
      <p:grpSpPr>
        <a:xfrm>
          <a:off x="0" y="0"/>
          <a:ext cx="0" cy="0"/>
          <a:chOff x="0" y="0"/>
          <a:chExt cx="0" cy="0"/>
        </a:xfrm>
      </p:grpSpPr>
      <p:sp>
        <p:nvSpPr>
          <p:cNvPr id="195" name="Google Shape;195;p4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6" name="Google Shape;196;p4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7" name="Google Shape;197;p42"/>
          <p:cNvSpPr txBox="1">
            <a:spLocks noGrp="1"/>
          </p:cNvSpPr>
          <p:nvPr>
            <p:ph type="body" idx="2"/>
          </p:nvPr>
        </p:nvSpPr>
        <p:spPr>
          <a:xfrm>
            <a:off x="838200" y="1290638"/>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8" name="Google Shape;198;p42"/>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99" name="Google Shape;199;p4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Sub-Title, Super Title, and Content_03">
  <p:cSld name="Title, Sub-Title, Super Title, and Content_03">
    <p:spTree>
      <p:nvGrpSpPr>
        <p:cNvPr id="1" name="Shape 200"/>
        <p:cNvGrpSpPr/>
        <p:nvPr/>
      </p:nvGrpSpPr>
      <p:grpSpPr>
        <a:xfrm>
          <a:off x="0" y="0"/>
          <a:ext cx="0" cy="0"/>
          <a:chOff x="0" y="0"/>
          <a:chExt cx="0" cy="0"/>
        </a:xfrm>
      </p:grpSpPr>
      <p:sp>
        <p:nvSpPr>
          <p:cNvPr id="201" name="Google Shape;201;p43"/>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2" name="Google Shape;202;p4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3" name="Google Shape;203;p43"/>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4" name="Google Shape;204;p43"/>
          <p:cNvSpPr txBox="1">
            <a:spLocks noGrp="1"/>
          </p:cNvSpPr>
          <p:nvPr>
            <p:ph type="body" idx="3"/>
          </p:nvPr>
        </p:nvSpPr>
        <p:spPr>
          <a:xfrm>
            <a:off x="838200" y="1356722"/>
            <a:ext cx="538418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5" name="Google Shape;205;p43"/>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06" name="Google Shape;206;p43"/>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op Photo, Title, and 2 Content">
  <p:cSld name="Top Photo, Title, and 2 Content">
    <p:spTree>
      <p:nvGrpSpPr>
        <p:cNvPr id="1" name="Shape 207"/>
        <p:cNvGrpSpPr/>
        <p:nvPr/>
      </p:nvGrpSpPr>
      <p:grpSpPr>
        <a:xfrm>
          <a:off x="0" y="0"/>
          <a:ext cx="0" cy="0"/>
          <a:chOff x="0" y="0"/>
          <a:chExt cx="0" cy="0"/>
        </a:xfrm>
      </p:grpSpPr>
      <p:sp>
        <p:nvSpPr>
          <p:cNvPr id="208" name="Google Shape;208;p44"/>
          <p:cNvSpPr txBox="1">
            <a:spLocks noGrp="1"/>
          </p:cNvSpPr>
          <p:nvPr>
            <p:ph type="title"/>
          </p:nvPr>
        </p:nvSpPr>
        <p:spPr>
          <a:xfrm>
            <a:off x="838200" y="3298018"/>
            <a:ext cx="10456333" cy="10900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9" name="Google Shape;209;p44"/>
          <p:cNvSpPr txBox="1">
            <a:spLocks noGrp="1"/>
          </p:cNvSpPr>
          <p:nvPr>
            <p:ph type="body" idx="1"/>
          </p:nvPr>
        </p:nvSpPr>
        <p:spPr>
          <a:xfrm>
            <a:off x="838200"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0" name="Google Shape;210;p44"/>
          <p:cNvSpPr txBox="1">
            <a:spLocks noGrp="1"/>
          </p:cNvSpPr>
          <p:nvPr>
            <p:ph type="body" idx="2"/>
          </p:nvPr>
        </p:nvSpPr>
        <p:spPr>
          <a:xfrm>
            <a:off x="6206066"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1" name="Google Shape;211;p44"/>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12" name="Google Shape;212;p44"/>
          <p:cNvSpPr>
            <a:spLocks noGrp="1"/>
          </p:cNvSpPr>
          <p:nvPr>
            <p:ph type="pic" idx="3"/>
          </p:nvPr>
        </p:nvSpPr>
        <p:spPr>
          <a:xfrm>
            <a:off x="0" y="0"/>
            <a:ext cx="12192001" cy="2980269"/>
          </a:xfrm>
          <a:prstGeom prst="rect">
            <a:avLst/>
          </a:prstGeom>
          <a:solidFill>
            <a:srgbClr val="FFF2E3"/>
          </a:solidFill>
          <a:ln>
            <a:noFill/>
          </a:ln>
        </p:spPr>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3_Title Slide">
  <p:cSld name="3_Title Slide">
    <p:spTree>
      <p:nvGrpSpPr>
        <p:cNvPr id="1" name="Shape 31"/>
        <p:cNvGrpSpPr/>
        <p:nvPr/>
      </p:nvGrpSpPr>
      <p:grpSpPr>
        <a:xfrm>
          <a:off x="0" y="0"/>
          <a:ext cx="0" cy="0"/>
          <a:chOff x="0" y="0"/>
          <a:chExt cx="0" cy="0"/>
        </a:xfrm>
      </p:grpSpPr>
      <p:pic>
        <p:nvPicPr>
          <p:cNvPr id="32" name="Google Shape;32;p77"/>
          <p:cNvPicPr preferRelativeResize="0"/>
          <p:nvPr/>
        </p:nvPicPr>
        <p:blipFill rotWithShape="1">
          <a:blip r:embed="rId2">
            <a:alphaModFix/>
          </a:blip>
          <a:srcRect/>
          <a:stretch/>
        </p:blipFill>
        <p:spPr>
          <a:xfrm>
            <a:off x="0" y="1"/>
            <a:ext cx="12205218" cy="6884906"/>
          </a:xfrm>
          <a:prstGeom prst="rect">
            <a:avLst/>
          </a:prstGeom>
          <a:noFill/>
          <a:ln>
            <a:noFill/>
          </a:ln>
        </p:spPr>
      </p:pic>
      <p:sp>
        <p:nvSpPr>
          <p:cNvPr id="33" name="Google Shape;33;p77"/>
          <p:cNvSpPr/>
          <p:nvPr/>
        </p:nvSpPr>
        <p:spPr>
          <a:xfrm>
            <a:off x="0" y="0"/>
            <a:ext cx="11750936" cy="6915555"/>
          </a:xfrm>
          <a:prstGeom prst="rect">
            <a:avLst/>
          </a:prstGeom>
          <a:gradFill>
            <a:gsLst>
              <a:gs pos="0">
                <a:schemeClr val="accent5"/>
              </a:gs>
              <a:gs pos="8000">
                <a:schemeClr val="accent5"/>
              </a:gs>
              <a:gs pos="31000">
                <a:srgbClr val="289195">
                  <a:alpha val="89411"/>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34" name="Google Shape;34;p77"/>
          <p:cNvPicPr preferRelativeResize="0"/>
          <p:nvPr/>
        </p:nvPicPr>
        <p:blipFill rotWithShape="1">
          <a:blip r:embed="rId3">
            <a:alphaModFix amt="20000"/>
          </a:blip>
          <a:srcRect/>
          <a:stretch/>
        </p:blipFill>
        <p:spPr>
          <a:xfrm>
            <a:off x="-306388" y="596674"/>
            <a:ext cx="4330236" cy="5680147"/>
          </a:xfrm>
          <a:prstGeom prst="rect">
            <a:avLst/>
          </a:prstGeom>
          <a:noFill/>
          <a:ln>
            <a:noFill/>
          </a:ln>
        </p:spPr>
      </p:pic>
      <p:pic>
        <p:nvPicPr>
          <p:cNvPr id="35" name="Google Shape;35;p77"/>
          <p:cNvPicPr preferRelativeResize="0"/>
          <p:nvPr/>
        </p:nvPicPr>
        <p:blipFill rotWithShape="1">
          <a:blip r:embed="rId4">
            <a:alphaModFix/>
          </a:blip>
          <a:srcRect/>
          <a:stretch/>
        </p:blipFill>
        <p:spPr>
          <a:xfrm>
            <a:off x="9391792" y="5624090"/>
            <a:ext cx="2359144" cy="1207004"/>
          </a:xfrm>
          <a:prstGeom prst="rect">
            <a:avLst/>
          </a:prstGeom>
          <a:noFill/>
          <a:ln>
            <a:noFill/>
          </a:ln>
        </p:spPr>
      </p:pic>
      <p:pic>
        <p:nvPicPr>
          <p:cNvPr id="36" name="Google Shape;36;p77"/>
          <p:cNvPicPr preferRelativeResize="0"/>
          <p:nvPr/>
        </p:nvPicPr>
        <p:blipFill rotWithShape="1">
          <a:blip r:embed="rId5">
            <a:alphaModFix/>
          </a:blip>
          <a:srcRect/>
          <a:stretch/>
        </p:blipFill>
        <p:spPr>
          <a:xfrm>
            <a:off x="7090695" y="5929051"/>
            <a:ext cx="2100587" cy="635853"/>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op Photo, Title, Sub-Title, and 2 Content">
  <p:cSld name="Top Photo, Title, Sub-Title, and 2 Content">
    <p:spTree>
      <p:nvGrpSpPr>
        <p:cNvPr id="1" name="Shape 213"/>
        <p:cNvGrpSpPr/>
        <p:nvPr/>
      </p:nvGrpSpPr>
      <p:grpSpPr>
        <a:xfrm>
          <a:off x="0" y="0"/>
          <a:ext cx="0" cy="0"/>
          <a:chOff x="0" y="0"/>
          <a:chExt cx="0" cy="0"/>
        </a:xfrm>
      </p:grpSpPr>
      <p:sp>
        <p:nvSpPr>
          <p:cNvPr id="214" name="Google Shape;214;p45"/>
          <p:cNvSpPr txBox="1">
            <a:spLocks noGrp="1"/>
          </p:cNvSpPr>
          <p:nvPr>
            <p:ph type="title"/>
          </p:nvPr>
        </p:nvSpPr>
        <p:spPr>
          <a:xfrm>
            <a:off x="838200" y="3298018"/>
            <a:ext cx="10456333" cy="10900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5" name="Google Shape;215;p45"/>
          <p:cNvSpPr txBox="1">
            <a:spLocks noGrp="1"/>
          </p:cNvSpPr>
          <p:nvPr>
            <p:ph type="body" idx="1"/>
          </p:nvPr>
        </p:nvSpPr>
        <p:spPr>
          <a:xfrm>
            <a:off x="838200"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6" name="Google Shape;216;p45"/>
          <p:cNvSpPr txBox="1">
            <a:spLocks noGrp="1"/>
          </p:cNvSpPr>
          <p:nvPr>
            <p:ph type="body" idx="2"/>
          </p:nvPr>
        </p:nvSpPr>
        <p:spPr>
          <a:xfrm>
            <a:off x="6206066"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7" name="Google Shape;217;p45"/>
          <p:cNvSpPr txBox="1">
            <a:spLocks noGrp="1"/>
          </p:cNvSpPr>
          <p:nvPr>
            <p:ph type="body" idx="3"/>
          </p:nvPr>
        </p:nvSpPr>
        <p:spPr>
          <a:xfrm>
            <a:off x="838200" y="3997576"/>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8" name="Google Shape;218;p45"/>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19" name="Google Shape;219;p45"/>
          <p:cNvSpPr>
            <a:spLocks noGrp="1"/>
          </p:cNvSpPr>
          <p:nvPr>
            <p:ph type="pic" idx="4"/>
          </p:nvPr>
        </p:nvSpPr>
        <p:spPr>
          <a:xfrm>
            <a:off x="0" y="0"/>
            <a:ext cx="12192001" cy="2980269"/>
          </a:xfrm>
          <a:prstGeom prst="rect">
            <a:avLst/>
          </a:prstGeom>
          <a:solidFill>
            <a:srgbClr val="FFF2E3"/>
          </a:solidFill>
          <a:ln>
            <a:noFill/>
          </a:ln>
        </p:spPr>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op Photo, Title, Super Title, and 2 Content">
  <p:cSld name="Top Photo, Title, Super Title, and 2 Content">
    <p:spTree>
      <p:nvGrpSpPr>
        <p:cNvPr id="1" name="Shape 220"/>
        <p:cNvGrpSpPr/>
        <p:nvPr/>
      </p:nvGrpSpPr>
      <p:grpSpPr>
        <a:xfrm>
          <a:off x="0" y="0"/>
          <a:ext cx="0" cy="0"/>
          <a:chOff x="0" y="0"/>
          <a:chExt cx="0" cy="0"/>
        </a:xfrm>
      </p:grpSpPr>
      <p:sp>
        <p:nvSpPr>
          <p:cNvPr id="221" name="Google Shape;221;p46"/>
          <p:cNvSpPr txBox="1">
            <a:spLocks noGrp="1"/>
          </p:cNvSpPr>
          <p:nvPr>
            <p:ph type="title"/>
          </p:nvPr>
        </p:nvSpPr>
        <p:spPr>
          <a:xfrm>
            <a:off x="838200" y="3429000"/>
            <a:ext cx="10456333" cy="95910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2" name="Google Shape;222;p46"/>
          <p:cNvSpPr txBox="1">
            <a:spLocks noGrp="1"/>
          </p:cNvSpPr>
          <p:nvPr>
            <p:ph type="body" idx="1"/>
          </p:nvPr>
        </p:nvSpPr>
        <p:spPr>
          <a:xfrm>
            <a:off x="838200"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3" name="Google Shape;223;p46"/>
          <p:cNvSpPr txBox="1">
            <a:spLocks noGrp="1"/>
          </p:cNvSpPr>
          <p:nvPr>
            <p:ph type="body" idx="2"/>
          </p:nvPr>
        </p:nvSpPr>
        <p:spPr>
          <a:xfrm>
            <a:off x="6206066"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4" name="Google Shape;224;p46"/>
          <p:cNvSpPr>
            <a:spLocks noGrp="1"/>
          </p:cNvSpPr>
          <p:nvPr>
            <p:ph type="pic" idx="3"/>
          </p:nvPr>
        </p:nvSpPr>
        <p:spPr>
          <a:xfrm>
            <a:off x="0" y="0"/>
            <a:ext cx="12192001" cy="2980269"/>
          </a:xfrm>
          <a:prstGeom prst="rect">
            <a:avLst/>
          </a:prstGeom>
          <a:solidFill>
            <a:srgbClr val="FFF2E3"/>
          </a:solidFill>
          <a:ln>
            <a:noFill/>
          </a:ln>
        </p:spPr>
      </p:sp>
      <p:sp>
        <p:nvSpPr>
          <p:cNvPr id="225" name="Google Shape;225;p46"/>
          <p:cNvSpPr txBox="1">
            <a:spLocks noGrp="1"/>
          </p:cNvSpPr>
          <p:nvPr>
            <p:ph type="body" idx="4"/>
          </p:nvPr>
        </p:nvSpPr>
        <p:spPr>
          <a:xfrm>
            <a:off x="838200" y="3298018"/>
            <a:ext cx="5384180" cy="250828"/>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6" name="Google Shape;226;p46"/>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op Photo, Title, Sub-Title, Super Title, and 2 Content">
  <p:cSld name="Top Photo, Title, Sub-Title, Super Title, and 2 Content">
    <p:spTree>
      <p:nvGrpSpPr>
        <p:cNvPr id="1" name="Shape 227"/>
        <p:cNvGrpSpPr/>
        <p:nvPr/>
      </p:nvGrpSpPr>
      <p:grpSpPr>
        <a:xfrm>
          <a:off x="0" y="0"/>
          <a:ext cx="0" cy="0"/>
          <a:chOff x="0" y="0"/>
          <a:chExt cx="0" cy="0"/>
        </a:xfrm>
      </p:grpSpPr>
      <p:sp>
        <p:nvSpPr>
          <p:cNvPr id="228" name="Google Shape;228;p47"/>
          <p:cNvSpPr txBox="1">
            <a:spLocks noGrp="1"/>
          </p:cNvSpPr>
          <p:nvPr>
            <p:ph type="title"/>
          </p:nvPr>
        </p:nvSpPr>
        <p:spPr>
          <a:xfrm>
            <a:off x="838200" y="3429000"/>
            <a:ext cx="10456333" cy="95910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9" name="Google Shape;229;p47"/>
          <p:cNvSpPr txBox="1">
            <a:spLocks noGrp="1"/>
          </p:cNvSpPr>
          <p:nvPr>
            <p:ph type="body" idx="1"/>
          </p:nvPr>
        </p:nvSpPr>
        <p:spPr>
          <a:xfrm>
            <a:off x="838200"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0" name="Google Shape;230;p47"/>
          <p:cNvSpPr txBox="1">
            <a:spLocks noGrp="1"/>
          </p:cNvSpPr>
          <p:nvPr>
            <p:ph type="body" idx="2"/>
          </p:nvPr>
        </p:nvSpPr>
        <p:spPr>
          <a:xfrm>
            <a:off x="6206066"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1" name="Google Shape;231;p47"/>
          <p:cNvSpPr txBox="1">
            <a:spLocks noGrp="1"/>
          </p:cNvSpPr>
          <p:nvPr>
            <p:ph type="body" idx="3"/>
          </p:nvPr>
        </p:nvSpPr>
        <p:spPr>
          <a:xfrm>
            <a:off x="838200" y="3298018"/>
            <a:ext cx="5384180" cy="250828"/>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2" name="Google Shape;232;p47"/>
          <p:cNvSpPr txBox="1">
            <a:spLocks noGrp="1"/>
          </p:cNvSpPr>
          <p:nvPr>
            <p:ph type="body" idx="4"/>
          </p:nvPr>
        </p:nvSpPr>
        <p:spPr>
          <a:xfrm>
            <a:off x="838200" y="4137273"/>
            <a:ext cx="5384180" cy="250828"/>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3" name="Google Shape;233;p47"/>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34" name="Google Shape;234;p47"/>
          <p:cNvSpPr>
            <a:spLocks noGrp="1"/>
          </p:cNvSpPr>
          <p:nvPr>
            <p:ph type="pic" idx="5"/>
          </p:nvPr>
        </p:nvSpPr>
        <p:spPr>
          <a:xfrm>
            <a:off x="0" y="0"/>
            <a:ext cx="12192001" cy="2980269"/>
          </a:xfrm>
          <a:prstGeom prst="rect">
            <a:avLst/>
          </a:prstGeom>
          <a:solidFill>
            <a:srgbClr val="FFF2E3"/>
          </a:solidFill>
          <a:ln>
            <a:noFill/>
          </a:ln>
        </p:spPr>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Sub-Title, and 2 Content">
  <p:cSld name="Title, Sub-Title, and 2 Content">
    <p:spTree>
      <p:nvGrpSpPr>
        <p:cNvPr id="1" name="Shape 235"/>
        <p:cNvGrpSpPr/>
        <p:nvPr/>
      </p:nvGrpSpPr>
      <p:grpSpPr>
        <a:xfrm>
          <a:off x="0" y="0"/>
          <a:ext cx="0" cy="0"/>
          <a:chOff x="0" y="0"/>
          <a:chExt cx="0" cy="0"/>
        </a:xfrm>
      </p:grpSpPr>
      <p:sp>
        <p:nvSpPr>
          <p:cNvPr id="236" name="Google Shape;236;p49"/>
          <p:cNvSpPr txBox="1">
            <a:spLocks noGrp="1"/>
          </p:cNvSpPr>
          <p:nvPr>
            <p:ph type="body" idx="1"/>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7" name="Google Shape;237;p49"/>
          <p:cNvSpPr txBox="1">
            <a:spLocks noGrp="1"/>
          </p:cNvSpPr>
          <p:nvPr>
            <p:ph type="body" idx="2"/>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8" name="Google Shape;238;p4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239" name="Google Shape;239;p49"/>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40" name="Google Shape;240;p4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1" name="Google Shape;241;p49"/>
          <p:cNvSpPr txBox="1">
            <a:spLocks noGrp="1"/>
          </p:cNvSpPr>
          <p:nvPr>
            <p:ph type="body" idx="3"/>
          </p:nvPr>
        </p:nvSpPr>
        <p:spPr>
          <a:xfrm>
            <a:off x="838200" y="1290638"/>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Super Title, and 2 Content">
  <p:cSld name="Title, Super Title, and 2 Content">
    <p:spTree>
      <p:nvGrpSpPr>
        <p:cNvPr id="1" name="Shape 242"/>
        <p:cNvGrpSpPr/>
        <p:nvPr/>
      </p:nvGrpSpPr>
      <p:grpSpPr>
        <a:xfrm>
          <a:off x="0" y="0"/>
          <a:ext cx="0" cy="0"/>
          <a:chOff x="0" y="0"/>
          <a:chExt cx="0" cy="0"/>
        </a:xfrm>
      </p:grpSpPr>
      <p:sp>
        <p:nvSpPr>
          <p:cNvPr id="243" name="Google Shape;243;p50"/>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4" name="Google Shape;244;p50"/>
          <p:cNvSpPr txBox="1">
            <a:spLocks noGrp="1"/>
          </p:cNvSpPr>
          <p:nvPr>
            <p:ph type="body" idx="1"/>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5" name="Google Shape;245;p5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246" name="Google Shape;246;p50"/>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47" name="Google Shape;247;p50"/>
          <p:cNvSpPr txBox="1">
            <a:spLocks noGrp="1"/>
          </p:cNvSpPr>
          <p:nvPr>
            <p:ph type="body" idx="2"/>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8" name="Google Shape;248;p50"/>
          <p:cNvSpPr txBox="1">
            <a:spLocks noGrp="1"/>
          </p:cNvSpPr>
          <p:nvPr>
            <p:ph type="body" idx="3"/>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Sub-Title, Super Title, and 2 Content">
  <p:cSld name="Title, Sub-Title, Super Title, and 2 Content">
    <p:spTree>
      <p:nvGrpSpPr>
        <p:cNvPr id="1" name="Shape 249"/>
        <p:cNvGrpSpPr/>
        <p:nvPr/>
      </p:nvGrpSpPr>
      <p:grpSpPr>
        <a:xfrm>
          <a:off x="0" y="0"/>
          <a:ext cx="0" cy="0"/>
          <a:chOff x="0" y="0"/>
          <a:chExt cx="0" cy="0"/>
        </a:xfrm>
      </p:grpSpPr>
      <p:sp>
        <p:nvSpPr>
          <p:cNvPr id="250" name="Google Shape;250;p51"/>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1" name="Google Shape;251;p51"/>
          <p:cNvSpPr txBox="1">
            <a:spLocks noGrp="1"/>
          </p:cNvSpPr>
          <p:nvPr>
            <p:ph type="body" idx="1"/>
          </p:nvPr>
        </p:nvSpPr>
        <p:spPr>
          <a:xfrm>
            <a:off x="838200" y="1356722"/>
            <a:ext cx="538418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2" name="Google Shape;252;p51"/>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3" name="Google Shape;253;p5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254" name="Google Shape;254;p51"/>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55" name="Google Shape;255;p51"/>
          <p:cNvSpPr txBox="1">
            <a:spLocks noGrp="1"/>
          </p:cNvSpPr>
          <p:nvPr>
            <p:ph type="body" idx="3"/>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6" name="Google Shape;256;p51"/>
          <p:cNvSpPr txBox="1">
            <a:spLocks noGrp="1"/>
          </p:cNvSpPr>
          <p:nvPr>
            <p:ph type="body" idx="4"/>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Secondary_Title and Two Content">
  <p:cSld name="Secondary_Title and Two Content">
    <p:spTree>
      <p:nvGrpSpPr>
        <p:cNvPr id="1" name="Shape 257"/>
        <p:cNvGrpSpPr/>
        <p:nvPr/>
      </p:nvGrpSpPr>
      <p:grpSpPr>
        <a:xfrm>
          <a:off x="0" y="0"/>
          <a:ext cx="0" cy="0"/>
          <a:chOff x="0" y="0"/>
          <a:chExt cx="0" cy="0"/>
        </a:xfrm>
      </p:grpSpPr>
      <p:sp>
        <p:nvSpPr>
          <p:cNvPr id="258" name="Google Shape;258;p5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9" name="Google Shape;259;p52"/>
          <p:cNvSpPr txBox="1">
            <a:spLocks noGrp="1"/>
          </p:cNvSpPr>
          <p:nvPr>
            <p:ph type="body" idx="1"/>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0" name="Google Shape;260;p52"/>
          <p:cNvSpPr txBox="1">
            <a:spLocks noGrp="1"/>
          </p:cNvSpPr>
          <p:nvPr>
            <p:ph type="body" idx="2"/>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1" name="Google Shape;261;p5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262" name="Google Shape;262;p52"/>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Secondary_Title, Sub-Title, and 2 Content">
  <p:cSld name="Secondary_Title, Sub-Title, and 2 Content">
    <p:spTree>
      <p:nvGrpSpPr>
        <p:cNvPr id="1" name="Shape 263"/>
        <p:cNvGrpSpPr/>
        <p:nvPr/>
      </p:nvGrpSpPr>
      <p:grpSpPr>
        <a:xfrm>
          <a:off x="0" y="0"/>
          <a:ext cx="0" cy="0"/>
          <a:chOff x="0" y="0"/>
          <a:chExt cx="0" cy="0"/>
        </a:xfrm>
      </p:grpSpPr>
      <p:sp>
        <p:nvSpPr>
          <p:cNvPr id="264" name="Google Shape;264;p53"/>
          <p:cNvSpPr txBox="1">
            <a:spLocks noGrp="1"/>
          </p:cNvSpPr>
          <p:nvPr>
            <p:ph type="body" idx="1"/>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5" name="Google Shape;265;p53"/>
          <p:cNvSpPr txBox="1">
            <a:spLocks noGrp="1"/>
          </p:cNvSpPr>
          <p:nvPr>
            <p:ph type="body" idx="2"/>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6" name="Google Shape;266;p5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267" name="Google Shape;267;p53"/>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68" name="Google Shape;268;p5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9" name="Google Shape;269;p53"/>
          <p:cNvSpPr txBox="1">
            <a:spLocks noGrp="1"/>
          </p:cNvSpPr>
          <p:nvPr>
            <p:ph type="body" idx="3"/>
          </p:nvPr>
        </p:nvSpPr>
        <p:spPr>
          <a:xfrm>
            <a:off x="838200" y="1290638"/>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Secondary_Title, Super Title, and 2 Content">
  <p:cSld name="Secondary_Title, Super Title, and 2 Content">
    <p:spTree>
      <p:nvGrpSpPr>
        <p:cNvPr id="1" name="Shape 270"/>
        <p:cNvGrpSpPr/>
        <p:nvPr/>
      </p:nvGrpSpPr>
      <p:grpSpPr>
        <a:xfrm>
          <a:off x="0" y="0"/>
          <a:ext cx="0" cy="0"/>
          <a:chOff x="0" y="0"/>
          <a:chExt cx="0" cy="0"/>
        </a:xfrm>
      </p:grpSpPr>
      <p:sp>
        <p:nvSpPr>
          <p:cNvPr id="271" name="Google Shape;271;p54"/>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2" name="Google Shape;272;p54"/>
          <p:cNvSpPr txBox="1">
            <a:spLocks noGrp="1"/>
          </p:cNvSpPr>
          <p:nvPr>
            <p:ph type="body" idx="1"/>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3" name="Google Shape;273;p5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274" name="Google Shape;274;p54"/>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75" name="Google Shape;275;p54"/>
          <p:cNvSpPr txBox="1">
            <a:spLocks noGrp="1"/>
          </p:cNvSpPr>
          <p:nvPr>
            <p:ph type="body" idx="2"/>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6" name="Google Shape;276;p54"/>
          <p:cNvSpPr txBox="1">
            <a:spLocks noGrp="1"/>
          </p:cNvSpPr>
          <p:nvPr>
            <p:ph type="body" idx="3"/>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Secondary_Title, Sub-Title, Super Title, and 2 Content">
  <p:cSld name="Secondary_Title, Sub-Title, Super Title, and 2 Content">
    <p:spTree>
      <p:nvGrpSpPr>
        <p:cNvPr id="1" name="Shape 277"/>
        <p:cNvGrpSpPr/>
        <p:nvPr/>
      </p:nvGrpSpPr>
      <p:grpSpPr>
        <a:xfrm>
          <a:off x="0" y="0"/>
          <a:ext cx="0" cy="0"/>
          <a:chOff x="0" y="0"/>
          <a:chExt cx="0" cy="0"/>
        </a:xfrm>
      </p:grpSpPr>
      <p:sp>
        <p:nvSpPr>
          <p:cNvPr id="278" name="Google Shape;278;p55"/>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9" name="Google Shape;279;p55"/>
          <p:cNvSpPr txBox="1">
            <a:spLocks noGrp="1"/>
          </p:cNvSpPr>
          <p:nvPr>
            <p:ph type="body" idx="1"/>
          </p:nvPr>
        </p:nvSpPr>
        <p:spPr>
          <a:xfrm>
            <a:off x="838200" y="1356722"/>
            <a:ext cx="538418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0" name="Google Shape;280;p55"/>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1" name="Google Shape;281;p5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282" name="Google Shape;282;p55"/>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83" name="Google Shape;283;p55"/>
          <p:cNvSpPr txBox="1">
            <a:spLocks noGrp="1"/>
          </p:cNvSpPr>
          <p:nvPr>
            <p:ph type="body" idx="3"/>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4" name="Google Shape;284;p55"/>
          <p:cNvSpPr txBox="1">
            <a:spLocks noGrp="1"/>
          </p:cNvSpPr>
          <p:nvPr>
            <p:ph type="body" idx="4"/>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4_Title Slide">
  <p:cSld name="4_Title Slide">
    <p:spTree>
      <p:nvGrpSpPr>
        <p:cNvPr id="1" name="Shape 37"/>
        <p:cNvGrpSpPr/>
        <p:nvPr/>
      </p:nvGrpSpPr>
      <p:grpSpPr>
        <a:xfrm>
          <a:off x="0" y="0"/>
          <a:ext cx="0" cy="0"/>
          <a:chOff x="0" y="0"/>
          <a:chExt cx="0" cy="0"/>
        </a:xfrm>
      </p:grpSpPr>
      <p:pic>
        <p:nvPicPr>
          <p:cNvPr id="38" name="Google Shape;38;p78"/>
          <p:cNvPicPr preferRelativeResize="0"/>
          <p:nvPr/>
        </p:nvPicPr>
        <p:blipFill rotWithShape="1">
          <a:blip r:embed="rId2">
            <a:alphaModFix/>
          </a:blip>
          <a:srcRect/>
          <a:stretch/>
        </p:blipFill>
        <p:spPr>
          <a:xfrm>
            <a:off x="15199" y="0"/>
            <a:ext cx="12176801" cy="6915555"/>
          </a:xfrm>
          <a:prstGeom prst="rect">
            <a:avLst/>
          </a:prstGeom>
          <a:noFill/>
          <a:ln>
            <a:noFill/>
          </a:ln>
        </p:spPr>
      </p:pic>
      <p:sp>
        <p:nvSpPr>
          <p:cNvPr id="39" name="Google Shape;39;p78"/>
          <p:cNvSpPr/>
          <p:nvPr/>
        </p:nvSpPr>
        <p:spPr>
          <a:xfrm>
            <a:off x="0" y="0"/>
            <a:ext cx="11750936" cy="6915555"/>
          </a:xfrm>
          <a:prstGeom prst="rect">
            <a:avLst/>
          </a:prstGeom>
          <a:gradFill>
            <a:gsLst>
              <a:gs pos="0">
                <a:schemeClr val="accent5"/>
              </a:gs>
              <a:gs pos="8000">
                <a:schemeClr val="accent5"/>
              </a:gs>
              <a:gs pos="31000">
                <a:srgbClr val="289195">
                  <a:alpha val="89411"/>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40" name="Google Shape;40;p78"/>
          <p:cNvPicPr preferRelativeResize="0"/>
          <p:nvPr/>
        </p:nvPicPr>
        <p:blipFill rotWithShape="1">
          <a:blip r:embed="rId3">
            <a:alphaModFix amt="20000"/>
          </a:blip>
          <a:srcRect/>
          <a:stretch/>
        </p:blipFill>
        <p:spPr>
          <a:xfrm>
            <a:off x="-306388" y="596674"/>
            <a:ext cx="4330236" cy="5680147"/>
          </a:xfrm>
          <a:prstGeom prst="rect">
            <a:avLst/>
          </a:prstGeom>
          <a:noFill/>
          <a:ln>
            <a:noFill/>
          </a:ln>
        </p:spPr>
      </p:pic>
      <p:pic>
        <p:nvPicPr>
          <p:cNvPr id="41" name="Google Shape;41;p78"/>
          <p:cNvPicPr preferRelativeResize="0"/>
          <p:nvPr/>
        </p:nvPicPr>
        <p:blipFill rotWithShape="1">
          <a:blip r:embed="rId4">
            <a:alphaModFix/>
          </a:blip>
          <a:srcRect/>
          <a:stretch/>
        </p:blipFill>
        <p:spPr>
          <a:xfrm>
            <a:off x="9391792" y="5624090"/>
            <a:ext cx="2359144" cy="1207004"/>
          </a:xfrm>
          <a:prstGeom prst="rect">
            <a:avLst/>
          </a:prstGeom>
          <a:noFill/>
          <a:ln>
            <a:noFill/>
          </a:ln>
        </p:spPr>
      </p:pic>
      <p:pic>
        <p:nvPicPr>
          <p:cNvPr id="42" name="Google Shape;42;p78"/>
          <p:cNvPicPr preferRelativeResize="0"/>
          <p:nvPr/>
        </p:nvPicPr>
        <p:blipFill rotWithShape="1">
          <a:blip r:embed="rId5">
            <a:alphaModFix/>
          </a:blip>
          <a:srcRect/>
          <a:stretch/>
        </p:blipFill>
        <p:spPr>
          <a:xfrm>
            <a:off x="7090695" y="5929051"/>
            <a:ext cx="2100587" cy="635853"/>
          </a:xfrm>
          <a:prstGeom prst="rect">
            <a:avLst/>
          </a:prstGeom>
          <a:noFill/>
          <a:ln>
            <a:noFill/>
          </a:ln>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ertiary_Title and 2 Content">
  <p:cSld name="Tertiary_Title and 2 Content">
    <p:spTree>
      <p:nvGrpSpPr>
        <p:cNvPr id="1" name="Shape 285"/>
        <p:cNvGrpSpPr/>
        <p:nvPr/>
      </p:nvGrpSpPr>
      <p:grpSpPr>
        <a:xfrm>
          <a:off x="0" y="0"/>
          <a:ext cx="0" cy="0"/>
          <a:chOff x="0" y="0"/>
          <a:chExt cx="0" cy="0"/>
        </a:xfrm>
      </p:grpSpPr>
      <p:sp>
        <p:nvSpPr>
          <p:cNvPr id="286" name="Google Shape;286;p5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7" name="Google Shape;287;p56"/>
          <p:cNvSpPr txBox="1">
            <a:spLocks noGrp="1"/>
          </p:cNvSpPr>
          <p:nvPr>
            <p:ph type="body" idx="1"/>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8" name="Google Shape;288;p56"/>
          <p:cNvSpPr txBox="1">
            <a:spLocks noGrp="1"/>
          </p:cNvSpPr>
          <p:nvPr>
            <p:ph type="body" idx="2"/>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9" name="Google Shape;289;p5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290" name="Google Shape;290;p56"/>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ertiary_Title, Sub-Title, and 2 Content">
  <p:cSld name="Tertiary_Title, Sub-Title, and 2 Content">
    <p:spTree>
      <p:nvGrpSpPr>
        <p:cNvPr id="1" name="Shape 291"/>
        <p:cNvGrpSpPr/>
        <p:nvPr/>
      </p:nvGrpSpPr>
      <p:grpSpPr>
        <a:xfrm>
          <a:off x="0" y="0"/>
          <a:ext cx="0" cy="0"/>
          <a:chOff x="0" y="0"/>
          <a:chExt cx="0" cy="0"/>
        </a:xfrm>
      </p:grpSpPr>
      <p:sp>
        <p:nvSpPr>
          <p:cNvPr id="292" name="Google Shape;292;p5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3" name="Google Shape;293;p57"/>
          <p:cNvSpPr txBox="1">
            <a:spLocks noGrp="1"/>
          </p:cNvSpPr>
          <p:nvPr>
            <p:ph type="body" idx="1"/>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4" name="Google Shape;294;p57"/>
          <p:cNvSpPr txBox="1">
            <a:spLocks noGrp="1"/>
          </p:cNvSpPr>
          <p:nvPr>
            <p:ph type="body" idx="2"/>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5" name="Google Shape;295;p5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296" name="Google Shape;296;p57"/>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97" name="Google Shape;297;p57"/>
          <p:cNvSpPr txBox="1">
            <a:spLocks noGrp="1"/>
          </p:cNvSpPr>
          <p:nvPr>
            <p:ph type="body" idx="3"/>
          </p:nvPr>
        </p:nvSpPr>
        <p:spPr>
          <a:xfrm>
            <a:off x="838200" y="1290638"/>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ertiary_Title, Sub-Title, Super Title, and 2 Content">
  <p:cSld name="Tertiary_Title, Sub-Title, Super Title, and 2 Content">
    <p:spTree>
      <p:nvGrpSpPr>
        <p:cNvPr id="1" name="Shape 298"/>
        <p:cNvGrpSpPr/>
        <p:nvPr/>
      </p:nvGrpSpPr>
      <p:grpSpPr>
        <a:xfrm>
          <a:off x="0" y="0"/>
          <a:ext cx="0" cy="0"/>
          <a:chOff x="0" y="0"/>
          <a:chExt cx="0" cy="0"/>
        </a:xfrm>
      </p:grpSpPr>
      <p:sp>
        <p:nvSpPr>
          <p:cNvPr id="299" name="Google Shape;299;p58"/>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0" name="Google Shape;300;p58"/>
          <p:cNvSpPr txBox="1">
            <a:spLocks noGrp="1"/>
          </p:cNvSpPr>
          <p:nvPr>
            <p:ph type="body" idx="1"/>
          </p:nvPr>
        </p:nvSpPr>
        <p:spPr>
          <a:xfrm>
            <a:off x="838200" y="1356722"/>
            <a:ext cx="538418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1" name="Google Shape;301;p58"/>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2" name="Google Shape;302;p5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303" name="Google Shape;303;p58"/>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304" name="Google Shape;304;p58"/>
          <p:cNvSpPr txBox="1">
            <a:spLocks noGrp="1"/>
          </p:cNvSpPr>
          <p:nvPr>
            <p:ph type="body" idx="3"/>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5" name="Google Shape;305;p58"/>
          <p:cNvSpPr txBox="1">
            <a:spLocks noGrp="1"/>
          </p:cNvSpPr>
          <p:nvPr>
            <p:ph type="body" idx="4"/>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Section Titile, and 2 Contents">
  <p:cSld name="Title, Section Titile, and 2 Contents">
    <p:spTree>
      <p:nvGrpSpPr>
        <p:cNvPr id="1" name="Shape 306"/>
        <p:cNvGrpSpPr/>
        <p:nvPr/>
      </p:nvGrpSpPr>
      <p:grpSpPr>
        <a:xfrm>
          <a:off x="0" y="0"/>
          <a:ext cx="0" cy="0"/>
          <a:chOff x="0" y="0"/>
          <a:chExt cx="0" cy="0"/>
        </a:xfrm>
      </p:grpSpPr>
      <p:sp>
        <p:nvSpPr>
          <p:cNvPr id="307" name="Google Shape;307;p5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8" name="Google Shape;308;p59"/>
          <p:cNvSpPr txBox="1">
            <a:spLocks noGrp="1"/>
          </p:cNvSpPr>
          <p:nvPr>
            <p:ph type="body" idx="1"/>
          </p:nvPr>
        </p:nvSpPr>
        <p:spPr>
          <a:xfrm>
            <a:off x="838200" y="2590800"/>
            <a:ext cx="5124450" cy="3765550"/>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9" name="Google Shape;309;p59"/>
          <p:cNvSpPr txBox="1">
            <a:spLocks noGrp="1"/>
          </p:cNvSpPr>
          <p:nvPr>
            <p:ph type="body" idx="2"/>
          </p:nvPr>
        </p:nvSpPr>
        <p:spPr>
          <a:xfrm>
            <a:off x="6229350" y="2590800"/>
            <a:ext cx="5124450" cy="3765550"/>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0" name="Google Shape;310;p59"/>
          <p:cNvSpPr txBox="1">
            <a:spLocks noGrp="1"/>
          </p:cNvSpPr>
          <p:nvPr>
            <p:ph type="body" idx="3"/>
          </p:nvPr>
        </p:nvSpPr>
        <p:spPr>
          <a:xfrm>
            <a:off x="83820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1" name="Google Shape;311;p59"/>
          <p:cNvSpPr txBox="1">
            <a:spLocks noGrp="1"/>
          </p:cNvSpPr>
          <p:nvPr>
            <p:ph type="body" idx="4"/>
          </p:nvPr>
        </p:nvSpPr>
        <p:spPr>
          <a:xfrm>
            <a:off x="622935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2" name="Google Shape;312;p5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313" name="Google Shape;313;p59"/>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Super Title, Section Titles, and 2 Content">
  <p:cSld name="Title, Super Title, Section Titles, and 2 Content">
    <p:spTree>
      <p:nvGrpSpPr>
        <p:cNvPr id="1" name="Shape 314"/>
        <p:cNvGrpSpPr/>
        <p:nvPr/>
      </p:nvGrpSpPr>
      <p:grpSpPr>
        <a:xfrm>
          <a:off x="0" y="0"/>
          <a:ext cx="0" cy="0"/>
          <a:chOff x="0" y="0"/>
          <a:chExt cx="0" cy="0"/>
        </a:xfrm>
      </p:grpSpPr>
      <p:sp>
        <p:nvSpPr>
          <p:cNvPr id="315" name="Google Shape;315;p60"/>
          <p:cNvSpPr txBox="1">
            <a:spLocks noGrp="1"/>
          </p:cNvSpPr>
          <p:nvPr>
            <p:ph type="body" idx="1"/>
          </p:nvPr>
        </p:nvSpPr>
        <p:spPr>
          <a:xfrm>
            <a:off x="838200" y="2590800"/>
            <a:ext cx="5124450" cy="3765550"/>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6" name="Google Shape;316;p60"/>
          <p:cNvSpPr txBox="1">
            <a:spLocks noGrp="1"/>
          </p:cNvSpPr>
          <p:nvPr>
            <p:ph type="body" idx="2"/>
          </p:nvPr>
        </p:nvSpPr>
        <p:spPr>
          <a:xfrm>
            <a:off x="6229350" y="2590800"/>
            <a:ext cx="5124450" cy="3765550"/>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7" name="Google Shape;317;p60"/>
          <p:cNvSpPr txBox="1">
            <a:spLocks noGrp="1"/>
          </p:cNvSpPr>
          <p:nvPr>
            <p:ph type="body" idx="3"/>
          </p:nvPr>
        </p:nvSpPr>
        <p:spPr>
          <a:xfrm>
            <a:off x="83820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8" name="Google Shape;318;p60"/>
          <p:cNvSpPr txBox="1">
            <a:spLocks noGrp="1"/>
          </p:cNvSpPr>
          <p:nvPr>
            <p:ph type="body" idx="4"/>
          </p:nvPr>
        </p:nvSpPr>
        <p:spPr>
          <a:xfrm>
            <a:off x="622935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9" name="Google Shape;319;p60"/>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0" name="Google Shape;320;p60"/>
          <p:cNvSpPr txBox="1">
            <a:spLocks noGrp="1"/>
          </p:cNvSpPr>
          <p:nvPr>
            <p:ph type="body" idx="5"/>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1" name="Google Shape;321;p6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322" name="Google Shape;322;p60"/>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Content, and Photo">
  <p:cSld name="Title, Content, and Photo">
    <p:spTree>
      <p:nvGrpSpPr>
        <p:cNvPr id="1" name="Shape 323"/>
        <p:cNvGrpSpPr/>
        <p:nvPr/>
      </p:nvGrpSpPr>
      <p:grpSpPr>
        <a:xfrm>
          <a:off x="0" y="0"/>
          <a:ext cx="0" cy="0"/>
          <a:chOff x="0" y="0"/>
          <a:chExt cx="0" cy="0"/>
        </a:xfrm>
      </p:grpSpPr>
      <p:sp>
        <p:nvSpPr>
          <p:cNvPr id="324" name="Google Shape;324;p61"/>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5" name="Google Shape;325;p61"/>
          <p:cNvSpPr txBox="1">
            <a:spLocks noGrp="1"/>
          </p:cNvSpPr>
          <p:nvPr>
            <p:ph type="body" idx="1"/>
          </p:nvPr>
        </p:nvSpPr>
        <p:spPr>
          <a:xfrm>
            <a:off x="838200" y="1851027"/>
            <a:ext cx="5124450" cy="4092574"/>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dk1"/>
              </a:buClr>
              <a:buSzPts val="2200"/>
              <a:buNone/>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6" name="Google Shape;326;p61"/>
          <p:cNvSpPr>
            <a:spLocks noGrp="1"/>
          </p:cNvSpPr>
          <p:nvPr>
            <p:ph type="pic" idx="2"/>
          </p:nvPr>
        </p:nvSpPr>
        <p:spPr>
          <a:xfrm>
            <a:off x="6496050" y="2324100"/>
            <a:ext cx="4857750" cy="3086100"/>
          </a:xfrm>
          <a:prstGeom prst="rect">
            <a:avLst/>
          </a:prstGeom>
          <a:noFill/>
          <a:ln>
            <a:noFill/>
          </a:ln>
        </p:spPr>
      </p:sp>
      <p:sp>
        <p:nvSpPr>
          <p:cNvPr id="327" name="Google Shape;327;p6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328" name="Google Shape;328;p61"/>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Super Title, Content, and Photo">
  <p:cSld name="Title, Super Title, Content, and Photo">
    <p:spTree>
      <p:nvGrpSpPr>
        <p:cNvPr id="1" name="Shape 329"/>
        <p:cNvGrpSpPr/>
        <p:nvPr/>
      </p:nvGrpSpPr>
      <p:grpSpPr>
        <a:xfrm>
          <a:off x="0" y="0"/>
          <a:ext cx="0" cy="0"/>
          <a:chOff x="0" y="0"/>
          <a:chExt cx="0" cy="0"/>
        </a:xfrm>
      </p:grpSpPr>
      <p:sp>
        <p:nvSpPr>
          <p:cNvPr id="330" name="Google Shape;330;p62"/>
          <p:cNvSpPr txBox="1">
            <a:spLocks noGrp="1"/>
          </p:cNvSpPr>
          <p:nvPr>
            <p:ph type="body" idx="1"/>
          </p:nvPr>
        </p:nvSpPr>
        <p:spPr>
          <a:xfrm>
            <a:off x="838200" y="1851027"/>
            <a:ext cx="5124450" cy="4092574"/>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dk1"/>
              </a:buClr>
              <a:buSzPts val="2200"/>
              <a:buNone/>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1" name="Google Shape;331;p62"/>
          <p:cNvSpPr>
            <a:spLocks noGrp="1"/>
          </p:cNvSpPr>
          <p:nvPr>
            <p:ph type="pic" idx="2"/>
          </p:nvPr>
        </p:nvSpPr>
        <p:spPr>
          <a:xfrm>
            <a:off x="6496050" y="2324100"/>
            <a:ext cx="4857750" cy="3086100"/>
          </a:xfrm>
          <a:prstGeom prst="rect">
            <a:avLst/>
          </a:prstGeom>
          <a:noFill/>
          <a:ln>
            <a:noFill/>
          </a:ln>
        </p:spPr>
      </p:sp>
      <p:sp>
        <p:nvSpPr>
          <p:cNvPr id="332" name="Google Shape;332;p62"/>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3" name="Google Shape;333;p62"/>
          <p:cNvSpPr txBox="1">
            <a:spLocks noGrp="1"/>
          </p:cNvSpPr>
          <p:nvPr>
            <p:ph type="body" idx="3"/>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4" name="Google Shape;334;p6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335" name="Google Shape;335;p62"/>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Title, Content, Blue Background">
  <p:cSld name="Title, Content, Blue Background">
    <p:bg>
      <p:bgPr>
        <a:solidFill>
          <a:srgbClr val="CCF0F0">
            <a:alpha val="49411"/>
          </a:srgbClr>
        </a:solidFill>
        <a:effectLst/>
      </p:bgPr>
    </p:bg>
    <p:spTree>
      <p:nvGrpSpPr>
        <p:cNvPr id="1" name="Shape 336"/>
        <p:cNvGrpSpPr/>
        <p:nvPr/>
      </p:nvGrpSpPr>
      <p:grpSpPr>
        <a:xfrm>
          <a:off x="0" y="0"/>
          <a:ext cx="0" cy="0"/>
          <a:chOff x="0" y="0"/>
          <a:chExt cx="0" cy="0"/>
        </a:xfrm>
      </p:grpSpPr>
      <p:sp>
        <p:nvSpPr>
          <p:cNvPr id="337" name="Google Shape;337;p6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8" name="Google Shape;338;p6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9" name="Google Shape;339;p6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340" name="Google Shape;340;p63"/>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itle, Super Title, Blue Background">
  <p:cSld name="Title, Super Title, Blue Background">
    <p:bg>
      <p:bgPr>
        <a:solidFill>
          <a:srgbClr val="CCF0F0">
            <a:alpha val="49411"/>
          </a:srgbClr>
        </a:solidFill>
        <a:effectLst/>
      </p:bgPr>
    </p:bg>
    <p:spTree>
      <p:nvGrpSpPr>
        <p:cNvPr id="1" name="Shape 341"/>
        <p:cNvGrpSpPr/>
        <p:nvPr/>
      </p:nvGrpSpPr>
      <p:grpSpPr>
        <a:xfrm>
          <a:off x="0" y="0"/>
          <a:ext cx="0" cy="0"/>
          <a:chOff x="0" y="0"/>
          <a:chExt cx="0" cy="0"/>
        </a:xfrm>
      </p:grpSpPr>
      <p:sp>
        <p:nvSpPr>
          <p:cNvPr id="342" name="Google Shape;342;p6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3" name="Google Shape;343;p64"/>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4" name="Google Shape;344;p64"/>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5" name="Google Shape;345;p6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346" name="Google Shape;346;p64"/>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Secondary_Title, Content, Orange Background">
  <p:cSld name="Secondary_Title, Content, Orange Background">
    <p:bg>
      <p:bgPr>
        <a:solidFill>
          <a:srgbClr val="FFF2E3">
            <a:alpha val="49411"/>
          </a:srgbClr>
        </a:solidFill>
        <a:effectLst/>
      </p:bgPr>
    </p:bg>
    <p:spTree>
      <p:nvGrpSpPr>
        <p:cNvPr id="1" name="Shape 347"/>
        <p:cNvGrpSpPr/>
        <p:nvPr/>
      </p:nvGrpSpPr>
      <p:grpSpPr>
        <a:xfrm>
          <a:off x="0" y="0"/>
          <a:ext cx="0" cy="0"/>
          <a:chOff x="0" y="0"/>
          <a:chExt cx="0" cy="0"/>
        </a:xfrm>
      </p:grpSpPr>
      <p:sp>
        <p:nvSpPr>
          <p:cNvPr id="348" name="Google Shape;348;p6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9" name="Google Shape;349;p6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0" name="Google Shape;350;p6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351" name="Google Shape;351;p65"/>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5_Title Slide">
  <p:cSld name="5_Title Slide">
    <p:spTree>
      <p:nvGrpSpPr>
        <p:cNvPr id="1" name="Shape 43"/>
        <p:cNvGrpSpPr/>
        <p:nvPr/>
      </p:nvGrpSpPr>
      <p:grpSpPr>
        <a:xfrm>
          <a:off x="0" y="0"/>
          <a:ext cx="0" cy="0"/>
          <a:chOff x="0" y="0"/>
          <a:chExt cx="0" cy="0"/>
        </a:xfrm>
      </p:grpSpPr>
      <p:pic>
        <p:nvPicPr>
          <p:cNvPr id="44" name="Google Shape;44;p79"/>
          <p:cNvPicPr preferRelativeResize="0"/>
          <p:nvPr/>
        </p:nvPicPr>
        <p:blipFill rotWithShape="1">
          <a:blip r:embed="rId2">
            <a:alphaModFix/>
          </a:blip>
          <a:srcRect/>
          <a:stretch/>
        </p:blipFill>
        <p:spPr>
          <a:xfrm flipH="1">
            <a:off x="1" y="0"/>
            <a:ext cx="12192000" cy="6858000"/>
          </a:xfrm>
          <a:prstGeom prst="rect">
            <a:avLst/>
          </a:prstGeom>
          <a:noFill/>
          <a:ln>
            <a:noFill/>
          </a:ln>
        </p:spPr>
      </p:pic>
      <p:sp>
        <p:nvSpPr>
          <p:cNvPr id="45" name="Google Shape;45;p79"/>
          <p:cNvSpPr/>
          <p:nvPr/>
        </p:nvSpPr>
        <p:spPr>
          <a:xfrm>
            <a:off x="0" y="0"/>
            <a:ext cx="11750936" cy="6915555"/>
          </a:xfrm>
          <a:prstGeom prst="rect">
            <a:avLst/>
          </a:prstGeom>
          <a:gradFill>
            <a:gsLst>
              <a:gs pos="0">
                <a:schemeClr val="accent5"/>
              </a:gs>
              <a:gs pos="8000">
                <a:schemeClr val="accent5"/>
              </a:gs>
              <a:gs pos="31000">
                <a:srgbClr val="289195">
                  <a:alpha val="89411"/>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46" name="Google Shape;46;p79"/>
          <p:cNvPicPr preferRelativeResize="0"/>
          <p:nvPr/>
        </p:nvPicPr>
        <p:blipFill rotWithShape="1">
          <a:blip r:embed="rId3">
            <a:alphaModFix amt="20000"/>
          </a:blip>
          <a:srcRect/>
          <a:stretch/>
        </p:blipFill>
        <p:spPr>
          <a:xfrm>
            <a:off x="-306388" y="596674"/>
            <a:ext cx="4330236" cy="5680147"/>
          </a:xfrm>
          <a:prstGeom prst="rect">
            <a:avLst/>
          </a:prstGeom>
          <a:noFill/>
          <a:ln>
            <a:noFill/>
          </a:ln>
        </p:spPr>
      </p:pic>
      <p:pic>
        <p:nvPicPr>
          <p:cNvPr id="47" name="Google Shape;47;p79"/>
          <p:cNvPicPr preferRelativeResize="0"/>
          <p:nvPr/>
        </p:nvPicPr>
        <p:blipFill rotWithShape="1">
          <a:blip r:embed="rId4">
            <a:alphaModFix/>
          </a:blip>
          <a:srcRect/>
          <a:stretch/>
        </p:blipFill>
        <p:spPr>
          <a:xfrm>
            <a:off x="9391792" y="5624090"/>
            <a:ext cx="2359144" cy="1207004"/>
          </a:xfrm>
          <a:prstGeom prst="rect">
            <a:avLst/>
          </a:prstGeom>
          <a:noFill/>
          <a:ln>
            <a:noFill/>
          </a:ln>
        </p:spPr>
      </p:pic>
      <p:pic>
        <p:nvPicPr>
          <p:cNvPr id="48" name="Google Shape;48;p79"/>
          <p:cNvPicPr preferRelativeResize="0"/>
          <p:nvPr/>
        </p:nvPicPr>
        <p:blipFill rotWithShape="1">
          <a:blip r:embed="rId5">
            <a:alphaModFix/>
          </a:blip>
          <a:srcRect/>
          <a:stretch/>
        </p:blipFill>
        <p:spPr>
          <a:xfrm>
            <a:off x="7090695" y="5929051"/>
            <a:ext cx="2100587" cy="635853"/>
          </a:xfrm>
          <a:prstGeom prst="rect">
            <a:avLst/>
          </a:prstGeom>
          <a:noFill/>
          <a:ln>
            <a:noFill/>
          </a:ln>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Secondary_Title, Super Title, Content, Orange Background">
  <p:cSld name="Secondary_Title, Super Title, Content, Orange Background">
    <p:bg>
      <p:bgPr>
        <a:solidFill>
          <a:srgbClr val="FFF2E3">
            <a:alpha val="49411"/>
          </a:srgbClr>
        </a:solidFill>
        <a:effectLst/>
      </p:bgPr>
    </p:bg>
    <p:spTree>
      <p:nvGrpSpPr>
        <p:cNvPr id="1" name="Shape 352"/>
        <p:cNvGrpSpPr/>
        <p:nvPr/>
      </p:nvGrpSpPr>
      <p:grpSpPr>
        <a:xfrm>
          <a:off x="0" y="0"/>
          <a:ext cx="0" cy="0"/>
          <a:chOff x="0" y="0"/>
          <a:chExt cx="0" cy="0"/>
        </a:xfrm>
      </p:grpSpPr>
      <p:sp>
        <p:nvSpPr>
          <p:cNvPr id="353" name="Google Shape;353;p6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4" name="Google Shape;354;p66"/>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5" name="Google Shape;355;p66"/>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6" name="Google Shape;356;p6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357" name="Google Shape;357;p66"/>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Key Message">
  <p:cSld name="Key Message">
    <p:bg>
      <p:bgPr>
        <a:solidFill>
          <a:srgbClr val="CCF0F0"/>
        </a:solidFill>
        <a:effectLst/>
      </p:bgPr>
    </p:bg>
    <p:spTree>
      <p:nvGrpSpPr>
        <p:cNvPr id="1" name="Shape 358"/>
        <p:cNvGrpSpPr/>
        <p:nvPr/>
      </p:nvGrpSpPr>
      <p:grpSpPr>
        <a:xfrm>
          <a:off x="0" y="0"/>
          <a:ext cx="0" cy="0"/>
          <a:chOff x="0" y="0"/>
          <a:chExt cx="0" cy="0"/>
        </a:xfrm>
      </p:grpSpPr>
      <p:sp>
        <p:nvSpPr>
          <p:cNvPr id="359" name="Google Shape;359;p67"/>
          <p:cNvSpPr txBox="1">
            <a:spLocks noGrp="1"/>
          </p:cNvSpPr>
          <p:nvPr>
            <p:ph type="body" idx="1"/>
          </p:nvPr>
        </p:nvSpPr>
        <p:spPr>
          <a:xfrm>
            <a:off x="1495425" y="1485900"/>
            <a:ext cx="9201150" cy="3886200"/>
          </a:xfrm>
          <a:prstGeom prst="rect">
            <a:avLst/>
          </a:prstGeom>
          <a:noFill/>
          <a:ln>
            <a:noFill/>
          </a:ln>
        </p:spPr>
        <p:txBody>
          <a:bodyPr spcFirstLastPara="1" wrap="square" lIns="91425" tIns="45700" rIns="91425" bIns="45700" anchor="ctr" anchorCtr="0">
            <a:normAutofit/>
          </a:bodyPr>
          <a:lstStyle>
            <a:lvl1pPr marL="457200" lvl="0" indent="-228600" algn="ctr">
              <a:lnSpc>
                <a:spcPct val="100000"/>
              </a:lnSpc>
              <a:spcBef>
                <a:spcPts val="1000"/>
              </a:spcBef>
              <a:spcAft>
                <a:spcPts val="0"/>
              </a:spcAft>
              <a:buClr>
                <a:srgbClr val="1E6C6F"/>
              </a:buClr>
              <a:buSzPts val="4400"/>
              <a:buNone/>
              <a:defRPr sz="4400" b="0" i="0">
                <a:solidFill>
                  <a:srgbClr val="1E6C6F"/>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Title, Content, Full Photo">
  <p:cSld name="Title, Content, Full Photo">
    <p:spTree>
      <p:nvGrpSpPr>
        <p:cNvPr id="1" name="Shape 360"/>
        <p:cNvGrpSpPr/>
        <p:nvPr/>
      </p:nvGrpSpPr>
      <p:grpSpPr>
        <a:xfrm>
          <a:off x="0" y="0"/>
          <a:ext cx="0" cy="0"/>
          <a:chOff x="0" y="0"/>
          <a:chExt cx="0" cy="0"/>
        </a:xfrm>
      </p:grpSpPr>
      <p:sp>
        <p:nvSpPr>
          <p:cNvPr id="361" name="Google Shape;361;p68"/>
          <p:cNvSpPr txBox="1">
            <a:spLocks noGrp="1"/>
          </p:cNvSpPr>
          <p:nvPr>
            <p:ph type="title"/>
          </p:nvPr>
        </p:nvSpPr>
        <p:spPr>
          <a:xfrm>
            <a:off x="838200" y="365126"/>
            <a:ext cx="512445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2" name="Google Shape;362;p68"/>
          <p:cNvSpPr txBox="1">
            <a:spLocks noGrp="1"/>
          </p:cNvSpPr>
          <p:nvPr>
            <p:ph type="body" idx="1"/>
          </p:nvPr>
        </p:nvSpPr>
        <p:spPr>
          <a:xfrm>
            <a:off x="838200" y="1851027"/>
            <a:ext cx="5124450" cy="4092574"/>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dk1"/>
              </a:buClr>
              <a:buSzPts val="2200"/>
              <a:buNone/>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3" name="Google Shape;363;p68"/>
          <p:cNvSpPr>
            <a:spLocks noGrp="1"/>
          </p:cNvSpPr>
          <p:nvPr>
            <p:ph type="pic" idx="2"/>
          </p:nvPr>
        </p:nvSpPr>
        <p:spPr>
          <a:xfrm>
            <a:off x="6496050" y="0"/>
            <a:ext cx="5695950" cy="6858000"/>
          </a:xfrm>
          <a:prstGeom prst="rect">
            <a:avLst/>
          </a:prstGeom>
          <a:noFill/>
          <a:ln>
            <a:noFill/>
          </a:ln>
        </p:spPr>
      </p:sp>
      <p:sp>
        <p:nvSpPr>
          <p:cNvPr id="364" name="Google Shape;364;p6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Title, Content, 3 Accent Photos">
  <p:cSld name="Title, Content, 3 Accent Photos">
    <p:spTree>
      <p:nvGrpSpPr>
        <p:cNvPr id="1" name="Shape 365"/>
        <p:cNvGrpSpPr/>
        <p:nvPr/>
      </p:nvGrpSpPr>
      <p:grpSpPr>
        <a:xfrm>
          <a:off x="0" y="0"/>
          <a:ext cx="0" cy="0"/>
          <a:chOff x="0" y="0"/>
          <a:chExt cx="0" cy="0"/>
        </a:xfrm>
      </p:grpSpPr>
      <p:sp>
        <p:nvSpPr>
          <p:cNvPr id="366" name="Google Shape;366;p69"/>
          <p:cNvSpPr>
            <a:spLocks noGrp="1"/>
          </p:cNvSpPr>
          <p:nvPr>
            <p:ph type="pic" idx="2"/>
          </p:nvPr>
        </p:nvSpPr>
        <p:spPr>
          <a:xfrm>
            <a:off x="4394266" y="1302329"/>
            <a:ext cx="2841758" cy="2716694"/>
          </a:xfrm>
          <a:prstGeom prst="roundRect">
            <a:avLst>
              <a:gd name="adj" fmla="val 16667"/>
            </a:avLst>
          </a:prstGeom>
          <a:solidFill>
            <a:srgbClr val="FFF2E3"/>
          </a:solidFill>
          <a:ln>
            <a:noFill/>
          </a:ln>
        </p:spPr>
      </p:sp>
      <p:sp>
        <p:nvSpPr>
          <p:cNvPr id="367" name="Google Shape;367;p69"/>
          <p:cNvSpPr txBox="1">
            <a:spLocks noGrp="1"/>
          </p:cNvSpPr>
          <p:nvPr>
            <p:ph type="title"/>
          </p:nvPr>
        </p:nvSpPr>
        <p:spPr>
          <a:xfrm>
            <a:off x="838200" y="365126"/>
            <a:ext cx="3295650" cy="136052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8" name="Google Shape;368;p69"/>
          <p:cNvSpPr txBox="1">
            <a:spLocks noGrp="1"/>
          </p:cNvSpPr>
          <p:nvPr>
            <p:ph type="body" idx="1"/>
          </p:nvPr>
        </p:nvSpPr>
        <p:spPr>
          <a:xfrm>
            <a:off x="838200" y="1851026"/>
            <a:ext cx="3295650" cy="4264023"/>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dk1"/>
              </a:buClr>
              <a:buSzPts val="2200"/>
              <a:buNone/>
              <a:defRPr sz="220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9" name="Google Shape;369;p69"/>
          <p:cNvSpPr/>
          <p:nvPr/>
        </p:nvSpPr>
        <p:spPr>
          <a:xfrm>
            <a:off x="5647589" y="-3364"/>
            <a:ext cx="4646649" cy="5487734"/>
          </a:xfrm>
          <a:custGeom>
            <a:avLst/>
            <a:gdLst/>
            <a:ahLst/>
            <a:cxnLst/>
            <a:rect l="l" t="t" r="r" b="b"/>
            <a:pathLst>
              <a:path w="4646649" h="5487734" extrusionOk="0">
                <a:moveTo>
                  <a:pt x="4639215" y="4708"/>
                </a:moveTo>
                <a:lnTo>
                  <a:pt x="4646649" y="5170923"/>
                </a:lnTo>
                <a:cubicBezTo>
                  <a:pt x="4646649" y="5345893"/>
                  <a:pt x="4504808" y="5487734"/>
                  <a:pt x="4329838" y="5487734"/>
                </a:cubicBezTo>
                <a:lnTo>
                  <a:pt x="319497" y="5487734"/>
                </a:lnTo>
                <a:cubicBezTo>
                  <a:pt x="144527" y="5487734"/>
                  <a:pt x="2686" y="5345893"/>
                  <a:pt x="2686" y="5170923"/>
                </a:cubicBezTo>
                <a:cubicBezTo>
                  <a:pt x="2686" y="3458764"/>
                  <a:pt x="0" y="0"/>
                  <a:pt x="0" y="0"/>
                </a:cubicBezTo>
              </a:path>
            </a:pathLst>
          </a:custGeom>
          <a:noFill/>
          <a:ln w="508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370" name="Google Shape;370;p69"/>
          <p:cNvSpPr/>
          <p:nvPr/>
        </p:nvSpPr>
        <p:spPr>
          <a:xfrm>
            <a:off x="9981539" y="4969818"/>
            <a:ext cx="955040" cy="954259"/>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371" name="Google Shape;371;p69"/>
          <p:cNvSpPr>
            <a:spLocks noGrp="1"/>
          </p:cNvSpPr>
          <p:nvPr>
            <p:ph type="pic" idx="3"/>
          </p:nvPr>
        </p:nvSpPr>
        <p:spPr>
          <a:xfrm>
            <a:off x="8737163" y="654852"/>
            <a:ext cx="2841758" cy="2834083"/>
          </a:xfrm>
          <a:prstGeom prst="roundRect">
            <a:avLst>
              <a:gd name="adj" fmla="val 16667"/>
            </a:avLst>
          </a:prstGeom>
          <a:solidFill>
            <a:srgbClr val="FFF2E3"/>
          </a:solidFill>
          <a:ln>
            <a:noFill/>
          </a:ln>
        </p:spPr>
      </p:sp>
      <p:sp>
        <p:nvSpPr>
          <p:cNvPr id="372" name="Google Shape;372;p69"/>
          <p:cNvSpPr>
            <a:spLocks noGrp="1"/>
          </p:cNvSpPr>
          <p:nvPr>
            <p:ph type="pic" idx="4"/>
          </p:nvPr>
        </p:nvSpPr>
        <p:spPr>
          <a:xfrm>
            <a:off x="6637273" y="2963648"/>
            <a:ext cx="2841758" cy="3261164"/>
          </a:xfrm>
          <a:prstGeom prst="roundRect">
            <a:avLst>
              <a:gd name="adj" fmla="val 16667"/>
            </a:avLst>
          </a:prstGeom>
          <a:solidFill>
            <a:srgbClr val="FFF2E3"/>
          </a:solidFill>
          <a:ln>
            <a:noFill/>
          </a:ln>
        </p:spPr>
      </p:sp>
      <p:sp>
        <p:nvSpPr>
          <p:cNvPr id="373" name="Google Shape;373;p69"/>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and Four Call Outs">
  <p:cSld name="Title and Four Call Outs">
    <p:spTree>
      <p:nvGrpSpPr>
        <p:cNvPr id="1" name="Shape 374"/>
        <p:cNvGrpSpPr/>
        <p:nvPr/>
      </p:nvGrpSpPr>
      <p:grpSpPr>
        <a:xfrm>
          <a:off x="0" y="0"/>
          <a:ext cx="0" cy="0"/>
          <a:chOff x="0" y="0"/>
          <a:chExt cx="0" cy="0"/>
        </a:xfrm>
      </p:grpSpPr>
      <p:sp>
        <p:nvSpPr>
          <p:cNvPr id="375" name="Google Shape;375;p70"/>
          <p:cNvSpPr/>
          <p:nvPr/>
        </p:nvSpPr>
        <p:spPr>
          <a:xfrm>
            <a:off x="0" y="3155795"/>
            <a:ext cx="12192000" cy="3702206"/>
          </a:xfrm>
          <a:prstGeom prst="rect">
            <a:avLst/>
          </a:prstGeom>
          <a:solidFill>
            <a:srgbClr val="CCF0F0">
              <a:alpha val="3254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376" name="Google Shape;376;p70"/>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7" name="Google Shape;377;p70"/>
          <p:cNvSpPr>
            <a:spLocks noGrp="1"/>
          </p:cNvSpPr>
          <p:nvPr>
            <p:ph type="pic" idx="2"/>
          </p:nvPr>
        </p:nvSpPr>
        <p:spPr>
          <a:xfrm>
            <a:off x="838200" y="2535598"/>
            <a:ext cx="1828800" cy="1828800"/>
          </a:xfrm>
          <a:prstGeom prst="ellipse">
            <a:avLst/>
          </a:prstGeom>
          <a:solidFill>
            <a:srgbClr val="FFF2E3"/>
          </a:solidFill>
          <a:ln>
            <a:noFill/>
          </a:ln>
        </p:spPr>
      </p:sp>
      <p:sp>
        <p:nvSpPr>
          <p:cNvPr id="378" name="Google Shape;378;p70"/>
          <p:cNvSpPr txBox="1">
            <a:spLocks noGrp="1"/>
          </p:cNvSpPr>
          <p:nvPr>
            <p:ph type="body" idx="1"/>
          </p:nvPr>
        </p:nvSpPr>
        <p:spPr>
          <a:xfrm>
            <a:off x="838200"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9" name="Google Shape;379;p70"/>
          <p:cNvSpPr txBox="1">
            <a:spLocks noGrp="1"/>
          </p:cNvSpPr>
          <p:nvPr>
            <p:ph type="body" idx="3"/>
          </p:nvPr>
        </p:nvSpPr>
        <p:spPr>
          <a:xfrm>
            <a:off x="838200"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0" name="Google Shape;380;p70"/>
          <p:cNvSpPr txBox="1">
            <a:spLocks noGrp="1"/>
          </p:cNvSpPr>
          <p:nvPr>
            <p:ph type="body" idx="4"/>
          </p:nvPr>
        </p:nvSpPr>
        <p:spPr>
          <a:xfrm>
            <a:off x="3720885"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1" name="Google Shape;381;p70"/>
          <p:cNvSpPr txBox="1">
            <a:spLocks noGrp="1"/>
          </p:cNvSpPr>
          <p:nvPr>
            <p:ph type="body" idx="5"/>
          </p:nvPr>
        </p:nvSpPr>
        <p:spPr>
          <a:xfrm>
            <a:off x="3720885"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2" name="Google Shape;382;p70"/>
          <p:cNvSpPr txBox="1">
            <a:spLocks noGrp="1"/>
          </p:cNvSpPr>
          <p:nvPr>
            <p:ph type="body" idx="6"/>
          </p:nvPr>
        </p:nvSpPr>
        <p:spPr>
          <a:xfrm>
            <a:off x="6588071"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3" name="Google Shape;383;p70"/>
          <p:cNvSpPr txBox="1">
            <a:spLocks noGrp="1"/>
          </p:cNvSpPr>
          <p:nvPr>
            <p:ph type="body" idx="7"/>
          </p:nvPr>
        </p:nvSpPr>
        <p:spPr>
          <a:xfrm>
            <a:off x="6588071"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4" name="Google Shape;384;p70"/>
          <p:cNvSpPr txBox="1">
            <a:spLocks noGrp="1"/>
          </p:cNvSpPr>
          <p:nvPr>
            <p:ph type="body" idx="8"/>
          </p:nvPr>
        </p:nvSpPr>
        <p:spPr>
          <a:xfrm>
            <a:off x="9517251"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5" name="Google Shape;385;p70"/>
          <p:cNvSpPr txBox="1">
            <a:spLocks noGrp="1"/>
          </p:cNvSpPr>
          <p:nvPr>
            <p:ph type="body" idx="9"/>
          </p:nvPr>
        </p:nvSpPr>
        <p:spPr>
          <a:xfrm>
            <a:off x="9517251"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6" name="Google Shape;386;p70"/>
          <p:cNvSpPr>
            <a:spLocks noGrp="1"/>
          </p:cNvSpPr>
          <p:nvPr>
            <p:ph type="pic" idx="13"/>
          </p:nvPr>
        </p:nvSpPr>
        <p:spPr>
          <a:xfrm>
            <a:off x="3709416" y="2535598"/>
            <a:ext cx="1828800" cy="1828800"/>
          </a:xfrm>
          <a:prstGeom prst="ellipse">
            <a:avLst/>
          </a:prstGeom>
          <a:solidFill>
            <a:srgbClr val="FFF2E3"/>
          </a:solidFill>
          <a:ln>
            <a:noFill/>
          </a:ln>
        </p:spPr>
      </p:sp>
      <p:sp>
        <p:nvSpPr>
          <p:cNvPr id="387" name="Google Shape;387;p70"/>
          <p:cNvSpPr>
            <a:spLocks noGrp="1"/>
          </p:cNvSpPr>
          <p:nvPr>
            <p:ph type="pic" idx="14"/>
          </p:nvPr>
        </p:nvSpPr>
        <p:spPr>
          <a:xfrm>
            <a:off x="6580632" y="2535598"/>
            <a:ext cx="1828800" cy="1828800"/>
          </a:xfrm>
          <a:prstGeom prst="ellipse">
            <a:avLst/>
          </a:prstGeom>
          <a:solidFill>
            <a:srgbClr val="FFF2E3"/>
          </a:solidFill>
          <a:ln>
            <a:noFill/>
          </a:ln>
        </p:spPr>
      </p:sp>
      <p:sp>
        <p:nvSpPr>
          <p:cNvPr id="388" name="Google Shape;388;p70"/>
          <p:cNvSpPr>
            <a:spLocks noGrp="1"/>
          </p:cNvSpPr>
          <p:nvPr>
            <p:ph type="pic" idx="15"/>
          </p:nvPr>
        </p:nvSpPr>
        <p:spPr>
          <a:xfrm>
            <a:off x="9525000" y="2535598"/>
            <a:ext cx="1828800" cy="1828800"/>
          </a:xfrm>
          <a:prstGeom prst="ellipse">
            <a:avLst/>
          </a:prstGeom>
          <a:solidFill>
            <a:srgbClr val="FFF2E3"/>
          </a:solidFill>
          <a:ln>
            <a:noFill/>
          </a:ln>
        </p:spPr>
      </p:sp>
      <p:sp>
        <p:nvSpPr>
          <p:cNvPr id="389" name="Google Shape;389;p7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390" name="Google Shape;390;p70"/>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Title and 7 Call Outs">
  <p:cSld name="Title and 7 Call Outs">
    <p:spTree>
      <p:nvGrpSpPr>
        <p:cNvPr id="1" name="Shape 391"/>
        <p:cNvGrpSpPr/>
        <p:nvPr/>
      </p:nvGrpSpPr>
      <p:grpSpPr>
        <a:xfrm>
          <a:off x="0" y="0"/>
          <a:ext cx="0" cy="0"/>
          <a:chOff x="0" y="0"/>
          <a:chExt cx="0" cy="0"/>
        </a:xfrm>
      </p:grpSpPr>
      <p:sp>
        <p:nvSpPr>
          <p:cNvPr id="392" name="Google Shape;392;p71"/>
          <p:cNvSpPr/>
          <p:nvPr/>
        </p:nvSpPr>
        <p:spPr>
          <a:xfrm>
            <a:off x="0" y="2423160"/>
            <a:ext cx="12192000" cy="4434840"/>
          </a:xfrm>
          <a:prstGeom prst="rect">
            <a:avLst/>
          </a:prstGeom>
          <a:solidFill>
            <a:srgbClr val="CCF0F0">
              <a:alpha val="3254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393" name="Google Shape;393;p71"/>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4" name="Google Shape;394;p71"/>
          <p:cNvSpPr>
            <a:spLocks noGrp="1"/>
          </p:cNvSpPr>
          <p:nvPr>
            <p:ph type="pic" idx="2"/>
          </p:nvPr>
        </p:nvSpPr>
        <p:spPr>
          <a:xfrm>
            <a:off x="838199" y="1684101"/>
            <a:ext cx="1371600" cy="1371600"/>
          </a:xfrm>
          <a:prstGeom prst="ellipse">
            <a:avLst/>
          </a:prstGeom>
          <a:solidFill>
            <a:srgbClr val="FFF2E3"/>
          </a:solidFill>
          <a:ln>
            <a:noFill/>
          </a:ln>
        </p:spPr>
      </p:sp>
      <p:sp>
        <p:nvSpPr>
          <p:cNvPr id="395" name="Google Shape;395;p71"/>
          <p:cNvSpPr txBox="1">
            <a:spLocks noGrp="1"/>
          </p:cNvSpPr>
          <p:nvPr>
            <p:ph type="body" idx="1"/>
          </p:nvPr>
        </p:nvSpPr>
        <p:spPr>
          <a:xfrm>
            <a:off x="838200"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6" name="Google Shape;396;p71"/>
          <p:cNvSpPr txBox="1">
            <a:spLocks noGrp="1"/>
          </p:cNvSpPr>
          <p:nvPr>
            <p:ph type="body" idx="3"/>
          </p:nvPr>
        </p:nvSpPr>
        <p:spPr>
          <a:xfrm>
            <a:off x="838200" y="3493262"/>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7" name="Google Shape;397;p71"/>
          <p:cNvSpPr txBox="1">
            <a:spLocks noGrp="1"/>
          </p:cNvSpPr>
          <p:nvPr>
            <p:ph type="body" idx="4"/>
          </p:nvPr>
        </p:nvSpPr>
        <p:spPr>
          <a:xfrm>
            <a:off x="3842003"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8" name="Google Shape;398;p71"/>
          <p:cNvSpPr txBox="1">
            <a:spLocks noGrp="1"/>
          </p:cNvSpPr>
          <p:nvPr>
            <p:ph type="body" idx="5"/>
          </p:nvPr>
        </p:nvSpPr>
        <p:spPr>
          <a:xfrm>
            <a:off x="3842003"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9" name="Google Shape;399;p71"/>
          <p:cNvSpPr txBox="1">
            <a:spLocks noGrp="1"/>
          </p:cNvSpPr>
          <p:nvPr>
            <p:ph type="body" idx="6"/>
          </p:nvPr>
        </p:nvSpPr>
        <p:spPr>
          <a:xfrm>
            <a:off x="6974516"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0" name="Google Shape;400;p71"/>
          <p:cNvSpPr txBox="1">
            <a:spLocks noGrp="1"/>
          </p:cNvSpPr>
          <p:nvPr>
            <p:ph type="body" idx="7"/>
          </p:nvPr>
        </p:nvSpPr>
        <p:spPr>
          <a:xfrm>
            <a:off x="6974516"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1" name="Google Shape;401;p71"/>
          <p:cNvSpPr txBox="1">
            <a:spLocks noGrp="1"/>
          </p:cNvSpPr>
          <p:nvPr>
            <p:ph type="body" idx="8"/>
          </p:nvPr>
        </p:nvSpPr>
        <p:spPr>
          <a:xfrm>
            <a:off x="9982201" y="3132116"/>
            <a:ext cx="1371594"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2" name="Google Shape;402;p71"/>
          <p:cNvSpPr txBox="1">
            <a:spLocks noGrp="1"/>
          </p:cNvSpPr>
          <p:nvPr>
            <p:ph type="body" idx="9"/>
          </p:nvPr>
        </p:nvSpPr>
        <p:spPr>
          <a:xfrm>
            <a:off x="9982200"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3" name="Google Shape;403;p71"/>
          <p:cNvSpPr>
            <a:spLocks noGrp="1"/>
          </p:cNvSpPr>
          <p:nvPr>
            <p:ph type="pic" idx="13"/>
          </p:nvPr>
        </p:nvSpPr>
        <p:spPr>
          <a:xfrm>
            <a:off x="3842003" y="1684101"/>
            <a:ext cx="1371600" cy="1371600"/>
          </a:xfrm>
          <a:prstGeom prst="ellipse">
            <a:avLst/>
          </a:prstGeom>
          <a:solidFill>
            <a:srgbClr val="FFF2E3"/>
          </a:solidFill>
          <a:ln>
            <a:noFill/>
          </a:ln>
        </p:spPr>
      </p:sp>
      <p:sp>
        <p:nvSpPr>
          <p:cNvPr id="404" name="Google Shape;404;p71"/>
          <p:cNvSpPr>
            <a:spLocks noGrp="1"/>
          </p:cNvSpPr>
          <p:nvPr>
            <p:ph type="pic" idx="14"/>
          </p:nvPr>
        </p:nvSpPr>
        <p:spPr>
          <a:xfrm>
            <a:off x="6974516" y="1684101"/>
            <a:ext cx="1371600" cy="1371600"/>
          </a:xfrm>
          <a:prstGeom prst="ellipse">
            <a:avLst/>
          </a:prstGeom>
          <a:solidFill>
            <a:srgbClr val="FFF2E3"/>
          </a:solidFill>
          <a:ln>
            <a:noFill/>
          </a:ln>
        </p:spPr>
      </p:sp>
      <p:sp>
        <p:nvSpPr>
          <p:cNvPr id="405" name="Google Shape;405;p71"/>
          <p:cNvSpPr>
            <a:spLocks noGrp="1"/>
          </p:cNvSpPr>
          <p:nvPr>
            <p:ph type="pic" idx="15"/>
          </p:nvPr>
        </p:nvSpPr>
        <p:spPr>
          <a:xfrm>
            <a:off x="9982200" y="1619009"/>
            <a:ext cx="1371600" cy="1371600"/>
          </a:xfrm>
          <a:prstGeom prst="ellipse">
            <a:avLst/>
          </a:prstGeom>
          <a:solidFill>
            <a:srgbClr val="FFF2E3"/>
          </a:solidFill>
          <a:ln>
            <a:noFill/>
          </a:ln>
        </p:spPr>
      </p:sp>
      <p:sp>
        <p:nvSpPr>
          <p:cNvPr id="406" name="Google Shape;406;p71"/>
          <p:cNvSpPr>
            <a:spLocks noGrp="1"/>
          </p:cNvSpPr>
          <p:nvPr>
            <p:ph type="pic" idx="16"/>
          </p:nvPr>
        </p:nvSpPr>
        <p:spPr>
          <a:xfrm>
            <a:off x="2338161" y="3948094"/>
            <a:ext cx="1371600" cy="1371600"/>
          </a:xfrm>
          <a:prstGeom prst="ellipse">
            <a:avLst/>
          </a:prstGeom>
          <a:solidFill>
            <a:srgbClr val="FFF2E3"/>
          </a:solidFill>
          <a:ln>
            <a:noFill/>
          </a:ln>
        </p:spPr>
      </p:sp>
      <p:sp>
        <p:nvSpPr>
          <p:cNvPr id="407" name="Google Shape;407;p71"/>
          <p:cNvSpPr txBox="1">
            <a:spLocks noGrp="1"/>
          </p:cNvSpPr>
          <p:nvPr>
            <p:ph type="body" idx="17"/>
          </p:nvPr>
        </p:nvSpPr>
        <p:spPr>
          <a:xfrm>
            <a:off x="2338162"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8" name="Google Shape;408;p71"/>
          <p:cNvSpPr txBox="1">
            <a:spLocks noGrp="1"/>
          </p:cNvSpPr>
          <p:nvPr>
            <p:ph type="body" idx="18"/>
          </p:nvPr>
        </p:nvSpPr>
        <p:spPr>
          <a:xfrm>
            <a:off x="2338162" y="5806028"/>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9" name="Google Shape;409;p71"/>
          <p:cNvSpPr txBox="1">
            <a:spLocks noGrp="1"/>
          </p:cNvSpPr>
          <p:nvPr>
            <p:ph type="body" idx="19"/>
          </p:nvPr>
        </p:nvSpPr>
        <p:spPr>
          <a:xfrm>
            <a:off x="5408259"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0" name="Google Shape;410;p71"/>
          <p:cNvSpPr txBox="1">
            <a:spLocks noGrp="1"/>
          </p:cNvSpPr>
          <p:nvPr>
            <p:ph type="body" idx="20"/>
          </p:nvPr>
        </p:nvSpPr>
        <p:spPr>
          <a:xfrm>
            <a:off x="5408259" y="5813713"/>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1" name="Google Shape;411;p71"/>
          <p:cNvSpPr txBox="1">
            <a:spLocks noGrp="1"/>
          </p:cNvSpPr>
          <p:nvPr>
            <p:ph type="body" idx="21"/>
          </p:nvPr>
        </p:nvSpPr>
        <p:spPr>
          <a:xfrm>
            <a:off x="8482238"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2" name="Google Shape;412;p71"/>
          <p:cNvSpPr txBox="1">
            <a:spLocks noGrp="1"/>
          </p:cNvSpPr>
          <p:nvPr>
            <p:ph type="body" idx="22"/>
          </p:nvPr>
        </p:nvSpPr>
        <p:spPr>
          <a:xfrm>
            <a:off x="8482238" y="5813713"/>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3" name="Google Shape;413;p71"/>
          <p:cNvSpPr>
            <a:spLocks noGrp="1"/>
          </p:cNvSpPr>
          <p:nvPr>
            <p:ph type="pic" idx="23"/>
          </p:nvPr>
        </p:nvSpPr>
        <p:spPr>
          <a:xfrm>
            <a:off x="5408259" y="3948094"/>
            <a:ext cx="1371600" cy="1371600"/>
          </a:xfrm>
          <a:prstGeom prst="ellipse">
            <a:avLst/>
          </a:prstGeom>
          <a:solidFill>
            <a:srgbClr val="FFF2E3"/>
          </a:solidFill>
          <a:ln>
            <a:noFill/>
          </a:ln>
        </p:spPr>
      </p:sp>
      <p:sp>
        <p:nvSpPr>
          <p:cNvPr id="414" name="Google Shape;414;p71"/>
          <p:cNvSpPr>
            <a:spLocks noGrp="1"/>
          </p:cNvSpPr>
          <p:nvPr>
            <p:ph type="pic" idx="24"/>
          </p:nvPr>
        </p:nvSpPr>
        <p:spPr>
          <a:xfrm>
            <a:off x="8482238" y="3948094"/>
            <a:ext cx="1371600" cy="1371600"/>
          </a:xfrm>
          <a:prstGeom prst="ellipse">
            <a:avLst/>
          </a:prstGeom>
          <a:solidFill>
            <a:srgbClr val="FFF2E3"/>
          </a:solidFill>
          <a:ln>
            <a:noFill/>
          </a:ln>
        </p:spPr>
      </p:sp>
      <p:sp>
        <p:nvSpPr>
          <p:cNvPr id="415" name="Google Shape;415;p7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416" name="Google Shape;416;p71"/>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Title, Content, and 3 Accent Photos">
  <p:cSld name="Title, Content, and 3 Accent Photos">
    <p:spTree>
      <p:nvGrpSpPr>
        <p:cNvPr id="1" name="Shape 417"/>
        <p:cNvGrpSpPr/>
        <p:nvPr/>
      </p:nvGrpSpPr>
      <p:grpSpPr>
        <a:xfrm>
          <a:off x="0" y="0"/>
          <a:ext cx="0" cy="0"/>
          <a:chOff x="0" y="0"/>
          <a:chExt cx="0" cy="0"/>
        </a:xfrm>
      </p:grpSpPr>
      <p:sp>
        <p:nvSpPr>
          <p:cNvPr id="418" name="Google Shape;418;p72"/>
          <p:cNvSpPr/>
          <p:nvPr/>
        </p:nvSpPr>
        <p:spPr>
          <a:xfrm>
            <a:off x="0" y="1"/>
            <a:ext cx="12192000" cy="2502968"/>
          </a:xfrm>
          <a:prstGeom prst="rect">
            <a:avLst/>
          </a:prstGeom>
          <a:solidFill>
            <a:srgbClr val="D5FDFD">
              <a:alpha val="3254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419" name="Google Shape;419;p72"/>
          <p:cNvSpPr/>
          <p:nvPr/>
        </p:nvSpPr>
        <p:spPr>
          <a:xfrm>
            <a:off x="83820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420" name="Google Shape;420;p72"/>
          <p:cNvSpPr/>
          <p:nvPr/>
        </p:nvSpPr>
        <p:spPr>
          <a:xfrm>
            <a:off x="452477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421" name="Google Shape;421;p72"/>
          <p:cNvSpPr/>
          <p:nvPr/>
        </p:nvSpPr>
        <p:spPr>
          <a:xfrm>
            <a:off x="821134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422" name="Google Shape;422;p72"/>
          <p:cNvSpPr>
            <a:spLocks noGrp="1"/>
          </p:cNvSpPr>
          <p:nvPr>
            <p:ph type="pic" idx="2"/>
          </p:nvPr>
        </p:nvSpPr>
        <p:spPr>
          <a:xfrm>
            <a:off x="1088448" y="981075"/>
            <a:ext cx="2743199" cy="2743200"/>
          </a:xfrm>
          <a:prstGeom prst="rect">
            <a:avLst/>
          </a:prstGeom>
          <a:solidFill>
            <a:srgbClr val="FFF2E3"/>
          </a:solidFill>
          <a:ln>
            <a:noFill/>
          </a:ln>
        </p:spPr>
      </p:sp>
      <p:sp>
        <p:nvSpPr>
          <p:cNvPr id="423" name="Google Shape;423;p72"/>
          <p:cNvSpPr>
            <a:spLocks noGrp="1"/>
          </p:cNvSpPr>
          <p:nvPr>
            <p:ph type="pic" idx="3"/>
          </p:nvPr>
        </p:nvSpPr>
        <p:spPr>
          <a:xfrm>
            <a:off x="4724400" y="981075"/>
            <a:ext cx="2743199" cy="2743200"/>
          </a:xfrm>
          <a:prstGeom prst="rect">
            <a:avLst/>
          </a:prstGeom>
          <a:solidFill>
            <a:srgbClr val="FFF2E3"/>
          </a:solidFill>
          <a:ln>
            <a:noFill/>
          </a:ln>
        </p:spPr>
      </p:sp>
      <p:sp>
        <p:nvSpPr>
          <p:cNvPr id="424" name="Google Shape;424;p72"/>
          <p:cNvSpPr>
            <a:spLocks noGrp="1"/>
          </p:cNvSpPr>
          <p:nvPr>
            <p:ph type="pic" idx="4"/>
          </p:nvPr>
        </p:nvSpPr>
        <p:spPr>
          <a:xfrm>
            <a:off x="8478838" y="981075"/>
            <a:ext cx="2743199" cy="2743200"/>
          </a:xfrm>
          <a:prstGeom prst="rect">
            <a:avLst/>
          </a:prstGeom>
          <a:solidFill>
            <a:srgbClr val="FFF2E3"/>
          </a:solidFill>
          <a:ln>
            <a:noFill/>
          </a:ln>
        </p:spPr>
      </p:sp>
      <p:sp>
        <p:nvSpPr>
          <p:cNvPr id="425" name="Google Shape;425;p72"/>
          <p:cNvSpPr txBox="1">
            <a:spLocks noGrp="1"/>
          </p:cNvSpPr>
          <p:nvPr>
            <p:ph type="body" idx="1"/>
          </p:nvPr>
        </p:nvSpPr>
        <p:spPr>
          <a:xfrm>
            <a:off x="1089025" y="4271963"/>
            <a:ext cx="4829175" cy="2220912"/>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dk1"/>
              </a:buClr>
              <a:buSzPts val="3600"/>
              <a:buNone/>
              <a:defRPr sz="3600" b="0" i="0">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6" name="Google Shape;426;p72"/>
          <p:cNvSpPr txBox="1">
            <a:spLocks noGrp="1"/>
          </p:cNvSpPr>
          <p:nvPr>
            <p:ph type="body" idx="5"/>
          </p:nvPr>
        </p:nvSpPr>
        <p:spPr>
          <a:xfrm>
            <a:off x="6273803" y="4271963"/>
            <a:ext cx="4947918" cy="2220912"/>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dk1"/>
              </a:buClr>
              <a:buSzPts val="2200"/>
              <a:buNone/>
              <a:defRPr sz="220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7" name="Google Shape;427;p72"/>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428"/>
        <p:cNvGrpSpPr/>
        <p:nvPr/>
      </p:nvGrpSpPr>
      <p:grpSpPr>
        <a:xfrm>
          <a:off x="0" y="0"/>
          <a:ext cx="0" cy="0"/>
          <a:chOff x="0" y="0"/>
          <a:chExt cx="0" cy="0"/>
        </a:xfrm>
      </p:grpSpPr>
      <p:sp>
        <p:nvSpPr>
          <p:cNvPr id="429" name="Google Shape;429;p74"/>
          <p:cNvSpPr/>
          <p:nvPr/>
        </p:nvSpPr>
        <p:spPr>
          <a:xfrm>
            <a:off x="0" y="1"/>
            <a:ext cx="12192000" cy="4572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cxnSp>
        <p:nvCxnSpPr>
          <p:cNvPr id="430" name="Google Shape;430;p74"/>
          <p:cNvCxnSpPr/>
          <p:nvPr/>
        </p:nvCxnSpPr>
        <p:spPr>
          <a:xfrm>
            <a:off x="865265" y="6144481"/>
            <a:ext cx="4074725" cy="0"/>
          </a:xfrm>
          <a:prstGeom prst="straightConnector1">
            <a:avLst/>
          </a:prstGeom>
          <a:noFill/>
          <a:ln w="50800" cap="rnd" cmpd="sng">
            <a:solidFill>
              <a:schemeClr val="accent3"/>
            </a:solidFill>
            <a:prstDash val="solid"/>
            <a:round/>
            <a:headEnd type="none" w="sm" len="sm"/>
            <a:tailEnd type="none" w="sm" len="sm"/>
          </a:ln>
        </p:spPr>
      </p:cxnSp>
      <p:sp>
        <p:nvSpPr>
          <p:cNvPr id="431" name="Google Shape;431;p74"/>
          <p:cNvSpPr/>
          <p:nvPr/>
        </p:nvSpPr>
        <p:spPr>
          <a:xfrm>
            <a:off x="1418096" y="364893"/>
            <a:ext cx="9128502" cy="4777338"/>
          </a:xfrm>
          <a:prstGeom prst="roundRect">
            <a:avLst>
              <a:gd name="adj" fmla="val 6109"/>
            </a:avLst>
          </a:pr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432" name="Google Shape;432;p74" descr="A close up of a logo&#10;&#10;Description automatically generated"/>
          <p:cNvPicPr preferRelativeResize="0"/>
          <p:nvPr/>
        </p:nvPicPr>
        <p:blipFill rotWithShape="1">
          <a:blip r:embed="rId2">
            <a:alphaModFix/>
          </a:blip>
          <a:srcRect/>
          <a:stretch/>
        </p:blipFill>
        <p:spPr>
          <a:xfrm flipH="1">
            <a:off x="418815" y="364893"/>
            <a:ext cx="1383543" cy="1383543"/>
          </a:xfrm>
          <a:prstGeom prst="rect">
            <a:avLst/>
          </a:prstGeom>
          <a:noFill/>
          <a:ln>
            <a:noFill/>
          </a:ln>
        </p:spPr>
      </p:pic>
      <p:sp>
        <p:nvSpPr>
          <p:cNvPr id="433" name="Google Shape;433;p74"/>
          <p:cNvSpPr txBox="1">
            <a:spLocks noGrp="1"/>
          </p:cNvSpPr>
          <p:nvPr>
            <p:ph type="body" idx="1"/>
          </p:nvPr>
        </p:nvSpPr>
        <p:spPr>
          <a:xfrm>
            <a:off x="1954213" y="713519"/>
            <a:ext cx="8086725" cy="362512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3600"/>
              <a:buNone/>
              <a:defRPr sz="3600" i="1">
                <a:solidFill>
                  <a:schemeClr val="lt1"/>
                </a:solidFill>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4" name="Google Shape;434;p74"/>
          <p:cNvSpPr txBox="1">
            <a:spLocks noGrp="1"/>
          </p:cNvSpPr>
          <p:nvPr>
            <p:ph type="body" idx="2"/>
          </p:nvPr>
        </p:nvSpPr>
        <p:spPr>
          <a:xfrm>
            <a:off x="865188" y="5468938"/>
            <a:ext cx="4075112" cy="519112"/>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2400"/>
              <a:buNone/>
              <a:defRPr sz="2400" b="1">
                <a:solidFill>
                  <a:schemeClr val="accent3"/>
                </a:solidFill>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Thank You">
  <p:cSld name="Thank You">
    <p:spTree>
      <p:nvGrpSpPr>
        <p:cNvPr id="1" name="Shape 435"/>
        <p:cNvGrpSpPr/>
        <p:nvPr/>
      </p:nvGrpSpPr>
      <p:grpSpPr>
        <a:xfrm>
          <a:off x="0" y="0"/>
          <a:ext cx="0" cy="0"/>
          <a:chOff x="0" y="0"/>
          <a:chExt cx="0" cy="0"/>
        </a:xfrm>
      </p:grpSpPr>
      <p:sp>
        <p:nvSpPr>
          <p:cNvPr id="436" name="Google Shape;436;p75"/>
          <p:cNvSpPr/>
          <p:nvPr/>
        </p:nvSpPr>
        <p:spPr>
          <a:xfrm>
            <a:off x="9668108" y="0"/>
            <a:ext cx="2523893" cy="6858000"/>
          </a:xfrm>
          <a:prstGeom prst="rect">
            <a:avLst/>
          </a:prstGeom>
          <a:gradFill>
            <a:gsLst>
              <a:gs pos="0">
                <a:schemeClr val="accent5"/>
              </a:gs>
              <a:gs pos="100000">
                <a:srgbClr val="1E6C6F"/>
              </a:gs>
            </a:gsLst>
            <a:lin ang="27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437" name="Google Shape;437;p75" descr="A close up of a logo&#10;&#10;Description automatically generated"/>
          <p:cNvPicPr preferRelativeResize="0"/>
          <p:nvPr/>
        </p:nvPicPr>
        <p:blipFill rotWithShape="1">
          <a:blip r:embed="rId2">
            <a:alphaModFix/>
          </a:blip>
          <a:srcRect/>
          <a:stretch/>
        </p:blipFill>
        <p:spPr>
          <a:xfrm>
            <a:off x="1089648" y="5611903"/>
            <a:ext cx="2094811" cy="668557"/>
          </a:xfrm>
          <a:prstGeom prst="rect">
            <a:avLst/>
          </a:prstGeom>
          <a:noFill/>
          <a:ln>
            <a:noFill/>
          </a:ln>
        </p:spPr>
      </p:pic>
      <p:pic>
        <p:nvPicPr>
          <p:cNvPr id="438" name="Google Shape;438;p75"/>
          <p:cNvPicPr preferRelativeResize="0"/>
          <p:nvPr/>
        </p:nvPicPr>
        <p:blipFill rotWithShape="1">
          <a:blip r:embed="rId3">
            <a:alphaModFix/>
          </a:blip>
          <a:srcRect/>
          <a:stretch/>
        </p:blipFill>
        <p:spPr>
          <a:xfrm>
            <a:off x="3782357" y="5584260"/>
            <a:ext cx="2094828" cy="755960"/>
          </a:xfrm>
          <a:prstGeom prst="rect">
            <a:avLst/>
          </a:prstGeom>
          <a:noFill/>
          <a:ln>
            <a:noFill/>
          </a:ln>
        </p:spPr>
      </p:pic>
      <p:cxnSp>
        <p:nvCxnSpPr>
          <p:cNvPr id="439" name="Google Shape;439;p75"/>
          <p:cNvCxnSpPr/>
          <p:nvPr/>
        </p:nvCxnSpPr>
        <p:spPr>
          <a:xfrm>
            <a:off x="568712" y="658710"/>
            <a:ext cx="0" cy="5540580"/>
          </a:xfrm>
          <a:prstGeom prst="straightConnector1">
            <a:avLst/>
          </a:prstGeom>
          <a:noFill/>
          <a:ln w="50800" cap="rnd" cmpd="sng">
            <a:solidFill>
              <a:srgbClr val="14484A"/>
            </a:solidFill>
            <a:prstDash val="solid"/>
            <a:round/>
            <a:headEnd type="none" w="sm" len="sm"/>
            <a:tailEnd type="none" w="sm" len="sm"/>
          </a:ln>
        </p:spPr>
      </p:cxnSp>
      <p:sp>
        <p:nvSpPr>
          <p:cNvPr id="440" name="Google Shape;440;p75"/>
          <p:cNvSpPr txBox="1">
            <a:spLocks noGrp="1"/>
          </p:cNvSpPr>
          <p:nvPr>
            <p:ph type="body" idx="1"/>
          </p:nvPr>
        </p:nvSpPr>
        <p:spPr>
          <a:xfrm>
            <a:off x="1146902" y="843149"/>
            <a:ext cx="4730261" cy="1039439"/>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3600"/>
              <a:buNone/>
              <a:defRPr sz="3600" b="1">
                <a:solidFill>
                  <a:schemeClr val="accent3"/>
                </a:solidFill>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1" name="Google Shape;441;p75"/>
          <p:cNvSpPr txBox="1">
            <a:spLocks noGrp="1"/>
          </p:cNvSpPr>
          <p:nvPr>
            <p:ph type="body" idx="2"/>
          </p:nvPr>
        </p:nvSpPr>
        <p:spPr>
          <a:xfrm>
            <a:off x="1146903" y="2026490"/>
            <a:ext cx="4730260" cy="2948923"/>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dk1"/>
              </a:buClr>
              <a:buSzPts val="1400"/>
              <a:buNone/>
              <a:defRPr sz="1400" b="0">
                <a:solidFill>
                  <a:schemeClr val="dk1"/>
                </a:solidFill>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6_Title Slide">
  <p:cSld name="6_Title Slide">
    <p:spTree>
      <p:nvGrpSpPr>
        <p:cNvPr id="1" name="Shape 49"/>
        <p:cNvGrpSpPr/>
        <p:nvPr/>
      </p:nvGrpSpPr>
      <p:grpSpPr>
        <a:xfrm>
          <a:off x="0" y="0"/>
          <a:ext cx="0" cy="0"/>
          <a:chOff x="0" y="0"/>
          <a:chExt cx="0" cy="0"/>
        </a:xfrm>
      </p:grpSpPr>
      <p:pic>
        <p:nvPicPr>
          <p:cNvPr id="50" name="Google Shape;50;p80"/>
          <p:cNvPicPr preferRelativeResize="0"/>
          <p:nvPr/>
        </p:nvPicPr>
        <p:blipFill rotWithShape="1">
          <a:blip r:embed="rId2">
            <a:alphaModFix/>
          </a:blip>
          <a:srcRect/>
          <a:stretch/>
        </p:blipFill>
        <p:spPr>
          <a:xfrm>
            <a:off x="0" y="-1"/>
            <a:ext cx="12191999" cy="6915555"/>
          </a:xfrm>
          <a:prstGeom prst="rect">
            <a:avLst/>
          </a:prstGeom>
          <a:noFill/>
          <a:ln>
            <a:noFill/>
          </a:ln>
        </p:spPr>
      </p:pic>
      <p:sp>
        <p:nvSpPr>
          <p:cNvPr id="51" name="Google Shape;51;p80"/>
          <p:cNvSpPr/>
          <p:nvPr/>
        </p:nvSpPr>
        <p:spPr>
          <a:xfrm>
            <a:off x="0" y="0"/>
            <a:ext cx="11750936" cy="6915555"/>
          </a:xfrm>
          <a:prstGeom prst="rect">
            <a:avLst/>
          </a:prstGeom>
          <a:gradFill>
            <a:gsLst>
              <a:gs pos="0">
                <a:schemeClr val="accent5"/>
              </a:gs>
              <a:gs pos="8000">
                <a:schemeClr val="accent5"/>
              </a:gs>
              <a:gs pos="31000">
                <a:srgbClr val="289195">
                  <a:alpha val="89411"/>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52" name="Google Shape;52;p80"/>
          <p:cNvPicPr preferRelativeResize="0"/>
          <p:nvPr/>
        </p:nvPicPr>
        <p:blipFill rotWithShape="1">
          <a:blip r:embed="rId3">
            <a:alphaModFix amt="20000"/>
          </a:blip>
          <a:srcRect/>
          <a:stretch/>
        </p:blipFill>
        <p:spPr>
          <a:xfrm>
            <a:off x="-306388" y="596674"/>
            <a:ext cx="4330236" cy="5680147"/>
          </a:xfrm>
          <a:prstGeom prst="rect">
            <a:avLst/>
          </a:prstGeom>
          <a:noFill/>
          <a:ln>
            <a:noFill/>
          </a:ln>
        </p:spPr>
      </p:pic>
      <p:pic>
        <p:nvPicPr>
          <p:cNvPr id="53" name="Google Shape;53;p80"/>
          <p:cNvPicPr preferRelativeResize="0"/>
          <p:nvPr/>
        </p:nvPicPr>
        <p:blipFill rotWithShape="1">
          <a:blip r:embed="rId4">
            <a:alphaModFix/>
          </a:blip>
          <a:srcRect/>
          <a:stretch/>
        </p:blipFill>
        <p:spPr>
          <a:xfrm>
            <a:off x="9391792" y="5624090"/>
            <a:ext cx="2359144" cy="1207004"/>
          </a:xfrm>
          <a:prstGeom prst="rect">
            <a:avLst/>
          </a:prstGeom>
          <a:noFill/>
          <a:ln>
            <a:noFill/>
          </a:ln>
        </p:spPr>
      </p:pic>
      <p:pic>
        <p:nvPicPr>
          <p:cNvPr id="54" name="Google Shape;54;p80"/>
          <p:cNvPicPr preferRelativeResize="0"/>
          <p:nvPr/>
        </p:nvPicPr>
        <p:blipFill rotWithShape="1">
          <a:blip r:embed="rId5">
            <a:alphaModFix/>
          </a:blip>
          <a:srcRect/>
          <a:stretch/>
        </p:blipFill>
        <p:spPr>
          <a:xfrm>
            <a:off x="7090695" y="5929051"/>
            <a:ext cx="2100587" cy="635853"/>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7_Title Slide">
  <p:cSld name="7_Title Slide">
    <p:spTree>
      <p:nvGrpSpPr>
        <p:cNvPr id="1" name="Shape 55"/>
        <p:cNvGrpSpPr/>
        <p:nvPr/>
      </p:nvGrpSpPr>
      <p:grpSpPr>
        <a:xfrm>
          <a:off x="0" y="0"/>
          <a:ext cx="0" cy="0"/>
          <a:chOff x="0" y="0"/>
          <a:chExt cx="0" cy="0"/>
        </a:xfrm>
      </p:grpSpPr>
      <p:pic>
        <p:nvPicPr>
          <p:cNvPr id="56" name="Google Shape;56;p82"/>
          <p:cNvPicPr preferRelativeResize="0"/>
          <p:nvPr/>
        </p:nvPicPr>
        <p:blipFill rotWithShape="1">
          <a:blip r:embed="rId2">
            <a:alphaModFix/>
          </a:blip>
          <a:srcRect/>
          <a:stretch/>
        </p:blipFill>
        <p:spPr>
          <a:xfrm>
            <a:off x="0" y="1"/>
            <a:ext cx="12205218" cy="6857998"/>
          </a:xfrm>
          <a:prstGeom prst="rect">
            <a:avLst/>
          </a:prstGeom>
          <a:noFill/>
          <a:ln>
            <a:noFill/>
          </a:ln>
        </p:spPr>
      </p:pic>
      <p:sp>
        <p:nvSpPr>
          <p:cNvPr id="57" name="Google Shape;57;p82"/>
          <p:cNvSpPr/>
          <p:nvPr/>
        </p:nvSpPr>
        <p:spPr>
          <a:xfrm>
            <a:off x="0" y="0"/>
            <a:ext cx="11750936" cy="6857999"/>
          </a:xfrm>
          <a:prstGeom prst="rect">
            <a:avLst/>
          </a:prstGeom>
          <a:gradFill>
            <a:gsLst>
              <a:gs pos="0">
                <a:schemeClr val="accent5"/>
              </a:gs>
              <a:gs pos="8000">
                <a:schemeClr val="accent5"/>
              </a:gs>
              <a:gs pos="31000">
                <a:srgbClr val="289195">
                  <a:alpha val="89411"/>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58" name="Google Shape;58;p82"/>
          <p:cNvPicPr preferRelativeResize="0"/>
          <p:nvPr/>
        </p:nvPicPr>
        <p:blipFill rotWithShape="1">
          <a:blip r:embed="rId3">
            <a:alphaModFix amt="20000"/>
          </a:blip>
          <a:srcRect/>
          <a:stretch/>
        </p:blipFill>
        <p:spPr>
          <a:xfrm>
            <a:off x="-264881" y="621422"/>
            <a:ext cx="4330236" cy="5680147"/>
          </a:xfrm>
          <a:prstGeom prst="rect">
            <a:avLst/>
          </a:prstGeom>
          <a:noFill/>
          <a:ln>
            <a:noFill/>
          </a:ln>
        </p:spPr>
      </p:pic>
      <p:cxnSp>
        <p:nvCxnSpPr>
          <p:cNvPr id="59" name="Google Shape;59;p82"/>
          <p:cNvCxnSpPr/>
          <p:nvPr/>
        </p:nvCxnSpPr>
        <p:spPr>
          <a:xfrm>
            <a:off x="1671638" y="3644526"/>
            <a:ext cx="5616100" cy="0"/>
          </a:xfrm>
          <a:prstGeom prst="straightConnector1">
            <a:avLst/>
          </a:prstGeom>
          <a:noFill/>
          <a:ln w="50800" cap="rnd" cmpd="sng">
            <a:solidFill>
              <a:srgbClr val="CCF0F0"/>
            </a:solidFill>
            <a:prstDash val="solid"/>
            <a:round/>
            <a:headEnd type="none" w="sm" len="sm"/>
            <a:tailEnd type="none" w="sm" len="sm"/>
          </a:ln>
        </p:spPr>
      </p:cxnSp>
      <p:sp>
        <p:nvSpPr>
          <p:cNvPr id="60" name="Google Shape;60;p82"/>
          <p:cNvSpPr txBox="1">
            <a:spLocks noGrp="1"/>
          </p:cNvSpPr>
          <p:nvPr>
            <p:ph type="body" idx="1"/>
          </p:nvPr>
        </p:nvSpPr>
        <p:spPr>
          <a:xfrm>
            <a:off x="1671638" y="596772"/>
            <a:ext cx="8620125" cy="1363663"/>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chemeClr val="lt1"/>
              </a:buClr>
              <a:buSzPts val="4800"/>
              <a:buNone/>
              <a:defRPr sz="4800" b="0" i="0">
                <a:solidFill>
                  <a:schemeClr val="lt1"/>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1" name="Google Shape;61;p82"/>
          <p:cNvSpPr txBox="1">
            <a:spLocks noGrp="1"/>
          </p:cNvSpPr>
          <p:nvPr>
            <p:ph type="body" idx="2"/>
          </p:nvPr>
        </p:nvSpPr>
        <p:spPr>
          <a:xfrm>
            <a:off x="1671638" y="2049054"/>
            <a:ext cx="8620125" cy="142641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2500"/>
              <a:buNone/>
              <a:defRPr sz="25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2" name="Google Shape;62;p82"/>
          <p:cNvSpPr txBox="1">
            <a:spLocks noGrp="1"/>
          </p:cNvSpPr>
          <p:nvPr>
            <p:ph type="body" idx="3"/>
          </p:nvPr>
        </p:nvSpPr>
        <p:spPr>
          <a:xfrm>
            <a:off x="1671638" y="3752349"/>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400"/>
              <a:buNone/>
              <a:defRPr sz="14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 name="Google Shape;63;p82"/>
          <p:cNvSpPr txBox="1">
            <a:spLocks noGrp="1"/>
          </p:cNvSpPr>
          <p:nvPr>
            <p:ph type="body" idx="4"/>
          </p:nvPr>
        </p:nvSpPr>
        <p:spPr>
          <a:xfrm>
            <a:off x="1671638" y="4236443"/>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200"/>
              <a:buNone/>
              <a:defRPr sz="12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4" name="Google Shape;64;p82"/>
          <p:cNvSpPr/>
          <p:nvPr/>
        </p:nvSpPr>
        <p:spPr>
          <a:xfrm flipH="1">
            <a:off x="6612673" y="5642518"/>
            <a:ext cx="5579327" cy="1217708"/>
          </a:xfrm>
          <a:prstGeom prst="round1Rect">
            <a:avLst>
              <a:gd name="adj" fmla="val 33151"/>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grpSp>
        <p:nvGrpSpPr>
          <p:cNvPr id="65" name="Google Shape;65;p82"/>
          <p:cNvGrpSpPr/>
          <p:nvPr/>
        </p:nvGrpSpPr>
        <p:grpSpPr>
          <a:xfrm>
            <a:off x="7080143" y="5871713"/>
            <a:ext cx="4452334" cy="717418"/>
            <a:chOff x="7080143" y="5871713"/>
            <a:chExt cx="4452334" cy="717418"/>
          </a:xfrm>
        </p:grpSpPr>
        <p:pic>
          <p:nvPicPr>
            <p:cNvPr id="66" name="Google Shape;66;p82"/>
            <p:cNvPicPr preferRelativeResize="0"/>
            <p:nvPr/>
          </p:nvPicPr>
          <p:blipFill rotWithShape="1">
            <a:blip r:embed="rId4">
              <a:alphaModFix/>
            </a:blip>
            <a:srcRect/>
            <a:stretch/>
          </p:blipFill>
          <p:spPr>
            <a:xfrm>
              <a:off x="7080143" y="5911996"/>
              <a:ext cx="2121689" cy="677135"/>
            </a:xfrm>
            <a:prstGeom prst="rect">
              <a:avLst/>
            </a:prstGeom>
            <a:noFill/>
            <a:ln>
              <a:noFill/>
            </a:ln>
          </p:spPr>
        </p:pic>
        <p:pic>
          <p:nvPicPr>
            <p:cNvPr id="67" name="Google Shape;67;p82"/>
            <p:cNvPicPr preferRelativeResize="0"/>
            <p:nvPr/>
          </p:nvPicPr>
          <p:blipFill rotWithShape="1">
            <a:blip r:embed="rId5">
              <a:alphaModFix/>
            </a:blip>
            <a:srcRect/>
            <a:stretch/>
          </p:blipFill>
          <p:spPr>
            <a:xfrm>
              <a:off x="9611585" y="5871713"/>
              <a:ext cx="1920892" cy="693191"/>
            </a:xfrm>
            <a:prstGeom prst="rect">
              <a:avLst/>
            </a:prstGeom>
            <a:noFill/>
            <a:ln>
              <a:noFill/>
            </a:ln>
          </p:spPr>
        </p:pic>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8_Title Slide">
  <p:cSld name="8_Title Slide">
    <p:spTree>
      <p:nvGrpSpPr>
        <p:cNvPr id="1" name="Shape 68"/>
        <p:cNvGrpSpPr/>
        <p:nvPr/>
      </p:nvGrpSpPr>
      <p:grpSpPr>
        <a:xfrm>
          <a:off x="0" y="0"/>
          <a:ext cx="0" cy="0"/>
          <a:chOff x="0" y="0"/>
          <a:chExt cx="0" cy="0"/>
        </a:xfrm>
      </p:grpSpPr>
      <p:pic>
        <p:nvPicPr>
          <p:cNvPr id="69" name="Google Shape;69;p83"/>
          <p:cNvPicPr preferRelativeResize="0"/>
          <p:nvPr/>
        </p:nvPicPr>
        <p:blipFill rotWithShape="1">
          <a:blip r:embed="rId2">
            <a:alphaModFix/>
          </a:blip>
          <a:srcRect/>
          <a:stretch/>
        </p:blipFill>
        <p:spPr>
          <a:xfrm>
            <a:off x="15199" y="0"/>
            <a:ext cx="12176801" cy="6857999"/>
          </a:xfrm>
          <a:prstGeom prst="rect">
            <a:avLst/>
          </a:prstGeom>
          <a:noFill/>
          <a:ln>
            <a:noFill/>
          </a:ln>
        </p:spPr>
      </p:pic>
      <p:sp>
        <p:nvSpPr>
          <p:cNvPr id="70" name="Google Shape;70;p83"/>
          <p:cNvSpPr/>
          <p:nvPr/>
        </p:nvSpPr>
        <p:spPr>
          <a:xfrm>
            <a:off x="0" y="0"/>
            <a:ext cx="11750936" cy="6857999"/>
          </a:xfrm>
          <a:prstGeom prst="rect">
            <a:avLst/>
          </a:prstGeom>
          <a:gradFill>
            <a:gsLst>
              <a:gs pos="0">
                <a:schemeClr val="accent5"/>
              </a:gs>
              <a:gs pos="8000">
                <a:schemeClr val="accent5"/>
              </a:gs>
              <a:gs pos="31000">
                <a:srgbClr val="289195">
                  <a:alpha val="89411"/>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71" name="Google Shape;71;p83"/>
          <p:cNvPicPr preferRelativeResize="0"/>
          <p:nvPr/>
        </p:nvPicPr>
        <p:blipFill rotWithShape="1">
          <a:blip r:embed="rId3">
            <a:alphaModFix amt="20000"/>
          </a:blip>
          <a:srcRect/>
          <a:stretch/>
        </p:blipFill>
        <p:spPr>
          <a:xfrm>
            <a:off x="-264881" y="621422"/>
            <a:ext cx="4330236" cy="5680147"/>
          </a:xfrm>
          <a:prstGeom prst="rect">
            <a:avLst/>
          </a:prstGeom>
          <a:noFill/>
          <a:ln>
            <a:noFill/>
          </a:ln>
        </p:spPr>
      </p:pic>
      <p:cxnSp>
        <p:nvCxnSpPr>
          <p:cNvPr id="72" name="Google Shape;72;p83"/>
          <p:cNvCxnSpPr/>
          <p:nvPr/>
        </p:nvCxnSpPr>
        <p:spPr>
          <a:xfrm>
            <a:off x="1671638" y="3644526"/>
            <a:ext cx="5616100" cy="0"/>
          </a:xfrm>
          <a:prstGeom prst="straightConnector1">
            <a:avLst/>
          </a:prstGeom>
          <a:noFill/>
          <a:ln w="50800" cap="rnd" cmpd="sng">
            <a:solidFill>
              <a:srgbClr val="CCF0F0"/>
            </a:solidFill>
            <a:prstDash val="solid"/>
            <a:round/>
            <a:headEnd type="none" w="sm" len="sm"/>
            <a:tailEnd type="none" w="sm" len="sm"/>
          </a:ln>
        </p:spPr>
      </p:cxnSp>
      <p:sp>
        <p:nvSpPr>
          <p:cNvPr id="73" name="Google Shape;73;p83"/>
          <p:cNvSpPr txBox="1">
            <a:spLocks noGrp="1"/>
          </p:cNvSpPr>
          <p:nvPr>
            <p:ph type="body" idx="1"/>
          </p:nvPr>
        </p:nvSpPr>
        <p:spPr>
          <a:xfrm>
            <a:off x="1671638" y="596772"/>
            <a:ext cx="8620125" cy="1363663"/>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chemeClr val="lt1"/>
              </a:buClr>
              <a:buSzPts val="4800"/>
              <a:buNone/>
              <a:defRPr sz="4800" b="0" i="0">
                <a:solidFill>
                  <a:schemeClr val="lt1"/>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4" name="Google Shape;74;p83"/>
          <p:cNvSpPr txBox="1">
            <a:spLocks noGrp="1"/>
          </p:cNvSpPr>
          <p:nvPr>
            <p:ph type="body" idx="2"/>
          </p:nvPr>
        </p:nvSpPr>
        <p:spPr>
          <a:xfrm>
            <a:off x="1671638" y="2049054"/>
            <a:ext cx="8620125" cy="142641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2500"/>
              <a:buNone/>
              <a:defRPr sz="25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83"/>
          <p:cNvSpPr txBox="1">
            <a:spLocks noGrp="1"/>
          </p:cNvSpPr>
          <p:nvPr>
            <p:ph type="body" idx="3"/>
          </p:nvPr>
        </p:nvSpPr>
        <p:spPr>
          <a:xfrm>
            <a:off x="1671638" y="3752349"/>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400"/>
              <a:buNone/>
              <a:defRPr sz="14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6" name="Google Shape;76;p83"/>
          <p:cNvSpPr txBox="1">
            <a:spLocks noGrp="1"/>
          </p:cNvSpPr>
          <p:nvPr>
            <p:ph type="body" idx="4"/>
          </p:nvPr>
        </p:nvSpPr>
        <p:spPr>
          <a:xfrm>
            <a:off x="1671638" y="4236443"/>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200"/>
              <a:buNone/>
              <a:defRPr sz="12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83"/>
          <p:cNvSpPr/>
          <p:nvPr/>
        </p:nvSpPr>
        <p:spPr>
          <a:xfrm flipH="1">
            <a:off x="6612673" y="5642518"/>
            <a:ext cx="5579327" cy="1217708"/>
          </a:xfrm>
          <a:prstGeom prst="round1Rect">
            <a:avLst>
              <a:gd name="adj" fmla="val 33151"/>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grpSp>
        <p:nvGrpSpPr>
          <p:cNvPr id="78" name="Google Shape;78;p83"/>
          <p:cNvGrpSpPr/>
          <p:nvPr/>
        </p:nvGrpSpPr>
        <p:grpSpPr>
          <a:xfrm>
            <a:off x="7080143" y="5871713"/>
            <a:ext cx="4452334" cy="717418"/>
            <a:chOff x="7080143" y="5871713"/>
            <a:chExt cx="4452334" cy="717418"/>
          </a:xfrm>
        </p:grpSpPr>
        <p:pic>
          <p:nvPicPr>
            <p:cNvPr id="79" name="Google Shape;79;p83"/>
            <p:cNvPicPr preferRelativeResize="0"/>
            <p:nvPr/>
          </p:nvPicPr>
          <p:blipFill rotWithShape="1">
            <a:blip r:embed="rId4">
              <a:alphaModFix/>
            </a:blip>
            <a:srcRect/>
            <a:stretch/>
          </p:blipFill>
          <p:spPr>
            <a:xfrm>
              <a:off x="7080143" y="5911996"/>
              <a:ext cx="2121689" cy="677135"/>
            </a:xfrm>
            <a:prstGeom prst="rect">
              <a:avLst/>
            </a:prstGeom>
            <a:noFill/>
            <a:ln>
              <a:noFill/>
            </a:ln>
          </p:spPr>
        </p:pic>
        <p:pic>
          <p:nvPicPr>
            <p:cNvPr id="80" name="Google Shape;80;p83"/>
            <p:cNvPicPr preferRelativeResize="0"/>
            <p:nvPr/>
          </p:nvPicPr>
          <p:blipFill rotWithShape="1">
            <a:blip r:embed="rId5">
              <a:alphaModFix/>
            </a:blip>
            <a:srcRect/>
            <a:stretch/>
          </p:blipFill>
          <p:spPr>
            <a:xfrm>
              <a:off x="9611585" y="5871713"/>
              <a:ext cx="1920892" cy="693191"/>
            </a:xfrm>
            <a:prstGeom prst="rect">
              <a:avLst/>
            </a:prstGeom>
            <a:noFill/>
            <a:ln>
              <a:noFill/>
            </a:ln>
          </p:spPr>
        </p:pic>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10_Title Slide">
  <p:cSld name="10_Title Slide">
    <p:spTree>
      <p:nvGrpSpPr>
        <p:cNvPr id="1" name="Shape 81"/>
        <p:cNvGrpSpPr/>
        <p:nvPr/>
      </p:nvGrpSpPr>
      <p:grpSpPr>
        <a:xfrm>
          <a:off x="0" y="0"/>
          <a:ext cx="0" cy="0"/>
          <a:chOff x="0" y="0"/>
          <a:chExt cx="0" cy="0"/>
        </a:xfrm>
      </p:grpSpPr>
      <p:pic>
        <p:nvPicPr>
          <p:cNvPr id="82" name="Google Shape;82;p84"/>
          <p:cNvPicPr preferRelativeResize="0"/>
          <p:nvPr/>
        </p:nvPicPr>
        <p:blipFill rotWithShape="1">
          <a:blip r:embed="rId2">
            <a:alphaModFix/>
          </a:blip>
          <a:srcRect/>
          <a:stretch/>
        </p:blipFill>
        <p:spPr>
          <a:xfrm>
            <a:off x="0" y="-1"/>
            <a:ext cx="12191999" cy="6857999"/>
          </a:xfrm>
          <a:prstGeom prst="rect">
            <a:avLst/>
          </a:prstGeom>
          <a:noFill/>
          <a:ln>
            <a:noFill/>
          </a:ln>
        </p:spPr>
      </p:pic>
      <p:sp>
        <p:nvSpPr>
          <p:cNvPr id="83" name="Google Shape;83;p84"/>
          <p:cNvSpPr/>
          <p:nvPr/>
        </p:nvSpPr>
        <p:spPr>
          <a:xfrm>
            <a:off x="0" y="0"/>
            <a:ext cx="11750936" cy="6857999"/>
          </a:xfrm>
          <a:prstGeom prst="rect">
            <a:avLst/>
          </a:prstGeom>
          <a:gradFill>
            <a:gsLst>
              <a:gs pos="0">
                <a:schemeClr val="accent5"/>
              </a:gs>
              <a:gs pos="8000">
                <a:schemeClr val="accent5"/>
              </a:gs>
              <a:gs pos="31000">
                <a:srgbClr val="289195">
                  <a:alpha val="89411"/>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84" name="Google Shape;84;p84"/>
          <p:cNvPicPr preferRelativeResize="0"/>
          <p:nvPr/>
        </p:nvPicPr>
        <p:blipFill rotWithShape="1">
          <a:blip r:embed="rId3">
            <a:alphaModFix amt="20000"/>
          </a:blip>
          <a:srcRect/>
          <a:stretch/>
        </p:blipFill>
        <p:spPr>
          <a:xfrm>
            <a:off x="-264881" y="621422"/>
            <a:ext cx="4330236" cy="5680147"/>
          </a:xfrm>
          <a:prstGeom prst="rect">
            <a:avLst/>
          </a:prstGeom>
          <a:noFill/>
          <a:ln>
            <a:noFill/>
          </a:ln>
        </p:spPr>
      </p:pic>
      <p:cxnSp>
        <p:nvCxnSpPr>
          <p:cNvPr id="85" name="Google Shape;85;p84"/>
          <p:cNvCxnSpPr/>
          <p:nvPr/>
        </p:nvCxnSpPr>
        <p:spPr>
          <a:xfrm>
            <a:off x="1671638" y="3644526"/>
            <a:ext cx="5616100" cy="0"/>
          </a:xfrm>
          <a:prstGeom prst="straightConnector1">
            <a:avLst/>
          </a:prstGeom>
          <a:noFill/>
          <a:ln w="50800" cap="rnd" cmpd="sng">
            <a:solidFill>
              <a:srgbClr val="CCF0F0"/>
            </a:solidFill>
            <a:prstDash val="solid"/>
            <a:round/>
            <a:headEnd type="none" w="sm" len="sm"/>
            <a:tailEnd type="none" w="sm" len="sm"/>
          </a:ln>
        </p:spPr>
      </p:cxnSp>
      <p:sp>
        <p:nvSpPr>
          <p:cNvPr id="86" name="Google Shape;86;p84"/>
          <p:cNvSpPr txBox="1">
            <a:spLocks noGrp="1"/>
          </p:cNvSpPr>
          <p:nvPr>
            <p:ph type="body" idx="1"/>
          </p:nvPr>
        </p:nvSpPr>
        <p:spPr>
          <a:xfrm>
            <a:off x="1671638" y="596772"/>
            <a:ext cx="8620125" cy="1363663"/>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chemeClr val="lt1"/>
              </a:buClr>
              <a:buSzPts val="4800"/>
              <a:buNone/>
              <a:defRPr sz="4800" b="0" i="0">
                <a:solidFill>
                  <a:schemeClr val="lt1"/>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7" name="Google Shape;87;p84"/>
          <p:cNvSpPr txBox="1">
            <a:spLocks noGrp="1"/>
          </p:cNvSpPr>
          <p:nvPr>
            <p:ph type="body" idx="2"/>
          </p:nvPr>
        </p:nvSpPr>
        <p:spPr>
          <a:xfrm>
            <a:off x="1671638" y="2049054"/>
            <a:ext cx="8620125" cy="142641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2500"/>
              <a:buNone/>
              <a:defRPr sz="25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 name="Google Shape;88;p84"/>
          <p:cNvSpPr txBox="1">
            <a:spLocks noGrp="1"/>
          </p:cNvSpPr>
          <p:nvPr>
            <p:ph type="body" idx="3"/>
          </p:nvPr>
        </p:nvSpPr>
        <p:spPr>
          <a:xfrm>
            <a:off x="1671638" y="3752349"/>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400"/>
              <a:buNone/>
              <a:defRPr sz="14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9" name="Google Shape;89;p84"/>
          <p:cNvSpPr txBox="1">
            <a:spLocks noGrp="1"/>
          </p:cNvSpPr>
          <p:nvPr>
            <p:ph type="body" idx="4"/>
          </p:nvPr>
        </p:nvSpPr>
        <p:spPr>
          <a:xfrm>
            <a:off x="1671638" y="4236443"/>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200"/>
              <a:buNone/>
              <a:defRPr sz="12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0" name="Google Shape;90;p84"/>
          <p:cNvSpPr/>
          <p:nvPr/>
        </p:nvSpPr>
        <p:spPr>
          <a:xfrm flipH="1">
            <a:off x="6612673" y="5642518"/>
            <a:ext cx="5579327" cy="1217708"/>
          </a:xfrm>
          <a:prstGeom prst="round1Rect">
            <a:avLst>
              <a:gd name="adj" fmla="val 33151"/>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grpSp>
        <p:nvGrpSpPr>
          <p:cNvPr id="91" name="Google Shape;91;p84"/>
          <p:cNvGrpSpPr/>
          <p:nvPr/>
        </p:nvGrpSpPr>
        <p:grpSpPr>
          <a:xfrm>
            <a:off x="7080143" y="5871713"/>
            <a:ext cx="4452334" cy="717418"/>
            <a:chOff x="7080143" y="5871713"/>
            <a:chExt cx="4452334" cy="717418"/>
          </a:xfrm>
        </p:grpSpPr>
        <p:pic>
          <p:nvPicPr>
            <p:cNvPr id="92" name="Google Shape;92;p84"/>
            <p:cNvPicPr preferRelativeResize="0"/>
            <p:nvPr/>
          </p:nvPicPr>
          <p:blipFill rotWithShape="1">
            <a:blip r:embed="rId4">
              <a:alphaModFix/>
            </a:blip>
            <a:srcRect/>
            <a:stretch/>
          </p:blipFill>
          <p:spPr>
            <a:xfrm>
              <a:off x="7080143" y="5911996"/>
              <a:ext cx="2121689" cy="677135"/>
            </a:xfrm>
            <a:prstGeom prst="rect">
              <a:avLst/>
            </a:prstGeom>
            <a:noFill/>
            <a:ln>
              <a:noFill/>
            </a:ln>
          </p:spPr>
        </p:pic>
        <p:pic>
          <p:nvPicPr>
            <p:cNvPr id="93" name="Google Shape;93;p84"/>
            <p:cNvPicPr preferRelativeResize="0"/>
            <p:nvPr/>
          </p:nvPicPr>
          <p:blipFill rotWithShape="1">
            <a:blip r:embed="rId5">
              <a:alphaModFix/>
            </a:blip>
            <a:srcRect/>
            <a:stretch/>
          </p:blipFill>
          <p:spPr>
            <a:xfrm>
              <a:off x="9611585" y="5871713"/>
              <a:ext cx="1920892" cy="693191"/>
            </a:xfrm>
            <a:prstGeom prst="rect">
              <a:avLst/>
            </a:prstGeom>
            <a:noFill/>
            <a:ln>
              <a:noFill/>
            </a:ln>
          </p:spPr>
        </p:pic>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2.xml"/><Relationship Id="rId18" Type="http://schemas.openxmlformats.org/officeDocument/2006/relationships/slideLayout" Target="../slideLayouts/slideLayout27.xml"/><Relationship Id="rId26" Type="http://schemas.openxmlformats.org/officeDocument/2006/relationships/slideLayout" Target="../slideLayouts/slideLayout35.xml"/><Relationship Id="rId39" Type="http://schemas.openxmlformats.org/officeDocument/2006/relationships/slideLayout" Target="../slideLayouts/slideLayout48.xml"/><Relationship Id="rId21" Type="http://schemas.openxmlformats.org/officeDocument/2006/relationships/slideLayout" Target="../slideLayouts/slideLayout30.xml"/><Relationship Id="rId34" Type="http://schemas.openxmlformats.org/officeDocument/2006/relationships/slideLayout" Target="../slideLayouts/slideLayout43.xml"/><Relationship Id="rId42" Type="http://schemas.openxmlformats.org/officeDocument/2006/relationships/slideLayout" Target="../slideLayouts/slideLayout51.xml"/><Relationship Id="rId47" Type="http://schemas.openxmlformats.org/officeDocument/2006/relationships/slideLayout" Target="../slideLayouts/slideLayout56.xml"/><Relationship Id="rId50" Type="http://schemas.openxmlformats.org/officeDocument/2006/relationships/theme" Target="../theme/theme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6" Type="http://schemas.openxmlformats.org/officeDocument/2006/relationships/slideLayout" Target="../slideLayouts/slideLayout25.xml"/><Relationship Id="rId29" Type="http://schemas.openxmlformats.org/officeDocument/2006/relationships/slideLayout" Target="../slideLayouts/slideLayout38.xml"/><Relationship Id="rId11" Type="http://schemas.openxmlformats.org/officeDocument/2006/relationships/slideLayout" Target="../slideLayouts/slideLayout20.xml"/><Relationship Id="rId24" Type="http://schemas.openxmlformats.org/officeDocument/2006/relationships/slideLayout" Target="../slideLayouts/slideLayout33.xml"/><Relationship Id="rId32" Type="http://schemas.openxmlformats.org/officeDocument/2006/relationships/slideLayout" Target="../slideLayouts/slideLayout41.xml"/><Relationship Id="rId37" Type="http://schemas.openxmlformats.org/officeDocument/2006/relationships/slideLayout" Target="../slideLayouts/slideLayout46.xml"/><Relationship Id="rId40" Type="http://schemas.openxmlformats.org/officeDocument/2006/relationships/slideLayout" Target="../slideLayouts/slideLayout49.xml"/><Relationship Id="rId45" Type="http://schemas.openxmlformats.org/officeDocument/2006/relationships/slideLayout" Target="../slideLayouts/slideLayout54.xml"/><Relationship Id="rId5" Type="http://schemas.openxmlformats.org/officeDocument/2006/relationships/slideLayout" Target="../slideLayouts/slideLayout14.xml"/><Relationship Id="rId15" Type="http://schemas.openxmlformats.org/officeDocument/2006/relationships/slideLayout" Target="../slideLayouts/slideLayout24.xml"/><Relationship Id="rId23" Type="http://schemas.openxmlformats.org/officeDocument/2006/relationships/slideLayout" Target="../slideLayouts/slideLayout32.xml"/><Relationship Id="rId28" Type="http://schemas.openxmlformats.org/officeDocument/2006/relationships/slideLayout" Target="../slideLayouts/slideLayout37.xml"/><Relationship Id="rId36" Type="http://schemas.openxmlformats.org/officeDocument/2006/relationships/slideLayout" Target="../slideLayouts/slideLayout45.xml"/><Relationship Id="rId49" Type="http://schemas.openxmlformats.org/officeDocument/2006/relationships/slideLayout" Target="../slideLayouts/slideLayout58.xml"/><Relationship Id="rId10" Type="http://schemas.openxmlformats.org/officeDocument/2006/relationships/slideLayout" Target="../slideLayouts/slideLayout19.xml"/><Relationship Id="rId19" Type="http://schemas.openxmlformats.org/officeDocument/2006/relationships/slideLayout" Target="../slideLayouts/slideLayout28.xml"/><Relationship Id="rId31" Type="http://schemas.openxmlformats.org/officeDocument/2006/relationships/slideLayout" Target="../slideLayouts/slideLayout40.xml"/><Relationship Id="rId44" Type="http://schemas.openxmlformats.org/officeDocument/2006/relationships/slideLayout" Target="../slideLayouts/slideLayout53.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slideLayout" Target="../slideLayouts/slideLayout23.xml"/><Relationship Id="rId22" Type="http://schemas.openxmlformats.org/officeDocument/2006/relationships/slideLayout" Target="../slideLayouts/slideLayout31.xml"/><Relationship Id="rId27" Type="http://schemas.openxmlformats.org/officeDocument/2006/relationships/slideLayout" Target="../slideLayouts/slideLayout36.xml"/><Relationship Id="rId30" Type="http://schemas.openxmlformats.org/officeDocument/2006/relationships/slideLayout" Target="../slideLayouts/slideLayout39.xml"/><Relationship Id="rId35" Type="http://schemas.openxmlformats.org/officeDocument/2006/relationships/slideLayout" Target="../slideLayouts/slideLayout44.xml"/><Relationship Id="rId43" Type="http://schemas.openxmlformats.org/officeDocument/2006/relationships/slideLayout" Target="../slideLayouts/slideLayout52.xml"/><Relationship Id="rId48" Type="http://schemas.openxmlformats.org/officeDocument/2006/relationships/slideLayout" Target="../slideLayouts/slideLayout57.xml"/><Relationship Id="rId8" Type="http://schemas.openxmlformats.org/officeDocument/2006/relationships/slideLayout" Target="../slideLayouts/slideLayout17.xml"/><Relationship Id="rId3" Type="http://schemas.openxmlformats.org/officeDocument/2006/relationships/slideLayout" Target="../slideLayouts/slideLayout12.xml"/><Relationship Id="rId12" Type="http://schemas.openxmlformats.org/officeDocument/2006/relationships/slideLayout" Target="../slideLayouts/slideLayout21.xml"/><Relationship Id="rId17" Type="http://schemas.openxmlformats.org/officeDocument/2006/relationships/slideLayout" Target="../slideLayouts/slideLayout26.xml"/><Relationship Id="rId25" Type="http://schemas.openxmlformats.org/officeDocument/2006/relationships/slideLayout" Target="../slideLayouts/slideLayout34.xml"/><Relationship Id="rId33" Type="http://schemas.openxmlformats.org/officeDocument/2006/relationships/slideLayout" Target="../slideLayouts/slideLayout42.xml"/><Relationship Id="rId38" Type="http://schemas.openxmlformats.org/officeDocument/2006/relationships/slideLayout" Target="../slideLayouts/slideLayout47.xml"/><Relationship Id="rId46" Type="http://schemas.openxmlformats.org/officeDocument/2006/relationships/slideLayout" Target="../slideLayouts/slideLayout55.xml"/><Relationship Id="rId20" Type="http://schemas.openxmlformats.org/officeDocument/2006/relationships/slideLayout" Target="../slideLayouts/slideLayout29.xml"/><Relationship Id="rId41" Type="http://schemas.openxmlformats.org/officeDocument/2006/relationships/slideLayout" Target="../slideLayouts/slideLayout50.xml"/><Relationship Id="rId1" Type="http://schemas.openxmlformats.org/officeDocument/2006/relationships/slideLayout" Target="../slideLayouts/slideLayout10.xml"/><Relationship Id="rId6"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Shape 9"/>
        <p:cNvGrpSpPr/>
        <p:nvPr/>
      </p:nvGrpSpPr>
      <p:grpSpPr>
        <a:xfrm>
          <a:off x="0" y="0"/>
          <a:ext cx="0" cy="0"/>
          <a:chOff x="0" y="0"/>
          <a:chExt cx="0" cy="0"/>
        </a:xfrm>
      </p:grpSpPr>
      <p:sp>
        <p:nvSpPr>
          <p:cNvPr id="10" name="Google Shape;10;p2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lt1"/>
              </a:buClr>
              <a:buSzPts val="3600"/>
              <a:buFont typeface="Roboto Condensed"/>
              <a:buNone/>
              <a:defRPr sz="3600" b="0" i="0" u="none" strike="noStrike" cap="none">
                <a:solidFill>
                  <a:schemeClr val="lt1"/>
                </a:solidFill>
                <a:latin typeface="Roboto Condensed"/>
                <a:ea typeface="Roboto Condensed"/>
                <a:cs typeface="Roboto Condensed"/>
                <a:sym typeface="Roboto Condensed"/>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100000"/>
              </a:lnSpc>
              <a:spcBef>
                <a:spcPts val="1000"/>
              </a:spcBef>
              <a:spcAft>
                <a:spcPts val="0"/>
              </a:spcAft>
              <a:buClr>
                <a:schemeClr val="lt1"/>
              </a:buClr>
              <a:buSzPts val="2800"/>
              <a:buFont typeface="Arial"/>
              <a:buChar char="•"/>
              <a:defRPr sz="2800" b="0" i="0" u="none" strike="noStrike" cap="none">
                <a:solidFill>
                  <a:schemeClr val="lt1"/>
                </a:solidFill>
                <a:latin typeface="Source Sans Pro"/>
                <a:ea typeface="Source Sans Pro"/>
                <a:cs typeface="Source Sans Pro"/>
                <a:sym typeface="Source Sans Pro"/>
              </a:defRPr>
            </a:lvl1pPr>
            <a:lvl2pPr marL="914400" marR="0" lvl="1" indent="-381000" algn="l" rtl="0">
              <a:lnSpc>
                <a:spcPct val="100000"/>
              </a:lnSpc>
              <a:spcBef>
                <a:spcPts val="500"/>
              </a:spcBef>
              <a:spcAft>
                <a:spcPts val="0"/>
              </a:spcAft>
              <a:buClr>
                <a:schemeClr val="lt1"/>
              </a:buClr>
              <a:buSzPts val="2400"/>
              <a:buFont typeface="Arial"/>
              <a:buChar char="•"/>
              <a:defRPr sz="2400" b="0" i="0" u="none" strike="noStrike" cap="none">
                <a:solidFill>
                  <a:schemeClr val="lt1"/>
                </a:solidFill>
                <a:latin typeface="Source Sans Pro"/>
                <a:ea typeface="Source Sans Pro"/>
                <a:cs typeface="Source Sans Pro"/>
                <a:sym typeface="Source Sans Pro"/>
              </a:defRPr>
            </a:lvl2pPr>
            <a:lvl3pPr marL="1371600" marR="0" lvl="2" indent="-355600" algn="l" rtl="0">
              <a:lnSpc>
                <a:spcPct val="100000"/>
              </a:lnSpc>
              <a:spcBef>
                <a:spcPts val="500"/>
              </a:spcBef>
              <a:spcAft>
                <a:spcPts val="0"/>
              </a:spcAft>
              <a:buClr>
                <a:schemeClr val="lt1"/>
              </a:buClr>
              <a:buSzPts val="2000"/>
              <a:buFont typeface="Arial"/>
              <a:buChar char="•"/>
              <a:defRPr sz="2000" b="0" i="0" u="none" strike="noStrike" cap="none">
                <a:solidFill>
                  <a:schemeClr val="lt1"/>
                </a:solidFill>
                <a:latin typeface="Source Sans Pro"/>
                <a:ea typeface="Source Sans Pro"/>
                <a:cs typeface="Source Sans Pro"/>
                <a:sym typeface="Source Sans Pro"/>
              </a:defRPr>
            </a:lvl3pPr>
            <a:lvl4pPr marL="1828800" marR="0" lvl="3" indent="-342900" algn="l" rtl="0">
              <a:lnSpc>
                <a:spcPct val="100000"/>
              </a:lnSpc>
              <a:spcBef>
                <a:spcPts val="500"/>
              </a:spcBef>
              <a:spcAft>
                <a:spcPts val="0"/>
              </a:spcAft>
              <a:buClr>
                <a:schemeClr val="lt1"/>
              </a:buClr>
              <a:buSzPts val="1800"/>
              <a:buFont typeface="Arial"/>
              <a:buChar char="•"/>
              <a:defRPr sz="1800" b="0" i="0" u="none" strike="noStrike" cap="none">
                <a:solidFill>
                  <a:schemeClr val="lt1"/>
                </a:solidFill>
                <a:latin typeface="Source Sans Pro"/>
                <a:ea typeface="Source Sans Pro"/>
                <a:cs typeface="Source Sans Pro"/>
                <a:sym typeface="Source Sans Pro"/>
              </a:defRPr>
            </a:lvl4pPr>
            <a:lvl5pPr marL="2286000" marR="0" lvl="4" indent="-342900" algn="l" rtl="0">
              <a:lnSpc>
                <a:spcPct val="100000"/>
              </a:lnSpc>
              <a:spcBef>
                <a:spcPts val="500"/>
              </a:spcBef>
              <a:spcAft>
                <a:spcPts val="0"/>
              </a:spcAft>
              <a:buClr>
                <a:schemeClr val="lt1"/>
              </a:buClr>
              <a:buSzPts val="1800"/>
              <a:buFont typeface="Arial"/>
              <a:buChar char="•"/>
              <a:defRPr sz="1800" b="0" i="0" u="none" strike="noStrike" cap="none">
                <a:solidFill>
                  <a:schemeClr val="lt1"/>
                </a:solidFill>
                <a:latin typeface="Source Sans Pro"/>
                <a:ea typeface="Source Sans Pro"/>
                <a:cs typeface="Source Sans Pro"/>
                <a:sym typeface="Source Sans Pr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94"/>
        <p:cNvGrpSpPr/>
        <p:nvPr/>
      </p:nvGrpSpPr>
      <p:grpSpPr>
        <a:xfrm>
          <a:off x="0" y="0"/>
          <a:ext cx="0" cy="0"/>
          <a:chOff x="0" y="0"/>
          <a:chExt cx="0" cy="0"/>
        </a:xfrm>
      </p:grpSpPr>
      <p:sp>
        <p:nvSpPr>
          <p:cNvPr id="95" name="Google Shape;95;p2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600"/>
              <a:buFont typeface="Roboto Condensed"/>
              <a:buNone/>
              <a:defRPr sz="3600" b="0" i="0" u="none" strike="noStrike" cap="none">
                <a:solidFill>
                  <a:schemeClr val="dk1"/>
                </a:solidFill>
                <a:latin typeface="Roboto Condensed"/>
                <a:ea typeface="Roboto Condensed"/>
                <a:cs typeface="Roboto Condensed"/>
                <a:sym typeface="Roboto Condensed"/>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96" name="Google Shape;96;p2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368300" algn="l" rtl="0">
              <a:lnSpc>
                <a:spcPct val="100000"/>
              </a:lnSpc>
              <a:spcBef>
                <a:spcPts val="1000"/>
              </a:spcBef>
              <a:spcAft>
                <a:spcPts val="0"/>
              </a:spcAft>
              <a:buClr>
                <a:schemeClr val="dk1"/>
              </a:buClr>
              <a:buSzPts val="2200"/>
              <a:buFont typeface="Arial"/>
              <a:buChar char="•"/>
              <a:defRPr sz="2200" b="0" i="0" u="none" strike="noStrike" cap="none">
                <a:solidFill>
                  <a:schemeClr val="dk1"/>
                </a:solidFill>
                <a:latin typeface="Source Sans Pro"/>
                <a:ea typeface="Source Sans Pro"/>
                <a:cs typeface="Source Sans Pro"/>
                <a:sym typeface="Source Sans Pro"/>
              </a:defRPr>
            </a:lvl1pPr>
            <a:lvl2pPr marL="914400" marR="0" lvl="1" indent="-368300" algn="l" rtl="0">
              <a:lnSpc>
                <a:spcPct val="100000"/>
              </a:lnSpc>
              <a:spcBef>
                <a:spcPts val="500"/>
              </a:spcBef>
              <a:spcAft>
                <a:spcPts val="0"/>
              </a:spcAft>
              <a:buClr>
                <a:schemeClr val="dk1"/>
              </a:buClr>
              <a:buSzPts val="2200"/>
              <a:buFont typeface="Arial"/>
              <a:buChar char="•"/>
              <a:defRPr sz="2200" b="0" i="0" u="none" strike="noStrike" cap="none">
                <a:solidFill>
                  <a:schemeClr val="dk1"/>
                </a:solidFill>
                <a:latin typeface="Source Sans Pro"/>
                <a:ea typeface="Source Sans Pro"/>
                <a:cs typeface="Source Sans Pro"/>
                <a:sym typeface="Source Sans Pro"/>
              </a:defRPr>
            </a:lvl2pPr>
            <a:lvl3pPr marL="1371600" marR="0" lvl="2" indent="-355600" algn="l" rtl="0">
              <a:lnSpc>
                <a:spcPct val="100000"/>
              </a:lnSpc>
              <a:spcBef>
                <a:spcPts val="500"/>
              </a:spcBef>
              <a:spcAft>
                <a:spcPts val="0"/>
              </a:spcAft>
              <a:buClr>
                <a:schemeClr val="dk1"/>
              </a:buClr>
              <a:buSzPts val="2000"/>
              <a:buFont typeface="Arial"/>
              <a:buChar char="•"/>
              <a:defRPr sz="2000" b="0" i="0" u="none" strike="noStrike" cap="none">
                <a:solidFill>
                  <a:schemeClr val="dk1"/>
                </a:solidFill>
                <a:latin typeface="Source Sans Pro"/>
                <a:ea typeface="Source Sans Pro"/>
                <a:cs typeface="Source Sans Pro"/>
                <a:sym typeface="Source Sans Pro"/>
              </a:defRPr>
            </a:lvl3pPr>
            <a:lvl4pPr marL="1828800" marR="0" lvl="3" indent="-342900" algn="l" rtl="0">
              <a:lnSpc>
                <a:spcPct val="100000"/>
              </a:lnSpc>
              <a:spcBef>
                <a:spcPts val="500"/>
              </a:spcBef>
              <a:spcAft>
                <a:spcPts val="0"/>
              </a:spcAft>
              <a:buClr>
                <a:schemeClr val="dk1"/>
              </a:buClr>
              <a:buSzPts val="1800"/>
              <a:buFont typeface="Arial"/>
              <a:buChar char="•"/>
              <a:defRPr sz="1800" b="0" i="0" u="none" strike="noStrike" cap="none">
                <a:solidFill>
                  <a:schemeClr val="dk1"/>
                </a:solidFill>
                <a:latin typeface="Source Sans Pro"/>
                <a:ea typeface="Source Sans Pro"/>
                <a:cs typeface="Source Sans Pro"/>
                <a:sym typeface="Source Sans Pro"/>
              </a:defRPr>
            </a:lvl4pPr>
            <a:lvl5pPr marL="2286000" marR="0" lvl="4" indent="-342900" algn="l" rtl="0">
              <a:lnSpc>
                <a:spcPct val="100000"/>
              </a:lnSpc>
              <a:spcBef>
                <a:spcPts val="500"/>
              </a:spcBef>
              <a:spcAft>
                <a:spcPts val="0"/>
              </a:spcAft>
              <a:buClr>
                <a:schemeClr val="dk1"/>
              </a:buClr>
              <a:buSzPts val="1800"/>
              <a:buFont typeface="Arial"/>
              <a:buChar char="•"/>
              <a:defRPr sz="1800" b="0" i="0" u="none" strike="noStrike" cap="none">
                <a:solidFill>
                  <a:schemeClr val="dk1"/>
                </a:solidFill>
                <a:latin typeface="Source Sans Pro"/>
                <a:ea typeface="Source Sans Pro"/>
                <a:cs typeface="Source Sans Pro"/>
                <a:sym typeface="Source Sans Pr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97" name="Google Shape;97;p26"/>
          <p:cNvSpPr txBox="1">
            <a:spLocks noGrp="1"/>
          </p:cNvSpPr>
          <p:nvPr>
            <p:ph type="sldNum" idx="12"/>
          </p:nvPr>
        </p:nvSpPr>
        <p:spPr>
          <a:xfrm>
            <a:off x="9182100" y="6200458"/>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r>
              <a:rPr lang="en-US"/>
              <a:t>1</a:t>
            </a:r>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 id="2147483679" r:id="rId21"/>
    <p:sldLayoutId id="2147483680" r:id="rId22"/>
    <p:sldLayoutId id="2147483681" r:id="rId23"/>
    <p:sldLayoutId id="2147483682" r:id="rId24"/>
    <p:sldLayoutId id="2147483683" r:id="rId25"/>
    <p:sldLayoutId id="2147483684" r:id="rId26"/>
    <p:sldLayoutId id="2147483685" r:id="rId27"/>
    <p:sldLayoutId id="2147483686" r:id="rId28"/>
    <p:sldLayoutId id="2147483687" r:id="rId29"/>
    <p:sldLayoutId id="2147483688" r:id="rId30"/>
    <p:sldLayoutId id="2147483689" r:id="rId31"/>
    <p:sldLayoutId id="2147483690" r:id="rId32"/>
    <p:sldLayoutId id="2147483691" r:id="rId33"/>
    <p:sldLayoutId id="2147483692" r:id="rId34"/>
    <p:sldLayoutId id="2147483693" r:id="rId35"/>
    <p:sldLayoutId id="2147483694" r:id="rId36"/>
    <p:sldLayoutId id="2147483695" r:id="rId37"/>
    <p:sldLayoutId id="2147483696" r:id="rId38"/>
    <p:sldLayoutId id="2147483697" r:id="rId39"/>
    <p:sldLayoutId id="2147483698" r:id="rId40"/>
    <p:sldLayoutId id="2147483699" r:id="rId41"/>
    <p:sldLayoutId id="2147483700" r:id="rId42"/>
    <p:sldLayoutId id="2147483701" r:id="rId43"/>
    <p:sldLayoutId id="2147483702" r:id="rId44"/>
    <p:sldLayoutId id="2147483703" r:id="rId45"/>
    <p:sldLayoutId id="2147483704" r:id="rId46"/>
    <p:sldLayoutId id="2147483705" r:id="rId47"/>
    <p:sldLayoutId id="2147483706" r:id="rId48"/>
    <p:sldLayoutId id="2147483707" r:id="rId49"/>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0.xml"/><Relationship Id="rId1" Type="http://schemas.openxmlformats.org/officeDocument/2006/relationships/slideLayout" Target="../slideLayouts/slideLayout10.xml"/><Relationship Id="rId5" Type="http://schemas.openxmlformats.org/officeDocument/2006/relationships/image" Target="../media/image26.jpg"/><Relationship Id="rId4" Type="http://schemas.openxmlformats.org/officeDocument/2006/relationships/image" Target="../media/image25.jpg"/></Relationships>
</file>

<file path=ppt/slides/_rels/slide11.xml.rels><?xml version="1.0" encoding="UTF-8" standalone="yes"?>
<Relationships xmlns="http://schemas.openxmlformats.org/package/2006/relationships"><Relationship Id="rId3" Type="http://schemas.openxmlformats.org/officeDocument/2006/relationships/hyperlink" Target="https://www.who.int/health-topics/gender#tab=tab_1" TargetMode="External"/><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33.png"/></Relationships>
</file>

<file path=ppt/slides/_rels/slide17.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 Id="rId9" Type="http://schemas.openxmlformats.org/officeDocument/2006/relationships/image" Target="../media/image40.png"/></Relationships>
</file>

<file path=ppt/slides/_rels/slide1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0.xml"/><Relationship Id="rId1" Type="http://schemas.openxmlformats.org/officeDocument/2006/relationships/slideLayout" Target="../slideLayouts/slideLayout16.xml"/><Relationship Id="rId4" Type="http://schemas.openxmlformats.org/officeDocument/2006/relationships/image" Target="../media/image44.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17.xml"/><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46"/>
        <p:cNvGrpSpPr/>
        <p:nvPr/>
      </p:nvGrpSpPr>
      <p:grpSpPr>
        <a:xfrm>
          <a:off x="0" y="0"/>
          <a:ext cx="0" cy="0"/>
          <a:chOff x="0" y="0"/>
          <a:chExt cx="0" cy="0"/>
        </a:xfrm>
      </p:grpSpPr>
      <p:sp>
        <p:nvSpPr>
          <p:cNvPr id="447" name="Google Shape;447;p85"/>
          <p:cNvSpPr txBox="1">
            <a:spLocks noGrp="1"/>
          </p:cNvSpPr>
          <p:nvPr>
            <p:ph type="body" idx="1"/>
          </p:nvPr>
        </p:nvSpPr>
        <p:spPr>
          <a:xfrm>
            <a:off x="1671639" y="786925"/>
            <a:ext cx="6538507" cy="1151346"/>
          </a:xfrm>
          <a:prstGeom prst="rect">
            <a:avLst/>
          </a:prstGeom>
          <a:noFill/>
          <a:ln>
            <a:noFill/>
          </a:ln>
        </p:spPr>
        <p:txBody>
          <a:bodyPr spcFirstLastPara="1" wrap="square" lIns="91425" tIns="45700" rIns="91425" bIns="45700" anchor="b" anchorCtr="0">
            <a:normAutofit fontScale="70000" lnSpcReduction="20000"/>
          </a:bodyPr>
          <a:lstStyle/>
          <a:p>
            <a:pPr marL="0" lvl="0" indent="9525" algn="l" rtl="0">
              <a:lnSpc>
                <a:spcPct val="100000"/>
              </a:lnSpc>
              <a:spcBef>
                <a:spcPts val="1000"/>
              </a:spcBef>
              <a:spcAft>
                <a:spcPts val="0"/>
              </a:spcAft>
              <a:buSzPct val="142857"/>
              <a:buNone/>
            </a:pPr>
            <a:r>
              <a:rPr lang="en-US"/>
              <a:t>Integrated iCCM/FP curriculum for pharmacists and drug shop vendors</a:t>
            </a:r>
            <a:endParaRPr/>
          </a:p>
        </p:txBody>
      </p:sp>
      <p:sp>
        <p:nvSpPr>
          <p:cNvPr id="448" name="Google Shape;448;p85"/>
          <p:cNvSpPr txBox="1">
            <a:spLocks noGrp="1"/>
          </p:cNvSpPr>
          <p:nvPr>
            <p:ph type="body" idx="2"/>
          </p:nvPr>
        </p:nvSpPr>
        <p:spPr>
          <a:xfrm>
            <a:off x="1671639" y="4299285"/>
            <a:ext cx="11640949" cy="820034"/>
          </a:xfrm>
          <a:prstGeom prst="rect">
            <a:avLst/>
          </a:prstGeom>
          <a:noFill/>
          <a:ln>
            <a:noFill/>
          </a:ln>
        </p:spPr>
        <p:txBody>
          <a:bodyPr spcFirstLastPara="1" wrap="square" lIns="91425" tIns="45700" rIns="91425" bIns="45700" anchor="t" anchorCtr="0">
            <a:normAutofit/>
          </a:bodyPr>
          <a:lstStyle/>
          <a:p>
            <a:pPr marL="0" lvl="0" indent="9525" algn="l" rtl="0">
              <a:lnSpc>
                <a:spcPct val="100000"/>
              </a:lnSpc>
              <a:spcBef>
                <a:spcPts val="1000"/>
              </a:spcBef>
              <a:spcAft>
                <a:spcPts val="0"/>
              </a:spcAft>
              <a:buSzPts val="2500"/>
              <a:buNone/>
            </a:pPr>
            <a:r>
              <a:rPr lang="en-US" sz="3600" b="1"/>
              <a:t>MODULE 9: INTRODUCTION TO FAMILY PLANNING</a:t>
            </a:r>
            <a:endParaRPr/>
          </a:p>
        </p:txBody>
      </p:sp>
      <p:sp>
        <p:nvSpPr>
          <p:cNvPr id="449" name="Google Shape;449;p85"/>
          <p:cNvSpPr txBox="1"/>
          <p:nvPr/>
        </p:nvSpPr>
        <p:spPr>
          <a:xfrm>
            <a:off x="8637300" y="5410900"/>
            <a:ext cx="3554700" cy="3387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US" sz="1000">
                <a:solidFill>
                  <a:schemeClr val="lt1"/>
                </a:solidFill>
                <a:latin typeface="Source Sans Pro"/>
                <a:ea typeface="Source Sans Pro"/>
                <a:cs typeface="Source Sans Pro"/>
                <a:sym typeface="Source Sans Pro"/>
              </a:rPr>
              <a:t>Credit: PSI Photo Library</a:t>
            </a:r>
            <a:endParaRPr sz="1000">
              <a:solidFill>
                <a:schemeClr val="lt1"/>
              </a:solidFill>
              <a:latin typeface="Source Sans Pro"/>
              <a:ea typeface="Source Sans Pro"/>
              <a:cs typeface="Source Sans Pro"/>
              <a:sym typeface="Source Sans Pro"/>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58"/>
        <p:cNvGrpSpPr/>
        <p:nvPr/>
      </p:nvGrpSpPr>
      <p:grpSpPr>
        <a:xfrm>
          <a:off x="0" y="0"/>
          <a:ext cx="0" cy="0"/>
          <a:chOff x="0" y="0"/>
          <a:chExt cx="0" cy="0"/>
        </a:xfrm>
      </p:grpSpPr>
      <p:sp>
        <p:nvSpPr>
          <p:cNvPr id="559" name="Google Shape;559;p87"/>
          <p:cNvSpPr txBox="1">
            <a:spLocks noGrp="1"/>
          </p:cNvSpPr>
          <p:nvPr>
            <p:ph type="title"/>
          </p:nvPr>
        </p:nvSpPr>
        <p:spPr>
          <a:xfrm>
            <a:off x="437775" y="410943"/>
            <a:ext cx="10802471"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dirty="0"/>
              <a:t>Why focus on adolescents and youth in FP?</a:t>
            </a:r>
            <a:endParaRPr dirty="0"/>
          </a:p>
        </p:txBody>
      </p:sp>
      <p:sp>
        <p:nvSpPr>
          <p:cNvPr id="560" name="Google Shape;560;p87"/>
          <p:cNvSpPr txBox="1">
            <a:spLocks noGrp="1"/>
          </p:cNvSpPr>
          <p:nvPr>
            <p:ph type="body" idx="1"/>
          </p:nvPr>
        </p:nvSpPr>
        <p:spPr>
          <a:xfrm>
            <a:off x="437775" y="1168400"/>
            <a:ext cx="9762000" cy="5689599"/>
          </a:xfrm>
          <a:prstGeom prst="rect">
            <a:avLst/>
          </a:prstGeom>
          <a:noFill/>
          <a:ln>
            <a:noFill/>
          </a:ln>
        </p:spPr>
        <p:txBody>
          <a:bodyPr spcFirstLastPara="1" wrap="square" lIns="91425" tIns="45700" rIns="91425" bIns="45700" anchor="t" anchorCtr="0">
            <a:noAutofit/>
          </a:bodyPr>
          <a:lstStyle/>
          <a:p>
            <a:pPr marL="228600" lvl="0" indent="-222250" algn="l" rtl="0">
              <a:lnSpc>
                <a:spcPct val="105000"/>
              </a:lnSpc>
              <a:spcBef>
                <a:spcPts val="1200"/>
              </a:spcBef>
              <a:spcAft>
                <a:spcPts val="0"/>
              </a:spcAft>
              <a:buClr>
                <a:schemeClr val="dk1"/>
              </a:buClr>
              <a:buSzPts val="2200"/>
              <a:buChar char="•"/>
            </a:pPr>
            <a:r>
              <a:rPr lang="en-US" sz="2500" dirty="0"/>
              <a:t>The </a:t>
            </a:r>
            <a:r>
              <a:rPr lang="en-US" sz="2500" b="1" dirty="0">
                <a:solidFill>
                  <a:schemeClr val="accent3"/>
                </a:solidFill>
              </a:rPr>
              <a:t>risk of maternal death </a:t>
            </a:r>
            <a:r>
              <a:rPr lang="en-US" sz="2500" dirty="0"/>
              <a:t>among pregnant adolescent girls ages 15 to 19 is four times higher than the risk among young women ages 25 to 29</a:t>
            </a:r>
            <a:endParaRPr sz="2500" dirty="0"/>
          </a:p>
          <a:p>
            <a:pPr marL="228600" lvl="0" indent="-222250" algn="l" rtl="0">
              <a:lnSpc>
                <a:spcPct val="105000"/>
              </a:lnSpc>
              <a:spcBef>
                <a:spcPts val="1200"/>
              </a:spcBef>
              <a:spcAft>
                <a:spcPts val="0"/>
              </a:spcAft>
              <a:buClr>
                <a:schemeClr val="dk1"/>
              </a:buClr>
              <a:buSzPts val="2200"/>
              <a:buChar char="•"/>
            </a:pPr>
            <a:r>
              <a:rPr lang="en-US" sz="2500" dirty="0"/>
              <a:t>Adolescent births are more likely to result in </a:t>
            </a:r>
            <a:r>
              <a:rPr lang="en-US" sz="2500" b="1" i="1" dirty="0">
                <a:solidFill>
                  <a:schemeClr val="accent3"/>
                </a:solidFill>
              </a:rPr>
              <a:t>rapid repeat pregnancy</a:t>
            </a:r>
            <a:r>
              <a:rPr lang="en-US" sz="2500" b="1" dirty="0">
                <a:solidFill>
                  <a:schemeClr val="accent3"/>
                </a:solidFill>
              </a:rPr>
              <a:t>,</a:t>
            </a:r>
            <a:r>
              <a:rPr lang="en-US" sz="2500" dirty="0"/>
              <a:t> </a:t>
            </a:r>
            <a:r>
              <a:rPr lang="en-US" sz="2500" b="1" dirty="0">
                <a:solidFill>
                  <a:schemeClr val="accent3"/>
                </a:solidFill>
              </a:rPr>
              <a:t>low birth weight, premature births, stillbirths, and neonatal deaths</a:t>
            </a:r>
            <a:endParaRPr sz="2500" b="1" dirty="0">
              <a:solidFill>
                <a:schemeClr val="accent3"/>
              </a:solidFill>
            </a:endParaRPr>
          </a:p>
          <a:p>
            <a:pPr marL="228600" lvl="0" indent="-222250" algn="l" rtl="0">
              <a:lnSpc>
                <a:spcPct val="105000"/>
              </a:lnSpc>
              <a:spcBef>
                <a:spcPts val="1200"/>
              </a:spcBef>
              <a:spcAft>
                <a:spcPts val="0"/>
              </a:spcAft>
              <a:buClr>
                <a:schemeClr val="dk1"/>
              </a:buClr>
              <a:buSzPts val="2200"/>
              <a:buChar char="•"/>
            </a:pPr>
            <a:r>
              <a:rPr lang="en-US" sz="2500" b="1" dirty="0">
                <a:solidFill>
                  <a:schemeClr val="accent3"/>
                </a:solidFill>
              </a:rPr>
              <a:t>Sexually transmitted infections (STIs) </a:t>
            </a:r>
            <a:r>
              <a:rPr lang="en-US" sz="2500" dirty="0"/>
              <a:t>are disproportionately higher among girls and boys (15-24) than adults for both biological and behavioral reasons</a:t>
            </a:r>
            <a:endParaRPr sz="2500" dirty="0"/>
          </a:p>
          <a:p>
            <a:pPr marL="228600" lvl="1" indent="-228600" algn="l" rtl="0">
              <a:lnSpc>
                <a:spcPct val="105000"/>
              </a:lnSpc>
              <a:spcBef>
                <a:spcPts val="1200"/>
              </a:spcBef>
              <a:spcAft>
                <a:spcPts val="0"/>
              </a:spcAft>
              <a:buSzPts val="2500"/>
              <a:buChar char="•"/>
            </a:pPr>
            <a:r>
              <a:rPr lang="en-US" sz="2500" dirty="0"/>
              <a:t>Adolescent pregnancy can </a:t>
            </a:r>
            <a:r>
              <a:rPr lang="en-US" sz="2500" b="1" dirty="0">
                <a:solidFill>
                  <a:schemeClr val="accent3"/>
                </a:solidFill>
              </a:rPr>
              <a:t>negatively impact school continuation </a:t>
            </a:r>
            <a:r>
              <a:rPr lang="en-US" sz="2500" dirty="0"/>
              <a:t>for girls and boys</a:t>
            </a:r>
            <a:endParaRPr dirty="0"/>
          </a:p>
          <a:p>
            <a:pPr marL="228600" lvl="1" indent="-228600" algn="l" rtl="0">
              <a:lnSpc>
                <a:spcPct val="105000"/>
              </a:lnSpc>
              <a:spcBef>
                <a:spcPts val="1200"/>
              </a:spcBef>
              <a:spcAft>
                <a:spcPts val="0"/>
              </a:spcAft>
              <a:buSzPts val="2500"/>
              <a:buChar char="•"/>
            </a:pPr>
            <a:r>
              <a:rPr lang="en-US" sz="2500" dirty="0">
                <a:highlight>
                  <a:srgbClr val="00FF00"/>
                </a:highlight>
              </a:rPr>
              <a:t>[ADD COUNTRY-SPECIFIC INFORMATION]</a:t>
            </a:r>
            <a:endParaRPr sz="2500" dirty="0">
              <a:highlight>
                <a:srgbClr val="00FF00"/>
              </a:highlight>
            </a:endParaRPr>
          </a:p>
        </p:txBody>
      </p:sp>
      <p:sp>
        <p:nvSpPr>
          <p:cNvPr id="561" name="Google Shape;561;p87"/>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10</a:t>
            </a:fld>
            <a:endParaRPr/>
          </a:p>
        </p:txBody>
      </p:sp>
      <p:grpSp>
        <p:nvGrpSpPr>
          <p:cNvPr id="562" name="Google Shape;562;p87"/>
          <p:cNvGrpSpPr/>
          <p:nvPr/>
        </p:nvGrpSpPr>
        <p:grpSpPr>
          <a:xfrm>
            <a:off x="10149784" y="4620553"/>
            <a:ext cx="1693374" cy="1991268"/>
            <a:chOff x="9628270" y="3994546"/>
            <a:chExt cx="2101516" cy="2427316"/>
          </a:xfrm>
        </p:grpSpPr>
        <p:pic>
          <p:nvPicPr>
            <p:cNvPr id="563" name="Google Shape;563;p87"/>
            <p:cNvPicPr preferRelativeResize="0"/>
            <p:nvPr/>
          </p:nvPicPr>
          <p:blipFill rotWithShape="1">
            <a:blip r:embed="rId3">
              <a:alphaModFix/>
            </a:blip>
            <a:srcRect/>
            <a:stretch/>
          </p:blipFill>
          <p:spPr>
            <a:xfrm rot="5400000">
              <a:off x="9588481" y="4034335"/>
              <a:ext cx="2181094" cy="2101516"/>
            </a:xfrm>
            <a:prstGeom prst="rect">
              <a:avLst/>
            </a:prstGeom>
            <a:noFill/>
            <a:ln>
              <a:noFill/>
            </a:ln>
          </p:spPr>
        </p:pic>
        <p:sp>
          <p:nvSpPr>
            <p:cNvPr id="564" name="Google Shape;564;p87"/>
            <p:cNvSpPr txBox="1"/>
            <p:nvPr/>
          </p:nvSpPr>
          <p:spPr>
            <a:xfrm>
              <a:off x="9628270" y="6175641"/>
              <a:ext cx="1889962"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Credit: Mandy McAnally</a:t>
              </a:r>
              <a:endParaRPr sz="1400" b="0" i="0" u="none" strike="noStrike" cap="none">
                <a:solidFill>
                  <a:srgbClr val="000000"/>
                </a:solidFill>
                <a:latin typeface="Arial"/>
                <a:ea typeface="Arial"/>
                <a:cs typeface="Arial"/>
                <a:sym typeface="Arial"/>
              </a:endParaRPr>
            </a:p>
          </p:txBody>
        </p:sp>
      </p:grpSp>
      <p:pic>
        <p:nvPicPr>
          <p:cNvPr id="565" name="Google Shape;565;p87" descr="A person holding a baby&#10;&#10;Description automatically generated with low confidence"/>
          <p:cNvPicPr preferRelativeResize="0"/>
          <p:nvPr/>
        </p:nvPicPr>
        <p:blipFill rotWithShape="1">
          <a:blip r:embed="rId4">
            <a:alphaModFix/>
          </a:blip>
          <a:srcRect/>
          <a:stretch/>
        </p:blipFill>
        <p:spPr>
          <a:xfrm>
            <a:off x="10117624" y="549880"/>
            <a:ext cx="1693375" cy="1879924"/>
          </a:xfrm>
          <a:prstGeom prst="rect">
            <a:avLst/>
          </a:prstGeom>
          <a:noFill/>
          <a:ln>
            <a:noFill/>
          </a:ln>
        </p:spPr>
      </p:pic>
      <p:pic>
        <p:nvPicPr>
          <p:cNvPr id="566" name="Google Shape;566;p87" descr="A person wearing a pink head scarf&#10;&#10;Description automatically generated with medium confidence"/>
          <p:cNvPicPr preferRelativeResize="0"/>
          <p:nvPr/>
        </p:nvPicPr>
        <p:blipFill rotWithShape="1">
          <a:blip r:embed="rId5">
            <a:alphaModFix/>
          </a:blip>
          <a:srcRect/>
          <a:stretch/>
        </p:blipFill>
        <p:spPr>
          <a:xfrm>
            <a:off x="10133077" y="2502193"/>
            <a:ext cx="1693374" cy="2045970"/>
          </a:xfrm>
          <a:prstGeom prst="rect">
            <a:avLst/>
          </a:prstGeom>
          <a:noFill/>
          <a:ln>
            <a:noFill/>
          </a:ln>
        </p:spPr>
      </p:pic>
      <p:sp>
        <p:nvSpPr>
          <p:cNvPr id="567" name="Google Shape;567;p87"/>
          <p:cNvSpPr txBox="1"/>
          <p:nvPr/>
        </p:nvSpPr>
        <p:spPr>
          <a:xfrm>
            <a:off x="10199766" y="2091469"/>
            <a:ext cx="1725533"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FFFFFF"/>
                </a:solidFill>
                <a:latin typeface="Calibri"/>
                <a:ea typeface="Calibri"/>
                <a:cs typeface="Calibri"/>
                <a:sym typeface="Calibri"/>
              </a:rPr>
              <a:t>Credit: PSI Photo Library</a:t>
            </a:r>
            <a:endParaRPr sz="1400" b="0" i="0" u="none" strike="noStrike" cap="none">
              <a:solidFill>
                <a:srgbClr val="000000"/>
              </a:solidFill>
              <a:latin typeface="Arial"/>
              <a:ea typeface="Arial"/>
              <a:cs typeface="Arial"/>
              <a:sym typeface="Arial"/>
            </a:endParaRPr>
          </a:p>
        </p:txBody>
      </p:sp>
      <p:sp>
        <p:nvSpPr>
          <p:cNvPr id="568" name="Google Shape;568;p87"/>
          <p:cNvSpPr txBox="1"/>
          <p:nvPr/>
        </p:nvSpPr>
        <p:spPr>
          <a:xfrm>
            <a:off x="10199765" y="4253832"/>
            <a:ext cx="1725533"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FFFFFF"/>
                </a:solidFill>
                <a:latin typeface="Calibri"/>
                <a:ea typeface="Calibri"/>
                <a:cs typeface="Calibri"/>
                <a:sym typeface="Calibri"/>
              </a:rPr>
              <a:t>Credit: PSI Photo Library</a:t>
            </a:r>
            <a:endParaRPr sz="1400" b="0" i="0" u="none" strike="noStrike" cap="none">
              <a:solidFill>
                <a:srgbClr val="000000"/>
              </a:solidFill>
              <a:latin typeface="Arial"/>
              <a:ea typeface="Arial"/>
              <a:cs typeface="Arial"/>
              <a:sym typeface="Arial"/>
            </a:endParaRPr>
          </a:p>
        </p:txBody>
      </p:sp>
      <p:sp>
        <p:nvSpPr>
          <p:cNvPr id="569" name="Google Shape;569;p87"/>
          <p:cNvSpPr txBox="1"/>
          <p:nvPr/>
        </p:nvSpPr>
        <p:spPr>
          <a:xfrm>
            <a:off x="11353803" y="-352927"/>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74"/>
        <p:cNvGrpSpPr/>
        <p:nvPr/>
      </p:nvGrpSpPr>
      <p:grpSpPr>
        <a:xfrm>
          <a:off x="0" y="0"/>
          <a:ext cx="0" cy="0"/>
          <a:chOff x="0" y="0"/>
          <a:chExt cx="0" cy="0"/>
        </a:xfrm>
      </p:grpSpPr>
      <p:sp>
        <p:nvSpPr>
          <p:cNvPr id="575" name="Google Shape;575;p88"/>
          <p:cNvSpPr txBox="1">
            <a:spLocks noGrp="1"/>
          </p:cNvSpPr>
          <p:nvPr>
            <p:ph type="title"/>
          </p:nvPr>
        </p:nvSpPr>
        <p:spPr>
          <a:xfrm>
            <a:off x="838197" y="423069"/>
            <a:ext cx="9968348" cy="890588"/>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111111"/>
              <a:buFont typeface="Roboto Condensed"/>
              <a:buNone/>
            </a:pPr>
            <a:r>
              <a:rPr lang="en-US"/>
              <a:t>What is the relationship between gender roles and health?</a:t>
            </a:r>
            <a:endParaRPr/>
          </a:p>
        </p:txBody>
      </p:sp>
      <p:sp>
        <p:nvSpPr>
          <p:cNvPr id="576" name="Google Shape;576;p88"/>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11</a:t>
            </a:fld>
            <a:endParaRPr/>
          </a:p>
        </p:txBody>
      </p:sp>
      <p:sp>
        <p:nvSpPr>
          <p:cNvPr id="577" name="Google Shape;577;p88"/>
          <p:cNvSpPr txBox="1">
            <a:spLocks noGrp="1"/>
          </p:cNvSpPr>
          <p:nvPr>
            <p:ph type="body" idx="1"/>
          </p:nvPr>
        </p:nvSpPr>
        <p:spPr>
          <a:xfrm>
            <a:off x="838197" y="1499867"/>
            <a:ext cx="10841185" cy="5175570"/>
          </a:xfrm>
          <a:prstGeom prst="rect">
            <a:avLst/>
          </a:prstGeom>
          <a:noFill/>
          <a:ln>
            <a:noFill/>
          </a:ln>
        </p:spPr>
        <p:txBody>
          <a:bodyPr spcFirstLastPara="1" wrap="square" lIns="91425" tIns="45700" rIns="91425" bIns="45700" anchor="t" anchorCtr="0">
            <a:normAutofit fontScale="85000" lnSpcReduction="20000"/>
          </a:bodyPr>
          <a:lstStyle/>
          <a:p>
            <a:pPr marL="0" lvl="0" indent="0" algn="l" rtl="0">
              <a:lnSpc>
                <a:spcPct val="130000"/>
              </a:lnSpc>
              <a:spcBef>
                <a:spcPts val="600"/>
              </a:spcBef>
              <a:spcAft>
                <a:spcPts val="0"/>
              </a:spcAft>
              <a:buSzPct val="80882"/>
              <a:buNone/>
            </a:pPr>
            <a:r>
              <a:rPr lang="en-US" sz="3200">
                <a:solidFill>
                  <a:srgbClr val="3C4245"/>
                </a:solidFill>
                <a:latin typeface="Source Sans Pro"/>
                <a:ea typeface="Source Sans Pro"/>
                <a:cs typeface="Source Sans Pro"/>
                <a:sym typeface="Source Sans Pro"/>
              </a:rPr>
              <a:t>“</a:t>
            </a:r>
            <a:r>
              <a:rPr lang="en-US" sz="3200" b="1">
                <a:solidFill>
                  <a:schemeClr val="accent5"/>
                </a:solidFill>
                <a:latin typeface="Source Sans Pro"/>
                <a:ea typeface="Source Sans Pro"/>
                <a:cs typeface="Source Sans Pro"/>
                <a:sym typeface="Source Sans Pro"/>
              </a:rPr>
              <a:t>Gender influences people’s experience of and access to healthcare. </a:t>
            </a:r>
            <a:r>
              <a:rPr lang="en-US" sz="3200">
                <a:solidFill>
                  <a:srgbClr val="3C4245"/>
                </a:solidFill>
                <a:latin typeface="Source Sans Pro"/>
                <a:ea typeface="Source Sans Pro"/>
                <a:cs typeface="Source Sans Pro"/>
                <a:sym typeface="Source Sans Pro"/>
              </a:rPr>
              <a:t>The way that health services are organized and provided can either limit or enable a person’s access to healthcare information, support and services, and the outcome of those encounters…</a:t>
            </a:r>
            <a:r>
              <a:rPr lang="en-US" sz="3200" b="1">
                <a:solidFill>
                  <a:schemeClr val="accent5"/>
                </a:solidFill>
                <a:latin typeface="Source Sans Pro"/>
                <a:ea typeface="Source Sans Pro"/>
                <a:cs typeface="Source Sans Pro"/>
                <a:sym typeface="Source Sans Pro"/>
              </a:rPr>
              <a:t>Women and girls often face greater barriers… </a:t>
            </a:r>
            <a:r>
              <a:rPr lang="en-US" sz="3200">
                <a:solidFill>
                  <a:srgbClr val="3C4245"/>
                </a:solidFill>
                <a:latin typeface="Source Sans Pro"/>
                <a:ea typeface="Source Sans Pro"/>
                <a:cs typeface="Source Sans Pro"/>
                <a:sym typeface="Source Sans Pro"/>
              </a:rPr>
              <a:t>[such as] restrictions on mobility; lack of access to decision-making power; lower literacy rates; discriminatory attitudes of communities and healthcare providers; and lack of training and awareness amongst healthcare providers and health systems of the specific health needs and challenges of women and girls.” </a:t>
            </a:r>
            <a:endParaRPr/>
          </a:p>
          <a:p>
            <a:pPr marL="5715000" lvl="2" indent="-222250" algn="l" rtl="0">
              <a:lnSpc>
                <a:spcPct val="120000"/>
              </a:lnSpc>
              <a:spcBef>
                <a:spcPts val="600"/>
              </a:spcBef>
              <a:spcAft>
                <a:spcPts val="0"/>
              </a:spcAft>
              <a:buSzPct val="100000"/>
              <a:buNone/>
            </a:pPr>
            <a:r>
              <a:rPr lang="en-US" sz="1800" i="1"/>
              <a:t>– 	World Health Organization, </a:t>
            </a:r>
            <a:br>
              <a:rPr lang="en-US" sz="1800" i="1"/>
            </a:br>
            <a:r>
              <a:rPr lang="en-US" u="sng">
                <a:solidFill>
                  <a:schemeClr val="hlink"/>
                </a:solidFill>
                <a:hlinkClick r:id="rId3"/>
              </a:rPr>
              <a:t>Gender (who.int)</a:t>
            </a:r>
            <a:endParaRPr/>
          </a:p>
          <a:p>
            <a:pPr marL="228600" lvl="0" indent="-99377" algn="l" rtl="0">
              <a:lnSpc>
                <a:spcPct val="150000"/>
              </a:lnSpc>
              <a:spcBef>
                <a:spcPts val="1000"/>
              </a:spcBef>
              <a:spcAft>
                <a:spcPts val="0"/>
              </a:spcAft>
              <a:buClr>
                <a:schemeClr val="dk1"/>
              </a:buClr>
              <a:buSzPct val="100000"/>
              <a:buNone/>
            </a:pP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82"/>
        <p:cNvGrpSpPr/>
        <p:nvPr/>
      </p:nvGrpSpPr>
      <p:grpSpPr>
        <a:xfrm>
          <a:off x="0" y="0"/>
          <a:ext cx="0" cy="0"/>
          <a:chOff x="0" y="0"/>
          <a:chExt cx="0" cy="0"/>
        </a:xfrm>
      </p:grpSpPr>
      <p:sp>
        <p:nvSpPr>
          <p:cNvPr id="583" name="Google Shape;583;p89"/>
          <p:cNvSpPr txBox="1">
            <a:spLocks noGrp="1"/>
          </p:cNvSpPr>
          <p:nvPr>
            <p:ph type="title"/>
          </p:nvPr>
        </p:nvSpPr>
        <p:spPr>
          <a:xfrm>
            <a:off x="838199" y="569912"/>
            <a:ext cx="11353801" cy="1058864"/>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3600"/>
              <a:buFont typeface="Roboto Condensed"/>
              <a:buNone/>
            </a:pPr>
            <a:r>
              <a:rPr lang="en-US" sz="3400"/>
              <a:t>How age and gender norms can create a “double disadvantage”</a:t>
            </a:r>
            <a:endParaRPr/>
          </a:p>
        </p:txBody>
      </p:sp>
      <p:sp>
        <p:nvSpPr>
          <p:cNvPr id="584" name="Google Shape;584;p89"/>
          <p:cNvSpPr txBox="1">
            <a:spLocks noGrp="1"/>
          </p:cNvSpPr>
          <p:nvPr>
            <p:ph type="body" idx="1"/>
          </p:nvPr>
        </p:nvSpPr>
        <p:spPr>
          <a:xfrm>
            <a:off x="838199" y="1509820"/>
            <a:ext cx="10754101" cy="5348180"/>
          </a:xfrm>
          <a:prstGeom prst="rect">
            <a:avLst/>
          </a:prstGeom>
          <a:noFill/>
          <a:ln>
            <a:noFill/>
          </a:ln>
        </p:spPr>
        <p:txBody>
          <a:bodyPr spcFirstLastPara="1" wrap="square" lIns="91425" tIns="45700" rIns="91425" bIns="45700" anchor="t" anchorCtr="0">
            <a:normAutofit fontScale="85000" lnSpcReduction="10000"/>
          </a:bodyPr>
          <a:lstStyle/>
          <a:p>
            <a:pPr marL="88900" lvl="0" indent="0" algn="l" rtl="0">
              <a:lnSpc>
                <a:spcPct val="150000"/>
              </a:lnSpc>
              <a:spcBef>
                <a:spcPts val="0"/>
              </a:spcBef>
              <a:spcAft>
                <a:spcPts val="0"/>
              </a:spcAft>
              <a:buSzPct val="93254"/>
              <a:buNone/>
            </a:pPr>
            <a:r>
              <a:rPr lang="en-US" sz="3000" b="1" dirty="0">
                <a:solidFill>
                  <a:schemeClr val="accent5"/>
                </a:solidFill>
                <a:latin typeface="Source Sans Pro"/>
                <a:ea typeface="Source Sans Pro"/>
                <a:cs typeface="Source Sans Pro"/>
                <a:sym typeface="Source Sans Pro"/>
              </a:rPr>
              <a:t>Girls can have:</a:t>
            </a:r>
            <a:endParaRPr sz="3000" dirty="0"/>
          </a:p>
          <a:p>
            <a:pPr marL="457200" lvl="1" indent="-379626" algn="l" rtl="0">
              <a:lnSpc>
                <a:spcPct val="120000"/>
              </a:lnSpc>
              <a:spcBef>
                <a:spcPts val="1200"/>
              </a:spcBef>
              <a:spcAft>
                <a:spcPts val="0"/>
              </a:spcAft>
              <a:buSzPct val="93254"/>
              <a:buChar char="•"/>
            </a:pPr>
            <a:r>
              <a:rPr lang="en-US" sz="3000" dirty="0">
                <a:latin typeface="Source Sans Pro"/>
                <a:ea typeface="Source Sans Pro"/>
                <a:cs typeface="Source Sans Pro"/>
                <a:sym typeface="Source Sans Pro"/>
              </a:rPr>
              <a:t>Limited social networks &amp; limited access to public spaces</a:t>
            </a:r>
            <a:endParaRPr sz="3000" dirty="0"/>
          </a:p>
          <a:p>
            <a:pPr marL="457200" lvl="1" indent="-379626" algn="l" rtl="0">
              <a:lnSpc>
                <a:spcPct val="120000"/>
              </a:lnSpc>
              <a:spcBef>
                <a:spcPts val="1200"/>
              </a:spcBef>
              <a:spcAft>
                <a:spcPts val="0"/>
              </a:spcAft>
              <a:buSzPct val="93254"/>
              <a:buChar char="•"/>
            </a:pPr>
            <a:r>
              <a:rPr lang="en-US" sz="3000" dirty="0">
                <a:latin typeface="Source Sans Pro"/>
                <a:ea typeface="Source Sans Pro"/>
                <a:cs typeface="Source Sans Pro"/>
                <a:sym typeface="Source Sans Pro"/>
              </a:rPr>
              <a:t>Low literacy</a:t>
            </a:r>
            <a:endParaRPr sz="3000" dirty="0"/>
          </a:p>
          <a:p>
            <a:pPr marL="457200" lvl="1" indent="-379626" algn="l" rtl="0">
              <a:lnSpc>
                <a:spcPct val="120000"/>
              </a:lnSpc>
              <a:spcBef>
                <a:spcPts val="1200"/>
              </a:spcBef>
              <a:spcAft>
                <a:spcPts val="0"/>
              </a:spcAft>
              <a:buSzPct val="93254"/>
              <a:buChar char="•"/>
            </a:pPr>
            <a:r>
              <a:rPr lang="en-US" sz="3000" dirty="0">
                <a:latin typeface="Source Sans Pro"/>
                <a:ea typeface="Source Sans Pro"/>
                <a:cs typeface="Source Sans Pro"/>
                <a:sym typeface="Source Sans Pro"/>
              </a:rPr>
              <a:t>Limited ability to move freely</a:t>
            </a:r>
            <a:endParaRPr sz="3000" dirty="0"/>
          </a:p>
          <a:p>
            <a:pPr marL="457200" lvl="1" indent="-379626" algn="l" rtl="0">
              <a:lnSpc>
                <a:spcPct val="120000"/>
              </a:lnSpc>
              <a:spcBef>
                <a:spcPts val="1200"/>
              </a:spcBef>
              <a:spcAft>
                <a:spcPts val="0"/>
              </a:spcAft>
              <a:buSzPct val="93254"/>
              <a:buChar char="•"/>
            </a:pPr>
            <a:r>
              <a:rPr lang="en-US" sz="3000" dirty="0">
                <a:solidFill>
                  <a:srgbClr val="3C4043"/>
                </a:solidFill>
                <a:latin typeface="Source Sans Pro"/>
                <a:ea typeface="Source Sans Pro"/>
                <a:cs typeface="Source Sans Pro"/>
                <a:sym typeface="Source Sans Pro"/>
              </a:rPr>
              <a:t>Age gaps with partners that can lead to limited power in the relationship </a:t>
            </a:r>
            <a:endParaRPr sz="3000" dirty="0"/>
          </a:p>
          <a:p>
            <a:pPr marL="457200" lvl="1" indent="-379626" algn="l" rtl="0">
              <a:lnSpc>
                <a:spcPct val="120000"/>
              </a:lnSpc>
              <a:spcBef>
                <a:spcPts val="1200"/>
              </a:spcBef>
              <a:spcAft>
                <a:spcPts val="0"/>
              </a:spcAft>
              <a:buSzPct val="93254"/>
              <a:buChar char="•"/>
            </a:pPr>
            <a:r>
              <a:rPr lang="en-US" sz="3000" dirty="0">
                <a:solidFill>
                  <a:srgbClr val="3C4043"/>
                </a:solidFill>
                <a:latin typeface="Source Sans Pro"/>
                <a:ea typeface="Source Sans Pro"/>
                <a:cs typeface="Source Sans Pro"/>
                <a:sym typeface="Source Sans Pro"/>
              </a:rPr>
              <a:t>Numerous people weighing in on her decision-making (e.g., older brothers, fathers, mothers-in-law)</a:t>
            </a:r>
            <a:endParaRPr sz="3000" dirty="0">
              <a:solidFill>
                <a:srgbClr val="3C4043"/>
              </a:solidFill>
              <a:latin typeface="Source Sans Pro"/>
              <a:ea typeface="Source Sans Pro"/>
              <a:cs typeface="Source Sans Pro"/>
              <a:sym typeface="Source Sans Pro"/>
            </a:endParaRPr>
          </a:p>
          <a:p>
            <a:pPr marL="88900" lvl="0" indent="0" algn="ctr" rtl="0">
              <a:lnSpc>
                <a:spcPct val="130000"/>
              </a:lnSpc>
              <a:spcBef>
                <a:spcPts val="1200"/>
              </a:spcBef>
              <a:spcAft>
                <a:spcPts val="0"/>
              </a:spcAft>
              <a:buSzPct val="86274"/>
              <a:buNone/>
            </a:pPr>
            <a:r>
              <a:rPr lang="en-US" sz="3000" b="1" i="1" dirty="0">
                <a:solidFill>
                  <a:schemeClr val="accent5"/>
                </a:solidFill>
              </a:rPr>
              <a:t>Girls </a:t>
            </a:r>
            <a:r>
              <a:rPr lang="en-US" sz="3000" b="1" i="1" u="sng" dirty="0">
                <a:solidFill>
                  <a:schemeClr val="accent5"/>
                </a:solidFill>
              </a:rPr>
              <a:t>and boys</a:t>
            </a:r>
            <a:r>
              <a:rPr lang="en-US" sz="3000" b="1" i="1" dirty="0">
                <a:solidFill>
                  <a:schemeClr val="accent5"/>
                </a:solidFill>
              </a:rPr>
              <a:t> can face gender expectations that impact access to contraception</a:t>
            </a:r>
            <a:endParaRPr sz="3000" i="1" dirty="0">
              <a:solidFill>
                <a:srgbClr val="3C4043"/>
              </a:solidFill>
            </a:endParaRPr>
          </a:p>
        </p:txBody>
      </p:sp>
      <p:sp>
        <p:nvSpPr>
          <p:cNvPr id="585" name="Google Shape;585;p89"/>
          <p:cNvSpPr txBox="1"/>
          <p:nvPr/>
        </p:nvSpPr>
        <p:spPr>
          <a:xfrm>
            <a:off x="11353803" y="-272484"/>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90"/>
        <p:cNvGrpSpPr/>
        <p:nvPr/>
      </p:nvGrpSpPr>
      <p:grpSpPr>
        <a:xfrm>
          <a:off x="0" y="0"/>
          <a:ext cx="0" cy="0"/>
          <a:chOff x="0" y="0"/>
          <a:chExt cx="0" cy="0"/>
        </a:xfrm>
      </p:grpSpPr>
      <p:sp>
        <p:nvSpPr>
          <p:cNvPr id="591" name="Google Shape;591;p90"/>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Four corners: Do I ______ with the statements?</a:t>
            </a:r>
            <a:endParaRPr/>
          </a:p>
        </p:txBody>
      </p:sp>
      <p:sp>
        <p:nvSpPr>
          <p:cNvPr id="592" name="Google Shape;592;p90"/>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sz="1800" b="1" i="0" u="none" strike="noStrike" cap="none">
                <a:latin typeface="Source Sans Pro"/>
                <a:ea typeface="Source Sans Pro"/>
                <a:cs typeface="Source Sans Pro"/>
                <a:sym typeface="Source Sans Pro"/>
              </a:rPr>
              <a:t>ACTIVITY 3</a:t>
            </a:r>
            <a:endParaRPr sz="1400" b="0" i="0" u="none" strike="noStrike" cap="none">
              <a:latin typeface="Arial"/>
              <a:ea typeface="Arial"/>
              <a:cs typeface="Arial"/>
              <a:sym typeface="Arial"/>
            </a:endParaRPr>
          </a:p>
        </p:txBody>
      </p:sp>
      <p:grpSp>
        <p:nvGrpSpPr>
          <p:cNvPr id="593" name="Google Shape;593;p90"/>
          <p:cNvGrpSpPr/>
          <p:nvPr/>
        </p:nvGrpSpPr>
        <p:grpSpPr>
          <a:xfrm>
            <a:off x="2475357" y="2081515"/>
            <a:ext cx="6552830" cy="4056514"/>
            <a:chOff x="443357" y="302"/>
            <a:chExt cx="6552830" cy="4056514"/>
          </a:xfrm>
        </p:grpSpPr>
        <p:sp>
          <p:nvSpPr>
            <p:cNvPr id="594" name="Google Shape;594;p90"/>
            <p:cNvSpPr/>
            <p:nvPr/>
          </p:nvSpPr>
          <p:spPr>
            <a:xfrm>
              <a:off x="443357" y="302"/>
              <a:ext cx="3120395" cy="1872237"/>
            </a:xfrm>
            <a:prstGeom prst="rect">
              <a:avLst/>
            </a:prstGeom>
            <a:solidFill>
              <a:srgbClr val="F3773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5" name="Google Shape;595;p90"/>
            <p:cNvSpPr txBox="1"/>
            <p:nvPr/>
          </p:nvSpPr>
          <p:spPr>
            <a:xfrm>
              <a:off x="443357" y="302"/>
              <a:ext cx="3120395" cy="1872237"/>
            </a:xfrm>
            <a:prstGeom prst="rect">
              <a:avLst/>
            </a:prstGeom>
            <a:noFill/>
            <a:ln>
              <a:noFill/>
            </a:ln>
          </p:spPr>
          <p:txBody>
            <a:bodyPr spcFirstLastPara="1" wrap="square" lIns="194300" tIns="194300" rIns="194300" bIns="194300" anchor="ctr" anchorCtr="0">
              <a:noAutofit/>
            </a:bodyPr>
            <a:lstStyle/>
            <a:p>
              <a:pPr marL="0" marR="0" lvl="0" indent="0" algn="ctr" rtl="0">
                <a:lnSpc>
                  <a:spcPct val="90000"/>
                </a:lnSpc>
                <a:spcBef>
                  <a:spcPts val="0"/>
                </a:spcBef>
                <a:spcAft>
                  <a:spcPts val="0"/>
                </a:spcAft>
                <a:buClr>
                  <a:schemeClr val="lt1"/>
                </a:buClr>
                <a:buSzPts val="5100"/>
                <a:buFont typeface="Source Sans Pro"/>
                <a:buNone/>
              </a:pPr>
              <a:r>
                <a:rPr lang="en-US" sz="5100" b="0" i="0" u="none" strike="noStrike" cap="none">
                  <a:solidFill>
                    <a:schemeClr val="lt1"/>
                  </a:solidFill>
                  <a:latin typeface="Source Sans Pro"/>
                  <a:ea typeface="Source Sans Pro"/>
                  <a:cs typeface="Source Sans Pro"/>
                  <a:sym typeface="Source Sans Pro"/>
                </a:rPr>
                <a:t>Strongly Agree</a:t>
              </a:r>
              <a:endParaRPr sz="1400" b="0" i="0" u="none" strike="noStrike" cap="none">
                <a:solidFill>
                  <a:srgbClr val="000000"/>
                </a:solidFill>
                <a:latin typeface="Arial"/>
                <a:ea typeface="Arial"/>
                <a:cs typeface="Arial"/>
                <a:sym typeface="Arial"/>
              </a:endParaRPr>
            </a:p>
          </p:txBody>
        </p:sp>
        <p:sp>
          <p:nvSpPr>
            <p:cNvPr id="596" name="Google Shape;596;p90"/>
            <p:cNvSpPr/>
            <p:nvPr/>
          </p:nvSpPr>
          <p:spPr>
            <a:xfrm>
              <a:off x="3875792" y="302"/>
              <a:ext cx="3120395" cy="1872237"/>
            </a:xfrm>
            <a:prstGeom prst="rect">
              <a:avLst/>
            </a:prstGeom>
            <a:solidFill>
              <a:srgbClr val="F3773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7" name="Google Shape;597;p90"/>
            <p:cNvSpPr txBox="1"/>
            <p:nvPr/>
          </p:nvSpPr>
          <p:spPr>
            <a:xfrm>
              <a:off x="3875792" y="302"/>
              <a:ext cx="3120395" cy="1872237"/>
            </a:xfrm>
            <a:prstGeom prst="rect">
              <a:avLst/>
            </a:prstGeom>
            <a:noFill/>
            <a:ln>
              <a:noFill/>
            </a:ln>
          </p:spPr>
          <p:txBody>
            <a:bodyPr spcFirstLastPara="1" wrap="square" lIns="194300" tIns="194300" rIns="194300" bIns="194300" anchor="ctr" anchorCtr="0">
              <a:noAutofit/>
            </a:bodyPr>
            <a:lstStyle/>
            <a:p>
              <a:pPr marL="0" marR="0" lvl="0" indent="0" algn="ctr" rtl="0">
                <a:lnSpc>
                  <a:spcPct val="90000"/>
                </a:lnSpc>
                <a:spcBef>
                  <a:spcPts val="0"/>
                </a:spcBef>
                <a:spcAft>
                  <a:spcPts val="0"/>
                </a:spcAft>
                <a:buClr>
                  <a:schemeClr val="lt1"/>
                </a:buClr>
                <a:buSzPts val="5100"/>
                <a:buFont typeface="Source Sans Pro"/>
                <a:buNone/>
              </a:pPr>
              <a:r>
                <a:rPr lang="en-US" sz="5100" b="0" i="0" u="none" strike="noStrike" cap="none">
                  <a:solidFill>
                    <a:schemeClr val="lt1"/>
                  </a:solidFill>
                  <a:latin typeface="Source Sans Pro"/>
                  <a:ea typeface="Source Sans Pro"/>
                  <a:cs typeface="Source Sans Pro"/>
                  <a:sym typeface="Source Sans Pro"/>
                </a:rPr>
                <a:t>Agree</a:t>
              </a:r>
              <a:endParaRPr sz="1400" b="0" i="0" u="none" strike="noStrike" cap="none">
                <a:solidFill>
                  <a:srgbClr val="000000"/>
                </a:solidFill>
                <a:latin typeface="Arial"/>
                <a:ea typeface="Arial"/>
                <a:cs typeface="Arial"/>
                <a:sym typeface="Arial"/>
              </a:endParaRPr>
            </a:p>
          </p:txBody>
        </p:sp>
        <p:sp>
          <p:nvSpPr>
            <p:cNvPr id="598" name="Google Shape;598;p90"/>
            <p:cNvSpPr/>
            <p:nvPr/>
          </p:nvSpPr>
          <p:spPr>
            <a:xfrm>
              <a:off x="443357" y="2184579"/>
              <a:ext cx="3120395" cy="1872237"/>
            </a:xfrm>
            <a:prstGeom prst="rect">
              <a:avLst/>
            </a:prstGeom>
            <a:solidFill>
              <a:srgbClr val="F3773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9" name="Google Shape;599;p90"/>
            <p:cNvSpPr txBox="1"/>
            <p:nvPr/>
          </p:nvSpPr>
          <p:spPr>
            <a:xfrm>
              <a:off x="443357" y="2184579"/>
              <a:ext cx="3120395" cy="1872237"/>
            </a:xfrm>
            <a:prstGeom prst="rect">
              <a:avLst/>
            </a:prstGeom>
            <a:noFill/>
            <a:ln>
              <a:noFill/>
            </a:ln>
          </p:spPr>
          <p:txBody>
            <a:bodyPr spcFirstLastPara="1" wrap="square" lIns="194300" tIns="194300" rIns="194300" bIns="194300" anchor="ctr" anchorCtr="0">
              <a:noAutofit/>
            </a:bodyPr>
            <a:lstStyle/>
            <a:p>
              <a:pPr marL="0" marR="0" lvl="0" indent="0" algn="ctr" rtl="0">
                <a:lnSpc>
                  <a:spcPct val="90000"/>
                </a:lnSpc>
                <a:spcBef>
                  <a:spcPts val="0"/>
                </a:spcBef>
                <a:spcAft>
                  <a:spcPts val="0"/>
                </a:spcAft>
                <a:buClr>
                  <a:schemeClr val="lt1"/>
                </a:buClr>
                <a:buSzPts val="5100"/>
                <a:buFont typeface="Source Sans Pro"/>
                <a:buNone/>
              </a:pPr>
              <a:r>
                <a:rPr lang="en-US" sz="5100" b="0" i="0" u="none" strike="noStrike" cap="none">
                  <a:solidFill>
                    <a:schemeClr val="lt1"/>
                  </a:solidFill>
                  <a:latin typeface="Source Sans Pro"/>
                  <a:ea typeface="Source Sans Pro"/>
                  <a:cs typeface="Source Sans Pro"/>
                  <a:sym typeface="Source Sans Pro"/>
                </a:rPr>
                <a:t>Disagree</a:t>
              </a:r>
              <a:endParaRPr sz="1400" b="0" i="0" u="none" strike="noStrike" cap="none">
                <a:solidFill>
                  <a:srgbClr val="000000"/>
                </a:solidFill>
                <a:latin typeface="Arial"/>
                <a:ea typeface="Arial"/>
                <a:cs typeface="Arial"/>
                <a:sym typeface="Arial"/>
              </a:endParaRPr>
            </a:p>
          </p:txBody>
        </p:sp>
        <p:sp>
          <p:nvSpPr>
            <p:cNvPr id="600" name="Google Shape;600;p90"/>
            <p:cNvSpPr/>
            <p:nvPr/>
          </p:nvSpPr>
          <p:spPr>
            <a:xfrm>
              <a:off x="3875792" y="2184579"/>
              <a:ext cx="3120395" cy="1872237"/>
            </a:xfrm>
            <a:prstGeom prst="rect">
              <a:avLst/>
            </a:prstGeom>
            <a:solidFill>
              <a:srgbClr val="F3773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01" name="Google Shape;601;p90"/>
            <p:cNvSpPr txBox="1"/>
            <p:nvPr/>
          </p:nvSpPr>
          <p:spPr>
            <a:xfrm>
              <a:off x="3875792" y="2184579"/>
              <a:ext cx="3120395" cy="1872237"/>
            </a:xfrm>
            <a:prstGeom prst="rect">
              <a:avLst/>
            </a:prstGeom>
            <a:noFill/>
            <a:ln>
              <a:noFill/>
            </a:ln>
          </p:spPr>
          <p:txBody>
            <a:bodyPr spcFirstLastPara="1" wrap="square" lIns="194300" tIns="194300" rIns="194300" bIns="194300" anchor="ctr" anchorCtr="0">
              <a:noAutofit/>
            </a:bodyPr>
            <a:lstStyle/>
            <a:p>
              <a:pPr marL="0" marR="0" lvl="0" indent="0" algn="ctr" rtl="0">
                <a:lnSpc>
                  <a:spcPct val="90000"/>
                </a:lnSpc>
                <a:spcBef>
                  <a:spcPts val="0"/>
                </a:spcBef>
                <a:spcAft>
                  <a:spcPts val="0"/>
                </a:spcAft>
                <a:buClr>
                  <a:schemeClr val="lt1"/>
                </a:buClr>
                <a:buSzPts val="5100"/>
                <a:buFont typeface="Source Sans Pro"/>
                <a:buNone/>
              </a:pPr>
              <a:r>
                <a:rPr lang="en-US" sz="5100" b="0" i="0" u="none" strike="noStrike" cap="none">
                  <a:solidFill>
                    <a:schemeClr val="lt1"/>
                  </a:solidFill>
                  <a:latin typeface="Source Sans Pro"/>
                  <a:ea typeface="Source Sans Pro"/>
                  <a:cs typeface="Source Sans Pro"/>
                  <a:sym typeface="Source Sans Pro"/>
                </a:rPr>
                <a:t>Strongly Disagree</a:t>
              </a:r>
              <a:endParaRPr sz="1400" b="0" i="0" u="none" strike="noStrike" cap="none">
                <a:solidFill>
                  <a:srgbClr val="000000"/>
                </a:solidFill>
                <a:latin typeface="Arial"/>
                <a:ea typeface="Arial"/>
                <a:cs typeface="Arial"/>
                <a:sym typeface="Arial"/>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06"/>
        <p:cNvGrpSpPr/>
        <p:nvPr/>
      </p:nvGrpSpPr>
      <p:grpSpPr>
        <a:xfrm>
          <a:off x="0" y="0"/>
          <a:ext cx="0" cy="0"/>
          <a:chOff x="0" y="0"/>
          <a:chExt cx="0" cy="0"/>
        </a:xfrm>
      </p:grpSpPr>
      <p:sp>
        <p:nvSpPr>
          <p:cNvPr id="607" name="Google Shape;607;p11"/>
          <p:cNvSpPr txBox="1">
            <a:spLocks noGrp="1"/>
          </p:cNvSpPr>
          <p:nvPr>
            <p:ph type="title"/>
          </p:nvPr>
        </p:nvSpPr>
        <p:spPr>
          <a:xfrm>
            <a:off x="838196" y="346545"/>
            <a:ext cx="11087103" cy="890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Why pharmacies and drug shops for family planning?</a:t>
            </a:r>
            <a:endParaRPr/>
          </a:p>
        </p:txBody>
      </p:sp>
      <p:sp>
        <p:nvSpPr>
          <p:cNvPr id="608" name="Google Shape;608;p11"/>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14</a:t>
            </a:fld>
            <a:endParaRPr/>
          </a:p>
        </p:txBody>
      </p:sp>
      <p:sp>
        <p:nvSpPr>
          <p:cNvPr id="609" name="Google Shape;609;p11"/>
          <p:cNvSpPr txBox="1">
            <a:spLocks noGrp="1"/>
          </p:cNvSpPr>
          <p:nvPr>
            <p:ph type="body" idx="1"/>
          </p:nvPr>
        </p:nvSpPr>
        <p:spPr>
          <a:xfrm>
            <a:off x="2886698" y="1303255"/>
            <a:ext cx="9038601" cy="5554745"/>
          </a:xfrm>
          <a:prstGeom prst="rect">
            <a:avLst/>
          </a:prstGeom>
          <a:noFill/>
          <a:ln>
            <a:noFill/>
          </a:ln>
        </p:spPr>
        <p:txBody>
          <a:bodyPr spcFirstLastPara="1" wrap="square" lIns="91425" tIns="45700" rIns="91425" bIns="45700" anchor="t" anchorCtr="0">
            <a:noAutofit/>
          </a:bodyPr>
          <a:lstStyle/>
          <a:p>
            <a:pPr marL="228600" lvl="0" indent="-228600" algn="l" rtl="0">
              <a:lnSpc>
                <a:spcPct val="110000"/>
              </a:lnSpc>
              <a:spcBef>
                <a:spcPts val="0"/>
              </a:spcBef>
              <a:spcAft>
                <a:spcPts val="0"/>
              </a:spcAft>
              <a:buClr>
                <a:schemeClr val="dk1"/>
              </a:buClr>
              <a:buSzPts val="2600"/>
              <a:buChar char="•"/>
            </a:pPr>
            <a:r>
              <a:rPr lang="en-US" sz="2650"/>
              <a:t>Often the first stop for healthcare in resource-limited settings</a:t>
            </a:r>
            <a:endParaRPr sz="2650"/>
          </a:p>
          <a:p>
            <a:pPr marL="0" lvl="0" indent="0" algn="l" rtl="0">
              <a:lnSpc>
                <a:spcPct val="110000"/>
              </a:lnSpc>
              <a:spcBef>
                <a:spcPts val="1000"/>
              </a:spcBef>
              <a:spcAft>
                <a:spcPts val="0"/>
              </a:spcAft>
              <a:buClr>
                <a:schemeClr val="dk1"/>
              </a:buClr>
              <a:buSzPts val="1800"/>
              <a:buNone/>
            </a:pPr>
            <a:endParaRPr sz="2650"/>
          </a:p>
          <a:p>
            <a:pPr marL="228600" lvl="0" indent="-228600" algn="l" rtl="0">
              <a:lnSpc>
                <a:spcPct val="110000"/>
              </a:lnSpc>
              <a:spcBef>
                <a:spcPts val="1000"/>
              </a:spcBef>
              <a:spcAft>
                <a:spcPts val="0"/>
              </a:spcAft>
              <a:buClr>
                <a:schemeClr val="dk1"/>
              </a:buClr>
              <a:buSzPts val="2600"/>
              <a:buChar char="•"/>
            </a:pPr>
            <a:r>
              <a:rPr lang="en-US" sz="2650"/>
              <a:t>Offer clients convenience, flexible hours, and more responsiveness</a:t>
            </a:r>
            <a:endParaRPr sz="2650"/>
          </a:p>
          <a:p>
            <a:pPr marL="0" lvl="0" indent="0" algn="l" rtl="0">
              <a:lnSpc>
                <a:spcPct val="110000"/>
              </a:lnSpc>
              <a:spcBef>
                <a:spcPts val="1000"/>
              </a:spcBef>
              <a:spcAft>
                <a:spcPts val="0"/>
              </a:spcAft>
              <a:buClr>
                <a:schemeClr val="dk1"/>
              </a:buClr>
              <a:buSzPts val="1800"/>
              <a:buNone/>
            </a:pPr>
            <a:endParaRPr sz="2650"/>
          </a:p>
          <a:p>
            <a:pPr marL="228600" lvl="0" indent="-228600" algn="l" rtl="0">
              <a:lnSpc>
                <a:spcPct val="110000"/>
              </a:lnSpc>
              <a:spcBef>
                <a:spcPts val="600"/>
              </a:spcBef>
              <a:spcAft>
                <a:spcPts val="0"/>
              </a:spcAft>
              <a:buSzPts val="2600"/>
              <a:buChar char="•"/>
            </a:pPr>
            <a:r>
              <a:rPr lang="en-US" sz="2650"/>
              <a:t>Besides providing information and counseling to ensure client FP choice, research shows that </a:t>
            </a:r>
            <a:r>
              <a:rPr lang="en-US" sz="265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
                  </a:ext>
                </a:extLst>
              </a:rPr>
              <a:t>pharmacy and drug</a:t>
            </a:r>
            <a:r>
              <a:rPr lang="en-US" sz="2650"/>
              <a:t> shop staff can safely provide a wide range of methods</a:t>
            </a:r>
            <a:endParaRPr sz="2650"/>
          </a:p>
          <a:p>
            <a:pPr marL="228600" lvl="0" indent="-228600" algn="l" rtl="0">
              <a:lnSpc>
                <a:spcPct val="110000"/>
              </a:lnSpc>
              <a:spcBef>
                <a:spcPts val="1800"/>
              </a:spcBef>
              <a:spcAft>
                <a:spcPts val="0"/>
              </a:spcAft>
              <a:buClr>
                <a:schemeClr val="dk1"/>
              </a:buClr>
              <a:buSzPts val="2600"/>
              <a:buChar char="•"/>
            </a:pPr>
            <a:r>
              <a:rPr lang="en-US" sz="2650"/>
              <a:t>Can reduce the burden on public services and expand access to services</a:t>
            </a:r>
            <a:endParaRPr sz="2650"/>
          </a:p>
        </p:txBody>
      </p:sp>
      <p:pic>
        <p:nvPicPr>
          <p:cNvPr id="610" name="Google Shape;610;p11" descr="Fever with solid fill"/>
          <p:cNvPicPr preferRelativeResize="0"/>
          <p:nvPr/>
        </p:nvPicPr>
        <p:blipFill rotWithShape="1">
          <a:blip r:embed="rId3">
            <a:alphaModFix/>
          </a:blip>
          <a:srcRect/>
          <a:stretch/>
        </p:blipFill>
        <p:spPr>
          <a:xfrm>
            <a:off x="1342627" y="1258407"/>
            <a:ext cx="1108701" cy="1108701"/>
          </a:xfrm>
          <a:prstGeom prst="rect">
            <a:avLst/>
          </a:prstGeom>
          <a:noFill/>
          <a:ln>
            <a:noFill/>
          </a:ln>
        </p:spPr>
      </p:pic>
      <p:grpSp>
        <p:nvGrpSpPr>
          <p:cNvPr id="611" name="Google Shape;611;p11"/>
          <p:cNvGrpSpPr/>
          <p:nvPr/>
        </p:nvGrpSpPr>
        <p:grpSpPr>
          <a:xfrm>
            <a:off x="1195537" y="4209257"/>
            <a:ext cx="1397496" cy="1237038"/>
            <a:chOff x="1291387" y="4236910"/>
            <a:chExt cx="1397496" cy="1237038"/>
          </a:xfrm>
        </p:grpSpPr>
        <p:pic>
          <p:nvPicPr>
            <p:cNvPr id="612" name="Google Shape;612;p11" descr="Medicine with solid fill"/>
            <p:cNvPicPr preferRelativeResize="0"/>
            <p:nvPr/>
          </p:nvPicPr>
          <p:blipFill rotWithShape="1">
            <a:blip r:embed="rId4">
              <a:alphaModFix/>
            </a:blip>
            <a:srcRect/>
            <a:stretch/>
          </p:blipFill>
          <p:spPr>
            <a:xfrm>
              <a:off x="1291387" y="4236910"/>
              <a:ext cx="914400" cy="914400"/>
            </a:xfrm>
            <a:prstGeom prst="rect">
              <a:avLst/>
            </a:prstGeom>
            <a:noFill/>
            <a:ln>
              <a:noFill/>
            </a:ln>
          </p:spPr>
        </p:pic>
        <p:pic>
          <p:nvPicPr>
            <p:cNvPr id="613" name="Google Shape;613;p11" descr="Needle outline"/>
            <p:cNvPicPr preferRelativeResize="0"/>
            <p:nvPr/>
          </p:nvPicPr>
          <p:blipFill rotWithShape="1">
            <a:blip r:embed="rId5">
              <a:alphaModFix/>
            </a:blip>
            <a:srcRect/>
            <a:stretch/>
          </p:blipFill>
          <p:spPr>
            <a:xfrm>
              <a:off x="1774483" y="4559548"/>
              <a:ext cx="914400" cy="914400"/>
            </a:xfrm>
            <a:prstGeom prst="rect">
              <a:avLst/>
            </a:prstGeom>
            <a:noFill/>
            <a:ln>
              <a:noFill/>
            </a:ln>
          </p:spPr>
        </p:pic>
      </p:grpSp>
      <p:pic>
        <p:nvPicPr>
          <p:cNvPr id="614" name="Google Shape;614;p11" descr="Handshake with solid fill"/>
          <p:cNvPicPr preferRelativeResize="0"/>
          <p:nvPr/>
        </p:nvPicPr>
        <p:blipFill rotWithShape="1">
          <a:blip r:embed="rId6">
            <a:alphaModFix/>
          </a:blip>
          <a:srcRect/>
          <a:stretch/>
        </p:blipFill>
        <p:spPr>
          <a:xfrm>
            <a:off x="1243263" y="5446295"/>
            <a:ext cx="1229857" cy="1229857"/>
          </a:xfrm>
          <a:prstGeom prst="rect">
            <a:avLst/>
          </a:prstGeom>
          <a:noFill/>
          <a:ln>
            <a:noFill/>
          </a:ln>
        </p:spPr>
      </p:pic>
      <p:grpSp>
        <p:nvGrpSpPr>
          <p:cNvPr id="615" name="Google Shape;615;p11"/>
          <p:cNvGrpSpPr/>
          <p:nvPr/>
        </p:nvGrpSpPr>
        <p:grpSpPr>
          <a:xfrm>
            <a:off x="1439777" y="2607262"/>
            <a:ext cx="914400" cy="1303058"/>
            <a:chOff x="1210835" y="2583561"/>
            <a:chExt cx="914400" cy="1303058"/>
          </a:xfrm>
        </p:grpSpPr>
        <p:sp>
          <p:nvSpPr>
            <p:cNvPr id="616" name="Google Shape;616;p11"/>
            <p:cNvSpPr txBox="1"/>
            <p:nvPr/>
          </p:nvSpPr>
          <p:spPr>
            <a:xfrm>
              <a:off x="1371378" y="3363399"/>
              <a:ext cx="614510" cy="523220"/>
            </a:xfrm>
            <a:prstGeom prst="rect">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0" i="0" u="none" strike="noStrike" cap="none">
                  <a:solidFill>
                    <a:schemeClr val="accent1"/>
                  </a:solidFill>
                  <a:latin typeface="Arial"/>
                  <a:ea typeface="Arial"/>
                  <a:cs typeface="Arial"/>
                  <a:sym typeface="Arial"/>
                </a:rPr>
                <a:t>24</a:t>
              </a:r>
              <a:endParaRPr sz="1400" b="0" i="0" u="none" strike="noStrike" cap="none">
                <a:solidFill>
                  <a:srgbClr val="000000"/>
                </a:solidFill>
                <a:latin typeface="Arial"/>
                <a:ea typeface="Arial"/>
                <a:cs typeface="Arial"/>
                <a:sym typeface="Arial"/>
              </a:endParaRPr>
            </a:p>
          </p:txBody>
        </p:sp>
        <p:pic>
          <p:nvPicPr>
            <p:cNvPr id="617" name="Google Shape;617;p11" descr="Watch with solid fill"/>
            <p:cNvPicPr preferRelativeResize="0"/>
            <p:nvPr/>
          </p:nvPicPr>
          <p:blipFill rotWithShape="1">
            <a:blip r:embed="rId7">
              <a:alphaModFix/>
            </a:blip>
            <a:srcRect/>
            <a:stretch/>
          </p:blipFill>
          <p:spPr>
            <a:xfrm>
              <a:off x="1210835" y="2583561"/>
              <a:ext cx="914400" cy="914400"/>
            </a:xfrm>
            <a:prstGeom prst="rect">
              <a:avLst/>
            </a:prstGeom>
            <a:noFill/>
            <a:ln>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1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1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09">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09">
                                            <p:txEl>
                                              <p:pRg st="1" end="1"/>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09">
                                            <p:txEl>
                                              <p:pRg st="2" end="2"/>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609">
                                            <p:txEl>
                                              <p:pRg st="3" end="3"/>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609">
                                            <p:txEl>
                                              <p:pRg st="4" end="4"/>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60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22"/>
        <p:cNvGrpSpPr/>
        <p:nvPr/>
      </p:nvGrpSpPr>
      <p:grpSpPr>
        <a:xfrm>
          <a:off x="0" y="0"/>
          <a:ext cx="0" cy="0"/>
          <a:chOff x="0" y="0"/>
          <a:chExt cx="0" cy="0"/>
        </a:xfrm>
      </p:grpSpPr>
      <p:sp>
        <p:nvSpPr>
          <p:cNvPr id="623" name="Google Shape;623;p12"/>
          <p:cNvSpPr txBox="1">
            <a:spLocks noGrp="1"/>
          </p:cNvSpPr>
          <p:nvPr>
            <p:ph type="title"/>
          </p:nvPr>
        </p:nvSpPr>
        <p:spPr>
          <a:xfrm>
            <a:off x="838196" y="346545"/>
            <a:ext cx="11087103" cy="890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Why are referrals important?</a:t>
            </a:r>
            <a:endParaRPr/>
          </a:p>
        </p:txBody>
      </p:sp>
      <p:sp>
        <p:nvSpPr>
          <p:cNvPr id="624" name="Google Shape;624;p1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15</a:t>
            </a:fld>
            <a:endParaRPr/>
          </a:p>
        </p:txBody>
      </p:sp>
      <p:sp>
        <p:nvSpPr>
          <p:cNvPr id="625" name="Google Shape;625;p12"/>
          <p:cNvSpPr txBox="1">
            <a:spLocks noGrp="1"/>
          </p:cNvSpPr>
          <p:nvPr>
            <p:ph type="body" idx="1"/>
          </p:nvPr>
        </p:nvSpPr>
        <p:spPr>
          <a:xfrm>
            <a:off x="838200" y="1411704"/>
            <a:ext cx="10515600" cy="5099751"/>
          </a:xfrm>
          <a:prstGeom prst="rect">
            <a:avLst/>
          </a:prstGeom>
          <a:noFill/>
          <a:ln>
            <a:noFill/>
          </a:ln>
        </p:spPr>
        <p:txBody>
          <a:bodyPr spcFirstLastPara="1" wrap="square" lIns="91425" tIns="45700" rIns="91425" bIns="45700" anchor="t" anchorCtr="0">
            <a:normAutofit fontScale="92500" lnSpcReduction="10000"/>
          </a:bodyPr>
          <a:lstStyle/>
          <a:p>
            <a:pPr marL="228600" lvl="1" indent="-228600" algn="l" rtl="0">
              <a:lnSpc>
                <a:spcPct val="115000"/>
              </a:lnSpc>
              <a:spcBef>
                <a:spcPts val="0"/>
              </a:spcBef>
              <a:spcAft>
                <a:spcPts val="0"/>
              </a:spcAft>
              <a:buClr>
                <a:schemeClr val="dk1"/>
              </a:buClr>
              <a:buSzPct val="100000"/>
              <a:buChar char="•"/>
            </a:pPr>
            <a:r>
              <a:rPr lang="en-US" sz="3200" dirty="0"/>
              <a:t>Some contraceptive methods</a:t>
            </a:r>
            <a:r>
              <a:rPr lang="en-US" sz="32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
                  </a:ext>
                </a:extLst>
              </a:rPr>
              <a:t> </a:t>
            </a:r>
            <a:r>
              <a:rPr lang="en-US" sz="32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must </a:t>
            </a:r>
            <a:r>
              <a:rPr lang="en-US" sz="32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
                  </a:ext>
                </a:extLst>
              </a:rPr>
              <a:t>be</a:t>
            </a:r>
            <a:r>
              <a:rPr lang="en-US" sz="3200" dirty="0"/>
              <a:t> provided by specially trained health workers in facility </a:t>
            </a:r>
            <a:r>
              <a:rPr lang="en-US" sz="32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or hospital</a:t>
            </a:r>
            <a:r>
              <a:rPr lang="en-US" sz="3200" dirty="0"/>
              <a:t> settings due to technical or legal requirements</a:t>
            </a:r>
            <a:endParaRPr dirty="0"/>
          </a:p>
          <a:p>
            <a:pPr marL="228600" lvl="1" indent="-228600" algn="l" rtl="0">
              <a:lnSpc>
                <a:spcPct val="115000"/>
              </a:lnSpc>
              <a:spcBef>
                <a:spcPts val="1800"/>
              </a:spcBef>
              <a:spcAft>
                <a:spcPts val="0"/>
              </a:spcAft>
              <a:buClr>
                <a:schemeClr val="dk1"/>
              </a:buClr>
              <a:buSzPct val="100000"/>
              <a:buChar char="•"/>
            </a:pPr>
            <a:r>
              <a:rPr lang="en-US" sz="3200" dirty="0"/>
              <a:t>A client has a side effect or complication where the pharmacy or drug shop worker does not have the right expertise or training to address it</a:t>
            </a:r>
            <a:endParaRPr sz="3200" dirty="0"/>
          </a:p>
          <a:p>
            <a:pPr marL="228600" lvl="0" indent="-228600" algn="l" rtl="0">
              <a:lnSpc>
                <a:spcPct val="114000"/>
              </a:lnSpc>
              <a:spcBef>
                <a:spcPts val="1800"/>
              </a:spcBef>
              <a:spcAft>
                <a:spcPts val="0"/>
              </a:spcAft>
              <a:buClr>
                <a:schemeClr val="dk1"/>
              </a:buClr>
              <a:buSzPct val="100000"/>
              <a:buChar char="•"/>
            </a:pPr>
            <a:r>
              <a:rPr lang="en-US" sz="3200" dirty="0"/>
              <a:t>The client may need more specialized services, such as  post-exposure prophylaxis (PEP) or additional services for clients who might disclose experiences of sexual violence or coercion</a:t>
            </a:r>
            <a:endParaRPr sz="3200" dirty="0"/>
          </a:p>
        </p:txBody>
      </p:sp>
      <p:sp>
        <p:nvSpPr>
          <p:cNvPr id="626" name="Google Shape;626;p12"/>
          <p:cNvSpPr txBox="1"/>
          <p:nvPr/>
        </p:nvSpPr>
        <p:spPr>
          <a:xfrm>
            <a:off x="11392998" y="-352928"/>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2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2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2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31"/>
        <p:cNvGrpSpPr/>
        <p:nvPr/>
      </p:nvGrpSpPr>
      <p:grpSpPr>
        <a:xfrm>
          <a:off x="0" y="0"/>
          <a:ext cx="0" cy="0"/>
          <a:chOff x="0" y="0"/>
          <a:chExt cx="0" cy="0"/>
        </a:xfrm>
      </p:grpSpPr>
      <p:sp>
        <p:nvSpPr>
          <p:cNvPr id="632" name="Google Shape;632;p18"/>
          <p:cNvSpPr txBox="1">
            <a:spLocks noGrp="1"/>
          </p:cNvSpPr>
          <p:nvPr>
            <p:ph type="title"/>
          </p:nvPr>
        </p:nvSpPr>
        <p:spPr>
          <a:xfrm>
            <a:off x="838196" y="346545"/>
            <a:ext cx="11087103" cy="890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Your responsibility: Informed choice &amp; voluntarism</a:t>
            </a:r>
            <a:endParaRPr/>
          </a:p>
        </p:txBody>
      </p:sp>
      <p:sp>
        <p:nvSpPr>
          <p:cNvPr id="633" name="Google Shape;633;p18"/>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16</a:t>
            </a:fld>
            <a:endParaRPr/>
          </a:p>
        </p:txBody>
      </p:sp>
      <p:sp>
        <p:nvSpPr>
          <p:cNvPr id="634" name="Google Shape;634;p18"/>
          <p:cNvSpPr txBox="1">
            <a:spLocks noGrp="1"/>
          </p:cNvSpPr>
          <p:nvPr>
            <p:ph type="body" idx="1"/>
          </p:nvPr>
        </p:nvSpPr>
        <p:spPr>
          <a:xfrm>
            <a:off x="838197" y="1237133"/>
            <a:ext cx="8626646" cy="544616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3600"/>
              <a:buNone/>
            </a:pPr>
            <a:r>
              <a:rPr lang="en-US" sz="3200" b="1" i="1"/>
              <a:t>All family planning clients have the right to an </a:t>
            </a:r>
            <a:r>
              <a:rPr lang="en-US" sz="3200" b="1" i="1" u="sng"/>
              <a:t>informed</a:t>
            </a:r>
            <a:r>
              <a:rPr lang="en-US" sz="3200" b="1" i="1"/>
              <a:t> and </a:t>
            </a:r>
            <a:r>
              <a:rPr lang="en-US" sz="3200" b="1" i="1" u="sng"/>
              <a:t>voluntary</a:t>
            </a:r>
            <a:r>
              <a:rPr lang="en-US" sz="3200" b="1" i="1"/>
              <a:t> choice:</a:t>
            </a:r>
            <a:endParaRPr sz="3200"/>
          </a:p>
          <a:p>
            <a:pPr marL="228600" lvl="0" indent="-228600" algn="l" rtl="0">
              <a:lnSpc>
                <a:spcPct val="90000"/>
              </a:lnSpc>
              <a:spcBef>
                <a:spcPts val="1800"/>
              </a:spcBef>
              <a:spcAft>
                <a:spcPts val="0"/>
              </a:spcAft>
              <a:buClr>
                <a:schemeClr val="dk1"/>
              </a:buClr>
              <a:buSzPts val="3600"/>
              <a:buChar char="•"/>
            </a:pPr>
            <a:r>
              <a:rPr lang="en-US" sz="3200"/>
              <a:t>Complete, accurate information that is easy to understand about available options, including where &amp; how they can be obtained (</a:t>
            </a:r>
            <a:r>
              <a:rPr lang="en-US" sz="3200" i="1"/>
              <a:t>informed)</a:t>
            </a:r>
            <a:endParaRPr/>
          </a:p>
          <a:p>
            <a:pPr marL="0" lvl="0" indent="0" algn="ctr" rtl="0">
              <a:lnSpc>
                <a:spcPct val="90000"/>
              </a:lnSpc>
              <a:spcBef>
                <a:spcPts val="4200"/>
              </a:spcBef>
              <a:spcAft>
                <a:spcPts val="0"/>
              </a:spcAft>
              <a:buClr>
                <a:schemeClr val="dk1"/>
              </a:buClr>
              <a:buSzPts val="3600"/>
              <a:buNone/>
            </a:pPr>
            <a:r>
              <a:rPr lang="en-US" sz="3200" b="1"/>
              <a:t>and</a:t>
            </a:r>
            <a:endParaRPr sz="3200"/>
          </a:p>
          <a:p>
            <a:pPr marL="228600" lvl="0" indent="-228600" algn="l" rtl="0">
              <a:lnSpc>
                <a:spcPct val="90000"/>
              </a:lnSpc>
              <a:spcBef>
                <a:spcPts val="4200"/>
              </a:spcBef>
              <a:spcAft>
                <a:spcPts val="0"/>
              </a:spcAft>
              <a:buClr>
                <a:schemeClr val="dk1"/>
              </a:buClr>
              <a:buSzPts val="3600"/>
              <a:buChar char="•"/>
            </a:pPr>
            <a:r>
              <a:rPr lang="en-US" sz="3200"/>
              <a:t>Opportunity to freely </a:t>
            </a:r>
            <a:r>
              <a:rPr lang="en-US" sz="32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
                  </a:ext>
                </a:extLst>
              </a:rPr>
              <a:t>choose</a:t>
            </a:r>
            <a:r>
              <a:rPr lang="en-US" sz="3200"/>
              <a:t> among options, or not choose an option </a:t>
            </a:r>
            <a:r>
              <a:rPr lang="en-US" sz="3200" i="1"/>
              <a:t>(voluntary)</a:t>
            </a:r>
            <a:endParaRPr sz="3200"/>
          </a:p>
        </p:txBody>
      </p:sp>
      <p:pic>
        <p:nvPicPr>
          <p:cNvPr id="635" name="Google Shape;635;p18" descr="Icon&#10;&#10;Description automatically generated"/>
          <p:cNvPicPr preferRelativeResize="0"/>
          <p:nvPr/>
        </p:nvPicPr>
        <p:blipFill rotWithShape="1">
          <a:blip r:embed="rId3">
            <a:alphaModFix/>
          </a:blip>
          <a:srcRect/>
          <a:stretch/>
        </p:blipFill>
        <p:spPr>
          <a:xfrm>
            <a:off x="8979045" y="1335964"/>
            <a:ext cx="3203455" cy="3203455"/>
          </a:xfrm>
          <a:prstGeom prst="rect">
            <a:avLst/>
          </a:prstGeom>
          <a:noFill/>
          <a:ln>
            <a:noFill/>
          </a:ln>
        </p:spPr>
      </p:pic>
      <p:pic>
        <p:nvPicPr>
          <p:cNvPr id="636" name="Google Shape;636;p18" descr="Icon&#10;&#10;Description automatically generated"/>
          <p:cNvPicPr preferRelativeResize="0"/>
          <p:nvPr/>
        </p:nvPicPr>
        <p:blipFill rotWithShape="1">
          <a:blip r:embed="rId4">
            <a:alphaModFix/>
          </a:blip>
          <a:srcRect/>
          <a:stretch/>
        </p:blipFill>
        <p:spPr>
          <a:xfrm>
            <a:off x="9337948" y="4372352"/>
            <a:ext cx="2485648" cy="2485648"/>
          </a:xfrm>
          <a:prstGeom prst="rect">
            <a:avLst/>
          </a:prstGeom>
          <a:noFill/>
          <a:ln>
            <a:noFill/>
          </a:ln>
        </p:spPr>
      </p:pic>
      <p:sp>
        <p:nvSpPr>
          <p:cNvPr id="637" name="Google Shape;637;p18"/>
          <p:cNvSpPr txBox="1"/>
          <p:nvPr/>
        </p:nvSpPr>
        <p:spPr>
          <a:xfrm>
            <a:off x="11320183" y="-304175"/>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3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3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3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3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3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42"/>
        <p:cNvGrpSpPr/>
        <p:nvPr/>
      </p:nvGrpSpPr>
      <p:grpSpPr>
        <a:xfrm>
          <a:off x="0" y="0"/>
          <a:ext cx="0" cy="0"/>
          <a:chOff x="0" y="0"/>
          <a:chExt cx="0" cy="0"/>
        </a:xfrm>
      </p:grpSpPr>
      <p:grpSp>
        <p:nvGrpSpPr>
          <p:cNvPr id="643" name="Google Shape;643;p19"/>
          <p:cNvGrpSpPr/>
          <p:nvPr/>
        </p:nvGrpSpPr>
        <p:grpSpPr>
          <a:xfrm>
            <a:off x="10609483" y="4049551"/>
            <a:ext cx="1223589" cy="1221407"/>
            <a:chOff x="10130214" y="4161143"/>
            <a:chExt cx="1223589" cy="1221407"/>
          </a:xfrm>
        </p:grpSpPr>
        <p:pic>
          <p:nvPicPr>
            <p:cNvPr id="644" name="Google Shape;644;p19" descr="Chat with solid fill"/>
            <p:cNvPicPr preferRelativeResize="0"/>
            <p:nvPr/>
          </p:nvPicPr>
          <p:blipFill rotWithShape="1">
            <a:blip r:embed="rId3">
              <a:alphaModFix/>
            </a:blip>
            <a:srcRect/>
            <a:stretch/>
          </p:blipFill>
          <p:spPr>
            <a:xfrm>
              <a:off x="10284808" y="4355618"/>
              <a:ext cx="914400" cy="914400"/>
            </a:xfrm>
            <a:prstGeom prst="rect">
              <a:avLst/>
            </a:prstGeom>
            <a:noFill/>
            <a:ln>
              <a:noFill/>
            </a:ln>
          </p:spPr>
        </p:pic>
        <p:sp>
          <p:nvSpPr>
            <p:cNvPr id="645" name="Google Shape;645;p19"/>
            <p:cNvSpPr/>
            <p:nvPr/>
          </p:nvSpPr>
          <p:spPr>
            <a:xfrm rot="4924767">
              <a:off x="10200886" y="4229444"/>
              <a:ext cx="1082246" cy="1084805"/>
            </a:xfrm>
            <a:prstGeom prst="noSmoking">
              <a:avLst>
                <a:gd name="adj" fmla="val 5000"/>
              </a:avLst>
            </a:prstGeom>
            <a:solidFill>
              <a:schemeClr val="lt1"/>
            </a:solidFill>
            <a:ln w="1270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646" name="Google Shape;646;p19"/>
          <p:cNvSpPr txBox="1"/>
          <p:nvPr/>
        </p:nvSpPr>
        <p:spPr>
          <a:xfrm>
            <a:off x="6740674" y="2590628"/>
            <a:ext cx="3562500" cy="3694200"/>
          </a:xfrm>
          <a:prstGeom prst="rect">
            <a:avLst/>
          </a:prstGeom>
          <a:no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chemeClr val="dk1"/>
              </a:buClr>
              <a:buSzPts val="2600"/>
              <a:buFont typeface="Arial"/>
              <a:buChar char="•"/>
            </a:pPr>
            <a:r>
              <a:rPr lang="en-US" sz="2600" b="0" i="0" u="none" strike="noStrike" cap="none" dirty="0">
                <a:solidFill>
                  <a:schemeClr val="dk1"/>
                </a:solidFill>
                <a:latin typeface="Calibri"/>
                <a:ea typeface="Calibri"/>
                <a:cs typeface="Calibri"/>
                <a:sym typeface="Calibri"/>
              </a:rPr>
              <a:t>Have one or more sexual partners</a:t>
            </a:r>
            <a:endParaRPr sz="1400" b="0" i="0" u="none" strike="noStrike" cap="none" dirty="0">
              <a:solidFill>
                <a:srgbClr val="000000"/>
              </a:solidFill>
              <a:latin typeface="Arial"/>
              <a:ea typeface="Arial"/>
              <a:cs typeface="Arial"/>
              <a:sym typeface="Arial"/>
            </a:endParaRPr>
          </a:p>
          <a:p>
            <a:pPr marL="285750" marR="0" lvl="0" indent="-285750" algn="l" rtl="0">
              <a:lnSpc>
                <a:spcPct val="100000"/>
              </a:lnSpc>
              <a:spcBef>
                <a:spcPts val="3600"/>
              </a:spcBef>
              <a:spcAft>
                <a:spcPts val="0"/>
              </a:spcAft>
              <a:buClr>
                <a:schemeClr val="dk1"/>
              </a:buClr>
              <a:buSzPts val="2600"/>
              <a:buFont typeface="Arial"/>
              <a:buChar char="•"/>
            </a:pPr>
            <a:r>
              <a:rPr lang="en-US" sz="2600" b="0" i="0" u="none" strike="noStrike" cap="none" dirty="0">
                <a:solidFill>
                  <a:schemeClr val="dk1"/>
                </a:solidFill>
                <a:latin typeface="Calibri"/>
                <a:ea typeface="Calibri"/>
                <a:cs typeface="Calibri"/>
                <a:sym typeface="Calibri"/>
              </a:rPr>
              <a:t>Talk (or not) with partner about condoms or FP </a:t>
            </a:r>
            <a:endParaRPr sz="1400" b="0" i="0" u="none" strike="noStrike" cap="none" dirty="0">
              <a:solidFill>
                <a:srgbClr val="000000"/>
              </a:solidFill>
              <a:sym typeface="Arial"/>
            </a:endParaRPr>
          </a:p>
          <a:p>
            <a:pPr marL="285750" marR="0" lvl="0" indent="-285750" algn="l" rtl="0">
              <a:lnSpc>
                <a:spcPct val="100000"/>
              </a:lnSpc>
              <a:spcBef>
                <a:spcPts val="3600"/>
              </a:spcBef>
              <a:spcAft>
                <a:spcPts val="0"/>
              </a:spcAft>
              <a:buClr>
                <a:schemeClr val="dk1"/>
              </a:buClr>
              <a:buSzPts val="2600"/>
              <a:buFont typeface="Arial"/>
              <a:buChar char="•"/>
            </a:pPr>
            <a:r>
              <a:rPr lang="en-US" sz="2600" b="0" i="0" u="none" strike="noStrike" cap="none" dirty="0">
                <a:solidFill>
                  <a:schemeClr val="dk1"/>
                </a:solidFill>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
                  </a:ext>
                </a:extLst>
              </a:rPr>
              <a:t>Reveal their HIV statu</a:t>
            </a:r>
            <a:r>
              <a:rPr lang="en-US" sz="2600" b="0" i="0" u="none" strike="noStrike" cap="none" dirty="0">
                <a:solidFill>
                  <a:schemeClr val="dk1"/>
                </a:solidFill>
                <a:latin typeface="Calibri"/>
                <a:ea typeface="Calibri"/>
                <a:cs typeface="Calibri"/>
                <a:sym typeface="Calibri"/>
              </a:rPr>
              <a:t>s</a:t>
            </a:r>
            <a:endParaRPr sz="1400" b="0" i="0" u="none" strike="noStrike" cap="none" dirty="0">
              <a:solidFill>
                <a:srgbClr val="000000"/>
              </a:solidFill>
              <a:sym typeface="Arial"/>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Calibri"/>
              <a:ea typeface="Calibri"/>
              <a:cs typeface="Calibri"/>
              <a:sym typeface="Calibri"/>
            </a:endParaRPr>
          </a:p>
        </p:txBody>
      </p:sp>
      <p:sp>
        <p:nvSpPr>
          <p:cNvPr id="647" name="Google Shape;647;p19"/>
          <p:cNvSpPr txBox="1">
            <a:spLocks noGrp="1"/>
          </p:cNvSpPr>
          <p:nvPr>
            <p:ph type="title"/>
          </p:nvPr>
        </p:nvSpPr>
        <p:spPr>
          <a:xfrm>
            <a:off x="838196" y="346545"/>
            <a:ext cx="11087103" cy="890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Your responsibility: Support the client’s choice</a:t>
            </a:r>
            <a:endParaRPr/>
          </a:p>
        </p:txBody>
      </p:sp>
      <p:sp>
        <p:nvSpPr>
          <p:cNvPr id="648" name="Google Shape;648;p19"/>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17</a:t>
            </a:fld>
            <a:endParaRPr/>
          </a:p>
        </p:txBody>
      </p:sp>
      <p:sp>
        <p:nvSpPr>
          <p:cNvPr id="649" name="Google Shape;649;p19"/>
          <p:cNvSpPr txBox="1">
            <a:spLocks noGrp="1"/>
          </p:cNvSpPr>
          <p:nvPr>
            <p:ph type="body" idx="1"/>
          </p:nvPr>
        </p:nvSpPr>
        <p:spPr>
          <a:xfrm>
            <a:off x="838196" y="1237134"/>
            <a:ext cx="10735093" cy="1004883"/>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0"/>
              </a:spcBef>
              <a:spcAft>
                <a:spcPts val="0"/>
              </a:spcAft>
              <a:buClr>
                <a:schemeClr val="dk1"/>
              </a:buClr>
              <a:buSzPts val="3600"/>
              <a:buNone/>
            </a:pPr>
            <a:r>
              <a:rPr lang="en-US" sz="3600" b="1"/>
              <a:t>All family planning clients have the right to </a:t>
            </a:r>
            <a:r>
              <a:rPr lang="en-US" sz="3600" b="1" u="sng"/>
              <a:t>freely choose whether to</a:t>
            </a:r>
            <a:r>
              <a:rPr lang="en-US" sz="3600" b="1"/>
              <a:t>:</a:t>
            </a:r>
            <a:endParaRPr/>
          </a:p>
        </p:txBody>
      </p:sp>
      <p:sp>
        <p:nvSpPr>
          <p:cNvPr id="650" name="Google Shape;650;p19"/>
          <p:cNvSpPr txBox="1"/>
          <p:nvPr/>
        </p:nvSpPr>
        <p:spPr>
          <a:xfrm>
            <a:off x="868083" y="2605530"/>
            <a:ext cx="3728020" cy="3816389"/>
          </a:xfrm>
          <a:prstGeom prst="rect">
            <a:avLst/>
          </a:prstGeom>
          <a:no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chemeClr val="dk1"/>
              </a:buClr>
              <a:buSzPts val="2600"/>
              <a:buFont typeface="Arial"/>
              <a:buChar char="•"/>
            </a:pPr>
            <a:r>
              <a:rPr lang="en-US" sz="2600" b="0" i="0" u="none" strike="noStrike" cap="none">
                <a:solidFill>
                  <a:schemeClr val="dk1"/>
                </a:solidFill>
                <a:latin typeface="Calibri"/>
                <a:ea typeface="Calibri"/>
                <a:cs typeface="Calibri"/>
                <a:sym typeface="Calibri"/>
              </a:rPr>
              <a:t>Have children, or not to have children</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2400"/>
              </a:spcBef>
              <a:spcAft>
                <a:spcPts val="0"/>
              </a:spcAft>
              <a:buClr>
                <a:schemeClr val="dk1"/>
              </a:buClr>
              <a:buSzPts val="2600"/>
              <a:buFont typeface="Arial"/>
              <a:buChar char="•"/>
            </a:pPr>
            <a:r>
              <a:rPr lang="en-US" sz="2600" b="0" i="0" u="none" strike="noStrike" cap="none">
                <a:solidFill>
                  <a:schemeClr val="dk1"/>
                </a:solidFill>
                <a:latin typeface="Calibri"/>
                <a:ea typeface="Calibri"/>
                <a:cs typeface="Calibri"/>
                <a:sym typeface="Calibri"/>
              </a:rPr>
              <a:t>How many children to have</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2400"/>
              </a:spcBef>
              <a:spcAft>
                <a:spcPts val="0"/>
              </a:spcAft>
              <a:buClr>
                <a:schemeClr val="dk1"/>
              </a:buClr>
              <a:buSzPts val="2600"/>
              <a:buFont typeface="Arial"/>
              <a:buChar char="•"/>
            </a:pPr>
            <a:r>
              <a:rPr lang="en-US" sz="2600" b="0" i="0" u="none" strike="noStrike" cap="none">
                <a:solidFill>
                  <a:schemeClr val="dk1"/>
                </a:solidFill>
                <a:latin typeface="Calibri"/>
                <a:ea typeface="Calibri"/>
                <a:cs typeface="Calibri"/>
                <a:sym typeface="Calibri"/>
              </a:rPr>
              <a:t>Use FP or not, and which FP method to use</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2400"/>
              </a:spcBef>
              <a:spcAft>
                <a:spcPts val="0"/>
              </a:spcAft>
              <a:buClr>
                <a:schemeClr val="dk1"/>
              </a:buClr>
              <a:buSzPts val="2600"/>
              <a:buFont typeface="Arial"/>
              <a:buChar char="•"/>
            </a:pPr>
            <a:r>
              <a:rPr lang="en-US" sz="2600" b="0" i="0" u="none" strike="noStrike" cap="none">
                <a:solidFill>
                  <a:schemeClr val="dk1"/>
                </a:solidFill>
                <a:latin typeface="Calibri"/>
                <a:ea typeface="Calibri"/>
                <a:cs typeface="Calibri"/>
                <a:sym typeface="Calibri"/>
              </a:rPr>
              <a:t>Use condoms</a:t>
            </a:r>
            <a:endParaRPr sz="1400" b="0" i="0" u="none" strike="noStrike" cap="none">
              <a:solidFill>
                <a:srgbClr val="000000"/>
              </a:solidFill>
              <a:latin typeface="Arial"/>
              <a:ea typeface="Arial"/>
              <a:cs typeface="Arial"/>
              <a:sym typeface="Arial"/>
            </a:endParaRPr>
          </a:p>
        </p:txBody>
      </p:sp>
      <p:pic>
        <p:nvPicPr>
          <p:cNvPr id="651" name="Google Shape;651;p19" descr="Icon&#10;&#10;Description automatically generated"/>
          <p:cNvPicPr preferRelativeResize="0"/>
          <p:nvPr/>
        </p:nvPicPr>
        <p:blipFill rotWithShape="1">
          <a:blip r:embed="rId4">
            <a:alphaModFix/>
          </a:blip>
          <a:srcRect/>
          <a:stretch/>
        </p:blipFill>
        <p:spPr>
          <a:xfrm>
            <a:off x="4627365" y="2448602"/>
            <a:ext cx="1036321" cy="1036321"/>
          </a:xfrm>
          <a:prstGeom prst="rect">
            <a:avLst/>
          </a:prstGeom>
          <a:noFill/>
          <a:ln>
            <a:noFill/>
          </a:ln>
        </p:spPr>
      </p:pic>
      <p:pic>
        <p:nvPicPr>
          <p:cNvPr id="652" name="Google Shape;652;p19" descr="Family with two children with solid fill"/>
          <p:cNvPicPr preferRelativeResize="0"/>
          <p:nvPr/>
        </p:nvPicPr>
        <p:blipFill rotWithShape="1">
          <a:blip r:embed="rId5">
            <a:alphaModFix/>
          </a:blip>
          <a:srcRect/>
          <a:stretch/>
        </p:blipFill>
        <p:spPr>
          <a:xfrm>
            <a:off x="4616437" y="3528596"/>
            <a:ext cx="1036320" cy="1036320"/>
          </a:xfrm>
          <a:prstGeom prst="rect">
            <a:avLst/>
          </a:prstGeom>
          <a:noFill/>
          <a:ln>
            <a:noFill/>
          </a:ln>
        </p:spPr>
      </p:pic>
      <p:pic>
        <p:nvPicPr>
          <p:cNvPr id="653" name="Google Shape;653;p19" descr="Chat with solid fill"/>
          <p:cNvPicPr preferRelativeResize="0"/>
          <p:nvPr/>
        </p:nvPicPr>
        <p:blipFill rotWithShape="1">
          <a:blip r:embed="rId3">
            <a:alphaModFix/>
          </a:blip>
          <a:srcRect/>
          <a:stretch/>
        </p:blipFill>
        <p:spPr>
          <a:xfrm>
            <a:off x="9787324" y="3822856"/>
            <a:ext cx="914400" cy="914400"/>
          </a:xfrm>
          <a:prstGeom prst="rect">
            <a:avLst/>
          </a:prstGeom>
          <a:noFill/>
          <a:ln>
            <a:noFill/>
          </a:ln>
        </p:spPr>
      </p:pic>
      <p:pic>
        <p:nvPicPr>
          <p:cNvPr id="654" name="Google Shape;654;p19" descr="Icon&#10;&#10;Description automatically generated"/>
          <p:cNvPicPr preferRelativeResize="0"/>
          <p:nvPr/>
        </p:nvPicPr>
        <p:blipFill rotWithShape="1">
          <a:blip r:embed="rId6">
            <a:alphaModFix/>
          </a:blip>
          <a:srcRect/>
          <a:stretch/>
        </p:blipFill>
        <p:spPr>
          <a:xfrm>
            <a:off x="10438118" y="5431566"/>
            <a:ext cx="527212" cy="742144"/>
          </a:xfrm>
          <a:prstGeom prst="rect">
            <a:avLst/>
          </a:prstGeom>
          <a:noFill/>
          <a:ln>
            <a:noFill/>
          </a:ln>
        </p:spPr>
      </p:pic>
      <p:pic>
        <p:nvPicPr>
          <p:cNvPr id="655" name="Google Shape;655;p19" descr="Social network outline"/>
          <p:cNvPicPr preferRelativeResize="0"/>
          <p:nvPr/>
        </p:nvPicPr>
        <p:blipFill rotWithShape="1">
          <a:blip r:embed="rId7">
            <a:alphaModFix/>
          </a:blip>
          <a:srcRect/>
          <a:stretch/>
        </p:blipFill>
        <p:spPr>
          <a:xfrm>
            <a:off x="10130186" y="2448602"/>
            <a:ext cx="1143079" cy="1143079"/>
          </a:xfrm>
          <a:prstGeom prst="rect">
            <a:avLst/>
          </a:prstGeom>
          <a:noFill/>
          <a:ln>
            <a:noFill/>
          </a:ln>
        </p:spPr>
      </p:pic>
      <p:pic>
        <p:nvPicPr>
          <p:cNvPr id="656" name="Google Shape;656;p19" descr="Icon&#10;&#10;Description automatically generated"/>
          <p:cNvPicPr preferRelativeResize="0"/>
          <p:nvPr/>
        </p:nvPicPr>
        <p:blipFill rotWithShape="1">
          <a:blip r:embed="rId8">
            <a:alphaModFix/>
          </a:blip>
          <a:srcRect/>
          <a:stretch/>
        </p:blipFill>
        <p:spPr>
          <a:xfrm rot="-168467">
            <a:off x="4796726" y="5819330"/>
            <a:ext cx="697598" cy="656852"/>
          </a:xfrm>
          <a:prstGeom prst="rect">
            <a:avLst/>
          </a:prstGeom>
          <a:noFill/>
          <a:ln>
            <a:noFill/>
          </a:ln>
        </p:spPr>
      </p:pic>
      <p:pic>
        <p:nvPicPr>
          <p:cNvPr id="657" name="Google Shape;657;p19" descr="Icon&#10;&#10;Description automatically generated"/>
          <p:cNvPicPr preferRelativeResize="0"/>
          <p:nvPr/>
        </p:nvPicPr>
        <p:blipFill rotWithShape="1">
          <a:blip r:embed="rId9">
            <a:alphaModFix/>
          </a:blip>
          <a:srcRect/>
          <a:stretch/>
        </p:blipFill>
        <p:spPr>
          <a:xfrm>
            <a:off x="4627365" y="4660255"/>
            <a:ext cx="1036320" cy="968479"/>
          </a:xfrm>
          <a:prstGeom prst="rect">
            <a:avLst/>
          </a:prstGeom>
          <a:noFill/>
          <a:ln>
            <a:noFill/>
          </a:ln>
        </p:spPr>
      </p:pic>
      <p:sp>
        <p:nvSpPr>
          <p:cNvPr id="658" name="Google Shape;658;p19"/>
          <p:cNvSpPr txBox="1"/>
          <p:nvPr/>
        </p:nvSpPr>
        <p:spPr>
          <a:xfrm>
            <a:off x="11320183" y="-304175"/>
            <a:ext cx="1064700" cy="17856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5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5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5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5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4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5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5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63"/>
        <p:cNvGrpSpPr/>
        <p:nvPr/>
      </p:nvGrpSpPr>
      <p:grpSpPr>
        <a:xfrm>
          <a:off x="0" y="0"/>
          <a:ext cx="0" cy="0"/>
          <a:chOff x="0" y="0"/>
          <a:chExt cx="0" cy="0"/>
        </a:xfrm>
      </p:grpSpPr>
      <p:sp>
        <p:nvSpPr>
          <p:cNvPr id="664" name="Google Shape;664;p91"/>
          <p:cNvSpPr txBox="1">
            <a:spLocks noGrp="1"/>
          </p:cNvSpPr>
          <p:nvPr>
            <p:ph type="title"/>
          </p:nvPr>
        </p:nvSpPr>
        <p:spPr>
          <a:xfrm>
            <a:off x="613612" y="192367"/>
            <a:ext cx="8488824"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dirty="0"/>
              <a:t>How to be responsive to youth and gender</a:t>
            </a:r>
            <a:r>
              <a:rPr lang="en-US" dirty="0">
                <a:latin typeface="Roboto Condensed"/>
                <a:ea typeface="Roboto Condensed"/>
                <a:cs typeface="Roboto Condensed"/>
                <a:sym typeface="Roboto Condensed"/>
              </a:rPr>
              <a:t> </a:t>
            </a:r>
            <a:endParaRPr dirty="0"/>
          </a:p>
        </p:txBody>
      </p:sp>
      <p:sp>
        <p:nvSpPr>
          <p:cNvPr id="665" name="Google Shape;665;p91"/>
          <p:cNvSpPr txBox="1">
            <a:spLocks noGrp="1"/>
          </p:cNvSpPr>
          <p:nvPr>
            <p:ph type="body" idx="1"/>
          </p:nvPr>
        </p:nvSpPr>
        <p:spPr>
          <a:xfrm>
            <a:off x="613612" y="1449072"/>
            <a:ext cx="8488824" cy="5408927"/>
          </a:xfrm>
          <a:prstGeom prst="rect">
            <a:avLst/>
          </a:prstGeom>
          <a:noFill/>
          <a:ln>
            <a:noFill/>
          </a:ln>
        </p:spPr>
        <p:txBody>
          <a:bodyPr spcFirstLastPara="1" wrap="square" lIns="91425" tIns="45700" rIns="91425" bIns="45700" anchor="t" anchorCtr="0">
            <a:normAutofit fontScale="85000" lnSpcReduction="20000"/>
          </a:bodyPr>
          <a:lstStyle/>
          <a:p>
            <a:pPr marL="228600" lvl="0" indent="-228600" algn="l" rtl="0">
              <a:lnSpc>
                <a:spcPct val="130000"/>
              </a:lnSpc>
              <a:spcBef>
                <a:spcPts val="600"/>
              </a:spcBef>
              <a:spcAft>
                <a:spcPts val="0"/>
              </a:spcAft>
              <a:buClr>
                <a:schemeClr val="dk1"/>
              </a:buClr>
              <a:buSzPct val="100490"/>
              <a:buChar char="•"/>
            </a:pPr>
            <a:r>
              <a:rPr lang="en-US" sz="2400" b="1" dirty="0">
                <a:solidFill>
                  <a:schemeClr val="accent5"/>
                </a:solidFill>
              </a:rPr>
              <a:t>Respect everyone</a:t>
            </a:r>
            <a:r>
              <a:rPr lang="en-US" sz="2400" dirty="0"/>
              <a:t>, </a:t>
            </a:r>
            <a:r>
              <a:rPr lang="en-US" sz="2400" dirty="0">
                <a:latin typeface="Source Sans Pro"/>
                <a:ea typeface="Source Sans Pro"/>
                <a:cs typeface="Source Sans Pro"/>
                <a:sym typeface="Source Sans Pro"/>
              </a:rPr>
              <a:t>regardless of sex, </a:t>
            </a:r>
            <a:r>
              <a:rPr lang="en-US" sz="2400" dirty="0"/>
              <a:t>gender identity or sexual orientation,</a:t>
            </a:r>
            <a:r>
              <a:rPr lang="en-US" sz="2400" i="1" dirty="0"/>
              <a:t> </a:t>
            </a:r>
            <a:r>
              <a:rPr lang="en-US" sz="2400" dirty="0">
                <a:latin typeface="Source Sans Pro"/>
                <a:ea typeface="Source Sans Pro"/>
                <a:cs typeface="Source Sans Pro"/>
                <a:sym typeface="Source Sans Pro"/>
              </a:rPr>
              <a:t>age, ability and relationship status</a:t>
            </a:r>
            <a:endParaRPr sz="2400" dirty="0"/>
          </a:p>
          <a:p>
            <a:pPr marL="228600" lvl="0" indent="-228600" algn="l" rtl="0">
              <a:lnSpc>
                <a:spcPct val="130000"/>
              </a:lnSpc>
              <a:spcBef>
                <a:spcPts val="600"/>
              </a:spcBef>
              <a:spcAft>
                <a:spcPts val="0"/>
              </a:spcAft>
              <a:buSzPct val="100490"/>
              <a:buChar char="•"/>
            </a:pPr>
            <a:r>
              <a:rPr lang="en-US" sz="2400" dirty="0">
                <a:solidFill>
                  <a:schemeClr val="dk1"/>
                </a:solidFill>
              </a:rPr>
              <a:t>Recognize how different age and gender norms, power differences, opportunities, and constraints </a:t>
            </a:r>
            <a:r>
              <a:rPr lang="en-US" sz="2400" b="1" dirty="0">
                <a:solidFill>
                  <a:schemeClr val="accent5"/>
                </a:solidFill>
              </a:rPr>
              <a:t>influence your clients’ health-seeking behavior and choices and the quality of services you provide </a:t>
            </a:r>
            <a:endParaRPr dirty="0"/>
          </a:p>
          <a:p>
            <a:pPr marL="228600" lvl="0" indent="-228600" algn="l" rtl="0">
              <a:lnSpc>
                <a:spcPct val="130000"/>
              </a:lnSpc>
              <a:spcBef>
                <a:spcPts val="600"/>
              </a:spcBef>
              <a:spcAft>
                <a:spcPts val="0"/>
              </a:spcAft>
              <a:buClr>
                <a:schemeClr val="dk1"/>
              </a:buClr>
              <a:buSzPct val="100490"/>
              <a:buChar char="•"/>
            </a:pPr>
            <a:r>
              <a:rPr lang="en-US" sz="2400" dirty="0"/>
              <a:t>Maintain </a:t>
            </a:r>
            <a:r>
              <a:rPr lang="en-US" sz="2400" b="1" dirty="0">
                <a:solidFill>
                  <a:schemeClr val="accent5"/>
                </a:solidFill>
              </a:rPr>
              <a:t>privacy and confidentiality</a:t>
            </a:r>
            <a:endParaRPr sz="2400" dirty="0"/>
          </a:p>
          <a:p>
            <a:pPr marL="228600" lvl="0" indent="-228600" algn="l" rtl="0">
              <a:lnSpc>
                <a:spcPct val="130000"/>
              </a:lnSpc>
              <a:spcBef>
                <a:spcPts val="600"/>
              </a:spcBef>
              <a:spcAft>
                <a:spcPts val="0"/>
              </a:spcAft>
              <a:buClr>
                <a:schemeClr val="dk1"/>
              </a:buClr>
              <a:buSzPct val="100490"/>
              <a:buChar char="•"/>
            </a:pPr>
            <a:r>
              <a:rPr lang="en-US" sz="2400" dirty="0"/>
              <a:t>Provide </a:t>
            </a:r>
            <a:r>
              <a:rPr lang="en-US" sz="2400" b="1" dirty="0">
                <a:solidFill>
                  <a:schemeClr val="accent5"/>
                </a:solidFill>
              </a:rPr>
              <a:t>adequate time </a:t>
            </a:r>
            <a:r>
              <a:rPr lang="en-US" sz="2400" dirty="0"/>
              <a:t>for explanations</a:t>
            </a:r>
            <a:endParaRPr sz="2400" dirty="0"/>
          </a:p>
          <a:p>
            <a:pPr marL="228600" lvl="0" indent="-228600" algn="l" rtl="0">
              <a:lnSpc>
                <a:spcPct val="130000"/>
              </a:lnSpc>
              <a:spcBef>
                <a:spcPts val="600"/>
              </a:spcBef>
              <a:spcAft>
                <a:spcPts val="0"/>
              </a:spcAft>
              <a:buClr>
                <a:schemeClr val="dk1"/>
              </a:buClr>
              <a:buSzPct val="100490"/>
              <a:buChar char="•"/>
            </a:pPr>
            <a:r>
              <a:rPr lang="en-US" sz="2400" b="1" dirty="0">
                <a:solidFill>
                  <a:schemeClr val="accent5"/>
                </a:solidFill>
              </a:rPr>
              <a:t>Recognize your power </a:t>
            </a:r>
            <a:r>
              <a:rPr lang="en-US" sz="2400" dirty="0"/>
              <a:t>as a provider and use positive communication methods</a:t>
            </a:r>
            <a:endParaRPr sz="2400" dirty="0"/>
          </a:p>
          <a:p>
            <a:pPr marL="228600" lvl="0" indent="-228600" algn="l" rtl="0">
              <a:lnSpc>
                <a:spcPct val="130000"/>
              </a:lnSpc>
              <a:spcBef>
                <a:spcPts val="600"/>
              </a:spcBef>
              <a:spcAft>
                <a:spcPts val="0"/>
              </a:spcAft>
              <a:buClr>
                <a:schemeClr val="dk1"/>
              </a:buClr>
              <a:buSzPct val="100490"/>
              <a:buChar char="•"/>
            </a:pPr>
            <a:r>
              <a:rPr lang="en-US" sz="2400" dirty="0"/>
              <a:t>Support </a:t>
            </a:r>
            <a:r>
              <a:rPr lang="en-US" sz="2400" b="1" dirty="0">
                <a:solidFill>
                  <a:schemeClr val="accent5"/>
                </a:solidFill>
              </a:rPr>
              <a:t>informed and voluntary reproductive choices </a:t>
            </a:r>
            <a:r>
              <a:rPr lang="en-US" sz="2400" dirty="0"/>
              <a:t>regardless of sex, gender identity or sexual orientation age, relationship status, or consent by family members</a:t>
            </a:r>
            <a:endParaRPr sz="2400" b="1" dirty="0">
              <a:solidFill>
                <a:schemeClr val="accent5"/>
              </a:solidFill>
            </a:endParaRPr>
          </a:p>
          <a:p>
            <a:pPr marL="228600" lvl="0" indent="-228600" algn="l" rtl="0">
              <a:lnSpc>
                <a:spcPct val="130000"/>
              </a:lnSpc>
              <a:spcBef>
                <a:spcPts val="600"/>
              </a:spcBef>
              <a:spcAft>
                <a:spcPts val="0"/>
              </a:spcAft>
              <a:buClr>
                <a:schemeClr val="dk1"/>
              </a:buClr>
              <a:buSzPct val="100490"/>
              <a:buChar char="•"/>
            </a:pPr>
            <a:r>
              <a:rPr lang="en-US" sz="2400" dirty="0"/>
              <a:t>Encourage </a:t>
            </a:r>
            <a:r>
              <a:rPr lang="en-US" sz="2400" b="1" dirty="0">
                <a:solidFill>
                  <a:schemeClr val="accent5"/>
                </a:solidFill>
              </a:rPr>
              <a:t>couple communication,</a:t>
            </a:r>
            <a:r>
              <a:rPr lang="en-US" sz="2400" dirty="0">
                <a:solidFill>
                  <a:schemeClr val="dk1"/>
                </a:solidFill>
              </a:rPr>
              <a:t> but be aware of your client’s rights and gender and do not force this</a:t>
            </a:r>
            <a:endParaRPr sz="2400" dirty="0"/>
          </a:p>
        </p:txBody>
      </p:sp>
      <p:sp>
        <p:nvSpPr>
          <p:cNvPr id="666" name="Google Shape;666;p9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rmAutofit/>
          </a:bodyPr>
          <a:lstStyle/>
          <a:p>
            <a:pPr marL="0" lvl="0" indent="0" algn="r" rtl="0">
              <a:lnSpc>
                <a:spcPct val="100000"/>
              </a:lnSpc>
              <a:spcBef>
                <a:spcPts val="0"/>
              </a:spcBef>
              <a:spcAft>
                <a:spcPts val="0"/>
              </a:spcAft>
              <a:buSzPts val="1200"/>
              <a:buNone/>
            </a:pPr>
            <a:fld id="{00000000-1234-1234-1234-123412341234}" type="slidenum">
              <a:rPr lang="en-US"/>
              <a:t>18</a:t>
            </a:fld>
            <a:endParaRPr/>
          </a:p>
        </p:txBody>
      </p:sp>
      <p:sp>
        <p:nvSpPr>
          <p:cNvPr id="667" name="Google Shape;667;p91"/>
          <p:cNvSpPr txBox="1"/>
          <p:nvPr/>
        </p:nvSpPr>
        <p:spPr>
          <a:xfrm>
            <a:off x="8406062" y="6611779"/>
            <a:ext cx="1725533"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FFFFFF"/>
                </a:solidFill>
                <a:latin typeface="Calibri"/>
                <a:ea typeface="Calibri"/>
                <a:cs typeface="Calibri"/>
                <a:sym typeface="Calibri"/>
              </a:rPr>
              <a:t>Credit: PSI Photo Library</a:t>
            </a:r>
            <a:endParaRPr sz="1400" b="0" i="0" u="none" strike="noStrike" cap="none">
              <a:solidFill>
                <a:srgbClr val="000000"/>
              </a:solidFill>
              <a:latin typeface="Arial"/>
              <a:ea typeface="Arial"/>
              <a:cs typeface="Arial"/>
              <a:sym typeface="Arial"/>
            </a:endParaRPr>
          </a:p>
        </p:txBody>
      </p:sp>
      <p:pic>
        <p:nvPicPr>
          <p:cNvPr id="668" name="Google Shape;668;p91"/>
          <p:cNvPicPr preferRelativeResize="0"/>
          <p:nvPr/>
        </p:nvPicPr>
        <p:blipFill rotWithShape="1">
          <a:blip r:embed="rId3">
            <a:alphaModFix/>
          </a:blip>
          <a:srcRect t="-304"/>
          <a:stretch/>
        </p:blipFill>
        <p:spPr>
          <a:xfrm>
            <a:off x="9102436" y="0"/>
            <a:ext cx="3089564" cy="6858000"/>
          </a:xfrm>
          <a:prstGeom prst="rect">
            <a:avLst/>
          </a:prstGeom>
          <a:noFill/>
          <a:ln>
            <a:noFill/>
          </a:ln>
        </p:spPr>
      </p:pic>
      <p:sp>
        <p:nvSpPr>
          <p:cNvPr id="669" name="Google Shape;669;p91"/>
          <p:cNvSpPr txBox="1"/>
          <p:nvPr/>
        </p:nvSpPr>
        <p:spPr>
          <a:xfrm>
            <a:off x="9102418" y="6611736"/>
            <a:ext cx="1490400" cy="246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FFFFFF"/>
                </a:solidFill>
                <a:latin typeface="Calibri"/>
                <a:ea typeface="Calibri"/>
                <a:cs typeface="Calibri"/>
                <a:sym typeface="Calibri"/>
              </a:rPr>
              <a:t>Credit: PSI Photo Library</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74"/>
        <p:cNvGrpSpPr/>
        <p:nvPr/>
      </p:nvGrpSpPr>
      <p:grpSpPr>
        <a:xfrm>
          <a:off x="0" y="0"/>
          <a:ext cx="0" cy="0"/>
          <a:chOff x="0" y="0"/>
          <a:chExt cx="0" cy="0"/>
        </a:xfrm>
      </p:grpSpPr>
      <p:sp>
        <p:nvSpPr>
          <p:cNvPr id="675" name="Google Shape;675;p9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High quality, youth- and gender-responsive pharmacies and drug shops…</a:t>
            </a:r>
            <a:endParaRPr i="1"/>
          </a:p>
        </p:txBody>
      </p:sp>
      <p:sp>
        <p:nvSpPr>
          <p:cNvPr id="676" name="Google Shape;676;p92"/>
          <p:cNvSpPr txBox="1">
            <a:spLocks noGrp="1"/>
          </p:cNvSpPr>
          <p:nvPr>
            <p:ph type="body" idx="1"/>
          </p:nvPr>
        </p:nvSpPr>
        <p:spPr>
          <a:xfrm>
            <a:off x="3936213" y="1404939"/>
            <a:ext cx="7858389" cy="5453061"/>
          </a:xfrm>
          <a:prstGeom prst="rect">
            <a:avLst/>
          </a:prstGeom>
          <a:noFill/>
          <a:ln>
            <a:noFill/>
          </a:ln>
        </p:spPr>
        <p:txBody>
          <a:bodyPr spcFirstLastPara="1" wrap="square" lIns="91425" tIns="45700" rIns="91425" bIns="45700" anchor="t" anchorCtr="0">
            <a:normAutofit fontScale="92500"/>
          </a:bodyPr>
          <a:lstStyle/>
          <a:p>
            <a:pPr marL="228600" lvl="0" indent="-207307" algn="l" rtl="0">
              <a:lnSpc>
                <a:spcPct val="120000"/>
              </a:lnSpc>
              <a:spcBef>
                <a:spcPts val="600"/>
              </a:spcBef>
              <a:spcAft>
                <a:spcPts val="0"/>
              </a:spcAft>
              <a:buSzPct val="106442"/>
              <a:buChar char="•"/>
            </a:pPr>
            <a:r>
              <a:rPr lang="en-US" sz="2400" dirty="0"/>
              <a:t>Are mindful of clients’ </a:t>
            </a:r>
            <a:r>
              <a:rPr lang="en-US" sz="2400" b="1" dirty="0">
                <a:solidFill>
                  <a:schemeClr val="accent5"/>
                </a:solidFill>
              </a:rPr>
              <a:t>ability to access</a:t>
            </a:r>
            <a:r>
              <a:rPr lang="en-US" sz="2400" b="1" dirty="0"/>
              <a:t> </a:t>
            </a:r>
            <a:r>
              <a:rPr lang="en-US" sz="2400" dirty="0"/>
              <a:t>the facility (physically and socially) </a:t>
            </a:r>
            <a:endParaRPr dirty="0"/>
          </a:p>
          <a:p>
            <a:pPr marL="228600" lvl="0" indent="-207307" algn="l" rtl="0">
              <a:lnSpc>
                <a:spcPct val="120000"/>
              </a:lnSpc>
              <a:spcBef>
                <a:spcPts val="600"/>
              </a:spcBef>
              <a:spcAft>
                <a:spcPts val="0"/>
              </a:spcAft>
              <a:buClr>
                <a:schemeClr val="dk1"/>
              </a:buClr>
              <a:buSzPct val="106442"/>
              <a:buChar char="•"/>
            </a:pPr>
            <a:r>
              <a:rPr lang="en-US" sz="2400" dirty="0">
                <a:latin typeface="Source Sans Pro"/>
                <a:ea typeface="Source Sans Pro"/>
                <a:cs typeface="Source Sans Pro"/>
                <a:sym typeface="Source Sans Pro"/>
              </a:rPr>
              <a:t>Have </a:t>
            </a:r>
            <a:r>
              <a:rPr lang="en-US" sz="2400" b="1" dirty="0">
                <a:solidFill>
                  <a:schemeClr val="accent5"/>
                </a:solidFill>
                <a:latin typeface="Source Sans Pro"/>
                <a:ea typeface="Source Sans Pro"/>
                <a:cs typeface="Source Sans Pro"/>
                <a:sym typeface="Source Sans Pro"/>
              </a:rPr>
              <a:t>affordable</a:t>
            </a:r>
            <a:r>
              <a:rPr lang="en-US" sz="2400" dirty="0">
                <a:latin typeface="Source Sans Pro"/>
                <a:ea typeface="Source Sans Pro"/>
                <a:cs typeface="Source Sans Pro"/>
                <a:sym typeface="Source Sans Pro"/>
              </a:rPr>
              <a:t> fees available and are open during  </a:t>
            </a:r>
            <a:r>
              <a:rPr lang="en-US" sz="2400" b="1" dirty="0">
                <a:solidFill>
                  <a:schemeClr val="accent5"/>
                </a:solidFill>
                <a:latin typeface="Source Sans Pro"/>
                <a:ea typeface="Source Sans Pro"/>
                <a:cs typeface="Source Sans Pro"/>
                <a:sym typeface="Source Sans Pro"/>
              </a:rPr>
              <a:t>convenient hours</a:t>
            </a:r>
            <a:r>
              <a:rPr lang="en-US" sz="2400" dirty="0">
                <a:latin typeface="Source Sans Pro"/>
                <a:ea typeface="Source Sans Pro"/>
                <a:cs typeface="Source Sans Pro"/>
                <a:sym typeface="Source Sans Pro"/>
              </a:rPr>
              <a:t>, including late in the evenings some days</a:t>
            </a:r>
            <a:endParaRPr dirty="0"/>
          </a:p>
          <a:p>
            <a:pPr marL="228600" lvl="0" indent="-207307" algn="l" rtl="0">
              <a:lnSpc>
                <a:spcPct val="120000"/>
              </a:lnSpc>
              <a:spcBef>
                <a:spcPts val="600"/>
              </a:spcBef>
              <a:spcAft>
                <a:spcPts val="0"/>
              </a:spcAft>
              <a:buClr>
                <a:schemeClr val="dk1"/>
              </a:buClr>
              <a:buSzPct val="106442"/>
              <a:buChar char="•"/>
            </a:pPr>
            <a:r>
              <a:rPr lang="en-US" sz="2400" dirty="0"/>
              <a:t>Offer </a:t>
            </a:r>
            <a:r>
              <a:rPr lang="en-US" sz="2400" b="1" dirty="0">
                <a:solidFill>
                  <a:schemeClr val="accent5"/>
                </a:solidFill>
              </a:rPr>
              <a:t>space to have private and confidential conversations</a:t>
            </a:r>
            <a:r>
              <a:rPr lang="en-US" sz="2400" dirty="0"/>
              <a:t>, even if those are outside the building</a:t>
            </a:r>
            <a:endParaRPr sz="2400" dirty="0"/>
          </a:p>
          <a:p>
            <a:pPr marL="228600" lvl="0" indent="-207307" algn="l" rtl="0">
              <a:lnSpc>
                <a:spcPct val="120000"/>
              </a:lnSpc>
              <a:spcBef>
                <a:spcPts val="600"/>
              </a:spcBef>
              <a:spcAft>
                <a:spcPts val="0"/>
              </a:spcAft>
              <a:buSzPct val="106442"/>
              <a:buChar char="•"/>
            </a:pPr>
            <a:r>
              <a:rPr lang="en-US" sz="2400" dirty="0">
                <a:latin typeface="Source Sans Pro"/>
                <a:ea typeface="Source Sans Pro"/>
                <a:cs typeface="Source Sans Pro"/>
                <a:sym typeface="Source Sans Pro"/>
              </a:rPr>
              <a:t>Have </a:t>
            </a:r>
            <a:r>
              <a:rPr lang="en-US" sz="2400" b="1" dirty="0">
                <a:solidFill>
                  <a:schemeClr val="accent5"/>
                </a:solidFill>
              </a:rPr>
              <a:t>understandable</a:t>
            </a:r>
            <a:r>
              <a:rPr lang="en-US" sz="2400" dirty="0">
                <a:latin typeface="Source Sans Pro"/>
                <a:ea typeface="Source Sans Pro"/>
                <a:cs typeface="Source Sans Pro"/>
                <a:sym typeface="Source Sans Pro"/>
              </a:rPr>
              <a:t> information and materials available in client’s </a:t>
            </a:r>
            <a:r>
              <a:rPr lang="en-US" sz="2400" b="1" dirty="0">
                <a:solidFill>
                  <a:schemeClr val="accent5"/>
                </a:solidFill>
                <a:latin typeface="Source Sans Pro"/>
                <a:ea typeface="Source Sans Pro"/>
                <a:cs typeface="Source Sans Pro"/>
                <a:sym typeface="Source Sans Pro"/>
              </a:rPr>
              <a:t>native language </a:t>
            </a:r>
            <a:r>
              <a:rPr lang="en-US" sz="2400" dirty="0">
                <a:latin typeface="Source Sans Pro"/>
                <a:ea typeface="Source Sans Pro"/>
                <a:cs typeface="Source Sans Pro"/>
                <a:sym typeface="Source Sans Pro"/>
              </a:rPr>
              <a:t>that do no</a:t>
            </a:r>
            <a:r>
              <a:rPr lang="en-US" sz="2400" dirty="0"/>
              <a:t>t reinforce negative views about gender roles and expectations</a:t>
            </a:r>
            <a:endParaRPr sz="2400" b="1" dirty="0">
              <a:solidFill>
                <a:schemeClr val="accent5"/>
              </a:solidFill>
              <a:latin typeface="Source Sans Pro"/>
              <a:ea typeface="Source Sans Pro"/>
              <a:cs typeface="Source Sans Pro"/>
              <a:sym typeface="Source Sans Pro"/>
            </a:endParaRPr>
          </a:p>
          <a:p>
            <a:pPr marL="228600" lvl="0" indent="-207307" algn="l" rtl="0">
              <a:lnSpc>
                <a:spcPct val="120000"/>
              </a:lnSpc>
              <a:spcBef>
                <a:spcPts val="600"/>
              </a:spcBef>
              <a:spcAft>
                <a:spcPts val="0"/>
              </a:spcAft>
              <a:buSzPct val="106442"/>
              <a:buChar char="•"/>
            </a:pPr>
            <a:r>
              <a:rPr lang="en-US" sz="2400" dirty="0">
                <a:latin typeface="Source Sans Pro"/>
                <a:ea typeface="Source Sans Pro"/>
                <a:cs typeface="Source Sans Pro"/>
                <a:sym typeface="Source Sans Pro"/>
              </a:rPr>
              <a:t>Maintain </a:t>
            </a:r>
            <a:r>
              <a:rPr lang="en-US" sz="2400" b="1" dirty="0">
                <a:solidFill>
                  <a:schemeClr val="accent5"/>
                </a:solidFill>
                <a:latin typeface="Source Sans Pro"/>
                <a:ea typeface="Source Sans Pro"/>
                <a:cs typeface="Source Sans Pro"/>
                <a:sym typeface="Source Sans Pro"/>
              </a:rPr>
              <a:t>adequate supplies </a:t>
            </a:r>
            <a:r>
              <a:rPr lang="en-US" sz="2400" dirty="0">
                <a:latin typeface="Source Sans Pro"/>
                <a:ea typeface="Source Sans Pro"/>
                <a:cs typeface="Source Sans Pro"/>
                <a:sym typeface="Source Sans Pro"/>
              </a:rPr>
              <a:t>of a wide choice of methods</a:t>
            </a:r>
            <a:endParaRPr sz="2400" dirty="0">
              <a:latin typeface="Source Sans Pro"/>
              <a:ea typeface="Source Sans Pro"/>
              <a:cs typeface="Source Sans Pro"/>
              <a:sym typeface="Source Sans Pro"/>
            </a:endParaRPr>
          </a:p>
          <a:p>
            <a:pPr marL="228600" lvl="0" indent="-207307" algn="l" rtl="0">
              <a:lnSpc>
                <a:spcPct val="120000"/>
              </a:lnSpc>
              <a:spcBef>
                <a:spcPts val="600"/>
              </a:spcBef>
              <a:spcAft>
                <a:spcPts val="0"/>
              </a:spcAft>
              <a:buClr>
                <a:schemeClr val="dk1"/>
              </a:buClr>
              <a:buSzPct val="106442"/>
              <a:buChar char="•"/>
            </a:pPr>
            <a:r>
              <a:rPr lang="en-US" sz="2400" dirty="0">
                <a:latin typeface="Source Sans Pro"/>
                <a:ea typeface="Source Sans Pro"/>
                <a:cs typeface="Source Sans Pro"/>
                <a:sym typeface="Source Sans Pro"/>
              </a:rPr>
              <a:t>Have </a:t>
            </a:r>
            <a:r>
              <a:rPr lang="en-US" sz="2400" b="1" dirty="0">
                <a:solidFill>
                  <a:schemeClr val="accent5"/>
                </a:solidFill>
                <a:latin typeface="Source Sans Pro"/>
                <a:ea typeface="Source Sans Pro"/>
                <a:cs typeface="Source Sans Pro"/>
                <a:sym typeface="Source Sans Pro"/>
              </a:rPr>
              <a:t>targeted educational materials</a:t>
            </a:r>
            <a:r>
              <a:rPr lang="en-US" sz="2400" dirty="0">
                <a:latin typeface="Source Sans Pro"/>
                <a:ea typeface="Source Sans Pro"/>
                <a:cs typeface="Source Sans Pro"/>
                <a:sym typeface="Source Sans Pro"/>
              </a:rPr>
              <a:t>, including patients’ </a:t>
            </a:r>
            <a:r>
              <a:rPr lang="en-US" sz="2400" dirty="0"/>
              <a:t>rights according to local laws, available on site or posted</a:t>
            </a:r>
            <a:endParaRPr sz="2400" dirty="0"/>
          </a:p>
        </p:txBody>
      </p:sp>
      <p:sp>
        <p:nvSpPr>
          <p:cNvPr id="677" name="Google Shape;677;p9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rmAutofit/>
          </a:bodyPr>
          <a:lstStyle/>
          <a:p>
            <a:pPr marL="0" lvl="0" indent="0" algn="r" rtl="0">
              <a:lnSpc>
                <a:spcPct val="100000"/>
              </a:lnSpc>
              <a:spcBef>
                <a:spcPts val="0"/>
              </a:spcBef>
              <a:spcAft>
                <a:spcPts val="0"/>
              </a:spcAft>
              <a:buSzPts val="1200"/>
              <a:buNone/>
            </a:pPr>
            <a:fld id="{00000000-1234-1234-1234-123412341234}" type="slidenum">
              <a:rPr lang="en-US"/>
              <a:t>19</a:t>
            </a:fld>
            <a:endParaRPr/>
          </a:p>
        </p:txBody>
      </p:sp>
      <p:grpSp>
        <p:nvGrpSpPr>
          <p:cNvPr id="678" name="Google Shape;678;p92"/>
          <p:cNvGrpSpPr/>
          <p:nvPr/>
        </p:nvGrpSpPr>
        <p:grpSpPr>
          <a:xfrm>
            <a:off x="397398" y="2312894"/>
            <a:ext cx="3398331" cy="3210250"/>
            <a:chOff x="4464424" y="2697439"/>
            <a:chExt cx="3590364" cy="3340289"/>
          </a:xfrm>
        </p:grpSpPr>
        <p:pic>
          <p:nvPicPr>
            <p:cNvPr id="679" name="Google Shape;679;p92" descr="A person sitting at a table in a store&#10;&#10;Description automatically generated with medium confidence"/>
            <p:cNvPicPr preferRelativeResize="0"/>
            <p:nvPr/>
          </p:nvPicPr>
          <p:blipFill rotWithShape="1">
            <a:blip r:embed="rId3">
              <a:alphaModFix/>
            </a:blip>
            <a:srcRect/>
            <a:stretch/>
          </p:blipFill>
          <p:spPr>
            <a:xfrm>
              <a:off x="4464424" y="2697439"/>
              <a:ext cx="3590364" cy="3340289"/>
            </a:xfrm>
            <a:prstGeom prst="rect">
              <a:avLst/>
            </a:prstGeom>
            <a:noFill/>
            <a:ln>
              <a:noFill/>
            </a:ln>
          </p:spPr>
        </p:pic>
        <p:sp>
          <p:nvSpPr>
            <p:cNvPr id="680" name="Google Shape;680;p92"/>
            <p:cNvSpPr txBox="1"/>
            <p:nvPr/>
          </p:nvSpPr>
          <p:spPr>
            <a:xfrm>
              <a:off x="5472278" y="5791547"/>
              <a:ext cx="1574656" cy="2461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FFFFFF"/>
                  </a:solidFill>
                  <a:latin typeface="Calibri"/>
                  <a:ea typeface="Calibri"/>
                  <a:cs typeface="Calibri"/>
                  <a:sym typeface="Calibri"/>
                </a:rPr>
                <a:t>Credit: PSI Photo Library</a:t>
              </a:r>
              <a:endParaRPr sz="1400" b="0" i="0" u="none" strike="noStrike" cap="none">
                <a:solidFill>
                  <a:srgbClr val="000000"/>
                </a:solidFill>
                <a:latin typeface="Arial"/>
                <a:ea typeface="Arial"/>
                <a:cs typeface="Arial"/>
                <a:sym typeface="Arial"/>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54"/>
        <p:cNvGrpSpPr/>
        <p:nvPr/>
      </p:nvGrpSpPr>
      <p:grpSpPr>
        <a:xfrm>
          <a:off x="0" y="0"/>
          <a:ext cx="0" cy="0"/>
          <a:chOff x="0" y="0"/>
          <a:chExt cx="0" cy="0"/>
        </a:xfrm>
      </p:grpSpPr>
      <p:sp>
        <p:nvSpPr>
          <p:cNvPr id="455" name="Google Shape;455;p3"/>
          <p:cNvSpPr txBox="1">
            <a:spLocks noGrp="1"/>
          </p:cNvSpPr>
          <p:nvPr>
            <p:ph type="title"/>
          </p:nvPr>
        </p:nvSpPr>
        <p:spPr>
          <a:xfrm>
            <a:off x="838200" y="362897"/>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Roboto Condensed"/>
              <a:buNone/>
            </a:pPr>
            <a:r>
              <a:rPr lang="en-US">
                <a:solidFill>
                  <a:schemeClr val="accent5"/>
                </a:solidFill>
              </a:rPr>
              <a:t>Learning objectives</a:t>
            </a:r>
            <a:endParaRPr/>
          </a:p>
        </p:txBody>
      </p:sp>
      <p:sp>
        <p:nvSpPr>
          <p:cNvPr id="456" name="Google Shape;456;p3"/>
          <p:cNvSpPr txBox="1">
            <a:spLocks noGrp="1"/>
          </p:cNvSpPr>
          <p:nvPr>
            <p:ph type="body" idx="1"/>
          </p:nvPr>
        </p:nvSpPr>
        <p:spPr>
          <a:xfrm>
            <a:off x="838200" y="1185863"/>
            <a:ext cx="8451574" cy="5489574"/>
          </a:xfrm>
          <a:prstGeom prst="rect">
            <a:avLst/>
          </a:prstGeom>
          <a:noFill/>
          <a:ln>
            <a:noFill/>
          </a:ln>
        </p:spPr>
        <p:txBody>
          <a:bodyPr spcFirstLastPara="1" wrap="square" lIns="91425" tIns="45700" rIns="91425" bIns="45700" anchor="t" anchorCtr="0">
            <a:normAutofit fontScale="55000" lnSpcReduction="20000"/>
          </a:bodyPr>
          <a:lstStyle/>
          <a:p>
            <a:pPr marL="0" lvl="0" indent="0" algn="l" rtl="0">
              <a:lnSpc>
                <a:spcPct val="138888"/>
              </a:lnSpc>
              <a:spcBef>
                <a:spcPts val="0"/>
              </a:spcBef>
              <a:spcAft>
                <a:spcPts val="0"/>
              </a:spcAft>
              <a:buClr>
                <a:schemeClr val="dk1"/>
              </a:buClr>
              <a:buSzPct val="100000"/>
              <a:buNone/>
            </a:pPr>
            <a:r>
              <a:rPr lang="en-US" sz="3600" dirty="0"/>
              <a:t>By the end of this session, you will be able to:</a:t>
            </a:r>
            <a:endParaRPr dirty="0"/>
          </a:p>
          <a:p>
            <a:pPr marL="228600" marR="0" lvl="0" indent="-245745" algn="l" rtl="0">
              <a:lnSpc>
                <a:spcPct val="150000"/>
              </a:lnSpc>
              <a:spcBef>
                <a:spcPts val="600"/>
              </a:spcBef>
              <a:spcAft>
                <a:spcPts val="0"/>
              </a:spcAft>
              <a:buClr>
                <a:schemeClr val="dk1"/>
              </a:buClr>
              <a:buSzPct val="100000"/>
              <a:buChar char="•"/>
            </a:pPr>
            <a:r>
              <a:rPr lang="en-US" sz="36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0"/>
                  </a:ext>
                </a:extLst>
              </a:rPr>
              <a:t>Describe the difference between family planning (FP) and contraception, and</a:t>
            </a:r>
            <a:r>
              <a:rPr lang="en-US" sz="36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
                  </a:ext>
                </a:extLst>
              </a:rPr>
              <a:t> why both are</a:t>
            </a:r>
            <a:r>
              <a:rPr lang="en-US" sz="36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 important </a:t>
            </a:r>
            <a:endParaRPr sz="3600" dirty="0"/>
          </a:p>
          <a:p>
            <a:pPr marL="228600" marR="0" lvl="1" indent="-245745" algn="l" rtl="0">
              <a:lnSpc>
                <a:spcPct val="150000"/>
              </a:lnSpc>
              <a:spcBef>
                <a:spcPts val="600"/>
              </a:spcBef>
              <a:spcAft>
                <a:spcPts val="0"/>
              </a:spcAft>
              <a:buClr>
                <a:schemeClr val="dk1"/>
              </a:buClr>
              <a:buSzPct val="100000"/>
              <a:buChar char="•"/>
            </a:pPr>
            <a:r>
              <a:rPr lang="en-US" sz="3600" dirty="0"/>
              <a:t>Understand the rationale for provision of FP in pharmacies and drug shops and the importance of referrals</a:t>
            </a:r>
            <a:endParaRPr dirty="0"/>
          </a:p>
          <a:p>
            <a:pPr marL="228600" marR="0" lvl="1" indent="-245745" algn="l" rtl="0">
              <a:lnSpc>
                <a:spcPct val="150000"/>
              </a:lnSpc>
              <a:spcBef>
                <a:spcPts val="600"/>
              </a:spcBef>
              <a:spcAft>
                <a:spcPts val="0"/>
              </a:spcAft>
              <a:buClr>
                <a:schemeClr val="dk1"/>
              </a:buClr>
              <a:buSzPct val="100000"/>
              <a:buChar char="•"/>
            </a:pPr>
            <a:r>
              <a:rPr lang="en-US" sz="3600" dirty="0"/>
              <a:t>Explain concepts related to youth and gender</a:t>
            </a:r>
            <a:endParaRPr dirty="0"/>
          </a:p>
          <a:p>
            <a:pPr marL="228600" marR="0" lvl="1" indent="-245745" algn="l" rtl="0">
              <a:lnSpc>
                <a:spcPct val="150000"/>
              </a:lnSpc>
              <a:spcBef>
                <a:spcPts val="600"/>
              </a:spcBef>
              <a:spcAft>
                <a:spcPts val="0"/>
              </a:spcAft>
              <a:buClr>
                <a:schemeClr val="dk1"/>
              </a:buClr>
              <a:buSzPct val="100000"/>
              <a:buChar char="•"/>
            </a:pPr>
            <a:r>
              <a:rPr lang="en-US" sz="3600" dirty="0"/>
              <a:t>Identify how participants’ own attitudes towards youth and gender influence their services</a:t>
            </a:r>
            <a:endParaRPr dirty="0"/>
          </a:p>
          <a:p>
            <a:pPr marL="228600" marR="0" lvl="1" indent="-245745" algn="l" rtl="0">
              <a:lnSpc>
                <a:spcPct val="150000"/>
              </a:lnSpc>
              <a:spcBef>
                <a:spcPts val="600"/>
              </a:spcBef>
              <a:spcAft>
                <a:spcPts val="0"/>
              </a:spcAft>
              <a:buClr>
                <a:schemeClr val="dk1"/>
              </a:buClr>
              <a:buSzPct val="100000"/>
              <a:buChar char="•"/>
            </a:pPr>
            <a:r>
              <a:rPr lang="en-US" sz="3600" dirty="0"/>
              <a:t>Explain the concepts of informed choice and voluntarism</a:t>
            </a:r>
            <a:endParaRPr dirty="0"/>
          </a:p>
          <a:p>
            <a:pPr marL="228600" marR="0" lvl="1" indent="-245745" algn="l" rtl="0">
              <a:lnSpc>
                <a:spcPct val="150000"/>
              </a:lnSpc>
              <a:spcBef>
                <a:spcPts val="600"/>
              </a:spcBef>
              <a:spcAft>
                <a:spcPts val="0"/>
              </a:spcAft>
              <a:buClr>
                <a:schemeClr val="dk1"/>
              </a:buClr>
              <a:buSzPct val="100000"/>
              <a:buChar char="•"/>
            </a:pPr>
            <a:r>
              <a:rPr lang="en-US" sz="3600" dirty="0"/>
              <a:t>Describe what high quality, youth- and gender-responsive FP shops and services look like</a:t>
            </a:r>
            <a:endParaRPr dirty="0"/>
          </a:p>
        </p:txBody>
      </p:sp>
      <p:sp>
        <p:nvSpPr>
          <p:cNvPr id="457" name="Google Shape;457;p3"/>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a:t>
            </a:fld>
            <a:endParaRPr/>
          </a:p>
        </p:txBody>
      </p:sp>
      <p:pic>
        <p:nvPicPr>
          <p:cNvPr id="458" name="Google Shape;458;p3">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8897727" y="1297924"/>
            <a:ext cx="2896000" cy="2770376"/>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85"/>
        <p:cNvGrpSpPr/>
        <p:nvPr/>
      </p:nvGrpSpPr>
      <p:grpSpPr>
        <a:xfrm>
          <a:off x="0" y="0"/>
          <a:ext cx="0" cy="0"/>
          <a:chOff x="0" y="0"/>
          <a:chExt cx="0" cy="0"/>
        </a:xfrm>
      </p:grpSpPr>
      <p:sp>
        <p:nvSpPr>
          <p:cNvPr id="686" name="Google Shape;686;p22"/>
          <p:cNvSpPr txBox="1">
            <a:spLocks noGrp="1"/>
          </p:cNvSpPr>
          <p:nvPr>
            <p:ph type="body" idx="2"/>
          </p:nvPr>
        </p:nvSpPr>
        <p:spPr>
          <a:xfrm>
            <a:off x="5665725" y="2038525"/>
            <a:ext cx="5823000" cy="2775600"/>
          </a:xfrm>
          <a:prstGeom prst="rect">
            <a:avLst/>
          </a:prstGeom>
          <a:noFill/>
          <a:ln>
            <a:noFill/>
          </a:ln>
        </p:spPr>
        <p:txBody>
          <a:bodyPr spcFirstLastPara="1" wrap="square" lIns="91425" tIns="45700" rIns="91425" bIns="45700" anchor="ctr" anchorCtr="0">
            <a:normAutofit fontScale="85000" lnSpcReduction="10000"/>
          </a:bodyPr>
          <a:lstStyle/>
          <a:p>
            <a:pPr marL="0" marR="0" lvl="0" indent="0" algn="l" rtl="0">
              <a:lnSpc>
                <a:spcPct val="100000"/>
              </a:lnSpc>
              <a:spcBef>
                <a:spcPts val="0"/>
              </a:spcBef>
              <a:spcAft>
                <a:spcPts val="0"/>
              </a:spcAft>
              <a:buClr>
                <a:srgbClr val="FAFBFF"/>
              </a:buClr>
              <a:buSzPct val="164705"/>
              <a:buFont typeface="Source Sans Pro"/>
              <a:buNone/>
            </a:pPr>
            <a:r>
              <a:rPr lang="en-US" sz="2000" i="0" u="none" strike="noStrike" cap="none" dirty="0">
                <a:solidFill>
                  <a:srgbClr val="FAFBFF"/>
                </a:solidFill>
                <a:latin typeface="Source Sans Pro"/>
                <a:ea typeface="Source Sans Pro"/>
                <a:cs typeface="Source Sans Pro"/>
                <a:sym typeface="Source Sans Pro"/>
              </a:rPr>
              <a:t>You have responsibilities as an FP provider, specifically:</a:t>
            </a:r>
            <a:endParaRPr sz="2000" dirty="0"/>
          </a:p>
          <a:p>
            <a:pPr marL="463550" marR="0" lvl="0" indent="-225425" algn="l" rtl="0">
              <a:lnSpc>
                <a:spcPct val="100000"/>
              </a:lnSpc>
              <a:spcBef>
                <a:spcPts val="0"/>
              </a:spcBef>
              <a:spcAft>
                <a:spcPts val="600"/>
              </a:spcAft>
              <a:buClr>
                <a:srgbClr val="FAFBFF"/>
              </a:buClr>
              <a:buSzPct val="75000"/>
              <a:buFont typeface="Arial"/>
              <a:buChar char="•"/>
            </a:pPr>
            <a:r>
              <a:rPr lang="en-US" sz="2000" dirty="0">
                <a:solidFill>
                  <a:srgbClr val="FAFBFF"/>
                </a:solidFill>
                <a:latin typeface="Source Sans Pro"/>
                <a:ea typeface="Source Sans Pro"/>
                <a:cs typeface="Source Sans Pro"/>
                <a:sym typeface="Source Sans Pro"/>
              </a:rPr>
              <a:t>Ensuring clients are making an informed choice</a:t>
            </a:r>
            <a:endParaRPr sz="2000" dirty="0"/>
          </a:p>
          <a:p>
            <a:pPr marL="463550" marR="0" lvl="0" indent="-225425" algn="l" rtl="0">
              <a:lnSpc>
                <a:spcPct val="100000"/>
              </a:lnSpc>
              <a:spcBef>
                <a:spcPts val="0"/>
              </a:spcBef>
              <a:spcAft>
                <a:spcPts val="600"/>
              </a:spcAft>
              <a:buClr>
                <a:srgbClr val="FAFBFF"/>
              </a:buClr>
              <a:buSzPct val="75000"/>
              <a:buFont typeface="Arial"/>
              <a:buChar char="•"/>
            </a:pPr>
            <a:r>
              <a:rPr lang="en-US" sz="2000" dirty="0">
                <a:solidFill>
                  <a:srgbClr val="FAFBFF"/>
                </a:solidFill>
                <a:latin typeface="Source Sans Pro"/>
                <a:ea typeface="Source Sans Pro"/>
                <a:cs typeface="Source Sans Pro"/>
                <a:sym typeface="Source Sans Pro"/>
              </a:rPr>
              <a:t>Ensuring clients can freely choose their F</a:t>
            </a:r>
            <a:r>
              <a:rPr lang="en-US" sz="2000" dirty="0">
                <a:solidFill>
                  <a:srgbClr val="FAFBFF"/>
                </a:solidFill>
                <a:latin typeface="Source Sans Pro"/>
                <a:ea typeface="Source Sans Pro"/>
                <a:cs typeface="Source Sans Pro"/>
                <a:sym typeface="Source Sans Pro"/>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1"/>
                  </a:ext>
                </a:extLst>
              </a:rPr>
              <a:t>P</a:t>
            </a:r>
            <a:r>
              <a:rPr lang="en-US" sz="2000" dirty="0">
                <a:solidFill>
                  <a:srgbClr val="FAFBFF"/>
                </a:solidFill>
                <a:latin typeface="Source Sans Pro"/>
                <a:ea typeface="Source Sans Pro"/>
                <a:cs typeface="Source Sans Pro"/>
                <a:sym typeface="Source Sans Pro"/>
              </a:rPr>
              <a:t> option, </a:t>
            </a:r>
            <a:r>
              <a:rPr lang="en-US" sz="2000" dirty="0">
                <a:solidFill>
                  <a:srgbClr val="FAFBFF"/>
                </a:solidFill>
              </a:rPr>
              <a:t>they can discontinue a chosen method, or they can choose an alternate method based on their needs and preferences</a:t>
            </a:r>
            <a:endParaRPr sz="2000" dirty="0"/>
          </a:p>
          <a:p>
            <a:pPr marL="463550" marR="0" lvl="0" indent="-225425" algn="l" rtl="0">
              <a:lnSpc>
                <a:spcPct val="100000"/>
              </a:lnSpc>
              <a:spcBef>
                <a:spcPts val="0"/>
              </a:spcBef>
              <a:spcAft>
                <a:spcPts val="600"/>
              </a:spcAft>
              <a:buClr>
                <a:srgbClr val="FAFBFF"/>
              </a:buClr>
              <a:buSzPct val="75000"/>
              <a:buFont typeface="Arial"/>
              <a:buChar char="•"/>
            </a:pPr>
            <a:r>
              <a:rPr lang="en-US" sz="2000" dirty="0">
                <a:solidFill>
                  <a:srgbClr val="FAFBFF"/>
                </a:solidFill>
              </a:rPr>
              <a:t>Providing person-centered care that recognizes the different experiences of your clients, particularly related to gender and age</a:t>
            </a:r>
            <a:endParaRPr dirty="0"/>
          </a:p>
          <a:p>
            <a:pPr marL="463550" marR="0" lvl="0" indent="-225425" algn="l" rtl="0">
              <a:lnSpc>
                <a:spcPct val="100000"/>
              </a:lnSpc>
              <a:spcBef>
                <a:spcPts val="0"/>
              </a:spcBef>
              <a:spcAft>
                <a:spcPts val="600"/>
              </a:spcAft>
              <a:buClr>
                <a:srgbClr val="FAFBFF"/>
              </a:buClr>
              <a:buSzPct val="75000"/>
              <a:buFont typeface="Arial"/>
              <a:buChar char="•"/>
            </a:pPr>
            <a:r>
              <a:rPr lang="en-US" sz="2000" dirty="0">
                <a:solidFill>
                  <a:srgbClr val="FAFBFF"/>
                </a:solidFill>
              </a:rPr>
              <a:t>Ensuring your personal views and biases do not affect the services you provide</a:t>
            </a:r>
            <a:endParaRPr dirty="0"/>
          </a:p>
        </p:txBody>
      </p:sp>
      <p:sp>
        <p:nvSpPr>
          <p:cNvPr id="687" name="Google Shape;687;p22"/>
          <p:cNvSpPr txBox="1">
            <a:spLocks noGrp="1"/>
          </p:cNvSpPr>
          <p:nvPr>
            <p:ph type="sldNum" idx="4294967295"/>
          </p:nvPr>
        </p:nvSpPr>
        <p:spPr>
          <a:xfrm>
            <a:off x="11488738" y="6310313"/>
            <a:ext cx="703262"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289195"/>
              </a:buClr>
              <a:buSzPts val="1200"/>
              <a:buFont typeface="Source Sans Pro"/>
              <a:buNone/>
            </a:pPr>
            <a:fld id="{00000000-1234-1234-1234-123412341234}" type="slidenum">
              <a:rPr lang="en-US" sz="1200" b="0" i="0" u="none" strike="noStrike" cap="none">
                <a:solidFill>
                  <a:srgbClr val="289195"/>
                </a:solidFill>
                <a:latin typeface="Source Sans Pro"/>
                <a:ea typeface="Source Sans Pro"/>
                <a:cs typeface="Source Sans Pro"/>
                <a:sym typeface="Source Sans Pro"/>
              </a:rPr>
              <a:t>20</a:t>
            </a:fld>
            <a:endParaRPr sz="1200" b="0" i="0" u="none" strike="noStrike" cap="none">
              <a:solidFill>
                <a:srgbClr val="289195"/>
              </a:solidFill>
              <a:latin typeface="Source Sans Pro"/>
              <a:ea typeface="Source Sans Pro"/>
              <a:cs typeface="Source Sans Pro"/>
              <a:sym typeface="Source Sans Pro"/>
            </a:endParaRPr>
          </a:p>
        </p:txBody>
      </p:sp>
      <p:pic>
        <p:nvPicPr>
          <p:cNvPr id="688" name="Google Shape;688;p22"/>
          <p:cNvPicPr preferRelativeResize="0"/>
          <p:nvPr/>
        </p:nvPicPr>
        <p:blipFill>
          <a:blip r:embed="rId3">
            <a:alphaModFix/>
          </a:blip>
          <a:stretch>
            <a:fillRect/>
          </a:stretch>
        </p:blipFill>
        <p:spPr>
          <a:xfrm>
            <a:off x="271467" y="4373875"/>
            <a:ext cx="4940756" cy="2362200"/>
          </a:xfrm>
          <a:prstGeom prst="rect">
            <a:avLst/>
          </a:prstGeom>
          <a:noFill/>
          <a:ln>
            <a:noFill/>
          </a:ln>
        </p:spPr>
      </p:pic>
      <p:pic>
        <p:nvPicPr>
          <p:cNvPr id="689" name="Google Shape;689;p22"/>
          <p:cNvPicPr preferRelativeResize="0"/>
          <p:nvPr/>
        </p:nvPicPr>
        <p:blipFill>
          <a:blip r:embed="rId4">
            <a:alphaModFix/>
          </a:blip>
          <a:stretch>
            <a:fillRect/>
          </a:stretch>
        </p:blipFill>
        <p:spPr>
          <a:xfrm>
            <a:off x="-46575" y="373575"/>
            <a:ext cx="5576850" cy="4854279"/>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8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8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8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8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8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94"/>
        <p:cNvGrpSpPr/>
        <p:nvPr/>
      </p:nvGrpSpPr>
      <p:grpSpPr>
        <a:xfrm>
          <a:off x="0" y="0"/>
          <a:ext cx="0" cy="0"/>
          <a:chOff x="0" y="0"/>
          <a:chExt cx="0" cy="0"/>
        </a:xfrm>
      </p:grpSpPr>
      <p:sp>
        <p:nvSpPr>
          <p:cNvPr id="695" name="Google Shape;695;p93"/>
          <p:cNvSpPr/>
          <p:nvPr/>
        </p:nvSpPr>
        <p:spPr>
          <a:xfrm>
            <a:off x="9668108" y="0"/>
            <a:ext cx="2523893" cy="6858000"/>
          </a:xfrm>
          <a:prstGeom prst="rect">
            <a:avLst/>
          </a:prstGeom>
          <a:solidFill>
            <a:srgbClr val="28919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Source Sans Pro"/>
              <a:ea typeface="Source Sans Pro"/>
              <a:cs typeface="Source Sans Pro"/>
              <a:sym typeface="Source Sans Pro"/>
            </a:endParaRPr>
          </a:p>
        </p:txBody>
      </p:sp>
      <p:pic>
        <p:nvPicPr>
          <p:cNvPr id="696" name="Google Shape;696;p93" descr="A close up of a logo&#10;&#10;Description automatically generated"/>
          <p:cNvPicPr preferRelativeResize="0"/>
          <p:nvPr/>
        </p:nvPicPr>
        <p:blipFill rotWithShape="1">
          <a:blip r:embed="rId3">
            <a:alphaModFix/>
          </a:blip>
          <a:srcRect/>
          <a:stretch/>
        </p:blipFill>
        <p:spPr>
          <a:xfrm>
            <a:off x="1089648" y="5611903"/>
            <a:ext cx="2094811" cy="668557"/>
          </a:xfrm>
          <a:prstGeom prst="rect">
            <a:avLst/>
          </a:prstGeom>
          <a:noFill/>
          <a:ln>
            <a:noFill/>
          </a:ln>
        </p:spPr>
      </p:pic>
      <p:pic>
        <p:nvPicPr>
          <p:cNvPr id="697" name="Google Shape;697;p93"/>
          <p:cNvPicPr preferRelativeResize="0"/>
          <p:nvPr/>
        </p:nvPicPr>
        <p:blipFill rotWithShape="1">
          <a:blip r:embed="rId4">
            <a:alphaModFix/>
          </a:blip>
          <a:srcRect/>
          <a:stretch/>
        </p:blipFill>
        <p:spPr>
          <a:xfrm>
            <a:off x="3782357" y="5584260"/>
            <a:ext cx="2094828" cy="755960"/>
          </a:xfrm>
          <a:prstGeom prst="rect">
            <a:avLst/>
          </a:prstGeom>
          <a:noFill/>
          <a:ln>
            <a:noFill/>
          </a:ln>
        </p:spPr>
      </p:pic>
      <p:cxnSp>
        <p:nvCxnSpPr>
          <p:cNvPr id="698" name="Google Shape;698;p93"/>
          <p:cNvCxnSpPr/>
          <p:nvPr/>
        </p:nvCxnSpPr>
        <p:spPr>
          <a:xfrm>
            <a:off x="568712" y="658710"/>
            <a:ext cx="0" cy="5540580"/>
          </a:xfrm>
          <a:prstGeom prst="straightConnector1">
            <a:avLst/>
          </a:prstGeom>
          <a:noFill/>
          <a:ln w="50800" cap="rnd" cmpd="sng">
            <a:solidFill>
              <a:srgbClr val="289195"/>
            </a:solidFill>
            <a:prstDash val="solid"/>
            <a:round/>
            <a:headEnd type="none" w="sm" len="sm"/>
            <a:tailEnd type="none" w="sm" len="sm"/>
          </a:ln>
        </p:spPr>
      </p:cxnSp>
      <p:sp>
        <p:nvSpPr>
          <p:cNvPr id="699" name="Google Shape;699;p93"/>
          <p:cNvSpPr txBox="1"/>
          <p:nvPr/>
        </p:nvSpPr>
        <p:spPr>
          <a:xfrm>
            <a:off x="1146902" y="843149"/>
            <a:ext cx="4730261" cy="1039439"/>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3600" b="1" i="0" u="none" strike="noStrike" cap="none">
                <a:solidFill>
                  <a:srgbClr val="C4114C"/>
                </a:solidFill>
                <a:latin typeface="Source Sans Pro"/>
                <a:ea typeface="Source Sans Pro"/>
                <a:cs typeface="Source Sans Pro"/>
                <a:sym typeface="Source Sans Pro"/>
              </a:rPr>
              <a:t>THANK YOU</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63"/>
        <p:cNvGrpSpPr/>
        <p:nvPr/>
      </p:nvGrpSpPr>
      <p:grpSpPr>
        <a:xfrm>
          <a:off x="0" y="0"/>
          <a:ext cx="0" cy="0"/>
          <a:chOff x="0" y="0"/>
          <a:chExt cx="0" cy="0"/>
        </a:xfrm>
      </p:grpSpPr>
      <p:sp>
        <p:nvSpPr>
          <p:cNvPr id="464" name="Google Shape;464;p5"/>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Group discussion</a:t>
            </a:r>
            <a:endParaRPr/>
          </a:p>
        </p:txBody>
      </p:sp>
      <p:sp>
        <p:nvSpPr>
          <p:cNvPr id="465" name="Google Shape;465;p5"/>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a:t>ACTIVITY 1</a:t>
            </a:r>
            <a:endParaRPr/>
          </a:p>
        </p:txBody>
      </p:sp>
      <p:sp>
        <p:nvSpPr>
          <p:cNvPr id="466" name="Google Shape;466;p5"/>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3</a:t>
            </a:fld>
            <a:endParaRPr/>
          </a:p>
        </p:txBody>
      </p:sp>
      <p:sp>
        <p:nvSpPr>
          <p:cNvPr id="467" name="Google Shape;467;p5"/>
          <p:cNvSpPr/>
          <p:nvPr/>
        </p:nvSpPr>
        <p:spPr>
          <a:xfrm>
            <a:off x="1316182" y="1998086"/>
            <a:ext cx="9268691" cy="3844059"/>
          </a:xfrm>
          <a:prstGeom prst="roundRect">
            <a:avLst/>
          </a:prstGeom>
          <a:solidFill>
            <a:srgbClr val="99E1E3"/>
          </a:solidFill>
          <a:ln w="9525"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3175" marR="0" lvl="0" indent="-3175" algn="ctr" rtl="0">
              <a:lnSpc>
                <a:spcPct val="100000"/>
              </a:lnSpc>
              <a:spcBef>
                <a:spcPts val="0"/>
              </a:spcBef>
              <a:spcAft>
                <a:spcPts val="0"/>
              </a:spcAft>
              <a:buClr>
                <a:srgbClr val="000000"/>
              </a:buClr>
              <a:buSzPts val="4800"/>
              <a:buFont typeface="Arial"/>
              <a:buNone/>
            </a:pPr>
            <a:r>
              <a:rPr lang="en-US" sz="4800" b="0" i="0" u="none" strike="noStrike" cap="none">
                <a:solidFill>
                  <a:schemeClr val="dk1"/>
                </a:solidFill>
                <a:latin typeface="Calibri"/>
                <a:ea typeface="Calibri"/>
                <a:cs typeface="Calibri"/>
                <a:sym typeface="Calibri"/>
              </a:rPr>
              <a:t>What is the definition of contraception? What is the definition of family planning?</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72"/>
        <p:cNvGrpSpPr/>
        <p:nvPr/>
      </p:nvGrpSpPr>
      <p:grpSpPr>
        <a:xfrm>
          <a:off x="0" y="0"/>
          <a:ext cx="0" cy="0"/>
          <a:chOff x="0" y="0"/>
          <a:chExt cx="0" cy="0"/>
        </a:xfrm>
      </p:grpSpPr>
      <p:sp>
        <p:nvSpPr>
          <p:cNvPr id="473" name="Google Shape;473;p6"/>
          <p:cNvSpPr txBox="1">
            <a:spLocks noGrp="1"/>
          </p:cNvSpPr>
          <p:nvPr>
            <p:ph type="title"/>
          </p:nvPr>
        </p:nvSpPr>
        <p:spPr>
          <a:xfrm>
            <a:off x="838197" y="423069"/>
            <a:ext cx="5895112" cy="890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Key definitions</a:t>
            </a:r>
            <a:endParaRPr/>
          </a:p>
        </p:txBody>
      </p:sp>
      <p:sp>
        <p:nvSpPr>
          <p:cNvPr id="474" name="Google Shape;474;p6"/>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4</a:t>
            </a:fld>
            <a:endParaRPr/>
          </a:p>
        </p:txBody>
      </p:sp>
      <p:sp>
        <p:nvSpPr>
          <p:cNvPr id="475" name="Google Shape;475;p6"/>
          <p:cNvSpPr txBox="1">
            <a:spLocks noGrp="1"/>
          </p:cNvSpPr>
          <p:nvPr>
            <p:ph type="body" idx="1"/>
          </p:nvPr>
        </p:nvSpPr>
        <p:spPr>
          <a:xfrm>
            <a:off x="838197" y="1499867"/>
            <a:ext cx="9460835" cy="5175570"/>
          </a:xfrm>
          <a:prstGeom prst="rect">
            <a:avLst/>
          </a:prstGeom>
          <a:noFill/>
          <a:ln>
            <a:noFill/>
          </a:ln>
        </p:spPr>
        <p:txBody>
          <a:bodyPr spcFirstLastPara="1" wrap="square" lIns="91425" tIns="45700" rIns="91425" bIns="45700" anchor="t" anchorCtr="0">
            <a:normAutofit fontScale="92500" lnSpcReduction="20000"/>
          </a:bodyPr>
          <a:lstStyle/>
          <a:p>
            <a:pPr marL="3175" lvl="0" indent="-3175" algn="l" rtl="0">
              <a:lnSpc>
                <a:spcPct val="150000"/>
              </a:lnSpc>
              <a:spcBef>
                <a:spcPts val="0"/>
              </a:spcBef>
              <a:spcAft>
                <a:spcPts val="0"/>
              </a:spcAft>
              <a:buClr>
                <a:schemeClr val="accent5"/>
              </a:buClr>
              <a:buSzPct val="100000"/>
              <a:buFont typeface="Source Sans Pro"/>
              <a:buNone/>
            </a:pPr>
            <a:r>
              <a:rPr lang="en-US" sz="2600" b="1">
                <a:solidFill>
                  <a:schemeClr val="accent5"/>
                </a:solidFill>
              </a:rPr>
              <a:t>What is the definition of contraception?</a:t>
            </a:r>
            <a:endParaRPr/>
          </a:p>
          <a:p>
            <a:pPr marL="403225" lvl="1" indent="-3175" algn="l" rtl="0">
              <a:lnSpc>
                <a:spcPct val="150000"/>
              </a:lnSpc>
              <a:spcBef>
                <a:spcPts val="500"/>
              </a:spcBef>
              <a:spcAft>
                <a:spcPts val="0"/>
              </a:spcAft>
              <a:buClr>
                <a:schemeClr val="dk1"/>
              </a:buClr>
              <a:buSzPct val="100000"/>
              <a:buFont typeface="Source Sans Pro"/>
              <a:buNone/>
            </a:pPr>
            <a:r>
              <a:rPr lang="en-US" sz="2600"/>
              <a:t>Contraception is the intentional prevention of pregnancy by artificial or natural means.</a:t>
            </a:r>
            <a:endParaRPr/>
          </a:p>
          <a:p>
            <a:pPr marL="3175" lvl="0" indent="-3175" algn="l" rtl="0">
              <a:lnSpc>
                <a:spcPct val="150000"/>
              </a:lnSpc>
              <a:spcBef>
                <a:spcPts val="1000"/>
              </a:spcBef>
              <a:spcAft>
                <a:spcPts val="0"/>
              </a:spcAft>
              <a:buClr>
                <a:schemeClr val="accent5"/>
              </a:buClr>
              <a:buSzPct val="100000"/>
              <a:buFont typeface="Source Sans Pro"/>
              <a:buNone/>
            </a:pPr>
            <a:r>
              <a:rPr lang="en-US" sz="2600" b="1">
                <a:solidFill>
                  <a:schemeClr val="accent5"/>
                </a:solidFill>
              </a:rPr>
              <a:t>What is the definition of family planning?</a:t>
            </a:r>
            <a:endParaRPr/>
          </a:p>
          <a:p>
            <a:pPr marL="288925" lvl="1" indent="1588" algn="l" rtl="0">
              <a:lnSpc>
                <a:spcPct val="150000"/>
              </a:lnSpc>
              <a:spcBef>
                <a:spcPts val="1203"/>
              </a:spcBef>
              <a:spcAft>
                <a:spcPts val="0"/>
              </a:spcAft>
              <a:buClr>
                <a:schemeClr val="dk1"/>
              </a:buClr>
              <a:buSzPct val="100000"/>
              <a:buFont typeface="Source Sans Pro"/>
              <a:buNone/>
            </a:pPr>
            <a:r>
              <a:rPr lang="en-US" sz="2600"/>
              <a:t>Family planning allows individuals and couples to anticipate and attain their desired number of children and the spacing and timing of their births. It is achieved through use of contraceptive methods and the treatment of involuntary infertility. </a:t>
            </a:r>
            <a:endParaRPr/>
          </a:p>
          <a:p>
            <a:pPr marL="4749800" lvl="2" indent="-222250" algn="l" rtl="0">
              <a:lnSpc>
                <a:spcPct val="120000"/>
              </a:lnSpc>
              <a:spcBef>
                <a:spcPts val="999"/>
              </a:spcBef>
              <a:spcAft>
                <a:spcPts val="0"/>
              </a:spcAft>
              <a:buClr>
                <a:schemeClr val="dk1"/>
              </a:buClr>
              <a:buSzPct val="100000"/>
              <a:buFont typeface="Source Sans Pro"/>
              <a:buNone/>
            </a:pPr>
            <a:r>
              <a:rPr lang="en-US" sz="1800" i="1"/>
              <a:t>– 	World Health Organization, </a:t>
            </a:r>
            <a:br>
              <a:rPr lang="en-US" sz="1800" i="1"/>
            </a:br>
            <a:r>
              <a:rPr lang="en-US" sz="1800" i="1"/>
              <a:t>Department of Reproductive Health and Research</a:t>
            </a:r>
            <a:endParaRPr/>
          </a:p>
          <a:p>
            <a:pPr marL="228600" lvl="0" indent="-99377" algn="l" rtl="0">
              <a:lnSpc>
                <a:spcPct val="150000"/>
              </a:lnSpc>
              <a:spcBef>
                <a:spcPts val="1000"/>
              </a:spcBef>
              <a:spcAft>
                <a:spcPts val="0"/>
              </a:spcAft>
              <a:buClr>
                <a:schemeClr val="dk1"/>
              </a:buClr>
              <a:buSzPct val="100000"/>
              <a:buNone/>
            </a:pPr>
            <a:endParaRPr/>
          </a:p>
        </p:txBody>
      </p:sp>
      <p:pic>
        <p:nvPicPr>
          <p:cNvPr id="476" name="Google Shape;476;p6">
            <a:extLst>
              <a:ext uri="{C183D7F6-B498-43B3-948B-1728B52AA6E4}">
                <adec:decorative xmlns:adec="http://schemas.microsoft.com/office/drawing/2017/decorative" val="1"/>
              </a:ext>
            </a:extLst>
          </p:cNvPr>
          <p:cNvPicPr preferRelativeResize="0"/>
          <p:nvPr/>
        </p:nvPicPr>
        <p:blipFill rotWithShape="1">
          <a:blip r:embed="rId3">
            <a:alphaModFix/>
          </a:blip>
          <a:srcRect r="11940"/>
          <a:stretch/>
        </p:blipFill>
        <p:spPr>
          <a:xfrm>
            <a:off x="10129327" y="700588"/>
            <a:ext cx="1927225" cy="2609850"/>
          </a:xfrm>
          <a:prstGeom prst="rect">
            <a:avLst/>
          </a:prstGeom>
          <a:noFill/>
          <a:ln>
            <a:noFill/>
          </a:ln>
        </p:spPr>
      </p:pic>
      <p:sp>
        <p:nvSpPr>
          <p:cNvPr id="477" name="Google Shape;477;p6"/>
          <p:cNvSpPr txBox="1"/>
          <p:nvPr/>
        </p:nvSpPr>
        <p:spPr>
          <a:xfrm>
            <a:off x="10273625" y="3213450"/>
            <a:ext cx="16386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800">
                <a:solidFill>
                  <a:schemeClr val="dk1"/>
                </a:solidFill>
                <a:latin typeface="Source Sans Pro"/>
                <a:ea typeface="Source Sans Pro"/>
                <a:cs typeface="Source Sans Pro"/>
                <a:sym typeface="Source Sans Pro"/>
              </a:rPr>
              <a:t>Credit: </a:t>
            </a:r>
            <a:r>
              <a:rPr lang="en-US" sz="800">
                <a:solidFill>
                  <a:schemeClr val="dk1"/>
                </a:solidFill>
                <a:highlight>
                  <a:srgbClr val="FFFFFF"/>
                </a:highlight>
                <a:latin typeface="Source Sans Pro"/>
                <a:ea typeface="Source Sans Pro"/>
                <a:cs typeface="Source Sans Pro"/>
                <a:sym typeface="Source Sans Pro"/>
              </a:rPr>
              <a:t>Ambrose Hoona-Kab, Salim Khalaf/FHI360</a:t>
            </a:r>
            <a:endParaRPr sz="800">
              <a:solidFill>
                <a:schemeClr val="dk1"/>
              </a:solidFill>
              <a:latin typeface="Source Sans Pro"/>
              <a:ea typeface="Source Sans Pro"/>
              <a:cs typeface="Source Sans Pro"/>
              <a:sym typeface="Source Sans Pro"/>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7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7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7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7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7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7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82"/>
        <p:cNvGrpSpPr/>
        <p:nvPr/>
      </p:nvGrpSpPr>
      <p:grpSpPr>
        <a:xfrm>
          <a:off x="0" y="0"/>
          <a:ext cx="0" cy="0"/>
          <a:chOff x="0" y="0"/>
          <a:chExt cx="0" cy="0"/>
        </a:xfrm>
      </p:grpSpPr>
      <p:sp>
        <p:nvSpPr>
          <p:cNvPr id="483" name="Google Shape;483;g20765673f29_0_0"/>
          <p:cNvSpPr txBox="1">
            <a:spLocks noGrp="1"/>
          </p:cNvSpPr>
          <p:nvPr>
            <p:ph type="title"/>
          </p:nvPr>
        </p:nvSpPr>
        <p:spPr>
          <a:xfrm>
            <a:off x="838197" y="423069"/>
            <a:ext cx="5895000" cy="890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
                  </a:ext>
                </a:extLst>
              </a:rPr>
              <a:t>Contraceptive</a:t>
            </a:r>
            <a:r>
              <a:rPr lang="en-US" dirty="0"/>
              <a:t> methods</a:t>
            </a:r>
            <a:endParaRPr dirty="0"/>
          </a:p>
        </p:txBody>
      </p:sp>
      <p:sp>
        <p:nvSpPr>
          <p:cNvPr id="484" name="Google Shape;484;g20765673f29_0_0"/>
          <p:cNvSpPr txBox="1">
            <a:spLocks noGrp="1"/>
          </p:cNvSpPr>
          <p:nvPr>
            <p:ph type="sldNum" idx="12"/>
          </p:nvPr>
        </p:nvSpPr>
        <p:spPr>
          <a:xfrm>
            <a:off x="11221278" y="6310312"/>
            <a:ext cx="7041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5</a:t>
            </a:fld>
            <a:endParaRPr/>
          </a:p>
        </p:txBody>
      </p:sp>
      <p:pic>
        <p:nvPicPr>
          <p:cNvPr id="485" name="Google Shape;485;g20765673f29_0_0" descr="graphic to show the effectiveness of contraceptive methods"/>
          <p:cNvPicPr preferRelativeResize="0"/>
          <p:nvPr/>
        </p:nvPicPr>
        <p:blipFill rotWithShape="1">
          <a:blip r:embed="rId3">
            <a:alphaModFix/>
          </a:blip>
          <a:srcRect r="9966" b="40058"/>
          <a:stretch/>
        </p:blipFill>
        <p:spPr>
          <a:xfrm rot="-5400000">
            <a:off x="834925" y="1445076"/>
            <a:ext cx="4868499" cy="4861949"/>
          </a:xfrm>
          <a:prstGeom prst="rect">
            <a:avLst/>
          </a:prstGeom>
          <a:noFill/>
          <a:ln>
            <a:noFill/>
          </a:ln>
        </p:spPr>
      </p:pic>
      <p:sp>
        <p:nvSpPr>
          <p:cNvPr id="486" name="Google Shape;486;g20765673f29_0_0"/>
          <p:cNvSpPr txBox="1"/>
          <p:nvPr/>
        </p:nvSpPr>
        <p:spPr>
          <a:xfrm>
            <a:off x="5873600" y="1705700"/>
            <a:ext cx="5895000" cy="4802400"/>
          </a:xfrm>
          <a:prstGeom prst="rect">
            <a:avLst/>
          </a:prstGeom>
          <a:noFill/>
          <a:ln>
            <a:noFill/>
          </a:ln>
        </p:spPr>
        <p:txBody>
          <a:bodyPr spcFirstLastPara="1" wrap="square" lIns="91425" tIns="91425" rIns="91425" bIns="91425" anchor="t" anchorCtr="0">
            <a:spAutoFit/>
          </a:bodyPr>
          <a:lstStyle/>
          <a:p>
            <a:pPr marL="457200" lvl="0" indent="-355600" algn="l" rtl="0">
              <a:spcBef>
                <a:spcPts val="0"/>
              </a:spcBef>
              <a:spcAft>
                <a:spcPts val="0"/>
              </a:spcAft>
              <a:buSzPts val="2000"/>
              <a:buFont typeface="Source Sans Pro"/>
              <a:buChar char="●"/>
            </a:pPr>
            <a:r>
              <a:rPr lang="en-US" sz="2000" dirty="0">
                <a:latin typeface="Source Sans Pro"/>
                <a:ea typeface="Source Sans Pro"/>
                <a:cs typeface="Source Sans Pro"/>
                <a:sym typeface="Source Sans Pro"/>
              </a:rPr>
              <a:t>Many different types of contraceptive methods used in family planning (FP), with different levels of effectiveness from unintended pregnancy</a:t>
            </a:r>
            <a:endParaRPr sz="2000" dirty="0">
              <a:latin typeface="Source Sans Pro"/>
              <a:ea typeface="Source Sans Pro"/>
              <a:cs typeface="Source Sans Pro"/>
              <a:sym typeface="Source Sans Pro"/>
            </a:endParaRPr>
          </a:p>
          <a:p>
            <a:pPr marL="457200" lvl="0" indent="0" algn="l" rtl="0">
              <a:spcBef>
                <a:spcPts val="0"/>
              </a:spcBef>
              <a:spcAft>
                <a:spcPts val="0"/>
              </a:spcAft>
              <a:buNone/>
            </a:pPr>
            <a:endParaRPr sz="2000" dirty="0">
              <a:latin typeface="Source Sans Pro"/>
              <a:ea typeface="Source Sans Pro"/>
              <a:cs typeface="Source Sans Pro"/>
              <a:sym typeface="Source Sans Pro"/>
            </a:endParaRPr>
          </a:p>
          <a:p>
            <a:pPr marL="457200" lvl="0" indent="-355600" algn="l" rtl="0">
              <a:spcBef>
                <a:spcPts val="0"/>
              </a:spcBef>
              <a:spcAft>
                <a:spcPts val="0"/>
              </a:spcAft>
              <a:buSzPts val="2000"/>
              <a:buFont typeface="Source Sans Pro"/>
              <a:buChar char="●"/>
            </a:pPr>
            <a:r>
              <a:rPr lang="en-US" sz="2000" dirty="0">
                <a:latin typeface="Source Sans Pro"/>
                <a:ea typeface="Source Sans Pro"/>
                <a:cs typeface="Source Sans Pro"/>
                <a:sym typeface="Source Sans Pro"/>
              </a:rPr>
              <a:t>Some types of categories include:</a:t>
            </a:r>
            <a:endParaRPr sz="2000" dirty="0">
              <a:latin typeface="Source Sans Pro"/>
              <a:ea typeface="Source Sans Pro"/>
              <a:cs typeface="Source Sans Pro"/>
              <a:sym typeface="Source Sans Pro"/>
            </a:endParaRPr>
          </a:p>
          <a:p>
            <a:pPr marL="914400" lvl="1" indent="-355600" algn="l" rtl="0">
              <a:spcBef>
                <a:spcPts val="0"/>
              </a:spcBef>
              <a:spcAft>
                <a:spcPts val="0"/>
              </a:spcAft>
              <a:buSzPts val="2000"/>
              <a:buFont typeface="Source Sans Pro"/>
              <a:buChar char="○"/>
            </a:pPr>
            <a:r>
              <a:rPr lang="en-US" sz="2000" b="1" dirty="0">
                <a:latin typeface="Source Sans Pro"/>
                <a:ea typeface="Source Sans Pro"/>
                <a:cs typeface="Source Sans Pro"/>
                <a:sym typeface="Source Sans Pro"/>
              </a:rPr>
              <a:t>Barrier methods</a:t>
            </a:r>
            <a:r>
              <a:rPr lang="en-US" sz="2000" dirty="0">
                <a:latin typeface="Source Sans Pro"/>
                <a:ea typeface="Source Sans Pro"/>
                <a:cs typeface="Source Sans Pro"/>
                <a:sym typeface="Source Sans Pro"/>
              </a:rPr>
              <a:t> (i.e., condom, diaphragm)</a:t>
            </a:r>
            <a:endParaRPr sz="2000" dirty="0">
              <a:latin typeface="Source Sans Pro"/>
              <a:ea typeface="Source Sans Pro"/>
              <a:cs typeface="Source Sans Pro"/>
              <a:sym typeface="Source Sans Pro"/>
            </a:endParaRPr>
          </a:p>
          <a:p>
            <a:pPr marL="914400" lvl="1" indent="-355600" algn="l" rtl="0">
              <a:spcBef>
                <a:spcPts val="0"/>
              </a:spcBef>
              <a:spcAft>
                <a:spcPts val="0"/>
              </a:spcAft>
              <a:buSzPts val="2000"/>
              <a:buFont typeface="Source Sans Pro"/>
              <a:buChar char="○"/>
            </a:pPr>
            <a:r>
              <a:rPr lang="en-US" sz="2000" b="1" dirty="0">
                <a:latin typeface="Source Sans Pro"/>
                <a:ea typeface="Source Sans Pro"/>
                <a:cs typeface="Source Sans Pro"/>
                <a:sym typeface="Source Sans Pro"/>
              </a:rPr>
              <a:t>Fertility awareness based methods</a:t>
            </a:r>
            <a:r>
              <a:rPr lang="en-US" sz="2000" dirty="0">
                <a:latin typeface="Source Sans Pro"/>
                <a:ea typeface="Source Sans Pro"/>
                <a:cs typeface="Source Sans Pro"/>
                <a:sym typeface="Source Sans Pro"/>
              </a:rPr>
              <a:t> </a:t>
            </a:r>
            <a:endParaRPr sz="2000" dirty="0">
              <a:latin typeface="Source Sans Pro"/>
              <a:ea typeface="Source Sans Pro"/>
              <a:cs typeface="Source Sans Pro"/>
              <a:sym typeface="Source Sans Pro"/>
            </a:endParaRPr>
          </a:p>
          <a:p>
            <a:pPr marL="914400" lvl="1" indent="-355600" algn="l" rtl="0">
              <a:spcBef>
                <a:spcPts val="0"/>
              </a:spcBef>
              <a:spcAft>
                <a:spcPts val="0"/>
              </a:spcAft>
              <a:buSzPts val="2000"/>
              <a:buFont typeface="Source Sans Pro"/>
              <a:buChar char="○"/>
            </a:pPr>
            <a:r>
              <a:rPr lang="en-US" sz="2000" b="1" dirty="0">
                <a:latin typeface="Source Sans Pro"/>
                <a:ea typeface="Source Sans Pro"/>
                <a:cs typeface="Source Sans Pro"/>
                <a:sym typeface="Source Sans Pro"/>
              </a:rPr>
              <a:t>Hormonal methods</a:t>
            </a:r>
            <a:r>
              <a:rPr lang="en-US" sz="2000" dirty="0">
                <a:latin typeface="Source Sans Pro"/>
                <a:ea typeface="Source Sans Pro"/>
                <a:cs typeface="Source Sans Pro"/>
                <a:sym typeface="Source Sans Pro"/>
              </a:rPr>
              <a:t> (i.e., implants, intrauterine devices (IUDs), injectables, pills)</a:t>
            </a:r>
            <a:endParaRPr sz="2000" dirty="0">
              <a:latin typeface="Source Sans Pro"/>
              <a:ea typeface="Source Sans Pro"/>
              <a:cs typeface="Source Sans Pro"/>
              <a:sym typeface="Source Sans Pro"/>
            </a:endParaRPr>
          </a:p>
          <a:p>
            <a:pPr marL="914400" lvl="1" indent="-355600" algn="l" rtl="0">
              <a:spcBef>
                <a:spcPts val="0"/>
              </a:spcBef>
              <a:spcAft>
                <a:spcPts val="0"/>
              </a:spcAft>
              <a:buSzPts val="2000"/>
              <a:buFont typeface="Source Sans Pro"/>
              <a:buChar char="○"/>
            </a:pPr>
            <a:r>
              <a:rPr lang="en-US" sz="2000" b="1" dirty="0">
                <a:latin typeface="Source Sans Pro"/>
                <a:ea typeface="Source Sans Pro"/>
                <a:cs typeface="Source Sans Pro"/>
                <a:sym typeface="Source Sans Pro"/>
              </a:rPr>
              <a:t>Short acting methods</a:t>
            </a:r>
            <a:r>
              <a:rPr lang="en-US" sz="2000" dirty="0">
                <a:latin typeface="Source Sans Pro"/>
                <a:ea typeface="Source Sans Pro"/>
                <a:cs typeface="Source Sans Pro"/>
                <a:sym typeface="Source Sans Pro"/>
              </a:rPr>
              <a:t> (i.e., injectables, pills)</a:t>
            </a:r>
            <a:endParaRPr sz="2000" dirty="0">
              <a:latin typeface="Source Sans Pro"/>
              <a:ea typeface="Source Sans Pro"/>
              <a:cs typeface="Source Sans Pro"/>
              <a:sym typeface="Source Sans Pro"/>
            </a:endParaRPr>
          </a:p>
          <a:p>
            <a:pPr marL="914400" lvl="1" indent="-355600" algn="l" rtl="0">
              <a:spcBef>
                <a:spcPts val="0"/>
              </a:spcBef>
              <a:spcAft>
                <a:spcPts val="0"/>
              </a:spcAft>
              <a:buSzPts val="2000"/>
              <a:buFont typeface="Source Sans Pro"/>
              <a:buChar char="○"/>
            </a:pPr>
            <a:r>
              <a:rPr lang="en-US" sz="2000" b="1" dirty="0">
                <a:latin typeface="Source Sans Pro"/>
                <a:ea typeface="Source Sans Pro"/>
                <a:cs typeface="Source Sans Pro"/>
                <a:sym typeface="Source Sans Pro"/>
              </a:rPr>
              <a:t>Long acting reversible methods</a:t>
            </a:r>
            <a:r>
              <a:rPr lang="en-US" sz="2000" dirty="0">
                <a:latin typeface="Source Sans Pro"/>
                <a:ea typeface="Source Sans Pro"/>
                <a:cs typeface="Source Sans Pro"/>
                <a:sym typeface="Source Sans Pro"/>
              </a:rPr>
              <a:t> (i.e., implants, IUDs)</a:t>
            </a:r>
            <a:endParaRPr sz="2000" dirty="0">
              <a:latin typeface="Source Sans Pro"/>
              <a:ea typeface="Source Sans Pro"/>
              <a:cs typeface="Source Sans Pro"/>
              <a:sym typeface="Source Sans Pro"/>
            </a:endParaRPr>
          </a:p>
          <a:p>
            <a:pPr marL="914400" lvl="1" indent="-355600" algn="l" rtl="0">
              <a:spcBef>
                <a:spcPts val="0"/>
              </a:spcBef>
              <a:spcAft>
                <a:spcPts val="0"/>
              </a:spcAft>
              <a:buSzPts val="2000"/>
              <a:buFont typeface="Source Sans Pro"/>
              <a:buChar char="○"/>
            </a:pPr>
            <a:r>
              <a:rPr lang="en-US" sz="2000" b="1" dirty="0">
                <a:latin typeface="Source Sans Pro"/>
                <a:ea typeface="Source Sans Pro"/>
                <a:cs typeface="Source Sans Pro"/>
                <a:sym typeface="Source Sans Pro"/>
              </a:rPr>
              <a:t>Permanent methods</a:t>
            </a:r>
            <a:r>
              <a:rPr lang="en-US" sz="2000" dirty="0">
                <a:latin typeface="Source Sans Pro"/>
                <a:ea typeface="Source Sans Pro"/>
                <a:cs typeface="Source Sans Pro"/>
                <a:sym typeface="Source Sans Pro"/>
              </a:rPr>
              <a:t> (i.e., female sterilization and vasectomy) </a:t>
            </a:r>
            <a:endParaRPr sz="2000" dirty="0">
              <a:latin typeface="Source Sans Pro"/>
              <a:ea typeface="Source Sans Pro"/>
              <a:cs typeface="Source Sans Pro"/>
              <a:sym typeface="Source Sans Pro"/>
            </a:endParaRPr>
          </a:p>
          <a:p>
            <a:pPr marL="914400" lvl="1" indent="-355600" algn="l" rtl="0">
              <a:spcBef>
                <a:spcPts val="0"/>
              </a:spcBef>
              <a:spcAft>
                <a:spcPts val="0"/>
              </a:spcAft>
              <a:buSzPts val="2000"/>
              <a:buFont typeface="Source Sans Pro"/>
              <a:buChar char="○"/>
            </a:pPr>
            <a:r>
              <a:rPr lang="en-US" sz="2000" b="1" dirty="0">
                <a:latin typeface="Source Sans Pro"/>
                <a:ea typeface="Source Sans Pro"/>
                <a:cs typeface="Source Sans Pro"/>
                <a:sym typeface="Source Sans Pro"/>
              </a:rPr>
              <a:t>Traditional methods</a:t>
            </a:r>
            <a:r>
              <a:rPr lang="en-US" sz="2000" dirty="0">
                <a:latin typeface="Source Sans Pro"/>
                <a:ea typeface="Source Sans Pro"/>
                <a:cs typeface="Source Sans Pro"/>
                <a:sym typeface="Source Sans Pro"/>
              </a:rPr>
              <a:t> (i.e., withdrawal)</a:t>
            </a:r>
            <a:endParaRPr sz="2000" dirty="0">
              <a:latin typeface="Source Sans Pro"/>
              <a:ea typeface="Source Sans Pro"/>
              <a:cs typeface="Source Sans Pro"/>
              <a:sym typeface="Source Sans Pro"/>
            </a:endParaRPr>
          </a:p>
        </p:txBody>
      </p:sp>
      <p:sp>
        <p:nvSpPr>
          <p:cNvPr id="487" name="Google Shape;487;g20765673f29_0_0"/>
          <p:cNvSpPr txBox="1"/>
          <p:nvPr/>
        </p:nvSpPr>
        <p:spPr>
          <a:xfrm>
            <a:off x="836800" y="6030625"/>
            <a:ext cx="48447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000">
                <a:latin typeface="Source Sans Pro"/>
                <a:ea typeface="Source Sans Pro"/>
                <a:cs typeface="Source Sans Pro"/>
                <a:sym typeface="Source Sans Pro"/>
              </a:rPr>
              <a:t>Credit: Global FP Handbook, 2022</a:t>
            </a:r>
            <a:endParaRPr sz="1000">
              <a:latin typeface="Source Sans Pro"/>
              <a:ea typeface="Source Sans Pro"/>
              <a:cs typeface="Source Sans Pro"/>
              <a:sym typeface="Source Sans Pro"/>
            </a:endParaRPr>
          </a:p>
        </p:txBody>
      </p:sp>
      <p:sp>
        <p:nvSpPr>
          <p:cNvPr id="488" name="Google Shape;488;g20765673f29_0_0"/>
          <p:cNvSpPr txBox="1"/>
          <p:nvPr/>
        </p:nvSpPr>
        <p:spPr>
          <a:xfrm>
            <a:off x="11040975" y="-24372"/>
            <a:ext cx="1064700" cy="17856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93"/>
        <p:cNvGrpSpPr/>
        <p:nvPr/>
      </p:nvGrpSpPr>
      <p:grpSpPr>
        <a:xfrm>
          <a:off x="0" y="0"/>
          <a:ext cx="0" cy="0"/>
          <a:chOff x="0" y="0"/>
          <a:chExt cx="0" cy="0"/>
        </a:xfrm>
      </p:grpSpPr>
      <p:pic>
        <p:nvPicPr>
          <p:cNvPr id="494" name="Google Shape;494;p7" descr="A person holding a baby&#10;&#10;Description automatically generated with medium confidence"/>
          <p:cNvPicPr preferRelativeResize="0"/>
          <p:nvPr/>
        </p:nvPicPr>
        <p:blipFill rotWithShape="1">
          <a:blip r:embed="rId3">
            <a:alphaModFix/>
          </a:blip>
          <a:srcRect/>
          <a:stretch/>
        </p:blipFill>
        <p:spPr>
          <a:xfrm>
            <a:off x="8550442" y="0"/>
            <a:ext cx="3641558" cy="6858000"/>
          </a:xfrm>
          <a:prstGeom prst="rect">
            <a:avLst/>
          </a:prstGeom>
          <a:noFill/>
          <a:ln>
            <a:noFill/>
          </a:ln>
        </p:spPr>
      </p:pic>
      <p:sp>
        <p:nvSpPr>
          <p:cNvPr id="495" name="Google Shape;495;p7"/>
          <p:cNvSpPr txBox="1">
            <a:spLocks noGrp="1"/>
          </p:cNvSpPr>
          <p:nvPr>
            <p:ph type="title"/>
          </p:nvPr>
        </p:nvSpPr>
        <p:spPr>
          <a:xfrm>
            <a:off x="838197" y="423069"/>
            <a:ext cx="5895112" cy="890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Family planning saves lives!</a:t>
            </a:r>
            <a:endParaRPr/>
          </a:p>
        </p:txBody>
      </p:sp>
      <p:sp>
        <p:nvSpPr>
          <p:cNvPr id="496" name="Google Shape;496;p7"/>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6</a:t>
            </a:fld>
            <a:endParaRPr/>
          </a:p>
        </p:txBody>
      </p:sp>
      <p:sp>
        <p:nvSpPr>
          <p:cNvPr id="497" name="Google Shape;497;p7"/>
          <p:cNvSpPr txBox="1">
            <a:spLocks noGrp="1"/>
          </p:cNvSpPr>
          <p:nvPr>
            <p:ph type="body" idx="1"/>
          </p:nvPr>
        </p:nvSpPr>
        <p:spPr>
          <a:xfrm>
            <a:off x="736835" y="1139941"/>
            <a:ext cx="7712246" cy="4335071"/>
          </a:xfrm>
          <a:prstGeom prst="rect">
            <a:avLst/>
          </a:prstGeom>
          <a:noFill/>
          <a:ln>
            <a:noFill/>
          </a:ln>
        </p:spPr>
        <p:txBody>
          <a:bodyPr spcFirstLastPara="1" wrap="square" lIns="91425" tIns="45700" rIns="91425" bIns="45700" anchor="t" anchorCtr="0">
            <a:noAutofit/>
          </a:bodyPr>
          <a:lstStyle/>
          <a:p>
            <a:pPr marL="228600" lvl="0" indent="-228600" algn="l" rtl="0">
              <a:lnSpc>
                <a:spcPct val="150000"/>
              </a:lnSpc>
              <a:spcBef>
                <a:spcPts val="0"/>
              </a:spcBef>
              <a:spcAft>
                <a:spcPts val="0"/>
              </a:spcAft>
              <a:buClr>
                <a:schemeClr val="dk1"/>
              </a:buClr>
              <a:buSzPts val="2800"/>
              <a:buChar char="•"/>
            </a:pPr>
            <a:r>
              <a:rPr lang="en-US" sz="2800"/>
              <a:t>In 2017, there were </a:t>
            </a:r>
            <a:r>
              <a:rPr lang="en-US" sz="2800" b="1">
                <a:solidFill>
                  <a:schemeClr val="accent3"/>
                </a:solidFill>
              </a:rPr>
              <a:t>196,000 </a:t>
            </a:r>
            <a:r>
              <a:rPr lang="en-US" sz="2800"/>
              <a:t>maternal deaths in Sub-Saharan Africa and </a:t>
            </a:r>
            <a:r>
              <a:rPr lang="en-US" sz="2800" b="1">
                <a:solidFill>
                  <a:schemeClr val="accent3"/>
                </a:solidFill>
              </a:rPr>
              <a:t>58,000</a:t>
            </a:r>
            <a:r>
              <a:rPr lang="en-US" sz="2800"/>
              <a:t> maternal deaths in Southern Asia</a:t>
            </a:r>
            <a:endParaRPr/>
          </a:p>
          <a:p>
            <a:pPr marL="228600" lvl="1" indent="-228600" algn="l" rtl="0">
              <a:lnSpc>
                <a:spcPct val="150000"/>
              </a:lnSpc>
              <a:spcBef>
                <a:spcPts val="0"/>
              </a:spcBef>
              <a:spcAft>
                <a:spcPts val="0"/>
              </a:spcAft>
              <a:buSzPts val="2800"/>
              <a:buChar char="•"/>
            </a:pPr>
            <a:r>
              <a:rPr lang="en-US" sz="2800"/>
              <a:t>Approximately </a:t>
            </a:r>
            <a:r>
              <a:rPr lang="en-US" sz="2800" b="1">
                <a:solidFill>
                  <a:schemeClr val="accent3"/>
                </a:solidFill>
              </a:rPr>
              <a:t>295,000 women </a:t>
            </a:r>
            <a:r>
              <a:rPr lang="en-US" sz="2800"/>
              <a:t>per year die in pregnancy or childbirth </a:t>
            </a:r>
            <a:endParaRPr/>
          </a:p>
          <a:p>
            <a:pPr marL="228600" lvl="1" indent="-228600" algn="l" rtl="0">
              <a:lnSpc>
                <a:spcPct val="150000"/>
              </a:lnSpc>
              <a:spcBef>
                <a:spcPts val="0"/>
              </a:spcBef>
              <a:spcAft>
                <a:spcPts val="0"/>
              </a:spcAft>
              <a:buSzPts val="2800"/>
              <a:buChar char="•"/>
            </a:pPr>
            <a:r>
              <a:rPr lang="en-US" sz="2800">
                <a:highlight>
                  <a:srgbClr val="00FF00"/>
                </a:highlight>
              </a:rPr>
              <a:t>[ADD COUNTRY-SPECIFIC INFORMATION]</a:t>
            </a:r>
            <a:endParaRPr sz="2800">
              <a:highlight>
                <a:srgbClr val="00FF00"/>
              </a:highlight>
            </a:endParaRPr>
          </a:p>
        </p:txBody>
      </p:sp>
      <p:sp>
        <p:nvSpPr>
          <p:cNvPr id="498" name="Google Shape;498;p7"/>
          <p:cNvSpPr txBox="1"/>
          <p:nvPr/>
        </p:nvSpPr>
        <p:spPr>
          <a:xfrm>
            <a:off x="429036" y="5355116"/>
            <a:ext cx="8121406" cy="1320321"/>
          </a:xfrm>
          <a:prstGeom prst="rect">
            <a:avLst/>
          </a:prstGeom>
          <a:noFill/>
          <a:ln>
            <a:noFill/>
          </a:ln>
        </p:spPr>
        <p:txBody>
          <a:bodyPr spcFirstLastPara="1" wrap="square" lIns="91425" tIns="45700" rIns="91425" bIns="45700" anchor="t" anchorCtr="0">
            <a:spAutoFit/>
          </a:bodyPr>
          <a:lstStyle/>
          <a:p>
            <a:pPr marL="0" marR="0" lvl="0" indent="0" algn="ctr" rtl="0">
              <a:lnSpc>
                <a:spcPct val="95000"/>
              </a:lnSpc>
              <a:spcBef>
                <a:spcPts val="0"/>
              </a:spcBef>
              <a:spcAft>
                <a:spcPts val="0"/>
              </a:spcAft>
              <a:buClr>
                <a:srgbClr val="000000"/>
              </a:buClr>
              <a:buSzPts val="2800"/>
              <a:buFont typeface="Arial"/>
              <a:buNone/>
            </a:pPr>
            <a:r>
              <a:rPr lang="en-US" sz="2800" b="1" i="1" u="none" strike="noStrike" cap="none">
                <a:solidFill>
                  <a:schemeClr val="accent3"/>
                </a:solidFill>
                <a:latin typeface="Source Sans Pro"/>
                <a:ea typeface="Source Sans Pro"/>
                <a:cs typeface="Source Sans Pro"/>
                <a:sym typeface="Source Sans Pro"/>
              </a:rPr>
              <a:t>70,000 childbearing women would be saved each year if women who wanted to prevent their pregnancies were able to do so.</a:t>
            </a:r>
            <a:endParaRPr sz="2800" b="0" i="0" u="none" strike="noStrike" cap="none">
              <a:solidFill>
                <a:srgbClr val="000000"/>
              </a:solidFill>
              <a:latin typeface="Source Sans Pro"/>
              <a:ea typeface="Source Sans Pro"/>
              <a:cs typeface="Source Sans Pro"/>
              <a:sym typeface="Source Sans Pro"/>
            </a:endParaRPr>
          </a:p>
        </p:txBody>
      </p:sp>
      <p:sp>
        <p:nvSpPr>
          <p:cNvPr id="499" name="Google Shape;499;p7"/>
          <p:cNvSpPr txBox="1"/>
          <p:nvPr/>
        </p:nvSpPr>
        <p:spPr>
          <a:xfrm>
            <a:off x="7692276" y="-285691"/>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sp>
        <p:nvSpPr>
          <p:cNvPr id="500" name="Google Shape;500;p7"/>
          <p:cNvSpPr txBox="1"/>
          <p:nvPr/>
        </p:nvSpPr>
        <p:spPr>
          <a:xfrm>
            <a:off x="8559925" y="6574875"/>
            <a:ext cx="35547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000">
                <a:solidFill>
                  <a:schemeClr val="lt1"/>
                </a:solidFill>
                <a:latin typeface="Source Sans Pro"/>
                <a:ea typeface="Source Sans Pro"/>
                <a:cs typeface="Source Sans Pro"/>
                <a:sym typeface="Source Sans Pro"/>
              </a:rPr>
              <a:t>Credit: PSI Photo Library</a:t>
            </a:r>
            <a:endParaRPr sz="1000">
              <a:solidFill>
                <a:schemeClr val="lt1"/>
              </a:solidFill>
              <a:latin typeface="Source Sans Pro"/>
              <a:ea typeface="Source Sans Pro"/>
              <a:cs typeface="Source Sans Pro"/>
              <a:sym typeface="Source Sans Pro"/>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05"/>
        <p:cNvGrpSpPr/>
        <p:nvPr/>
      </p:nvGrpSpPr>
      <p:grpSpPr>
        <a:xfrm>
          <a:off x="0" y="0"/>
          <a:ext cx="0" cy="0"/>
          <a:chOff x="0" y="0"/>
          <a:chExt cx="0" cy="0"/>
        </a:xfrm>
      </p:grpSpPr>
      <p:sp>
        <p:nvSpPr>
          <p:cNvPr id="506" name="Google Shape;506;p9"/>
          <p:cNvSpPr txBox="1">
            <a:spLocks noGrp="1"/>
          </p:cNvSpPr>
          <p:nvPr>
            <p:ph type="title"/>
          </p:nvPr>
        </p:nvSpPr>
        <p:spPr>
          <a:xfrm>
            <a:off x="838196" y="423069"/>
            <a:ext cx="7197563" cy="890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Other benefits of family planning</a:t>
            </a:r>
            <a:endParaRPr/>
          </a:p>
        </p:txBody>
      </p:sp>
      <p:sp>
        <p:nvSpPr>
          <p:cNvPr id="507" name="Google Shape;507;p9"/>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7</a:t>
            </a:fld>
            <a:endParaRPr/>
          </a:p>
        </p:txBody>
      </p:sp>
      <p:pic>
        <p:nvPicPr>
          <p:cNvPr id="508" name="Google Shape;508;p9"/>
          <p:cNvPicPr preferRelativeResize="0"/>
          <p:nvPr/>
        </p:nvPicPr>
        <p:blipFill rotWithShape="1">
          <a:blip r:embed="rId3">
            <a:alphaModFix/>
          </a:blip>
          <a:srcRect/>
          <a:stretch/>
        </p:blipFill>
        <p:spPr>
          <a:xfrm>
            <a:off x="4081440" y="1219199"/>
            <a:ext cx="4182402" cy="4745421"/>
          </a:xfrm>
          <a:prstGeom prst="rect">
            <a:avLst/>
          </a:prstGeom>
          <a:noFill/>
          <a:ln>
            <a:noFill/>
          </a:ln>
        </p:spPr>
      </p:pic>
      <p:sp>
        <p:nvSpPr>
          <p:cNvPr id="509" name="Google Shape;509;p9"/>
          <p:cNvSpPr txBox="1"/>
          <p:nvPr/>
        </p:nvSpPr>
        <p:spPr>
          <a:xfrm>
            <a:off x="699219" y="3009359"/>
            <a:ext cx="4035257" cy="22159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accent3"/>
                </a:solidFill>
                <a:latin typeface="Source Sans Pro"/>
                <a:ea typeface="Source Sans Pro"/>
                <a:cs typeface="Source Sans Pro"/>
                <a:sym typeface="Source Sans Pro"/>
              </a:rPr>
              <a:t>Longer breastfeeding provides nutrition, protects from childhood diseases, and improves mother/</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accent3"/>
                </a:solidFill>
                <a:latin typeface="Source Sans Pro"/>
                <a:ea typeface="Source Sans Pro"/>
                <a:cs typeface="Source Sans Pro"/>
                <a:sym typeface="Source Sans Pro"/>
              </a:rPr>
              <a:t>child bonding</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10" name="Google Shape;510;p9"/>
          <p:cNvSpPr txBox="1"/>
          <p:nvPr/>
        </p:nvSpPr>
        <p:spPr>
          <a:xfrm>
            <a:off x="6528755" y="1217624"/>
            <a:ext cx="4513847" cy="147732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accent3"/>
                </a:solidFill>
                <a:latin typeface="Source Sans Pro"/>
                <a:ea typeface="Source Sans Pro"/>
                <a:cs typeface="Source Sans Pro"/>
                <a:sym typeface="Source Sans Pro"/>
              </a:rPr>
              <a:t>Allows more time and resources for parents to meet the needs of each child</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11" name="Google Shape;511;p9"/>
          <p:cNvSpPr txBox="1"/>
          <p:nvPr/>
        </p:nvSpPr>
        <p:spPr>
          <a:xfrm>
            <a:off x="8035759" y="3178392"/>
            <a:ext cx="3962397" cy="18466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accent3"/>
                </a:solidFill>
                <a:latin typeface="Source Sans Pro"/>
                <a:ea typeface="Source Sans Pro"/>
                <a:cs typeface="Source Sans Pro"/>
                <a:sym typeface="Source Sans Pro"/>
              </a:rPr>
              <a:t>Enables women to pursue development opportunities like education or employment</a:t>
            </a:r>
            <a:endParaRPr sz="2400" b="1" i="0" u="none" strike="noStrike" cap="none">
              <a:solidFill>
                <a:schemeClr val="accent3"/>
              </a:solidFill>
              <a:latin typeface="Source Sans Pro"/>
              <a:ea typeface="Source Sans Pro"/>
              <a:cs typeface="Source Sans Pro"/>
              <a:sym typeface="Source Sans Pro"/>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pic>
        <p:nvPicPr>
          <p:cNvPr id="512" name="Google Shape;512;p9"/>
          <p:cNvPicPr preferRelativeResize="0"/>
          <p:nvPr/>
        </p:nvPicPr>
        <p:blipFill rotWithShape="1">
          <a:blip r:embed="rId4">
            <a:alphaModFix/>
          </a:blip>
          <a:srcRect/>
          <a:stretch/>
        </p:blipFill>
        <p:spPr>
          <a:xfrm>
            <a:off x="847968" y="5225350"/>
            <a:ext cx="1542361" cy="1525836"/>
          </a:xfrm>
          <a:prstGeom prst="rect">
            <a:avLst/>
          </a:prstGeom>
          <a:noFill/>
          <a:ln>
            <a:noFill/>
          </a:ln>
        </p:spPr>
      </p:pic>
      <p:sp>
        <p:nvSpPr>
          <p:cNvPr id="513" name="Google Shape;513;p9"/>
          <p:cNvSpPr txBox="1"/>
          <p:nvPr/>
        </p:nvSpPr>
        <p:spPr>
          <a:xfrm>
            <a:off x="2542439" y="6079933"/>
            <a:ext cx="9382800" cy="461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400" b="1" i="0" u="none" strike="noStrike" cap="none">
                <a:solidFill>
                  <a:schemeClr val="accent3"/>
                </a:solidFill>
                <a:latin typeface="Source Sans Pro"/>
                <a:ea typeface="Source Sans Pro"/>
                <a:cs typeface="Source Sans Pro"/>
                <a:sym typeface="Source Sans Pro"/>
              </a:rPr>
              <a:t>Certain contraceptive methods also offer medical health benefits</a:t>
            </a:r>
            <a:endParaRPr sz="1800" b="0" i="0" u="none" strike="noStrike" cap="none">
              <a:solidFill>
                <a:schemeClr val="dk1"/>
              </a:solidFill>
              <a:latin typeface="Calibri"/>
              <a:ea typeface="Calibri"/>
              <a:cs typeface="Calibri"/>
              <a:sym typeface="Calibri"/>
            </a:endParaRPr>
          </a:p>
        </p:txBody>
      </p:sp>
      <p:sp>
        <p:nvSpPr>
          <p:cNvPr id="514" name="Google Shape;514;p9"/>
          <p:cNvSpPr txBox="1"/>
          <p:nvPr/>
        </p:nvSpPr>
        <p:spPr>
          <a:xfrm>
            <a:off x="6559800" y="5025050"/>
            <a:ext cx="2269500" cy="554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800">
                <a:solidFill>
                  <a:schemeClr val="dk1"/>
                </a:solidFill>
                <a:latin typeface="Source Sans Pro"/>
                <a:ea typeface="Source Sans Pro"/>
                <a:cs typeface="Source Sans Pro"/>
                <a:sym typeface="Source Sans Pro"/>
              </a:rPr>
              <a:t>Credit: </a:t>
            </a:r>
            <a:r>
              <a:rPr lang="en-US" sz="800">
                <a:solidFill>
                  <a:schemeClr val="dk1"/>
                </a:solidFill>
                <a:highlight>
                  <a:srgbClr val="FFFFFF"/>
                </a:highlight>
                <a:latin typeface="Source Sans Pro"/>
                <a:ea typeface="Source Sans Pro"/>
                <a:cs typeface="Source Sans Pro"/>
                <a:sym typeface="Source Sans Pro"/>
              </a:rPr>
              <a:t>Association Béninoise pour le Marketing Social et la Communication pour la Santé (ABMS) materials</a:t>
            </a:r>
            <a:endParaRPr sz="800">
              <a:solidFill>
                <a:schemeClr val="dk1"/>
              </a:solidFill>
              <a:latin typeface="Source Sans Pro"/>
              <a:ea typeface="Source Sans Pro"/>
              <a:cs typeface="Source Sans Pro"/>
              <a:sym typeface="Source Sans Pro"/>
            </a:endParaRPr>
          </a:p>
        </p:txBody>
      </p:sp>
      <p:sp>
        <p:nvSpPr>
          <p:cNvPr id="515" name="Google Shape;515;p9"/>
          <p:cNvSpPr txBox="1"/>
          <p:nvPr/>
        </p:nvSpPr>
        <p:spPr>
          <a:xfrm>
            <a:off x="2390325" y="6541625"/>
            <a:ext cx="81243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800">
                <a:solidFill>
                  <a:schemeClr val="dk1"/>
                </a:solidFill>
                <a:latin typeface="Source Sans Pro"/>
                <a:ea typeface="Source Sans Pro"/>
                <a:cs typeface="Source Sans Pro"/>
                <a:sym typeface="Source Sans Pro"/>
              </a:rPr>
              <a:t>Credit: </a:t>
            </a:r>
            <a:r>
              <a:rPr lang="en-US" sz="800">
                <a:solidFill>
                  <a:schemeClr val="dk1"/>
                </a:solidFill>
                <a:highlight>
                  <a:srgbClr val="FFFFFF"/>
                </a:highlight>
                <a:latin typeface="Source Sans Pro"/>
                <a:ea typeface="Source Sans Pro"/>
                <a:cs typeface="Source Sans Pro"/>
                <a:sym typeface="Source Sans Pro"/>
              </a:rPr>
              <a:t>Ambrose Hoona-Kab, Salim Khalaf/FHI360</a:t>
            </a:r>
            <a:endParaRPr sz="800">
              <a:solidFill>
                <a:schemeClr val="dk1"/>
              </a:solidFill>
              <a:latin typeface="Source Sans Pro"/>
              <a:ea typeface="Source Sans Pro"/>
              <a:cs typeface="Source Sans Pro"/>
              <a:sym typeface="Source Sans Pro"/>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0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20"/>
        <p:cNvGrpSpPr/>
        <p:nvPr/>
      </p:nvGrpSpPr>
      <p:grpSpPr>
        <a:xfrm>
          <a:off x="0" y="0"/>
          <a:ext cx="0" cy="0"/>
          <a:chOff x="0" y="0"/>
          <a:chExt cx="0" cy="0"/>
        </a:xfrm>
      </p:grpSpPr>
      <p:sp>
        <p:nvSpPr>
          <p:cNvPr id="521" name="Google Shape;52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8</a:t>
            </a:fld>
            <a:endParaRPr/>
          </a:p>
        </p:txBody>
      </p:sp>
      <p:sp>
        <p:nvSpPr>
          <p:cNvPr id="522" name="Google Shape;522;p10"/>
          <p:cNvSpPr txBox="1">
            <a:spLocks noGrp="1"/>
          </p:cNvSpPr>
          <p:nvPr>
            <p:ph type="title"/>
          </p:nvPr>
        </p:nvSpPr>
        <p:spPr>
          <a:xfrm>
            <a:off x="838200" y="755650"/>
            <a:ext cx="10515600" cy="1410034"/>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What might affect the use of contraception by members of your community?</a:t>
            </a:r>
            <a:endParaRPr/>
          </a:p>
        </p:txBody>
      </p:sp>
      <p:sp>
        <p:nvSpPr>
          <p:cNvPr id="523" name="Google Shape;523;p10"/>
          <p:cNvSpPr txBox="1">
            <a:spLocks noGrp="1"/>
          </p:cNvSpPr>
          <p:nvPr>
            <p:ph type="body" idx="1"/>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a:t>ACTIVITY 2</a:t>
            </a:r>
            <a:endParaRPr/>
          </a:p>
        </p:txBody>
      </p:sp>
      <p:sp>
        <p:nvSpPr>
          <p:cNvPr id="524" name="Google Shape;524;p10"/>
          <p:cNvSpPr txBox="1">
            <a:spLocks noGrp="1"/>
          </p:cNvSpPr>
          <p:nvPr>
            <p:ph type="body" idx="2"/>
          </p:nvPr>
        </p:nvSpPr>
        <p:spPr>
          <a:xfrm>
            <a:off x="838200" y="2431750"/>
            <a:ext cx="4572300" cy="4418100"/>
          </a:xfrm>
          <a:prstGeom prst="rect">
            <a:avLst/>
          </a:prstGeom>
          <a:noFill/>
          <a:ln>
            <a:noFill/>
          </a:ln>
        </p:spPr>
        <p:txBody>
          <a:bodyPr spcFirstLastPara="1" wrap="square" lIns="91425" tIns="45700" rIns="91425" bIns="45700" anchor="t" anchorCtr="0">
            <a:normAutofit/>
          </a:bodyPr>
          <a:lstStyle/>
          <a:p>
            <a:pPr marL="350838" lvl="0" indent="-331788" algn="l" rtl="0">
              <a:lnSpc>
                <a:spcPct val="130000"/>
              </a:lnSpc>
              <a:spcBef>
                <a:spcPts val="0"/>
              </a:spcBef>
              <a:spcAft>
                <a:spcPts val="0"/>
              </a:spcAft>
              <a:buClr>
                <a:schemeClr val="dk1"/>
              </a:buClr>
              <a:buSzPts val="2420"/>
              <a:buFont typeface="Calibri"/>
              <a:buAutoNum type="arabicPeriod"/>
            </a:pPr>
            <a:r>
              <a:rPr lang="en-US" sz="2420"/>
              <a:t>On a sticky note, write one reason that might </a:t>
            </a:r>
            <a:r>
              <a:rPr lang="en-US" sz="2420" b="1"/>
              <a:t>help</a:t>
            </a:r>
            <a:r>
              <a:rPr lang="en-US" sz="2420"/>
              <a:t> promote use of contraception</a:t>
            </a:r>
            <a:endParaRPr sz="1570"/>
          </a:p>
          <a:p>
            <a:pPr marL="350838" lvl="0" indent="-331788" algn="l" rtl="0">
              <a:lnSpc>
                <a:spcPct val="130000"/>
              </a:lnSpc>
              <a:spcBef>
                <a:spcPts val="1000"/>
              </a:spcBef>
              <a:spcAft>
                <a:spcPts val="0"/>
              </a:spcAft>
              <a:buClr>
                <a:schemeClr val="dk1"/>
              </a:buClr>
              <a:buSzPts val="2420"/>
              <a:buFont typeface="Calibri"/>
              <a:buAutoNum type="arabicPeriod"/>
            </a:pPr>
            <a:r>
              <a:rPr lang="en-US" sz="2420"/>
              <a:t>On another, write one reason that might </a:t>
            </a:r>
            <a:r>
              <a:rPr lang="en-US" sz="2420" b="1"/>
              <a:t>hinder</a:t>
            </a:r>
            <a:r>
              <a:rPr lang="en-US" sz="2420"/>
              <a:t> use of contraception</a:t>
            </a:r>
            <a:endParaRPr sz="1570"/>
          </a:p>
          <a:p>
            <a:pPr marL="350838" lvl="0" indent="-331788" algn="l" rtl="0">
              <a:lnSpc>
                <a:spcPct val="130000"/>
              </a:lnSpc>
              <a:spcBef>
                <a:spcPts val="1000"/>
              </a:spcBef>
              <a:spcAft>
                <a:spcPts val="0"/>
              </a:spcAft>
              <a:buClr>
                <a:schemeClr val="dk1"/>
              </a:buClr>
              <a:buSzPts val="2420"/>
              <a:buFont typeface="Calibri"/>
              <a:buAutoNum type="arabicPeriod"/>
            </a:pPr>
            <a:r>
              <a:rPr lang="en-US" sz="2420"/>
              <a:t>Stick your notes to the wall in two groups</a:t>
            </a:r>
            <a:endParaRPr sz="1570"/>
          </a:p>
        </p:txBody>
      </p:sp>
      <p:grpSp>
        <p:nvGrpSpPr>
          <p:cNvPr id="525" name="Google Shape;525;p10"/>
          <p:cNvGrpSpPr/>
          <p:nvPr/>
        </p:nvGrpSpPr>
        <p:grpSpPr>
          <a:xfrm>
            <a:off x="5694018" y="5044985"/>
            <a:ext cx="6267811" cy="1256075"/>
            <a:chOff x="5694018" y="5044985"/>
            <a:chExt cx="6267811" cy="1256075"/>
          </a:xfrm>
        </p:grpSpPr>
        <p:sp>
          <p:nvSpPr>
            <p:cNvPr id="526" name="Google Shape;526;p10"/>
            <p:cNvSpPr txBox="1"/>
            <p:nvPr/>
          </p:nvSpPr>
          <p:spPr>
            <a:xfrm>
              <a:off x="5694018" y="5485360"/>
              <a:ext cx="1339500" cy="7080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1" i="0" u="none" strike="noStrike" cap="none">
                  <a:solidFill>
                    <a:srgbClr val="FF0000"/>
                  </a:solidFill>
                  <a:latin typeface="Arial"/>
                  <a:ea typeface="Arial"/>
                  <a:cs typeface="Arial"/>
                  <a:sym typeface="Arial"/>
                </a:rPr>
                <a:t>MYTHS &amp; RUMORS</a:t>
              </a:r>
              <a:endParaRPr sz="1400" b="0" i="0" u="none" strike="noStrike" cap="none">
                <a:solidFill>
                  <a:srgbClr val="000000"/>
                </a:solidFill>
                <a:latin typeface="Arial"/>
                <a:ea typeface="Arial"/>
                <a:cs typeface="Arial"/>
                <a:sym typeface="Arial"/>
              </a:endParaRPr>
            </a:p>
          </p:txBody>
        </p:sp>
        <p:sp>
          <p:nvSpPr>
            <p:cNvPr id="527" name="Google Shape;527;p10"/>
            <p:cNvSpPr txBox="1"/>
            <p:nvPr/>
          </p:nvSpPr>
          <p:spPr>
            <a:xfrm>
              <a:off x="7247354" y="5248761"/>
              <a:ext cx="1587300" cy="6465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FF0000"/>
                  </a:solidFill>
                  <a:latin typeface="Arial"/>
                  <a:ea typeface="Arial"/>
                  <a:cs typeface="Arial"/>
                  <a:sym typeface="Arial"/>
                </a:rPr>
                <a:t>GENDER DYNAMICS</a:t>
              </a:r>
              <a:endParaRPr sz="1400" b="0" i="0" u="none" strike="noStrike" cap="none">
                <a:solidFill>
                  <a:srgbClr val="000000"/>
                </a:solidFill>
                <a:latin typeface="Arial"/>
                <a:ea typeface="Arial"/>
                <a:cs typeface="Arial"/>
                <a:sym typeface="Arial"/>
              </a:endParaRPr>
            </a:p>
          </p:txBody>
        </p:sp>
        <p:sp>
          <p:nvSpPr>
            <p:cNvPr id="528" name="Google Shape;528;p10"/>
            <p:cNvSpPr txBox="1"/>
            <p:nvPr/>
          </p:nvSpPr>
          <p:spPr>
            <a:xfrm>
              <a:off x="8834642" y="5377660"/>
              <a:ext cx="1587300" cy="9234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FF0000"/>
                  </a:solidFill>
                  <a:latin typeface="Arial"/>
                  <a:ea typeface="Arial"/>
                  <a:cs typeface="Arial"/>
                  <a:sym typeface="Arial"/>
                </a:rPr>
                <a:t>BARRIERS FOR</a:t>
              </a:r>
              <a:br>
                <a:rPr lang="en-US" sz="1800" b="1" i="0" u="none" strike="noStrike" cap="none">
                  <a:solidFill>
                    <a:srgbClr val="FF0000"/>
                  </a:solidFill>
                  <a:latin typeface="Arial"/>
                  <a:ea typeface="Arial"/>
                  <a:cs typeface="Arial"/>
                  <a:sym typeface="Arial"/>
                </a:rPr>
              </a:br>
              <a:r>
                <a:rPr lang="en-US" sz="1800" b="1" i="0" u="none" strike="noStrike" cap="none">
                  <a:solidFill>
                    <a:srgbClr val="FF0000"/>
                  </a:solidFill>
                  <a:latin typeface="Arial"/>
                  <a:ea typeface="Arial"/>
                  <a:cs typeface="Arial"/>
                  <a:sym typeface="Arial"/>
                </a:rPr>
                <a:t> YOUTH</a:t>
              </a:r>
              <a:endParaRPr sz="1400" b="0" i="0" u="none" strike="noStrike" cap="none">
                <a:solidFill>
                  <a:srgbClr val="000000"/>
                </a:solidFill>
                <a:latin typeface="Arial"/>
                <a:ea typeface="Arial"/>
                <a:cs typeface="Arial"/>
                <a:sym typeface="Arial"/>
              </a:endParaRPr>
            </a:p>
          </p:txBody>
        </p:sp>
        <p:sp>
          <p:nvSpPr>
            <p:cNvPr id="529" name="Google Shape;529;p10"/>
            <p:cNvSpPr txBox="1"/>
            <p:nvPr/>
          </p:nvSpPr>
          <p:spPr>
            <a:xfrm>
              <a:off x="10374529" y="5044985"/>
              <a:ext cx="1587300" cy="6465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FF0000"/>
                  </a:solidFill>
                  <a:latin typeface="Arial"/>
                  <a:ea typeface="Arial"/>
                  <a:cs typeface="Arial"/>
                  <a:sym typeface="Arial"/>
                </a:rPr>
                <a:t>SIDE EFFECTS</a:t>
              </a:r>
              <a:endParaRPr sz="1400" b="0" i="0" u="none" strike="noStrike" cap="none">
                <a:solidFill>
                  <a:srgbClr val="000000"/>
                </a:solidFill>
                <a:latin typeface="Arial"/>
                <a:ea typeface="Arial"/>
                <a:cs typeface="Arial"/>
                <a:sym typeface="Arial"/>
              </a:endParaRPr>
            </a:p>
          </p:txBody>
        </p:sp>
      </p:grpSp>
      <p:grpSp>
        <p:nvGrpSpPr>
          <p:cNvPr id="530" name="Google Shape;530;p10"/>
          <p:cNvGrpSpPr/>
          <p:nvPr/>
        </p:nvGrpSpPr>
        <p:grpSpPr>
          <a:xfrm>
            <a:off x="5520560" y="2246760"/>
            <a:ext cx="6662664" cy="1299029"/>
            <a:chOff x="5721973" y="2279022"/>
            <a:chExt cx="6374535" cy="1054150"/>
          </a:xfrm>
        </p:grpSpPr>
        <p:sp>
          <p:nvSpPr>
            <p:cNvPr id="531" name="Google Shape;531;p10"/>
            <p:cNvSpPr txBox="1"/>
            <p:nvPr/>
          </p:nvSpPr>
          <p:spPr>
            <a:xfrm>
              <a:off x="5721973" y="2748472"/>
              <a:ext cx="1502100" cy="5847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009900"/>
                  </a:solidFill>
                  <a:latin typeface="Arial"/>
                  <a:ea typeface="Arial"/>
                  <a:cs typeface="Arial"/>
                  <a:sym typeface="Arial"/>
                </a:rPr>
                <a:t>QUALITY COUNSELING</a:t>
              </a:r>
              <a:endParaRPr sz="1400" b="0" i="0" u="none" strike="noStrike" cap="none">
                <a:solidFill>
                  <a:srgbClr val="000000"/>
                </a:solidFill>
                <a:latin typeface="Arial"/>
                <a:ea typeface="Arial"/>
                <a:cs typeface="Arial"/>
                <a:sym typeface="Arial"/>
              </a:endParaRPr>
            </a:p>
          </p:txBody>
        </p:sp>
        <p:sp>
          <p:nvSpPr>
            <p:cNvPr id="532" name="Google Shape;532;p10"/>
            <p:cNvSpPr txBox="1"/>
            <p:nvPr/>
          </p:nvSpPr>
          <p:spPr>
            <a:xfrm>
              <a:off x="7270537" y="2411740"/>
              <a:ext cx="1502100" cy="5247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009900"/>
                  </a:solidFill>
                  <a:latin typeface="Arial"/>
                  <a:ea typeface="Arial"/>
                  <a:cs typeface="Arial"/>
                  <a:sym typeface="Arial"/>
                </a:rPr>
                <a:t>PARTNER SUPPORT</a:t>
              </a:r>
              <a:endParaRPr sz="1400" b="0" i="0" u="none" strike="noStrike" cap="none">
                <a:solidFill>
                  <a:srgbClr val="000000"/>
                </a:solidFill>
                <a:latin typeface="Arial"/>
                <a:ea typeface="Arial"/>
                <a:cs typeface="Arial"/>
                <a:sym typeface="Arial"/>
              </a:endParaRPr>
            </a:p>
          </p:txBody>
        </p:sp>
        <p:sp>
          <p:nvSpPr>
            <p:cNvPr id="533" name="Google Shape;533;p10"/>
            <p:cNvSpPr txBox="1"/>
            <p:nvPr/>
          </p:nvSpPr>
          <p:spPr>
            <a:xfrm>
              <a:off x="10048708" y="2279022"/>
              <a:ext cx="2047800" cy="4746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009900"/>
                  </a:solidFill>
                  <a:latin typeface="Arial"/>
                  <a:ea typeface="Arial"/>
                  <a:cs typeface="Arial"/>
                  <a:sym typeface="Arial"/>
                </a:rPr>
                <a:t>ACCURATE INFORMATION</a:t>
              </a:r>
              <a:endParaRPr sz="1400" b="0" i="0" u="none" strike="noStrike" cap="none">
                <a:solidFill>
                  <a:srgbClr val="000000"/>
                </a:solidFill>
                <a:latin typeface="Arial"/>
                <a:ea typeface="Arial"/>
                <a:cs typeface="Arial"/>
                <a:sym typeface="Arial"/>
              </a:endParaRPr>
            </a:p>
          </p:txBody>
        </p:sp>
        <p:sp>
          <p:nvSpPr>
            <p:cNvPr id="534" name="Google Shape;534;p10"/>
            <p:cNvSpPr txBox="1"/>
            <p:nvPr/>
          </p:nvSpPr>
          <p:spPr>
            <a:xfrm>
              <a:off x="8819112" y="2713966"/>
              <a:ext cx="1502100" cy="5247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009900"/>
                  </a:solidFill>
                  <a:latin typeface="Arial"/>
                  <a:ea typeface="Arial"/>
                  <a:cs typeface="Arial"/>
                  <a:sym typeface="Arial"/>
                </a:rPr>
                <a:t>CHOICE OF METHODS</a:t>
              </a:r>
              <a:endParaRPr sz="1400" b="0" i="0" u="none" strike="noStrike" cap="none">
                <a:solidFill>
                  <a:srgbClr val="000000"/>
                </a:solidFill>
                <a:latin typeface="Arial"/>
                <a:ea typeface="Arial"/>
                <a:cs typeface="Arial"/>
                <a:sym typeface="Arial"/>
              </a:endParaRPr>
            </a:p>
          </p:txBody>
        </p:sp>
      </p:grpSp>
      <p:grpSp>
        <p:nvGrpSpPr>
          <p:cNvPr id="535" name="Google Shape;535;p10"/>
          <p:cNvGrpSpPr/>
          <p:nvPr/>
        </p:nvGrpSpPr>
        <p:grpSpPr>
          <a:xfrm>
            <a:off x="5410475" y="1531587"/>
            <a:ext cx="6617900" cy="2470837"/>
            <a:chOff x="5410475" y="1531587"/>
            <a:chExt cx="6617900" cy="2470837"/>
          </a:xfrm>
        </p:grpSpPr>
        <p:pic>
          <p:nvPicPr>
            <p:cNvPr id="536" name="Google Shape;536;p10"/>
            <p:cNvPicPr preferRelativeResize="0"/>
            <p:nvPr/>
          </p:nvPicPr>
          <p:blipFill rotWithShape="1">
            <a:blip r:embed="rId3">
              <a:alphaModFix/>
            </a:blip>
            <a:srcRect l="12662" r="11923" b="21630"/>
            <a:stretch/>
          </p:blipFill>
          <p:spPr>
            <a:xfrm>
              <a:off x="5410475" y="1825916"/>
              <a:ext cx="1891125" cy="1965084"/>
            </a:xfrm>
            <a:prstGeom prst="rect">
              <a:avLst/>
            </a:prstGeom>
            <a:noFill/>
            <a:ln>
              <a:noFill/>
            </a:ln>
          </p:spPr>
        </p:pic>
        <p:pic>
          <p:nvPicPr>
            <p:cNvPr id="537" name="Google Shape;537;p10"/>
            <p:cNvPicPr preferRelativeResize="0"/>
            <p:nvPr/>
          </p:nvPicPr>
          <p:blipFill rotWithShape="1">
            <a:blip r:embed="rId3">
              <a:alphaModFix/>
            </a:blip>
            <a:srcRect l="12662" r="11923" b="21630"/>
            <a:stretch/>
          </p:blipFill>
          <p:spPr>
            <a:xfrm>
              <a:off x="7101225" y="1595322"/>
              <a:ext cx="1768450" cy="1837603"/>
            </a:xfrm>
            <a:prstGeom prst="rect">
              <a:avLst/>
            </a:prstGeom>
            <a:noFill/>
            <a:ln>
              <a:noFill/>
            </a:ln>
          </p:spPr>
        </p:pic>
        <p:pic>
          <p:nvPicPr>
            <p:cNvPr id="538" name="Google Shape;538;p10"/>
            <p:cNvPicPr preferRelativeResize="0"/>
            <p:nvPr/>
          </p:nvPicPr>
          <p:blipFill rotWithShape="1">
            <a:blip r:embed="rId3">
              <a:alphaModFix/>
            </a:blip>
            <a:srcRect l="12662" r="11923" b="21630"/>
            <a:stretch/>
          </p:blipFill>
          <p:spPr>
            <a:xfrm>
              <a:off x="8610600" y="2037341"/>
              <a:ext cx="1891125" cy="1965084"/>
            </a:xfrm>
            <a:prstGeom prst="rect">
              <a:avLst/>
            </a:prstGeom>
            <a:noFill/>
            <a:ln>
              <a:noFill/>
            </a:ln>
          </p:spPr>
        </p:pic>
        <p:pic>
          <p:nvPicPr>
            <p:cNvPr id="539" name="Google Shape;539;p10"/>
            <p:cNvPicPr preferRelativeResize="0"/>
            <p:nvPr/>
          </p:nvPicPr>
          <p:blipFill rotWithShape="1">
            <a:blip r:embed="rId3">
              <a:alphaModFix/>
            </a:blip>
            <a:srcRect l="12662" r="11923" b="21630"/>
            <a:stretch/>
          </p:blipFill>
          <p:spPr>
            <a:xfrm>
              <a:off x="10259925" y="1531587"/>
              <a:ext cx="1768450" cy="1837600"/>
            </a:xfrm>
            <a:prstGeom prst="rect">
              <a:avLst/>
            </a:prstGeom>
            <a:noFill/>
            <a:ln>
              <a:noFill/>
            </a:ln>
          </p:spPr>
        </p:pic>
      </p:grpSp>
      <p:grpSp>
        <p:nvGrpSpPr>
          <p:cNvPr id="540" name="Google Shape;540;p10"/>
          <p:cNvGrpSpPr/>
          <p:nvPr/>
        </p:nvGrpSpPr>
        <p:grpSpPr>
          <a:xfrm>
            <a:off x="5542925" y="4156262"/>
            <a:ext cx="6617900" cy="2470837"/>
            <a:chOff x="5410475" y="1531587"/>
            <a:chExt cx="6617900" cy="2470837"/>
          </a:xfrm>
        </p:grpSpPr>
        <p:pic>
          <p:nvPicPr>
            <p:cNvPr id="541" name="Google Shape;541;p10"/>
            <p:cNvPicPr preferRelativeResize="0"/>
            <p:nvPr/>
          </p:nvPicPr>
          <p:blipFill rotWithShape="1">
            <a:blip r:embed="rId3">
              <a:alphaModFix/>
            </a:blip>
            <a:srcRect l="12662" r="11923" b="21630"/>
            <a:stretch/>
          </p:blipFill>
          <p:spPr>
            <a:xfrm>
              <a:off x="5410475" y="1842191"/>
              <a:ext cx="1891125" cy="1965084"/>
            </a:xfrm>
            <a:prstGeom prst="rect">
              <a:avLst/>
            </a:prstGeom>
            <a:noFill/>
            <a:ln>
              <a:noFill/>
            </a:ln>
          </p:spPr>
        </p:pic>
        <p:pic>
          <p:nvPicPr>
            <p:cNvPr id="542" name="Google Shape;542;p10"/>
            <p:cNvPicPr preferRelativeResize="0"/>
            <p:nvPr/>
          </p:nvPicPr>
          <p:blipFill rotWithShape="1">
            <a:blip r:embed="rId3">
              <a:alphaModFix/>
            </a:blip>
            <a:srcRect l="12662" r="11923" b="21630"/>
            <a:stretch/>
          </p:blipFill>
          <p:spPr>
            <a:xfrm>
              <a:off x="7101225" y="1595322"/>
              <a:ext cx="1768450" cy="1837603"/>
            </a:xfrm>
            <a:prstGeom prst="rect">
              <a:avLst/>
            </a:prstGeom>
            <a:noFill/>
            <a:ln>
              <a:noFill/>
            </a:ln>
          </p:spPr>
        </p:pic>
        <p:pic>
          <p:nvPicPr>
            <p:cNvPr id="543" name="Google Shape;543;p10"/>
            <p:cNvPicPr preferRelativeResize="0"/>
            <p:nvPr/>
          </p:nvPicPr>
          <p:blipFill rotWithShape="1">
            <a:blip r:embed="rId3">
              <a:alphaModFix/>
            </a:blip>
            <a:srcRect l="12662" r="11923" b="21630"/>
            <a:stretch/>
          </p:blipFill>
          <p:spPr>
            <a:xfrm>
              <a:off x="8610600" y="2037341"/>
              <a:ext cx="1891125" cy="1965084"/>
            </a:xfrm>
            <a:prstGeom prst="rect">
              <a:avLst/>
            </a:prstGeom>
            <a:noFill/>
            <a:ln>
              <a:noFill/>
            </a:ln>
          </p:spPr>
        </p:pic>
        <p:pic>
          <p:nvPicPr>
            <p:cNvPr id="544" name="Google Shape;544;p10"/>
            <p:cNvPicPr preferRelativeResize="0"/>
            <p:nvPr/>
          </p:nvPicPr>
          <p:blipFill rotWithShape="1">
            <a:blip r:embed="rId3">
              <a:alphaModFix/>
            </a:blip>
            <a:srcRect l="12662" r="11923" b="21630"/>
            <a:stretch/>
          </p:blipFill>
          <p:spPr>
            <a:xfrm>
              <a:off x="10259925" y="1531587"/>
              <a:ext cx="1768450" cy="1837600"/>
            </a:xfrm>
            <a:prstGeom prst="rect">
              <a:avLst/>
            </a:prstGeom>
            <a:noFill/>
            <a:ln>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49"/>
        <p:cNvGrpSpPr/>
        <p:nvPr/>
      </p:nvGrpSpPr>
      <p:grpSpPr>
        <a:xfrm>
          <a:off x="0" y="0"/>
          <a:ext cx="0" cy="0"/>
          <a:chOff x="0" y="0"/>
          <a:chExt cx="0" cy="0"/>
        </a:xfrm>
      </p:grpSpPr>
      <p:sp>
        <p:nvSpPr>
          <p:cNvPr id="550" name="Google Shape;550;p8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Stages of adolescent development (age 10-19 years)</a:t>
            </a:r>
            <a:endParaRPr/>
          </a:p>
        </p:txBody>
      </p:sp>
      <p:sp>
        <p:nvSpPr>
          <p:cNvPr id="551" name="Google Shape;551;p86"/>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9</a:t>
            </a:fld>
            <a:endParaRPr/>
          </a:p>
        </p:txBody>
      </p:sp>
      <p:graphicFrame>
        <p:nvGraphicFramePr>
          <p:cNvPr id="552" name="Google Shape;552;p86"/>
          <p:cNvGraphicFramePr/>
          <p:nvPr/>
        </p:nvGraphicFramePr>
        <p:xfrm>
          <a:off x="838200" y="1312634"/>
          <a:ext cx="10955225" cy="5042100"/>
        </p:xfrm>
        <a:graphic>
          <a:graphicData uri="http://schemas.openxmlformats.org/drawingml/2006/table">
            <a:tbl>
              <a:tblPr firstRow="1" bandRow="1">
                <a:noFill/>
                <a:tableStyleId>{E90239C5-A0A8-40C4-8BF1-C8E6C22E5B72}</a:tableStyleId>
              </a:tblPr>
              <a:tblGrid>
                <a:gridCol w="3477825">
                  <a:extLst>
                    <a:ext uri="{9D8B030D-6E8A-4147-A177-3AD203B41FA5}">
                      <a16:colId xmlns:a16="http://schemas.microsoft.com/office/drawing/2014/main" val="20000"/>
                    </a:ext>
                  </a:extLst>
                </a:gridCol>
                <a:gridCol w="3882100">
                  <a:extLst>
                    <a:ext uri="{9D8B030D-6E8A-4147-A177-3AD203B41FA5}">
                      <a16:colId xmlns:a16="http://schemas.microsoft.com/office/drawing/2014/main" val="20001"/>
                    </a:ext>
                  </a:extLst>
                </a:gridCol>
                <a:gridCol w="3595300">
                  <a:extLst>
                    <a:ext uri="{9D8B030D-6E8A-4147-A177-3AD203B41FA5}">
                      <a16:colId xmlns:a16="http://schemas.microsoft.com/office/drawing/2014/main" val="20002"/>
                    </a:ext>
                  </a:extLst>
                </a:gridCol>
              </a:tblGrid>
              <a:tr h="816775">
                <a:tc>
                  <a:txBody>
                    <a:bodyPr/>
                    <a:lstStyle/>
                    <a:p>
                      <a:pPr marL="0" marR="0" lvl="0" indent="0" algn="ctr" rtl="0">
                        <a:lnSpc>
                          <a:spcPct val="100000"/>
                        </a:lnSpc>
                        <a:spcBef>
                          <a:spcPts val="0"/>
                        </a:spcBef>
                        <a:spcAft>
                          <a:spcPts val="0"/>
                        </a:spcAft>
                        <a:buClr>
                          <a:srgbClr val="000000"/>
                        </a:buClr>
                        <a:buSzPts val="2300"/>
                        <a:buFont typeface="Arial"/>
                        <a:buNone/>
                      </a:pPr>
                      <a:r>
                        <a:rPr lang="en-US" sz="2000" b="1" u="none" strike="noStrike" cap="none">
                          <a:solidFill>
                            <a:srgbClr val="FFFFFF"/>
                          </a:solidFill>
                          <a:latin typeface="Source Sans Pro"/>
                          <a:ea typeface="Source Sans Pro"/>
                          <a:cs typeface="Source Sans Pro"/>
                          <a:sym typeface="Source Sans Pro"/>
                        </a:rPr>
                        <a:t>Early Adolescence</a:t>
                      </a:r>
                      <a:endParaRPr sz="2000" b="1" u="none" strike="noStrike" cap="none">
                        <a:solidFill>
                          <a:srgbClr val="FFFFFF"/>
                        </a:solidFill>
                        <a:latin typeface="Source Sans Pro"/>
                        <a:ea typeface="Source Sans Pro"/>
                        <a:cs typeface="Source Sans Pro"/>
                        <a:sym typeface="Source Sans Pro"/>
                      </a:endParaRPr>
                    </a:p>
                    <a:p>
                      <a:pPr marL="0" marR="0" lvl="0" indent="0" algn="ctr" rtl="0">
                        <a:lnSpc>
                          <a:spcPct val="100000"/>
                        </a:lnSpc>
                        <a:spcBef>
                          <a:spcPts val="0"/>
                        </a:spcBef>
                        <a:spcAft>
                          <a:spcPts val="0"/>
                        </a:spcAft>
                        <a:buClr>
                          <a:srgbClr val="000000"/>
                        </a:buClr>
                        <a:buSzPts val="2300"/>
                        <a:buFont typeface="Arial"/>
                        <a:buNone/>
                      </a:pPr>
                      <a:r>
                        <a:rPr lang="en-US" sz="2000" b="1" u="none" strike="noStrike" cap="none">
                          <a:solidFill>
                            <a:srgbClr val="FFFFFF"/>
                          </a:solidFill>
                          <a:latin typeface="Source Sans Pro"/>
                          <a:ea typeface="Source Sans Pro"/>
                          <a:cs typeface="Source Sans Pro"/>
                          <a:sym typeface="Source Sans Pro"/>
                        </a:rPr>
                        <a:t>10-13 years</a:t>
                      </a:r>
                      <a:endParaRPr sz="2000" b="1" u="none" strike="noStrike" cap="none">
                        <a:solidFill>
                          <a:srgbClr val="FFFFFF"/>
                        </a:solidFill>
                        <a:latin typeface="Source Sans Pro"/>
                        <a:ea typeface="Source Sans Pro"/>
                        <a:cs typeface="Source Sans Pro"/>
                        <a:sym typeface="Source Sans Pro"/>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300"/>
                        <a:buFont typeface="Arial"/>
                        <a:buNone/>
                      </a:pPr>
                      <a:r>
                        <a:rPr lang="en-US" sz="2000" b="1" u="none" strike="noStrike" cap="none">
                          <a:solidFill>
                            <a:srgbClr val="FFFFFF"/>
                          </a:solidFill>
                          <a:latin typeface="Source Sans Pro"/>
                          <a:ea typeface="Source Sans Pro"/>
                          <a:cs typeface="Source Sans Pro"/>
                          <a:sym typeface="Source Sans Pro"/>
                        </a:rPr>
                        <a:t>Middle Adolescence </a:t>
                      </a:r>
                      <a:br>
                        <a:rPr lang="en-US" sz="2000" u="none" strike="noStrike" cap="none">
                          <a:solidFill>
                            <a:srgbClr val="FFFFFF"/>
                          </a:solidFill>
                          <a:latin typeface="Source Sans Pro"/>
                          <a:ea typeface="Source Sans Pro"/>
                          <a:cs typeface="Source Sans Pro"/>
                          <a:sym typeface="Source Sans Pro"/>
                        </a:rPr>
                      </a:br>
                      <a:r>
                        <a:rPr lang="en-US" sz="2000" b="1" u="none" strike="noStrike" cap="none">
                          <a:solidFill>
                            <a:srgbClr val="FFFFFF"/>
                          </a:solidFill>
                          <a:latin typeface="Source Sans Pro"/>
                          <a:ea typeface="Source Sans Pro"/>
                          <a:cs typeface="Source Sans Pro"/>
                          <a:sym typeface="Source Sans Pro"/>
                        </a:rPr>
                        <a:t>14-16 years</a:t>
                      </a:r>
                      <a:endParaRPr sz="2000" b="1" u="none" strike="noStrike" cap="none">
                        <a:solidFill>
                          <a:srgbClr val="FFFFFF"/>
                        </a:solidFill>
                        <a:latin typeface="Source Sans Pro"/>
                        <a:ea typeface="Source Sans Pro"/>
                        <a:cs typeface="Source Sans Pro"/>
                        <a:sym typeface="Source Sans Pro"/>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300"/>
                        <a:buFont typeface="Arial"/>
                        <a:buNone/>
                      </a:pPr>
                      <a:r>
                        <a:rPr lang="en-US" sz="2000" b="1" u="none" strike="noStrike" cap="none">
                          <a:solidFill>
                            <a:srgbClr val="FFFFFF"/>
                          </a:solidFill>
                          <a:latin typeface="Source Sans Pro"/>
                          <a:ea typeface="Source Sans Pro"/>
                          <a:cs typeface="Source Sans Pro"/>
                          <a:sym typeface="Source Sans Pro"/>
                        </a:rPr>
                        <a:t>Late Adolescence</a:t>
                      </a:r>
                      <a:br>
                        <a:rPr lang="en-US" sz="2000" b="1" u="none" strike="noStrike" cap="none">
                          <a:solidFill>
                            <a:srgbClr val="FFFFFF"/>
                          </a:solidFill>
                          <a:latin typeface="Source Sans Pro"/>
                          <a:ea typeface="Source Sans Pro"/>
                          <a:cs typeface="Source Sans Pro"/>
                          <a:sym typeface="Source Sans Pro"/>
                        </a:rPr>
                      </a:br>
                      <a:r>
                        <a:rPr lang="en-US" sz="2000" b="1" u="none" strike="noStrike" cap="none">
                          <a:solidFill>
                            <a:srgbClr val="FFFFFF"/>
                          </a:solidFill>
                          <a:latin typeface="Source Sans Pro"/>
                          <a:ea typeface="Source Sans Pro"/>
                          <a:cs typeface="Source Sans Pro"/>
                          <a:sym typeface="Source Sans Pro"/>
                        </a:rPr>
                        <a:t>17-19 years</a:t>
                      </a:r>
                      <a:endParaRPr sz="2000" b="1" u="none" strike="noStrike" cap="none">
                        <a:solidFill>
                          <a:srgbClr val="FFFFFF"/>
                        </a:solidFill>
                        <a:latin typeface="Source Sans Pro"/>
                        <a:ea typeface="Source Sans Pro"/>
                        <a:cs typeface="Source Sans Pro"/>
                        <a:sym typeface="Source Sans Pro"/>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1786900">
                <a:tc>
                  <a:txBody>
                    <a:bodyPr/>
                    <a:lstStyle/>
                    <a:p>
                      <a:pPr marL="0" marR="0" lvl="0" indent="0" algn="l" rtl="0">
                        <a:lnSpc>
                          <a:spcPct val="100000"/>
                        </a:lnSpc>
                        <a:spcBef>
                          <a:spcPts val="0"/>
                        </a:spcBef>
                        <a:spcAft>
                          <a:spcPts val="0"/>
                        </a:spcAft>
                        <a:buClr>
                          <a:srgbClr val="000000"/>
                        </a:buClr>
                        <a:buSzPts val="2200"/>
                        <a:buFont typeface="Arial"/>
                        <a:buNone/>
                      </a:pPr>
                      <a:r>
                        <a:rPr lang="en-US" sz="2000" u="none" strike="noStrike" cap="none">
                          <a:latin typeface="Source Sans Pro"/>
                          <a:ea typeface="Source Sans Pro"/>
                          <a:cs typeface="Source Sans Pro"/>
                          <a:sym typeface="Source Sans Pro"/>
                        </a:rPr>
                        <a:t>Puberty begins;* preoccupied by body image and high emotional sensitivity; influenced by family but subject to peer pressure</a:t>
                      </a:r>
                      <a:endParaRPr sz="2000" u="none" strike="noStrike" cap="none">
                        <a:latin typeface="Source Sans Pro"/>
                        <a:ea typeface="Source Sans Pro"/>
                        <a:cs typeface="Source Sans Pro"/>
                        <a:sym typeface="Source Sans Pro"/>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2200"/>
                        <a:buFont typeface="Arial"/>
                        <a:buNone/>
                      </a:pPr>
                      <a:r>
                        <a:rPr lang="en-US" sz="2000" u="none" strike="noStrike" cap="none">
                          <a:latin typeface="Source Sans Pro"/>
                          <a:ea typeface="Source Sans Pro"/>
                          <a:cs typeface="Source Sans Pro"/>
                          <a:sym typeface="Source Sans Pro"/>
                        </a:rPr>
                        <a:t>Less concerned with body image than before; subject to peer pressure</a:t>
                      </a:r>
                      <a:endParaRPr sz="2000" u="none" strike="noStrike" cap="none">
                        <a:latin typeface="Source Sans Pro"/>
                        <a:ea typeface="Source Sans Pro"/>
                        <a:cs typeface="Source Sans Pro"/>
                        <a:sym typeface="Source Sans Pro"/>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2200"/>
                        <a:buFont typeface="Arial"/>
                        <a:buNone/>
                      </a:pPr>
                      <a:r>
                        <a:rPr lang="en-US" sz="2000" u="none" strike="noStrike" cap="none">
                          <a:latin typeface="Source Sans Pro"/>
                          <a:ea typeface="Source Sans Pro"/>
                          <a:cs typeface="Source Sans Pro"/>
                          <a:sym typeface="Source Sans Pro"/>
                        </a:rPr>
                        <a:t>Acceptance of body image; more independent</a:t>
                      </a:r>
                      <a:endParaRPr sz="2000" u="none" strike="noStrike" cap="none">
                        <a:latin typeface="Source Sans Pro"/>
                        <a:ea typeface="Source Sans Pro"/>
                        <a:cs typeface="Source Sans Pro"/>
                        <a:sym typeface="Source Sans Pro"/>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1432575">
                <a:tc>
                  <a:txBody>
                    <a:bodyPr/>
                    <a:lstStyle/>
                    <a:p>
                      <a:pPr marL="0" marR="0" lvl="0" indent="0" algn="l" rtl="0">
                        <a:lnSpc>
                          <a:spcPct val="100000"/>
                        </a:lnSpc>
                        <a:spcBef>
                          <a:spcPts val="0"/>
                        </a:spcBef>
                        <a:spcAft>
                          <a:spcPts val="0"/>
                        </a:spcAft>
                        <a:buClr>
                          <a:srgbClr val="000000"/>
                        </a:buClr>
                        <a:buSzPts val="2200"/>
                        <a:buFont typeface="Arial"/>
                        <a:buNone/>
                      </a:pPr>
                      <a:r>
                        <a:rPr lang="en-US" sz="2000" u="none" strike="noStrike" cap="none">
                          <a:latin typeface="Source Sans Pro"/>
                          <a:ea typeface="Source Sans Pro"/>
                          <a:cs typeface="Source Sans Pro"/>
                          <a:sym typeface="Source Sans Pro"/>
                        </a:rPr>
                        <a:t>Seeks to make decisions, yet finds abstract thought difficult</a:t>
                      </a:r>
                      <a:endParaRPr sz="2000" u="none" strike="noStrike" cap="none">
                        <a:latin typeface="Source Sans Pro"/>
                        <a:ea typeface="Source Sans Pro"/>
                        <a:cs typeface="Source Sans Pro"/>
                        <a:sym typeface="Source Sans Pro"/>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2200"/>
                        <a:buFont typeface="Arial"/>
                        <a:buNone/>
                      </a:pPr>
                      <a:r>
                        <a:rPr lang="en-US" sz="2000" u="none" strike="noStrike" cap="none">
                          <a:latin typeface="Source Sans Pro"/>
                          <a:ea typeface="Source Sans Pro"/>
                          <a:cs typeface="Source Sans Pro"/>
                          <a:sym typeface="Source Sans Pro"/>
                        </a:rPr>
                        <a:t>Begins to make choices based on analysis of consequences; difficulty in controlling emotions, prone to risk-taking</a:t>
                      </a:r>
                      <a:endParaRPr sz="2000" u="none" strike="noStrike" cap="none">
                        <a:latin typeface="Source Sans Pro"/>
                        <a:ea typeface="Source Sans Pro"/>
                        <a:cs typeface="Source Sans Pro"/>
                        <a:sym typeface="Source Sans Pro"/>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200"/>
                        <a:buFont typeface="Calibri"/>
                        <a:buNone/>
                      </a:pPr>
                      <a:r>
                        <a:rPr lang="en-US" sz="2000" u="none" strike="noStrike" cap="none">
                          <a:latin typeface="Source Sans Pro"/>
                          <a:ea typeface="Source Sans Pro"/>
                          <a:cs typeface="Source Sans Pro"/>
                          <a:sym typeface="Source Sans Pro"/>
                        </a:rPr>
                        <a:t>Improved decision-making, control of emotion, and better able to solve conflicts</a:t>
                      </a:r>
                      <a:endParaRPr sz="2000" u="none" strike="noStrike" cap="none">
                        <a:latin typeface="Source Sans Pro"/>
                        <a:ea typeface="Source Sans Pro"/>
                        <a:cs typeface="Source Sans Pro"/>
                        <a:sym typeface="Source Sans Pro"/>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762000">
                <a:tc gridSpan="3">
                  <a:txBody>
                    <a:bodyPr/>
                    <a:lstStyle/>
                    <a:p>
                      <a:pPr marL="0" marR="0" lvl="0" indent="0" algn="ctr" rtl="0">
                        <a:lnSpc>
                          <a:spcPct val="100000"/>
                        </a:lnSpc>
                        <a:spcBef>
                          <a:spcPts val="0"/>
                        </a:spcBef>
                        <a:spcAft>
                          <a:spcPts val="0"/>
                        </a:spcAft>
                        <a:buClr>
                          <a:srgbClr val="000000"/>
                        </a:buClr>
                        <a:buSzPts val="2200"/>
                        <a:buFont typeface="Arial"/>
                        <a:buNone/>
                      </a:pPr>
                      <a:r>
                        <a:rPr lang="en-US" sz="2000" u="none" strike="noStrike" cap="none">
                          <a:solidFill>
                            <a:schemeClr val="dk1"/>
                          </a:solidFill>
                          <a:latin typeface="Source Sans Pro"/>
                          <a:ea typeface="Source Sans Pro"/>
                          <a:cs typeface="Source Sans Pro"/>
                          <a:sym typeface="Source Sans Pro"/>
                        </a:rPr>
                        <a:t>Sexual experimentation, intimate relationships, and early marriage can begin during these formative years; </a:t>
                      </a:r>
                      <a:r>
                        <a:rPr lang="en-US" sz="2000" u="none" strike="noStrike" cap="none">
                          <a:latin typeface="Source Sans Pro"/>
                          <a:ea typeface="Source Sans Pro"/>
                          <a:cs typeface="Source Sans Pro"/>
                          <a:sym typeface="Source Sans Pro"/>
                        </a:rPr>
                        <a:t>pressure to conform to stereotypical gender norms and roles start to restrict adolescents’ opportunities and expectations of themselves</a:t>
                      </a:r>
                      <a:endParaRPr sz="2000" i="1" u="none" strike="noStrike" cap="none">
                        <a:solidFill>
                          <a:schemeClr val="dk1"/>
                        </a:solidFill>
                        <a:latin typeface="Source Sans Pro"/>
                        <a:ea typeface="Source Sans Pro"/>
                        <a:cs typeface="Source Sans Pro"/>
                        <a:sym typeface="Source Sans Pro"/>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3"/>
                  </a:ext>
                </a:extLst>
              </a:tr>
            </a:tbl>
          </a:graphicData>
        </a:graphic>
      </p:graphicFrame>
      <p:sp>
        <p:nvSpPr>
          <p:cNvPr id="553" name="Google Shape;553;p86"/>
          <p:cNvSpPr txBox="1"/>
          <p:nvPr/>
        </p:nvSpPr>
        <p:spPr>
          <a:xfrm>
            <a:off x="3080591" y="6427125"/>
            <a:ext cx="6030900" cy="400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a:solidFill>
                  <a:schemeClr val="dk1"/>
                </a:solidFill>
                <a:latin typeface="Source Sans Pro"/>
                <a:ea typeface="Source Sans Pro"/>
                <a:cs typeface="Source Sans Pro"/>
                <a:sym typeface="Source Sans Pro"/>
              </a:rPr>
              <a:t>* Girls’ puberty generally begins earlier than boys’</a:t>
            </a:r>
            <a:endParaRPr sz="1200" b="0" i="0" u="none" strike="noStrike" cap="non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Branded Image Slides">
  <a:themeElements>
    <a:clrScheme name="Custom 2">
      <a:dk1>
        <a:srgbClr val="000000"/>
      </a:dk1>
      <a:lt1>
        <a:srgbClr val="FAFBFF"/>
      </a:lt1>
      <a:dk2>
        <a:srgbClr val="F7DDD3"/>
      </a:dk2>
      <a:lt2>
        <a:srgbClr val="FFC074"/>
      </a:lt2>
      <a:accent1>
        <a:srgbClr val="F37836"/>
      </a:accent1>
      <a:accent2>
        <a:srgbClr val="F04848"/>
      </a:accent2>
      <a:accent3>
        <a:srgbClr val="C4114C"/>
      </a:accent3>
      <a:accent4>
        <a:srgbClr val="BDD9B2"/>
      </a:accent4>
      <a:accent5>
        <a:srgbClr val="289195"/>
      </a:accent5>
      <a:accent6>
        <a:srgbClr val="9D53A7"/>
      </a:accent6>
      <a:hlink>
        <a:srgbClr val="568E64"/>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ight Background">
  <a:themeElements>
    <a:clrScheme name="Custom 2">
      <a:dk1>
        <a:srgbClr val="000000"/>
      </a:dk1>
      <a:lt1>
        <a:srgbClr val="FAFBFF"/>
      </a:lt1>
      <a:dk2>
        <a:srgbClr val="F7DDD3"/>
      </a:dk2>
      <a:lt2>
        <a:srgbClr val="FFC074"/>
      </a:lt2>
      <a:accent1>
        <a:srgbClr val="F37836"/>
      </a:accent1>
      <a:accent2>
        <a:srgbClr val="F04848"/>
      </a:accent2>
      <a:accent3>
        <a:srgbClr val="C4114C"/>
      </a:accent3>
      <a:accent4>
        <a:srgbClr val="BDD9B2"/>
      </a:accent4>
      <a:accent5>
        <a:srgbClr val="289195"/>
      </a:accent5>
      <a:accent6>
        <a:srgbClr val="9D53A7"/>
      </a:accent6>
      <a:hlink>
        <a:srgbClr val="568E64"/>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d9eca71f-2779-4b16-a8fd-abbad002b6f3">
      <Terms xmlns="http://schemas.microsoft.com/office/infopath/2007/PartnerControls"/>
    </lcf76f155ced4ddcb4097134ff3c332f>
    <TaxCatchAll xmlns="2b04e3bf-eb77-48e0-9993-e01b67b1c33a"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02841AF3E051B499CA9BACFA20EF8EA" ma:contentTypeVersion="20" ma:contentTypeDescription="Create a new document." ma:contentTypeScope="" ma:versionID="0428c2dd7b7e6a1594ccb9656155d541">
  <xsd:schema xmlns:xsd="http://www.w3.org/2001/XMLSchema" xmlns:xs="http://www.w3.org/2001/XMLSchema" xmlns:p="http://schemas.microsoft.com/office/2006/metadata/properties" xmlns:ns2="d9eca71f-2779-4b16-a8fd-abbad002b6f3" xmlns:ns3="3a6f91b1-a58e-4169-ad8b-8626878c99ea" xmlns:ns4="2b04e3bf-eb77-48e0-9993-e01b67b1c33a" targetNamespace="http://schemas.microsoft.com/office/2006/metadata/properties" ma:root="true" ma:fieldsID="7f192e5babdb2c05708f70eca3c39332" ns2:_="" ns3:_="" ns4:_="">
    <xsd:import namespace="d9eca71f-2779-4b16-a8fd-abbad002b6f3"/>
    <xsd:import namespace="3a6f91b1-a58e-4169-ad8b-8626878c99ea"/>
    <xsd:import namespace="2b04e3bf-eb77-48e0-9993-e01b67b1c33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Location" minOccurs="0"/>
                <xsd:element ref="ns3:SharedWithUsers" minOccurs="0"/>
                <xsd:element ref="ns3:SharedWithDetails" minOccurs="0"/>
                <xsd:element ref="ns2:MediaLengthInSeconds" minOccurs="0"/>
                <xsd:element ref="ns4:TaxCatchAll" minOccurs="0"/>
                <xsd:element ref="ns2:lcf76f155ced4ddcb4097134ff3c332f"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9eca71f-2779-4b16-a8fd-abbad002b6f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5be66e25-6253-4f8b-9755-5684a1ad782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a6f91b1-a58e-4169-ad8b-8626878c99ea"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b04e3bf-eb77-48e0-9993-e01b67b1c33a"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636d2977-798a-4a3e-a603-1169e4073112}" ma:internalName="TaxCatchAll" ma:showField="CatchAllData" ma:web="3a6f91b1-a58e-4169-ad8b-8626878c99e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32483C5-FCC2-43F6-92AD-1913A3CAC830}">
  <ds:schemaRefs>
    <ds:schemaRef ds:uri="http://schemas.microsoft.com/office/2006/metadata/properties"/>
    <ds:schemaRef ds:uri="http://schemas.microsoft.com/office/infopath/2007/PartnerControls"/>
    <ds:schemaRef ds:uri="d9eca71f-2779-4b16-a8fd-abbad002b6f3"/>
    <ds:schemaRef ds:uri="2b04e3bf-eb77-48e0-9993-e01b67b1c33a"/>
  </ds:schemaRefs>
</ds:datastoreItem>
</file>

<file path=customXml/itemProps2.xml><?xml version="1.0" encoding="utf-8"?>
<ds:datastoreItem xmlns:ds="http://schemas.openxmlformats.org/officeDocument/2006/customXml" ds:itemID="{A1EBE5CD-A1C2-4DD0-A59F-CD1CB605C920}">
  <ds:schemaRefs>
    <ds:schemaRef ds:uri="http://schemas.microsoft.com/sharepoint/v3/contenttype/forms"/>
  </ds:schemaRefs>
</ds:datastoreItem>
</file>

<file path=customXml/itemProps3.xml><?xml version="1.0" encoding="utf-8"?>
<ds:datastoreItem xmlns:ds="http://schemas.openxmlformats.org/officeDocument/2006/customXml" ds:itemID="{07C5DC76-30FF-4965-A05D-A4B75E88109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9eca71f-2779-4b16-a8fd-abbad002b6f3"/>
    <ds:schemaRef ds:uri="3a6f91b1-a58e-4169-ad8b-8626878c99ea"/>
    <ds:schemaRef ds:uri="2b04e3bf-eb77-48e0-9993-e01b67b1c33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12</TotalTime>
  <Words>5507</Words>
  <Application>Microsoft Office PowerPoint</Application>
  <PresentationFormat>Widescreen</PresentationFormat>
  <Paragraphs>401</Paragraphs>
  <Slides>21</Slides>
  <Notes>21</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21</vt:i4>
      </vt:variant>
    </vt:vector>
  </HeadingPairs>
  <TitlesOfParts>
    <vt:vector size="27" baseType="lpstr">
      <vt:lpstr>Roboto Condensed</vt:lpstr>
      <vt:lpstr>Calibri</vt:lpstr>
      <vt:lpstr>Source Sans Pro</vt:lpstr>
      <vt:lpstr>Arial</vt:lpstr>
      <vt:lpstr>Branded Image Slides</vt:lpstr>
      <vt:lpstr>Light Background</vt:lpstr>
      <vt:lpstr>PowerPoint Presentation</vt:lpstr>
      <vt:lpstr>Learning objectives</vt:lpstr>
      <vt:lpstr>Group discussion</vt:lpstr>
      <vt:lpstr>Key definitions</vt:lpstr>
      <vt:lpstr>Contraceptive methods</vt:lpstr>
      <vt:lpstr>Family planning saves lives!</vt:lpstr>
      <vt:lpstr>Other benefits of family planning</vt:lpstr>
      <vt:lpstr>What might affect the use of contraception by members of your community?</vt:lpstr>
      <vt:lpstr>Stages of adolescent development (age 10-19 years)</vt:lpstr>
      <vt:lpstr>Why focus on adolescents and youth in FP?</vt:lpstr>
      <vt:lpstr>What is the relationship between gender roles and health?</vt:lpstr>
      <vt:lpstr>How age and gender norms can create a “double disadvantage”</vt:lpstr>
      <vt:lpstr>Four corners: Do I ______ with the statements?</vt:lpstr>
      <vt:lpstr>Why pharmacies and drug shops for family planning?</vt:lpstr>
      <vt:lpstr>Why are referrals important?</vt:lpstr>
      <vt:lpstr>Your responsibility: Informed choice &amp; voluntarism</vt:lpstr>
      <vt:lpstr>Your responsibility: Support the client’s choice</vt:lpstr>
      <vt:lpstr>How to be responsive to youth and gender </vt:lpstr>
      <vt:lpstr>High quality, youth- and gender-responsive pharmacies and drug shops…</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Erin Dumas</dc:creator>
  <cp:lastModifiedBy>Mariela Rodriguez</cp:lastModifiedBy>
  <cp:revision>2</cp:revision>
  <dcterms:created xsi:type="dcterms:W3CDTF">2020-07-17T17:14:17Z</dcterms:created>
  <dcterms:modified xsi:type="dcterms:W3CDTF">2024-11-11T19:30:47Z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0x010100402841AF3E051B499CA9BACFA20EF8EA</vt:lpwstr>
  </property>
  <property fmtid="{D5CDD505-2E9C-101B-9397-08002B2CF9AE}" pid="3" name="MediaServiceImageTags">
    <vt:lpwstr/>
  </property>
</Properties>
</file>