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48" r:id="rId4"/>
    <p:sldMasterId id="2147483660" r:id="rId5"/>
  </p:sldMasterIdLst>
  <p:notesMasterIdLst>
    <p:notesMasterId r:id="rId42"/>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Lst>
  <p:sldSz cx="12192000" cy="6858000"/>
  <p:notesSz cx="6858000" cy="9144000"/>
  <p:embeddedFontLst>
    <p:embeddedFont>
      <p:font typeface="Arial Black" panose="020B0A04020102020204" pitchFamily="34" charset="0"/>
      <p:regular r:id="rId43"/>
      <p:bold r:id="rId44"/>
    </p:embeddedFont>
    <p:embeddedFont>
      <p:font typeface="Overlock" panose="020B0604020202020204" charset="0"/>
      <p:regular r:id="rId45"/>
      <p:bold r:id="rId46"/>
      <p:italic r:id="rId47"/>
      <p:boldItalic r:id="rId48"/>
    </p:embeddedFont>
    <p:embeddedFont>
      <p:font typeface="Roboto Condensed" panose="02000000000000000000" pitchFamily="2" charset="0"/>
      <p:regular r:id="rId49"/>
      <p:bold r:id="rId50"/>
      <p:italic r:id="rId51"/>
      <p:boldItalic r:id="rId52"/>
    </p:embeddedFont>
    <p:embeddedFont>
      <p:font typeface="Source Sans Pro" panose="020B0503030403020204" pitchFamily="34" charset="0"/>
      <p:regular r:id="rId53"/>
      <p:bold r:id="rId54"/>
      <p:italic r:id="rId55"/>
      <p:boldItalic r:id="rId5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60" roundtripDataSignature="AMtx7miCYTZtnlmT0hcjSJ6bUni7IfHYqw=="/>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alia Boggs" initials="" lastIdx="1" clrIdx="0"/>
  <p:cmAuthor id="1" name="Rebecca Husband" initials="" lastIdx="3" clrIdx="1"/>
  <p:cmAuthor id="2" name="Omar Dary" initials="" lastIdx="5" clrIdx="2"/>
  <p:cmAuthor id="3" name="Bina Valsangkar" initials="" lastIdx="5" clrIdx="3"/>
  <p:cmAuthor id="4" name="Lindy Fenlason" initials="" lastIdx="1" clrIdx="4"/>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8945" autoAdjust="0"/>
  </p:normalViewPr>
  <p:slideViewPr>
    <p:cSldViewPr snapToGrid="0">
      <p:cViewPr varScale="1">
        <p:scale>
          <a:sx n="43" d="100"/>
          <a:sy n="43" d="100"/>
        </p:scale>
        <p:origin x="836" y="2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notesMaster" Target="notesMasters/notesMaster1.xml"/><Relationship Id="rId47" Type="http://schemas.openxmlformats.org/officeDocument/2006/relationships/font" Target="fonts/font5.fntdata"/><Relationship Id="rId50" Type="http://schemas.openxmlformats.org/officeDocument/2006/relationships/font" Target="fonts/font8.fntdata"/><Relationship Id="rId55" Type="http://schemas.openxmlformats.org/officeDocument/2006/relationships/font" Target="fonts/font13.fntdata"/><Relationship Id="rId63"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font" Target="fonts/font3.fntdata"/><Relationship Id="rId53" Type="http://schemas.openxmlformats.org/officeDocument/2006/relationships/font" Target="fonts/font11.fntdata"/><Relationship Id="rId66" Type="http://schemas.microsoft.com/office/2016/11/relationships/changesInfo" Target="changesInfos/changesInfo1.xml"/><Relationship Id="rId5" Type="http://schemas.openxmlformats.org/officeDocument/2006/relationships/slideMaster" Target="slideMasters/slideMaster2.xml"/><Relationship Id="rId61" Type="http://schemas.openxmlformats.org/officeDocument/2006/relationships/commentAuthors" Target="commentAuthors.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font" Target="fonts/font1.fntdata"/><Relationship Id="rId48" Type="http://schemas.openxmlformats.org/officeDocument/2006/relationships/font" Target="fonts/font6.fntdata"/><Relationship Id="rId56" Type="http://schemas.openxmlformats.org/officeDocument/2006/relationships/font" Target="fonts/font14.fntdata"/><Relationship Id="rId64" Type="http://schemas.openxmlformats.org/officeDocument/2006/relationships/theme" Target="theme/theme1.xml"/><Relationship Id="rId8" Type="http://schemas.openxmlformats.org/officeDocument/2006/relationships/slide" Target="slides/slide3.xml"/><Relationship Id="rId51" Type="http://schemas.openxmlformats.org/officeDocument/2006/relationships/font" Target="fonts/font9.fntdata"/><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font" Target="fonts/font4.fntdata"/><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font" Target="fonts/font12.fntdata"/><Relationship Id="rId62"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font" Target="fonts/font7.fntdata"/><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font" Target="fonts/font2.fntdata"/><Relationship Id="rId52" Type="http://schemas.openxmlformats.org/officeDocument/2006/relationships/font" Target="fonts/font10.fntdata"/><Relationship Id="rId60" Type="http://customschemas.google.com/relationships/presentationmetadata" Target="metadata"/><Relationship Id="rId65"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iela Rodriguez" userId="8b545ed3-f566-48fb-901a-5b0e396e791e" providerId="ADAL" clId="{8CD23974-515E-46A5-B1B0-E35B996EA53C}"/>
    <pc:docChg chg="modSld">
      <pc:chgData name="Mariela Rodriguez" userId="8b545ed3-f566-48fb-901a-5b0e396e791e" providerId="ADAL" clId="{8CD23974-515E-46A5-B1B0-E35B996EA53C}" dt="2024-11-11T19:27:48.699" v="327" actId="962"/>
      <pc:docMkLst>
        <pc:docMk/>
      </pc:docMkLst>
      <pc:sldChg chg="modSp mod">
        <pc:chgData name="Mariela Rodriguez" userId="8b545ed3-f566-48fb-901a-5b0e396e791e" providerId="ADAL" clId="{8CD23974-515E-46A5-B1B0-E35B996EA53C}" dt="2024-11-11T19:26:40.103" v="0" actId="962"/>
        <pc:sldMkLst>
          <pc:docMk/>
          <pc:sldMk cId="0" sldId="258"/>
        </pc:sldMkLst>
        <pc:picChg chg="mod">
          <ac:chgData name="Mariela Rodriguez" userId="8b545ed3-f566-48fb-901a-5b0e396e791e" providerId="ADAL" clId="{8CD23974-515E-46A5-B1B0-E35B996EA53C}" dt="2024-11-11T19:26:40.103" v="0" actId="962"/>
          <ac:picMkLst>
            <pc:docMk/>
            <pc:sldMk cId="0" sldId="258"/>
            <ac:picMk id="485" creationId="{00000000-0000-0000-0000-000000000000}"/>
          </ac:picMkLst>
        </pc:picChg>
      </pc:sldChg>
      <pc:sldChg chg="modSp mod">
        <pc:chgData name="Mariela Rodriguez" userId="8b545ed3-f566-48fb-901a-5b0e396e791e" providerId="ADAL" clId="{8CD23974-515E-46A5-B1B0-E35B996EA53C}" dt="2024-11-11T19:26:42.741" v="1" actId="962"/>
        <pc:sldMkLst>
          <pc:docMk/>
          <pc:sldMk cId="0" sldId="262"/>
        </pc:sldMkLst>
        <pc:picChg chg="mod">
          <ac:chgData name="Mariela Rodriguez" userId="8b545ed3-f566-48fb-901a-5b0e396e791e" providerId="ADAL" clId="{8CD23974-515E-46A5-B1B0-E35B996EA53C}" dt="2024-11-11T19:26:42.741" v="1" actId="962"/>
          <ac:picMkLst>
            <pc:docMk/>
            <pc:sldMk cId="0" sldId="262"/>
            <ac:picMk id="520" creationId="{00000000-0000-0000-0000-000000000000}"/>
          </ac:picMkLst>
        </pc:picChg>
      </pc:sldChg>
      <pc:sldChg chg="modSp mod">
        <pc:chgData name="Mariela Rodriguez" userId="8b545ed3-f566-48fb-901a-5b0e396e791e" providerId="ADAL" clId="{8CD23974-515E-46A5-B1B0-E35B996EA53C}" dt="2024-11-11T19:27:02.381" v="131" actId="962"/>
        <pc:sldMkLst>
          <pc:docMk/>
          <pc:sldMk cId="0" sldId="263"/>
        </pc:sldMkLst>
        <pc:spChg chg="mod">
          <ac:chgData name="Mariela Rodriguez" userId="8b545ed3-f566-48fb-901a-5b0e396e791e" providerId="ADAL" clId="{8CD23974-515E-46A5-B1B0-E35B996EA53C}" dt="2024-11-11T19:27:02.381" v="131" actId="962"/>
          <ac:spMkLst>
            <pc:docMk/>
            <pc:sldMk cId="0" sldId="263"/>
            <ac:spMk id="526" creationId="{00000000-0000-0000-0000-000000000000}"/>
          </ac:spMkLst>
        </pc:spChg>
      </pc:sldChg>
      <pc:sldChg chg="modSp mod">
        <pc:chgData name="Mariela Rodriguez" userId="8b545ed3-f566-48fb-901a-5b0e396e791e" providerId="ADAL" clId="{8CD23974-515E-46A5-B1B0-E35B996EA53C}" dt="2024-11-11T19:27:18.520" v="205" actId="962"/>
        <pc:sldMkLst>
          <pc:docMk/>
          <pc:sldMk cId="0" sldId="266"/>
        </pc:sldMkLst>
        <pc:picChg chg="mod">
          <ac:chgData name="Mariela Rodriguez" userId="8b545ed3-f566-48fb-901a-5b0e396e791e" providerId="ADAL" clId="{8CD23974-515E-46A5-B1B0-E35B996EA53C}" dt="2024-11-11T19:27:18.520" v="205" actId="962"/>
          <ac:picMkLst>
            <pc:docMk/>
            <pc:sldMk cId="0" sldId="266"/>
            <ac:picMk id="557" creationId="{00000000-0000-0000-0000-000000000000}"/>
          </ac:picMkLst>
        </pc:picChg>
      </pc:sldChg>
      <pc:sldChg chg="modSp mod">
        <pc:chgData name="Mariela Rodriguez" userId="8b545ed3-f566-48fb-901a-5b0e396e791e" providerId="ADAL" clId="{8CD23974-515E-46A5-B1B0-E35B996EA53C}" dt="2024-11-11T19:27:25.669" v="207" actId="962"/>
        <pc:sldMkLst>
          <pc:docMk/>
          <pc:sldMk cId="0" sldId="267"/>
        </pc:sldMkLst>
        <pc:spChg chg="mod">
          <ac:chgData name="Mariela Rodriguez" userId="8b545ed3-f566-48fb-901a-5b0e396e791e" providerId="ADAL" clId="{8CD23974-515E-46A5-B1B0-E35B996EA53C}" dt="2024-11-11T19:27:23.665" v="206" actId="962"/>
          <ac:spMkLst>
            <pc:docMk/>
            <pc:sldMk cId="0" sldId="267"/>
            <ac:spMk id="564" creationId="{00000000-0000-0000-0000-000000000000}"/>
          </ac:spMkLst>
        </pc:spChg>
        <pc:picChg chg="mod">
          <ac:chgData name="Mariela Rodriguez" userId="8b545ed3-f566-48fb-901a-5b0e396e791e" providerId="ADAL" clId="{8CD23974-515E-46A5-B1B0-E35B996EA53C}" dt="2024-11-11T19:27:25.669" v="207" actId="962"/>
          <ac:picMkLst>
            <pc:docMk/>
            <pc:sldMk cId="0" sldId="267"/>
            <ac:picMk id="566" creationId="{00000000-0000-0000-0000-000000000000}"/>
          </ac:picMkLst>
        </pc:picChg>
      </pc:sldChg>
      <pc:sldChg chg="modSp mod">
        <pc:chgData name="Mariela Rodriguez" userId="8b545ed3-f566-48fb-901a-5b0e396e791e" providerId="ADAL" clId="{8CD23974-515E-46A5-B1B0-E35B996EA53C}" dt="2024-11-11T19:27:27.997" v="208" actId="962"/>
        <pc:sldMkLst>
          <pc:docMk/>
          <pc:sldMk cId="0" sldId="269"/>
        </pc:sldMkLst>
        <pc:picChg chg="mod">
          <ac:chgData name="Mariela Rodriguez" userId="8b545ed3-f566-48fb-901a-5b0e396e791e" providerId="ADAL" clId="{8CD23974-515E-46A5-B1B0-E35B996EA53C}" dt="2024-11-11T19:27:27.997" v="208" actId="962"/>
          <ac:picMkLst>
            <pc:docMk/>
            <pc:sldMk cId="0" sldId="269"/>
            <ac:picMk id="583" creationId="{00000000-0000-0000-0000-000000000000}"/>
          </ac:picMkLst>
        </pc:picChg>
      </pc:sldChg>
      <pc:sldChg chg="modSp mod">
        <pc:chgData name="Mariela Rodriguez" userId="8b545ed3-f566-48fb-901a-5b0e396e791e" providerId="ADAL" clId="{8CD23974-515E-46A5-B1B0-E35B996EA53C}" dt="2024-11-11T19:27:33.312" v="209" actId="962"/>
        <pc:sldMkLst>
          <pc:docMk/>
          <pc:sldMk cId="0" sldId="270"/>
        </pc:sldMkLst>
        <pc:picChg chg="mod">
          <ac:chgData name="Mariela Rodriguez" userId="8b545ed3-f566-48fb-901a-5b0e396e791e" providerId="ADAL" clId="{8CD23974-515E-46A5-B1B0-E35B996EA53C}" dt="2024-11-11T19:27:33.312" v="209" actId="962"/>
          <ac:picMkLst>
            <pc:docMk/>
            <pc:sldMk cId="0" sldId="270"/>
            <ac:picMk id="592" creationId="{00000000-0000-0000-0000-000000000000}"/>
          </ac:picMkLst>
        </pc:picChg>
      </pc:sldChg>
      <pc:sldChg chg="modSp mod">
        <pc:chgData name="Mariela Rodriguez" userId="8b545ed3-f566-48fb-901a-5b0e396e791e" providerId="ADAL" clId="{8CD23974-515E-46A5-B1B0-E35B996EA53C}" dt="2024-11-11T19:27:48.699" v="327" actId="962"/>
        <pc:sldMkLst>
          <pc:docMk/>
          <pc:sldMk cId="0" sldId="271"/>
        </pc:sldMkLst>
        <pc:grpChg chg="mod">
          <ac:chgData name="Mariela Rodriguez" userId="8b545ed3-f566-48fb-901a-5b0e396e791e" providerId="ADAL" clId="{8CD23974-515E-46A5-B1B0-E35B996EA53C}" dt="2024-11-11T19:27:48.699" v="327" actId="962"/>
          <ac:grpSpMkLst>
            <pc:docMk/>
            <pc:sldMk cId="0" sldId="271"/>
            <ac:grpSpMk id="602" creationId="{00000000-0000-0000-0000-000000000000}"/>
          </ac:grpSpMkLst>
        </pc:grpChg>
      </pc:sldChg>
    </pc:docChg>
  </pc:docChgLst>
  <pc:docChgLst>
    <pc:chgData name="Rebecca Husband" userId="a1c3f38b-1c71-4d5c-b171-57ba1883ef73" providerId="ADAL" clId="{E1A14E1B-CD88-4F1B-926A-0B8B34DAF839}"/>
    <pc:docChg chg="modSld">
      <pc:chgData name="Rebecca Husband" userId="a1c3f38b-1c71-4d5c-b171-57ba1883ef73" providerId="ADAL" clId="{E1A14E1B-CD88-4F1B-926A-0B8B34DAF839}" dt="2024-10-11T16:54:00.563" v="7" actId="27107"/>
      <pc:docMkLst>
        <pc:docMk/>
      </pc:docMkLst>
      <pc:sldChg chg="modSp">
        <pc:chgData name="Rebecca Husband" userId="a1c3f38b-1c71-4d5c-b171-57ba1883ef73" providerId="ADAL" clId="{E1A14E1B-CD88-4F1B-926A-0B8B34DAF839}" dt="2024-10-11T16:53:02.708" v="0" actId="11530"/>
        <pc:sldMkLst>
          <pc:docMk/>
          <pc:sldMk cId="0" sldId="259"/>
        </pc:sldMkLst>
        <pc:spChg chg="mod">
          <ac:chgData name="Rebecca Husband" userId="a1c3f38b-1c71-4d5c-b171-57ba1883ef73" providerId="ADAL" clId="{E1A14E1B-CD88-4F1B-926A-0B8B34DAF839}" dt="2024-10-11T16:53:02.708" v="0" actId="11530"/>
          <ac:spMkLst>
            <pc:docMk/>
            <pc:sldMk cId="0" sldId="259"/>
            <ac:spMk id="494" creationId="{00000000-0000-0000-0000-000000000000}"/>
          </ac:spMkLst>
        </pc:spChg>
      </pc:sldChg>
      <pc:sldChg chg="modSp">
        <pc:chgData name="Rebecca Husband" userId="a1c3f38b-1c71-4d5c-b171-57ba1883ef73" providerId="ADAL" clId="{E1A14E1B-CD88-4F1B-926A-0B8B34DAF839}" dt="2024-10-11T16:53:18.730" v="1" actId="11530"/>
        <pc:sldMkLst>
          <pc:docMk/>
          <pc:sldMk cId="0" sldId="263"/>
        </pc:sldMkLst>
        <pc:spChg chg="mod">
          <ac:chgData name="Rebecca Husband" userId="a1c3f38b-1c71-4d5c-b171-57ba1883ef73" providerId="ADAL" clId="{E1A14E1B-CD88-4F1B-926A-0B8B34DAF839}" dt="2024-10-11T16:53:18.730" v="1" actId="11530"/>
          <ac:spMkLst>
            <pc:docMk/>
            <pc:sldMk cId="0" sldId="263"/>
            <ac:spMk id="526" creationId="{00000000-0000-0000-0000-000000000000}"/>
          </ac:spMkLst>
        </pc:spChg>
      </pc:sldChg>
      <pc:sldChg chg="modSp">
        <pc:chgData name="Rebecca Husband" userId="a1c3f38b-1c71-4d5c-b171-57ba1883ef73" providerId="ADAL" clId="{E1A14E1B-CD88-4F1B-926A-0B8B34DAF839}" dt="2024-10-11T16:53:26.273" v="2" actId="11530"/>
        <pc:sldMkLst>
          <pc:docMk/>
          <pc:sldMk cId="0" sldId="265"/>
        </pc:sldMkLst>
        <pc:spChg chg="mod">
          <ac:chgData name="Rebecca Husband" userId="a1c3f38b-1c71-4d5c-b171-57ba1883ef73" providerId="ADAL" clId="{E1A14E1B-CD88-4F1B-926A-0B8B34DAF839}" dt="2024-10-11T16:53:26.273" v="2" actId="11530"/>
          <ac:spMkLst>
            <pc:docMk/>
            <pc:sldMk cId="0" sldId="265"/>
            <ac:spMk id="544" creationId="{00000000-0000-0000-0000-000000000000}"/>
          </ac:spMkLst>
        </pc:spChg>
      </pc:sldChg>
      <pc:sldChg chg="modNotesTx">
        <pc:chgData name="Rebecca Husband" userId="a1c3f38b-1c71-4d5c-b171-57ba1883ef73" providerId="ADAL" clId="{E1A14E1B-CD88-4F1B-926A-0B8B34DAF839}" dt="2024-10-11T16:54:00.563" v="7" actId="27107"/>
        <pc:sldMkLst>
          <pc:docMk/>
          <pc:sldMk cId="0" sldId="284"/>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Source Sans Pro"/>
                <a:ea typeface="Source Sans Pro"/>
                <a:cs typeface="Source Sans Pro"/>
                <a:sym typeface="Source Sans Pro"/>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Source Sans Pro"/>
                <a:ea typeface="Source Sans Pro"/>
                <a:cs typeface="Source Sans Pro"/>
                <a:sym typeface="Source Sans Pro"/>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Source Sans Pro"/>
                <a:ea typeface="Source Sans Pro"/>
                <a:cs typeface="Source Sans Pro"/>
                <a:sym typeface="Source Sans Pro"/>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Source Sans Pro"/>
                <a:ea typeface="Source Sans Pro"/>
                <a:cs typeface="Source Sans Pro"/>
                <a:sym typeface="Source Sans Pro"/>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Source Sans Pro"/>
                <a:ea typeface="Source Sans Pro"/>
                <a:cs typeface="Source Sans Pro"/>
                <a:sym typeface="Source Sans Pro"/>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Source Sans Pro"/>
                <a:ea typeface="Source Sans Pro"/>
                <a:cs typeface="Source Sans Pro"/>
                <a:sym typeface="Source Sans Pro"/>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Source Sans Pro"/>
                <a:ea typeface="Source Sans Pro"/>
                <a:cs typeface="Source Sans Pro"/>
                <a:sym typeface="Source Sans Pro"/>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Source Sans Pro"/>
                <a:ea typeface="Source Sans Pro"/>
                <a:cs typeface="Source Sans Pro"/>
                <a:sym typeface="Source Sans Pro"/>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Source Sans Pro"/>
                <a:ea typeface="Source Sans Pro"/>
                <a:cs typeface="Source Sans Pro"/>
                <a:sym typeface="Source Sans Pro"/>
              </a:rPr>
              <a:t>‹#›</a:t>
            </a:fld>
            <a:endParaRPr sz="1200" b="0" i="0" u="none" strike="noStrike" cap="none">
              <a:solidFill>
                <a:schemeClr val="dk1"/>
              </a:solidFill>
              <a:latin typeface="Source Sans Pro"/>
              <a:ea typeface="Source Sans Pro"/>
              <a:cs typeface="Source Sans Pro"/>
              <a:sym typeface="Source Sans Pro"/>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thenounproject.com/"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3"/>
        <p:cNvGrpSpPr/>
        <p:nvPr/>
      </p:nvGrpSpPr>
      <p:grpSpPr>
        <a:xfrm>
          <a:off x="0" y="0"/>
          <a:ext cx="0" cy="0"/>
          <a:chOff x="0" y="0"/>
          <a:chExt cx="0" cy="0"/>
        </a:xfrm>
      </p:grpSpPr>
      <p:sp>
        <p:nvSpPr>
          <p:cNvPr id="464" name="Google Shape;464;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5" name="Google Shape;465;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000" b="0" i="0" u="none" strike="noStrike" cap="none">
                <a:solidFill>
                  <a:srgbClr val="000000"/>
                </a:solidFill>
                <a:latin typeface="Source Sans Pro"/>
                <a:ea typeface="Source Sans Pro"/>
                <a:cs typeface="Source Sans Pro"/>
                <a:sym typeface="Source Sans Pro"/>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0"/>
                  </a:ext>
                </a:extLst>
              </a:rPr>
              <a:t>Total time required to complete this module/session is approximately </a:t>
            </a:r>
            <a:r>
              <a:rPr lang="en-US" sz="1000">
                <a:solidFill>
                  <a:srgbClr val="000000"/>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
                  </a:ext>
                </a:extLst>
              </a:rPr>
              <a:t>2</a:t>
            </a:r>
            <a:r>
              <a:rPr lang="en-US" sz="1000" b="0" i="0" u="none" strike="noStrike" cap="none">
                <a:solidFill>
                  <a:srgbClr val="000000"/>
                </a:solidFill>
                <a:latin typeface="Source Sans Pro"/>
                <a:ea typeface="Source Sans Pro"/>
                <a:cs typeface="Source Sans Pro"/>
                <a:sym typeface="Source Sans Pro"/>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2"/>
                  </a:ext>
                </a:extLst>
              </a:rPr>
              <a:t> hours and </a:t>
            </a:r>
            <a:r>
              <a:rPr lang="en-US" sz="1000">
                <a:solidFill>
                  <a:srgbClr val="000000"/>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
                  </a:ext>
                </a:extLst>
              </a:rPr>
              <a:t>15 </a:t>
            </a:r>
            <a:r>
              <a:rPr lang="en-US" sz="1000" b="0" i="0" u="none" strike="noStrike" cap="none">
                <a:solidFill>
                  <a:srgbClr val="000000"/>
                </a:solidFill>
                <a:latin typeface="Source Sans Pro"/>
                <a:ea typeface="Source Sans Pro"/>
                <a:cs typeface="Source Sans Pro"/>
                <a:sym typeface="Source Sans Pro"/>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4"/>
                  </a:ext>
                </a:extLst>
              </a:rPr>
              <a:t>min</a:t>
            </a:r>
            <a:r>
              <a:rPr lang="en-US" sz="1000">
                <a:solidFill>
                  <a:srgbClr val="000000"/>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5"/>
                  </a:ext>
                </a:extLst>
              </a:rPr>
              <a:t>: Session 1: 30 min; session 2: 1 hr 45 min.</a:t>
            </a:r>
            <a:endParaRPr sz="1000" b="1">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6"/>
                </a:ext>
              </a:extLst>
            </a:endParaRPr>
          </a:p>
          <a:p>
            <a:pPr marL="0" lvl="0" indent="0" algn="l" rtl="0">
              <a:spcBef>
                <a:spcPts val="0"/>
              </a:spcBef>
              <a:spcAft>
                <a:spcPts val="0"/>
              </a:spcAft>
              <a:buClr>
                <a:schemeClr val="dk1"/>
              </a:buClr>
              <a:buSzPts val="1000"/>
              <a:buFont typeface="Arial"/>
              <a:buNone/>
            </a:pPr>
            <a:r>
              <a:rPr lang="en-US" sz="1000"/>
              <a:t>Most images have been credited. Where they have not been credited, they are derived from: Microsoft 365 stock icons, under a royalty-free license at the Noun Project (</a:t>
            </a:r>
            <a:r>
              <a:rPr lang="en-US" sz="1000" u="sng">
                <a:solidFill>
                  <a:schemeClr val="hlink"/>
                </a:solidFill>
                <a:hlinkClick r:id="rId3"/>
              </a:rPr>
              <a:t>Noun Project: Free Icons &amp; Stock Photos for Everything (thenounproject.com)</a:t>
            </a:r>
            <a:r>
              <a:rPr lang="en-US" sz="1000"/>
              <a:t>), or from USAID’s MOMENTUM style guide and templates.</a:t>
            </a:r>
            <a:endParaRPr sz="1000">
              <a:solidFill>
                <a:srgbClr val="FAFBFF"/>
              </a:solidFill>
            </a:endParaRPr>
          </a:p>
          <a:p>
            <a:pPr marL="0" lvl="0" indent="0" algn="l" rtl="0">
              <a:spcBef>
                <a:spcPts val="0"/>
              </a:spcBef>
              <a:spcAft>
                <a:spcPts val="0"/>
              </a:spcAft>
              <a:buClr>
                <a:schemeClr val="dk1"/>
              </a:buClr>
              <a:buSzPts val="1000"/>
              <a:buFont typeface="Arial"/>
              <a:buNone/>
            </a:pPr>
            <a:endParaRPr sz="1000"/>
          </a:p>
          <a:p>
            <a:pPr marL="0" lvl="0" indent="0" algn="l" rtl="0">
              <a:lnSpc>
                <a:spcPct val="100000"/>
              </a:lnSpc>
              <a:spcBef>
                <a:spcPts val="0"/>
              </a:spcBef>
              <a:spcAft>
                <a:spcPts val="0"/>
              </a:spcAft>
              <a:buSzPts val="1400"/>
              <a:buNone/>
            </a:pPr>
            <a:r>
              <a:rPr lang="en-US" sz="1000" b="1"/>
              <a:t>Acknowledgement: </a:t>
            </a:r>
            <a:endParaRPr sz="1000"/>
          </a:p>
          <a:p>
            <a:pPr marL="0" marR="0" lvl="0" indent="0" algn="l" rtl="0">
              <a:lnSpc>
                <a:spcPct val="100000"/>
              </a:lnSpc>
              <a:spcBef>
                <a:spcPts val="0"/>
              </a:spcBef>
              <a:spcAft>
                <a:spcPts val="0"/>
              </a:spcAft>
              <a:buClr>
                <a:srgbClr val="000000"/>
              </a:buClr>
              <a:buSzPts val="1200"/>
              <a:buFont typeface="Source Sans Pro"/>
              <a:buNone/>
            </a:pPr>
            <a:r>
              <a:rPr lang="en-US" sz="1000" b="0" i="0" u="none" strike="noStrike" cap="none">
                <a:solidFill>
                  <a:srgbClr val="000000"/>
                </a:solidFill>
                <a:latin typeface="Source Sans Pro"/>
                <a:ea typeface="Source Sans Pro"/>
                <a:cs typeface="Source Sans Pro"/>
                <a:sym typeface="Source Sans Pro"/>
              </a:rPr>
              <a:t>This module is largely based on recommendations provided in WHO iCCM training package for community health workers: Integrated management of childhood illness: caring for newborns and children in the community, adaptation for high HIV or TB settings. WHO 2014</a:t>
            </a:r>
            <a:endParaRPr sz="1000"/>
          </a:p>
          <a:p>
            <a:pPr marL="0" marR="0" lvl="0" indent="0" algn="l" rtl="0">
              <a:lnSpc>
                <a:spcPct val="100000"/>
              </a:lnSpc>
              <a:spcBef>
                <a:spcPts val="0"/>
              </a:spcBef>
              <a:spcAft>
                <a:spcPts val="0"/>
              </a:spcAft>
              <a:buClr>
                <a:srgbClr val="000000"/>
              </a:buClr>
              <a:buSzPts val="1200"/>
              <a:buFont typeface="Source Sans Pro"/>
              <a:buNone/>
            </a:pPr>
            <a:r>
              <a:rPr lang="en-US" sz="1000" b="0" i="0" u="none" strike="noStrike" cap="none">
                <a:solidFill>
                  <a:srgbClr val="000000"/>
                </a:solidFill>
                <a:latin typeface="Source Sans Pro"/>
                <a:ea typeface="Source Sans Pro"/>
                <a:cs typeface="Source Sans Pro"/>
                <a:sym typeface="Source Sans Pro"/>
              </a:rPr>
              <a:t>Additionally, some of the content and images were adapted from:</a:t>
            </a:r>
            <a:endParaRPr sz="1000"/>
          </a:p>
          <a:p>
            <a:pPr marL="171450" lvl="0" indent="-158750" algn="l" rtl="0">
              <a:lnSpc>
                <a:spcPct val="100000"/>
              </a:lnSpc>
              <a:spcBef>
                <a:spcPts val="0"/>
              </a:spcBef>
              <a:spcAft>
                <a:spcPts val="0"/>
              </a:spcAft>
              <a:buClr>
                <a:schemeClr val="dk1"/>
              </a:buClr>
              <a:buSzPts val="1000"/>
              <a:buFont typeface="Arial"/>
              <a:buChar char="•"/>
            </a:pPr>
            <a:r>
              <a:rPr lang="en-US" sz="1000"/>
              <a:t>Community Health Volunteers Training: Integrated Community Case Management. Kenya, 2013</a:t>
            </a:r>
            <a:endParaRPr sz="1000"/>
          </a:p>
          <a:p>
            <a:pPr marL="171450" lvl="0" indent="-158750" algn="l" rtl="0">
              <a:lnSpc>
                <a:spcPct val="100000"/>
              </a:lnSpc>
              <a:spcBef>
                <a:spcPts val="0"/>
              </a:spcBef>
              <a:spcAft>
                <a:spcPts val="0"/>
              </a:spcAft>
              <a:buClr>
                <a:schemeClr val="dk1"/>
              </a:buClr>
              <a:buSzPts val="1000"/>
              <a:buFont typeface="Arial"/>
              <a:buChar char="•"/>
            </a:pPr>
            <a:r>
              <a:rPr lang="en-US" sz="1000"/>
              <a:t>Simplified Protocol for the Treatment of Uncomplicated Severe Acute Malnutrition Integrated into iCCM: Simplified tools and training guidelines. Developed by International Rescue Committee with support from the Eleanor Crook Foundation.</a:t>
            </a:r>
            <a:endParaRPr sz="1000"/>
          </a:p>
        </p:txBody>
      </p:sp>
      <p:sp>
        <p:nvSpPr>
          <p:cNvPr id="466" name="Google Shape;466;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9"/>
        <p:cNvGrpSpPr/>
        <p:nvPr/>
      </p:nvGrpSpPr>
      <p:grpSpPr>
        <a:xfrm>
          <a:off x="0" y="0"/>
          <a:ext cx="0" cy="0"/>
          <a:chOff x="0" y="0"/>
          <a:chExt cx="0" cy="0"/>
        </a:xfrm>
      </p:grpSpPr>
      <p:sp>
        <p:nvSpPr>
          <p:cNvPr id="540" name="Google Shape;540;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41" name="Google Shape;541;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Source Sans Pro"/>
              <a:buNone/>
            </a:pPr>
            <a:r>
              <a:rPr lang="en-US" sz="1200" b="1" i="0" u="none" strike="noStrike" cap="none">
                <a:solidFill>
                  <a:srgbClr val="000000"/>
                </a:solidFill>
                <a:latin typeface="Source Sans Pro"/>
                <a:ea typeface="Source Sans Pro"/>
                <a:cs typeface="Source Sans Pro"/>
                <a:sym typeface="Source Sans Pro"/>
              </a:rPr>
              <a:t>FACILITATOR NOTES </a:t>
            </a:r>
            <a:endParaRPr/>
          </a:p>
          <a:p>
            <a:pPr marL="0" marR="0" lvl="0" indent="0" algn="l" rtl="0">
              <a:lnSpc>
                <a:spcPct val="100000"/>
              </a:lnSpc>
              <a:spcBef>
                <a:spcPts val="0"/>
              </a:spcBef>
              <a:spcAft>
                <a:spcPts val="0"/>
              </a:spcAft>
              <a:buClr>
                <a:srgbClr val="000000"/>
              </a:buClr>
              <a:buSzPts val="1200"/>
              <a:buFont typeface="Source Sans Pro"/>
              <a:buNone/>
            </a:pPr>
            <a:r>
              <a:rPr lang="en-US" sz="1200" b="1" i="0" u="none" strike="noStrike" cap="none">
                <a:solidFill>
                  <a:srgbClr val="000000"/>
                </a:solidFill>
                <a:latin typeface="Source Sans Pro"/>
                <a:ea typeface="Source Sans Pro"/>
                <a:cs typeface="Source Sans Pro"/>
                <a:sym typeface="Source Sans Pro"/>
              </a:rPr>
              <a:t>Ask </a:t>
            </a:r>
            <a:r>
              <a:rPr lang="en-US" sz="1200" b="0" i="0" u="none" strike="noStrike" cap="none">
                <a:solidFill>
                  <a:srgbClr val="000000"/>
                </a:solidFill>
                <a:latin typeface="Source Sans Pro"/>
                <a:ea typeface="Source Sans Pro"/>
                <a:cs typeface="Source Sans Pro"/>
                <a:sym typeface="Source Sans Pro"/>
              </a:rPr>
              <a:t>the group: </a:t>
            </a:r>
            <a:r>
              <a:rPr lang="en-US" sz="1200" b="0" u="none" strike="noStrike" cap="none">
                <a:solidFill>
                  <a:srgbClr val="000000"/>
                </a:solidFill>
                <a:latin typeface="Source Sans Pro"/>
                <a:ea typeface="Source Sans Pro"/>
                <a:cs typeface="Source Sans Pro"/>
                <a:sym typeface="Source Sans Pro"/>
              </a:rPr>
              <a:t>What do you think symptoms of malnutrition are? </a:t>
            </a:r>
            <a:r>
              <a:rPr lang="en-US" sz="1200" b="0" i="0" u="none" strike="noStrike" cap="none">
                <a:solidFill>
                  <a:srgbClr val="000000"/>
                </a:solidFill>
                <a:latin typeface="Source Sans Pro"/>
                <a:ea typeface="Source Sans Pro"/>
                <a:cs typeface="Source Sans Pro"/>
                <a:sym typeface="Source Sans Pro"/>
              </a:rPr>
              <a:t>Facilitate the discussion. If trainees are having difficulties describing symptoms, ask </a:t>
            </a:r>
            <a:r>
              <a:rPr lang="en-US" sz="1200" b="0" u="none" strike="noStrike" cap="none">
                <a:solidFill>
                  <a:srgbClr val="000000"/>
                </a:solidFill>
                <a:latin typeface="Source Sans Pro"/>
                <a:ea typeface="Source Sans Pro"/>
                <a:cs typeface="Source Sans Pro"/>
                <a:sym typeface="Source Sans Pro"/>
              </a:rPr>
              <a:t>What do you think a child who is malnourished may look like?, How do you think the behavior of the malnourished child may be different from a behavior of a child who is well nourished? </a:t>
            </a:r>
            <a:r>
              <a:rPr lang="en-US" sz="1200" b="0" i="0" u="none" strike="noStrike" cap="none">
                <a:solidFill>
                  <a:srgbClr val="000000"/>
                </a:solidFill>
                <a:latin typeface="Source Sans Pro"/>
                <a:ea typeface="Source Sans Pro"/>
                <a:cs typeface="Source Sans Pro"/>
                <a:sym typeface="Source Sans Pro"/>
              </a:rPr>
              <a:t>Accept several responses and move to the next slide to summarize. </a:t>
            </a:r>
            <a:endParaRPr/>
          </a:p>
          <a:p>
            <a:pPr marL="0" lvl="0" indent="0" algn="l" rtl="0">
              <a:lnSpc>
                <a:spcPct val="100000"/>
              </a:lnSpc>
              <a:spcBef>
                <a:spcPts val="0"/>
              </a:spcBef>
              <a:spcAft>
                <a:spcPts val="0"/>
              </a:spcAft>
              <a:buSzPts val="1400"/>
              <a:buNone/>
            </a:pPr>
            <a:endParaRPr/>
          </a:p>
        </p:txBody>
      </p:sp>
      <p:sp>
        <p:nvSpPr>
          <p:cNvPr id="542" name="Google Shape;542;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9"/>
        <p:cNvGrpSpPr/>
        <p:nvPr/>
      </p:nvGrpSpPr>
      <p:grpSpPr>
        <a:xfrm>
          <a:off x="0" y="0"/>
          <a:ext cx="0" cy="0"/>
          <a:chOff x="0" y="0"/>
          <a:chExt cx="0" cy="0"/>
        </a:xfrm>
      </p:grpSpPr>
      <p:sp>
        <p:nvSpPr>
          <p:cNvPr id="550" name="Google Shape;550;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51" name="Google Shape;551;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Source Sans Pro"/>
              <a:buNone/>
            </a:pPr>
            <a:r>
              <a:rPr lang="en-US" sz="1200" b="1" i="0" u="none" strike="noStrike" cap="none">
                <a:solidFill>
                  <a:srgbClr val="000000"/>
                </a:solidFill>
                <a:latin typeface="Source Sans Pro"/>
                <a:ea typeface="Source Sans Pro"/>
                <a:cs typeface="Source Sans Pro"/>
                <a:sym typeface="Source Sans Pro"/>
              </a:rPr>
              <a:t>FACILITATOR NOTES </a:t>
            </a:r>
            <a:endParaRPr/>
          </a:p>
          <a:p>
            <a:pPr marL="0" lvl="0" indent="0" algn="l" rtl="0">
              <a:lnSpc>
                <a:spcPct val="100000"/>
              </a:lnSpc>
              <a:spcBef>
                <a:spcPts val="0"/>
              </a:spcBef>
              <a:spcAft>
                <a:spcPts val="0"/>
              </a:spcAft>
              <a:buSzPts val="1400"/>
              <a:buNone/>
            </a:pPr>
            <a:r>
              <a:rPr lang="en-US" b="1"/>
              <a:t>Ask </a:t>
            </a:r>
            <a:r>
              <a:rPr lang="en-US" b="0"/>
              <a:t>one</a:t>
            </a:r>
            <a:r>
              <a:rPr lang="en-US" b="1"/>
              <a:t> </a:t>
            </a:r>
            <a:r>
              <a:rPr lang="en-US" b="0"/>
              <a:t>of the trainees to read the information on the slide out loud.</a:t>
            </a:r>
            <a:endParaRPr/>
          </a:p>
        </p:txBody>
      </p:sp>
      <p:sp>
        <p:nvSpPr>
          <p:cNvPr id="552" name="Google Shape;552;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9"/>
        <p:cNvGrpSpPr/>
        <p:nvPr/>
      </p:nvGrpSpPr>
      <p:grpSpPr>
        <a:xfrm>
          <a:off x="0" y="0"/>
          <a:ext cx="0" cy="0"/>
          <a:chOff x="0" y="0"/>
          <a:chExt cx="0" cy="0"/>
        </a:xfrm>
      </p:grpSpPr>
      <p:sp>
        <p:nvSpPr>
          <p:cNvPr id="560" name="Google Shape;560;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61" name="Google Shape;561;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200" b="1" i="0" u="none" strike="noStrike" cap="none">
                <a:solidFill>
                  <a:srgbClr val="000000"/>
                </a:solidFill>
                <a:latin typeface="Source Sans Pro"/>
                <a:ea typeface="Source Sans Pro"/>
                <a:cs typeface="Source Sans Pro"/>
                <a:sym typeface="Source Sans Pro"/>
              </a:rPr>
              <a:t>FACILITATOR NOTES </a:t>
            </a:r>
            <a:endParaRPr/>
          </a:p>
          <a:p>
            <a:pPr marL="0" lvl="0" indent="0" algn="l" rtl="0">
              <a:lnSpc>
                <a:spcPct val="100000"/>
              </a:lnSpc>
              <a:spcBef>
                <a:spcPts val="0"/>
              </a:spcBef>
              <a:spcAft>
                <a:spcPts val="0"/>
              </a:spcAft>
              <a:buSzPts val="1400"/>
              <a:buNone/>
            </a:pPr>
            <a:r>
              <a:rPr lang="en-US" b="1"/>
              <a:t>Emphasize </a:t>
            </a:r>
            <a:r>
              <a:rPr lang="en-US"/>
              <a:t>that every sick child should be assessed for malnutrition. By identifying children with malnutrition, you will be able to help them get proper care as soon as possible, which – in many cases – may prevent them from dying.</a:t>
            </a:r>
            <a:endParaRPr/>
          </a:p>
          <a:p>
            <a:pPr marL="0" lvl="0" indent="0" algn="l" rtl="0">
              <a:lnSpc>
                <a:spcPct val="100000"/>
              </a:lnSpc>
              <a:spcBef>
                <a:spcPts val="0"/>
              </a:spcBef>
              <a:spcAft>
                <a:spcPts val="0"/>
              </a:spcAft>
              <a:buSzPts val="1400"/>
              <a:buNone/>
            </a:pPr>
            <a:r>
              <a:rPr lang="en-US" b="1"/>
              <a:t>Explain</a:t>
            </a:r>
            <a:r>
              <a:rPr lang="en-US"/>
              <a:t> that now they will learn how to identify children with severe malnutrition.</a:t>
            </a:r>
            <a:endParaRPr/>
          </a:p>
        </p:txBody>
      </p:sp>
      <p:sp>
        <p:nvSpPr>
          <p:cNvPr id="562" name="Google Shape;562;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8"/>
        <p:cNvGrpSpPr/>
        <p:nvPr/>
      </p:nvGrpSpPr>
      <p:grpSpPr>
        <a:xfrm>
          <a:off x="0" y="0"/>
          <a:ext cx="0" cy="0"/>
          <a:chOff x="0" y="0"/>
          <a:chExt cx="0" cy="0"/>
        </a:xfrm>
      </p:grpSpPr>
      <p:sp>
        <p:nvSpPr>
          <p:cNvPr id="569" name="Google Shape;569;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70" name="Google Shape;570;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400"/>
              <a:buFont typeface="Arial"/>
              <a:buNone/>
            </a:pPr>
            <a:r>
              <a:rPr lang="en-US"/>
              <a:t>Total time required for this session: approximately 1h 45 minutes </a:t>
            </a:r>
            <a:endParaRPr/>
          </a:p>
          <a:p>
            <a:pPr marL="0" lvl="0" indent="0" algn="l" rtl="0">
              <a:lnSpc>
                <a:spcPct val="100000"/>
              </a:lnSpc>
              <a:spcBef>
                <a:spcPts val="0"/>
              </a:spcBef>
              <a:spcAft>
                <a:spcPts val="0"/>
              </a:spcAft>
              <a:buSzPts val="1400"/>
              <a:buNone/>
            </a:pPr>
            <a:endParaRPr/>
          </a:p>
        </p:txBody>
      </p:sp>
      <p:sp>
        <p:nvSpPr>
          <p:cNvPr id="571" name="Google Shape;571;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5"/>
        <p:cNvGrpSpPr/>
        <p:nvPr/>
      </p:nvGrpSpPr>
      <p:grpSpPr>
        <a:xfrm>
          <a:off x="0" y="0"/>
          <a:ext cx="0" cy="0"/>
          <a:chOff x="0" y="0"/>
          <a:chExt cx="0" cy="0"/>
        </a:xfrm>
      </p:grpSpPr>
      <p:sp>
        <p:nvSpPr>
          <p:cNvPr id="576" name="Google Shape;576;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77" name="Google Shape;577;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200" b="1" i="0" u="none" strike="noStrike" cap="none">
                <a:solidFill>
                  <a:srgbClr val="000000"/>
                </a:solidFill>
                <a:latin typeface="Source Sans Pro"/>
                <a:ea typeface="Source Sans Pro"/>
                <a:cs typeface="Source Sans Pro"/>
                <a:sym typeface="Source Sans Pro"/>
              </a:rPr>
              <a:t>FACILITATOR NOTES </a:t>
            </a:r>
            <a:endParaRPr/>
          </a:p>
          <a:p>
            <a:pPr marL="0" lvl="0" indent="0" algn="l" rtl="0">
              <a:lnSpc>
                <a:spcPct val="100000"/>
              </a:lnSpc>
              <a:spcBef>
                <a:spcPts val="0"/>
              </a:spcBef>
              <a:spcAft>
                <a:spcPts val="0"/>
              </a:spcAft>
              <a:buClr>
                <a:schemeClr val="dk1"/>
              </a:buClr>
              <a:buSzPts val="1200"/>
              <a:buFont typeface="Arial"/>
              <a:buNone/>
            </a:pPr>
            <a:r>
              <a:rPr lang="en-US" b="1"/>
              <a:t>Say: </a:t>
            </a:r>
            <a:r>
              <a:rPr lang="en-US"/>
              <a:t>During this session you will learn to:</a:t>
            </a:r>
            <a:endParaRPr/>
          </a:p>
          <a:p>
            <a:pPr marL="171450" lvl="0" indent="-171450" algn="l" rtl="0">
              <a:lnSpc>
                <a:spcPct val="100000"/>
              </a:lnSpc>
              <a:spcBef>
                <a:spcPts val="1200"/>
              </a:spcBef>
              <a:spcAft>
                <a:spcPts val="0"/>
              </a:spcAft>
              <a:buClr>
                <a:schemeClr val="dk1"/>
              </a:buClr>
              <a:buSzPts val="1200"/>
              <a:buFont typeface="Arial"/>
              <a:buChar char="•"/>
            </a:pPr>
            <a:r>
              <a:rPr lang="en-US"/>
              <a:t>Demonstrate how to use a MUAC strap to assess malnutrition</a:t>
            </a:r>
            <a:endParaRPr/>
          </a:p>
          <a:p>
            <a:pPr marL="171450" lvl="0" indent="-171450" algn="l" rtl="0">
              <a:lnSpc>
                <a:spcPct val="100000"/>
              </a:lnSpc>
              <a:spcBef>
                <a:spcPts val="1200"/>
              </a:spcBef>
              <a:spcAft>
                <a:spcPts val="0"/>
              </a:spcAft>
              <a:buClr>
                <a:schemeClr val="dk1"/>
              </a:buClr>
              <a:buSzPts val="1200"/>
              <a:buFont typeface="Arial"/>
              <a:buChar char="•"/>
            </a:pPr>
            <a:r>
              <a:rPr lang="en-US"/>
              <a:t>Assess swelling on both feet</a:t>
            </a:r>
            <a:endParaRPr/>
          </a:p>
          <a:p>
            <a:pPr marL="171450" lvl="0" indent="-171450" algn="l" rtl="0">
              <a:lnSpc>
                <a:spcPct val="100000"/>
              </a:lnSpc>
              <a:spcBef>
                <a:spcPts val="1200"/>
              </a:spcBef>
              <a:spcAft>
                <a:spcPts val="0"/>
              </a:spcAft>
              <a:buClr>
                <a:schemeClr val="dk1"/>
              </a:buClr>
              <a:buSzPts val="1200"/>
              <a:buFont typeface="Arial"/>
              <a:buChar char="•"/>
            </a:pPr>
            <a:r>
              <a:rPr lang="en-US"/>
              <a:t>Describe how to counsel a caregiver on when to refer a malnourished child to a higher-level health facility</a:t>
            </a:r>
            <a:endParaRPr/>
          </a:p>
          <a:p>
            <a:pPr marL="0" lvl="0" indent="0" algn="l" rtl="0">
              <a:lnSpc>
                <a:spcPct val="100000"/>
              </a:lnSpc>
              <a:spcBef>
                <a:spcPts val="600"/>
              </a:spcBef>
              <a:spcAft>
                <a:spcPts val="0"/>
              </a:spcAft>
              <a:buClr>
                <a:schemeClr val="dk1"/>
              </a:buClr>
              <a:buSzPts val="1200"/>
              <a:buFont typeface="Arial"/>
              <a:buNone/>
            </a:pPr>
            <a:endParaRPr/>
          </a:p>
        </p:txBody>
      </p:sp>
      <p:sp>
        <p:nvSpPr>
          <p:cNvPr id="578" name="Google Shape;578;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4"/>
        <p:cNvGrpSpPr/>
        <p:nvPr/>
      </p:nvGrpSpPr>
      <p:grpSpPr>
        <a:xfrm>
          <a:off x="0" y="0"/>
          <a:ext cx="0" cy="0"/>
          <a:chOff x="0" y="0"/>
          <a:chExt cx="0" cy="0"/>
        </a:xfrm>
      </p:grpSpPr>
      <p:sp>
        <p:nvSpPr>
          <p:cNvPr id="585" name="Google Shape;585;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6" name="Google Shape;586;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Source Sans Pro"/>
              <a:buNone/>
            </a:pPr>
            <a:r>
              <a:rPr lang="en-US" sz="1200" b="1" i="0" u="none" strike="noStrike" cap="none">
                <a:solidFill>
                  <a:srgbClr val="000000"/>
                </a:solidFill>
                <a:latin typeface="Source Sans Pro"/>
                <a:ea typeface="Source Sans Pro"/>
                <a:cs typeface="Source Sans Pro"/>
                <a:sym typeface="Source Sans Pro"/>
              </a:rPr>
              <a:t>FACILITATOR NOTES </a:t>
            </a:r>
            <a:endParaRPr/>
          </a:p>
          <a:p>
            <a:pPr marL="0" lvl="0" indent="0" algn="l" rtl="0">
              <a:lnSpc>
                <a:spcPct val="100000"/>
              </a:lnSpc>
              <a:spcBef>
                <a:spcPts val="0"/>
              </a:spcBef>
              <a:spcAft>
                <a:spcPts val="0"/>
              </a:spcAft>
              <a:buSzPts val="1400"/>
              <a:buNone/>
            </a:pPr>
            <a:r>
              <a:rPr lang="en-US" b="1"/>
              <a:t>Explain</a:t>
            </a:r>
            <a:r>
              <a:rPr lang="en-US"/>
              <a:t> that there are two ways to identify signs of severe malnutrition in children:</a:t>
            </a:r>
            <a:endParaRPr/>
          </a:p>
          <a:p>
            <a:pPr marL="171450" lvl="0" indent="-171450" algn="l" rtl="0">
              <a:lnSpc>
                <a:spcPct val="100000"/>
              </a:lnSpc>
              <a:spcBef>
                <a:spcPts val="0"/>
              </a:spcBef>
              <a:spcAft>
                <a:spcPts val="0"/>
              </a:spcAft>
              <a:buClr>
                <a:schemeClr val="dk1"/>
              </a:buClr>
              <a:buSzPts val="1200"/>
              <a:buFont typeface="Arial"/>
              <a:buChar char="•"/>
            </a:pPr>
            <a:r>
              <a:rPr lang="en-US"/>
              <a:t>We can use mid-upper arm circumference tape (called a “MUAC tape”) to measure arm circumference. A small arm circumference (which shows as RED on the MUAC tape) means the child has severe malnutrition/wasting.</a:t>
            </a:r>
            <a:endParaRPr/>
          </a:p>
          <a:p>
            <a:pPr marL="171450" lvl="0" indent="-171450" algn="l" rtl="0">
              <a:lnSpc>
                <a:spcPct val="100000"/>
              </a:lnSpc>
              <a:spcBef>
                <a:spcPts val="0"/>
              </a:spcBef>
              <a:spcAft>
                <a:spcPts val="0"/>
              </a:spcAft>
              <a:buClr>
                <a:schemeClr val="dk1"/>
              </a:buClr>
              <a:buSzPts val="1200"/>
              <a:buFont typeface="Arial"/>
              <a:buChar char="•"/>
            </a:pPr>
            <a:r>
              <a:rPr lang="en-US"/>
              <a:t>We should also check for swelling of both of the child’s feet (this swelling is also called edema). Although these children have severe malnutrition, their bodies may look swollen, round and plump – not thin. This is because a diet that is low in protein leads to water retention. Swelling in both feet is a sign of severe malnutrition.</a:t>
            </a:r>
            <a:endParaRPr/>
          </a:p>
          <a:p>
            <a:pPr marL="171450" lvl="0" indent="-95250" algn="l" rtl="0">
              <a:lnSpc>
                <a:spcPct val="100000"/>
              </a:lnSpc>
              <a:spcBef>
                <a:spcPts val="0"/>
              </a:spcBef>
              <a:spcAft>
                <a:spcPts val="0"/>
              </a:spcAft>
              <a:buClr>
                <a:schemeClr val="dk1"/>
              </a:buClr>
              <a:buSzPts val="1200"/>
              <a:buFont typeface="Arial"/>
              <a:buNone/>
            </a:pPr>
            <a:endParaRPr/>
          </a:p>
        </p:txBody>
      </p:sp>
      <p:sp>
        <p:nvSpPr>
          <p:cNvPr id="587" name="Google Shape;587;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4"/>
        <p:cNvGrpSpPr/>
        <p:nvPr/>
      </p:nvGrpSpPr>
      <p:grpSpPr>
        <a:xfrm>
          <a:off x="0" y="0"/>
          <a:ext cx="0" cy="0"/>
          <a:chOff x="0" y="0"/>
          <a:chExt cx="0" cy="0"/>
        </a:xfrm>
      </p:grpSpPr>
      <p:sp>
        <p:nvSpPr>
          <p:cNvPr id="595" name="Google Shape;595;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96" name="Google Shape;596;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Source Sans Pro"/>
              <a:buNone/>
            </a:pPr>
            <a:r>
              <a:rPr lang="en-US" sz="1200" b="1" i="0" u="none" strike="noStrike" cap="none">
                <a:solidFill>
                  <a:srgbClr val="000000"/>
                </a:solidFill>
                <a:latin typeface="Source Sans Pro"/>
                <a:ea typeface="Source Sans Pro"/>
                <a:cs typeface="Source Sans Pro"/>
                <a:sym typeface="Source Sans Pro"/>
              </a:rPr>
              <a:t>FACILITATOR NOTES*</a:t>
            </a:r>
            <a:endParaRPr/>
          </a:p>
          <a:p>
            <a:pPr marL="0" lvl="0" indent="0" algn="l" rtl="0">
              <a:lnSpc>
                <a:spcPct val="100000"/>
              </a:lnSpc>
              <a:spcBef>
                <a:spcPts val="0"/>
              </a:spcBef>
              <a:spcAft>
                <a:spcPts val="0"/>
              </a:spcAft>
              <a:buSzPts val="1400"/>
              <a:buNone/>
            </a:pPr>
            <a:r>
              <a:rPr lang="en-US" b="1"/>
              <a:t>Distribute </a:t>
            </a:r>
            <a:r>
              <a:rPr lang="en-US" b="0"/>
              <a:t>a</a:t>
            </a:r>
            <a:r>
              <a:rPr lang="en-US" b="1"/>
              <a:t> </a:t>
            </a:r>
            <a:r>
              <a:rPr lang="en-US" b="0"/>
              <a:t>MUAC tapes to all trainees.</a:t>
            </a:r>
            <a:endParaRPr b="1"/>
          </a:p>
          <a:p>
            <a:pPr marL="0" lvl="0" indent="0" algn="l" rtl="0">
              <a:lnSpc>
                <a:spcPct val="100000"/>
              </a:lnSpc>
              <a:spcBef>
                <a:spcPts val="0"/>
              </a:spcBef>
              <a:spcAft>
                <a:spcPts val="0"/>
              </a:spcAft>
              <a:buSzPts val="1400"/>
              <a:buNone/>
            </a:pPr>
            <a:r>
              <a:rPr lang="en-US" b="1"/>
              <a:t>Explain</a:t>
            </a:r>
            <a:r>
              <a:rPr lang="en-US"/>
              <a:t> that the MUAC tape should be used on children who are at least 6 months old, but not older than 5 years. The severity of malnutrition corresponds to colors on the MUAC tape:</a:t>
            </a:r>
            <a:endParaRPr/>
          </a:p>
          <a:p>
            <a:pPr marL="171450" lvl="0" indent="-171450" algn="l" rtl="0">
              <a:lnSpc>
                <a:spcPct val="100000"/>
              </a:lnSpc>
              <a:spcBef>
                <a:spcPts val="0"/>
              </a:spcBef>
              <a:spcAft>
                <a:spcPts val="0"/>
              </a:spcAft>
              <a:buClr>
                <a:schemeClr val="dk1"/>
              </a:buClr>
              <a:buSzPts val="1200"/>
              <a:buFont typeface="Arial"/>
              <a:buChar char="•"/>
            </a:pPr>
            <a:r>
              <a:rPr lang="en-US"/>
              <a:t>Red color indicates severe malnutrition</a:t>
            </a:r>
            <a:endParaRPr/>
          </a:p>
          <a:p>
            <a:pPr marL="171450" lvl="0" indent="-171450" algn="l" rtl="0">
              <a:lnSpc>
                <a:spcPct val="100000"/>
              </a:lnSpc>
              <a:spcBef>
                <a:spcPts val="0"/>
              </a:spcBef>
              <a:spcAft>
                <a:spcPts val="0"/>
              </a:spcAft>
              <a:buClr>
                <a:schemeClr val="dk1"/>
              </a:buClr>
              <a:buSzPts val="1200"/>
              <a:buFont typeface="Arial"/>
              <a:buChar char="•"/>
            </a:pPr>
            <a:r>
              <a:rPr lang="en-US"/>
              <a:t>Yellow color indicates moderate malnutrition, and </a:t>
            </a:r>
            <a:endParaRPr/>
          </a:p>
          <a:p>
            <a:pPr marL="171450" lvl="0" indent="-171450" algn="l" rtl="0">
              <a:lnSpc>
                <a:spcPct val="100000"/>
              </a:lnSpc>
              <a:spcBef>
                <a:spcPts val="0"/>
              </a:spcBef>
              <a:spcAft>
                <a:spcPts val="0"/>
              </a:spcAft>
              <a:buClr>
                <a:schemeClr val="dk1"/>
              </a:buClr>
              <a:buSzPts val="1200"/>
              <a:buFont typeface="Arial"/>
              <a:buChar char="•"/>
            </a:pPr>
            <a:r>
              <a:rPr lang="en-US"/>
              <a:t>Green color means no malnutrition.</a:t>
            </a:r>
            <a:endParaRPr/>
          </a:p>
          <a:p>
            <a:pPr marL="0" lvl="0" indent="0" algn="l" rtl="0">
              <a:lnSpc>
                <a:spcPct val="100000"/>
              </a:lnSpc>
              <a:spcBef>
                <a:spcPts val="0"/>
              </a:spcBef>
              <a:spcAft>
                <a:spcPts val="0"/>
              </a:spcAft>
              <a:buClr>
                <a:schemeClr val="dk1"/>
              </a:buClr>
              <a:buSzPts val="1200"/>
              <a:buFont typeface="Arial"/>
              <a:buNone/>
            </a:pPr>
            <a:r>
              <a:rPr lang="en-US" b="1"/>
              <a:t>Say: </a:t>
            </a:r>
            <a:r>
              <a:rPr lang="en-US" b="0"/>
              <a:t>Th</a:t>
            </a:r>
            <a:r>
              <a:rPr lang="en-US"/>
              <a:t>ere are also two openings on the wide white portion of the MUAC tape. The narrow slit is where you insert the green end of the MUAC tape when you wrap the tape around the arm. The bigger opening (marked with two arrows on the tape) is the one where you will check the color to assess malnutrition.</a:t>
            </a:r>
            <a:endParaRPr/>
          </a:p>
          <a:p>
            <a:pPr marL="0" lvl="0" indent="0" algn="l" rtl="0">
              <a:lnSpc>
                <a:spcPct val="100000"/>
              </a:lnSpc>
              <a:spcBef>
                <a:spcPts val="0"/>
              </a:spcBef>
              <a:spcAft>
                <a:spcPts val="0"/>
              </a:spcAft>
              <a:buClr>
                <a:schemeClr val="dk1"/>
              </a:buClr>
              <a:buSzPts val="1200"/>
              <a:buFont typeface="Arial"/>
              <a:buNone/>
            </a:pPr>
            <a:endParaRPr/>
          </a:p>
          <a:p>
            <a:pPr marL="0" lvl="0" indent="0" algn="l" rtl="0">
              <a:lnSpc>
                <a:spcPct val="100000"/>
              </a:lnSpc>
              <a:spcBef>
                <a:spcPts val="0"/>
              </a:spcBef>
              <a:spcAft>
                <a:spcPts val="0"/>
              </a:spcAft>
              <a:buClr>
                <a:schemeClr val="dk1"/>
              </a:buClr>
              <a:buSzPts val="1200"/>
              <a:buFont typeface="Arial"/>
              <a:buNone/>
            </a:pPr>
            <a:r>
              <a:rPr lang="en-US"/>
              <a:t>*In preparation for this session, make sure you have enough MUAC tapes to give to each trainee.</a:t>
            </a:r>
            <a:endParaRPr/>
          </a:p>
        </p:txBody>
      </p:sp>
      <p:sp>
        <p:nvSpPr>
          <p:cNvPr id="597" name="Google Shape;597;p1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7"/>
        <p:cNvGrpSpPr/>
        <p:nvPr/>
      </p:nvGrpSpPr>
      <p:grpSpPr>
        <a:xfrm>
          <a:off x="0" y="0"/>
          <a:ext cx="0" cy="0"/>
          <a:chOff x="0" y="0"/>
          <a:chExt cx="0" cy="0"/>
        </a:xfrm>
      </p:grpSpPr>
      <p:sp>
        <p:nvSpPr>
          <p:cNvPr id="618" name="Google Shape;618;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19" name="Google Shape;619;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Source Sans Pro"/>
              <a:buNone/>
            </a:pPr>
            <a:r>
              <a:rPr lang="en-US" sz="1200" b="1" i="0" u="none" strike="noStrike" cap="none">
                <a:solidFill>
                  <a:srgbClr val="000000"/>
                </a:solidFill>
                <a:latin typeface="Source Sans Pro"/>
                <a:ea typeface="Source Sans Pro"/>
                <a:cs typeface="Source Sans Pro"/>
                <a:sym typeface="Source Sans Pro"/>
              </a:rPr>
              <a:t>FACILITATOR NOTES </a:t>
            </a:r>
            <a:endParaRPr/>
          </a:p>
          <a:p>
            <a:pPr marL="0" lvl="0" indent="0" algn="l" rtl="0">
              <a:lnSpc>
                <a:spcPct val="100000"/>
              </a:lnSpc>
              <a:spcBef>
                <a:spcPts val="0"/>
              </a:spcBef>
              <a:spcAft>
                <a:spcPts val="0"/>
              </a:spcAft>
              <a:buSzPts val="1400"/>
              <a:buNone/>
            </a:pPr>
            <a:r>
              <a:rPr lang="en-US" b="1"/>
              <a:t>Go over </a:t>
            </a:r>
            <a:r>
              <a:rPr lang="en-US"/>
              <a:t>the steps of using a MUAC tape, explaining that the first thing to do is to gently bend the child’s elbow.</a:t>
            </a:r>
            <a:endParaRPr/>
          </a:p>
          <a:p>
            <a:pPr marL="0" lvl="0" indent="0" algn="l" rtl="0">
              <a:lnSpc>
                <a:spcPct val="100000"/>
              </a:lnSpc>
              <a:spcBef>
                <a:spcPts val="0"/>
              </a:spcBef>
              <a:spcAft>
                <a:spcPts val="0"/>
              </a:spcAft>
              <a:buSzPts val="1400"/>
              <a:buNone/>
            </a:pPr>
            <a:r>
              <a:rPr lang="en-US" b="1"/>
              <a:t>Click the mouse </a:t>
            </a:r>
            <a:r>
              <a:rPr lang="en-US"/>
              <a:t>to reveal Step 2 and </a:t>
            </a:r>
            <a:r>
              <a:rPr lang="en-US" b="1"/>
              <a:t>say</a:t>
            </a:r>
            <a:r>
              <a:rPr lang="en-US"/>
              <a:t>: then, on the upper arm, you will have to find the midpoint between the shoulder and the elbow. </a:t>
            </a:r>
            <a:endParaRPr/>
          </a:p>
        </p:txBody>
      </p:sp>
      <p:sp>
        <p:nvSpPr>
          <p:cNvPr id="620" name="Google Shape;620;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7"/>
        <p:cNvGrpSpPr/>
        <p:nvPr/>
      </p:nvGrpSpPr>
      <p:grpSpPr>
        <a:xfrm>
          <a:off x="0" y="0"/>
          <a:ext cx="0" cy="0"/>
          <a:chOff x="0" y="0"/>
          <a:chExt cx="0" cy="0"/>
        </a:xfrm>
      </p:grpSpPr>
      <p:sp>
        <p:nvSpPr>
          <p:cNvPr id="628" name="Google Shape;628;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29" name="Google Shape;629;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Source Sans Pro"/>
              <a:buNone/>
            </a:pPr>
            <a:r>
              <a:rPr lang="en-US" sz="1200" b="1" i="0" u="none" strike="noStrike" cap="none">
                <a:solidFill>
                  <a:srgbClr val="000000"/>
                </a:solidFill>
                <a:latin typeface="Source Sans Pro"/>
                <a:ea typeface="Source Sans Pro"/>
                <a:cs typeface="Source Sans Pro"/>
                <a:sym typeface="Source Sans Pro"/>
              </a:rPr>
              <a:t>FACILITATOR NOTES </a:t>
            </a:r>
            <a:endParaRPr/>
          </a:p>
          <a:p>
            <a:pPr marL="0" lvl="0" indent="0" algn="l" rtl="0">
              <a:lnSpc>
                <a:spcPct val="100000"/>
              </a:lnSpc>
              <a:spcBef>
                <a:spcPts val="0"/>
              </a:spcBef>
              <a:spcAft>
                <a:spcPts val="0"/>
              </a:spcAft>
              <a:buSzPts val="1400"/>
              <a:buNone/>
            </a:pPr>
            <a:r>
              <a:rPr lang="en-US" b="1"/>
              <a:t>Read </a:t>
            </a:r>
            <a:r>
              <a:rPr lang="en-US" b="0"/>
              <a:t>S</a:t>
            </a:r>
            <a:r>
              <a:rPr lang="en-US"/>
              <a:t>tep 3, explaining to wrap the MUAC tape around the identified midpoint of the child’s upper arm.</a:t>
            </a:r>
            <a:endParaRPr/>
          </a:p>
          <a:p>
            <a:pPr marL="0" lvl="0" indent="0" algn="l" rtl="0">
              <a:lnSpc>
                <a:spcPct val="100000"/>
              </a:lnSpc>
              <a:spcBef>
                <a:spcPts val="0"/>
              </a:spcBef>
              <a:spcAft>
                <a:spcPts val="0"/>
              </a:spcAft>
              <a:buSzPts val="1400"/>
              <a:buNone/>
            </a:pPr>
            <a:r>
              <a:rPr lang="en-US" b="1"/>
              <a:t>Click the mouse </a:t>
            </a:r>
            <a:r>
              <a:rPr lang="en-US"/>
              <a:t>to reveal the next step and </a:t>
            </a:r>
            <a:r>
              <a:rPr lang="en-US" b="1"/>
              <a:t>say</a:t>
            </a:r>
            <a:r>
              <a:rPr lang="en-US"/>
              <a:t>: then slide the pointed, green end of the tape through the narrow slit on the white portion of the tape, coming up from underneath the tape. </a:t>
            </a:r>
            <a:endParaRPr/>
          </a:p>
        </p:txBody>
      </p:sp>
      <p:sp>
        <p:nvSpPr>
          <p:cNvPr id="630" name="Google Shape;630;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8"/>
        <p:cNvGrpSpPr/>
        <p:nvPr/>
      </p:nvGrpSpPr>
      <p:grpSpPr>
        <a:xfrm>
          <a:off x="0" y="0"/>
          <a:ext cx="0" cy="0"/>
          <a:chOff x="0" y="0"/>
          <a:chExt cx="0" cy="0"/>
        </a:xfrm>
      </p:grpSpPr>
      <p:sp>
        <p:nvSpPr>
          <p:cNvPr id="639" name="Google Shape;639;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40" name="Google Shape;640;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Source Sans Pro"/>
              <a:buNone/>
            </a:pPr>
            <a:r>
              <a:rPr lang="en-US" sz="1200" b="1" i="0" u="none" strike="noStrike" cap="none">
                <a:solidFill>
                  <a:srgbClr val="000000"/>
                </a:solidFill>
                <a:latin typeface="Source Sans Pro"/>
                <a:ea typeface="Source Sans Pro"/>
                <a:cs typeface="Source Sans Pro"/>
                <a:sym typeface="Source Sans Pro"/>
              </a:rPr>
              <a:t>FACILITATOR NOTES</a:t>
            </a:r>
            <a:endParaRPr/>
          </a:p>
          <a:p>
            <a:pPr marL="0" lvl="0" indent="0" algn="l" rtl="0">
              <a:lnSpc>
                <a:spcPct val="100000"/>
              </a:lnSpc>
              <a:spcBef>
                <a:spcPts val="0"/>
              </a:spcBef>
              <a:spcAft>
                <a:spcPts val="0"/>
              </a:spcAft>
              <a:buSzPts val="1400"/>
              <a:buNone/>
            </a:pPr>
            <a:r>
              <a:rPr lang="en-US" b="1"/>
              <a:t>Explain:</a:t>
            </a:r>
            <a:r>
              <a:rPr lang="en-US"/>
              <a:t> After you thread the green end of the MUAC tape trough the narrow slit, pull the tape until it fits snugly against the child’s arm. Make sure it is not too loose or too tight like in the picture on the right.</a:t>
            </a:r>
            <a:endParaRPr/>
          </a:p>
        </p:txBody>
      </p:sp>
      <p:sp>
        <p:nvSpPr>
          <p:cNvPr id="641" name="Google Shape;641;p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0"/>
        <p:cNvGrpSpPr/>
        <p:nvPr/>
      </p:nvGrpSpPr>
      <p:grpSpPr>
        <a:xfrm>
          <a:off x="0" y="0"/>
          <a:ext cx="0" cy="0"/>
          <a:chOff x="0" y="0"/>
          <a:chExt cx="0" cy="0"/>
        </a:xfrm>
      </p:grpSpPr>
      <p:sp>
        <p:nvSpPr>
          <p:cNvPr id="471" name="Google Shape;471;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2" name="Google Shape;472;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400"/>
              <a:buFont typeface="Arial"/>
              <a:buNone/>
            </a:pPr>
            <a:r>
              <a:rPr lang="en-US"/>
              <a:t>Total time required for this session: approximately 30 minutes </a:t>
            </a:r>
            <a:endParaRPr/>
          </a:p>
          <a:p>
            <a:pPr marL="0" lvl="0" indent="0" algn="l" rtl="0">
              <a:lnSpc>
                <a:spcPct val="100000"/>
              </a:lnSpc>
              <a:spcBef>
                <a:spcPts val="0"/>
              </a:spcBef>
              <a:spcAft>
                <a:spcPts val="0"/>
              </a:spcAft>
              <a:buSzPts val="1400"/>
              <a:buNone/>
            </a:pPr>
            <a:endParaRPr/>
          </a:p>
        </p:txBody>
      </p:sp>
      <p:sp>
        <p:nvSpPr>
          <p:cNvPr id="473" name="Google Shape;473;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9"/>
        <p:cNvGrpSpPr/>
        <p:nvPr/>
      </p:nvGrpSpPr>
      <p:grpSpPr>
        <a:xfrm>
          <a:off x="0" y="0"/>
          <a:ext cx="0" cy="0"/>
          <a:chOff x="0" y="0"/>
          <a:chExt cx="0" cy="0"/>
        </a:xfrm>
      </p:grpSpPr>
      <p:sp>
        <p:nvSpPr>
          <p:cNvPr id="650" name="Google Shape;650;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51" name="Google Shape;651;p2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Source Sans Pro"/>
              <a:buNone/>
            </a:pPr>
            <a:r>
              <a:rPr lang="en-US" sz="1200" b="1" i="0" u="none" strike="noStrike" cap="none">
                <a:solidFill>
                  <a:srgbClr val="000000"/>
                </a:solidFill>
                <a:latin typeface="Source Sans Pro"/>
                <a:ea typeface="Source Sans Pro"/>
                <a:cs typeface="Source Sans Pro"/>
                <a:sym typeface="Source Sans Pro"/>
              </a:rPr>
              <a:t>FACILITATOR NOTES *</a:t>
            </a:r>
            <a:endParaRPr/>
          </a:p>
          <a:p>
            <a:pPr marL="0" lvl="0" indent="0" algn="l" rtl="0">
              <a:lnSpc>
                <a:spcPct val="100000"/>
              </a:lnSpc>
              <a:spcBef>
                <a:spcPts val="0"/>
              </a:spcBef>
              <a:spcAft>
                <a:spcPts val="0"/>
              </a:spcAft>
              <a:buSzPts val="1400"/>
              <a:buNone/>
            </a:pPr>
            <a:r>
              <a:rPr lang="en-US" b="1"/>
              <a:t>Say: </a:t>
            </a:r>
            <a:r>
              <a:rPr lang="en-US"/>
              <a:t>And now you are ready to assess the child’s malnutrition status. Hold down the white end of the MUAC tape and check the color between the two arrows (in the bigger opening of the tape). If the color between the arrows is red, it means the child has severe malnutrition. The yellow color indicates that a child is at risk of severe malnutrition, and the green color means no malnutrition.</a:t>
            </a:r>
            <a:endParaRPr/>
          </a:p>
          <a:p>
            <a:pPr marL="0" lvl="0" indent="0" algn="l" rtl="0">
              <a:lnSpc>
                <a:spcPct val="100000"/>
              </a:lnSpc>
              <a:spcBef>
                <a:spcPts val="0"/>
              </a:spcBef>
              <a:spcAft>
                <a:spcPts val="0"/>
              </a:spcAft>
              <a:buSzPts val="1400"/>
              <a:buNone/>
            </a:pPr>
            <a:r>
              <a:rPr lang="en-US" b="1"/>
              <a:t>Distribute </a:t>
            </a:r>
            <a:r>
              <a:rPr lang="en-US" b="1" i="0"/>
              <a:t>Module </a:t>
            </a:r>
            <a:r>
              <a:rPr lang="en-US" b="1"/>
              <a:t>7</a:t>
            </a:r>
            <a:r>
              <a:rPr lang="en-US" b="1" i="0"/>
              <a:t>/Handout: How to use a MUAC tape</a:t>
            </a:r>
            <a:r>
              <a:rPr lang="en-US" i="1"/>
              <a:t> </a:t>
            </a:r>
            <a:r>
              <a:rPr lang="en-US"/>
              <a:t>and explain that trainees can use it as a memory aid/job aid as they master this skill.</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*In preparation for this session, make sure to print enough handouts to give to each participant.</a:t>
            </a:r>
            <a:endParaRPr/>
          </a:p>
        </p:txBody>
      </p:sp>
      <p:sp>
        <p:nvSpPr>
          <p:cNvPr id="652" name="Google Shape;652;p2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p:cNvGrpSpPr/>
        <p:nvPr/>
      </p:nvGrpSpPr>
      <p:grpSpPr>
        <a:xfrm>
          <a:off x="0" y="0"/>
          <a:ext cx="0" cy="0"/>
          <a:chOff x="0" y="0"/>
          <a:chExt cx="0" cy="0"/>
        </a:xfrm>
      </p:grpSpPr>
      <p:sp>
        <p:nvSpPr>
          <p:cNvPr id="669" name="Google Shape;669;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0" name="Google Shape;670;p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Source Sans Pro"/>
              <a:buNone/>
            </a:pPr>
            <a:r>
              <a:rPr lang="en-US" sz="1200" b="1" i="0" u="none" strike="noStrike" cap="none">
                <a:solidFill>
                  <a:srgbClr val="000000"/>
                </a:solidFill>
                <a:latin typeface="Source Sans Pro"/>
                <a:ea typeface="Source Sans Pro"/>
                <a:cs typeface="Source Sans Pro"/>
                <a:sym typeface="Source Sans Pro"/>
              </a:rPr>
              <a:t>FACILITATOR NOTES*</a:t>
            </a:r>
            <a:endParaRPr/>
          </a:p>
          <a:p>
            <a:pPr marL="0" lvl="0" indent="0" algn="l" rtl="0">
              <a:lnSpc>
                <a:spcPct val="100000"/>
              </a:lnSpc>
              <a:spcBef>
                <a:spcPts val="0"/>
              </a:spcBef>
              <a:spcAft>
                <a:spcPts val="0"/>
              </a:spcAft>
              <a:buSzPts val="1400"/>
              <a:buNone/>
            </a:pPr>
            <a:r>
              <a:rPr lang="en-US" b="1"/>
              <a:t>Show</a:t>
            </a:r>
            <a:r>
              <a:rPr lang="en-US"/>
              <a:t> trainees the video </a:t>
            </a:r>
            <a:r>
              <a:rPr lang="en-US" i="1"/>
              <a:t>How to use a MUAC tape </a:t>
            </a:r>
            <a:r>
              <a:rPr lang="en-US" i="0"/>
              <a:t>(see below)</a:t>
            </a:r>
            <a:r>
              <a:rPr lang="en-US" i="1"/>
              <a:t>.</a:t>
            </a:r>
            <a:r>
              <a:rPr lang="en-US"/>
              <a:t>*</a:t>
            </a:r>
            <a:endParaRPr/>
          </a:p>
          <a:p>
            <a:pPr marL="0" lvl="0" indent="0" algn="l" rtl="0">
              <a:lnSpc>
                <a:spcPct val="100000"/>
              </a:lnSpc>
              <a:spcBef>
                <a:spcPts val="0"/>
              </a:spcBef>
              <a:spcAft>
                <a:spcPts val="0"/>
              </a:spcAft>
              <a:buSzPts val="1400"/>
              <a:buNone/>
            </a:pPr>
            <a:r>
              <a:rPr lang="en-US" b="1"/>
              <a:t>Ask</a:t>
            </a:r>
            <a:r>
              <a:rPr lang="en-US"/>
              <a:t> trainees if they have any questions and </a:t>
            </a:r>
            <a:r>
              <a:rPr lang="en-US" b="1"/>
              <a:t>clarify</a:t>
            </a:r>
            <a:r>
              <a:rPr lang="en-US"/>
              <a:t> as needed.</a:t>
            </a:r>
            <a:endParaRPr/>
          </a:p>
          <a:p>
            <a:pPr marL="0" lvl="0" indent="0" algn="l" rtl="0">
              <a:lnSpc>
                <a:spcPct val="100000"/>
              </a:lnSpc>
              <a:spcBef>
                <a:spcPts val="0"/>
              </a:spcBef>
              <a:spcAft>
                <a:spcPts val="0"/>
              </a:spcAft>
              <a:buSzPts val="1400"/>
              <a:buNone/>
            </a:pPr>
            <a:endParaRPr/>
          </a:p>
          <a:p>
            <a:pPr marL="0" marR="0" lvl="0" indent="0" algn="l" rtl="0">
              <a:lnSpc>
                <a:spcPct val="100000"/>
              </a:lnSpc>
              <a:spcBef>
                <a:spcPts val="0"/>
              </a:spcBef>
              <a:spcAft>
                <a:spcPts val="0"/>
              </a:spcAft>
              <a:buClr>
                <a:schemeClr val="dk1"/>
              </a:buClr>
              <a:buSzPts val="1200"/>
              <a:buFont typeface="Source Sans Pro"/>
              <a:buNone/>
            </a:pPr>
            <a:r>
              <a:rPr lang="en-US"/>
              <a:t>*</a:t>
            </a:r>
            <a:r>
              <a:rPr lang="en-US" sz="1200" b="0" i="0" u="none" strike="noStrike" cap="none">
                <a:solidFill>
                  <a:srgbClr val="000000"/>
                </a:solidFill>
                <a:latin typeface="Source Sans Pro"/>
                <a:ea typeface="Source Sans Pro"/>
                <a:cs typeface="Source Sans Pro"/>
                <a:sym typeface="Source Sans Pro"/>
              </a:rPr>
              <a:t>Make sure ahead of time that an internet connection is available in your training location. For the World Medical Education site (where the video is located) you will have to create an account ahead of the training, otherwise, you won’t be able to play the video. The account is free of charge.	</a:t>
            </a:r>
            <a:endParaRPr/>
          </a:p>
          <a:p>
            <a:pPr marL="0" marR="0" lvl="0" indent="0" algn="l" rtl="0">
              <a:lnSpc>
                <a:spcPct val="100000"/>
              </a:lnSpc>
              <a:spcBef>
                <a:spcPts val="0"/>
              </a:spcBef>
              <a:spcAft>
                <a:spcPts val="0"/>
              </a:spcAft>
              <a:buClr>
                <a:srgbClr val="000000"/>
              </a:buClr>
              <a:buSzPts val="1200"/>
              <a:buFont typeface="Source Sans Pro"/>
              <a:buNone/>
            </a:pPr>
            <a:r>
              <a:rPr lang="en-US" sz="1200" b="0" i="0" u="none" strike="noStrike" cap="none">
                <a:solidFill>
                  <a:srgbClr val="000000"/>
                </a:solidFill>
                <a:latin typeface="Source Sans Pro"/>
                <a:ea typeface="Source Sans Pro"/>
                <a:cs typeface="Source Sans Pro"/>
                <a:sym typeface="Source Sans Pro"/>
              </a:rPr>
              <a:t>Copy and paste this link to the video into internet browser: </a:t>
            </a:r>
            <a:r>
              <a:rPr lang="en-US" b="1"/>
              <a:t>https://learning.worldmedicaleducation.org/modules/109/595</a:t>
            </a:r>
            <a:endParaRPr/>
          </a:p>
          <a:p>
            <a:pPr marL="0" marR="0" lvl="0" indent="0" algn="l" rtl="0">
              <a:lnSpc>
                <a:spcPct val="100000"/>
              </a:lnSpc>
              <a:spcBef>
                <a:spcPts val="0"/>
              </a:spcBef>
              <a:spcAft>
                <a:spcPts val="0"/>
              </a:spcAft>
              <a:buClr>
                <a:schemeClr val="dk1"/>
              </a:buClr>
              <a:buSzPts val="1200"/>
              <a:buFont typeface="Source Sans Pro"/>
              <a:buNone/>
            </a:pPr>
            <a:endParaRPr/>
          </a:p>
        </p:txBody>
      </p:sp>
      <p:sp>
        <p:nvSpPr>
          <p:cNvPr id="671" name="Google Shape;671;p2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8"/>
        <p:cNvGrpSpPr/>
        <p:nvPr/>
      </p:nvGrpSpPr>
      <p:grpSpPr>
        <a:xfrm>
          <a:off x="0" y="0"/>
          <a:ext cx="0" cy="0"/>
          <a:chOff x="0" y="0"/>
          <a:chExt cx="0" cy="0"/>
        </a:xfrm>
      </p:grpSpPr>
      <p:sp>
        <p:nvSpPr>
          <p:cNvPr id="679" name="Google Shape;679;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80" name="Google Shape;680;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Source Sans Pro"/>
              <a:buNone/>
            </a:pPr>
            <a:r>
              <a:rPr lang="en-US" sz="1200" b="1" i="0" u="none" strike="noStrike" cap="none">
                <a:solidFill>
                  <a:srgbClr val="000000"/>
                </a:solidFill>
                <a:latin typeface="Source Sans Pro"/>
                <a:ea typeface="Source Sans Pro"/>
                <a:cs typeface="Source Sans Pro"/>
                <a:sym typeface="Source Sans Pro"/>
              </a:rPr>
              <a:t>FACILITATOR NOTES*</a:t>
            </a:r>
            <a:endParaRPr/>
          </a:p>
          <a:p>
            <a:pPr marL="0" lvl="0" indent="0" algn="l" rtl="0">
              <a:lnSpc>
                <a:spcPct val="100000"/>
              </a:lnSpc>
              <a:spcBef>
                <a:spcPts val="0"/>
              </a:spcBef>
              <a:spcAft>
                <a:spcPts val="0"/>
              </a:spcAft>
              <a:buSzPts val="1400"/>
              <a:buNone/>
            </a:pPr>
            <a:r>
              <a:rPr lang="en-US" b="1"/>
              <a:t>Explain </a:t>
            </a:r>
            <a:r>
              <a:rPr lang="en-US"/>
              <a:t>to the group that now they will watch the video showing the readings on the the MUAC tape. For each case, they will have to answer if the child has severe malnutrition, is at risk for severe malnutrition, or has no malnutrition by moving and standing under a sign with the answer they think is correct (either “severe malnutrition,” “at risk of severe malnutrition,” or “no malnutrition”). </a:t>
            </a:r>
            <a:endParaRPr/>
          </a:p>
          <a:p>
            <a:pPr marL="0" lvl="0" indent="0" algn="l" rtl="0">
              <a:lnSpc>
                <a:spcPct val="100000"/>
              </a:lnSpc>
              <a:spcBef>
                <a:spcPts val="0"/>
              </a:spcBef>
              <a:spcAft>
                <a:spcPts val="0"/>
              </a:spcAft>
              <a:buSzPts val="1400"/>
              <a:buNone/>
            </a:pPr>
            <a:r>
              <a:rPr lang="en-US" b="1"/>
              <a:t>Ask </a:t>
            </a:r>
            <a:r>
              <a:rPr lang="en-US"/>
              <a:t>if everyone understands the task and answer any questions as needed.</a:t>
            </a:r>
            <a:endParaRPr/>
          </a:p>
          <a:p>
            <a:pPr marL="0" marR="0" lvl="0" indent="0" algn="l" rtl="0">
              <a:lnSpc>
                <a:spcPct val="100000"/>
              </a:lnSpc>
              <a:spcBef>
                <a:spcPts val="0"/>
              </a:spcBef>
              <a:spcAft>
                <a:spcPts val="0"/>
              </a:spcAft>
              <a:buClr>
                <a:srgbClr val="000000"/>
              </a:buClr>
              <a:buSzPts val="1200"/>
              <a:buFont typeface="Source Sans Pro"/>
              <a:buNone/>
            </a:pPr>
            <a:r>
              <a:rPr lang="en-US" sz="1200" b="1" i="0" u="none" strike="noStrike" cap="none">
                <a:solidFill>
                  <a:srgbClr val="000000"/>
                </a:solidFill>
                <a:latin typeface="Source Sans Pro"/>
                <a:ea typeface="Source Sans Pro"/>
                <a:cs typeface="Source Sans Pro"/>
                <a:sym typeface="Source Sans Pro"/>
              </a:rPr>
              <a:t>Open </a:t>
            </a:r>
            <a:r>
              <a:rPr lang="en-US" sz="1200" b="0" i="0" u="none" strike="noStrike" cap="none">
                <a:solidFill>
                  <a:srgbClr val="000000"/>
                </a:solidFill>
                <a:latin typeface="Source Sans Pro"/>
                <a:ea typeface="Source Sans Pro"/>
                <a:cs typeface="Source Sans Pro"/>
                <a:sym typeface="Source Sans Pro"/>
              </a:rPr>
              <a:t>the website with the training video “</a:t>
            </a:r>
            <a:r>
              <a:rPr lang="en-US" sz="1200" b="0" i="1" u="none" strike="noStrike" cap="none">
                <a:solidFill>
                  <a:srgbClr val="000000"/>
                </a:solidFill>
                <a:latin typeface="Source Sans Pro"/>
                <a:ea typeface="Source Sans Pro"/>
                <a:cs typeface="Source Sans Pro"/>
                <a:sym typeface="Source Sans Pro"/>
              </a:rPr>
              <a:t>Use the MUAC tape</a:t>
            </a:r>
            <a:r>
              <a:rPr lang="en-US" sz="1200" b="0" i="0" u="none" strike="noStrike" cap="none">
                <a:solidFill>
                  <a:srgbClr val="000000"/>
                </a:solidFill>
                <a:latin typeface="Source Sans Pro"/>
                <a:ea typeface="Source Sans Pro"/>
                <a:cs typeface="Source Sans Pro"/>
                <a:sym typeface="Source Sans Pro"/>
              </a:rPr>
              <a:t>” (see below).*</a:t>
            </a:r>
            <a:endParaRPr/>
          </a:p>
          <a:p>
            <a:pPr marL="0" marR="0" lvl="0" indent="0" algn="l" rtl="0">
              <a:lnSpc>
                <a:spcPct val="100000"/>
              </a:lnSpc>
              <a:spcBef>
                <a:spcPts val="0"/>
              </a:spcBef>
              <a:spcAft>
                <a:spcPts val="0"/>
              </a:spcAft>
              <a:buClr>
                <a:srgbClr val="000000"/>
              </a:buClr>
              <a:buSzPts val="1200"/>
              <a:buFont typeface="Source Sans Pro"/>
              <a:buNone/>
            </a:pPr>
            <a:r>
              <a:rPr lang="en-US" sz="1200" b="1" i="0" u="none" strike="noStrike" cap="none">
                <a:solidFill>
                  <a:srgbClr val="000000"/>
                </a:solidFill>
                <a:latin typeface="Source Sans Pro"/>
                <a:ea typeface="Source Sans Pro"/>
                <a:cs typeface="Source Sans Pro"/>
                <a:sym typeface="Source Sans Pro"/>
              </a:rPr>
              <a:t>Start </a:t>
            </a:r>
            <a:r>
              <a:rPr lang="en-US" sz="1200" b="0" i="0" u="none" strike="noStrike" cap="none">
                <a:solidFill>
                  <a:srgbClr val="000000"/>
                </a:solidFill>
                <a:latin typeface="Source Sans Pro"/>
                <a:ea typeface="Source Sans Pro"/>
                <a:cs typeface="Source Sans Pro"/>
                <a:sym typeface="Source Sans Pro"/>
              </a:rPr>
              <a:t>the video and show the first case. </a:t>
            </a:r>
            <a:r>
              <a:rPr lang="en-US" sz="1200" b="1" i="0" u="none" strike="noStrike" cap="none">
                <a:solidFill>
                  <a:srgbClr val="000000"/>
                </a:solidFill>
                <a:latin typeface="Source Sans Pro"/>
                <a:ea typeface="Source Sans Pro"/>
                <a:cs typeface="Source Sans Pro"/>
                <a:sym typeface="Source Sans Pro"/>
              </a:rPr>
              <a:t>Pause </a:t>
            </a:r>
            <a:r>
              <a:rPr lang="en-US" sz="1200" b="0" i="0" u="none" strike="noStrike" cap="none">
                <a:solidFill>
                  <a:srgbClr val="000000"/>
                </a:solidFill>
                <a:latin typeface="Source Sans Pro"/>
                <a:ea typeface="Source Sans Pro"/>
                <a:cs typeface="Source Sans Pro"/>
                <a:sym typeface="Source Sans Pro"/>
              </a:rPr>
              <a:t>the video as soon as the color reading in the window on the MUAC tape is visible and </a:t>
            </a:r>
            <a:r>
              <a:rPr lang="en-US" sz="1200" b="1" i="0" u="none" strike="noStrike" cap="none">
                <a:solidFill>
                  <a:srgbClr val="000000"/>
                </a:solidFill>
                <a:latin typeface="Source Sans Pro"/>
                <a:ea typeface="Source Sans Pro"/>
                <a:cs typeface="Source Sans Pro"/>
                <a:sym typeface="Source Sans Pro"/>
              </a:rPr>
              <a:t>ask</a:t>
            </a:r>
            <a:r>
              <a:rPr lang="en-US" sz="1200" b="0" i="0" u="none" strike="noStrike" cap="none">
                <a:solidFill>
                  <a:srgbClr val="000000"/>
                </a:solidFill>
                <a:latin typeface="Source Sans Pro"/>
                <a:ea typeface="Source Sans Pro"/>
                <a:cs typeface="Source Sans Pro"/>
                <a:sym typeface="Source Sans Pro"/>
              </a:rPr>
              <a:t> trainees to move to the sign with the answer they think is correct. </a:t>
            </a:r>
            <a:endParaRPr/>
          </a:p>
          <a:p>
            <a:pPr marL="0" marR="0" lvl="0" indent="0" algn="l" rtl="0">
              <a:lnSpc>
                <a:spcPct val="100000"/>
              </a:lnSpc>
              <a:spcBef>
                <a:spcPts val="0"/>
              </a:spcBef>
              <a:spcAft>
                <a:spcPts val="0"/>
              </a:spcAft>
              <a:buClr>
                <a:srgbClr val="000000"/>
              </a:buClr>
              <a:buSzPts val="1200"/>
              <a:buFont typeface="Source Sans Pro"/>
              <a:buNone/>
            </a:pPr>
            <a:r>
              <a:rPr lang="en-US" sz="1200" b="0" i="0" u="none" strike="noStrike" cap="none">
                <a:solidFill>
                  <a:srgbClr val="000000"/>
                </a:solidFill>
                <a:latin typeface="Source Sans Pro"/>
                <a:ea typeface="Source Sans Pro"/>
                <a:cs typeface="Source Sans Pro"/>
                <a:sym typeface="Source Sans Pro"/>
              </a:rPr>
              <a:t>After everyone has moved, </a:t>
            </a:r>
            <a:r>
              <a:rPr lang="en-US" sz="1200" b="1" i="0" u="none" strike="noStrike" cap="none">
                <a:solidFill>
                  <a:srgbClr val="000000"/>
                </a:solidFill>
                <a:latin typeface="Source Sans Pro"/>
                <a:ea typeface="Source Sans Pro"/>
                <a:cs typeface="Source Sans Pro"/>
                <a:sym typeface="Source Sans Pro"/>
              </a:rPr>
              <a:t>un-pause </a:t>
            </a:r>
            <a:r>
              <a:rPr lang="en-US" sz="1200" b="0" i="0" u="none" strike="noStrike" cap="none">
                <a:solidFill>
                  <a:srgbClr val="000000"/>
                </a:solidFill>
                <a:latin typeface="Source Sans Pro"/>
                <a:ea typeface="Source Sans Pro"/>
                <a:cs typeface="Source Sans Pro"/>
                <a:sym typeface="Source Sans Pro"/>
              </a:rPr>
              <a:t>the video and </a:t>
            </a:r>
            <a:r>
              <a:rPr lang="en-US" sz="1200" b="1" i="0" u="none" strike="noStrike" cap="none">
                <a:solidFill>
                  <a:srgbClr val="000000"/>
                </a:solidFill>
                <a:latin typeface="Source Sans Pro"/>
                <a:ea typeface="Source Sans Pro"/>
                <a:cs typeface="Source Sans Pro"/>
                <a:sym typeface="Source Sans Pro"/>
              </a:rPr>
              <a:t>reveal</a:t>
            </a:r>
            <a:r>
              <a:rPr lang="en-US" sz="1200" b="0" i="0" u="none" strike="noStrike" cap="none">
                <a:solidFill>
                  <a:srgbClr val="000000"/>
                </a:solidFill>
                <a:latin typeface="Source Sans Pro"/>
                <a:ea typeface="Source Sans Pro"/>
                <a:cs typeface="Source Sans Pro"/>
                <a:sym typeface="Source Sans Pro"/>
              </a:rPr>
              <a:t> the answer. </a:t>
            </a:r>
            <a:endParaRPr/>
          </a:p>
          <a:p>
            <a:pPr marL="0" marR="0" lvl="0" indent="0" algn="l" rtl="0">
              <a:lnSpc>
                <a:spcPct val="100000"/>
              </a:lnSpc>
              <a:spcBef>
                <a:spcPts val="0"/>
              </a:spcBef>
              <a:spcAft>
                <a:spcPts val="0"/>
              </a:spcAft>
              <a:buClr>
                <a:srgbClr val="000000"/>
              </a:buClr>
              <a:buSzPts val="1200"/>
              <a:buFont typeface="Source Sans Pro"/>
              <a:buNone/>
            </a:pPr>
            <a:r>
              <a:rPr lang="en-US" sz="1200" b="1" i="0" u="none" strike="noStrike" cap="none">
                <a:solidFill>
                  <a:srgbClr val="000000"/>
                </a:solidFill>
                <a:latin typeface="Source Sans Pro"/>
                <a:ea typeface="Source Sans Pro"/>
                <a:cs typeface="Source Sans Pro"/>
                <a:sym typeface="Source Sans Pro"/>
              </a:rPr>
              <a:t>Repeat</a:t>
            </a:r>
            <a:r>
              <a:rPr lang="en-US" sz="1200" b="0" i="0" u="none" strike="noStrike" cap="none">
                <a:solidFill>
                  <a:srgbClr val="000000"/>
                </a:solidFill>
                <a:latin typeface="Source Sans Pro"/>
                <a:ea typeface="Source Sans Pro"/>
                <a:cs typeface="Source Sans Pro"/>
                <a:sym typeface="Source Sans Pro"/>
              </a:rPr>
              <a:t> the process with each of the 10 cases.</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*For this activity, prepare three signs: “</a:t>
            </a:r>
            <a:r>
              <a:rPr lang="en-US" i="1"/>
              <a:t>Severe malnutrition,</a:t>
            </a:r>
            <a:r>
              <a:rPr lang="en-US"/>
              <a:t>” “</a:t>
            </a:r>
            <a:r>
              <a:rPr lang="en-US" i="1"/>
              <a:t>At risk for severe malnutrition,</a:t>
            </a:r>
            <a:r>
              <a:rPr lang="en-US"/>
              <a:t>” and “</a:t>
            </a:r>
            <a:r>
              <a:rPr lang="en-US" b="0" i="1"/>
              <a:t>No malnutrition.</a:t>
            </a:r>
            <a:r>
              <a:rPr lang="en-US"/>
              <a:t>” Tape the signs to three different walls of the room. </a:t>
            </a:r>
            <a:endParaRPr/>
          </a:p>
          <a:p>
            <a:pPr marL="0" marR="0" lvl="0" indent="0" algn="l" rtl="0">
              <a:lnSpc>
                <a:spcPct val="100000"/>
              </a:lnSpc>
              <a:spcBef>
                <a:spcPts val="0"/>
              </a:spcBef>
              <a:spcAft>
                <a:spcPts val="0"/>
              </a:spcAft>
              <a:buClr>
                <a:srgbClr val="000000"/>
              </a:buClr>
              <a:buSzPts val="1200"/>
              <a:buFont typeface="Source Sans Pro"/>
              <a:buNone/>
            </a:pPr>
            <a:r>
              <a:rPr lang="en-US" sz="1200" b="0" i="0" u="none" strike="noStrike" cap="none">
                <a:solidFill>
                  <a:srgbClr val="000000"/>
                </a:solidFill>
                <a:latin typeface="Source Sans Pro"/>
                <a:ea typeface="Source Sans Pro"/>
                <a:cs typeface="Source Sans Pro"/>
                <a:sym typeface="Source Sans Pro"/>
              </a:rPr>
              <a:t>Also, make sure ahead of time that an internet connection is available in your training location. For the World Medical Education site (where the video is located) you will have to create an account ahead of the training, otherwise, you won’t be able to play the video. The account is free of charge.	</a:t>
            </a:r>
            <a:endParaRPr/>
          </a:p>
          <a:p>
            <a:pPr marL="0" marR="0" lvl="0" indent="0" algn="l" rtl="0">
              <a:lnSpc>
                <a:spcPct val="100000"/>
              </a:lnSpc>
              <a:spcBef>
                <a:spcPts val="0"/>
              </a:spcBef>
              <a:spcAft>
                <a:spcPts val="0"/>
              </a:spcAft>
              <a:buClr>
                <a:srgbClr val="000000"/>
              </a:buClr>
              <a:buSzPts val="1200"/>
              <a:buFont typeface="Source Sans Pro"/>
              <a:buNone/>
            </a:pPr>
            <a:r>
              <a:rPr lang="en-US" sz="1200" b="0" i="0" u="none" strike="noStrike" cap="none">
                <a:solidFill>
                  <a:srgbClr val="000000"/>
                </a:solidFill>
                <a:latin typeface="Source Sans Pro"/>
                <a:ea typeface="Source Sans Pro"/>
                <a:cs typeface="Source Sans Pro"/>
                <a:sym typeface="Source Sans Pro"/>
              </a:rPr>
              <a:t>Copy and paste this link to the video into internet browser: </a:t>
            </a:r>
            <a:r>
              <a:rPr lang="en-US" sz="1200" b="1" i="0" u="none" strike="noStrike" cap="none">
                <a:solidFill>
                  <a:srgbClr val="000000"/>
                </a:solidFill>
                <a:latin typeface="Source Sans Pro"/>
                <a:ea typeface="Source Sans Pro"/>
                <a:cs typeface="Source Sans Pro"/>
                <a:sym typeface="Source Sans Pro"/>
              </a:rPr>
              <a:t>https://learning.worldmedicaleducation.org/modules/109/596</a:t>
            </a:r>
            <a:endParaRPr/>
          </a:p>
        </p:txBody>
      </p:sp>
      <p:sp>
        <p:nvSpPr>
          <p:cNvPr id="681" name="Google Shape;681;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5"/>
        <p:cNvGrpSpPr/>
        <p:nvPr/>
      </p:nvGrpSpPr>
      <p:grpSpPr>
        <a:xfrm>
          <a:off x="0" y="0"/>
          <a:ext cx="0" cy="0"/>
          <a:chOff x="0" y="0"/>
          <a:chExt cx="0" cy="0"/>
        </a:xfrm>
      </p:grpSpPr>
      <p:sp>
        <p:nvSpPr>
          <p:cNvPr id="696" name="Google Shape;696;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97" name="Google Shape;697;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Source Sans Pro"/>
              <a:buNone/>
            </a:pPr>
            <a:r>
              <a:rPr lang="en-US" sz="1200" b="1" i="0" u="none" strike="noStrike" cap="none">
                <a:solidFill>
                  <a:srgbClr val="000000"/>
                </a:solidFill>
                <a:latin typeface="Source Sans Pro"/>
                <a:ea typeface="Source Sans Pro"/>
                <a:cs typeface="Source Sans Pro"/>
                <a:sym typeface="Source Sans Pro"/>
              </a:rPr>
              <a:t>FACILITATOR NOTES*</a:t>
            </a:r>
            <a:endParaRPr/>
          </a:p>
          <a:p>
            <a:pPr marL="0" lvl="0" indent="0" algn="l" rtl="0">
              <a:lnSpc>
                <a:spcPct val="100000"/>
              </a:lnSpc>
              <a:spcBef>
                <a:spcPts val="0"/>
              </a:spcBef>
              <a:spcAft>
                <a:spcPts val="0"/>
              </a:spcAft>
              <a:buSzPts val="1400"/>
              <a:buNone/>
            </a:pPr>
            <a:r>
              <a:rPr lang="en-US" b="1"/>
              <a:t>Distribute</a:t>
            </a:r>
            <a:r>
              <a:rPr lang="en-US"/>
              <a:t> </a:t>
            </a:r>
            <a:r>
              <a:rPr lang="en-US" b="1" i="0"/>
              <a:t>Module </a:t>
            </a:r>
            <a:r>
              <a:rPr lang="en-US" b="1"/>
              <a:t>7</a:t>
            </a:r>
            <a:r>
              <a:rPr lang="en-US" b="1" i="0"/>
              <a:t>/Handout: Using a MUAC tape</a:t>
            </a:r>
            <a:r>
              <a:rPr lang="en-US"/>
              <a:t> to each trainee.</a:t>
            </a:r>
            <a:endParaRPr/>
          </a:p>
          <a:p>
            <a:pPr marL="0" lvl="0" indent="0" algn="l" rtl="0">
              <a:lnSpc>
                <a:spcPct val="100000"/>
              </a:lnSpc>
              <a:spcBef>
                <a:spcPts val="0"/>
              </a:spcBef>
              <a:spcAft>
                <a:spcPts val="0"/>
              </a:spcAft>
              <a:buSzPts val="1400"/>
              <a:buNone/>
            </a:pPr>
            <a:r>
              <a:rPr lang="en-US" b="1"/>
              <a:t>Ask</a:t>
            </a:r>
            <a:r>
              <a:rPr lang="en-US"/>
              <a:t> them to read the instructions on the slide and check if anyone has any questions.</a:t>
            </a:r>
            <a:endParaRPr/>
          </a:p>
          <a:p>
            <a:pPr marL="0" lvl="0" indent="0" algn="l" rtl="0">
              <a:lnSpc>
                <a:spcPct val="100000"/>
              </a:lnSpc>
              <a:spcBef>
                <a:spcPts val="0"/>
              </a:spcBef>
              <a:spcAft>
                <a:spcPts val="0"/>
              </a:spcAft>
              <a:buSzPts val="1400"/>
              <a:buNone/>
            </a:pPr>
            <a:r>
              <a:rPr lang="en-US" b="1"/>
              <a:t>Proceed</a:t>
            </a:r>
            <a:r>
              <a:rPr lang="en-US"/>
              <a:t> with the activity as outlined in the </a:t>
            </a:r>
            <a:r>
              <a:rPr lang="en-US" b="1" i="0"/>
              <a:t>Module </a:t>
            </a:r>
            <a:r>
              <a:rPr lang="en-US" b="1"/>
              <a:t>7</a:t>
            </a:r>
            <a:r>
              <a:rPr lang="en-US" b="1" i="0"/>
              <a:t>/Facilitator Resource – Activity: Using a MUAC tape.</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*For detailed instructions on how to prepare for this activity, see </a:t>
            </a:r>
            <a:r>
              <a:rPr lang="en-US" b="1" i="0"/>
              <a:t>Module </a:t>
            </a:r>
            <a:r>
              <a:rPr lang="en-US" b="1"/>
              <a:t>7</a:t>
            </a:r>
            <a:r>
              <a:rPr lang="en-US" b="1" i="0"/>
              <a:t>/Facilitator Resource – Activity: Using a MUAC tape.</a:t>
            </a:r>
            <a:endParaRPr b="1"/>
          </a:p>
        </p:txBody>
      </p:sp>
      <p:sp>
        <p:nvSpPr>
          <p:cNvPr id="698" name="Google Shape;698;p2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2"/>
        <p:cNvGrpSpPr/>
        <p:nvPr/>
      </p:nvGrpSpPr>
      <p:grpSpPr>
        <a:xfrm>
          <a:off x="0" y="0"/>
          <a:ext cx="0" cy="0"/>
          <a:chOff x="0" y="0"/>
          <a:chExt cx="0" cy="0"/>
        </a:xfrm>
      </p:grpSpPr>
      <p:sp>
        <p:nvSpPr>
          <p:cNvPr id="713" name="Google Shape;713;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14" name="Google Shape;714;p2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Source Sans Pro"/>
              <a:buNone/>
            </a:pPr>
            <a:r>
              <a:rPr lang="en-US" sz="1200" b="1" i="0" u="none" strike="noStrike" cap="none">
                <a:solidFill>
                  <a:srgbClr val="000000"/>
                </a:solidFill>
                <a:latin typeface="Source Sans Pro"/>
                <a:ea typeface="Source Sans Pro"/>
                <a:cs typeface="Source Sans Pro"/>
                <a:sym typeface="Source Sans Pro"/>
              </a:rPr>
              <a:t>FACILITATOR NOTES</a:t>
            </a:r>
            <a:endParaRPr/>
          </a:p>
          <a:p>
            <a:pPr marL="0" lvl="0" indent="0" algn="l" rtl="0">
              <a:lnSpc>
                <a:spcPct val="100000"/>
              </a:lnSpc>
              <a:spcBef>
                <a:spcPts val="0"/>
              </a:spcBef>
              <a:spcAft>
                <a:spcPts val="0"/>
              </a:spcAft>
              <a:buSzPts val="1400"/>
              <a:buNone/>
            </a:pPr>
            <a:r>
              <a:rPr lang="en-US" b="1"/>
              <a:t>Explain</a:t>
            </a:r>
            <a:r>
              <a:rPr lang="en-US"/>
              <a:t> that to identify swelling, you should gently press both feet with your thumbs on the top of each foot for 3 seconds. To make sure that you press for the appropriate length of time, you can mark the seconds by counting “1001, 1002, 1003” in your head. After completing the count, let go of the child’s feet. </a:t>
            </a:r>
            <a:endParaRPr/>
          </a:p>
          <a:p>
            <a:pPr marL="0" lvl="0" indent="0" algn="l" rtl="0">
              <a:lnSpc>
                <a:spcPct val="100000"/>
              </a:lnSpc>
              <a:spcBef>
                <a:spcPts val="0"/>
              </a:spcBef>
              <a:spcAft>
                <a:spcPts val="0"/>
              </a:spcAft>
              <a:buSzPts val="1400"/>
              <a:buNone/>
            </a:pPr>
            <a:r>
              <a:rPr lang="en-US"/>
              <a:t>If dents remain on the top of BOTH feet when you lift your thumbs, the child has SEVERE malnutrition.</a:t>
            </a:r>
            <a:endParaRPr/>
          </a:p>
          <a:p>
            <a:pPr marL="0" lvl="0" indent="0" algn="l" rtl="0">
              <a:lnSpc>
                <a:spcPct val="100000"/>
              </a:lnSpc>
              <a:spcBef>
                <a:spcPts val="0"/>
              </a:spcBef>
              <a:spcAft>
                <a:spcPts val="0"/>
              </a:spcAft>
              <a:buSzPts val="1400"/>
              <a:buNone/>
            </a:pPr>
            <a:r>
              <a:rPr lang="en-US" b="1"/>
              <a:t>Emphasize</a:t>
            </a:r>
            <a:r>
              <a:rPr lang="en-US"/>
              <a:t> that for the sign to be considered present, the dent </a:t>
            </a:r>
            <a:r>
              <a:rPr lang="en-US" u="sng"/>
              <a:t>must clearly show on both feet</a:t>
            </a:r>
            <a:r>
              <a:rPr lang="en-US"/>
              <a:t>.</a:t>
            </a:r>
            <a:endParaRPr/>
          </a:p>
        </p:txBody>
      </p:sp>
      <p:sp>
        <p:nvSpPr>
          <p:cNvPr id="715" name="Google Shape;715;p2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24</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1"/>
        <p:cNvGrpSpPr/>
        <p:nvPr/>
      </p:nvGrpSpPr>
      <p:grpSpPr>
        <a:xfrm>
          <a:off x="0" y="0"/>
          <a:ext cx="0" cy="0"/>
          <a:chOff x="0" y="0"/>
          <a:chExt cx="0" cy="0"/>
        </a:xfrm>
      </p:grpSpPr>
      <p:sp>
        <p:nvSpPr>
          <p:cNvPr id="722" name="Google Shape;722;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23" name="Google Shape;723;p2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Source Sans Pro"/>
              <a:buNone/>
            </a:pPr>
            <a:r>
              <a:rPr lang="en-US" sz="1200" b="1" i="0" u="none" strike="noStrike" cap="none">
                <a:solidFill>
                  <a:srgbClr val="000000"/>
                </a:solidFill>
                <a:latin typeface="Source Sans Pro"/>
                <a:ea typeface="Source Sans Pro"/>
                <a:cs typeface="Source Sans Pro"/>
                <a:sym typeface="Source Sans Pro"/>
              </a:rPr>
              <a:t>FACILITATOR NOTES </a:t>
            </a:r>
            <a:endParaRPr/>
          </a:p>
          <a:p>
            <a:pPr marL="0" lvl="0" indent="0" algn="l" rtl="0">
              <a:lnSpc>
                <a:spcPct val="100000"/>
              </a:lnSpc>
              <a:spcBef>
                <a:spcPts val="0"/>
              </a:spcBef>
              <a:spcAft>
                <a:spcPts val="0"/>
              </a:spcAft>
              <a:buSzPts val="1400"/>
              <a:buNone/>
            </a:pPr>
            <a:r>
              <a:rPr lang="en-US" b="1"/>
              <a:t>Ask </a:t>
            </a:r>
            <a:r>
              <a:rPr lang="en-US"/>
              <a:t>trainees to review the photos that illustrate how to identify swelling of both feet and what dents may look like (note that sometime the dents can be more or less pronounced, but they have to be clearly visible on both feet).</a:t>
            </a:r>
            <a:endParaRPr/>
          </a:p>
        </p:txBody>
      </p:sp>
      <p:sp>
        <p:nvSpPr>
          <p:cNvPr id="724" name="Google Shape;724;p2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25</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3"/>
        <p:cNvGrpSpPr/>
        <p:nvPr/>
      </p:nvGrpSpPr>
      <p:grpSpPr>
        <a:xfrm>
          <a:off x="0" y="0"/>
          <a:ext cx="0" cy="0"/>
          <a:chOff x="0" y="0"/>
          <a:chExt cx="0" cy="0"/>
        </a:xfrm>
      </p:grpSpPr>
      <p:sp>
        <p:nvSpPr>
          <p:cNvPr id="734" name="Google Shape;734;p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35" name="Google Shape;735;p2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Source Sans Pro"/>
              <a:buNone/>
            </a:pPr>
            <a:r>
              <a:rPr lang="en-US" sz="1200" b="1" i="0" u="none" strike="noStrike" cap="none">
                <a:solidFill>
                  <a:srgbClr val="000000"/>
                </a:solidFill>
                <a:latin typeface="Source Sans Pro"/>
                <a:ea typeface="Source Sans Pro"/>
                <a:cs typeface="Source Sans Pro"/>
                <a:sym typeface="Source Sans Pro"/>
              </a:rPr>
              <a:t>FACILITATOR NOTES</a:t>
            </a:r>
            <a:r>
              <a:rPr lang="en-US" b="1">
                <a:solidFill>
                  <a:srgbClr val="000000"/>
                </a:solidFill>
              </a:rPr>
              <a:t> </a:t>
            </a:r>
            <a:r>
              <a:rPr lang="en-US" sz="1200" b="1" i="0" u="none" strike="noStrike" cap="none">
                <a:solidFill>
                  <a:srgbClr val="000000"/>
                </a:solidFill>
                <a:latin typeface="Source Sans Pro"/>
                <a:ea typeface="Source Sans Pro"/>
                <a:cs typeface="Source Sans Pro"/>
                <a:sym typeface="Source Sans Pro"/>
              </a:rPr>
              <a:t>*</a:t>
            </a:r>
            <a:endParaRPr/>
          </a:p>
          <a:p>
            <a:pPr marL="0" lvl="0" indent="0" algn="l" rtl="0">
              <a:lnSpc>
                <a:spcPct val="100000"/>
              </a:lnSpc>
              <a:spcBef>
                <a:spcPts val="0"/>
              </a:spcBef>
              <a:spcAft>
                <a:spcPts val="0"/>
              </a:spcAft>
              <a:buSzPts val="1400"/>
              <a:buNone/>
            </a:pPr>
            <a:r>
              <a:rPr lang="en-US" b="1"/>
              <a:t>Show</a:t>
            </a:r>
            <a:r>
              <a:rPr lang="en-US"/>
              <a:t> trainees the short video </a:t>
            </a:r>
            <a:r>
              <a:rPr lang="en-US" i="1"/>
              <a:t>Swelling on both feet</a:t>
            </a:r>
            <a:r>
              <a:rPr lang="en-US"/>
              <a:t> (see below) that demonstrates the technique.</a:t>
            </a:r>
            <a:endParaRPr/>
          </a:p>
          <a:p>
            <a:pPr marL="0" lvl="0" indent="0" algn="l" rtl="0">
              <a:lnSpc>
                <a:spcPct val="100000"/>
              </a:lnSpc>
              <a:spcBef>
                <a:spcPts val="0"/>
              </a:spcBef>
              <a:spcAft>
                <a:spcPts val="0"/>
              </a:spcAft>
              <a:buSzPts val="1400"/>
              <a:buNone/>
            </a:pPr>
            <a:r>
              <a:rPr lang="en-US" b="1"/>
              <a:t>Check</a:t>
            </a:r>
            <a:r>
              <a:rPr lang="en-US"/>
              <a:t> if they have any questions and address as appropriate.</a:t>
            </a:r>
            <a:endParaRPr/>
          </a:p>
          <a:p>
            <a:pPr marL="0" lvl="0" indent="0" algn="l" rtl="0">
              <a:lnSpc>
                <a:spcPct val="100000"/>
              </a:lnSpc>
              <a:spcBef>
                <a:spcPts val="0"/>
              </a:spcBef>
              <a:spcAft>
                <a:spcPts val="0"/>
              </a:spcAft>
              <a:buSzPts val="1400"/>
              <a:buNone/>
            </a:pPr>
            <a:endParaRPr/>
          </a:p>
          <a:p>
            <a:pPr marL="0" marR="0" lvl="0" indent="0" algn="l" rtl="0">
              <a:lnSpc>
                <a:spcPct val="100000"/>
              </a:lnSpc>
              <a:spcBef>
                <a:spcPts val="0"/>
              </a:spcBef>
              <a:spcAft>
                <a:spcPts val="0"/>
              </a:spcAft>
              <a:buClr>
                <a:schemeClr val="dk1"/>
              </a:buClr>
              <a:buSzPts val="1200"/>
              <a:buFont typeface="Source Sans Pro"/>
              <a:buNone/>
            </a:pPr>
            <a:r>
              <a:rPr lang="en-US"/>
              <a:t>*</a:t>
            </a:r>
            <a:r>
              <a:rPr lang="en-US" sz="1200" b="0" i="0" u="none" strike="noStrike" cap="none">
                <a:solidFill>
                  <a:srgbClr val="000000"/>
                </a:solidFill>
                <a:latin typeface="Source Sans Pro"/>
                <a:ea typeface="Source Sans Pro"/>
                <a:cs typeface="Source Sans Pro"/>
                <a:sym typeface="Source Sans Pro"/>
              </a:rPr>
              <a:t>Make sure ahead of time that an internet connection is available in your training location. For the World Medical Education site (where the video is located) you will have to create an account ahead of the training, otherwise, you won’t be able to play the video. The account is free of charge.	</a:t>
            </a:r>
            <a:endParaRPr/>
          </a:p>
          <a:p>
            <a:pPr marL="0" marR="0" lvl="0" indent="0" algn="l" rtl="0">
              <a:lnSpc>
                <a:spcPct val="100000"/>
              </a:lnSpc>
              <a:spcBef>
                <a:spcPts val="0"/>
              </a:spcBef>
              <a:spcAft>
                <a:spcPts val="0"/>
              </a:spcAft>
              <a:buClr>
                <a:srgbClr val="000000"/>
              </a:buClr>
              <a:buSzPts val="1200"/>
              <a:buFont typeface="Source Sans Pro"/>
              <a:buNone/>
            </a:pPr>
            <a:r>
              <a:rPr lang="en-US" sz="1200" b="0" i="0" u="none" strike="noStrike" cap="none">
                <a:solidFill>
                  <a:srgbClr val="000000"/>
                </a:solidFill>
                <a:latin typeface="Source Sans Pro"/>
                <a:ea typeface="Source Sans Pro"/>
                <a:cs typeface="Source Sans Pro"/>
                <a:sym typeface="Source Sans Pro"/>
              </a:rPr>
              <a:t>Copy and paste this link to the video into internet browser: </a:t>
            </a:r>
            <a:r>
              <a:rPr lang="en-US" sz="1200" b="1" i="0" u="none" strike="noStrike" cap="none">
                <a:solidFill>
                  <a:srgbClr val="000000"/>
                </a:solidFill>
                <a:latin typeface="Source Sans Pro"/>
                <a:ea typeface="Source Sans Pro"/>
                <a:cs typeface="Source Sans Pro"/>
                <a:sym typeface="Source Sans Pro"/>
              </a:rPr>
              <a:t>https://learning.worldmedicaleducation.org/modules/109/597</a:t>
            </a:r>
            <a:endParaRPr b="1"/>
          </a:p>
        </p:txBody>
      </p:sp>
      <p:sp>
        <p:nvSpPr>
          <p:cNvPr id="736" name="Google Shape;736;p2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26</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3"/>
        <p:cNvGrpSpPr/>
        <p:nvPr/>
      </p:nvGrpSpPr>
      <p:grpSpPr>
        <a:xfrm>
          <a:off x="0" y="0"/>
          <a:ext cx="0" cy="0"/>
          <a:chOff x="0" y="0"/>
          <a:chExt cx="0" cy="0"/>
        </a:xfrm>
      </p:grpSpPr>
      <p:sp>
        <p:nvSpPr>
          <p:cNvPr id="744" name="Google Shape;744;p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45" name="Google Shape;745;p2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Source Sans Pro"/>
              <a:buNone/>
            </a:pPr>
            <a:r>
              <a:rPr lang="en-US" sz="1200" b="1" i="0" u="none" strike="noStrike" cap="none">
                <a:solidFill>
                  <a:srgbClr val="000000"/>
                </a:solidFill>
                <a:latin typeface="Source Sans Pro"/>
                <a:ea typeface="Source Sans Pro"/>
                <a:cs typeface="Source Sans Pro"/>
                <a:sym typeface="Source Sans Pro"/>
              </a:rPr>
              <a:t>FACILITATOR NOTES *</a:t>
            </a:r>
            <a:endParaRPr/>
          </a:p>
          <a:p>
            <a:pPr marL="0" lvl="0" indent="0" algn="l" rtl="0">
              <a:lnSpc>
                <a:spcPct val="100000"/>
              </a:lnSpc>
              <a:spcBef>
                <a:spcPts val="0"/>
              </a:spcBef>
              <a:spcAft>
                <a:spcPts val="0"/>
              </a:spcAft>
              <a:buSzPts val="1400"/>
              <a:buNone/>
            </a:pPr>
            <a:r>
              <a:rPr lang="en-US" b="1"/>
              <a:t>Explain</a:t>
            </a:r>
            <a:r>
              <a:rPr lang="en-US"/>
              <a:t> to the group that now they will watch the video showing a provider assessing children for swelling of both feet. For each case, they will have to decide if the child has swelling of both feet or not. </a:t>
            </a:r>
            <a:endParaRPr/>
          </a:p>
          <a:p>
            <a:pPr marL="0" lvl="0" indent="0" algn="l" rtl="0">
              <a:lnSpc>
                <a:spcPct val="100000"/>
              </a:lnSpc>
              <a:spcBef>
                <a:spcPts val="0"/>
              </a:spcBef>
              <a:spcAft>
                <a:spcPts val="0"/>
              </a:spcAft>
              <a:buSzPts val="1400"/>
              <a:buNone/>
            </a:pPr>
            <a:r>
              <a:rPr lang="en-US" b="1"/>
              <a:t>Open</a:t>
            </a:r>
            <a:r>
              <a:rPr lang="en-US"/>
              <a:t> the website with the video </a:t>
            </a:r>
            <a:r>
              <a:rPr lang="en-US" i="1"/>
              <a:t>Look for swelling of both feet </a:t>
            </a:r>
            <a:r>
              <a:rPr lang="en-US"/>
              <a:t>(see below).*</a:t>
            </a:r>
            <a:endParaRPr/>
          </a:p>
          <a:p>
            <a:pPr marL="0" lvl="0" indent="0" algn="l" rtl="0">
              <a:lnSpc>
                <a:spcPct val="100000"/>
              </a:lnSpc>
              <a:spcBef>
                <a:spcPts val="0"/>
              </a:spcBef>
              <a:spcAft>
                <a:spcPts val="0"/>
              </a:spcAft>
              <a:buSzPts val="1400"/>
              <a:buNone/>
            </a:pPr>
            <a:r>
              <a:rPr lang="en-US" b="1"/>
              <a:t>Start </a:t>
            </a:r>
            <a:r>
              <a:rPr lang="en-US" b="0"/>
              <a:t>the video </a:t>
            </a:r>
            <a:r>
              <a:rPr lang="en-US"/>
              <a:t>and show the first case. </a:t>
            </a:r>
            <a:r>
              <a:rPr lang="en-US" b="1"/>
              <a:t>Pause</a:t>
            </a:r>
            <a:r>
              <a:rPr lang="en-US"/>
              <a:t> the video as soon as the provider in the video takes their thumbs off the child’s feet and </a:t>
            </a:r>
            <a:r>
              <a:rPr lang="en-US" b="1"/>
              <a:t>ask</a:t>
            </a:r>
            <a:r>
              <a:rPr lang="en-US"/>
              <a:t> the group if this child has swelling of both feet. When one of the trainees answers, </a:t>
            </a:r>
            <a:r>
              <a:rPr lang="en-US" b="1"/>
              <a:t>ask</a:t>
            </a:r>
            <a:r>
              <a:rPr lang="en-US"/>
              <a:t> if everyone in the group agrees.  </a:t>
            </a:r>
            <a:endParaRPr/>
          </a:p>
          <a:p>
            <a:pPr marL="0" lvl="0" indent="0" algn="l" rtl="0">
              <a:lnSpc>
                <a:spcPct val="100000"/>
              </a:lnSpc>
              <a:spcBef>
                <a:spcPts val="0"/>
              </a:spcBef>
              <a:spcAft>
                <a:spcPts val="0"/>
              </a:spcAft>
              <a:buSzPts val="1400"/>
              <a:buNone/>
            </a:pPr>
            <a:r>
              <a:rPr lang="en-US" b="1"/>
              <a:t>Un-pause</a:t>
            </a:r>
            <a:r>
              <a:rPr lang="en-US"/>
              <a:t> the video and </a:t>
            </a:r>
            <a:r>
              <a:rPr lang="en-US" b="1"/>
              <a:t>reveal</a:t>
            </a:r>
            <a:r>
              <a:rPr lang="en-US"/>
              <a:t> the answer.</a:t>
            </a:r>
            <a:endParaRPr/>
          </a:p>
          <a:p>
            <a:pPr marL="0" lvl="0" indent="0" algn="l" rtl="0">
              <a:lnSpc>
                <a:spcPct val="100000"/>
              </a:lnSpc>
              <a:spcBef>
                <a:spcPts val="0"/>
              </a:spcBef>
              <a:spcAft>
                <a:spcPts val="0"/>
              </a:spcAft>
              <a:buSzPts val="1400"/>
              <a:buNone/>
            </a:pPr>
            <a:r>
              <a:rPr lang="en-US" sz="1200" b="1" i="0" u="none" strike="noStrike" cap="none">
                <a:solidFill>
                  <a:srgbClr val="000000"/>
                </a:solidFill>
                <a:latin typeface="Source Sans Pro"/>
                <a:ea typeface="Source Sans Pro"/>
                <a:cs typeface="Source Sans Pro"/>
                <a:sym typeface="Source Sans Pro"/>
              </a:rPr>
              <a:t>Repeat</a:t>
            </a:r>
            <a:r>
              <a:rPr lang="en-US" sz="1200" b="0" i="0" u="none" strike="noStrike" cap="none">
                <a:solidFill>
                  <a:srgbClr val="000000"/>
                </a:solidFill>
                <a:latin typeface="Source Sans Pro"/>
                <a:ea typeface="Source Sans Pro"/>
                <a:cs typeface="Source Sans Pro"/>
                <a:sym typeface="Source Sans Pro"/>
              </a:rPr>
              <a:t> the process with each of the 8 cases.</a:t>
            </a:r>
            <a:endParaRPr/>
          </a:p>
          <a:p>
            <a:pPr marL="0" lvl="0" indent="0" algn="l" rtl="0">
              <a:lnSpc>
                <a:spcPct val="100000"/>
              </a:lnSpc>
              <a:spcBef>
                <a:spcPts val="0"/>
              </a:spcBef>
              <a:spcAft>
                <a:spcPts val="0"/>
              </a:spcAft>
              <a:buSzPts val="1400"/>
              <a:buNone/>
            </a:pPr>
            <a:endParaRPr sz="1200" b="0" i="0" u="none" strike="noStrike" cap="none">
              <a:solidFill>
                <a:srgbClr val="000000"/>
              </a:solidFill>
              <a:latin typeface="Source Sans Pro"/>
              <a:ea typeface="Source Sans Pro"/>
              <a:cs typeface="Source Sans Pro"/>
              <a:sym typeface="Source Sans Pro"/>
            </a:endParaRPr>
          </a:p>
          <a:p>
            <a:pPr marL="0" lvl="0" indent="0" algn="l" rtl="0">
              <a:lnSpc>
                <a:spcPct val="100000"/>
              </a:lnSpc>
              <a:spcBef>
                <a:spcPts val="0"/>
              </a:spcBef>
              <a:spcAft>
                <a:spcPts val="0"/>
              </a:spcAft>
              <a:buSzPts val="1400"/>
              <a:buNone/>
            </a:pPr>
            <a:r>
              <a:rPr lang="en-US" sz="1200" b="0" i="0" u="none" strike="noStrike" cap="none">
                <a:solidFill>
                  <a:srgbClr val="000000"/>
                </a:solidFill>
                <a:latin typeface="Source Sans Pro"/>
                <a:ea typeface="Source Sans Pro"/>
                <a:cs typeface="Source Sans Pro"/>
                <a:sym typeface="Source Sans Pro"/>
              </a:rPr>
              <a:t>*Make sure ahead of time that an internet connection is available in your training location. For the World Medical Education site (where the video is located) you will have to create an account ahead of the training, otherwise, you won’t be able to play the video. The account is free of charge.	</a:t>
            </a:r>
            <a:endParaRPr/>
          </a:p>
          <a:p>
            <a:pPr marL="0" lvl="0" indent="0" algn="l" rtl="0">
              <a:lnSpc>
                <a:spcPct val="100000"/>
              </a:lnSpc>
              <a:spcBef>
                <a:spcPts val="0"/>
              </a:spcBef>
              <a:spcAft>
                <a:spcPts val="0"/>
              </a:spcAft>
              <a:buSzPts val="1400"/>
              <a:buNone/>
            </a:pPr>
            <a:r>
              <a:rPr lang="en-US" sz="1200" b="0" i="0" u="none" strike="noStrike" cap="none">
                <a:solidFill>
                  <a:srgbClr val="000000"/>
                </a:solidFill>
                <a:latin typeface="Source Sans Pro"/>
                <a:ea typeface="Source Sans Pro"/>
                <a:cs typeface="Source Sans Pro"/>
                <a:sym typeface="Source Sans Pro"/>
              </a:rPr>
              <a:t>Copy and paste this link to the video into internet browser: </a:t>
            </a:r>
            <a:r>
              <a:rPr lang="en-US" sz="1200" b="1" i="0" u="none" strike="noStrike" cap="none">
                <a:solidFill>
                  <a:srgbClr val="000000"/>
                </a:solidFill>
                <a:latin typeface="Source Sans Pro"/>
                <a:ea typeface="Source Sans Pro"/>
                <a:cs typeface="Source Sans Pro"/>
                <a:sym typeface="Source Sans Pro"/>
              </a:rPr>
              <a:t>https://learning.worldmedicaleducation.org/modules/109/598</a:t>
            </a:r>
            <a:endParaRPr b="1"/>
          </a:p>
          <a:p>
            <a:pPr marL="0" lvl="0" indent="0" algn="l" rtl="0">
              <a:lnSpc>
                <a:spcPct val="100000"/>
              </a:lnSpc>
              <a:spcBef>
                <a:spcPts val="0"/>
              </a:spcBef>
              <a:spcAft>
                <a:spcPts val="0"/>
              </a:spcAft>
              <a:buSzPts val="1400"/>
              <a:buNone/>
            </a:pPr>
            <a:endParaRPr/>
          </a:p>
        </p:txBody>
      </p:sp>
      <p:sp>
        <p:nvSpPr>
          <p:cNvPr id="746" name="Google Shape;746;p2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27</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4"/>
        <p:cNvGrpSpPr/>
        <p:nvPr/>
      </p:nvGrpSpPr>
      <p:grpSpPr>
        <a:xfrm>
          <a:off x="0" y="0"/>
          <a:ext cx="0" cy="0"/>
          <a:chOff x="0" y="0"/>
          <a:chExt cx="0" cy="0"/>
        </a:xfrm>
      </p:grpSpPr>
      <p:sp>
        <p:nvSpPr>
          <p:cNvPr id="755" name="Google Shape;755;p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56" name="Google Shape;756;p2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Source Sans Pro"/>
              <a:buNone/>
            </a:pPr>
            <a:r>
              <a:rPr lang="en-US" sz="1200" b="1" i="0" u="none" strike="noStrike" cap="none">
                <a:solidFill>
                  <a:srgbClr val="000000"/>
                </a:solidFill>
                <a:latin typeface="Source Sans Pro"/>
                <a:ea typeface="Source Sans Pro"/>
                <a:cs typeface="Source Sans Pro"/>
                <a:sym typeface="Source Sans Pro"/>
              </a:rPr>
              <a:t>FACILITATOR NOTES </a:t>
            </a:r>
            <a:endParaRPr/>
          </a:p>
          <a:p>
            <a:pPr marL="0" lvl="0" indent="0" algn="l" rtl="0">
              <a:lnSpc>
                <a:spcPct val="100000"/>
              </a:lnSpc>
              <a:spcBef>
                <a:spcPts val="0"/>
              </a:spcBef>
              <a:spcAft>
                <a:spcPts val="0"/>
              </a:spcAft>
              <a:buSzPts val="1400"/>
              <a:buNone/>
            </a:pPr>
            <a:r>
              <a:rPr lang="en-US" b="1"/>
              <a:t>Ask </a:t>
            </a:r>
            <a:r>
              <a:rPr lang="en-US"/>
              <a:t>one of the trainees to read the information on the slide out loud.</a:t>
            </a:r>
            <a:endParaRPr/>
          </a:p>
          <a:p>
            <a:pPr marL="0" lvl="0" indent="0" algn="l" rtl="0">
              <a:lnSpc>
                <a:spcPct val="100000"/>
              </a:lnSpc>
              <a:spcBef>
                <a:spcPts val="0"/>
              </a:spcBef>
              <a:spcAft>
                <a:spcPts val="0"/>
              </a:spcAft>
              <a:buSzPts val="1400"/>
              <a:buNone/>
            </a:pPr>
            <a:endParaRPr/>
          </a:p>
        </p:txBody>
      </p:sp>
      <p:sp>
        <p:nvSpPr>
          <p:cNvPr id="757" name="Google Shape;757;p2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28</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3"/>
        <p:cNvGrpSpPr/>
        <p:nvPr/>
      </p:nvGrpSpPr>
      <p:grpSpPr>
        <a:xfrm>
          <a:off x="0" y="0"/>
          <a:ext cx="0" cy="0"/>
          <a:chOff x="0" y="0"/>
          <a:chExt cx="0" cy="0"/>
        </a:xfrm>
      </p:grpSpPr>
      <p:sp>
        <p:nvSpPr>
          <p:cNvPr id="764" name="Google Shape;764;p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65" name="Google Shape;765;p29:notes"/>
          <p:cNvSpPr txBox="1">
            <a:spLocks noGrp="1"/>
          </p:cNvSpPr>
          <p:nvPr>
            <p:ph type="body" idx="1"/>
          </p:nvPr>
        </p:nvSpPr>
        <p:spPr>
          <a:xfrm>
            <a:off x="685800" y="4400550"/>
            <a:ext cx="5486400" cy="4203954"/>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Source Sans Pro"/>
              <a:buNone/>
            </a:pPr>
            <a:r>
              <a:rPr lang="en-US" sz="1200" b="1" i="0" u="none" strike="noStrike" cap="none" dirty="0">
                <a:solidFill>
                  <a:srgbClr val="000000"/>
                </a:solidFill>
                <a:latin typeface="Source Sans Pro"/>
                <a:ea typeface="Source Sans Pro"/>
                <a:cs typeface="Source Sans Pro"/>
                <a:sym typeface="Source Sans Pro"/>
              </a:rPr>
              <a:t>FACILITATOR NOTES </a:t>
            </a:r>
            <a:endParaRPr dirty="0"/>
          </a:p>
          <a:p>
            <a:pPr marL="0" lvl="0" indent="0" algn="l" rtl="0">
              <a:lnSpc>
                <a:spcPct val="100000"/>
              </a:lnSpc>
              <a:spcBef>
                <a:spcPts val="0"/>
              </a:spcBef>
              <a:spcAft>
                <a:spcPts val="0"/>
              </a:spcAft>
              <a:buSzPts val="1400"/>
              <a:buNone/>
            </a:pPr>
            <a:r>
              <a:rPr lang="en-US" b="1" dirty="0"/>
              <a:t>Read </a:t>
            </a:r>
            <a:r>
              <a:rPr lang="en-US" b="0" dirty="0"/>
              <a:t>the information on the slide, explaining that:</a:t>
            </a:r>
            <a:endParaRPr dirty="0"/>
          </a:p>
          <a:p>
            <a:pPr marL="171450" lvl="0" indent="-171450" algn="l" rtl="0">
              <a:lnSpc>
                <a:spcPct val="100000"/>
              </a:lnSpc>
              <a:spcBef>
                <a:spcPts val="0"/>
              </a:spcBef>
              <a:spcAft>
                <a:spcPts val="0"/>
              </a:spcAft>
              <a:buClr>
                <a:schemeClr val="dk1"/>
              </a:buClr>
              <a:buSzPts val="1200"/>
              <a:buFont typeface="Arial"/>
              <a:buChar char="•"/>
            </a:pPr>
            <a:r>
              <a:rPr lang="en-US" b="0" dirty="0"/>
              <a:t>Yellow on a MUAC tape indicates the child is at risk of severe malnutrition.</a:t>
            </a:r>
            <a:endParaRPr dirty="0"/>
          </a:p>
          <a:p>
            <a:pPr marL="171450" lvl="0" indent="-171450" algn="l" rtl="0">
              <a:lnSpc>
                <a:spcPct val="100000"/>
              </a:lnSpc>
              <a:spcBef>
                <a:spcPts val="0"/>
              </a:spcBef>
              <a:spcAft>
                <a:spcPts val="0"/>
              </a:spcAft>
              <a:buClr>
                <a:schemeClr val="dk1"/>
              </a:buClr>
              <a:buSzPts val="1200"/>
              <a:buFont typeface="Arial"/>
              <a:buChar char="•"/>
            </a:pPr>
            <a:r>
              <a:rPr lang="en-US" b="0" dirty="0"/>
              <a:t>In these cases, it is important to prevent progression to severe malnutrition by linking all of these children to a community-based feeding program or to community health workers (CHWs) in the area as they are often trained in nutrition counseling and will be able to follow up with the child. </a:t>
            </a:r>
            <a:endParaRPr dirty="0"/>
          </a:p>
          <a:p>
            <a:pPr marL="171450" marR="0" lvl="0" indent="-171450" algn="l" defTabSz="914400" rtl="0" eaLnBrk="1" fontAlgn="auto" latinLnBrk="0" hangingPunct="1">
              <a:lnSpc>
                <a:spcPct val="100000"/>
              </a:lnSpc>
              <a:spcBef>
                <a:spcPts val="0"/>
              </a:spcBef>
              <a:spcAft>
                <a:spcPts val="0"/>
              </a:spcAft>
              <a:buClr>
                <a:schemeClr val="dk1"/>
              </a:buClr>
              <a:buSzPts val="1200"/>
              <a:buFont typeface="Arial"/>
              <a:buChar char="•"/>
              <a:tabLst/>
              <a:defRPr/>
            </a:pPr>
            <a:r>
              <a:rPr lang="en-US" b="0" dirty="0"/>
              <a:t>Additionally, children who have a yellow reading on the MUAC tape </a:t>
            </a:r>
            <a:r>
              <a:rPr lang="en-US" b="0" u="sng" dirty="0"/>
              <a:t>and have HIV </a:t>
            </a:r>
            <a:r>
              <a:rPr lang="en-US" b="0" dirty="0"/>
              <a:t>should be referred to a health facility to receive proper care. </a:t>
            </a:r>
            <a:r>
              <a:rPr lang="en-US" sz="1200" b="0" i="0" u="none" strike="noStrike" cap="none" dirty="0">
                <a:solidFill>
                  <a:schemeClr val="dk1"/>
                </a:solidFill>
                <a:latin typeface="Source Sans Pro"/>
                <a:ea typeface="Source Sans Pro"/>
                <a:cs typeface="GillSansMTStd-Book"/>
                <a:sym typeface="Source Sans Pro"/>
              </a:rPr>
              <a:t>If it is not appropriate for providers at this level to ask a child's HIV status in your country context, do not ask this and refer any yellow reading of the MUAC tape (regardless of knowing the HIV status).</a:t>
            </a:r>
            <a:endParaRPr lang="en-US" sz="1200" b="0" i="0" u="none" strike="noStrike" cap="none" dirty="0">
              <a:solidFill>
                <a:schemeClr val="dk1"/>
              </a:solidFill>
              <a:latin typeface="Source Sans Pro"/>
              <a:ea typeface="Source Sans Pro"/>
              <a:sym typeface="Source Sans Pro"/>
            </a:endParaRPr>
          </a:p>
          <a:p>
            <a:pPr marL="0" lvl="0" indent="0" algn="l" rtl="0">
              <a:lnSpc>
                <a:spcPct val="100000"/>
              </a:lnSpc>
              <a:spcBef>
                <a:spcPts val="0"/>
              </a:spcBef>
              <a:spcAft>
                <a:spcPts val="0"/>
              </a:spcAft>
              <a:buClr>
                <a:schemeClr val="dk1"/>
              </a:buClr>
              <a:buSzPts val="1200"/>
              <a:buFont typeface="Arial"/>
              <a:buNone/>
            </a:pPr>
            <a:r>
              <a:rPr lang="en-US" b="1" dirty="0"/>
              <a:t>Ask</a:t>
            </a:r>
            <a:r>
              <a:rPr lang="en-US" b="0" dirty="0"/>
              <a:t> the group: Considering privacy and confidentiality are so critical, do you think you will be able to ask about a child’s HIV status in your setting? What can you do to create a private space in your pharmacy/shop where you can discuss sensitive issues?</a:t>
            </a:r>
            <a:r>
              <a:rPr lang="en-US" b="0" i="1" dirty="0"/>
              <a:t>  </a:t>
            </a:r>
            <a:r>
              <a:rPr lang="en-US" b="1" dirty="0"/>
              <a:t>Facilitate</a:t>
            </a:r>
            <a:r>
              <a:rPr lang="en-US" b="0" dirty="0"/>
              <a:t> the discussion. </a:t>
            </a:r>
            <a:endParaRPr dirty="0"/>
          </a:p>
          <a:p>
            <a:pPr marL="0" lvl="0" indent="0" algn="l" rtl="0">
              <a:lnSpc>
                <a:spcPct val="100000"/>
              </a:lnSpc>
              <a:spcBef>
                <a:spcPts val="0"/>
              </a:spcBef>
              <a:spcAft>
                <a:spcPts val="0"/>
              </a:spcAft>
              <a:buClr>
                <a:schemeClr val="dk1"/>
              </a:buClr>
              <a:buSzPts val="1200"/>
              <a:buFont typeface="Arial"/>
              <a:buNone/>
            </a:pPr>
            <a:r>
              <a:rPr lang="en-US" b="1" dirty="0"/>
              <a:t>Acknowledge </a:t>
            </a:r>
            <a:r>
              <a:rPr lang="en-US" b="0" dirty="0"/>
              <a:t>that it may not always be possible to create enough privacy in their shops, and they may not be able to ask caregiver about child’s HIV status, but when the child is referred to either a feeding program or CHWs, the program or CHW will be able to establish if he/she may also require a higher level of care.</a:t>
            </a:r>
            <a:endParaRPr dirty="0"/>
          </a:p>
          <a:p>
            <a:pPr marL="0" lvl="0" indent="0" algn="l" rtl="0">
              <a:lnSpc>
                <a:spcPct val="100000"/>
              </a:lnSpc>
              <a:spcBef>
                <a:spcPts val="0"/>
              </a:spcBef>
              <a:spcAft>
                <a:spcPts val="0"/>
              </a:spcAft>
              <a:buClr>
                <a:schemeClr val="dk1"/>
              </a:buClr>
              <a:buSzPts val="1200"/>
              <a:buFont typeface="Arial"/>
              <a:buNone/>
            </a:pPr>
            <a:endParaRPr b="0" dirty="0"/>
          </a:p>
          <a:p>
            <a:pPr marL="0" lvl="0" indent="0" algn="l" rtl="0">
              <a:lnSpc>
                <a:spcPct val="100000"/>
              </a:lnSpc>
              <a:spcBef>
                <a:spcPts val="0"/>
              </a:spcBef>
              <a:spcAft>
                <a:spcPts val="0"/>
              </a:spcAft>
              <a:buClr>
                <a:schemeClr val="dk1"/>
              </a:buClr>
              <a:buSzPts val="1200"/>
              <a:buFont typeface="Arial"/>
              <a:buNone/>
            </a:pPr>
            <a:r>
              <a:rPr lang="en-US" b="0" dirty="0"/>
              <a:t>* </a:t>
            </a:r>
            <a:r>
              <a:rPr lang="en-US" b="1" dirty="0"/>
              <a:t>Adaptation note: </a:t>
            </a:r>
            <a:r>
              <a:rPr lang="en-US" b="0" dirty="0"/>
              <a:t>prior to conducting the training, assess what services are available in your area to support the needs of the child who is at risk of severe malnutrition and have a list of feeding/nutrition programs and CHW programs that pharmacists/drug shop vendors can link to. </a:t>
            </a:r>
            <a:endParaRPr dirty="0"/>
          </a:p>
        </p:txBody>
      </p:sp>
      <p:sp>
        <p:nvSpPr>
          <p:cNvPr id="766" name="Google Shape;766;p2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29</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7"/>
        <p:cNvGrpSpPr/>
        <p:nvPr/>
      </p:nvGrpSpPr>
      <p:grpSpPr>
        <a:xfrm>
          <a:off x="0" y="0"/>
          <a:ext cx="0" cy="0"/>
          <a:chOff x="0" y="0"/>
          <a:chExt cx="0" cy="0"/>
        </a:xfrm>
      </p:grpSpPr>
      <p:sp>
        <p:nvSpPr>
          <p:cNvPr id="478" name="Google Shape;478;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9" name="Google Shape;479;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200" b="1" i="0" u="none" strike="noStrike" cap="none">
                <a:solidFill>
                  <a:srgbClr val="000000"/>
                </a:solidFill>
                <a:latin typeface="Source Sans Pro"/>
                <a:ea typeface="Source Sans Pro"/>
                <a:cs typeface="Source Sans Pro"/>
                <a:sym typeface="Source Sans Pro"/>
              </a:rPr>
              <a:t>FACILITATOR NOTES </a:t>
            </a:r>
            <a:endParaRPr/>
          </a:p>
          <a:p>
            <a:pPr marL="0" lvl="0" indent="0" algn="l" rtl="0">
              <a:lnSpc>
                <a:spcPct val="100000"/>
              </a:lnSpc>
              <a:spcBef>
                <a:spcPts val="0"/>
              </a:spcBef>
              <a:spcAft>
                <a:spcPts val="0"/>
              </a:spcAft>
              <a:buClr>
                <a:schemeClr val="dk1"/>
              </a:buClr>
              <a:buSzPts val="1200"/>
              <a:buFont typeface="Arial"/>
              <a:buNone/>
            </a:pPr>
            <a:r>
              <a:rPr lang="en-US" b="1"/>
              <a:t>Say: </a:t>
            </a:r>
            <a:r>
              <a:rPr lang="en-US"/>
              <a:t>During this session you will learn what malnutrition is, how to diagnose it, and when to refer. More specifically, by the end of this session you will be able to:</a:t>
            </a:r>
            <a:endParaRPr/>
          </a:p>
          <a:p>
            <a:pPr marL="171450" lvl="0" indent="-171450" algn="l" rtl="0">
              <a:lnSpc>
                <a:spcPct val="100000"/>
              </a:lnSpc>
              <a:spcBef>
                <a:spcPts val="1200"/>
              </a:spcBef>
              <a:spcAft>
                <a:spcPts val="0"/>
              </a:spcAft>
              <a:buClr>
                <a:schemeClr val="dk1"/>
              </a:buClr>
              <a:buSzPts val="1200"/>
              <a:buFont typeface="Arial"/>
              <a:buChar char="•"/>
            </a:pPr>
            <a:r>
              <a:rPr lang="en-US"/>
              <a:t>Define malnutrition and explain why it is dangerous</a:t>
            </a:r>
            <a:endParaRPr/>
          </a:p>
          <a:p>
            <a:pPr marL="171450" lvl="0" indent="-171450" algn="l" rtl="0">
              <a:lnSpc>
                <a:spcPct val="100000"/>
              </a:lnSpc>
              <a:spcBef>
                <a:spcPts val="1200"/>
              </a:spcBef>
              <a:spcAft>
                <a:spcPts val="0"/>
              </a:spcAft>
              <a:buClr>
                <a:schemeClr val="dk1"/>
              </a:buClr>
              <a:buSzPts val="1200"/>
              <a:buFont typeface="Arial"/>
              <a:buChar char="•"/>
            </a:pPr>
            <a:r>
              <a:rPr lang="en-US"/>
              <a:t>List the signs and symptoms of malnutrition</a:t>
            </a:r>
            <a:endParaRPr/>
          </a:p>
          <a:p>
            <a:pPr marL="0" lvl="0" indent="0" algn="l" rtl="0">
              <a:lnSpc>
                <a:spcPct val="100000"/>
              </a:lnSpc>
              <a:spcBef>
                <a:spcPts val="600"/>
              </a:spcBef>
              <a:spcAft>
                <a:spcPts val="0"/>
              </a:spcAft>
              <a:buClr>
                <a:schemeClr val="dk1"/>
              </a:buClr>
              <a:buSzPts val="1200"/>
              <a:buFont typeface="Arial"/>
              <a:buNone/>
            </a:pPr>
            <a:endParaRPr/>
          </a:p>
        </p:txBody>
      </p:sp>
      <p:sp>
        <p:nvSpPr>
          <p:cNvPr id="480" name="Google Shape;480;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3"/>
        <p:cNvGrpSpPr/>
        <p:nvPr/>
      </p:nvGrpSpPr>
      <p:grpSpPr>
        <a:xfrm>
          <a:off x="0" y="0"/>
          <a:ext cx="0" cy="0"/>
          <a:chOff x="0" y="0"/>
          <a:chExt cx="0" cy="0"/>
        </a:xfrm>
      </p:grpSpPr>
      <p:sp>
        <p:nvSpPr>
          <p:cNvPr id="774" name="Google Shape;774;p3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75" name="Google Shape;775;p3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Source Sans Pro"/>
              <a:buNone/>
            </a:pPr>
            <a:r>
              <a:rPr lang="en-US" sz="1200" b="1" i="0" u="none" strike="noStrike" cap="none">
                <a:solidFill>
                  <a:srgbClr val="000000"/>
                </a:solidFill>
                <a:latin typeface="Source Sans Pro"/>
                <a:ea typeface="Source Sans Pro"/>
                <a:cs typeface="Source Sans Pro"/>
                <a:sym typeface="Source Sans Pro"/>
              </a:rPr>
              <a:t>FACILITATOR NOTES </a:t>
            </a:r>
            <a:endParaRPr/>
          </a:p>
          <a:p>
            <a:pPr marL="0" lvl="0" indent="0" algn="l" rtl="0">
              <a:lnSpc>
                <a:spcPct val="100000"/>
              </a:lnSpc>
              <a:spcBef>
                <a:spcPts val="0"/>
              </a:spcBef>
              <a:spcAft>
                <a:spcPts val="0"/>
              </a:spcAft>
              <a:buSzPts val="1400"/>
              <a:buNone/>
            </a:pPr>
            <a:r>
              <a:rPr lang="en-US" b="1"/>
              <a:t>Ask </a:t>
            </a:r>
            <a:r>
              <a:rPr lang="en-US"/>
              <a:t>one of the trainees to read the information on the slide out loud.</a:t>
            </a:r>
            <a:endParaRPr/>
          </a:p>
        </p:txBody>
      </p:sp>
      <p:sp>
        <p:nvSpPr>
          <p:cNvPr id="776" name="Google Shape;776;p3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30</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2"/>
        <p:cNvGrpSpPr/>
        <p:nvPr/>
      </p:nvGrpSpPr>
      <p:grpSpPr>
        <a:xfrm>
          <a:off x="0" y="0"/>
          <a:ext cx="0" cy="0"/>
          <a:chOff x="0" y="0"/>
          <a:chExt cx="0" cy="0"/>
        </a:xfrm>
      </p:grpSpPr>
      <p:sp>
        <p:nvSpPr>
          <p:cNvPr id="783" name="Google Shape;783;g1d4140c60ad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84" name="Google Shape;784;g1d4140c60ad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Source Sans Pro"/>
              <a:buNone/>
            </a:pPr>
            <a:r>
              <a:rPr lang="en-US" b="1"/>
              <a:t>FACILITATOR NOTES</a:t>
            </a:r>
            <a:endParaRPr/>
          </a:p>
          <a:p>
            <a:pPr marL="0" lvl="0" indent="0" algn="l" rtl="0">
              <a:spcBef>
                <a:spcPts val="0"/>
              </a:spcBef>
              <a:spcAft>
                <a:spcPts val="0"/>
              </a:spcAft>
              <a:buClr>
                <a:schemeClr val="dk1"/>
              </a:buClr>
              <a:buSzPts val="1200"/>
              <a:buFont typeface="Source Sans Pro"/>
              <a:buNone/>
            </a:pPr>
            <a:r>
              <a:rPr lang="en-US" b="1"/>
              <a:t>Ask </a:t>
            </a:r>
            <a:r>
              <a:rPr lang="en-US"/>
              <a:t>one of the trainees to read the instructions on the slide. </a:t>
            </a:r>
            <a:endParaRPr/>
          </a:p>
          <a:p>
            <a:pPr marL="0" lvl="0" indent="0" algn="l" rtl="0">
              <a:lnSpc>
                <a:spcPct val="100000"/>
              </a:lnSpc>
              <a:spcBef>
                <a:spcPts val="0"/>
              </a:spcBef>
              <a:spcAft>
                <a:spcPts val="0"/>
              </a:spcAft>
              <a:buSzPts val="1400"/>
              <a:buNone/>
            </a:pPr>
            <a:r>
              <a:rPr lang="en-US" b="1"/>
              <a:t>*Adaptation note: </a:t>
            </a:r>
            <a:r>
              <a:rPr lang="en-US"/>
              <a:t>Complementary foods can be discussed and adapted according to context and local diets</a:t>
            </a:r>
            <a:endParaRPr/>
          </a:p>
        </p:txBody>
      </p:sp>
      <p:sp>
        <p:nvSpPr>
          <p:cNvPr id="785" name="Google Shape;785;g1d4140c60ad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31</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1"/>
        <p:cNvGrpSpPr/>
        <p:nvPr/>
      </p:nvGrpSpPr>
      <p:grpSpPr>
        <a:xfrm>
          <a:off x="0" y="0"/>
          <a:ext cx="0" cy="0"/>
          <a:chOff x="0" y="0"/>
          <a:chExt cx="0" cy="0"/>
        </a:xfrm>
      </p:grpSpPr>
      <p:sp>
        <p:nvSpPr>
          <p:cNvPr id="792" name="Google Shape;792;p3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93" name="Google Shape;793;p3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Source Sans Pro"/>
              <a:buNone/>
            </a:pPr>
            <a:r>
              <a:rPr lang="en-US" sz="1200" b="1" i="0" u="none" strike="noStrike" cap="none">
                <a:solidFill>
                  <a:srgbClr val="000000"/>
                </a:solidFill>
                <a:latin typeface="Source Sans Pro"/>
                <a:ea typeface="Source Sans Pro"/>
                <a:cs typeface="Source Sans Pro"/>
                <a:sym typeface="Source Sans Pro"/>
              </a:rPr>
              <a:t>FACILITATOR NOTES *</a:t>
            </a:r>
            <a:endParaRPr/>
          </a:p>
          <a:p>
            <a:pPr marL="0" lvl="0" indent="0" algn="l" rtl="0">
              <a:lnSpc>
                <a:spcPct val="100000"/>
              </a:lnSpc>
              <a:spcBef>
                <a:spcPts val="0"/>
              </a:spcBef>
              <a:spcAft>
                <a:spcPts val="0"/>
              </a:spcAft>
              <a:buSzPts val="1400"/>
              <a:buNone/>
            </a:pPr>
            <a:r>
              <a:rPr lang="en-US" b="1">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5"/>
                  </a:ext>
                </a:extLst>
              </a:rPr>
              <a:t>Ask</a:t>
            </a:r>
            <a:r>
              <a:rPr lang="en-US">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6"/>
                  </a:ext>
                </a:extLst>
              </a:rPr>
              <a:t> trainees to form a circle. </a:t>
            </a:r>
            <a:endParaRPr>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7"/>
                </a:ext>
              </a:extLst>
            </a:endParaRPr>
          </a:p>
          <a:p>
            <a:pPr marL="0" lvl="0" indent="0" algn="l" rtl="0">
              <a:lnSpc>
                <a:spcPct val="100000"/>
              </a:lnSpc>
              <a:spcBef>
                <a:spcPts val="0"/>
              </a:spcBef>
              <a:spcAft>
                <a:spcPts val="0"/>
              </a:spcAft>
              <a:buSzPts val="1400"/>
              <a:buNone/>
            </a:pPr>
            <a:r>
              <a:rPr lang="en-US" b="1">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8"/>
                  </a:ext>
                </a:extLst>
              </a:rPr>
              <a:t>Read</a:t>
            </a:r>
            <a:r>
              <a:rPr lang="en-US">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9"/>
                  </a:ext>
                </a:extLst>
              </a:rPr>
              <a:t> the first quiz question, then throw a ball or another similar object to one of the trainees and ask him/her to answer. </a:t>
            </a:r>
            <a:endParaRPr/>
          </a:p>
          <a:p>
            <a:pPr marL="0" lvl="0" indent="0" algn="l" rtl="0">
              <a:lnSpc>
                <a:spcPct val="100000"/>
              </a:lnSpc>
              <a:spcBef>
                <a:spcPts val="0"/>
              </a:spcBef>
              <a:spcAft>
                <a:spcPts val="0"/>
              </a:spcAft>
              <a:buSzPts val="1400"/>
              <a:buNone/>
            </a:pPr>
            <a:r>
              <a:rPr lang="en-US" b="1"/>
              <a:t>Explain</a:t>
            </a:r>
            <a:r>
              <a:rPr lang="en-US"/>
              <a:t> that after answering the question, the trainee should read the next question while throwing the ball to another trainee. </a:t>
            </a:r>
            <a:endParaRPr/>
          </a:p>
          <a:p>
            <a:pPr marL="0" lvl="0" indent="0" algn="l" rtl="0">
              <a:lnSpc>
                <a:spcPct val="100000"/>
              </a:lnSpc>
              <a:spcBef>
                <a:spcPts val="0"/>
              </a:spcBef>
              <a:spcAft>
                <a:spcPts val="0"/>
              </a:spcAft>
              <a:buSzPts val="1400"/>
              <a:buNone/>
            </a:pPr>
            <a:r>
              <a:rPr lang="en-US" b="1"/>
              <a:t>Repeat</a:t>
            </a:r>
            <a:r>
              <a:rPr lang="en-US"/>
              <a:t> the process until all the questions are answered. If any answer is incorrect, ask the group for an alternative/correct answer and clarify/correct as needed.</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b="1"/>
              <a:t>Quiz answer key:</a:t>
            </a:r>
            <a:endParaRPr/>
          </a:p>
          <a:p>
            <a:pPr marL="228600" lvl="0" indent="-228600" algn="l" rtl="0">
              <a:lnSpc>
                <a:spcPct val="100000"/>
              </a:lnSpc>
              <a:spcBef>
                <a:spcPts val="0"/>
              </a:spcBef>
              <a:spcAft>
                <a:spcPts val="0"/>
              </a:spcAft>
              <a:buClr>
                <a:schemeClr val="dk1"/>
              </a:buClr>
              <a:buSzPts val="1200"/>
              <a:buFont typeface="Calibri"/>
              <a:buAutoNum type="arabicPeriod"/>
            </a:pPr>
            <a:r>
              <a:rPr lang="en-US"/>
              <a:t>Not getting enough food, too much food, or unbalanced food (consider the answer satisfactory if the trainee mentions only “not getting enough food,” as this is the main focus of the session, bur remind them that other forms of malnutrition do exist).</a:t>
            </a:r>
            <a:endParaRPr/>
          </a:p>
          <a:p>
            <a:pPr marL="228600" lvl="0" indent="-228600" algn="l" rtl="0">
              <a:lnSpc>
                <a:spcPct val="100000"/>
              </a:lnSpc>
              <a:spcBef>
                <a:spcPts val="0"/>
              </a:spcBef>
              <a:spcAft>
                <a:spcPts val="0"/>
              </a:spcAft>
              <a:buClr>
                <a:schemeClr val="dk1"/>
              </a:buClr>
              <a:buSzPts val="1200"/>
              <a:buFont typeface="Calibri"/>
              <a:buAutoNum type="arabicPeriod"/>
            </a:pPr>
            <a:r>
              <a:rPr lang="en-US"/>
              <a:t>True.</a:t>
            </a:r>
            <a:endParaRPr/>
          </a:p>
          <a:p>
            <a:pPr marL="228600" lvl="0" indent="-228600" algn="l" rtl="0">
              <a:lnSpc>
                <a:spcPct val="100000"/>
              </a:lnSpc>
              <a:spcBef>
                <a:spcPts val="0"/>
              </a:spcBef>
              <a:spcAft>
                <a:spcPts val="0"/>
              </a:spcAft>
              <a:buClr>
                <a:schemeClr val="dk1"/>
              </a:buClr>
              <a:buSzPts val="1200"/>
              <a:buFont typeface="Calibri"/>
              <a:buAutoNum type="arabicPeriod"/>
            </a:pPr>
            <a:r>
              <a:rPr lang="en-US"/>
              <a:t>All of the above.</a:t>
            </a:r>
            <a:endParaRPr/>
          </a:p>
          <a:p>
            <a:pPr marL="0" lvl="0" indent="0" algn="l" rtl="0">
              <a:lnSpc>
                <a:spcPct val="100000"/>
              </a:lnSpc>
              <a:spcBef>
                <a:spcPts val="0"/>
              </a:spcBef>
              <a:spcAft>
                <a:spcPts val="0"/>
              </a:spcAft>
              <a:buClr>
                <a:schemeClr val="dk1"/>
              </a:buClr>
              <a:buSzPts val="1200"/>
              <a:buFont typeface="Calibri"/>
              <a:buNone/>
            </a:pPr>
            <a:endParaRPr/>
          </a:p>
          <a:p>
            <a:pPr marL="0" lvl="0" indent="0" algn="l" rtl="0">
              <a:lnSpc>
                <a:spcPct val="100000"/>
              </a:lnSpc>
              <a:spcBef>
                <a:spcPts val="0"/>
              </a:spcBef>
              <a:spcAft>
                <a:spcPts val="0"/>
              </a:spcAft>
              <a:buClr>
                <a:schemeClr val="dk1"/>
              </a:buClr>
              <a:buSzPts val="1200"/>
              <a:buFont typeface="Calibri"/>
              <a:buNone/>
            </a:pPr>
            <a:r>
              <a:rPr lang="en-US"/>
              <a:t>*For this activity have a small ball or a similar object that participants can throw and catch (could be an apple, or another round fruit).</a:t>
            </a:r>
            <a:endParaRPr/>
          </a:p>
        </p:txBody>
      </p:sp>
      <p:sp>
        <p:nvSpPr>
          <p:cNvPr id="794" name="Google Shape;794;p3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32</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0"/>
        <p:cNvGrpSpPr/>
        <p:nvPr/>
      </p:nvGrpSpPr>
      <p:grpSpPr>
        <a:xfrm>
          <a:off x="0" y="0"/>
          <a:ext cx="0" cy="0"/>
          <a:chOff x="0" y="0"/>
          <a:chExt cx="0" cy="0"/>
        </a:xfrm>
      </p:grpSpPr>
      <p:sp>
        <p:nvSpPr>
          <p:cNvPr id="801" name="Google Shape;801;p3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02" name="Google Shape;802;p3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Source Sans Pro"/>
              <a:buNone/>
            </a:pPr>
            <a:r>
              <a:rPr lang="en-US" sz="1200" b="1" i="0" u="none" strike="noStrike" cap="none">
                <a:solidFill>
                  <a:srgbClr val="000000"/>
                </a:solidFill>
                <a:latin typeface="Source Sans Pro"/>
                <a:ea typeface="Source Sans Pro"/>
                <a:cs typeface="Source Sans Pro"/>
                <a:sym typeface="Source Sans Pro"/>
              </a:rPr>
              <a:t>FACILITATOR NOTES</a:t>
            </a:r>
            <a:endParaRPr/>
          </a:p>
          <a:p>
            <a:pPr marL="0" lvl="0" indent="0" algn="l" rtl="0">
              <a:lnSpc>
                <a:spcPct val="100000"/>
              </a:lnSpc>
              <a:spcBef>
                <a:spcPts val="0"/>
              </a:spcBef>
              <a:spcAft>
                <a:spcPts val="0"/>
              </a:spcAft>
              <a:buSzPts val="1400"/>
              <a:buNone/>
            </a:pPr>
            <a:r>
              <a:rPr lang="en-US"/>
              <a:t>Same instructions as the previous slide.</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b="1"/>
              <a:t>Quiz answer key:</a:t>
            </a:r>
            <a:endParaRPr/>
          </a:p>
          <a:p>
            <a:pPr marL="228600" lvl="0" indent="-228600" algn="l" rtl="0">
              <a:lnSpc>
                <a:spcPct val="100000"/>
              </a:lnSpc>
              <a:spcBef>
                <a:spcPts val="0"/>
              </a:spcBef>
              <a:spcAft>
                <a:spcPts val="0"/>
              </a:spcAft>
              <a:buClr>
                <a:schemeClr val="dk1"/>
              </a:buClr>
              <a:buSzPts val="1200"/>
              <a:buFont typeface="Calibri"/>
              <a:buAutoNum type="arabicPeriod" startAt="4"/>
            </a:pPr>
            <a:r>
              <a:rPr lang="en-US"/>
              <a:t>Red on the MUAC tape and swelling of both feet.</a:t>
            </a:r>
            <a:endParaRPr/>
          </a:p>
          <a:p>
            <a:pPr marL="228600" lvl="0" indent="-228600" algn="l" rtl="0">
              <a:lnSpc>
                <a:spcPct val="100000"/>
              </a:lnSpc>
              <a:spcBef>
                <a:spcPts val="0"/>
              </a:spcBef>
              <a:spcAft>
                <a:spcPts val="0"/>
              </a:spcAft>
              <a:buClr>
                <a:schemeClr val="dk1"/>
              </a:buClr>
              <a:buSzPts val="1200"/>
              <a:buFont typeface="Calibri"/>
              <a:buAutoNum type="arabicPeriod" startAt="4"/>
            </a:pPr>
            <a:r>
              <a:rPr lang="en-US"/>
              <a:t>The yellow color means that the child is </a:t>
            </a:r>
            <a:r>
              <a:rPr lang="en-US" u="sng"/>
              <a:t>at risk</a:t>
            </a:r>
            <a:r>
              <a:rPr lang="en-US"/>
              <a:t> of severe malnutrition.</a:t>
            </a:r>
            <a:endParaRPr/>
          </a:p>
          <a:p>
            <a:pPr marL="228600" lvl="0" indent="-228600" algn="l" rtl="0">
              <a:lnSpc>
                <a:spcPct val="100000"/>
              </a:lnSpc>
              <a:spcBef>
                <a:spcPts val="0"/>
              </a:spcBef>
              <a:spcAft>
                <a:spcPts val="0"/>
              </a:spcAft>
              <a:buClr>
                <a:schemeClr val="dk1"/>
              </a:buClr>
              <a:buSzPts val="1200"/>
              <a:buFont typeface="Calibri"/>
              <a:buAutoNum type="arabicPeriod" startAt="4"/>
            </a:pPr>
            <a:r>
              <a:rPr lang="en-US"/>
              <a:t>False. The pressure should be applied for 3 seconds.</a:t>
            </a:r>
            <a:endParaRPr/>
          </a:p>
          <a:p>
            <a:pPr marL="228600" lvl="0" indent="-228600" algn="l" rtl="0">
              <a:lnSpc>
                <a:spcPct val="100000"/>
              </a:lnSpc>
              <a:spcBef>
                <a:spcPts val="0"/>
              </a:spcBef>
              <a:spcAft>
                <a:spcPts val="0"/>
              </a:spcAft>
              <a:buClr>
                <a:schemeClr val="dk1"/>
              </a:buClr>
              <a:buSzPts val="1200"/>
              <a:buFont typeface="Calibri"/>
              <a:buAutoNum type="arabicPeriod" startAt="4"/>
            </a:pPr>
            <a:r>
              <a:rPr lang="en-US"/>
              <a:t>At the midpoint between the shoulder and the elbow.</a:t>
            </a:r>
            <a:endParaRPr/>
          </a:p>
          <a:p>
            <a:pPr marL="228600" lvl="0" indent="-152400" algn="l" rtl="0">
              <a:lnSpc>
                <a:spcPct val="100000"/>
              </a:lnSpc>
              <a:spcBef>
                <a:spcPts val="0"/>
              </a:spcBef>
              <a:spcAft>
                <a:spcPts val="0"/>
              </a:spcAft>
              <a:buClr>
                <a:schemeClr val="dk1"/>
              </a:buClr>
              <a:buSzPts val="1200"/>
              <a:buFont typeface="Calibri"/>
              <a:buNone/>
            </a:pPr>
            <a:endParaRPr/>
          </a:p>
        </p:txBody>
      </p:sp>
      <p:sp>
        <p:nvSpPr>
          <p:cNvPr id="803" name="Google Shape;803;p3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33</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9"/>
        <p:cNvGrpSpPr/>
        <p:nvPr/>
      </p:nvGrpSpPr>
      <p:grpSpPr>
        <a:xfrm>
          <a:off x="0" y="0"/>
          <a:ext cx="0" cy="0"/>
          <a:chOff x="0" y="0"/>
          <a:chExt cx="0" cy="0"/>
        </a:xfrm>
      </p:grpSpPr>
      <p:sp>
        <p:nvSpPr>
          <p:cNvPr id="810" name="Google Shape;810;p3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11" name="Google Shape;811;p3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Source Sans Pro"/>
              <a:buNone/>
            </a:pPr>
            <a:r>
              <a:rPr lang="en-US" sz="1200" b="1" i="0" u="none" strike="noStrike" cap="none">
                <a:solidFill>
                  <a:srgbClr val="000000"/>
                </a:solidFill>
                <a:latin typeface="Source Sans Pro"/>
                <a:ea typeface="Source Sans Pro"/>
                <a:cs typeface="Source Sans Pro"/>
                <a:sym typeface="Source Sans Pro"/>
              </a:rPr>
              <a:t>FACILITATOR NOTES </a:t>
            </a:r>
            <a:endParaRPr/>
          </a:p>
          <a:p>
            <a:pPr marL="0" marR="0" lvl="0" indent="0" algn="l" rtl="0">
              <a:lnSpc>
                <a:spcPct val="100000"/>
              </a:lnSpc>
              <a:spcBef>
                <a:spcPts val="0"/>
              </a:spcBef>
              <a:spcAft>
                <a:spcPts val="0"/>
              </a:spcAft>
              <a:buClr>
                <a:schemeClr val="dk1"/>
              </a:buClr>
              <a:buSzPts val="1200"/>
              <a:buFont typeface="Source Sans Pro"/>
              <a:buNone/>
            </a:pPr>
            <a:r>
              <a:rPr lang="en-US"/>
              <a:t>Same instructions as the previous slide.</a:t>
            </a:r>
            <a:endParaRPr/>
          </a:p>
          <a:p>
            <a:pPr marL="0" marR="0" lvl="0" indent="0" algn="l" rtl="0">
              <a:lnSpc>
                <a:spcPct val="100000"/>
              </a:lnSpc>
              <a:spcBef>
                <a:spcPts val="0"/>
              </a:spcBef>
              <a:spcAft>
                <a:spcPts val="0"/>
              </a:spcAft>
              <a:buClr>
                <a:schemeClr val="dk1"/>
              </a:buClr>
              <a:buSzPts val="1200"/>
              <a:buFont typeface="Source Sans Pro"/>
              <a:buNone/>
            </a:pPr>
            <a:endParaRPr sz="1200" b="1" i="0" u="none" strike="noStrike" cap="none">
              <a:solidFill>
                <a:srgbClr val="000000"/>
              </a:solidFill>
              <a:latin typeface="Source Sans Pro"/>
              <a:ea typeface="Source Sans Pro"/>
              <a:cs typeface="Source Sans Pro"/>
              <a:sym typeface="Source Sans Pro"/>
            </a:endParaRPr>
          </a:p>
          <a:p>
            <a:pPr marL="0" marR="0" lvl="0" indent="0" algn="l" rtl="0">
              <a:lnSpc>
                <a:spcPct val="100000"/>
              </a:lnSpc>
              <a:spcBef>
                <a:spcPts val="0"/>
              </a:spcBef>
              <a:spcAft>
                <a:spcPts val="0"/>
              </a:spcAft>
              <a:buClr>
                <a:schemeClr val="dk1"/>
              </a:buClr>
              <a:buSzPts val="1200"/>
              <a:buFont typeface="Source Sans Pro"/>
              <a:buNone/>
            </a:pPr>
            <a:r>
              <a:rPr lang="en-US" b="1"/>
              <a:t>Quiz answer key:</a:t>
            </a:r>
            <a:endParaRPr/>
          </a:p>
          <a:p>
            <a:pPr marL="228600" lvl="0" indent="-228600" algn="l" rtl="0">
              <a:lnSpc>
                <a:spcPct val="100000"/>
              </a:lnSpc>
              <a:spcBef>
                <a:spcPts val="0"/>
              </a:spcBef>
              <a:spcAft>
                <a:spcPts val="0"/>
              </a:spcAft>
              <a:buClr>
                <a:schemeClr val="dk1"/>
              </a:buClr>
              <a:buSzPts val="1200"/>
              <a:buFont typeface="Calibri"/>
              <a:buAutoNum type="arabicPeriod" startAt="8"/>
            </a:pPr>
            <a:r>
              <a:rPr lang="en-US"/>
              <a:t>Severe malnutrition.</a:t>
            </a:r>
            <a:endParaRPr/>
          </a:p>
          <a:p>
            <a:pPr marL="228600" lvl="0" indent="-228600" algn="l" rtl="0">
              <a:lnSpc>
                <a:spcPct val="100000"/>
              </a:lnSpc>
              <a:spcBef>
                <a:spcPts val="0"/>
              </a:spcBef>
              <a:spcAft>
                <a:spcPts val="0"/>
              </a:spcAft>
              <a:buClr>
                <a:schemeClr val="dk1"/>
              </a:buClr>
              <a:buSzPts val="1200"/>
              <a:buFont typeface="Calibri"/>
              <a:buAutoNum type="arabicPeriod" startAt="8"/>
            </a:pPr>
            <a:r>
              <a:rPr lang="en-US"/>
              <a:t>When a child has HIV in addition to having a yellow reading on the MUAC tape.</a:t>
            </a:r>
            <a:endParaRPr/>
          </a:p>
          <a:p>
            <a:pPr marL="228600" lvl="0" indent="-228600" algn="l" rtl="0">
              <a:lnSpc>
                <a:spcPct val="100000"/>
              </a:lnSpc>
              <a:spcBef>
                <a:spcPts val="0"/>
              </a:spcBef>
              <a:spcAft>
                <a:spcPts val="0"/>
              </a:spcAft>
              <a:buClr>
                <a:schemeClr val="dk1"/>
              </a:buClr>
              <a:buSzPts val="1200"/>
              <a:buFont typeface="Calibri"/>
              <a:buAutoNum type="arabicPeriod" startAt="8"/>
            </a:pPr>
            <a:r>
              <a:rPr lang="en-US"/>
              <a:t>False.</a:t>
            </a:r>
            <a:endParaRPr/>
          </a:p>
          <a:p>
            <a:pPr marL="228600" lvl="0" indent="-152400" algn="l" rtl="0">
              <a:lnSpc>
                <a:spcPct val="100000"/>
              </a:lnSpc>
              <a:spcBef>
                <a:spcPts val="0"/>
              </a:spcBef>
              <a:spcAft>
                <a:spcPts val="0"/>
              </a:spcAft>
              <a:buClr>
                <a:schemeClr val="dk1"/>
              </a:buClr>
              <a:buSzPts val="1200"/>
              <a:buFont typeface="Calibri"/>
              <a:buNone/>
            </a:pPr>
            <a:endParaRPr/>
          </a:p>
        </p:txBody>
      </p:sp>
      <p:sp>
        <p:nvSpPr>
          <p:cNvPr id="812" name="Google Shape;812;p3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34</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8"/>
        <p:cNvGrpSpPr/>
        <p:nvPr/>
      </p:nvGrpSpPr>
      <p:grpSpPr>
        <a:xfrm>
          <a:off x="0" y="0"/>
          <a:ext cx="0" cy="0"/>
          <a:chOff x="0" y="0"/>
          <a:chExt cx="0" cy="0"/>
        </a:xfrm>
      </p:grpSpPr>
      <p:sp>
        <p:nvSpPr>
          <p:cNvPr id="819" name="Google Shape;819;p3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20" name="Google Shape;820;p3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200" b="1" i="0" u="none" strike="noStrike" cap="none">
                <a:solidFill>
                  <a:srgbClr val="000000"/>
                </a:solidFill>
                <a:latin typeface="Source Sans Pro"/>
                <a:ea typeface="Source Sans Pro"/>
                <a:cs typeface="Source Sans Pro"/>
                <a:sym typeface="Source Sans Pro"/>
              </a:rPr>
              <a:t>FACILITATOR NOTES </a:t>
            </a:r>
            <a:endParaRPr/>
          </a:p>
          <a:p>
            <a:pPr marL="0" marR="0" lvl="0" indent="0" algn="l" rtl="0">
              <a:lnSpc>
                <a:spcPct val="100000"/>
              </a:lnSpc>
              <a:spcBef>
                <a:spcPts val="0"/>
              </a:spcBef>
              <a:spcAft>
                <a:spcPts val="0"/>
              </a:spcAft>
              <a:buClr>
                <a:srgbClr val="000000"/>
              </a:buClr>
              <a:buSzPts val="1200"/>
              <a:buFont typeface="Source Sans Pro"/>
              <a:buNone/>
            </a:pPr>
            <a:r>
              <a:rPr lang="en-US" sz="1200" b="1" i="0" u="none" strike="noStrike" cap="none">
                <a:solidFill>
                  <a:srgbClr val="000000"/>
                </a:solidFill>
                <a:latin typeface="Source Sans Pro"/>
                <a:ea typeface="Source Sans Pro"/>
                <a:cs typeface="Source Sans Pro"/>
                <a:sym typeface="Source Sans Pro"/>
              </a:rPr>
              <a:t>Remind </a:t>
            </a:r>
            <a:r>
              <a:rPr lang="en-US" sz="1200" b="0" i="0" u="none" strike="noStrike" cap="none">
                <a:solidFill>
                  <a:srgbClr val="000000"/>
                </a:solidFill>
                <a:latin typeface="Source Sans Pro"/>
                <a:ea typeface="Source Sans Pro"/>
                <a:cs typeface="Source Sans Pro"/>
                <a:sym typeface="Source Sans Pro"/>
              </a:rPr>
              <a:t>the trainees that severe malnutrition may lead to irreversible changes in the child’s development and impact them for the rest of their life. Thus, it is important to address malnutrition without delay.</a:t>
            </a:r>
            <a:endParaRPr/>
          </a:p>
        </p:txBody>
      </p:sp>
      <p:sp>
        <p:nvSpPr>
          <p:cNvPr id="821" name="Google Shape;821;p3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Source Sans Pro"/>
              <a:buNone/>
            </a:pPr>
            <a:fld id="{00000000-1234-1234-1234-123412341234}" type="slidenum">
              <a:rPr lang="en-US" sz="1200" b="0" i="0" u="none" strike="noStrike" cap="none">
                <a:solidFill>
                  <a:srgbClr val="000000"/>
                </a:solidFill>
                <a:latin typeface="Source Sans Pro"/>
                <a:ea typeface="Source Sans Pro"/>
                <a:cs typeface="Source Sans Pro"/>
                <a:sym typeface="Source Sans Pro"/>
              </a:rPr>
              <a:t>35</a:t>
            </a:fld>
            <a:endParaRPr sz="1200" b="0" i="0" u="none" strike="noStrike" cap="none">
              <a:solidFill>
                <a:srgbClr val="000000"/>
              </a:solidFill>
              <a:latin typeface="Source Sans Pro"/>
              <a:ea typeface="Source Sans Pro"/>
              <a:cs typeface="Source Sans Pro"/>
              <a:sym typeface="Source Sans Pro"/>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7"/>
        <p:cNvGrpSpPr/>
        <p:nvPr/>
      </p:nvGrpSpPr>
      <p:grpSpPr>
        <a:xfrm>
          <a:off x="0" y="0"/>
          <a:ext cx="0" cy="0"/>
          <a:chOff x="0" y="0"/>
          <a:chExt cx="0" cy="0"/>
        </a:xfrm>
      </p:grpSpPr>
      <p:sp>
        <p:nvSpPr>
          <p:cNvPr id="828" name="Google Shape;828;g1d6d7b4cdf6_0_37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29" name="Google Shape;829;g1d6d7b4cdf6_0_37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a:t>
            </a:r>
            <a:endParaRPr/>
          </a:p>
        </p:txBody>
      </p:sp>
      <p:sp>
        <p:nvSpPr>
          <p:cNvPr id="830" name="Google Shape;830;g1d6d7b4cdf6_0_37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Source Sans Pro"/>
              <a:buNone/>
            </a:pPr>
            <a:fld id="{00000000-1234-1234-1234-123412341234}" type="slidenum">
              <a:rPr lang="en-US" sz="1200" b="0" i="0" u="none" strike="noStrike" cap="none">
                <a:solidFill>
                  <a:srgbClr val="000000"/>
                </a:solidFill>
                <a:latin typeface="Source Sans Pro"/>
                <a:ea typeface="Source Sans Pro"/>
                <a:cs typeface="Source Sans Pro"/>
                <a:sym typeface="Source Sans Pro"/>
              </a:rPr>
              <a:t>36</a:t>
            </a:fld>
            <a:endParaRPr sz="1200" b="0" i="0" u="none" strike="noStrike" cap="none">
              <a:solidFill>
                <a:srgbClr val="000000"/>
              </a:solidFill>
              <a:latin typeface="Source Sans Pro"/>
              <a:ea typeface="Source Sans Pro"/>
              <a:cs typeface="Source Sans Pro"/>
              <a:sym typeface="Source Sans Pro"/>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6"/>
        <p:cNvGrpSpPr/>
        <p:nvPr/>
      </p:nvGrpSpPr>
      <p:grpSpPr>
        <a:xfrm>
          <a:off x="0" y="0"/>
          <a:ext cx="0" cy="0"/>
          <a:chOff x="0" y="0"/>
          <a:chExt cx="0" cy="0"/>
        </a:xfrm>
      </p:grpSpPr>
      <p:sp>
        <p:nvSpPr>
          <p:cNvPr id="487" name="Google Shape;487;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8" name="Google Shape;488;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200" b="1" i="0" u="none" strike="noStrike" cap="none">
                <a:solidFill>
                  <a:srgbClr val="000000"/>
                </a:solidFill>
                <a:latin typeface="Source Sans Pro"/>
                <a:ea typeface="Source Sans Pro"/>
                <a:cs typeface="Source Sans Pro"/>
                <a:sym typeface="Source Sans Pro"/>
              </a:rPr>
              <a:t>FACILITATOR NOTES  </a:t>
            </a:r>
            <a:endParaRPr/>
          </a:p>
          <a:p>
            <a:pPr marL="0" lvl="0" indent="0" algn="l" rtl="0">
              <a:lnSpc>
                <a:spcPct val="100000"/>
              </a:lnSpc>
              <a:spcBef>
                <a:spcPts val="0"/>
              </a:spcBef>
              <a:spcAft>
                <a:spcPts val="0"/>
              </a:spcAft>
              <a:buSzPts val="1400"/>
              <a:buNone/>
            </a:pPr>
            <a:r>
              <a:rPr lang="en-US" b="1"/>
              <a:t>Ask </a:t>
            </a:r>
            <a:r>
              <a:rPr lang="en-US" b="0"/>
              <a:t>the group what malnutrition is and how often they see it in their communities. </a:t>
            </a:r>
            <a:endParaRPr/>
          </a:p>
          <a:p>
            <a:pPr marL="0" lvl="0" indent="0" algn="l" rtl="0">
              <a:lnSpc>
                <a:spcPct val="100000"/>
              </a:lnSpc>
              <a:spcBef>
                <a:spcPts val="0"/>
              </a:spcBef>
              <a:spcAft>
                <a:spcPts val="0"/>
              </a:spcAft>
              <a:buSzPts val="1400"/>
              <a:buNone/>
            </a:pPr>
            <a:r>
              <a:rPr lang="en-US" b="1"/>
              <a:t>Acknowledge </a:t>
            </a:r>
            <a:r>
              <a:rPr lang="en-US" b="0"/>
              <a:t>the responses. </a:t>
            </a:r>
            <a:endParaRPr/>
          </a:p>
          <a:p>
            <a:pPr marL="0" lvl="0" indent="0" algn="l" rtl="0">
              <a:lnSpc>
                <a:spcPct val="100000"/>
              </a:lnSpc>
              <a:spcBef>
                <a:spcPts val="0"/>
              </a:spcBef>
              <a:spcAft>
                <a:spcPts val="0"/>
              </a:spcAft>
              <a:buSzPts val="1400"/>
              <a:buNone/>
            </a:pPr>
            <a:r>
              <a:rPr lang="en-US" b="1"/>
              <a:t>Use</a:t>
            </a:r>
            <a:r>
              <a:rPr lang="en-US" b="0"/>
              <a:t> the next slide to summarize and explain.</a:t>
            </a:r>
            <a:endParaRPr/>
          </a:p>
        </p:txBody>
      </p:sp>
      <p:sp>
        <p:nvSpPr>
          <p:cNvPr id="489" name="Google Shape;489;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5"/>
        <p:cNvGrpSpPr/>
        <p:nvPr/>
      </p:nvGrpSpPr>
      <p:grpSpPr>
        <a:xfrm>
          <a:off x="0" y="0"/>
          <a:ext cx="0" cy="0"/>
          <a:chOff x="0" y="0"/>
          <a:chExt cx="0" cy="0"/>
        </a:xfrm>
      </p:grpSpPr>
      <p:sp>
        <p:nvSpPr>
          <p:cNvPr id="496" name="Google Shape;496;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97" name="Google Shape;497;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200" b="1" i="0" u="none" strike="noStrike" cap="none">
                <a:solidFill>
                  <a:srgbClr val="000000"/>
                </a:solidFill>
                <a:latin typeface="Source Sans Pro"/>
                <a:ea typeface="Source Sans Pro"/>
                <a:cs typeface="Source Sans Pro"/>
                <a:sym typeface="Source Sans Pro"/>
              </a:rPr>
              <a:t>FACILITATOR NOTES </a:t>
            </a:r>
            <a:endParaRPr/>
          </a:p>
          <a:p>
            <a:pPr marL="0" lvl="0" indent="0" algn="l" rtl="0">
              <a:lnSpc>
                <a:spcPct val="100000"/>
              </a:lnSpc>
              <a:spcBef>
                <a:spcPts val="0"/>
              </a:spcBef>
              <a:spcAft>
                <a:spcPts val="0"/>
              </a:spcAft>
              <a:buSzPts val="1400"/>
              <a:buNone/>
            </a:pPr>
            <a:r>
              <a:rPr lang="en-US" b="1"/>
              <a:t>Ask </a:t>
            </a:r>
            <a:r>
              <a:rPr lang="en-US" b="0"/>
              <a:t>one of the trainees to read the definition of malnutrition on the slide out loud.</a:t>
            </a:r>
            <a:endParaRPr/>
          </a:p>
        </p:txBody>
      </p:sp>
      <p:sp>
        <p:nvSpPr>
          <p:cNvPr id="498" name="Google Shape;498;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3"/>
        <p:cNvGrpSpPr/>
        <p:nvPr/>
      </p:nvGrpSpPr>
      <p:grpSpPr>
        <a:xfrm>
          <a:off x="0" y="0"/>
          <a:ext cx="0" cy="0"/>
          <a:chOff x="0" y="0"/>
          <a:chExt cx="0" cy="0"/>
        </a:xfrm>
      </p:grpSpPr>
      <p:sp>
        <p:nvSpPr>
          <p:cNvPr id="504" name="Google Shape;504;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5" name="Google Shape;505;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200" b="1" i="0" u="none" strike="noStrike" cap="none">
                <a:solidFill>
                  <a:srgbClr val="000000"/>
                </a:solidFill>
                <a:latin typeface="Source Sans Pro"/>
                <a:ea typeface="Source Sans Pro"/>
                <a:cs typeface="Source Sans Pro"/>
                <a:sym typeface="Source Sans Pro"/>
              </a:rPr>
              <a:t>FACILITATOR NOTES </a:t>
            </a:r>
            <a:endParaRPr/>
          </a:p>
          <a:p>
            <a:pPr marL="0" lvl="0" indent="0" algn="l" rtl="0">
              <a:lnSpc>
                <a:spcPct val="100000"/>
              </a:lnSpc>
              <a:spcBef>
                <a:spcPts val="0"/>
              </a:spcBef>
              <a:spcAft>
                <a:spcPts val="0"/>
              </a:spcAft>
              <a:buSzPts val="1400"/>
              <a:buNone/>
            </a:pPr>
            <a:r>
              <a:rPr lang="en-US" b="1"/>
              <a:t>Say: </a:t>
            </a:r>
            <a:r>
              <a:rPr lang="en-US" b="0"/>
              <a:t>One of the most common and dangerous forms of malnutrition is undernutrition. </a:t>
            </a:r>
            <a:endParaRPr/>
          </a:p>
          <a:p>
            <a:pPr marL="0" lvl="0" indent="0" algn="l" rtl="0">
              <a:lnSpc>
                <a:spcPct val="100000"/>
              </a:lnSpc>
              <a:spcBef>
                <a:spcPts val="0"/>
              </a:spcBef>
              <a:spcAft>
                <a:spcPts val="0"/>
              </a:spcAft>
              <a:buSzPts val="1400"/>
              <a:buNone/>
            </a:pPr>
            <a:r>
              <a:rPr lang="en-US" b="1"/>
              <a:t>Explain</a:t>
            </a:r>
            <a:r>
              <a:rPr lang="en-US" b="0"/>
              <a:t> that three types of undernutrition include:</a:t>
            </a:r>
            <a:endParaRPr/>
          </a:p>
          <a:p>
            <a:pPr marL="171450" lvl="0" indent="-171450" algn="l" rtl="0">
              <a:lnSpc>
                <a:spcPct val="100000"/>
              </a:lnSpc>
              <a:spcBef>
                <a:spcPts val="0"/>
              </a:spcBef>
              <a:spcAft>
                <a:spcPts val="0"/>
              </a:spcAft>
              <a:buClr>
                <a:schemeClr val="dk1"/>
              </a:buClr>
              <a:buSzPts val="1200"/>
              <a:buFont typeface="Arial"/>
              <a:buChar char="•"/>
            </a:pPr>
            <a:r>
              <a:rPr lang="en-US" b="0"/>
              <a:t>Underweight (low weight-for-age)</a:t>
            </a:r>
            <a:endParaRPr/>
          </a:p>
          <a:p>
            <a:pPr marL="171450" lvl="0" indent="-171450" algn="l" rtl="0">
              <a:lnSpc>
                <a:spcPct val="100000"/>
              </a:lnSpc>
              <a:spcBef>
                <a:spcPts val="0"/>
              </a:spcBef>
              <a:spcAft>
                <a:spcPts val="0"/>
              </a:spcAft>
              <a:buClr>
                <a:schemeClr val="dk1"/>
              </a:buClr>
              <a:buSzPts val="1200"/>
              <a:buFont typeface="Arial"/>
              <a:buChar char="•"/>
            </a:pPr>
            <a:r>
              <a:rPr lang="en-US" b="0"/>
              <a:t>Wasting (low weight-for-height), also referred to as severe malnutrition. This is the form of malnutrition we’ll be focusing on in our training and the one you will learn to identify.</a:t>
            </a:r>
            <a:endParaRPr/>
          </a:p>
          <a:p>
            <a:pPr marL="171450" lvl="0" indent="-171450" algn="l" rtl="0">
              <a:lnSpc>
                <a:spcPct val="100000"/>
              </a:lnSpc>
              <a:spcBef>
                <a:spcPts val="0"/>
              </a:spcBef>
              <a:spcAft>
                <a:spcPts val="0"/>
              </a:spcAft>
              <a:buClr>
                <a:schemeClr val="dk1"/>
              </a:buClr>
              <a:buSzPts val="1200"/>
              <a:buFont typeface="Arial"/>
              <a:buChar char="•"/>
            </a:pPr>
            <a:r>
              <a:rPr lang="en-US" b="0"/>
              <a:t>Stunting (low height-for-age)</a:t>
            </a:r>
            <a:endParaRPr/>
          </a:p>
          <a:p>
            <a:pPr marL="0" lvl="0" indent="0" algn="l" rtl="0">
              <a:lnSpc>
                <a:spcPct val="100000"/>
              </a:lnSpc>
              <a:spcBef>
                <a:spcPts val="0"/>
              </a:spcBef>
              <a:spcAft>
                <a:spcPts val="0"/>
              </a:spcAft>
              <a:buClr>
                <a:schemeClr val="dk1"/>
              </a:buClr>
              <a:buSzPts val="1200"/>
              <a:buFont typeface="Arial"/>
              <a:buNone/>
            </a:pPr>
            <a:endParaRPr b="0"/>
          </a:p>
          <a:p>
            <a:pPr marL="0" lvl="0" indent="0" algn="l" rtl="0">
              <a:lnSpc>
                <a:spcPct val="100000"/>
              </a:lnSpc>
              <a:spcBef>
                <a:spcPts val="0"/>
              </a:spcBef>
              <a:spcAft>
                <a:spcPts val="0"/>
              </a:spcAft>
              <a:buSzPts val="1400"/>
              <a:buNone/>
            </a:pPr>
            <a:r>
              <a:rPr lang="en-US" b="1" u="sng"/>
              <a:t>Reference:</a:t>
            </a:r>
            <a:endParaRPr/>
          </a:p>
          <a:p>
            <a:pPr marL="228600" lvl="0" indent="-228600" algn="l" rtl="0">
              <a:lnSpc>
                <a:spcPct val="100000"/>
              </a:lnSpc>
              <a:spcBef>
                <a:spcPts val="0"/>
              </a:spcBef>
              <a:spcAft>
                <a:spcPts val="0"/>
              </a:spcAft>
              <a:buClr>
                <a:schemeClr val="dk1"/>
              </a:buClr>
              <a:buSzPts val="1200"/>
              <a:buFont typeface="Calibri"/>
              <a:buAutoNum type="arabicPeriod"/>
            </a:pPr>
            <a:r>
              <a:rPr lang="en-US" b="0"/>
              <a:t>WHO, June 2021. Malnutrition Fact Sheet. Link: https://www.who.int/news-room/fact-sheets/detail/malnutrition</a:t>
            </a:r>
            <a:endParaRPr/>
          </a:p>
          <a:p>
            <a:pPr marL="0" lvl="0" indent="0" algn="l" rtl="0">
              <a:lnSpc>
                <a:spcPct val="100000"/>
              </a:lnSpc>
              <a:spcBef>
                <a:spcPts val="0"/>
              </a:spcBef>
              <a:spcAft>
                <a:spcPts val="0"/>
              </a:spcAft>
              <a:buSzPts val="1400"/>
              <a:buNone/>
            </a:pPr>
            <a:endParaRPr/>
          </a:p>
        </p:txBody>
      </p:sp>
      <p:sp>
        <p:nvSpPr>
          <p:cNvPr id="506" name="Google Shape;506;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2"/>
        <p:cNvGrpSpPr/>
        <p:nvPr/>
      </p:nvGrpSpPr>
      <p:grpSpPr>
        <a:xfrm>
          <a:off x="0" y="0"/>
          <a:ext cx="0" cy="0"/>
          <a:chOff x="0" y="0"/>
          <a:chExt cx="0" cy="0"/>
        </a:xfrm>
      </p:grpSpPr>
      <p:sp>
        <p:nvSpPr>
          <p:cNvPr id="513" name="Google Shape;513;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4" name="Google Shape;514;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000"/>
              <a:buFont typeface="Source Sans Pro"/>
              <a:buNone/>
            </a:pPr>
            <a:r>
              <a:rPr lang="en-US" sz="1000" b="1" i="0" u="none" strike="noStrike" cap="none">
                <a:solidFill>
                  <a:srgbClr val="000000"/>
                </a:solidFill>
                <a:latin typeface="Source Sans Pro"/>
                <a:ea typeface="Source Sans Pro"/>
                <a:cs typeface="Source Sans Pro"/>
                <a:sym typeface="Source Sans Pro"/>
              </a:rPr>
              <a:t>FACILITATOR NOTES </a:t>
            </a:r>
            <a:endParaRPr/>
          </a:p>
          <a:p>
            <a:pPr marL="0" lvl="0" indent="0" algn="l" rtl="0">
              <a:lnSpc>
                <a:spcPct val="100000"/>
              </a:lnSpc>
              <a:spcBef>
                <a:spcPts val="0"/>
              </a:spcBef>
              <a:spcAft>
                <a:spcPts val="0"/>
              </a:spcAft>
              <a:buSzPts val="1400"/>
              <a:buNone/>
            </a:pPr>
            <a:r>
              <a:rPr lang="en-US" sz="1000" b="1"/>
              <a:t>Read </a:t>
            </a:r>
            <a:r>
              <a:rPr lang="en-US" sz="1000"/>
              <a:t>the information on the slide, explaining that globally, among children under 5 years of age in 2020,</a:t>
            </a:r>
            <a:r>
              <a:rPr lang="en-US" sz="1000" b="0" i="0" u="none" strike="noStrike" cap="none">
                <a:solidFill>
                  <a:srgbClr val="000000"/>
                </a:solidFill>
                <a:latin typeface="Source Sans Pro"/>
                <a:ea typeface="Source Sans Pro"/>
                <a:cs typeface="Source Sans Pro"/>
                <a:sym typeface="Source Sans Pro"/>
              </a:rPr>
              <a:t>145 million were estimated to be wasted (too thin for height) and 49 million were estimated to be stunted (too short for age). Additionally, according to UNICEF, approximately 3.1 million children die from undernutrition each year.</a:t>
            </a:r>
            <a:endParaRPr sz="1000"/>
          </a:p>
          <a:p>
            <a:pPr marL="0" lvl="0" indent="0" algn="l" rtl="0">
              <a:lnSpc>
                <a:spcPct val="100000"/>
              </a:lnSpc>
              <a:spcBef>
                <a:spcPts val="0"/>
              </a:spcBef>
              <a:spcAft>
                <a:spcPts val="0"/>
              </a:spcAft>
              <a:buSzPts val="1400"/>
              <a:buNone/>
            </a:pPr>
            <a:endParaRPr sz="1000"/>
          </a:p>
          <a:p>
            <a:pPr marL="0" lvl="0" indent="0" algn="l" rtl="0">
              <a:lnSpc>
                <a:spcPct val="100000"/>
              </a:lnSpc>
              <a:spcBef>
                <a:spcPts val="0"/>
              </a:spcBef>
              <a:spcAft>
                <a:spcPts val="0"/>
              </a:spcAft>
              <a:buSzPts val="1400"/>
              <a:buNone/>
            </a:pPr>
            <a:r>
              <a:rPr lang="en-US" sz="1000" b="1" u="sng"/>
              <a:t>References: </a:t>
            </a:r>
            <a:endParaRPr/>
          </a:p>
          <a:p>
            <a:pPr marL="228600" lvl="0" indent="-228600" algn="l" rtl="0">
              <a:lnSpc>
                <a:spcPct val="100000"/>
              </a:lnSpc>
              <a:spcBef>
                <a:spcPts val="0"/>
              </a:spcBef>
              <a:spcAft>
                <a:spcPts val="0"/>
              </a:spcAft>
              <a:buClr>
                <a:schemeClr val="dk1"/>
              </a:buClr>
              <a:buSzPts val="1000"/>
              <a:buFont typeface="Calibri"/>
              <a:buAutoNum type="arabicPeriod"/>
            </a:pPr>
            <a:r>
              <a:rPr lang="en-US" sz="1000"/>
              <a:t>UNICEF. (2018). Malnutrition rates remain alarming: stunting is declining too slowly while wasting still impacts the lives of far too many young children. Link: http://data.unicef.org/topic/nutrition/malnutrition/#.</a:t>
            </a:r>
            <a:endParaRPr/>
          </a:p>
          <a:p>
            <a:pPr marL="228600" lvl="0" indent="-228600" algn="l" rtl="0">
              <a:lnSpc>
                <a:spcPct val="100000"/>
              </a:lnSpc>
              <a:spcBef>
                <a:spcPts val="0"/>
              </a:spcBef>
              <a:spcAft>
                <a:spcPts val="0"/>
              </a:spcAft>
              <a:buClr>
                <a:schemeClr val="dk1"/>
              </a:buClr>
              <a:buSzPts val="1000"/>
              <a:buFont typeface="Calibri"/>
              <a:buAutoNum type="arabicPeriod"/>
            </a:pPr>
            <a:r>
              <a:rPr lang="en-US" sz="1000"/>
              <a:t>WHO, June 2021. Malnutrition Fact Sheet. Link: https://www.who.int/news-room/fact-sheets/detail/malnutrition</a:t>
            </a:r>
            <a:endParaRPr/>
          </a:p>
          <a:p>
            <a:pPr marL="0" lvl="0" indent="0" algn="l" rtl="0">
              <a:lnSpc>
                <a:spcPct val="100000"/>
              </a:lnSpc>
              <a:spcBef>
                <a:spcPts val="0"/>
              </a:spcBef>
              <a:spcAft>
                <a:spcPts val="0"/>
              </a:spcAft>
              <a:buClr>
                <a:schemeClr val="dk1"/>
              </a:buClr>
              <a:buSzPts val="1000"/>
              <a:buFont typeface="Calibri"/>
              <a:buNone/>
            </a:pPr>
            <a:endParaRPr sz="1000"/>
          </a:p>
          <a:p>
            <a:pPr marL="228600" lvl="0" indent="-152400" algn="l" rtl="0">
              <a:lnSpc>
                <a:spcPct val="100000"/>
              </a:lnSpc>
              <a:spcBef>
                <a:spcPts val="0"/>
              </a:spcBef>
              <a:spcAft>
                <a:spcPts val="0"/>
              </a:spcAft>
              <a:buClr>
                <a:schemeClr val="dk1"/>
              </a:buClr>
              <a:buSzPts val="1200"/>
              <a:buFont typeface="Calibri"/>
              <a:buNone/>
            </a:pPr>
            <a:endParaRPr/>
          </a:p>
        </p:txBody>
      </p:sp>
      <p:sp>
        <p:nvSpPr>
          <p:cNvPr id="515" name="Google Shape;515;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1"/>
        <p:cNvGrpSpPr/>
        <p:nvPr/>
      </p:nvGrpSpPr>
      <p:grpSpPr>
        <a:xfrm>
          <a:off x="0" y="0"/>
          <a:ext cx="0" cy="0"/>
          <a:chOff x="0" y="0"/>
          <a:chExt cx="0" cy="0"/>
        </a:xfrm>
      </p:grpSpPr>
      <p:sp>
        <p:nvSpPr>
          <p:cNvPr id="522" name="Google Shape;522;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23" name="Google Shape;523;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Source Sans Pro"/>
              <a:buNone/>
            </a:pPr>
            <a:r>
              <a:rPr lang="en-US" sz="1200" b="1" i="0" u="none" strike="noStrike" cap="none">
                <a:solidFill>
                  <a:srgbClr val="000000"/>
                </a:solidFill>
                <a:latin typeface="Source Sans Pro"/>
                <a:ea typeface="Source Sans Pro"/>
                <a:cs typeface="Source Sans Pro"/>
                <a:sym typeface="Source Sans Pro"/>
              </a:rPr>
              <a:t>FACILITATOR NOTES </a:t>
            </a:r>
            <a:endParaRPr/>
          </a:p>
          <a:p>
            <a:pPr marL="0" marR="0" lvl="0" indent="0" algn="l" rtl="0">
              <a:lnSpc>
                <a:spcPct val="100000"/>
              </a:lnSpc>
              <a:spcBef>
                <a:spcPts val="0"/>
              </a:spcBef>
              <a:spcAft>
                <a:spcPts val="0"/>
              </a:spcAft>
              <a:buClr>
                <a:srgbClr val="000000"/>
              </a:buClr>
              <a:buSzPts val="1200"/>
              <a:buFont typeface="Source Sans Pro"/>
              <a:buNone/>
            </a:pPr>
            <a:r>
              <a:rPr lang="en-US" sz="1200" b="1" i="0" u="none" strike="noStrike" cap="none">
                <a:solidFill>
                  <a:srgbClr val="000000"/>
                </a:solidFill>
                <a:latin typeface="Source Sans Pro"/>
                <a:ea typeface="Source Sans Pro"/>
                <a:cs typeface="Source Sans Pro"/>
                <a:sym typeface="Source Sans Pro"/>
              </a:rPr>
              <a:t>Ask</a:t>
            </a:r>
            <a:r>
              <a:rPr lang="en-US" sz="1200" b="0" i="0" u="none" strike="noStrike" cap="none">
                <a:solidFill>
                  <a:srgbClr val="000000"/>
                </a:solidFill>
                <a:latin typeface="Source Sans Pro"/>
                <a:ea typeface="Source Sans Pro"/>
                <a:cs typeface="Source Sans Pro"/>
                <a:sym typeface="Source Sans Pro"/>
              </a:rPr>
              <a:t> the group: </a:t>
            </a:r>
            <a:r>
              <a:rPr lang="en-US" sz="1200" b="0" i="1" u="none" strike="noStrike" cap="none">
                <a:solidFill>
                  <a:srgbClr val="000000"/>
                </a:solidFill>
                <a:latin typeface="Source Sans Pro"/>
                <a:ea typeface="Source Sans Pro"/>
                <a:cs typeface="Source Sans Pro"/>
                <a:sym typeface="Source Sans Pro"/>
              </a:rPr>
              <a:t>Why do you think malnutrition is dangerous?”</a:t>
            </a:r>
            <a:endParaRPr/>
          </a:p>
          <a:p>
            <a:pPr marL="0" marR="0" lvl="0" indent="0" algn="l" rtl="0">
              <a:lnSpc>
                <a:spcPct val="100000"/>
              </a:lnSpc>
              <a:spcBef>
                <a:spcPts val="0"/>
              </a:spcBef>
              <a:spcAft>
                <a:spcPts val="0"/>
              </a:spcAft>
              <a:buClr>
                <a:srgbClr val="000000"/>
              </a:buClr>
              <a:buSzPts val="1200"/>
              <a:buFont typeface="Source Sans Pro"/>
              <a:buNone/>
            </a:pPr>
            <a:r>
              <a:rPr lang="en-US" sz="1200" b="1" i="0" u="none" strike="noStrike" cap="none">
                <a:solidFill>
                  <a:srgbClr val="000000"/>
                </a:solidFill>
                <a:latin typeface="Source Sans Pro"/>
                <a:ea typeface="Source Sans Pro"/>
                <a:cs typeface="Source Sans Pro"/>
                <a:sym typeface="Source Sans Pro"/>
              </a:rPr>
              <a:t>Wait</a:t>
            </a:r>
            <a:r>
              <a:rPr lang="en-US" sz="1200" b="0" i="0" u="none" strike="noStrike" cap="none">
                <a:solidFill>
                  <a:srgbClr val="000000"/>
                </a:solidFill>
                <a:latin typeface="Source Sans Pro"/>
                <a:ea typeface="Source Sans Pro"/>
                <a:cs typeface="Source Sans Pro"/>
                <a:sym typeface="Source Sans Pro"/>
              </a:rPr>
              <a:t> for several trainees to respond and </a:t>
            </a:r>
            <a:r>
              <a:rPr lang="en-US" sz="1200" b="1" i="0" u="none" strike="noStrike" cap="none">
                <a:solidFill>
                  <a:srgbClr val="000000"/>
                </a:solidFill>
                <a:latin typeface="Source Sans Pro"/>
                <a:ea typeface="Source Sans Pro"/>
                <a:cs typeface="Source Sans Pro"/>
                <a:sym typeface="Source Sans Pro"/>
              </a:rPr>
              <a:t>acknowledge</a:t>
            </a:r>
            <a:r>
              <a:rPr lang="en-US" sz="1200" b="0" i="0" u="none" strike="noStrike" cap="none">
                <a:solidFill>
                  <a:srgbClr val="000000"/>
                </a:solidFill>
                <a:latin typeface="Source Sans Pro"/>
                <a:ea typeface="Source Sans Pro"/>
                <a:cs typeface="Source Sans Pro"/>
                <a:sym typeface="Source Sans Pro"/>
              </a:rPr>
              <a:t> the answers.</a:t>
            </a:r>
            <a:endParaRPr/>
          </a:p>
          <a:p>
            <a:pPr marL="0" marR="0" lvl="0" indent="0" algn="l" rtl="0">
              <a:lnSpc>
                <a:spcPct val="100000"/>
              </a:lnSpc>
              <a:spcBef>
                <a:spcPts val="0"/>
              </a:spcBef>
              <a:spcAft>
                <a:spcPts val="0"/>
              </a:spcAft>
              <a:buClr>
                <a:srgbClr val="000000"/>
              </a:buClr>
              <a:buSzPts val="1200"/>
              <a:buFont typeface="Source Sans Pro"/>
              <a:buNone/>
            </a:pPr>
            <a:r>
              <a:rPr lang="en-US" sz="1200" b="1" i="0" u="none" strike="noStrike" cap="none">
                <a:solidFill>
                  <a:srgbClr val="000000"/>
                </a:solidFill>
                <a:latin typeface="Source Sans Pro"/>
                <a:ea typeface="Source Sans Pro"/>
                <a:cs typeface="Source Sans Pro"/>
                <a:sym typeface="Source Sans Pro"/>
              </a:rPr>
              <a:t>Move</a:t>
            </a:r>
            <a:r>
              <a:rPr lang="en-US" sz="1200" b="0" i="0" u="none" strike="noStrike" cap="none">
                <a:solidFill>
                  <a:srgbClr val="000000"/>
                </a:solidFill>
                <a:latin typeface="Source Sans Pro"/>
                <a:ea typeface="Source Sans Pro"/>
                <a:cs typeface="Source Sans Pro"/>
                <a:sym typeface="Source Sans Pro"/>
              </a:rPr>
              <a:t> to the next slide to summarize. </a:t>
            </a:r>
            <a:endParaRPr/>
          </a:p>
          <a:p>
            <a:pPr marL="0" lvl="0" indent="0" algn="l" rtl="0">
              <a:lnSpc>
                <a:spcPct val="100000"/>
              </a:lnSpc>
              <a:spcBef>
                <a:spcPts val="0"/>
              </a:spcBef>
              <a:spcAft>
                <a:spcPts val="0"/>
              </a:spcAft>
              <a:buSzPts val="1400"/>
              <a:buNone/>
            </a:pPr>
            <a:endParaRPr/>
          </a:p>
        </p:txBody>
      </p:sp>
      <p:sp>
        <p:nvSpPr>
          <p:cNvPr id="524" name="Google Shape;524;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Source Sans Pro"/>
              <a:buNone/>
            </a:pPr>
            <a:fld id="{00000000-1234-1234-1234-123412341234}" type="slidenum">
              <a:rPr lang="en-US" sz="1200" b="0" i="0" u="none" strike="noStrike" cap="none">
                <a:solidFill>
                  <a:srgbClr val="000000"/>
                </a:solidFill>
                <a:latin typeface="Source Sans Pro"/>
                <a:ea typeface="Source Sans Pro"/>
                <a:cs typeface="Source Sans Pro"/>
                <a:sym typeface="Source Sans Pro"/>
              </a:rPr>
              <a:t>8</a:t>
            </a:fld>
            <a:endParaRPr sz="1200" b="0" i="0" u="none" strike="noStrike" cap="none">
              <a:solidFill>
                <a:srgbClr val="000000"/>
              </a:solidFill>
              <a:latin typeface="Source Sans Pro"/>
              <a:ea typeface="Source Sans Pro"/>
              <a:cs typeface="Source Sans Pro"/>
              <a:sym typeface="Source Sans Pro"/>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1"/>
        <p:cNvGrpSpPr/>
        <p:nvPr/>
      </p:nvGrpSpPr>
      <p:grpSpPr>
        <a:xfrm>
          <a:off x="0" y="0"/>
          <a:ext cx="0" cy="0"/>
          <a:chOff x="0" y="0"/>
          <a:chExt cx="0" cy="0"/>
        </a:xfrm>
      </p:grpSpPr>
      <p:sp>
        <p:nvSpPr>
          <p:cNvPr id="532" name="Google Shape;532;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33" name="Google Shape;533;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200"/>
              <a:buFont typeface="Source Sans Pro"/>
              <a:buNone/>
            </a:pPr>
            <a:r>
              <a:rPr lang="en-US" sz="1200" b="1" i="0" u="none" strike="noStrike" cap="none">
                <a:solidFill>
                  <a:srgbClr val="000000"/>
                </a:solidFill>
                <a:latin typeface="Source Sans Pro"/>
                <a:ea typeface="Source Sans Pro"/>
                <a:cs typeface="Source Sans Pro"/>
                <a:sym typeface="Source Sans Pro"/>
              </a:rPr>
              <a:t>FACILITATOR NOTES </a:t>
            </a:r>
            <a:endParaRPr/>
          </a:p>
          <a:p>
            <a:pPr marL="0" lvl="0" indent="0" algn="l" rtl="0">
              <a:lnSpc>
                <a:spcPct val="100000"/>
              </a:lnSpc>
              <a:spcBef>
                <a:spcPts val="0"/>
              </a:spcBef>
              <a:spcAft>
                <a:spcPts val="0"/>
              </a:spcAft>
              <a:buSzPts val="1400"/>
              <a:buNone/>
            </a:pPr>
            <a:r>
              <a:rPr lang="en-US" b="1"/>
              <a:t>Summarize</a:t>
            </a:r>
            <a:r>
              <a:rPr lang="en-US"/>
              <a:t> the dangers of malnutrition by saying: </a:t>
            </a:r>
            <a:endParaRPr/>
          </a:p>
          <a:p>
            <a:pPr marL="171450" lvl="0" indent="-171450" algn="l" rtl="0">
              <a:lnSpc>
                <a:spcPct val="100000"/>
              </a:lnSpc>
              <a:spcBef>
                <a:spcPts val="0"/>
              </a:spcBef>
              <a:spcAft>
                <a:spcPts val="0"/>
              </a:spcAft>
              <a:buClr>
                <a:schemeClr val="dk1"/>
              </a:buClr>
              <a:buSzPts val="1200"/>
              <a:buFont typeface="Arial"/>
              <a:buChar char="•"/>
            </a:pPr>
            <a:r>
              <a:rPr lang="en-US"/>
              <a:t>Malnourished children often become sick. Illness is a special challenge for a body and an immune system that are weak from poor nutrition.</a:t>
            </a:r>
            <a:endParaRPr/>
          </a:p>
          <a:p>
            <a:pPr marL="171450" lvl="0" indent="-171450" algn="l" rtl="0">
              <a:lnSpc>
                <a:spcPct val="100000"/>
              </a:lnSpc>
              <a:spcBef>
                <a:spcPts val="0"/>
              </a:spcBef>
              <a:spcAft>
                <a:spcPts val="0"/>
              </a:spcAft>
              <a:buClr>
                <a:schemeClr val="dk1"/>
              </a:buClr>
              <a:buSzPts val="1200"/>
              <a:buFont typeface="Arial"/>
              <a:buChar char="•"/>
            </a:pPr>
            <a:r>
              <a:rPr lang="en-US"/>
              <a:t>Malnourished children do not grow well. Their bodies do not have enough energy and nutrients to meet their needs for growing, being active, learning, and staying healthy. By helping children receive better nutrition, you can help children develop stronger bodies and minds.</a:t>
            </a:r>
            <a:endParaRPr/>
          </a:p>
          <a:p>
            <a:pPr marL="171450" lvl="0" indent="-171450" algn="l" rtl="0">
              <a:lnSpc>
                <a:spcPct val="100000"/>
              </a:lnSpc>
              <a:spcBef>
                <a:spcPts val="0"/>
              </a:spcBef>
              <a:spcAft>
                <a:spcPts val="0"/>
              </a:spcAft>
              <a:buClr>
                <a:schemeClr val="dk1"/>
              </a:buClr>
              <a:buSzPts val="1200"/>
              <a:buFont typeface="Arial"/>
              <a:buChar char="•"/>
            </a:pPr>
            <a:r>
              <a:rPr lang="en-US"/>
              <a:t>Malnourished children are more likely to die than well-nourished children. Over half the children who die from common childhood illness—diarrhea, pneumonia, malaria, and measles—are poorly nourished. If you identify children with malnutrition, you can help them get proper care.</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p:txBody>
      </p:sp>
      <p:sp>
        <p:nvSpPr>
          <p:cNvPr id="534" name="Google Shape;534;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pn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9_Title Slide">
  <p:cSld name="9_Title Slide">
    <p:spTree>
      <p:nvGrpSpPr>
        <p:cNvPr id="1" name="Shape 12"/>
        <p:cNvGrpSpPr/>
        <p:nvPr/>
      </p:nvGrpSpPr>
      <p:grpSpPr>
        <a:xfrm>
          <a:off x="0" y="0"/>
          <a:ext cx="0" cy="0"/>
          <a:chOff x="0" y="0"/>
          <a:chExt cx="0" cy="0"/>
        </a:xfrm>
      </p:grpSpPr>
      <p:pic>
        <p:nvPicPr>
          <p:cNvPr id="2" name="Picture 1" descr="A picture containing text, person, standing&#10;&#10;Description automatically generated">
            <a:extLst>
              <a:ext uri="{FF2B5EF4-FFF2-40B4-BE49-F238E27FC236}">
                <a16:creationId xmlns:a16="http://schemas.microsoft.com/office/drawing/2014/main" id="{A208EDC7-74DE-0B63-C4FF-904A6DFD8F26}"/>
              </a:ext>
            </a:extLst>
          </p:cNvPr>
          <p:cNvPicPr>
            <a:picLocks noChangeAspect="1"/>
          </p:cNvPicPr>
          <p:nvPr userDrawn="1"/>
        </p:nvPicPr>
        <p:blipFill rotWithShape="1">
          <a:blip r:embed="rId2"/>
          <a:srcRect t="14255" r="15145" b="7764"/>
          <a:stretch/>
        </p:blipFill>
        <p:spPr>
          <a:xfrm>
            <a:off x="0" y="0"/>
            <a:ext cx="12192001" cy="6857999"/>
          </a:xfrm>
          <a:prstGeom prst="rect">
            <a:avLst/>
          </a:prstGeom>
        </p:spPr>
      </p:pic>
      <p:sp>
        <p:nvSpPr>
          <p:cNvPr id="14" name="Google Shape;14;p37"/>
          <p:cNvSpPr/>
          <p:nvPr/>
        </p:nvSpPr>
        <p:spPr>
          <a:xfrm>
            <a:off x="0" y="0"/>
            <a:ext cx="11750936" cy="6857999"/>
          </a:xfrm>
          <a:prstGeom prst="rect">
            <a:avLst/>
          </a:prstGeom>
          <a:gradFill>
            <a:gsLst>
              <a:gs pos="0">
                <a:schemeClr val="accent5"/>
              </a:gs>
              <a:gs pos="8000">
                <a:schemeClr val="accent5"/>
              </a:gs>
              <a:gs pos="31000">
                <a:srgbClr val="289195">
                  <a:alpha val="89019"/>
                </a:srgbClr>
              </a:gs>
              <a:gs pos="56000">
                <a:srgbClr val="289195">
                  <a:alpha val="0"/>
                </a:srgbClr>
              </a:gs>
              <a:gs pos="100000">
                <a:srgbClr val="289195">
                  <a:alpha val="0"/>
                </a:srgbClr>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pic>
        <p:nvPicPr>
          <p:cNvPr id="15" name="Google Shape;15;p37"/>
          <p:cNvPicPr preferRelativeResize="0"/>
          <p:nvPr/>
        </p:nvPicPr>
        <p:blipFill rotWithShape="1">
          <a:blip r:embed="rId3">
            <a:alphaModFix amt="20000"/>
          </a:blip>
          <a:srcRect/>
          <a:stretch/>
        </p:blipFill>
        <p:spPr>
          <a:xfrm>
            <a:off x="-264881" y="621422"/>
            <a:ext cx="4330236" cy="5680147"/>
          </a:xfrm>
          <a:prstGeom prst="rect">
            <a:avLst/>
          </a:prstGeom>
          <a:noFill/>
          <a:ln>
            <a:noFill/>
          </a:ln>
        </p:spPr>
      </p:pic>
      <p:cxnSp>
        <p:nvCxnSpPr>
          <p:cNvPr id="16" name="Google Shape;16;p37"/>
          <p:cNvCxnSpPr/>
          <p:nvPr/>
        </p:nvCxnSpPr>
        <p:spPr>
          <a:xfrm>
            <a:off x="1671638" y="4644404"/>
            <a:ext cx="5616100" cy="0"/>
          </a:xfrm>
          <a:prstGeom prst="straightConnector1">
            <a:avLst/>
          </a:prstGeom>
          <a:noFill/>
          <a:ln w="50800" cap="rnd" cmpd="sng">
            <a:solidFill>
              <a:srgbClr val="CCF0F0"/>
            </a:solidFill>
            <a:prstDash val="solid"/>
            <a:round/>
            <a:headEnd type="none" w="sm" len="sm"/>
            <a:tailEnd type="none" w="sm" len="sm"/>
          </a:ln>
        </p:spPr>
      </p:cxnSp>
      <p:sp>
        <p:nvSpPr>
          <p:cNvPr id="17" name="Google Shape;17;p37"/>
          <p:cNvSpPr txBox="1">
            <a:spLocks noGrp="1"/>
          </p:cNvSpPr>
          <p:nvPr>
            <p:ph type="body" idx="1"/>
          </p:nvPr>
        </p:nvSpPr>
        <p:spPr>
          <a:xfrm>
            <a:off x="1671638" y="596772"/>
            <a:ext cx="8620125" cy="1363663"/>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1000"/>
              </a:spcBef>
              <a:spcAft>
                <a:spcPts val="0"/>
              </a:spcAft>
              <a:buClr>
                <a:schemeClr val="lt1"/>
              </a:buClr>
              <a:buSzPts val="4800"/>
              <a:buNone/>
              <a:defRPr sz="4800" b="0" i="0">
                <a:solidFill>
                  <a:schemeClr val="lt1"/>
                </a:solidFill>
                <a:latin typeface="Roboto Condensed"/>
                <a:ea typeface="Roboto Condensed"/>
                <a:cs typeface="Roboto Condensed"/>
                <a:sym typeface="Roboto Condensed"/>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 name="Google Shape;18;p37"/>
          <p:cNvSpPr txBox="1">
            <a:spLocks noGrp="1"/>
          </p:cNvSpPr>
          <p:nvPr>
            <p:ph type="body" idx="2"/>
          </p:nvPr>
        </p:nvSpPr>
        <p:spPr>
          <a:xfrm>
            <a:off x="1671638" y="2049054"/>
            <a:ext cx="8620125" cy="142641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2500"/>
              <a:buNone/>
              <a:defRPr sz="25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 name="Google Shape;19;p37"/>
          <p:cNvSpPr txBox="1">
            <a:spLocks noGrp="1"/>
          </p:cNvSpPr>
          <p:nvPr>
            <p:ph type="body" idx="3"/>
          </p:nvPr>
        </p:nvSpPr>
        <p:spPr>
          <a:xfrm>
            <a:off x="1671638" y="3752349"/>
            <a:ext cx="8620125" cy="42103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1400"/>
              <a:buNone/>
              <a:defRPr sz="14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 name="Google Shape;20;p37"/>
          <p:cNvSpPr txBox="1">
            <a:spLocks noGrp="1"/>
          </p:cNvSpPr>
          <p:nvPr>
            <p:ph type="body" idx="4"/>
          </p:nvPr>
        </p:nvSpPr>
        <p:spPr>
          <a:xfrm>
            <a:off x="1671638" y="4236443"/>
            <a:ext cx="8620125" cy="42103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1200"/>
              <a:buNone/>
              <a:defRPr sz="12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 name="Google Shape;21;p37"/>
          <p:cNvSpPr/>
          <p:nvPr/>
        </p:nvSpPr>
        <p:spPr>
          <a:xfrm flipH="1">
            <a:off x="6612673" y="5642518"/>
            <a:ext cx="5579327" cy="1217708"/>
          </a:xfrm>
          <a:prstGeom prst="round1Rect">
            <a:avLst>
              <a:gd name="adj" fmla="val 33151"/>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grpSp>
        <p:nvGrpSpPr>
          <p:cNvPr id="22" name="Google Shape;22;p37"/>
          <p:cNvGrpSpPr/>
          <p:nvPr/>
        </p:nvGrpSpPr>
        <p:grpSpPr>
          <a:xfrm>
            <a:off x="7080143" y="5871713"/>
            <a:ext cx="4452334" cy="717418"/>
            <a:chOff x="7080143" y="5871713"/>
            <a:chExt cx="4452334" cy="717418"/>
          </a:xfrm>
        </p:grpSpPr>
        <p:pic>
          <p:nvPicPr>
            <p:cNvPr id="23" name="Google Shape;23;p37"/>
            <p:cNvPicPr preferRelativeResize="0"/>
            <p:nvPr/>
          </p:nvPicPr>
          <p:blipFill rotWithShape="1">
            <a:blip r:embed="rId4">
              <a:alphaModFix/>
            </a:blip>
            <a:srcRect/>
            <a:stretch/>
          </p:blipFill>
          <p:spPr>
            <a:xfrm>
              <a:off x="7080143" y="5911996"/>
              <a:ext cx="2121689" cy="677135"/>
            </a:xfrm>
            <a:prstGeom prst="rect">
              <a:avLst/>
            </a:prstGeom>
            <a:noFill/>
            <a:ln>
              <a:noFill/>
            </a:ln>
          </p:spPr>
        </p:pic>
        <p:pic>
          <p:nvPicPr>
            <p:cNvPr id="24" name="Google Shape;24;p37"/>
            <p:cNvPicPr preferRelativeResize="0"/>
            <p:nvPr/>
          </p:nvPicPr>
          <p:blipFill rotWithShape="1">
            <a:blip r:embed="rId5">
              <a:alphaModFix/>
            </a:blip>
            <a:srcRect/>
            <a:stretch/>
          </p:blipFill>
          <p:spPr>
            <a:xfrm>
              <a:off x="9611585" y="5871713"/>
              <a:ext cx="1920892" cy="693191"/>
            </a:xfrm>
            <a:prstGeom prst="rect">
              <a:avLst/>
            </a:prstGeom>
            <a:noFill/>
            <a:ln>
              <a:noFill/>
            </a:ln>
          </p:spPr>
        </p:pic>
      </p:grpSp>
      <p:sp>
        <p:nvSpPr>
          <p:cNvPr id="3" name="TextBox 2">
            <a:extLst>
              <a:ext uri="{FF2B5EF4-FFF2-40B4-BE49-F238E27FC236}">
                <a16:creationId xmlns:a16="http://schemas.microsoft.com/office/drawing/2014/main" id="{001F263D-22E4-6B18-CC35-86C2AC7301DD}"/>
              </a:ext>
            </a:extLst>
          </p:cNvPr>
          <p:cNvSpPr txBox="1"/>
          <p:nvPr userDrawn="1"/>
        </p:nvSpPr>
        <p:spPr>
          <a:xfrm>
            <a:off x="9339072" y="5376672"/>
            <a:ext cx="2852928" cy="246221"/>
          </a:xfrm>
          <a:prstGeom prst="rect">
            <a:avLst/>
          </a:prstGeom>
          <a:noFill/>
        </p:spPr>
        <p:txBody>
          <a:bodyPr wrap="square" rtlCol="0">
            <a:spAutoFit/>
          </a:bodyPr>
          <a:lstStyle/>
          <a:p>
            <a:pPr algn="r"/>
            <a:r>
              <a:rPr lang="en-US" sz="1000" dirty="0">
                <a:solidFill>
                  <a:schemeClr val="bg1"/>
                </a:solidFill>
                <a:latin typeface="Source Sans Pro" panose="020B0503030403020204" pitchFamily="34" charset="0"/>
                <a:ea typeface="Source Sans Pro" panose="020B0503030403020204" pitchFamily="34" charset="0"/>
              </a:rPr>
              <a:t>Credit: PSI Photo Library</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8_Title Slide">
  <p:cSld name="8_Title Slide">
    <p:spTree>
      <p:nvGrpSpPr>
        <p:cNvPr id="1" name="Shape 87"/>
        <p:cNvGrpSpPr/>
        <p:nvPr/>
      </p:nvGrpSpPr>
      <p:grpSpPr>
        <a:xfrm>
          <a:off x="0" y="0"/>
          <a:ext cx="0" cy="0"/>
          <a:chOff x="0" y="0"/>
          <a:chExt cx="0" cy="0"/>
        </a:xfrm>
      </p:grpSpPr>
      <p:pic>
        <p:nvPicPr>
          <p:cNvPr id="88" name="Google Shape;88;p96"/>
          <p:cNvPicPr preferRelativeResize="0"/>
          <p:nvPr/>
        </p:nvPicPr>
        <p:blipFill rotWithShape="1">
          <a:blip r:embed="rId2">
            <a:alphaModFix/>
          </a:blip>
          <a:srcRect/>
          <a:stretch/>
        </p:blipFill>
        <p:spPr>
          <a:xfrm>
            <a:off x="15199" y="0"/>
            <a:ext cx="12176801" cy="6857999"/>
          </a:xfrm>
          <a:prstGeom prst="rect">
            <a:avLst/>
          </a:prstGeom>
          <a:noFill/>
          <a:ln>
            <a:noFill/>
          </a:ln>
        </p:spPr>
      </p:pic>
      <p:sp>
        <p:nvSpPr>
          <p:cNvPr id="89" name="Google Shape;89;p96"/>
          <p:cNvSpPr/>
          <p:nvPr/>
        </p:nvSpPr>
        <p:spPr>
          <a:xfrm>
            <a:off x="0" y="0"/>
            <a:ext cx="11750936" cy="6857999"/>
          </a:xfrm>
          <a:prstGeom prst="rect">
            <a:avLst/>
          </a:prstGeom>
          <a:gradFill>
            <a:gsLst>
              <a:gs pos="0">
                <a:schemeClr val="accent5"/>
              </a:gs>
              <a:gs pos="8000">
                <a:schemeClr val="accent5"/>
              </a:gs>
              <a:gs pos="31000">
                <a:srgbClr val="289195">
                  <a:alpha val="89019"/>
                </a:srgbClr>
              </a:gs>
              <a:gs pos="56000">
                <a:srgbClr val="289195">
                  <a:alpha val="0"/>
                </a:srgbClr>
              </a:gs>
              <a:gs pos="100000">
                <a:srgbClr val="289195">
                  <a:alpha val="0"/>
                </a:srgbClr>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pic>
        <p:nvPicPr>
          <p:cNvPr id="90" name="Google Shape;90;p96"/>
          <p:cNvPicPr preferRelativeResize="0"/>
          <p:nvPr/>
        </p:nvPicPr>
        <p:blipFill rotWithShape="1">
          <a:blip r:embed="rId3">
            <a:alphaModFix amt="20000"/>
          </a:blip>
          <a:srcRect/>
          <a:stretch/>
        </p:blipFill>
        <p:spPr>
          <a:xfrm>
            <a:off x="-264881" y="621422"/>
            <a:ext cx="4330236" cy="5680147"/>
          </a:xfrm>
          <a:prstGeom prst="rect">
            <a:avLst/>
          </a:prstGeom>
          <a:noFill/>
          <a:ln>
            <a:noFill/>
          </a:ln>
        </p:spPr>
      </p:pic>
      <p:cxnSp>
        <p:nvCxnSpPr>
          <p:cNvPr id="91" name="Google Shape;91;p96"/>
          <p:cNvCxnSpPr/>
          <p:nvPr/>
        </p:nvCxnSpPr>
        <p:spPr>
          <a:xfrm>
            <a:off x="1671638" y="3644526"/>
            <a:ext cx="5616100" cy="0"/>
          </a:xfrm>
          <a:prstGeom prst="straightConnector1">
            <a:avLst/>
          </a:prstGeom>
          <a:noFill/>
          <a:ln w="50800" cap="rnd" cmpd="sng">
            <a:solidFill>
              <a:srgbClr val="CCF0F0"/>
            </a:solidFill>
            <a:prstDash val="solid"/>
            <a:round/>
            <a:headEnd type="none" w="sm" len="sm"/>
            <a:tailEnd type="none" w="sm" len="sm"/>
          </a:ln>
        </p:spPr>
      </p:cxnSp>
      <p:sp>
        <p:nvSpPr>
          <p:cNvPr id="92" name="Google Shape;92;p96"/>
          <p:cNvSpPr txBox="1">
            <a:spLocks noGrp="1"/>
          </p:cNvSpPr>
          <p:nvPr>
            <p:ph type="body" idx="1"/>
          </p:nvPr>
        </p:nvSpPr>
        <p:spPr>
          <a:xfrm>
            <a:off x="1671638" y="596772"/>
            <a:ext cx="8620125" cy="1363663"/>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1000"/>
              </a:spcBef>
              <a:spcAft>
                <a:spcPts val="0"/>
              </a:spcAft>
              <a:buClr>
                <a:schemeClr val="lt1"/>
              </a:buClr>
              <a:buSzPts val="4800"/>
              <a:buNone/>
              <a:defRPr sz="4800" b="0" i="0">
                <a:solidFill>
                  <a:schemeClr val="lt1"/>
                </a:solidFill>
                <a:latin typeface="Roboto Condensed"/>
                <a:ea typeface="Roboto Condensed"/>
                <a:cs typeface="Roboto Condensed"/>
                <a:sym typeface="Roboto Condensed"/>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3" name="Google Shape;93;p96"/>
          <p:cNvSpPr txBox="1">
            <a:spLocks noGrp="1"/>
          </p:cNvSpPr>
          <p:nvPr>
            <p:ph type="body" idx="2"/>
          </p:nvPr>
        </p:nvSpPr>
        <p:spPr>
          <a:xfrm>
            <a:off x="1671638" y="2049054"/>
            <a:ext cx="8620125" cy="142641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2500"/>
              <a:buNone/>
              <a:defRPr sz="25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4" name="Google Shape;94;p96"/>
          <p:cNvSpPr txBox="1">
            <a:spLocks noGrp="1"/>
          </p:cNvSpPr>
          <p:nvPr>
            <p:ph type="body" idx="3"/>
          </p:nvPr>
        </p:nvSpPr>
        <p:spPr>
          <a:xfrm>
            <a:off x="1671638" y="3752349"/>
            <a:ext cx="8620125" cy="42103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1400"/>
              <a:buNone/>
              <a:defRPr sz="14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5" name="Google Shape;95;p96"/>
          <p:cNvSpPr txBox="1">
            <a:spLocks noGrp="1"/>
          </p:cNvSpPr>
          <p:nvPr>
            <p:ph type="body" idx="4"/>
          </p:nvPr>
        </p:nvSpPr>
        <p:spPr>
          <a:xfrm>
            <a:off x="1671638" y="4236443"/>
            <a:ext cx="8620125" cy="42103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1200"/>
              <a:buNone/>
              <a:defRPr sz="12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6" name="Google Shape;96;p96"/>
          <p:cNvSpPr/>
          <p:nvPr/>
        </p:nvSpPr>
        <p:spPr>
          <a:xfrm flipH="1">
            <a:off x="6612673" y="5642518"/>
            <a:ext cx="5579327" cy="1217708"/>
          </a:xfrm>
          <a:prstGeom prst="round1Rect">
            <a:avLst>
              <a:gd name="adj" fmla="val 33151"/>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grpSp>
        <p:nvGrpSpPr>
          <p:cNvPr id="97" name="Google Shape;97;p96"/>
          <p:cNvGrpSpPr/>
          <p:nvPr/>
        </p:nvGrpSpPr>
        <p:grpSpPr>
          <a:xfrm>
            <a:off x="7080143" y="5871713"/>
            <a:ext cx="4452334" cy="717418"/>
            <a:chOff x="7080143" y="5871713"/>
            <a:chExt cx="4452334" cy="717418"/>
          </a:xfrm>
        </p:grpSpPr>
        <p:pic>
          <p:nvPicPr>
            <p:cNvPr id="98" name="Google Shape;98;p96"/>
            <p:cNvPicPr preferRelativeResize="0"/>
            <p:nvPr/>
          </p:nvPicPr>
          <p:blipFill rotWithShape="1">
            <a:blip r:embed="rId4">
              <a:alphaModFix/>
            </a:blip>
            <a:srcRect/>
            <a:stretch/>
          </p:blipFill>
          <p:spPr>
            <a:xfrm>
              <a:off x="7080143" y="5911996"/>
              <a:ext cx="2121689" cy="677135"/>
            </a:xfrm>
            <a:prstGeom prst="rect">
              <a:avLst/>
            </a:prstGeom>
            <a:noFill/>
            <a:ln>
              <a:noFill/>
            </a:ln>
          </p:spPr>
        </p:pic>
        <p:pic>
          <p:nvPicPr>
            <p:cNvPr id="99" name="Google Shape;99;p96"/>
            <p:cNvPicPr preferRelativeResize="0"/>
            <p:nvPr/>
          </p:nvPicPr>
          <p:blipFill rotWithShape="1">
            <a:blip r:embed="rId5">
              <a:alphaModFix/>
            </a:blip>
            <a:srcRect/>
            <a:stretch/>
          </p:blipFill>
          <p:spPr>
            <a:xfrm>
              <a:off x="9611585" y="5871713"/>
              <a:ext cx="1920892" cy="693191"/>
            </a:xfrm>
            <a:prstGeom prst="rect">
              <a:avLst/>
            </a:prstGeom>
            <a:noFill/>
            <a:ln>
              <a:noFill/>
            </a:ln>
          </p:spPr>
        </p:pic>
      </p:gr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10_Title Slide">
  <p:cSld name="10_Title Slide">
    <p:spTree>
      <p:nvGrpSpPr>
        <p:cNvPr id="1" name="Shape 100"/>
        <p:cNvGrpSpPr/>
        <p:nvPr/>
      </p:nvGrpSpPr>
      <p:grpSpPr>
        <a:xfrm>
          <a:off x="0" y="0"/>
          <a:ext cx="0" cy="0"/>
          <a:chOff x="0" y="0"/>
          <a:chExt cx="0" cy="0"/>
        </a:xfrm>
      </p:grpSpPr>
      <p:pic>
        <p:nvPicPr>
          <p:cNvPr id="101" name="Google Shape;101;p97"/>
          <p:cNvPicPr preferRelativeResize="0"/>
          <p:nvPr/>
        </p:nvPicPr>
        <p:blipFill rotWithShape="1">
          <a:blip r:embed="rId2">
            <a:alphaModFix/>
          </a:blip>
          <a:srcRect/>
          <a:stretch/>
        </p:blipFill>
        <p:spPr>
          <a:xfrm>
            <a:off x="0" y="-1"/>
            <a:ext cx="12191999" cy="6857999"/>
          </a:xfrm>
          <a:prstGeom prst="rect">
            <a:avLst/>
          </a:prstGeom>
          <a:noFill/>
          <a:ln>
            <a:noFill/>
          </a:ln>
        </p:spPr>
      </p:pic>
      <p:sp>
        <p:nvSpPr>
          <p:cNvPr id="102" name="Google Shape;102;p97"/>
          <p:cNvSpPr/>
          <p:nvPr/>
        </p:nvSpPr>
        <p:spPr>
          <a:xfrm>
            <a:off x="0" y="0"/>
            <a:ext cx="11750936" cy="6857999"/>
          </a:xfrm>
          <a:prstGeom prst="rect">
            <a:avLst/>
          </a:prstGeom>
          <a:gradFill>
            <a:gsLst>
              <a:gs pos="0">
                <a:schemeClr val="accent5"/>
              </a:gs>
              <a:gs pos="8000">
                <a:schemeClr val="accent5"/>
              </a:gs>
              <a:gs pos="31000">
                <a:srgbClr val="289195">
                  <a:alpha val="89019"/>
                </a:srgbClr>
              </a:gs>
              <a:gs pos="56000">
                <a:srgbClr val="289195">
                  <a:alpha val="0"/>
                </a:srgbClr>
              </a:gs>
              <a:gs pos="100000">
                <a:srgbClr val="289195">
                  <a:alpha val="0"/>
                </a:srgbClr>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pic>
        <p:nvPicPr>
          <p:cNvPr id="103" name="Google Shape;103;p97"/>
          <p:cNvPicPr preferRelativeResize="0"/>
          <p:nvPr/>
        </p:nvPicPr>
        <p:blipFill rotWithShape="1">
          <a:blip r:embed="rId3">
            <a:alphaModFix amt="20000"/>
          </a:blip>
          <a:srcRect/>
          <a:stretch/>
        </p:blipFill>
        <p:spPr>
          <a:xfrm>
            <a:off x="-264881" y="621422"/>
            <a:ext cx="4330236" cy="5680147"/>
          </a:xfrm>
          <a:prstGeom prst="rect">
            <a:avLst/>
          </a:prstGeom>
          <a:noFill/>
          <a:ln>
            <a:noFill/>
          </a:ln>
        </p:spPr>
      </p:pic>
      <p:cxnSp>
        <p:nvCxnSpPr>
          <p:cNvPr id="104" name="Google Shape;104;p97"/>
          <p:cNvCxnSpPr/>
          <p:nvPr/>
        </p:nvCxnSpPr>
        <p:spPr>
          <a:xfrm>
            <a:off x="1671638" y="3644526"/>
            <a:ext cx="5616100" cy="0"/>
          </a:xfrm>
          <a:prstGeom prst="straightConnector1">
            <a:avLst/>
          </a:prstGeom>
          <a:noFill/>
          <a:ln w="50800" cap="rnd" cmpd="sng">
            <a:solidFill>
              <a:srgbClr val="CCF0F0"/>
            </a:solidFill>
            <a:prstDash val="solid"/>
            <a:round/>
            <a:headEnd type="none" w="sm" len="sm"/>
            <a:tailEnd type="none" w="sm" len="sm"/>
          </a:ln>
        </p:spPr>
      </p:cxnSp>
      <p:sp>
        <p:nvSpPr>
          <p:cNvPr id="105" name="Google Shape;105;p97"/>
          <p:cNvSpPr txBox="1">
            <a:spLocks noGrp="1"/>
          </p:cNvSpPr>
          <p:nvPr>
            <p:ph type="body" idx="1"/>
          </p:nvPr>
        </p:nvSpPr>
        <p:spPr>
          <a:xfrm>
            <a:off x="1671638" y="596772"/>
            <a:ext cx="8620125" cy="1363663"/>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1000"/>
              </a:spcBef>
              <a:spcAft>
                <a:spcPts val="0"/>
              </a:spcAft>
              <a:buClr>
                <a:schemeClr val="lt1"/>
              </a:buClr>
              <a:buSzPts val="4800"/>
              <a:buNone/>
              <a:defRPr sz="4800" b="0" i="0">
                <a:solidFill>
                  <a:schemeClr val="lt1"/>
                </a:solidFill>
                <a:latin typeface="Roboto Condensed"/>
                <a:ea typeface="Roboto Condensed"/>
                <a:cs typeface="Roboto Condensed"/>
                <a:sym typeface="Roboto Condensed"/>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6" name="Google Shape;106;p97"/>
          <p:cNvSpPr txBox="1">
            <a:spLocks noGrp="1"/>
          </p:cNvSpPr>
          <p:nvPr>
            <p:ph type="body" idx="2"/>
          </p:nvPr>
        </p:nvSpPr>
        <p:spPr>
          <a:xfrm>
            <a:off x="1671638" y="2049054"/>
            <a:ext cx="8620125" cy="142641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2500"/>
              <a:buNone/>
              <a:defRPr sz="25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7" name="Google Shape;107;p97"/>
          <p:cNvSpPr txBox="1">
            <a:spLocks noGrp="1"/>
          </p:cNvSpPr>
          <p:nvPr>
            <p:ph type="body" idx="3"/>
          </p:nvPr>
        </p:nvSpPr>
        <p:spPr>
          <a:xfrm>
            <a:off x="1671638" y="3752349"/>
            <a:ext cx="8620125" cy="42103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1400"/>
              <a:buNone/>
              <a:defRPr sz="14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8" name="Google Shape;108;p97"/>
          <p:cNvSpPr txBox="1">
            <a:spLocks noGrp="1"/>
          </p:cNvSpPr>
          <p:nvPr>
            <p:ph type="body" idx="4"/>
          </p:nvPr>
        </p:nvSpPr>
        <p:spPr>
          <a:xfrm>
            <a:off x="1671638" y="4236443"/>
            <a:ext cx="8620125" cy="42103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1200"/>
              <a:buNone/>
              <a:defRPr sz="12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9" name="Google Shape;109;p97"/>
          <p:cNvSpPr/>
          <p:nvPr/>
        </p:nvSpPr>
        <p:spPr>
          <a:xfrm flipH="1">
            <a:off x="6612673" y="5642518"/>
            <a:ext cx="5579327" cy="1217708"/>
          </a:xfrm>
          <a:prstGeom prst="round1Rect">
            <a:avLst>
              <a:gd name="adj" fmla="val 33151"/>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grpSp>
        <p:nvGrpSpPr>
          <p:cNvPr id="110" name="Google Shape;110;p97"/>
          <p:cNvGrpSpPr/>
          <p:nvPr/>
        </p:nvGrpSpPr>
        <p:grpSpPr>
          <a:xfrm>
            <a:off x="7080143" y="5871713"/>
            <a:ext cx="4452334" cy="717418"/>
            <a:chOff x="7080143" y="5871713"/>
            <a:chExt cx="4452334" cy="717418"/>
          </a:xfrm>
        </p:grpSpPr>
        <p:pic>
          <p:nvPicPr>
            <p:cNvPr id="111" name="Google Shape;111;p97"/>
            <p:cNvPicPr preferRelativeResize="0"/>
            <p:nvPr/>
          </p:nvPicPr>
          <p:blipFill rotWithShape="1">
            <a:blip r:embed="rId4">
              <a:alphaModFix/>
            </a:blip>
            <a:srcRect/>
            <a:stretch/>
          </p:blipFill>
          <p:spPr>
            <a:xfrm>
              <a:off x="7080143" y="5911996"/>
              <a:ext cx="2121689" cy="677135"/>
            </a:xfrm>
            <a:prstGeom prst="rect">
              <a:avLst/>
            </a:prstGeom>
            <a:noFill/>
            <a:ln>
              <a:noFill/>
            </a:ln>
          </p:spPr>
        </p:pic>
        <p:pic>
          <p:nvPicPr>
            <p:cNvPr id="112" name="Google Shape;112;p97"/>
            <p:cNvPicPr preferRelativeResize="0"/>
            <p:nvPr/>
          </p:nvPicPr>
          <p:blipFill rotWithShape="1">
            <a:blip r:embed="rId5">
              <a:alphaModFix/>
            </a:blip>
            <a:srcRect/>
            <a:stretch/>
          </p:blipFill>
          <p:spPr>
            <a:xfrm>
              <a:off x="9611585" y="5871713"/>
              <a:ext cx="1920892" cy="693191"/>
            </a:xfrm>
            <a:prstGeom prst="rect">
              <a:avLst/>
            </a:prstGeom>
            <a:noFill/>
            <a:ln>
              <a:noFill/>
            </a:ln>
          </p:spPr>
        </p:pic>
      </p:gr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uper Title and Content">
  <p:cSld name="Title, Super Title and Content">
    <p:spTree>
      <p:nvGrpSpPr>
        <p:cNvPr id="1" name="Shape 117"/>
        <p:cNvGrpSpPr/>
        <p:nvPr/>
      </p:nvGrpSpPr>
      <p:grpSpPr>
        <a:xfrm>
          <a:off x="0" y="0"/>
          <a:ext cx="0" cy="0"/>
          <a:chOff x="0" y="0"/>
          <a:chExt cx="0" cy="0"/>
        </a:xfrm>
      </p:grpSpPr>
      <p:sp>
        <p:nvSpPr>
          <p:cNvPr id="118" name="Google Shape;118;p40"/>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9" name="Google Shape;119;p4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0" name="Google Shape;120;p40"/>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1" name="Google Shape;121;p40"/>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122" name="Google Shape;122;p40"/>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uper Title, and Content_03">
  <p:cSld name="Title, Super Title, and Content_03">
    <p:spTree>
      <p:nvGrpSpPr>
        <p:cNvPr id="1" name="Shape 123"/>
        <p:cNvGrpSpPr/>
        <p:nvPr/>
      </p:nvGrpSpPr>
      <p:grpSpPr>
        <a:xfrm>
          <a:off x="0" y="0"/>
          <a:ext cx="0" cy="0"/>
          <a:chOff x="0" y="0"/>
          <a:chExt cx="0" cy="0"/>
        </a:xfrm>
      </p:grpSpPr>
      <p:sp>
        <p:nvSpPr>
          <p:cNvPr id="124" name="Google Shape;124;p41"/>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5" name="Google Shape;125;p4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6" name="Google Shape;126;p41"/>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7" name="Google Shape;127;p41"/>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128" name="Google Shape;128;p41"/>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Sub-Title, Super Title, and Content">
  <p:cSld name="Title, Sub-Title, Super Title, and Content">
    <p:spTree>
      <p:nvGrpSpPr>
        <p:cNvPr id="1" name="Shape 129"/>
        <p:cNvGrpSpPr/>
        <p:nvPr/>
      </p:nvGrpSpPr>
      <p:grpSpPr>
        <a:xfrm>
          <a:off x="0" y="0"/>
          <a:ext cx="0" cy="0"/>
          <a:chOff x="0" y="0"/>
          <a:chExt cx="0" cy="0"/>
        </a:xfrm>
      </p:grpSpPr>
      <p:sp>
        <p:nvSpPr>
          <p:cNvPr id="130" name="Google Shape;130;p42"/>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1" name="Google Shape;131;p4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2" name="Google Shape;132;p42"/>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3" name="Google Shape;133;p42"/>
          <p:cNvSpPr txBox="1">
            <a:spLocks noGrp="1"/>
          </p:cNvSpPr>
          <p:nvPr>
            <p:ph type="body" idx="3"/>
          </p:nvPr>
        </p:nvSpPr>
        <p:spPr>
          <a:xfrm>
            <a:off x="838200" y="1356722"/>
            <a:ext cx="5384180" cy="3792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4" name="Google Shape;134;p42"/>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135" name="Google Shape;135;p42"/>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136"/>
        <p:cNvGrpSpPr/>
        <p:nvPr/>
      </p:nvGrpSpPr>
      <p:grpSpPr>
        <a:xfrm>
          <a:off x="0" y="0"/>
          <a:ext cx="0" cy="0"/>
          <a:chOff x="0" y="0"/>
          <a:chExt cx="0" cy="0"/>
        </a:xfrm>
      </p:grpSpPr>
      <p:sp>
        <p:nvSpPr>
          <p:cNvPr id="137" name="Google Shape;137;p4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8" name="Google Shape;138;p4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9" name="Google Shape;139;p43"/>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140" name="Google Shape;140;p43"/>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2 Content">
  <p:cSld name="Title and 2 Content">
    <p:spTree>
      <p:nvGrpSpPr>
        <p:cNvPr id="1" name="Shape 141"/>
        <p:cNvGrpSpPr/>
        <p:nvPr/>
      </p:nvGrpSpPr>
      <p:grpSpPr>
        <a:xfrm>
          <a:off x="0" y="0"/>
          <a:ext cx="0" cy="0"/>
          <a:chOff x="0" y="0"/>
          <a:chExt cx="0" cy="0"/>
        </a:xfrm>
      </p:grpSpPr>
      <p:sp>
        <p:nvSpPr>
          <p:cNvPr id="142" name="Google Shape;142;p4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3" name="Google Shape;143;p44"/>
          <p:cNvSpPr txBox="1">
            <a:spLocks noGrp="1"/>
          </p:cNvSpPr>
          <p:nvPr>
            <p:ph type="body" idx="1"/>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4" name="Google Shape;144;p44"/>
          <p:cNvSpPr txBox="1">
            <a:spLocks noGrp="1"/>
          </p:cNvSpPr>
          <p:nvPr>
            <p:ph type="body" idx="2"/>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5" name="Google Shape;145;p4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146" name="Google Shape;146;p44"/>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Content, and Photo">
  <p:cSld name="Title, Content, and Photo">
    <p:spTree>
      <p:nvGrpSpPr>
        <p:cNvPr id="1" name="Shape 147"/>
        <p:cNvGrpSpPr/>
        <p:nvPr/>
      </p:nvGrpSpPr>
      <p:grpSpPr>
        <a:xfrm>
          <a:off x="0" y="0"/>
          <a:ext cx="0" cy="0"/>
          <a:chOff x="0" y="0"/>
          <a:chExt cx="0" cy="0"/>
        </a:xfrm>
      </p:grpSpPr>
      <p:sp>
        <p:nvSpPr>
          <p:cNvPr id="148" name="Google Shape;148;p45"/>
          <p:cNvSpPr txBox="1">
            <a:spLocks noGrp="1"/>
          </p:cNvSpPr>
          <p:nvPr>
            <p:ph type="title"/>
          </p:nvPr>
        </p:nvSpPr>
        <p:spPr>
          <a:xfrm>
            <a:off x="838200" y="365126"/>
            <a:ext cx="10515600" cy="13058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9" name="Google Shape;149;p45"/>
          <p:cNvSpPr txBox="1">
            <a:spLocks noGrp="1"/>
          </p:cNvSpPr>
          <p:nvPr>
            <p:ph type="body" idx="1"/>
          </p:nvPr>
        </p:nvSpPr>
        <p:spPr>
          <a:xfrm>
            <a:off x="838200" y="1851027"/>
            <a:ext cx="5124450" cy="4092574"/>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dk1"/>
              </a:buClr>
              <a:buSzPts val="2200"/>
              <a:buNone/>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0" name="Google Shape;150;p45"/>
          <p:cNvSpPr>
            <a:spLocks noGrp="1"/>
          </p:cNvSpPr>
          <p:nvPr>
            <p:ph type="pic" idx="2"/>
          </p:nvPr>
        </p:nvSpPr>
        <p:spPr>
          <a:xfrm>
            <a:off x="6496050" y="2324100"/>
            <a:ext cx="4857750" cy="3086100"/>
          </a:xfrm>
          <a:prstGeom prst="rect">
            <a:avLst/>
          </a:prstGeom>
          <a:noFill/>
          <a:ln>
            <a:noFill/>
          </a:ln>
        </p:spPr>
      </p:sp>
      <p:sp>
        <p:nvSpPr>
          <p:cNvPr id="151" name="Google Shape;151;p4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152" name="Google Shape;152;p45"/>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Section Header with Photo">
  <p:cSld name="Section Header with Photo">
    <p:spTree>
      <p:nvGrpSpPr>
        <p:cNvPr id="1" name="Shape 153"/>
        <p:cNvGrpSpPr/>
        <p:nvPr/>
      </p:nvGrpSpPr>
      <p:grpSpPr>
        <a:xfrm>
          <a:off x="0" y="0"/>
          <a:ext cx="0" cy="0"/>
          <a:chOff x="0" y="0"/>
          <a:chExt cx="0" cy="0"/>
        </a:xfrm>
      </p:grpSpPr>
      <p:sp>
        <p:nvSpPr>
          <p:cNvPr id="154" name="Google Shape;154;p46"/>
          <p:cNvSpPr>
            <a:spLocks noGrp="1"/>
          </p:cNvSpPr>
          <p:nvPr>
            <p:ph type="pic" idx="2"/>
          </p:nvPr>
        </p:nvSpPr>
        <p:spPr>
          <a:xfrm>
            <a:off x="-20158" y="0"/>
            <a:ext cx="7579198" cy="6858000"/>
          </a:xfrm>
          <a:prstGeom prst="rect">
            <a:avLst/>
          </a:prstGeom>
          <a:solidFill>
            <a:srgbClr val="FFF2E3"/>
          </a:solidFill>
          <a:ln>
            <a:noFill/>
          </a:ln>
        </p:spPr>
      </p:sp>
      <p:sp>
        <p:nvSpPr>
          <p:cNvPr id="155" name="Google Shape;155;p46"/>
          <p:cNvSpPr/>
          <p:nvPr/>
        </p:nvSpPr>
        <p:spPr>
          <a:xfrm>
            <a:off x="7559040" y="0"/>
            <a:ext cx="4632960" cy="6858000"/>
          </a:xfrm>
          <a:prstGeom prst="rect">
            <a:avLst/>
          </a:prstGeom>
          <a:solidFill>
            <a:srgbClr val="D5FDFD">
              <a:alpha val="32156"/>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lt1"/>
                </a:solidFill>
                <a:latin typeface="Source Sans Pro"/>
                <a:ea typeface="Source Sans Pro"/>
                <a:cs typeface="Source Sans Pro"/>
                <a:sym typeface="Source Sans Pro"/>
              </a:rPr>
              <a:t>t</a:t>
            </a:r>
            <a:endParaRPr sz="1400" b="0" i="0" u="none" strike="noStrike" cap="none">
              <a:solidFill>
                <a:srgbClr val="000000"/>
              </a:solidFill>
              <a:latin typeface="Arial"/>
              <a:ea typeface="Arial"/>
              <a:cs typeface="Arial"/>
              <a:sym typeface="Arial"/>
            </a:endParaRPr>
          </a:p>
        </p:txBody>
      </p:sp>
      <p:sp>
        <p:nvSpPr>
          <p:cNvPr id="156" name="Google Shape;156;p46"/>
          <p:cNvSpPr/>
          <p:nvPr/>
        </p:nvSpPr>
        <p:spPr>
          <a:xfrm>
            <a:off x="450376" y="443621"/>
            <a:ext cx="11734898" cy="5995765"/>
          </a:xfrm>
          <a:custGeom>
            <a:avLst/>
            <a:gdLst/>
            <a:ahLst/>
            <a:cxnLst/>
            <a:rect l="l" t="t" r="r" b="b"/>
            <a:pathLst>
              <a:path w="11734898" h="5995765" extrusionOk="0">
                <a:moveTo>
                  <a:pt x="11734898" y="5995765"/>
                </a:moveTo>
                <a:lnTo>
                  <a:pt x="417896" y="5984476"/>
                </a:lnTo>
                <a:cubicBezTo>
                  <a:pt x="187098" y="5984476"/>
                  <a:pt x="0" y="5797378"/>
                  <a:pt x="0" y="5566580"/>
                </a:cubicBezTo>
                <a:lnTo>
                  <a:pt x="0" y="417896"/>
                </a:lnTo>
                <a:cubicBezTo>
                  <a:pt x="0" y="187098"/>
                  <a:pt x="187098" y="0"/>
                  <a:pt x="417896" y="0"/>
                </a:cubicBezTo>
                <a:lnTo>
                  <a:pt x="11713449" y="1129"/>
                </a:lnTo>
              </a:path>
            </a:pathLst>
          </a:custGeom>
          <a:noFill/>
          <a:ln w="508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157" name="Google Shape;157;p46"/>
          <p:cNvSpPr/>
          <p:nvPr/>
        </p:nvSpPr>
        <p:spPr>
          <a:xfrm>
            <a:off x="246456" y="231980"/>
            <a:ext cx="744726" cy="744117"/>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158" name="Google Shape;158;p46"/>
          <p:cNvSpPr txBox="1">
            <a:spLocks noGrp="1"/>
          </p:cNvSpPr>
          <p:nvPr>
            <p:ph type="body" idx="1"/>
          </p:nvPr>
        </p:nvSpPr>
        <p:spPr>
          <a:xfrm>
            <a:off x="8022848" y="2384612"/>
            <a:ext cx="2617787" cy="610009"/>
          </a:xfrm>
          <a:prstGeom prst="rect">
            <a:avLst/>
          </a:prstGeom>
          <a:noFill/>
          <a:ln>
            <a:noFill/>
          </a:ln>
        </p:spPr>
        <p:txBody>
          <a:bodyPr spcFirstLastPara="1" wrap="square" lIns="91425" tIns="45700" rIns="91425" bIns="45700" anchor="ctr" anchorCtr="0">
            <a:normAutofit/>
          </a:bodyPr>
          <a:lstStyle>
            <a:lvl1pPr marL="457200" lvl="0" indent="-228600" algn="l">
              <a:lnSpc>
                <a:spcPct val="100000"/>
              </a:lnSpc>
              <a:spcBef>
                <a:spcPts val="1000"/>
              </a:spcBef>
              <a:spcAft>
                <a:spcPts val="0"/>
              </a:spcAft>
              <a:buClr>
                <a:schemeClr val="accent3"/>
              </a:buClr>
              <a:buSzPts val="1800"/>
              <a:buNone/>
              <a:defRPr sz="1800" b="1"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9" name="Google Shape;159;p46"/>
          <p:cNvSpPr txBox="1">
            <a:spLocks noGrp="1"/>
          </p:cNvSpPr>
          <p:nvPr>
            <p:ph type="body" idx="3"/>
          </p:nvPr>
        </p:nvSpPr>
        <p:spPr>
          <a:xfrm>
            <a:off x="8022848" y="2976283"/>
            <a:ext cx="3469905" cy="2671482"/>
          </a:xfrm>
          <a:prstGeom prst="rect">
            <a:avLst/>
          </a:prstGeom>
          <a:noFill/>
          <a:ln>
            <a:noFill/>
          </a:ln>
        </p:spPr>
        <p:txBody>
          <a:bodyPr spcFirstLastPara="1" wrap="square" lIns="91425" tIns="182875" rIns="91425" bIns="45700" anchor="t" anchorCtr="0">
            <a:normAutofit/>
          </a:bodyPr>
          <a:lstStyle>
            <a:lvl1pPr marL="457200" lvl="0" indent="-228600" algn="l">
              <a:lnSpc>
                <a:spcPct val="100000"/>
              </a:lnSpc>
              <a:spcBef>
                <a:spcPts val="1000"/>
              </a:spcBef>
              <a:spcAft>
                <a:spcPts val="0"/>
              </a:spcAft>
              <a:buClr>
                <a:srgbClr val="14484A"/>
              </a:buClr>
              <a:buSzPts val="3600"/>
              <a:buNone/>
              <a:defRPr sz="3600" b="0" i="0">
                <a:solidFill>
                  <a:srgbClr val="14484A"/>
                </a:solidFill>
                <a:latin typeface="Roboto Condensed"/>
                <a:ea typeface="Roboto Condensed"/>
                <a:cs typeface="Roboto Condensed"/>
                <a:sym typeface="Roboto Condensed"/>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ection Header without Photo">
  <p:cSld name="Section Header without Photo">
    <p:bg>
      <p:bgPr>
        <a:solidFill>
          <a:srgbClr val="D5FDFD">
            <a:alpha val="49019"/>
          </a:srgbClr>
        </a:solidFill>
        <a:effectLst/>
      </p:bgPr>
    </p:bg>
    <p:spTree>
      <p:nvGrpSpPr>
        <p:cNvPr id="1" name="Shape 160"/>
        <p:cNvGrpSpPr/>
        <p:nvPr/>
      </p:nvGrpSpPr>
      <p:grpSpPr>
        <a:xfrm>
          <a:off x="0" y="0"/>
          <a:ext cx="0" cy="0"/>
          <a:chOff x="0" y="0"/>
          <a:chExt cx="0" cy="0"/>
        </a:xfrm>
      </p:grpSpPr>
      <p:sp>
        <p:nvSpPr>
          <p:cNvPr id="161" name="Google Shape;161;p47"/>
          <p:cNvSpPr/>
          <p:nvPr/>
        </p:nvSpPr>
        <p:spPr>
          <a:xfrm>
            <a:off x="532005" y="607276"/>
            <a:ext cx="3498573" cy="5367528"/>
          </a:xfrm>
          <a:prstGeom prst="roundRect">
            <a:avLst>
              <a:gd name="adj" fmla="val 8568"/>
            </a:avLst>
          </a:prstGeom>
          <a:solidFill>
            <a:srgbClr val="CCF0F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cxnSp>
        <p:nvCxnSpPr>
          <p:cNvPr id="162" name="Google Shape;162;p47"/>
          <p:cNvCxnSpPr/>
          <p:nvPr/>
        </p:nvCxnSpPr>
        <p:spPr>
          <a:xfrm>
            <a:off x="965532" y="4783546"/>
            <a:ext cx="6165251" cy="0"/>
          </a:xfrm>
          <a:prstGeom prst="straightConnector1">
            <a:avLst/>
          </a:prstGeom>
          <a:noFill/>
          <a:ln w="50800" cap="rnd" cmpd="sng">
            <a:solidFill>
              <a:schemeClr val="accent5"/>
            </a:solidFill>
            <a:prstDash val="solid"/>
            <a:round/>
            <a:headEnd type="none" w="sm" len="sm"/>
            <a:tailEnd type="none" w="sm" len="sm"/>
          </a:ln>
        </p:spPr>
      </p:cxnSp>
      <p:sp>
        <p:nvSpPr>
          <p:cNvPr id="163" name="Google Shape;163;p47"/>
          <p:cNvSpPr/>
          <p:nvPr/>
        </p:nvSpPr>
        <p:spPr>
          <a:xfrm>
            <a:off x="246456" y="231980"/>
            <a:ext cx="744726" cy="744117"/>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164" name="Google Shape;164;p47"/>
          <p:cNvSpPr txBox="1">
            <a:spLocks noGrp="1"/>
          </p:cNvSpPr>
          <p:nvPr>
            <p:ph type="body" idx="1"/>
          </p:nvPr>
        </p:nvSpPr>
        <p:spPr>
          <a:xfrm>
            <a:off x="965200" y="2312988"/>
            <a:ext cx="9272588" cy="2330450"/>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1000"/>
              </a:spcBef>
              <a:spcAft>
                <a:spcPts val="0"/>
              </a:spcAft>
              <a:buClr>
                <a:srgbClr val="14484A"/>
              </a:buClr>
              <a:buSzPts val="3600"/>
              <a:buNone/>
              <a:defRPr sz="3600" b="0" i="0">
                <a:solidFill>
                  <a:srgbClr val="14484A"/>
                </a:solidFill>
                <a:latin typeface="Roboto Condensed"/>
                <a:ea typeface="Roboto Condensed"/>
                <a:cs typeface="Roboto Condensed"/>
                <a:sym typeface="Roboto Condensed"/>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5" name="Google Shape;165;p47"/>
          <p:cNvSpPr txBox="1">
            <a:spLocks noGrp="1"/>
          </p:cNvSpPr>
          <p:nvPr>
            <p:ph type="body" idx="2"/>
          </p:nvPr>
        </p:nvSpPr>
        <p:spPr>
          <a:xfrm>
            <a:off x="991182" y="3147431"/>
            <a:ext cx="2423459" cy="521208"/>
          </a:xfrm>
          <a:prstGeom prst="rect">
            <a:avLst/>
          </a:prstGeom>
          <a:noFill/>
          <a:ln>
            <a:noFill/>
          </a:ln>
        </p:spPr>
        <p:txBody>
          <a:bodyPr spcFirstLastPara="1" wrap="square" lIns="91425" tIns="45700" rIns="91425" bIns="45700" anchor="ctr" anchorCtr="0">
            <a:normAutofit/>
          </a:bodyPr>
          <a:lstStyle>
            <a:lvl1pPr marL="457200" lvl="0" indent="-228600" algn="l">
              <a:lnSpc>
                <a:spcPct val="100000"/>
              </a:lnSpc>
              <a:spcBef>
                <a:spcPts val="1000"/>
              </a:spcBef>
              <a:spcAft>
                <a:spcPts val="0"/>
              </a:spcAft>
              <a:buClr>
                <a:schemeClr val="accent3"/>
              </a:buClr>
              <a:buSzPts val="1800"/>
              <a:buNone/>
              <a:defRPr sz="1800" b="1"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without Photo">
  <p:cSld name="Section Header without Photo">
    <p:bg>
      <p:bgPr>
        <a:solidFill>
          <a:srgbClr val="D5FDFD">
            <a:alpha val="49019"/>
          </a:srgbClr>
        </a:solidFill>
        <a:effectLst/>
      </p:bgPr>
    </p:bg>
    <p:spTree>
      <p:nvGrpSpPr>
        <p:cNvPr id="1" name="Shape 25"/>
        <p:cNvGrpSpPr/>
        <p:nvPr/>
      </p:nvGrpSpPr>
      <p:grpSpPr>
        <a:xfrm>
          <a:off x="0" y="0"/>
          <a:ext cx="0" cy="0"/>
          <a:chOff x="0" y="0"/>
          <a:chExt cx="0" cy="0"/>
        </a:xfrm>
      </p:grpSpPr>
      <p:sp>
        <p:nvSpPr>
          <p:cNvPr id="26" name="Google Shape;26;p38"/>
          <p:cNvSpPr/>
          <p:nvPr/>
        </p:nvSpPr>
        <p:spPr>
          <a:xfrm>
            <a:off x="532005" y="607276"/>
            <a:ext cx="3498573" cy="5367528"/>
          </a:xfrm>
          <a:prstGeom prst="roundRect">
            <a:avLst>
              <a:gd name="adj" fmla="val 8568"/>
            </a:avLst>
          </a:prstGeom>
          <a:solidFill>
            <a:srgbClr val="CCF0F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cxnSp>
        <p:nvCxnSpPr>
          <p:cNvPr id="27" name="Google Shape;27;p38"/>
          <p:cNvCxnSpPr/>
          <p:nvPr/>
        </p:nvCxnSpPr>
        <p:spPr>
          <a:xfrm>
            <a:off x="965532" y="4783546"/>
            <a:ext cx="6165251" cy="0"/>
          </a:xfrm>
          <a:prstGeom prst="straightConnector1">
            <a:avLst/>
          </a:prstGeom>
          <a:noFill/>
          <a:ln w="50800" cap="rnd" cmpd="sng">
            <a:solidFill>
              <a:schemeClr val="accent5"/>
            </a:solidFill>
            <a:prstDash val="solid"/>
            <a:round/>
            <a:headEnd type="none" w="sm" len="sm"/>
            <a:tailEnd type="none" w="sm" len="sm"/>
          </a:ln>
        </p:spPr>
      </p:cxnSp>
      <p:sp>
        <p:nvSpPr>
          <p:cNvPr id="28" name="Google Shape;28;p38"/>
          <p:cNvSpPr/>
          <p:nvPr/>
        </p:nvSpPr>
        <p:spPr>
          <a:xfrm>
            <a:off x="246456" y="231980"/>
            <a:ext cx="744726" cy="744117"/>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29" name="Google Shape;29;p38"/>
          <p:cNvSpPr txBox="1">
            <a:spLocks noGrp="1"/>
          </p:cNvSpPr>
          <p:nvPr>
            <p:ph type="body" idx="1"/>
          </p:nvPr>
        </p:nvSpPr>
        <p:spPr>
          <a:xfrm>
            <a:off x="965200" y="2312988"/>
            <a:ext cx="9272588" cy="2330450"/>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1000"/>
              </a:spcBef>
              <a:spcAft>
                <a:spcPts val="0"/>
              </a:spcAft>
              <a:buClr>
                <a:srgbClr val="14484A"/>
              </a:buClr>
              <a:buSzPts val="3600"/>
              <a:buNone/>
              <a:defRPr sz="3600" b="0" i="0">
                <a:solidFill>
                  <a:srgbClr val="14484A"/>
                </a:solidFill>
                <a:latin typeface="Roboto Condensed"/>
                <a:ea typeface="Roboto Condensed"/>
                <a:cs typeface="Roboto Condensed"/>
                <a:sym typeface="Roboto Condensed"/>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0" name="Google Shape;30;p38"/>
          <p:cNvSpPr txBox="1">
            <a:spLocks noGrp="1"/>
          </p:cNvSpPr>
          <p:nvPr>
            <p:ph type="body" idx="2"/>
          </p:nvPr>
        </p:nvSpPr>
        <p:spPr>
          <a:xfrm>
            <a:off x="991182" y="3147431"/>
            <a:ext cx="2423459" cy="521208"/>
          </a:xfrm>
          <a:prstGeom prst="rect">
            <a:avLst/>
          </a:prstGeom>
          <a:noFill/>
          <a:ln>
            <a:noFill/>
          </a:ln>
        </p:spPr>
        <p:txBody>
          <a:bodyPr spcFirstLastPara="1" wrap="square" lIns="91425" tIns="45700" rIns="91425" bIns="45700" anchor="ctr" anchorCtr="0">
            <a:normAutofit/>
          </a:bodyPr>
          <a:lstStyle>
            <a:lvl1pPr marL="457200" lvl="0" indent="-228600" algn="l">
              <a:lnSpc>
                <a:spcPct val="100000"/>
              </a:lnSpc>
              <a:spcBef>
                <a:spcPts val="1000"/>
              </a:spcBef>
              <a:spcAft>
                <a:spcPts val="0"/>
              </a:spcAft>
              <a:buClr>
                <a:schemeClr val="accent3"/>
              </a:buClr>
              <a:buSzPts val="1800"/>
              <a:buNone/>
              <a:defRPr sz="1800" b="1"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Secondary Section Header without Photo">
  <p:cSld name="Secondary Section Header without Photo">
    <p:bg>
      <p:bgPr>
        <a:solidFill>
          <a:srgbClr val="FFF2E3">
            <a:alpha val="49019"/>
          </a:srgbClr>
        </a:solidFill>
        <a:effectLst/>
      </p:bgPr>
    </p:bg>
    <p:spTree>
      <p:nvGrpSpPr>
        <p:cNvPr id="1" name="Shape 166"/>
        <p:cNvGrpSpPr/>
        <p:nvPr/>
      </p:nvGrpSpPr>
      <p:grpSpPr>
        <a:xfrm>
          <a:off x="0" y="0"/>
          <a:ext cx="0" cy="0"/>
          <a:chOff x="0" y="0"/>
          <a:chExt cx="0" cy="0"/>
        </a:xfrm>
      </p:grpSpPr>
      <p:sp>
        <p:nvSpPr>
          <p:cNvPr id="167" name="Google Shape;167;p48"/>
          <p:cNvSpPr/>
          <p:nvPr/>
        </p:nvSpPr>
        <p:spPr>
          <a:xfrm>
            <a:off x="532005" y="607276"/>
            <a:ext cx="3498573" cy="5367528"/>
          </a:xfrm>
          <a:prstGeom prst="roundRect">
            <a:avLst>
              <a:gd name="adj" fmla="val 8568"/>
            </a:avLst>
          </a:prstGeom>
          <a:solidFill>
            <a:srgbClr val="FFD8AB">
              <a:alpha val="8000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168" name="Google Shape;168;p48"/>
          <p:cNvSpPr/>
          <p:nvPr/>
        </p:nvSpPr>
        <p:spPr>
          <a:xfrm>
            <a:off x="246456" y="231980"/>
            <a:ext cx="744726" cy="744117"/>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169" name="Google Shape;169;p48"/>
          <p:cNvSpPr txBox="1">
            <a:spLocks noGrp="1"/>
          </p:cNvSpPr>
          <p:nvPr>
            <p:ph type="body" idx="1"/>
          </p:nvPr>
        </p:nvSpPr>
        <p:spPr>
          <a:xfrm>
            <a:off x="965200" y="2312988"/>
            <a:ext cx="9272588" cy="2330450"/>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1000"/>
              </a:spcBef>
              <a:spcAft>
                <a:spcPts val="0"/>
              </a:spcAft>
              <a:buClr>
                <a:srgbClr val="FF9517"/>
              </a:buClr>
              <a:buSzPts val="3600"/>
              <a:buNone/>
              <a:defRPr sz="3600" b="0" i="0">
                <a:solidFill>
                  <a:srgbClr val="FF9517"/>
                </a:solidFill>
                <a:latin typeface="Roboto Condensed"/>
                <a:ea typeface="Roboto Condensed"/>
                <a:cs typeface="Roboto Condensed"/>
                <a:sym typeface="Roboto Condensed"/>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0" name="Google Shape;170;p48"/>
          <p:cNvSpPr txBox="1">
            <a:spLocks noGrp="1"/>
          </p:cNvSpPr>
          <p:nvPr>
            <p:ph type="body" idx="2"/>
          </p:nvPr>
        </p:nvSpPr>
        <p:spPr>
          <a:xfrm>
            <a:off x="965200" y="1791780"/>
            <a:ext cx="2423459" cy="521208"/>
          </a:xfrm>
          <a:prstGeom prst="rect">
            <a:avLst/>
          </a:prstGeom>
          <a:noFill/>
          <a:ln>
            <a:noFill/>
          </a:ln>
        </p:spPr>
        <p:txBody>
          <a:bodyPr spcFirstLastPara="1" wrap="square" lIns="91425" tIns="45700" rIns="91425" bIns="45700" anchor="ctr" anchorCtr="0">
            <a:normAutofit/>
          </a:bodyPr>
          <a:lstStyle>
            <a:lvl1pPr marL="457200" lvl="0" indent="-228600" algn="l">
              <a:lnSpc>
                <a:spcPct val="100000"/>
              </a:lnSpc>
              <a:spcBef>
                <a:spcPts val="1000"/>
              </a:spcBef>
              <a:spcAft>
                <a:spcPts val="0"/>
              </a:spcAft>
              <a:buClr>
                <a:srgbClr val="FF9517"/>
              </a:buClr>
              <a:buSzPts val="1800"/>
              <a:buNone/>
              <a:defRPr sz="1800" b="1" i="0">
                <a:solidFill>
                  <a:srgbClr val="FF9517"/>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cxnSp>
        <p:nvCxnSpPr>
          <p:cNvPr id="171" name="Google Shape;171;p48"/>
          <p:cNvCxnSpPr/>
          <p:nvPr/>
        </p:nvCxnSpPr>
        <p:spPr>
          <a:xfrm>
            <a:off x="965532" y="4783546"/>
            <a:ext cx="6165251" cy="0"/>
          </a:xfrm>
          <a:prstGeom prst="straightConnector1">
            <a:avLst/>
          </a:prstGeom>
          <a:noFill/>
          <a:ln w="50800" cap="rnd" cmpd="sng">
            <a:solidFill>
              <a:srgbClr val="FF9517"/>
            </a:solidFill>
            <a:prstDash val="solid"/>
            <a:round/>
            <a:headEnd type="none" w="sm" len="sm"/>
            <a:tailEnd type="none" w="sm" len="sm"/>
          </a:ln>
        </p:spPr>
      </p:cxn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lank_01">
  <p:cSld name="Blank_01">
    <p:bg>
      <p:bgPr>
        <a:solidFill>
          <a:srgbClr val="FFFFFF"/>
        </a:solidFill>
        <a:effectLst/>
      </p:bgPr>
    </p:bg>
    <p:spTree>
      <p:nvGrpSpPr>
        <p:cNvPr id="1" name="Shape 172"/>
        <p:cNvGrpSpPr/>
        <p:nvPr/>
      </p:nvGrpSpPr>
      <p:grpSpPr>
        <a:xfrm>
          <a:off x="0" y="0"/>
          <a:ext cx="0" cy="0"/>
          <a:chOff x="0" y="0"/>
          <a:chExt cx="0" cy="0"/>
        </a:xfrm>
      </p:grpSpPr>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ile, Sub-title, and Content">
  <p:cSld name="Titile, Sub-title, and Content">
    <p:spTree>
      <p:nvGrpSpPr>
        <p:cNvPr id="1" name="Shape 173"/>
        <p:cNvGrpSpPr/>
        <p:nvPr/>
      </p:nvGrpSpPr>
      <p:grpSpPr>
        <a:xfrm>
          <a:off x="0" y="0"/>
          <a:ext cx="0" cy="0"/>
          <a:chOff x="0" y="0"/>
          <a:chExt cx="0" cy="0"/>
        </a:xfrm>
      </p:grpSpPr>
      <p:sp>
        <p:nvSpPr>
          <p:cNvPr id="174" name="Google Shape;174;p5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5" name="Google Shape;175;p5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6" name="Google Shape;176;p50"/>
          <p:cNvSpPr txBox="1">
            <a:spLocks noGrp="1"/>
          </p:cNvSpPr>
          <p:nvPr>
            <p:ph type="body" idx="2"/>
          </p:nvPr>
        </p:nvSpPr>
        <p:spPr>
          <a:xfrm>
            <a:off x="838200" y="1290638"/>
            <a:ext cx="5384180" cy="390525"/>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7" name="Google Shape;177;p50"/>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178" name="Google Shape;178;p50"/>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Content_02">
  <p:cSld name="Title and Content_02">
    <p:spTree>
      <p:nvGrpSpPr>
        <p:cNvPr id="1" name="Shape 179"/>
        <p:cNvGrpSpPr/>
        <p:nvPr/>
      </p:nvGrpSpPr>
      <p:grpSpPr>
        <a:xfrm>
          <a:off x="0" y="0"/>
          <a:ext cx="0" cy="0"/>
          <a:chOff x="0" y="0"/>
          <a:chExt cx="0" cy="0"/>
        </a:xfrm>
      </p:grpSpPr>
      <p:sp>
        <p:nvSpPr>
          <p:cNvPr id="180" name="Google Shape;180;p5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1" name="Google Shape;181;p5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2" name="Google Shape;182;p51"/>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183" name="Google Shape;183;p51"/>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ub-Title, and Content_02">
  <p:cSld name="Title, Sub-Title, and Content_02">
    <p:spTree>
      <p:nvGrpSpPr>
        <p:cNvPr id="1" name="Shape 184"/>
        <p:cNvGrpSpPr/>
        <p:nvPr/>
      </p:nvGrpSpPr>
      <p:grpSpPr>
        <a:xfrm>
          <a:off x="0" y="0"/>
          <a:ext cx="0" cy="0"/>
          <a:chOff x="0" y="0"/>
          <a:chExt cx="0" cy="0"/>
        </a:xfrm>
      </p:grpSpPr>
      <p:sp>
        <p:nvSpPr>
          <p:cNvPr id="185" name="Google Shape;185;p5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6" name="Google Shape;186;p5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7" name="Google Shape;187;p52"/>
          <p:cNvSpPr txBox="1">
            <a:spLocks noGrp="1"/>
          </p:cNvSpPr>
          <p:nvPr>
            <p:ph type="body" idx="2"/>
          </p:nvPr>
        </p:nvSpPr>
        <p:spPr>
          <a:xfrm>
            <a:off x="838200" y="1290638"/>
            <a:ext cx="5384180" cy="390525"/>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8" name="Google Shape;188;p52"/>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189" name="Google Shape;189;p52"/>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Super Title, and Content_02">
  <p:cSld name="Title, Super Title, and Content_02">
    <p:spTree>
      <p:nvGrpSpPr>
        <p:cNvPr id="1" name="Shape 190"/>
        <p:cNvGrpSpPr/>
        <p:nvPr/>
      </p:nvGrpSpPr>
      <p:grpSpPr>
        <a:xfrm>
          <a:off x="0" y="0"/>
          <a:ext cx="0" cy="0"/>
          <a:chOff x="0" y="0"/>
          <a:chExt cx="0" cy="0"/>
        </a:xfrm>
      </p:grpSpPr>
      <p:sp>
        <p:nvSpPr>
          <p:cNvPr id="191" name="Google Shape;191;p53"/>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2" name="Google Shape;192;p5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3" name="Google Shape;193;p53"/>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4" name="Google Shape;194;p53"/>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195" name="Google Shape;195;p53"/>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Sub-Title, Super Title, and Content_02">
  <p:cSld name="Title, Sub-Title, Super Title, and Content_02">
    <p:spTree>
      <p:nvGrpSpPr>
        <p:cNvPr id="1" name="Shape 196"/>
        <p:cNvGrpSpPr/>
        <p:nvPr/>
      </p:nvGrpSpPr>
      <p:grpSpPr>
        <a:xfrm>
          <a:off x="0" y="0"/>
          <a:ext cx="0" cy="0"/>
          <a:chOff x="0" y="0"/>
          <a:chExt cx="0" cy="0"/>
        </a:xfrm>
      </p:grpSpPr>
      <p:sp>
        <p:nvSpPr>
          <p:cNvPr id="197" name="Google Shape;197;p54"/>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8" name="Google Shape;198;p5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9" name="Google Shape;199;p54"/>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0" name="Google Shape;200;p54"/>
          <p:cNvSpPr txBox="1">
            <a:spLocks noGrp="1"/>
          </p:cNvSpPr>
          <p:nvPr>
            <p:ph type="body" idx="3"/>
          </p:nvPr>
        </p:nvSpPr>
        <p:spPr>
          <a:xfrm>
            <a:off x="838200" y="1356722"/>
            <a:ext cx="5384180" cy="3792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1" name="Google Shape;201;p54"/>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202" name="Google Shape;202;p54"/>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nd Content_03">
  <p:cSld name="Title and Content_03">
    <p:spTree>
      <p:nvGrpSpPr>
        <p:cNvPr id="1" name="Shape 203"/>
        <p:cNvGrpSpPr/>
        <p:nvPr/>
      </p:nvGrpSpPr>
      <p:grpSpPr>
        <a:xfrm>
          <a:off x="0" y="0"/>
          <a:ext cx="0" cy="0"/>
          <a:chOff x="0" y="0"/>
          <a:chExt cx="0" cy="0"/>
        </a:xfrm>
      </p:grpSpPr>
      <p:sp>
        <p:nvSpPr>
          <p:cNvPr id="204" name="Google Shape;204;p5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5" name="Google Shape;205;p55"/>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6" name="Google Shape;206;p55"/>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207" name="Google Shape;207;p55"/>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Sub- Title, and Content_03">
  <p:cSld name="Title, Sub- Title, and Content_03">
    <p:spTree>
      <p:nvGrpSpPr>
        <p:cNvPr id="1" name="Shape 208"/>
        <p:cNvGrpSpPr/>
        <p:nvPr/>
      </p:nvGrpSpPr>
      <p:grpSpPr>
        <a:xfrm>
          <a:off x="0" y="0"/>
          <a:ext cx="0" cy="0"/>
          <a:chOff x="0" y="0"/>
          <a:chExt cx="0" cy="0"/>
        </a:xfrm>
      </p:grpSpPr>
      <p:sp>
        <p:nvSpPr>
          <p:cNvPr id="209" name="Google Shape;209;p5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0" name="Google Shape;210;p56"/>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1" name="Google Shape;211;p56"/>
          <p:cNvSpPr txBox="1">
            <a:spLocks noGrp="1"/>
          </p:cNvSpPr>
          <p:nvPr>
            <p:ph type="body" idx="2"/>
          </p:nvPr>
        </p:nvSpPr>
        <p:spPr>
          <a:xfrm>
            <a:off x="838200" y="1290638"/>
            <a:ext cx="5384180" cy="390525"/>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2" name="Google Shape;212;p56"/>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213" name="Google Shape;213;p56"/>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Sub-Title, Super Title, and Content_03">
  <p:cSld name="Title, Sub-Title, Super Title, and Content_03">
    <p:spTree>
      <p:nvGrpSpPr>
        <p:cNvPr id="1" name="Shape 214"/>
        <p:cNvGrpSpPr/>
        <p:nvPr/>
      </p:nvGrpSpPr>
      <p:grpSpPr>
        <a:xfrm>
          <a:off x="0" y="0"/>
          <a:ext cx="0" cy="0"/>
          <a:chOff x="0" y="0"/>
          <a:chExt cx="0" cy="0"/>
        </a:xfrm>
      </p:grpSpPr>
      <p:sp>
        <p:nvSpPr>
          <p:cNvPr id="215" name="Google Shape;215;p57"/>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6" name="Google Shape;216;p57"/>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7" name="Google Shape;217;p57"/>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8" name="Google Shape;218;p57"/>
          <p:cNvSpPr txBox="1">
            <a:spLocks noGrp="1"/>
          </p:cNvSpPr>
          <p:nvPr>
            <p:ph type="body" idx="3"/>
          </p:nvPr>
        </p:nvSpPr>
        <p:spPr>
          <a:xfrm>
            <a:off x="838200" y="1356722"/>
            <a:ext cx="5384180" cy="3792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9" name="Google Shape;219;p57"/>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220" name="Google Shape;220;p57"/>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31"/>
        <p:cNvGrpSpPr/>
        <p:nvPr/>
      </p:nvGrpSpPr>
      <p:grpSpPr>
        <a:xfrm>
          <a:off x="0" y="0"/>
          <a:ext cx="0" cy="0"/>
          <a:chOff x="0" y="0"/>
          <a:chExt cx="0" cy="0"/>
        </a:xfrm>
      </p:grpSpPr>
      <p:pic>
        <p:nvPicPr>
          <p:cNvPr id="32" name="Google Shape;32;p89"/>
          <p:cNvPicPr preferRelativeResize="0"/>
          <p:nvPr/>
        </p:nvPicPr>
        <p:blipFill rotWithShape="1">
          <a:blip r:embed="rId2">
            <a:alphaModFix/>
          </a:blip>
          <a:srcRect/>
          <a:stretch/>
        </p:blipFill>
        <p:spPr>
          <a:xfrm flipH="1">
            <a:off x="0" y="-26905"/>
            <a:ext cx="12192000" cy="6858000"/>
          </a:xfrm>
          <a:prstGeom prst="rect">
            <a:avLst/>
          </a:prstGeom>
          <a:noFill/>
          <a:ln>
            <a:noFill/>
          </a:ln>
        </p:spPr>
      </p:pic>
      <p:sp>
        <p:nvSpPr>
          <p:cNvPr id="33" name="Google Shape;33;p89"/>
          <p:cNvSpPr/>
          <p:nvPr/>
        </p:nvSpPr>
        <p:spPr>
          <a:xfrm>
            <a:off x="0" y="-26906"/>
            <a:ext cx="11750936" cy="6858000"/>
          </a:xfrm>
          <a:prstGeom prst="rect">
            <a:avLst/>
          </a:prstGeom>
          <a:gradFill>
            <a:gsLst>
              <a:gs pos="0">
                <a:schemeClr val="accent5"/>
              </a:gs>
              <a:gs pos="8000">
                <a:schemeClr val="accent5"/>
              </a:gs>
              <a:gs pos="31000">
                <a:srgbClr val="289195">
                  <a:alpha val="89019"/>
                </a:srgbClr>
              </a:gs>
              <a:gs pos="56000">
                <a:srgbClr val="289195">
                  <a:alpha val="0"/>
                </a:srgbClr>
              </a:gs>
              <a:gs pos="100000">
                <a:srgbClr val="289195">
                  <a:alpha val="0"/>
                </a:srgbClr>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pic>
        <p:nvPicPr>
          <p:cNvPr id="34" name="Google Shape;34;p89"/>
          <p:cNvPicPr preferRelativeResize="0"/>
          <p:nvPr/>
        </p:nvPicPr>
        <p:blipFill rotWithShape="1">
          <a:blip r:embed="rId3">
            <a:alphaModFix amt="20000"/>
          </a:blip>
          <a:srcRect/>
          <a:stretch/>
        </p:blipFill>
        <p:spPr>
          <a:xfrm>
            <a:off x="-306388" y="596674"/>
            <a:ext cx="4330236" cy="5680147"/>
          </a:xfrm>
          <a:prstGeom prst="rect">
            <a:avLst/>
          </a:prstGeom>
          <a:noFill/>
          <a:ln>
            <a:noFill/>
          </a:ln>
        </p:spPr>
      </p:pic>
      <p:pic>
        <p:nvPicPr>
          <p:cNvPr id="35" name="Google Shape;35;p89"/>
          <p:cNvPicPr preferRelativeResize="0"/>
          <p:nvPr/>
        </p:nvPicPr>
        <p:blipFill rotWithShape="1">
          <a:blip r:embed="rId4">
            <a:alphaModFix/>
          </a:blip>
          <a:srcRect/>
          <a:stretch/>
        </p:blipFill>
        <p:spPr>
          <a:xfrm>
            <a:off x="9391792" y="5624090"/>
            <a:ext cx="2359144" cy="1207004"/>
          </a:xfrm>
          <a:prstGeom prst="rect">
            <a:avLst/>
          </a:prstGeom>
          <a:noFill/>
          <a:ln>
            <a:noFill/>
          </a:ln>
        </p:spPr>
      </p:pic>
      <p:pic>
        <p:nvPicPr>
          <p:cNvPr id="36" name="Google Shape;36;p89"/>
          <p:cNvPicPr preferRelativeResize="0"/>
          <p:nvPr/>
        </p:nvPicPr>
        <p:blipFill rotWithShape="1">
          <a:blip r:embed="rId5">
            <a:alphaModFix/>
          </a:blip>
          <a:srcRect/>
          <a:stretch/>
        </p:blipFill>
        <p:spPr>
          <a:xfrm>
            <a:off x="7090695" y="5929051"/>
            <a:ext cx="2100587" cy="635853"/>
          </a:xfrm>
          <a:prstGeom prst="rect">
            <a:avLst/>
          </a:prstGeom>
          <a:noFill/>
          <a:ln>
            <a:noFill/>
          </a:ln>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op Photo, Title, and 2 Content">
  <p:cSld name="Top Photo, Title, and 2 Content">
    <p:spTree>
      <p:nvGrpSpPr>
        <p:cNvPr id="1" name="Shape 221"/>
        <p:cNvGrpSpPr/>
        <p:nvPr/>
      </p:nvGrpSpPr>
      <p:grpSpPr>
        <a:xfrm>
          <a:off x="0" y="0"/>
          <a:ext cx="0" cy="0"/>
          <a:chOff x="0" y="0"/>
          <a:chExt cx="0" cy="0"/>
        </a:xfrm>
      </p:grpSpPr>
      <p:sp>
        <p:nvSpPr>
          <p:cNvPr id="222" name="Google Shape;222;p58"/>
          <p:cNvSpPr txBox="1">
            <a:spLocks noGrp="1"/>
          </p:cNvSpPr>
          <p:nvPr>
            <p:ph type="title"/>
          </p:nvPr>
        </p:nvSpPr>
        <p:spPr>
          <a:xfrm>
            <a:off x="838200" y="3298018"/>
            <a:ext cx="10456333" cy="109008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3" name="Google Shape;223;p58"/>
          <p:cNvSpPr txBox="1">
            <a:spLocks noGrp="1"/>
          </p:cNvSpPr>
          <p:nvPr>
            <p:ph type="body" idx="1"/>
          </p:nvPr>
        </p:nvSpPr>
        <p:spPr>
          <a:xfrm>
            <a:off x="838200" y="4538651"/>
            <a:ext cx="5088467" cy="2319350"/>
          </a:xfrm>
          <a:prstGeom prst="rect">
            <a:avLst/>
          </a:prstGeom>
          <a:noFill/>
          <a:ln>
            <a:noFill/>
          </a:ln>
        </p:spPr>
        <p:txBody>
          <a:bodyPr spcFirstLastPara="1" wrap="square" lIns="91425" tIns="45700" rIns="91425" bIns="45700" anchor="t" anchorCtr="0">
            <a:normAutofit/>
          </a:bodyPr>
          <a:lstStyle>
            <a:lvl1pPr marL="457200" lvl="0" indent="-228600" algn="l">
              <a:lnSpc>
                <a:spcPct val="150000"/>
              </a:lnSpc>
              <a:spcBef>
                <a:spcPts val="1000"/>
              </a:spcBef>
              <a:spcAft>
                <a:spcPts val="0"/>
              </a:spcAft>
              <a:buClr>
                <a:schemeClr val="dk1"/>
              </a:buClr>
              <a:buSzPts val="2200"/>
              <a:buNone/>
              <a:defRPr sz="2200"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4" name="Google Shape;224;p58"/>
          <p:cNvSpPr txBox="1">
            <a:spLocks noGrp="1"/>
          </p:cNvSpPr>
          <p:nvPr>
            <p:ph type="body" idx="2"/>
          </p:nvPr>
        </p:nvSpPr>
        <p:spPr>
          <a:xfrm>
            <a:off x="6206066" y="4538651"/>
            <a:ext cx="5088467" cy="2319350"/>
          </a:xfrm>
          <a:prstGeom prst="rect">
            <a:avLst/>
          </a:prstGeom>
          <a:noFill/>
          <a:ln>
            <a:noFill/>
          </a:ln>
        </p:spPr>
        <p:txBody>
          <a:bodyPr spcFirstLastPara="1" wrap="square" lIns="91425" tIns="45700" rIns="91425" bIns="45700" anchor="t" anchorCtr="0">
            <a:normAutofit/>
          </a:bodyPr>
          <a:lstStyle>
            <a:lvl1pPr marL="457200" lvl="0" indent="-228600" algn="l">
              <a:lnSpc>
                <a:spcPct val="150000"/>
              </a:lnSpc>
              <a:spcBef>
                <a:spcPts val="1000"/>
              </a:spcBef>
              <a:spcAft>
                <a:spcPts val="0"/>
              </a:spcAft>
              <a:buClr>
                <a:schemeClr val="dk1"/>
              </a:buClr>
              <a:buSzPts val="2200"/>
              <a:buNone/>
              <a:defRPr sz="2200"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5" name="Google Shape;225;p58"/>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226" name="Google Shape;226;p58"/>
          <p:cNvSpPr>
            <a:spLocks noGrp="1"/>
          </p:cNvSpPr>
          <p:nvPr>
            <p:ph type="pic" idx="3"/>
          </p:nvPr>
        </p:nvSpPr>
        <p:spPr>
          <a:xfrm>
            <a:off x="0" y="0"/>
            <a:ext cx="12192001" cy="2980269"/>
          </a:xfrm>
          <a:prstGeom prst="rect">
            <a:avLst/>
          </a:prstGeom>
          <a:solidFill>
            <a:srgbClr val="FFF2E3"/>
          </a:solidFill>
          <a:ln>
            <a:noFill/>
          </a:ln>
        </p:spPr>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op Photo, Title, Sub-Title, and 2 Content">
  <p:cSld name="Top Photo, Title, Sub-Title, and 2 Content">
    <p:spTree>
      <p:nvGrpSpPr>
        <p:cNvPr id="1" name="Shape 227"/>
        <p:cNvGrpSpPr/>
        <p:nvPr/>
      </p:nvGrpSpPr>
      <p:grpSpPr>
        <a:xfrm>
          <a:off x="0" y="0"/>
          <a:ext cx="0" cy="0"/>
          <a:chOff x="0" y="0"/>
          <a:chExt cx="0" cy="0"/>
        </a:xfrm>
      </p:grpSpPr>
      <p:sp>
        <p:nvSpPr>
          <p:cNvPr id="228" name="Google Shape;228;p59"/>
          <p:cNvSpPr txBox="1">
            <a:spLocks noGrp="1"/>
          </p:cNvSpPr>
          <p:nvPr>
            <p:ph type="title"/>
          </p:nvPr>
        </p:nvSpPr>
        <p:spPr>
          <a:xfrm>
            <a:off x="838200" y="3298018"/>
            <a:ext cx="10456333" cy="109008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9" name="Google Shape;229;p59"/>
          <p:cNvSpPr txBox="1">
            <a:spLocks noGrp="1"/>
          </p:cNvSpPr>
          <p:nvPr>
            <p:ph type="body" idx="1"/>
          </p:nvPr>
        </p:nvSpPr>
        <p:spPr>
          <a:xfrm>
            <a:off x="838200" y="4538651"/>
            <a:ext cx="5088467" cy="2319350"/>
          </a:xfrm>
          <a:prstGeom prst="rect">
            <a:avLst/>
          </a:prstGeom>
          <a:noFill/>
          <a:ln>
            <a:noFill/>
          </a:ln>
        </p:spPr>
        <p:txBody>
          <a:bodyPr spcFirstLastPara="1" wrap="square" lIns="91425" tIns="45700" rIns="91425" bIns="45700" anchor="t" anchorCtr="0">
            <a:normAutofit/>
          </a:bodyPr>
          <a:lstStyle>
            <a:lvl1pPr marL="457200" lvl="0" indent="-228600" algn="l">
              <a:lnSpc>
                <a:spcPct val="150000"/>
              </a:lnSpc>
              <a:spcBef>
                <a:spcPts val="1000"/>
              </a:spcBef>
              <a:spcAft>
                <a:spcPts val="0"/>
              </a:spcAft>
              <a:buClr>
                <a:schemeClr val="dk1"/>
              </a:buClr>
              <a:buSzPts val="2200"/>
              <a:buNone/>
              <a:defRPr sz="2200"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0" name="Google Shape;230;p59"/>
          <p:cNvSpPr txBox="1">
            <a:spLocks noGrp="1"/>
          </p:cNvSpPr>
          <p:nvPr>
            <p:ph type="body" idx="2"/>
          </p:nvPr>
        </p:nvSpPr>
        <p:spPr>
          <a:xfrm>
            <a:off x="6206066" y="4538651"/>
            <a:ext cx="5088467" cy="2319350"/>
          </a:xfrm>
          <a:prstGeom prst="rect">
            <a:avLst/>
          </a:prstGeom>
          <a:noFill/>
          <a:ln>
            <a:noFill/>
          </a:ln>
        </p:spPr>
        <p:txBody>
          <a:bodyPr spcFirstLastPara="1" wrap="square" lIns="91425" tIns="45700" rIns="91425" bIns="45700" anchor="t" anchorCtr="0">
            <a:normAutofit/>
          </a:bodyPr>
          <a:lstStyle>
            <a:lvl1pPr marL="457200" lvl="0" indent="-228600" algn="l">
              <a:lnSpc>
                <a:spcPct val="150000"/>
              </a:lnSpc>
              <a:spcBef>
                <a:spcPts val="1000"/>
              </a:spcBef>
              <a:spcAft>
                <a:spcPts val="0"/>
              </a:spcAft>
              <a:buClr>
                <a:schemeClr val="dk1"/>
              </a:buClr>
              <a:buSzPts val="2200"/>
              <a:buNone/>
              <a:defRPr sz="2200"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1" name="Google Shape;231;p59"/>
          <p:cNvSpPr txBox="1">
            <a:spLocks noGrp="1"/>
          </p:cNvSpPr>
          <p:nvPr>
            <p:ph type="body" idx="3"/>
          </p:nvPr>
        </p:nvSpPr>
        <p:spPr>
          <a:xfrm>
            <a:off x="838200" y="3997576"/>
            <a:ext cx="5384180" cy="390525"/>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2" name="Google Shape;232;p59"/>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233" name="Google Shape;233;p59"/>
          <p:cNvSpPr>
            <a:spLocks noGrp="1"/>
          </p:cNvSpPr>
          <p:nvPr>
            <p:ph type="pic" idx="4"/>
          </p:nvPr>
        </p:nvSpPr>
        <p:spPr>
          <a:xfrm>
            <a:off x="0" y="0"/>
            <a:ext cx="12192001" cy="2980269"/>
          </a:xfrm>
          <a:prstGeom prst="rect">
            <a:avLst/>
          </a:prstGeom>
          <a:solidFill>
            <a:srgbClr val="FFF2E3"/>
          </a:solidFill>
          <a:ln>
            <a:noFill/>
          </a:ln>
        </p:spPr>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op Photo, Title, Super Title, and 2 Content">
  <p:cSld name="Top Photo, Title, Super Title, and 2 Content">
    <p:spTree>
      <p:nvGrpSpPr>
        <p:cNvPr id="1" name="Shape 234"/>
        <p:cNvGrpSpPr/>
        <p:nvPr/>
      </p:nvGrpSpPr>
      <p:grpSpPr>
        <a:xfrm>
          <a:off x="0" y="0"/>
          <a:ext cx="0" cy="0"/>
          <a:chOff x="0" y="0"/>
          <a:chExt cx="0" cy="0"/>
        </a:xfrm>
      </p:grpSpPr>
      <p:sp>
        <p:nvSpPr>
          <p:cNvPr id="235" name="Google Shape;235;p60"/>
          <p:cNvSpPr txBox="1">
            <a:spLocks noGrp="1"/>
          </p:cNvSpPr>
          <p:nvPr>
            <p:ph type="title"/>
          </p:nvPr>
        </p:nvSpPr>
        <p:spPr>
          <a:xfrm>
            <a:off x="838200" y="3429000"/>
            <a:ext cx="10456333" cy="95910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6" name="Google Shape;236;p60"/>
          <p:cNvSpPr txBox="1">
            <a:spLocks noGrp="1"/>
          </p:cNvSpPr>
          <p:nvPr>
            <p:ph type="body" idx="1"/>
          </p:nvPr>
        </p:nvSpPr>
        <p:spPr>
          <a:xfrm>
            <a:off x="838200" y="4538651"/>
            <a:ext cx="5088467" cy="2319350"/>
          </a:xfrm>
          <a:prstGeom prst="rect">
            <a:avLst/>
          </a:prstGeom>
          <a:noFill/>
          <a:ln>
            <a:noFill/>
          </a:ln>
        </p:spPr>
        <p:txBody>
          <a:bodyPr spcFirstLastPara="1" wrap="square" lIns="91425" tIns="45700" rIns="91425" bIns="45700" anchor="t" anchorCtr="0">
            <a:normAutofit/>
          </a:bodyPr>
          <a:lstStyle>
            <a:lvl1pPr marL="457200" lvl="0" indent="-228600" algn="l">
              <a:lnSpc>
                <a:spcPct val="150000"/>
              </a:lnSpc>
              <a:spcBef>
                <a:spcPts val="1000"/>
              </a:spcBef>
              <a:spcAft>
                <a:spcPts val="0"/>
              </a:spcAft>
              <a:buClr>
                <a:schemeClr val="dk1"/>
              </a:buClr>
              <a:buSzPts val="2200"/>
              <a:buNone/>
              <a:defRPr sz="2200"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7" name="Google Shape;237;p60"/>
          <p:cNvSpPr txBox="1">
            <a:spLocks noGrp="1"/>
          </p:cNvSpPr>
          <p:nvPr>
            <p:ph type="body" idx="2"/>
          </p:nvPr>
        </p:nvSpPr>
        <p:spPr>
          <a:xfrm>
            <a:off x="6206066" y="4538651"/>
            <a:ext cx="5088467" cy="2319350"/>
          </a:xfrm>
          <a:prstGeom prst="rect">
            <a:avLst/>
          </a:prstGeom>
          <a:noFill/>
          <a:ln>
            <a:noFill/>
          </a:ln>
        </p:spPr>
        <p:txBody>
          <a:bodyPr spcFirstLastPara="1" wrap="square" lIns="91425" tIns="45700" rIns="91425" bIns="45700" anchor="t" anchorCtr="0">
            <a:normAutofit/>
          </a:bodyPr>
          <a:lstStyle>
            <a:lvl1pPr marL="457200" lvl="0" indent="-228600" algn="l">
              <a:lnSpc>
                <a:spcPct val="150000"/>
              </a:lnSpc>
              <a:spcBef>
                <a:spcPts val="1000"/>
              </a:spcBef>
              <a:spcAft>
                <a:spcPts val="0"/>
              </a:spcAft>
              <a:buClr>
                <a:schemeClr val="dk1"/>
              </a:buClr>
              <a:buSzPts val="2200"/>
              <a:buNone/>
              <a:defRPr sz="2200"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8" name="Google Shape;238;p60"/>
          <p:cNvSpPr>
            <a:spLocks noGrp="1"/>
          </p:cNvSpPr>
          <p:nvPr>
            <p:ph type="pic" idx="3"/>
          </p:nvPr>
        </p:nvSpPr>
        <p:spPr>
          <a:xfrm>
            <a:off x="0" y="0"/>
            <a:ext cx="12192001" cy="2980269"/>
          </a:xfrm>
          <a:prstGeom prst="rect">
            <a:avLst/>
          </a:prstGeom>
          <a:solidFill>
            <a:srgbClr val="FFF2E3"/>
          </a:solidFill>
          <a:ln>
            <a:noFill/>
          </a:ln>
        </p:spPr>
      </p:sp>
      <p:sp>
        <p:nvSpPr>
          <p:cNvPr id="239" name="Google Shape;239;p60"/>
          <p:cNvSpPr txBox="1">
            <a:spLocks noGrp="1"/>
          </p:cNvSpPr>
          <p:nvPr>
            <p:ph type="body" idx="4"/>
          </p:nvPr>
        </p:nvSpPr>
        <p:spPr>
          <a:xfrm>
            <a:off x="838200" y="3298018"/>
            <a:ext cx="5384180" cy="250828"/>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0" name="Google Shape;240;p60"/>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op Photo, Title, Sub-Title, Super Title, and 2 Content">
  <p:cSld name="Top Photo, Title, Sub-Title, Super Title, and 2 Content">
    <p:spTree>
      <p:nvGrpSpPr>
        <p:cNvPr id="1" name="Shape 241"/>
        <p:cNvGrpSpPr/>
        <p:nvPr/>
      </p:nvGrpSpPr>
      <p:grpSpPr>
        <a:xfrm>
          <a:off x="0" y="0"/>
          <a:ext cx="0" cy="0"/>
          <a:chOff x="0" y="0"/>
          <a:chExt cx="0" cy="0"/>
        </a:xfrm>
      </p:grpSpPr>
      <p:sp>
        <p:nvSpPr>
          <p:cNvPr id="242" name="Google Shape;242;p61"/>
          <p:cNvSpPr txBox="1">
            <a:spLocks noGrp="1"/>
          </p:cNvSpPr>
          <p:nvPr>
            <p:ph type="title"/>
          </p:nvPr>
        </p:nvSpPr>
        <p:spPr>
          <a:xfrm>
            <a:off x="838200" y="3429000"/>
            <a:ext cx="10456333" cy="95910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43" name="Google Shape;243;p61"/>
          <p:cNvSpPr txBox="1">
            <a:spLocks noGrp="1"/>
          </p:cNvSpPr>
          <p:nvPr>
            <p:ph type="body" idx="1"/>
          </p:nvPr>
        </p:nvSpPr>
        <p:spPr>
          <a:xfrm>
            <a:off x="838200" y="4538651"/>
            <a:ext cx="5088467" cy="2319350"/>
          </a:xfrm>
          <a:prstGeom prst="rect">
            <a:avLst/>
          </a:prstGeom>
          <a:noFill/>
          <a:ln>
            <a:noFill/>
          </a:ln>
        </p:spPr>
        <p:txBody>
          <a:bodyPr spcFirstLastPara="1" wrap="square" lIns="91425" tIns="45700" rIns="91425" bIns="45700" anchor="t" anchorCtr="0">
            <a:normAutofit/>
          </a:bodyPr>
          <a:lstStyle>
            <a:lvl1pPr marL="457200" lvl="0" indent="-228600" algn="l">
              <a:lnSpc>
                <a:spcPct val="150000"/>
              </a:lnSpc>
              <a:spcBef>
                <a:spcPts val="1000"/>
              </a:spcBef>
              <a:spcAft>
                <a:spcPts val="0"/>
              </a:spcAft>
              <a:buClr>
                <a:schemeClr val="dk1"/>
              </a:buClr>
              <a:buSzPts val="2200"/>
              <a:buNone/>
              <a:defRPr sz="2200"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4" name="Google Shape;244;p61"/>
          <p:cNvSpPr txBox="1">
            <a:spLocks noGrp="1"/>
          </p:cNvSpPr>
          <p:nvPr>
            <p:ph type="body" idx="2"/>
          </p:nvPr>
        </p:nvSpPr>
        <p:spPr>
          <a:xfrm>
            <a:off x="6206066" y="4538651"/>
            <a:ext cx="5088467" cy="2319350"/>
          </a:xfrm>
          <a:prstGeom prst="rect">
            <a:avLst/>
          </a:prstGeom>
          <a:noFill/>
          <a:ln>
            <a:noFill/>
          </a:ln>
        </p:spPr>
        <p:txBody>
          <a:bodyPr spcFirstLastPara="1" wrap="square" lIns="91425" tIns="45700" rIns="91425" bIns="45700" anchor="t" anchorCtr="0">
            <a:normAutofit/>
          </a:bodyPr>
          <a:lstStyle>
            <a:lvl1pPr marL="457200" lvl="0" indent="-228600" algn="l">
              <a:lnSpc>
                <a:spcPct val="150000"/>
              </a:lnSpc>
              <a:spcBef>
                <a:spcPts val="1000"/>
              </a:spcBef>
              <a:spcAft>
                <a:spcPts val="0"/>
              </a:spcAft>
              <a:buClr>
                <a:schemeClr val="dk1"/>
              </a:buClr>
              <a:buSzPts val="2200"/>
              <a:buNone/>
              <a:defRPr sz="2200"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5" name="Google Shape;245;p61"/>
          <p:cNvSpPr txBox="1">
            <a:spLocks noGrp="1"/>
          </p:cNvSpPr>
          <p:nvPr>
            <p:ph type="body" idx="3"/>
          </p:nvPr>
        </p:nvSpPr>
        <p:spPr>
          <a:xfrm>
            <a:off x="838200" y="3298018"/>
            <a:ext cx="5384180" cy="250828"/>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6" name="Google Shape;246;p61"/>
          <p:cNvSpPr txBox="1">
            <a:spLocks noGrp="1"/>
          </p:cNvSpPr>
          <p:nvPr>
            <p:ph type="body" idx="4"/>
          </p:nvPr>
        </p:nvSpPr>
        <p:spPr>
          <a:xfrm>
            <a:off x="838200" y="4137273"/>
            <a:ext cx="5384180" cy="250828"/>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7" name="Google Shape;247;p61"/>
          <p:cNvSpPr/>
          <p:nvPr/>
        </p:nvSpPr>
        <p:spPr>
          <a:xfrm rot="5400000">
            <a:off x="-465906" y="3650554"/>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248" name="Google Shape;248;p61"/>
          <p:cNvSpPr>
            <a:spLocks noGrp="1"/>
          </p:cNvSpPr>
          <p:nvPr>
            <p:ph type="pic" idx="5"/>
          </p:nvPr>
        </p:nvSpPr>
        <p:spPr>
          <a:xfrm>
            <a:off x="0" y="0"/>
            <a:ext cx="12192001" cy="2980269"/>
          </a:xfrm>
          <a:prstGeom prst="rect">
            <a:avLst/>
          </a:prstGeom>
          <a:solidFill>
            <a:srgbClr val="FFF2E3"/>
          </a:solidFill>
          <a:ln>
            <a:noFill/>
          </a:ln>
        </p:spPr>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Sub-Title, and 2 Content">
  <p:cSld name="Title, Sub-Title, and 2 Content">
    <p:spTree>
      <p:nvGrpSpPr>
        <p:cNvPr id="1" name="Shape 249"/>
        <p:cNvGrpSpPr/>
        <p:nvPr/>
      </p:nvGrpSpPr>
      <p:grpSpPr>
        <a:xfrm>
          <a:off x="0" y="0"/>
          <a:ext cx="0" cy="0"/>
          <a:chOff x="0" y="0"/>
          <a:chExt cx="0" cy="0"/>
        </a:xfrm>
      </p:grpSpPr>
      <p:sp>
        <p:nvSpPr>
          <p:cNvPr id="250" name="Google Shape;250;p62"/>
          <p:cNvSpPr txBox="1">
            <a:spLocks noGrp="1"/>
          </p:cNvSpPr>
          <p:nvPr>
            <p:ph type="body" idx="1"/>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1" name="Google Shape;251;p62"/>
          <p:cNvSpPr txBox="1">
            <a:spLocks noGrp="1"/>
          </p:cNvSpPr>
          <p:nvPr>
            <p:ph type="body" idx="2"/>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2" name="Google Shape;252;p6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253" name="Google Shape;253;p62"/>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254" name="Google Shape;254;p6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5" name="Google Shape;255;p62"/>
          <p:cNvSpPr txBox="1">
            <a:spLocks noGrp="1"/>
          </p:cNvSpPr>
          <p:nvPr>
            <p:ph type="body" idx="3"/>
          </p:nvPr>
        </p:nvSpPr>
        <p:spPr>
          <a:xfrm>
            <a:off x="838200" y="1290638"/>
            <a:ext cx="5384180" cy="390525"/>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Super Title, and 2 Content">
  <p:cSld name="Title, Super Title, and 2 Content">
    <p:spTree>
      <p:nvGrpSpPr>
        <p:cNvPr id="1" name="Shape 256"/>
        <p:cNvGrpSpPr/>
        <p:nvPr/>
      </p:nvGrpSpPr>
      <p:grpSpPr>
        <a:xfrm>
          <a:off x="0" y="0"/>
          <a:ext cx="0" cy="0"/>
          <a:chOff x="0" y="0"/>
          <a:chExt cx="0" cy="0"/>
        </a:xfrm>
      </p:grpSpPr>
      <p:sp>
        <p:nvSpPr>
          <p:cNvPr id="257" name="Google Shape;257;p63"/>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8" name="Google Shape;258;p63"/>
          <p:cNvSpPr txBox="1">
            <a:spLocks noGrp="1"/>
          </p:cNvSpPr>
          <p:nvPr>
            <p:ph type="body" idx="1"/>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9" name="Google Shape;259;p6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260" name="Google Shape;260;p63"/>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261" name="Google Shape;261;p63"/>
          <p:cNvSpPr txBox="1">
            <a:spLocks noGrp="1"/>
          </p:cNvSpPr>
          <p:nvPr>
            <p:ph type="body" idx="2"/>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2" name="Google Shape;262;p63"/>
          <p:cNvSpPr txBox="1">
            <a:spLocks noGrp="1"/>
          </p:cNvSpPr>
          <p:nvPr>
            <p:ph type="body" idx="3"/>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itle, Sub-Title, Super Title, and 2 Content">
  <p:cSld name="Title, Sub-Title, Super Title, and 2 Content">
    <p:spTree>
      <p:nvGrpSpPr>
        <p:cNvPr id="1" name="Shape 263"/>
        <p:cNvGrpSpPr/>
        <p:nvPr/>
      </p:nvGrpSpPr>
      <p:grpSpPr>
        <a:xfrm>
          <a:off x="0" y="0"/>
          <a:ext cx="0" cy="0"/>
          <a:chOff x="0" y="0"/>
          <a:chExt cx="0" cy="0"/>
        </a:xfrm>
      </p:grpSpPr>
      <p:sp>
        <p:nvSpPr>
          <p:cNvPr id="264" name="Google Shape;264;p64"/>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5" name="Google Shape;265;p64"/>
          <p:cNvSpPr txBox="1">
            <a:spLocks noGrp="1"/>
          </p:cNvSpPr>
          <p:nvPr>
            <p:ph type="body" idx="1"/>
          </p:nvPr>
        </p:nvSpPr>
        <p:spPr>
          <a:xfrm>
            <a:off x="838200" y="1356722"/>
            <a:ext cx="5384180" cy="3792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6" name="Google Shape;266;p64"/>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67" name="Google Shape;267;p6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268" name="Google Shape;268;p64"/>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269" name="Google Shape;269;p64"/>
          <p:cNvSpPr txBox="1">
            <a:spLocks noGrp="1"/>
          </p:cNvSpPr>
          <p:nvPr>
            <p:ph type="body" idx="3"/>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0" name="Google Shape;270;p64"/>
          <p:cNvSpPr txBox="1">
            <a:spLocks noGrp="1"/>
          </p:cNvSpPr>
          <p:nvPr>
            <p:ph type="body" idx="4"/>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Secondary_Title and Two Content">
  <p:cSld name="Secondary_Title and Two Content">
    <p:spTree>
      <p:nvGrpSpPr>
        <p:cNvPr id="1" name="Shape 271"/>
        <p:cNvGrpSpPr/>
        <p:nvPr/>
      </p:nvGrpSpPr>
      <p:grpSpPr>
        <a:xfrm>
          <a:off x="0" y="0"/>
          <a:ext cx="0" cy="0"/>
          <a:chOff x="0" y="0"/>
          <a:chExt cx="0" cy="0"/>
        </a:xfrm>
      </p:grpSpPr>
      <p:sp>
        <p:nvSpPr>
          <p:cNvPr id="272" name="Google Shape;272;p6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3" name="Google Shape;273;p65"/>
          <p:cNvSpPr txBox="1">
            <a:spLocks noGrp="1"/>
          </p:cNvSpPr>
          <p:nvPr>
            <p:ph type="body" idx="1"/>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4" name="Google Shape;274;p65"/>
          <p:cNvSpPr txBox="1">
            <a:spLocks noGrp="1"/>
          </p:cNvSpPr>
          <p:nvPr>
            <p:ph type="body" idx="2"/>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5" name="Google Shape;275;p6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276" name="Google Shape;276;p65"/>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Secondary_Title, Sub-Title, and 2 Content">
  <p:cSld name="Secondary_Title, Sub-Title, and 2 Content">
    <p:spTree>
      <p:nvGrpSpPr>
        <p:cNvPr id="1" name="Shape 277"/>
        <p:cNvGrpSpPr/>
        <p:nvPr/>
      </p:nvGrpSpPr>
      <p:grpSpPr>
        <a:xfrm>
          <a:off x="0" y="0"/>
          <a:ext cx="0" cy="0"/>
          <a:chOff x="0" y="0"/>
          <a:chExt cx="0" cy="0"/>
        </a:xfrm>
      </p:grpSpPr>
      <p:sp>
        <p:nvSpPr>
          <p:cNvPr id="278" name="Google Shape;278;p66"/>
          <p:cNvSpPr txBox="1">
            <a:spLocks noGrp="1"/>
          </p:cNvSpPr>
          <p:nvPr>
            <p:ph type="body" idx="1"/>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9" name="Google Shape;279;p66"/>
          <p:cNvSpPr txBox="1">
            <a:spLocks noGrp="1"/>
          </p:cNvSpPr>
          <p:nvPr>
            <p:ph type="body" idx="2"/>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0" name="Google Shape;280;p6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281" name="Google Shape;281;p66"/>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282" name="Google Shape;282;p6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3" name="Google Shape;283;p66"/>
          <p:cNvSpPr txBox="1">
            <a:spLocks noGrp="1"/>
          </p:cNvSpPr>
          <p:nvPr>
            <p:ph type="body" idx="3"/>
          </p:nvPr>
        </p:nvSpPr>
        <p:spPr>
          <a:xfrm>
            <a:off x="838200" y="1290638"/>
            <a:ext cx="5384180" cy="390525"/>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Secondary_Title, Super Title, and 2 Content">
  <p:cSld name="Secondary_Title, Super Title, and 2 Content">
    <p:spTree>
      <p:nvGrpSpPr>
        <p:cNvPr id="1" name="Shape 284"/>
        <p:cNvGrpSpPr/>
        <p:nvPr/>
      </p:nvGrpSpPr>
      <p:grpSpPr>
        <a:xfrm>
          <a:off x="0" y="0"/>
          <a:ext cx="0" cy="0"/>
          <a:chOff x="0" y="0"/>
          <a:chExt cx="0" cy="0"/>
        </a:xfrm>
      </p:grpSpPr>
      <p:sp>
        <p:nvSpPr>
          <p:cNvPr id="285" name="Google Shape;285;p67"/>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6" name="Google Shape;286;p67"/>
          <p:cNvSpPr txBox="1">
            <a:spLocks noGrp="1"/>
          </p:cNvSpPr>
          <p:nvPr>
            <p:ph type="body" idx="1"/>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7" name="Google Shape;287;p6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288" name="Google Shape;288;p67"/>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289" name="Google Shape;289;p67"/>
          <p:cNvSpPr txBox="1">
            <a:spLocks noGrp="1"/>
          </p:cNvSpPr>
          <p:nvPr>
            <p:ph type="body" idx="2"/>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0" name="Google Shape;290;p67"/>
          <p:cNvSpPr txBox="1">
            <a:spLocks noGrp="1"/>
          </p:cNvSpPr>
          <p:nvPr>
            <p:ph type="body" idx="3"/>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3_Title Slide">
  <p:cSld name="3_Title Slide">
    <p:spTree>
      <p:nvGrpSpPr>
        <p:cNvPr id="1" name="Shape 37"/>
        <p:cNvGrpSpPr/>
        <p:nvPr/>
      </p:nvGrpSpPr>
      <p:grpSpPr>
        <a:xfrm>
          <a:off x="0" y="0"/>
          <a:ext cx="0" cy="0"/>
          <a:chOff x="0" y="0"/>
          <a:chExt cx="0" cy="0"/>
        </a:xfrm>
      </p:grpSpPr>
      <p:pic>
        <p:nvPicPr>
          <p:cNvPr id="38" name="Google Shape;38;p90"/>
          <p:cNvPicPr preferRelativeResize="0"/>
          <p:nvPr/>
        </p:nvPicPr>
        <p:blipFill rotWithShape="1">
          <a:blip r:embed="rId2">
            <a:alphaModFix/>
          </a:blip>
          <a:srcRect/>
          <a:stretch/>
        </p:blipFill>
        <p:spPr>
          <a:xfrm>
            <a:off x="0" y="1"/>
            <a:ext cx="12205218" cy="6884906"/>
          </a:xfrm>
          <a:prstGeom prst="rect">
            <a:avLst/>
          </a:prstGeom>
          <a:noFill/>
          <a:ln>
            <a:noFill/>
          </a:ln>
        </p:spPr>
      </p:pic>
      <p:sp>
        <p:nvSpPr>
          <p:cNvPr id="39" name="Google Shape;39;p90"/>
          <p:cNvSpPr/>
          <p:nvPr/>
        </p:nvSpPr>
        <p:spPr>
          <a:xfrm>
            <a:off x="0" y="0"/>
            <a:ext cx="11750936" cy="6915555"/>
          </a:xfrm>
          <a:prstGeom prst="rect">
            <a:avLst/>
          </a:prstGeom>
          <a:gradFill>
            <a:gsLst>
              <a:gs pos="0">
                <a:schemeClr val="accent5"/>
              </a:gs>
              <a:gs pos="8000">
                <a:schemeClr val="accent5"/>
              </a:gs>
              <a:gs pos="31000">
                <a:srgbClr val="289195">
                  <a:alpha val="89019"/>
                </a:srgbClr>
              </a:gs>
              <a:gs pos="56000">
                <a:srgbClr val="289195">
                  <a:alpha val="0"/>
                </a:srgbClr>
              </a:gs>
              <a:gs pos="100000">
                <a:srgbClr val="289195">
                  <a:alpha val="0"/>
                </a:srgbClr>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pic>
        <p:nvPicPr>
          <p:cNvPr id="40" name="Google Shape;40;p90"/>
          <p:cNvPicPr preferRelativeResize="0"/>
          <p:nvPr/>
        </p:nvPicPr>
        <p:blipFill rotWithShape="1">
          <a:blip r:embed="rId3">
            <a:alphaModFix amt="20000"/>
          </a:blip>
          <a:srcRect/>
          <a:stretch/>
        </p:blipFill>
        <p:spPr>
          <a:xfrm>
            <a:off x="-306388" y="596674"/>
            <a:ext cx="4330236" cy="5680147"/>
          </a:xfrm>
          <a:prstGeom prst="rect">
            <a:avLst/>
          </a:prstGeom>
          <a:noFill/>
          <a:ln>
            <a:noFill/>
          </a:ln>
        </p:spPr>
      </p:pic>
      <p:pic>
        <p:nvPicPr>
          <p:cNvPr id="41" name="Google Shape;41;p90"/>
          <p:cNvPicPr preferRelativeResize="0"/>
          <p:nvPr/>
        </p:nvPicPr>
        <p:blipFill rotWithShape="1">
          <a:blip r:embed="rId4">
            <a:alphaModFix/>
          </a:blip>
          <a:srcRect/>
          <a:stretch/>
        </p:blipFill>
        <p:spPr>
          <a:xfrm>
            <a:off x="9391792" y="5624090"/>
            <a:ext cx="2359144" cy="1207004"/>
          </a:xfrm>
          <a:prstGeom prst="rect">
            <a:avLst/>
          </a:prstGeom>
          <a:noFill/>
          <a:ln>
            <a:noFill/>
          </a:ln>
        </p:spPr>
      </p:pic>
      <p:pic>
        <p:nvPicPr>
          <p:cNvPr id="42" name="Google Shape;42;p90"/>
          <p:cNvPicPr preferRelativeResize="0"/>
          <p:nvPr/>
        </p:nvPicPr>
        <p:blipFill rotWithShape="1">
          <a:blip r:embed="rId5">
            <a:alphaModFix/>
          </a:blip>
          <a:srcRect/>
          <a:stretch/>
        </p:blipFill>
        <p:spPr>
          <a:xfrm>
            <a:off x="7090695" y="5929051"/>
            <a:ext cx="2100587" cy="635853"/>
          </a:xfrm>
          <a:prstGeom prst="rect">
            <a:avLst/>
          </a:prstGeom>
          <a:noFill/>
          <a:ln>
            <a:noFill/>
          </a:ln>
        </p:spPr>
      </p:pic>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Secondary_Title, Sub-Title, Super Title, and 2 Content">
  <p:cSld name="Secondary_Title, Sub-Title, Super Title, and 2 Content">
    <p:spTree>
      <p:nvGrpSpPr>
        <p:cNvPr id="1" name="Shape 291"/>
        <p:cNvGrpSpPr/>
        <p:nvPr/>
      </p:nvGrpSpPr>
      <p:grpSpPr>
        <a:xfrm>
          <a:off x="0" y="0"/>
          <a:ext cx="0" cy="0"/>
          <a:chOff x="0" y="0"/>
          <a:chExt cx="0" cy="0"/>
        </a:xfrm>
      </p:grpSpPr>
      <p:sp>
        <p:nvSpPr>
          <p:cNvPr id="292" name="Google Shape;292;p68"/>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3" name="Google Shape;293;p68"/>
          <p:cNvSpPr txBox="1">
            <a:spLocks noGrp="1"/>
          </p:cNvSpPr>
          <p:nvPr>
            <p:ph type="body" idx="1"/>
          </p:nvPr>
        </p:nvSpPr>
        <p:spPr>
          <a:xfrm>
            <a:off x="838200" y="1356722"/>
            <a:ext cx="5384180" cy="3792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4" name="Google Shape;294;p68"/>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5" name="Google Shape;295;p6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296" name="Google Shape;296;p68"/>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297" name="Google Shape;297;p68"/>
          <p:cNvSpPr txBox="1">
            <a:spLocks noGrp="1"/>
          </p:cNvSpPr>
          <p:nvPr>
            <p:ph type="body" idx="3"/>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8" name="Google Shape;298;p68"/>
          <p:cNvSpPr txBox="1">
            <a:spLocks noGrp="1"/>
          </p:cNvSpPr>
          <p:nvPr>
            <p:ph type="body" idx="4"/>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ertiary_Title and 2 Content">
  <p:cSld name="Tertiary_Title and 2 Content">
    <p:spTree>
      <p:nvGrpSpPr>
        <p:cNvPr id="1" name="Shape 299"/>
        <p:cNvGrpSpPr/>
        <p:nvPr/>
      </p:nvGrpSpPr>
      <p:grpSpPr>
        <a:xfrm>
          <a:off x="0" y="0"/>
          <a:ext cx="0" cy="0"/>
          <a:chOff x="0" y="0"/>
          <a:chExt cx="0" cy="0"/>
        </a:xfrm>
      </p:grpSpPr>
      <p:sp>
        <p:nvSpPr>
          <p:cNvPr id="300" name="Google Shape;300;p6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1" name="Google Shape;301;p69"/>
          <p:cNvSpPr txBox="1">
            <a:spLocks noGrp="1"/>
          </p:cNvSpPr>
          <p:nvPr>
            <p:ph type="body" idx="1"/>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02" name="Google Shape;302;p69"/>
          <p:cNvSpPr txBox="1">
            <a:spLocks noGrp="1"/>
          </p:cNvSpPr>
          <p:nvPr>
            <p:ph type="body" idx="2"/>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03" name="Google Shape;303;p6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304" name="Google Shape;304;p69"/>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Tertiary_Title, Sub-Title, and 2 Content">
  <p:cSld name="Tertiary_Title, Sub-Title, and 2 Content">
    <p:spTree>
      <p:nvGrpSpPr>
        <p:cNvPr id="1" name="Shape 305"/>
        <p:cNvGrpSpPr/>
        <p:nvPr/>
      </p:nvGrpSpPr>
      <p:grpSpPr>
        <a:xfrm>
          <a:off x="0" y="0"/>
          <a:ext cx="0" cy="0"/>
          <a:chOff x="0" y="0"/>
          <a:chExt cx="0" cy="0"/>
        </a:xfrm>
      </p:grpSpPr>
      <p:sp>
        <p:nvSpPr>
          <p:cNvPr id="306" name="Google Shape;306;p7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7" name="Google Shape;307;p70"/>
          <p:cNvSpPr txBox="1">
            <a:spLocks noGrp="1"/>
          </p:cNvSpPr>
          <p:nvPr>
            <p:ph type="body" idx="1"/>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08" name="Google Shape;308;p70"/>
          <p:cNvSpPr txBox="1">
            <a:spLocks noGrp="1"/>
          </p:cNvSpPr>
          <p:nvPr>
            <p:ph type="body" idx="2"/>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09" name="Google Shape;309;p7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310" name="Google Shape;310;p70"/>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311" name="Google Shape;311;p70"/>
          <p:cNvSpPr txBox="1">
            <a:spLocks noGrp="1"/>
          </p:cNvSpPr>
          <p:nvPr>
            <p:ph type="body" idx="3"/>
          </p:nvPr>
        </p:nvSpPr>
        <p:spPr>
          <a:xfrm>
            <a:off x="838200" y="1290638"/>
            <a:ext cx="5384180" cy="390525"/>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Tertiary_Title, Super Title, and 2 Content">
  <p:cSld name="Tertiary_Title, Super Title, and 2 Content">
    <p:spTree>
      <p:nvGrpSpPr>
        <p:cNvPr id="1" name="Shape 312"/>
        <p:cNvGrpSpPr/>
        <p:nvPr/>
      </p:nvGrpSpPr>
      <p:grpSpPr>
        <a:xfrm>
          <a:off x="0" y="0"/>
          <a:ext cx="0" cy="0"/>
          <a:chOff x="0" y="0"/>
          <a:chExt cx="0" cy="0"/>
        </a:xfrm>
      </p:grpSpPr>
      <p:sp>
        <p:nvSpPr>
          <p:cNvPr id="313" name="Google Shape;313;p71"/>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4" name="Google Shape;314;p71"/>
          <p:cNvSpPr txBox="1">
            <a:spLocks noGrp="1"/>
          </p:cNvSpPr>
          <p:nvPr>
            <p:ph type="body" idx="1"/>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5" name="Google Shape;315;p7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316" name="Google Shape;316;p71"/>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317" name="Google Shape;317;p71"/>
          <p:cNvSpPr txBox="1">
            <a:spLocks noGrp="1"/>
          </p:cNvSpPr>
          <p:nvPr>
            <p:ph type="body" idx="2"/>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8" name="Google Shape;318;p71"/>
          <p:cNvSpPr txBox="1">
            <a:spLocks noGrp="1"/>
          </p:cNvSpPr>
          <p:nvPr>
            <p:ph type="body" idx="3"/>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Tertiary_Title, Sub-Title, Super Title, and 2 Content">
  <p:cSld name="Tertiary_Title, Sub-Title, Super Title, and 2 Content">
    <p:spTree>
      <p:nvGrpSpPr>
        <p:cNvPr id="1" name="Shape 319"/>
        <p:cNvGrpSpPr/>
        <p:nvPr/>
      </p:nvGrpSpPr>
      <p:grpSpPr>
        <a:xfrm>
          <a:off x="0" y="0"/>
          <a:ext cx="0" cy="0"/>
          <a:chOff x="0" y="0"/>
          <a:chExt cx="0" cy="0"/>
        </a:xfrm>
      </p:grpSpPr>
      <p:sp>
        <p:nvSpPr>
          <p:cNvPr id="320" name="Google Shape;320;p72"/>
          <p:cNvSpPr txBox="1">
            <a:spLocks noGrp="1"/>
          </p:cNvSpPr>
          <p:nvPr>
            <p:ph type="title"/>
          </p:nvPr>
        </p:nvSpPr>
        <p:spPr>
          <a:xfrm>
            <a:off x="838200" y="755650"/>
            <a:ext cx="10515600" cy="89058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1" name="Google Shape;321;p72"/>
          <p:cNvSpPr txBox="1">
            <a:spLocks noGrp="1"/>
          </p:cNvSpPr>
          <p:nvPr>
            <p:ph type="body" idx="1"/>
          </p:nvPr>
        </p:nvSpPr>
        <p:spPr>
          <a:xfrm>
            <a:off x="838200" y="1356722"/>
            <a:ext cx="5384180" cy="3792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600"/>
              <a:buNone/>
              <a:defRPr sz="16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2" name="Google Shape;322;p72"/>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3" name="Google Shape;323;p7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324" name="Google Shape;324;p72"/>
          <p:cNvSpPr/>
          <p:nvPr/>
        </p:nvSpPr>
        <p:spPr>
          <a:xfrm rot="5400000">
            <a:off x="-465906" y="831030"/>
            <a:ext cx="1316819" cy="385009"/>
          </a:xfrm>
          <a:prstGeom prst="round2SameRect">
            <a:avLst>
              <a:gd name="adj1" fmla="val 16667"/>
              <a:gd name="adj2" fmla="val 0"/>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325" name="Google Shape;325;p72"/>
          <p:cNvSpPr txBox="1">
            <a:spLocks noGrp="1"/>
          </p:cNvSpPr>
          <p:nvPr>
            <p:ph type="body" idx="3"/>
          </p:nvPr>
        </p:nvSpPr>
        <p:spPr>
          <a:xfrm>
            <a:off x="83820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6" name="Google Shape;326;p72"/>
          <p:cNvSpPr txBox="1">
            <a:spLocks noGrp="1"/>
          </p:cNvSpPr>
          <p:nvPr>
            <p:ph type="body" idx="4"/>
          </p:nvPr>
        </p:nvSpPr>
        <p:spPr>
          <a:xfrm>
            <a:off x="6229350" y="1825625"/>
            <a:ext cx="5124450" cy="4530725"/>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Title, Section Titile, and 2 Contents">
  <p:cSld name="Title, Section Titile, and 2 Contents">
    <p:spTree>
      <p:nvGrpSpPr>
        <p:cNvPr id="1" name="Shape 327"/>
        <p:cNvGrpSpPr/>
        <p:nvPr/>
      </p:nvGrpSpPr>
      <p:grpSpPr>
        <a:xfrm>
          <a:off x="0" y="0"/>
          <a:ext cx="0" cy="0"/>
          <a:chOff x="0" y="0"/>
          <a:chExt cx="0" cy="0"/>
        </a:xfrm>
      </p:grpSpPr>
      <p:sp>
        <p:nvSpPr>
          <p:cNvPr id="328" name="Google Shape;328;p7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9" name="Google Shape;329;p73"/>
          <p:cNvSpPr txBox="1">
            <a:spLocks noGrp="1"/>
          </p:cNvSpPr>
          <p:nvPr>
            <p:ph type="body" idx="1"/>
          </p:nvPr>
        </p:nvSpPr>
        <p:spPr>
          <a:xfrm>
            <a:off x="838200" y="2590800"/>
            <a:ext cx="5124450" cy="3765550"/>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0" name="Google Shape;330;p73"/>
          <p:cNvSpPr txBox="1">
            <a:spLocks noGrp="1"/>
          </p:cNvSpPr>
          <p:nvPr>
            <p:ph type="body" idx="2"/>
          </p:nvPr>
        </p:nvSpPr>
        <p:spPr>
          <a:xfrm>
            <a:off x="6229350" y="2590800"/>
            <a:ext cx="5124450" cy="3765550"/>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1" name="Google Shape;331;p73"/>
          <p:cNvSpPr txBox="1">
            <a:spLocks noGrp="1"/>
          </p:cNvSpPr>
          <p:nvPr>
            <p:ph type="body" idx="3"/>
          </p:nvPr>
        </p:nvSpPr>
        <p:spPr>
          <a:xfrm>
            <a:off x="838200" y="2036070"/>
            <a:ext cx="5124450" cy="3792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2" name="Google Shape;332;p73"/>
          <p:cNvSpPr txBox="1">
            <a:spLocks noGrp="1"/>
          </p:cNvSpPr>
          <p:nvPr>
            <p:ph type="body" idx="4"/>
          </p:nvPr>
        </p:nvSpPr>
        <p:spPr>
          <a:xfrm>
            <a:off x="6229350" y="2036070"/>
            <a:ext cx="5124450" cy="3792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3" name="Google Shape;333;p7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334" name="Google Shape;334;p73"/>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Title, Super Title, Section Titles, and 2 Content">
  <p:cSld name="Title, Super Title, Section Titles, and 2 Content">
    <p:spTree>
      <p:nvGrpSpPr>
        <p:cNvPr id="1" name="Shape 335"/>
        <p:cNvGrpSpPr/>
        <p:nvPr/>
      </p:nvGrpSpPr>
      <p:grpSpPr>
        <a:xfrm>
          <a:off x="0" y="0"/>
          <a:ext cx="0" cy="0"/>
          <a:chOff x="0" y="0"/>
          <a:chExt cx="0" cy="0"/>
        </a:xfrm>
      </p:grpSpPr>
      <p:sp>
        <p:nvSpPr>
          <p:cNvPr id="336" name="Google Shape;336;p74"/>
          <p:cNvSpPr txBox="1">
            <a:spLocks noGrp="1"/>
          </p:cNvSpPr>
          <p:nvPr>
            <p:ph type="body" idx="1"/>
          </p:nvPr>
        </p:nvSpPr>
        <p:spPr>
          <a:xfrm>
            <a:off x="838200" y="2590800"/>
            <a:ext cx="5124450" cy="3765550"/>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7" name="Google Shape;337;p74"/>
          <p:cNvSpPr txBox="1">
            <a:spLocks noGrp="1"/>
          </p:cNvSpPr>
          <p:nvPr>
            <p:ph type="body" idx="2"/>
          </p:nvPr>
        </p:nvSpPr>
        <p:spPr>
          <a:xfrm>
            <a:off x="6229350" y="2590800"/>
            <a:ext cx="5124450" cy="3765550"/>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8" name="Google Shape;338;p74"/>
          <p:cNvSpPr txBox="1">
            <a:spLocks noGrp="1"/>
          </p:cNvSpPr>
          <p:nvPr>
            <p:ph type="body" idx="3"/>
          </p:nvPr>
        </p:nvSpPr>
        <p:spPr>
          <a:xfrm>
            <a:off x="838200" y="2036070"/>
            <a:ext cx="5124450" cy="3792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9" name="Google Shape;339;p74"/>
          <p:cNvSpPr txBox="1">
            <a:spLocks noGrp="1"/>
          </p:cNvSpPr>
          <p:nvPr>
            <p:ph type="body" idx="4"/>
          </p:nvPr>
        </p:nvSpPr>
        <p:spPr>
          <a:xfrm>
            <a:off x="6229350" y="2036070"/>
            <a:ext cx="5124450" cy="379210"/>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0" name="Google Shape;340;p74"/>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1" name="Google Shape;341;p74"/>
          <p:cNvSpPr txBox="1">
            <a:spLocks noGrp="1"/>
          </p:cNvSpPr>
          <p:nvPr>
            <p:ph type="body" idx="5"/>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2" name="Google Shape;342;p7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343" name="Google Shape;343;p74"/>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Title, Super Title, Content, and Photo">
  <p:cSld name="Title, Super Title, Content, and Photo">
    <p:spTree>
      <p:nvGrpSpPr>
        <p:cNvPr id="1" name="Shape 344"/>
        <p:cNvGrpSpPr/>
        <p:nvPr/>
      </p:nvGrpSpPr>
      <p:grpSpPr>
        <a:xfrm>
          <a:off x="0" y="0"/>
          <a:ext cx="0" cy="0"/>
          <a:chOff x="0" y="0"/>
          <a:chExt cx="0" cy="0"/>
        </a:xfrm>
      </p:grpSpPr>
      <p:sp>
        <p:nvSpPr>
          <p:cNvPr id="345" name="Google Shape;345;p75"/>
          <p:cNvSpPr txBox="1">
            <a:spLocks noGrp="1"/>
          </p:cNvSpPr>
          <p:nvPr>
            <p:ph type="body" idx="1"/>
          </p:nvPr>
        </p:nvSpPr>
        <p:spPr>
          <a:xfrm>
            <a:off x="838200" y="1851027"/>
            <a:ext cx="5124450" cy="4092574"/>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dk1"/>
              </a:buClr>
              <a:buSzPts val="2200"/>
              <a:buNone/>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6" name="Google Shape;346;p75"/>
          <p:cNvSpPr>
            <a:spLocks noGrp="1"/>
          </p:cNvSpPr>
          <p:nvPr>
            <p:ph type="pic" idx="2"/>
          </p:nvPr>
        </p:nvSpPr>
        <p:spPr>
          <a:xfrm>
            <a:off x="6496050" y="2324100"/>
            <a:ext cx="4857750" cy="3086100"/>
          </a:xfrm>
          <a:prstGeom prst="rect">
            <a:avLst/>
          </a:prstGeom>
          <a:noFill/>
          <a:ln>
            <a:noFill/>
          </a:ln>
        </p:spPr>
      </p:sp>
      <p:sp>
        <p:nvSpPr>
          <p:cNvPr id="347" name="Google Shape;347;p75"/>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8" name="Google Shape;348;p75"/>
          <p:cNvSpPr txBox="1">
            <a:spLocks noGrp="1"/>
          </p:cNvSpPr>
          <p:nvPr>
            <p:ph type="body" idx="3"/>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9" name="Google Shape;349;p7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350" name="Google Shape;350;p75"/>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Title, Content, Blue Background">
  <p:cSld name="Title, Content, Blue Background">
    <p:bg>
      <p:bgPr>
        <a:solidFill>
          <a:srgbClr val="CCF0F0">
            <a:alpha val="49019"/>
          </a:srgbClr>
        </a:solidFill>
        <a:effectLst/>
      </p:bgPr>
    </p:bg>
    <p:spTree>
      <p:nvGrpSpPr>
        <p:cNvPr id="1" name="Shape 351"/>
        <p:cNvGrpSpPr/>
        <p:nvPr/>
      </p:nvGrpSpPr>
      <p:grpSpPr>
        <a:xfrm>
          <a:off x="0" y="0"/>
          <a:ext cx="0" cy="0"/>
          <a:chOff x="0" y="0"/>
          <a:chExt cx="0" cy="0"/>
        </a:xfrm>
      </p:grpSpPr>
      <p:sp>
        <p:nvSpPr>
          <p:cNvPr id="352" name="Google Shape;352;p7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3" name="Google Shape;353;p76"/>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4" name="Google Shape;354;p7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355" name="Google Shape;355;p76"/>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Title, Super Title, Blue Background">
  <p:cSld name="Title, Super Title, Blue Background">
    <p:bg>
      <p:bgPr>
        <a:solidFill>
          <a:srgbClr val="CCF0F0">
            <a:alpha val="49019"/>
          </a:srgbClr>
        </a:solidFill>
        <a:effectLst/>
      </p:bgPr>
    </p:bg>
    <p:spTree>
      <p:nvGrpSpPr>
        <p:cNvPr id="1" name="Shape 356"/>
        <p:cNvGrpSpPr/>
        <p:nvPr/>
      </p:nvGrpSpPr>
      <p:grpSpPr>
        <a:xfrm>
          <a:off x="0" y="0"/>
          <a:ext cx="0" cy="0"/>
          <a:chOff x="0" y="0"/>
          <a:chExt cx="0" cy="0"/>
        </a:xfrm>
      </p:grpSpPr>
      <p:sp>
        <p:nvSpPr>
          <p:cNvPr id="357" name="Google Shape;357;p77"/>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8" name="Google Shape;358;p77"/>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9" name="Google Shape;359;p77"/>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0" name="Google Shape;360;p7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361" name="Google Shape;361;p77"/>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4_Title Slide">
  <p:cSld name="4_Title Slide">
    <p:spTree>
      <p:nvGrpSpPr>
        <p:cNvPr id="1" name="Shape 43"/>
        <p:cNvGrpSpPr/>
        <p:nvPr/>
      </p:nvGrpSpPr>
      <p:grpSpPr>
        <a:xfrm>
          <a:off x="0" y="0"/>
          <a:ext cx="0" cy="0"/>
          <a:chOff x="0" y="0"/>
          <a:chExt cx="0" cy="0"/>
        </a:xfrm>
      </p:grpSpPr>
      <p:pic>
        <p:nvPicPr>
          <p:cNvPr id="44" name="Google Shape;44;p91"/>
          <p:cNvPicPr preferRelativeResize="0"/>
          <p:nvPr/>
        </p:nvPicPr>
        <p:blipFill rotWithShape="1">
          <a:blip r:embed="rId2">
            <a:alphaModFix/>
          </a:blip>
          <a:srcRect/>
          <a:stretch/>
        </p:blipFill>
        <p:spPr>
          <a:xfrm>
            <a:off x="15199" y="0"/>
            <a:ext cx="12176801" cy="6915555"/>
          </a:xfrm>
          <a:prstGeom prst="rect">
            <a:avLst/>
          </a:prstGeom>
          <a:noFill/>
          <a:ln>
            <a:noFill/>
          </a:ln>
        </p:spPr>
      </p:pic>
      <p:sp>
        <p:nvSpPr>
          <p:cNvPr id="45" name="Google Shape;45;p91"/>
          <p:cNvSpPr/>
          <p:nvPr/>
        </p:nvSpPr>
        <p:spPr>
          <a:xfrm>
            <a:off x="0" y="0"/>
            <a:ext cx="11750936" cy="6915555"/>
          </a:xfrm>
          <a:prstGeom prst="rect">
            <a:avLst/>
          </a:prstGeom>
          <a:gradFill>
            <a:gsLst>
              <a:gs pos="0">
                <a:schemeClr val="accent5"/>
              </a:gs>
              <a:gs pos="8000">
                <a:schemeClr val="accent5"/>
              </a:gs>
              <a:gs pos="31000">
                <a:srgbClr val="289195">
                  <a:alpha val="89019"/>
                </a:srgbClr>
              </a:gs>
              <a:gs pos="56000">
                <a:srgbClr val="289195">
                  <a:alpha val="0"/>
                </a:srgbClr>
              </a:gs>
              <a:gs pos="100000">
                <a:srgbClr val="289195">
                  <a:alpha val="0"/>
                </a:srgbClr>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pic>
        <p:nvPicPr>
          <p:cNvPr id="46" name="Google Shape;46;p91"/>
          <p:cNvPicPr preferRelativeResize="0"/>
          <p:nvPr/>
        </p:nvPicPr>
        <p:blipFill rotWithShape="1">
          <a:blip r:embed="rId3">
            <a:alphaModFix amt="20000"/>
          </a:blip>
          <a:srcRect/>
          <a:stretch/>
        </p:blipFill>
        <p:spPr>
          <a:xfrm>
            <a:off x="-306388" y="596674"/>
            <a:ext cx="4330236" cy="5680147"/>
          </a:xfrm>
          <a:prstGeom prst="rect">
            <a:avLst/>
          </a:prstGeom>
          <a:noFill/>
          <a:ln>
            <a:noFill/>
          </a:ln>
        </p:spPr>
      </p:pic>
      <p:pic>
        <p:nvPicPr>
          <p:cNvPr id="47" name="Google Shape;47;p91"/>
          <p:cNvPicPr preferRelativeResize="0"/>
          <p:nvPr/>
        </p:nvPicPr>
        <p:blipFill rotWithShape="1">
          <a:blip r:embed="rId4">
            <a:alphaModFix/>
          </a:blip>
          <a:srcRect/>
          <a:stretch/>
        </p:blipFill>
        <p:spPr>
          <a:xfrm>
            <a:off x="9391792" y="5624090"/>
            <a:ext cx="2359144" cy="1207004"/>
          </a:xfrm>
          <a:prstGeom prst="rect">
            <a:avLst/>
          </a:prstGeom>
          <a:noFill/>
          <a:ln>
            <a:noFill/>
          </a:ln>
        </p:spPr>
      </p:pic>
      <p:pic>
        <p:nvPicPr>
          <p:cNvPr id="48" name="Google Shape;48;p91"/>
          <p:cNvPicPr preferRelativeResize="0"/>
          <p:nvPr/>
        </p:nvPicPr>
        <p:blipFill rotWithShape="1">
          <a:blip r:embed="rId5">
            <a:alphaModFix/>
          </a:blip>
          <a:srcRect/>
          <a:stretch/>
        </p:blipFill>
        <p:spPr>
          <a:xfrm>
            <a:off x="7090695" y="5929051"/>
            <a:ext cx="2100587" cy="635853"/>
          </a:xfrm>
          <a:prstGeom prst="rect">
            <a:avLst/>
          </a:prstGeom>
          <a:noFill/>
          <a:ln>
            <a:noFill/>
          </a:ln>
        </p:spPr>
      </p:pic>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Secondary_Title, Content, Orange Background">
  <p:cSld name="Secondary_Title, Content, Orange Background">
    <p:bg>
      <p:bgPr>
        <a:solidFill>
          <a:srgbClr val="FFF2E3">
            <a:alpha val="49019"/>
          </a:srgbClr>
        </a:solidFill>
        <a:effectLst/>
      </p:bgPr>
    </p:bg>
    <p:spTree>
      <p:nvGrpSpPr>
        <p:cNvPr id="1" name="Shape 362"/>
        <p:cNvGrpSpPr/>
        <p:nvPr/>
      </p:nvGrpSpPr>
      <p:grpSpPr>
        <a:xfrm>
          <a:off x="0" y="0"/>
          <a:ext cx="0" cy="0"/>
          <a:chOff x="0" y="0"/>
          <a:chExt cx="0" cy="0"/>
        </a:xfrm>
      </p:grpSpPr>
      <p:sp>
        <p:nvSpPr>
          <p:cNvPr id="363" name="Google Shape;363;p7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4" name="Google Shape;364;p78"/>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5" name="Google Shape;365;p7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366" name="Google Shape;366;p78"/>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Secondary_Title, Super Title, Content, Orange Background">
  <p:cSld name="Secondary_Title, Super Title, Content, Orange Background">
    <p:bg>
      <p:bgPr>
        <a:solidFill>
          <a:srgbClr val="FFF2E3">
            <a:alpha val="49019"/>
          </a:srgbClr>
        </a:solidFill>
        <a:effectLst/>
      </p:bgPr>
    </p:bg>
    <p:spTree>
      <p:nvGrpSpPr>
        <p:cNvPr id="1" name="Shape 367"/>
        <p:cNvGrpSpPr/>
        <p:nvPr/>
      </p:nvGrpSpPr>
      <p:grpSpPr>
        <a:xfrm>
          <a:off x="0" y="0"/>
          <a:ext cx="0" cy="0"/>
          <a:chOff x="0" y="0"/>
          <a:chExt cx="0" cy="0"/>
        </a:xfrm>
      </p:grpSpPr>
      <p:sp>
        <p:nvSpPr>
          <p:cNvPr id="368" name="Google Shape;368;p79"/>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68300" algn="l">
              <a:lnSpc>
                <a:spcPct val="150000"/>
              </a:lnSpc>
              <a:spcBef>
                <a:spcPts val="1000"/>
              </a:spcBef>
              <a:spcAft>
                <a:spcPts val="0"/>
              </a:spcAft>
              <a:buClr>
                <a:schemeClr val="dk1"/>
              </a:buClr>
              <a:buSzPts val="2200"/>
              <a:buChar char="•"/>
              <a:defRPr b="0" i="0">
                <a:latin typeface="Source Sans Pro"/>
                <a:ea typeface="Source Sans Pro"/>
                <a:cs typeface="Source Sans Pro"/>
                <a:sym typeface="Source Sans Pro"/>
              </a:defRPr>
            </a:lvl1pPr>
            <a:lvl2pPr marL="914400" lvl="1" indent="-368300" algn="l">
              <a:lnSpc>
                <a:spcPct val="150000"/>
              </a:lnSpc>
              <a:spcBef>
                <a:spcPts val="500"/>
              </a:spcBef>
              <a:spcAft>
                <a:spcPts val="0"/>
              </a:spcAft>
              <a:buClr>
                <a:schemeClr val="dk1"/>
              </a:buClr>
              <a:buSzPts val="2200"/>
              <a:buChar char="•"/>
              <a:defRPr b="0" i="0">
                <a:latin typeface="Source Sans Pro"/>
                <a:ea typeface="Source Sans Pro"/>
                <a:cs typeface="Source Sans Pro"/>
                <a:sym typeface="Source Sans Pro"/>
              </a:defRPr>
            </a:lvl2pPr>
            <a:lvl3pPr marL="1371600" lvl="2" indent="-355600" algn="l">
              <a:lnSpc>
                <a:spcPct val="150000"/>
              </a:lnSpc>
              <a:spcBef>
                <a:spcPts val="500"/>
              </a:spcBef>
              <a:spcAft>
                <a:spcPts val="0"/>
              </a:spcAft>
              <a:buClr>
                <a:schemeClr val="dk1"/>
              </a:buClr>
              <a:buSzPts val="2000"/>
              <a:buChar char="•"/>
              <a:defRPr b="0" i="0">
                <a:latin typeface="Source Sans Pro"/>
                <a:ea typeface="Source Sans Pro"/>
                <a:cs typeface="Source Sans Pro"/>
                <a:sym typeface="Source Sans Pro"/>
              </a:defRPr>
            </a:lvl3pPr>
            <a:lvl4pPr marL="1828800" lvl="3"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4pPr>
            <a:lvl5pPr marL="2286000" lvl="4" indent="-342900" algn="l">
              <a:lnSpc>
                <a:spcPct val="150000"/>
              </a:lnSpc>
              <a:spcBef>
                <a:spcPts val="500"/>
              </a:spcBef>
              <a:spcAft>
                <a:spcPts val="0"/>
              </a:spcAft>
              <a:buClr>
                <a:schemeClr val="dk1"/>
              </a:buClr>
              <a:buSzPts val="1800"/>
              <a:buChar char="•"/>
              <a:defRPr b="0" i="0">
                <a:latin typeface="Source Sans Pro"/>
                <a:ea typeface="Source Sans Pro"/>
                <a:cs typeface="Source Sans Pro"/>
                <a:sym typeface="Source Sans Pr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9" name="Google Shape;369;p79"/>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70" name="Google Shape;370;p79"/>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1800"/>
              <a:buNone/>
              <a:defRPr sz="1800" b="0" i="0">
                <a:solidFill>
                  <a:schemeClr val="accent3"/>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1" name="Google Shape;371;p7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372" name="Google Shape;372;p79"/>
          <p:cNvSpPr/>
          <p:nvPr/>
        </p:nvSpPr>
        <p:spPr>
          <a:xfrm rot="5400000">
            <a:off x="-465906" y="831030"/>
            <a:ext cx="1316819" cy="385009"/>
          </a:xfrm>
          <a:prstGeom prst="round2SameRect">
            <a:avLst>
              <a:gd name="adj1" fmla="val 16667"/>
              <a:gd name="adj2" fmla="val 0"/>
            </a:avLst>
          </a:prstGeom>
          <a:solidFill>
            <a:schemeClr val="l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Key Message">
  <p:cSld name="Key Message">
    <p:bg>
      <p:bgPr>
        <a:solidFill>
          <a:srgbClr val="CCF0F0"/>
        </a:solidFill>
        <a:effectLst/>
      </p:bgPr>
    </p:bg>
    <p:spTree>
      <p:nvGrpSpPr>
        <p:cNvPr id="1" name="Shape 373"/>
        <p:cNvGrpSpPr/>
        <p:nvPr/>
      </p:nvGrpSpPr>
      <p:grpSpPr>
        <a:xfrm>
          <a:off x="0" y="0"/>
          <a:ext cx="0" cy="0"/>
          <a:chOff x="0" y="0"/>
          <a:chExt cx="0" cy="0"/>
        </a:xfrm>
      </p:grpSpPr>
      <p:sp>
        <p:nvSpPr>
          <p:cNvPr id="374" name="Google Shape;374;p80"/>
          <p:cNvSpPr txBox="1">
            <a:spLocks noGrp="1"/>
          </p:cNvSpPr>
          <p:nvPr>
            <p:ph type="body" idx="1"/>
          </p:nvPr>
        </p:nvSpPr>
        <p:spPr>
          <a:xfrm>
            <a:off x="1495425" y="1485900"/>
            <a:ext cx="9201150" cy="3886200"/>
          </a:xfrm>
          <a:prstGeom prst="rect">
            <a:avLst/>
          </a:prstGeom>
          <a:noFill/>
          <a:ln>
            <a:noFill/>
          </a:ln>
        </p:spPr>
        <p:txBody>
          <a:bodyPr spcFirstLastPara="1" wrap="square" lIns="91425" tIns="45700" rIns="91425" bIns="45700" anchor="ctr" anchorCtr="0">
            <a:normAutofit/>
          </a:bodyPr>
          <a:lstStyle>
            <a:lvl1pPr marL="457200" lvl="0" indent="-228600" algn="ctr">
              <a:lnSpc>
                <a:spcPct val="100000"/>
              </a:lnSpc>
              <a:spcBef>
                <a:spcPts val="1000"/>
              </a:spcBef>
              <a:spcAft>
                <a:spcPts val="0"/>
              </a:spcAft>
              <a:buClr>
                <a:srgbClr val="1E6C6F"/>
              </a:buClr>
              <a:buSzPts val="4400"/>
              <a:buNone/>
              <a:defRPr sz="4400" b="0" i="0">
                <a:solidFill>
                  <a:srgbClr val="1E6C6F"/>
                </a:solidFill>
                <a:latin typeface="Roboto Condensed"/>
                <a:ea typeface="Roboto Condensed"/>
                <a:cs typeface="Roboto Condensed"/>
                <a:sym typeface="Roboto Condensed"/>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Title, Content, Full Photo">
  <p:cSld name="Title, Content, Full Photo">
    <p:spTree>
      <p:nvGrpSpPr>
        <p:cNvPr id="1" name="Shape 375"/>
        <p:cNvGrpSpPr/>
        <p:nvPr/>
      </p:nvGrpSpPr>
      <p:grpSpPr>
        <a:xfrm>
          <a:off x="0" y="0"/>
          <a:ext cx="0" cy="0"/>
          <a:chOff x="0" y="0"/>
          <a:chExt cx="0" cy="0"/>
        </a:xfrm>
      </p:grpSpPr>
      <p:sp>
        <p:nvSpPr>
          <p:cNvPr id="376" name="Google Shape;376;p81"/>
          <p:cNvSpPr txBox="1">
            <a:spLocks noGrp="1"/>
          </p:cNvSpPr>
          <p:nvPr>
            <p:ph type="title"/>
          </p:nvPr>
        </p:nvSpPr>
        <p:spPr>
          <a:xfrm>
            <a:off x="838200" y="365126"/>
            <a:ext cx="5124450" cy="13058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77" name="Google Shape;377;p81"/>
          <p:cNvSpPr txBox="1">
            <a:spLocks noGrp="1"/>
          </p:cNvSpPr>
          <p:nvPr>
            <p:ph type="body" idx="1"/>
          </p:nvPr>
        </p:nvSpPr>
        <p:spPr>
          <a:xfrm>
            <a:off x="838200" y="1851027"/>
            <a:ext cx="5124450" cy="4092574"/>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dk1"/>
              </a:buClr>
              <a:buSzPts val="2200"/>
              <a:buNone/>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8" name="Google Shape;378;p81"/>
          <p:cNvSpPr>
            <a:spLocks noGrp="1"/>
          </p:cNvSpPr>
          <p:nvPr>
            <p:ph type="pic" idx="2"/>
          </p:nvPr>
        </p:nvSpPr>
        <p:spPr>
          <a:xfrm>
            <a:off x="6496050" y="0"/>
            <a:ext cx="5695950" cy="6858000"/>
          </a:xfrm>
          <a:prstGeom prst="rect">
            <a:avLst/>
          </a:prstGeom>
          <a:noFill/>
          <a:ln>
            <a:noFill/>
          </a:ln>
        </p:spPr>
      </p:sp>
      <p:sp>
        <p:nvSpPr>
          <p:cNvPr id="379" name="Google Shape;379;p81"/>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Title, Content, 3 Accent Photos">
  <p:cSld name="Title, Content, 3 Accent Photos">
    <p:spTree>
      <p:nvGrpSpPr>
        <p:cNvPr id="1" name="Shape 380"/>
        <p:cNvGrpSpPr/>
        <p:nvPr/>
      </p:nvGrpSpPr>
      <p:grpSpPr>
        <a:xfrm>
          <a:off x="0" y="0"/>
          <a:ext cx="0" cy="0"/>
          <a:chOff x="0" y="0"/>
          <a:chExt cx="0" cy="0"/>
        </a:xfrm>
      </p:grpSpPr>
      <p:sp>
        <p:nvSpPr>
          <p:cNvPr id="381" name="Google Shape;381;p82"/>
          <p:cNvSpPr>
            <a:spLocks noGrp="1"/>
          </p:cNvSpPr>
          <p:nvPr>
            <p:ph type="pic" idx="2"/>
          </p:nvPr>
        </p:nvSpPr>
        <p:spPr>
          <a:xfrm>
            <a:off x="4394266" y="1302329"/>
            <a:ext cx="2841758" cy="2716694"/>
          </a:xfrm>
          <a:prstGeom prst="roundRect">
            <a:avLst>
              <a:gd name="adj" fmla="val 16667"/>
            </a:avLst>
          </a:prstGeom>
          <a:solidFill>
            <a:srgbClr val="FFF2E3"/>
          </a:solidFill>
          <a:ln>
            <a:noFill/>
          </a:ln>
        </p:spPr>
      </p:sp>
      <p:sp>
        <p:nvSpPr>
          <p:cNvPr id="382" name="Google Shape;382;p82"/>
          <p:cNvSpPr txBox="1">
            <a:spLocks noGrp="1"/>
          </p:cNvSpPr>
          <p:nvPr>
            <p:ph type="title"/>
          </p:nvPr>
        </p:nvSpPr>
        <p:spPr>
          <a:xfrm>
            <a:off x="838200" y="365126"/>
            <a:ext cx="3295650" cy="1360524"/>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3" name="Google Shape;383;p82"/>
          <p:cNvSpPr txBox="1">
            <a:spLocks noGrp="1"/>
          </p:cNvSpPr>
          <p:nvPr>
            <p:ph type="body" idx="1"/>
          </p:nvPr>
        </p:nvSpPr>
        <p:spPr>
          <a:xfrm>
            <a:off x="838200" y="1851026"/>
            <a:ext cx="3295650" cy="4264023"/>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dk1"/>
              </a:buClr>
              <a:buSzPts val="2200"/>
              <a:buNone/>
              <a:defRPr sz="220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4" name="Google Shape;384;p82"/>
          <p:cNvSpPr/>
          <p:nvPr/>
        </p:nvSpPr>
        <p:spPr>
          <a:xfrm>
            <a:off x="5647589" y="-3364"/>
            <a:ext cx="4646649" cy="5487734"/>
          </a:xfrm>
          <a:custGeom>
            <a:avLst/>
            <a:gdLst/>
            <a:ahLst/>
            <a:cxnLst/>
            <a:rect l="l" t="t" r="r" b="b"/>
            <a:pathLst>
              <a:path w="4646649" h="5487734" extrusionOk="0">
                <a:moveTo>
                  <a:pt x="4639215" y="4708"/>
                </a:moveTo>
                <a:lnTo>
                  <a:pt x="4646649" y="5170923"/>
                </a:lnTo>
                <a:cubicBezTo>
                  <a:pt x="4646649" y="5345893"/>
                  <a:pt x="4504808" y="5487734"/>
                  <a:pt x="4329838" y="5487734"/>
                </a:cubicBezTo>
                <a:lnTo>
                  <a:pt x="319497" y="5487734"/>
                </a:lnTo>
                <a:cubicBezTo>
                  <a:pt x="144527" y="5487734"/>
                  <a:pt x="2686" y="5345893"/>
                  <a:pt x="2686" y="5170923"/>
                </a:cubicBezTo>
                <a:cubicBezTo>
                  <a:pt x="2686" y="3458764"/>
                  <a:pt x="0" y="0"/>
                  <a:pt x="0" y="0"/>
                </a:cubicBezTo>
              </a:path>
            </a:pathLst>
          </a:custGeom>
          <a:noFill/>
          <a:ln w="50800" cap="flat" cmpd="sng">
            <a:solidFill>
              <a:schemeClr val="accent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385" name="Google Shape;385;p82"/>
          <p:cNvSpPr/>
          <p:nvPr/>
        </p:nvSpPr>
        <p:spPr>
          <a:xfrm>
            <a:off x="9981539" y="4969818"/>
            <a:ext cx="955040" cy="954259"/>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386" name="Google Shape;386;p82"/>
          <p:cNvSpPr>
            <a:spLocks noGrp="1"/>
          </p:cNvSpPr>
          <p:nvPr>
            <p:ph type="pic" idx="3"/>
          </p:nvPr>
        </p:nvSpPr>
        <p:spPr>
          <a:xfrm>
            <a:off x="8737163" y="654852"/>
            <a:ext cx="2841758" cy="2834083"/>
          </a:xfrm>
          <a:prstGeom prst="roundRect">
            <a:avLst>
              <a:gd name="adj" fmla="val 16667"/>
            </a:avLst>
          </a:prstGeom>
          <a:solidFill>
            <a:srgbClr val="FFF2E3"/>
          </a:solidFill>
          <a:ln>
            <a:noFill/>
          </a:ln>
        </p:spPr>
      </p:sp>
      <p:sp>
        <p:nvSpPr>
          <p:cNvPr id="387" name="Google Shape;387;p82"/>
          <p:cNvSpPr>
            <a:spLocks noGrp="1"/>
          </p:cNvSpPr>
          <p:nvPr>
            <p:ph type="pic" idx="4"/>
          </p:nvPr>
        </p:nvSpPr>
        <p:spPr>
          <a:xfrm>
            <a:off x="6637273" y="2963648"/>
            <a:ext cx="2841758" cy="3261164"/>
          </a:xfrm>
          <a:prstGeom prst="roundRect">
            <a:avLst>
              <a:gd name="adj" fmla="val 16667"/>
            </a:avLst>
          </a:prstGeom>
          <a:solidFill>
            <a:srgbClr val="FFF2E3"/>
          </a:solidFill>
          <a:ln>
            <a:noFill/>
          </a:ln>
        </p:spPr>
      </p:sp>
      <p:sp>
        <p:nvSpPr>
          <p:cNvPr id="388" name="Google Shape;388;p82"/>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Title and Four Call Outs">
  <p:cSld name="Title and Four Call Outs">
    <p:spTree>
      <p:nvGrpSpPr>
        <p:cNvPr id="1" name="Shape 389"/>
        <p:cNvGrpSpPr/>
        <p:nvPr/>
      </p:nvGrpSpPr>
      <p:grpSpPr>
        <a:xfrm>
          <a:off x="0" y="0"/>
          <a:ext cx="0" cy="0"/>
          <a:chOff x="0" y="0"/>
          <a:chExt cx="0" cy="0"/>
        </a:xfrm>
      </p:grpSpPr>
      <p:sp>
        <p:nvSpPr>
          <p:cNvPr id="390" name="Google Shape;390;p83"/>
          <p:cNvSpPr/>
          <p:nvPr/>
        </p:nvSpPr>
        <p:spPr>
          <a:xfrm>
            <a:off x="0" y="3155795"/>
            <a:ext cx="12192000" cy="3702206"/>
          </a:xfrm>
          <a:prstGeom prst="rect">
            <a:avLst/>
          </a:prstGeom>
          <a:solidFill>
            <a:srgbClr val="CCF0F0">
              <a:alpha val="32156"/>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391" name="Google Shape;391;p83"/>
          <p:cNvSpPr txBox="1">
            <a:spLocks noGrp="1"/>
          </p:cNvSpPr>
          <p:nvPr>
            <p:ph type="title"/>
          </p:nvPr>
        </p:nvSpPr>
        <p:spPr>
          <a:xfrm>
            <a:off x="838200" y="365126"/>
            <a:ext cx="10515600" cy="13058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2" name="Google Shape;392;p83"/>
          <p:cNvSpPr>
            <a:spLocks noGrp="1"/>
          </p:cNvSpPr>
          <p:nvPr>
            <p:ph type="pic" idx="2"/>
          </p:nvPr>
        </p:nvSpPr>
        <p:spPr>
          <a:xfrm>
            <a:off x="838200" y="2535598"/>
            <a:ext cx="1828800" cy="1828800"/>
          </a:xfrm>
          <a:prstGeom prst="ellipse">
            <a:avLst/>
          </a:prstGeom>
          <a:solidFill>
            <a:srgbClr val="FFF2E3"/>
          </a:solidFill>
          <a:ln>
            <a:noFill/>
          </a:ln>
        </p:spPr>
      </p:sp>
      <p:sp>
        <p:nvSpPr>
          <p:cNvPr id="393" name="Google Shape;393;p83"/>
          <p:cNvSpPr txBox="1">
            <a:spLocks noGrp="1"/>
          </p:cNvSpPr>
          <p:nvPr>
            <p:ph type="body" idx="1"/>
          </p:nvPr>
        </p:nvSpPr>
        <p:spPr>
          <a:xfrm>
            <a:off x="838200"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1"/>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94" name="Google Shape;394;p83"/>
          <p:cNvSpPr txBox="1">
            <a:spLocks noGrp="1"/>
          </p:cNvSpPr>
          <p:nvPr>
            <p:ph type="body" idx="3"/>
          </p:nvPr>
        </p:nvSpPr>
        <p:spPr>
          <a:xfrm>
            <a:off x="838200"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95" name="Google Shape;395;p83"/>
          <p:cNvSpPr txBox="1">
            <a:spLocks noGrp="1"/>
          </p:cNvSpPr>
          <p:nvPr>
            <p:ph type="body" idx="4"/>
          </p:nvPr>
        </p:nvSpPr>
        <p:spPr>
          <a:xfrm>
            <a:off x="3720885"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1"/>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96" name="Google Shape;396;p83"/>
          <p:cNvSpPr txBox="1">
            <a:spLocks noGrp="1"/>
          </p:cNvSpPr>
          <p:nvPr>
            <p:ph type="body" idx="5"/>
          </p:nvPr>
        </p:nvSpPr>
        <p:spPr>
          <a:xfrm>
            <a:off x="3720885"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97" name="Google Shape;397;p83"/>
          <p:cNvSpPr txBox="1">
            <a:spLocks noGrp="1"/>
          </p:cNvSpPr>
          <p:nvPr>
            <p:ph type="body" idx="6"/>
          </p:nvPr>
        </p:nvSpPr>
        <p:spPr>
          <a:xfrm>
            <a:off x="6588071"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1"/>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98" name="Google Shape;398;p83"/>
          <p:cNvSpPr txBox="1">
            <a:spLocks noGrp="1"/>
          </p:cNvSpPr>
          <p:nvPr>
            <p:ph type="body" idx="7"/>
          </p:nvPr>
        </p:nvSpPr>
        <p:spPr>
          <a:xfrm>
            <a:off x="6588071"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99" name="Google Shape;399;p83"/>
          <p:cNvSpPr txBox="1">
            <a:spLocks noGrp="1"/>
          </p:cNvSpPr>
          <p:nvPr>
            <p:ph type="body" idx="8"/>
          </p:nvPr>
        </p:nvSpPr>
        <p:spPr>
          <a:xfrm>
            <a:off x="9517251" y="4633913"/>
            <a:ext cx="1828800" cy="373062"/>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1"/>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0" name="Google Shape;400;p83"/>
          <p:cNvSpPr txBox="1">
            <a:spLocks noGrp="1"/>
          </p:cNvSpPr>
          <p:nvPr>
            <p:ph type="body" idx="9"/>
          </p:nvPr>
        </p:nvSpPr>
        <p:spPr>
          <a:xfrm>
            <a:off x="9517251" y="5083363"/>
            <a:ext cx="1828800" cy="960975"/>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1" name="Google Shape;401;p83"/>
          <p:cNvSpPr>
            <a:spLocks noGrp="1"/>
          </p:cNvSpPr>
          <p:nvPr>
            <p:ph type="pic" idx="13"/>
          </p:nvPr>
        </p:nvSpPr>
        <p:spPr>
          <a:xfrm>
            <a:off x="3709416" y="2535598"/>
            <a:ext cx="1828800" cy="1828800"/>
          </a:xfrm>
          <a:prstGeom prst="ellipse">
            <a:avLst/>
          </a:prstGeom>
          <a:solidFill>
            <a:srgbClr val="FFF2E3"/>
          </a:solidFill>
          <a:ln>
            <a:noFill/>
          </a:ln>
        </p:spPr>
      </p:sp>
      <p:sp>
        <p:nvSpPr>
          <p:cNvPr id="402" name="Google Shape;402;p83"/>
          <p:cNvSpPr>
            <a:spLocks noGrp="1"/>
          </p:cNvSpPr>
          <p:nvPr>
            <p:ph type="pic" idx="14"/>
          </p:nvPr>
        </p:nvSpPr>
        <p:spPr>
          <a:xfrm>
            <a:off x="6580632" y="2535598"/>
            <a:ext cx="1828800" cy="1828800"/>
          </a:xfrm>
          <a:prstGeom prst="ellipse">
            <a:avLst/>
          </a:prstGeom>
          <a:solidFill>
            <a:srgbClr val="FFF2E3"/>
          </a:solidFill>
          <a:ln>
            <a:noFill/>
          </a:ln>
        </p:spPr>
      </p:sp>
      <p:sp>
        <p:nvSpPr>
          <p:cNvPr id="403" name="Google Shape;403;p83"/>
          <p:cNvSpPr>
            <a:spLocks noGrp="1"/>
          </p:cNvSpPr>
          <p:nvPr>
            <p:ph type="pic" idx="15"/>
          </p:nvPr>
        </p:nvSpPr>
        <p:spPr>
          <a:xfrm>
            <a:off x="9525000" y="2535598"/>
            <a:ext cx="1828800" cy="1828800"/>
          </a:xfrm>
          <a:prstGeom prst="ellipse">
            <a:avLst/>
          </a:prstGeom>
          <a:solidFill>
            <a:srgbClr val="FFF2E3"/>
          </a:solidFill>
          <a:ln>
            <a:noFill/>
          </a:ln>
        </p:spPr>
      </p:sp>
      <p:sp>
        <p:nvSpPr>
          <p:cNvPr id="404" name="Google Shape;404;p8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405" name="Google Shape;405;p83"/>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Title and 7 Call Outs">
  <p:cSld name="Title and 7 Call Outs">
    <p:spTree>
      <p:nvGrpSpPr>
        <p:cNvPr id="1" name="Shape 406"/>
        <p:cNvGrpSpPr/>
        <p:nvPr/>
      </p:nvGrpSpPr>
      <p:grpSpPr>
        <a:xfrm>
          <a:off x="0" y="0"/>
          <a:ext cx="0" cy="0"/>
          <a:chOff x="0" y="0"/>
          <a:chExt cx="0" cy="0"/>
        </a:xfrm>
      </p:grpSpPr>
      <p:sp>
        <p:nvSpPr>
          <p:cNvPr id="407" name="Google Shape;407;p84"/>
          <p:cNvSpPr/>
          <p:nvPr/>
        </p:nvSpPr>
        <p:spPr>
          <a:xfrm>
            <a:off x="0" y="2423160"/>
            <a:ext cx="12192000" cy="4434840"/>
          </a:xfrm>
          <a:prstGeom prst="rect">
            <a:avLst/>
          </a:prstGeom>
          <a:solidFill>
            <a:srgbClr val="CCF0F0">
              <a:alpha val="32156"/>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408" name="Google Shape;408;p84"/>
          <p:cNvSpPr txBox="1">
            <a:spLocks noGrp="1"/>
          </p:cNvSpPr>
          <p:nvPr>
            <p:ph type="title"/>
          </p:nvPr>
        </p:nvSpPr>
        <p:spPr>
          <a:xfrm>
            <a:off x="838200" y="365126"/>
            <a:ext cx="10515600" cy="130582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3600"/>
              <a:buFont typeface="Roboto Condensed"/>
              <a:buNone/>
              <a:defRPr sz="3600" b="0" i="0">
                <a:latin typeface="Roboto Condensed"/>
                <a:ea typeface="Roboto Condensed"/>
                <a:cs typeface="Roboto Condensed"/>
                <a:sym typeface="Roboto Condensed"/>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09" name="Google Shape;409;p84"/>
          <p:cNvSpPr>
            <a:spLocks noGrp="1"/>
          </p:cNvSpPr>
          <p:nvPr>
            <p:ph type="pic" idx="2"/>
          </p:nvPr>
        </p:nvSpPr>
        <p:spPr>
          <a:xfrm>
            <a:off x="838199" y="1684101"/>
            <a:ext cx="1371600" cy="1371600"/>
          </a:xfrm>
          <a:prstGeom prst="ellipse">
            <a:avLst/>
          </a:prstGeom>
          <a:solidFill>
            <a:srgbClr val="FFF2E3"/>
          </a:solidFill>
          <a:ln>
            <a:noFill/>
          </a:ln>
        </p:spPr>
      </p:sp>
      <p:sp>
        <p:nvSpPr>
          <p:cNvPr id="410" name="Google Shape;410;p84"/>
          <p:cNvSpPr txBox="1">
            <a:spLocks noGrp="1"/>
          </p:cNvSpPr>
          <p:nvPr>
            <p:ph type="body" idx="1"/>
          </p:nvPr>
        </p:nvSpPr>
        <p:spPr>
          <a:xfrm>
            <a:off x="838200" y="3132116"/>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1000"/>
              </a:spcBef>
              <a:spcAft>
                <a:spcPts val="0"/>
              </a:spcAft>
              <a:buClr>
                <a:schemeClr val="dk1"/>
              </a:buClr>
              <a:buSzPts val="1400"/>
              <a:buNone/>
              <a:defRPr sz="1400" b="1"/>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1" name="Google Shape;411;p84"/>
          <p:cNvSpPr txBox="1">
            <a:spLocks noGrp="1"/>
          </p:cNvSpPr>
          <p:nvPr>
            <p:ph type="body" idx="3"/>
          </p:nvPr>
        </p:nvSpPr>
        <p:spPr>
          <a:xfrm>
            <a:off x="838200" y="3493262"/>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2" name="Google Shape;412;p84"/>
          <p:cNvSpPr txBox="1">
            <a:spLocks noGrp="1"/>
          </p:cNvSpPr>
          <p:nvPr>
            <p:ph type="body" idx="4"/>
          </p:nvPr>
        </p:nvSpPr>
        <p:spPr>
          <a:xfrm>
            <a:off x="3842003" y="3132116"/>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1000"/>
              </a:spcBef>
              <a:spcAft>
                <a:spcPts val="0"/>
              </a:spcAft>
              <a:buClr>
                <a:schemeClr val="dk1"/>
              </a:buClr>
              <a:buSzPts val="1400"/>
              <a:buNone/>
              <a:defRPr sz="1400" b="1"/>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3" name="Google Shape;413;p84"/>
          <p:cNvSpPr txBox="1">
            <a:spLocks noGrp="1"/>
          </p:cNvSpPr>
          <p:nvPr>
            <p:ph type="body" idx="5"/>
          </p:nvPr>
        </p:nvSpPr>
        <p:spPr>
          <a:xfrm>
            <a:off x="3842003" y="3500947"/>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4" name="Google Shape;414;p84"/>
          <p:cNvSpPr txBox="1">
            <a:spLocks noGrp="1"/>
          </p:cNvSpPr>
          <p:nvPr>
            <p:ph type="body" idx="6"/>
          </p:nvPr>
        </p:nvSpPr>
        <p:spPr>
          <a:xfrm>
            <a:off x="6974516" y="3132116"/>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1000"/>
              </a:spcBef>
              <a:spcAft>
                <a:spcPts val="0"/>
              </a:spcAft>
              <a:buClr>
                <a:schemeClr val="dk1"/>
              </a:buClr>
              <a:buSzPts val="1400"/>
              <a:buNone/>
              <a:defRPr sz="1400" b="1"/>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5" name="Google Shape;415;p84"/>
          <p:cNvSpPr txBox="1">
            <a:spLocks noGrp="1"/>
          </p:cNvSpPr>
          <p:nvPr>
            <p:ph type="body" idx="7"/>
          </p:nvPr>
        </p:nvSpPr>
        <p:spPr>
          <a:xfrm>
            <a:off x="6974516" y="3500947"/>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6" name="Google Shape;416;p84"/>
          <p:cNvSpPr txBox="1">
            <a:spLocks noGrp="1"/>
          </p:cNvSpPr>
          <p:nvPr>
            <p:ph type="body" idx="8"/>
          </p:nvPr>
        </p:nvSpPr>
        <p:spPr>
          <a:xfrm>
            <a:off x="9982201" y="3132116"/>
            <a:ext cx="1371594"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1000"/>
              </a:spcBef>
              <a:spcAft>
                <a:spcPts val="0"/>
              </a:spcAft>
              <a:buClr>
                <a:schemeClr val="dk1"/>
              </a:buClr>
              <a:buSzPts val="1400"/>
              <a:buNone/>
              <a:defRPr sz="1400" b="1"/>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7" name="Google Shape;417;p84"/>
          <p:cNvSpPr txBox="1">
            <a:spLocks noGrp="1"/>
          </p:cNvSpPr>
          <p:nvPr>
            <p:ph type="body" idx="9"/>
          </p:nvPr>
        </p:nvSpPr>
        <p:spPr>
          <a:xfrm>
            <a:off x="9982200" y="3500947"/>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8" name="Google Shape;418;p84"/>
          <p:cNvSpPr>
            <a:spLocks noGrp="1"/>
          </p:cNvSpPr>
          <p:nvPr>
            <p:ph type="pic" idx="13"/>
          </p:nvPr>
        </p:nvSpPr>
        <p:spPr>
          <a:xfrm>
            <a:off x="3842003" y="1684101"/>
            <a:ext cx="1371600" cy="1371600"/>
          </a:xfrm>
          <a:prstGeom prst="ellipse">
            <a:avLst/>
          </a:prstGeom>
          <a:solidFill>
            <a:srgbClr val="FFF2E3"/>
          </a:solidFill>
          <a:ln>
            <a:noFill/>
          </a:ln>
        </p:spPr>
      </p:sp>
      <p:sp>
        <p:nvSpPr>
          <p:cNvPr id="419" name="Google Shape;419;p84"/>
          <p:cNvSpPr>
            <a:spLocks noGrp="1"/>
          </p:cNvSpPr>
          <p:nvPr>
            <p:ph type="pic" idx="14"/>
          </p:nvPr>
        </p:nvSpPr>
        <p:spPr>
          <a:xfrm>
            <a:off x="6974516" y="1684101"/>
            <a:ext cx="1371600" cy="1371600"/>
          </a:xfrm>
          <a:prstGeom prst="ellipse">
            <a:avLst/>
          </a:prstGeom>
          <a:solidFill>
            <a:srgbClr val="FFF2E3"/>
          </a:solidFill>
          <a:ln>
            <a:noFill/>
          </a:ln>
        </p:spPr>
      </p:sp>
      <p:sp>
        <p:nvSpPr>
          <p:cNvPr id="420" name="Google Shape;420;p84"/>
          <p:cNvSpPr>
            <a:spLocks noGrp="1"/>
          </p:cNvSpPr>
          <p:nvPr>
            <p:ph type="pic" idx="15"/>
          </p:nvPr>
        </p:nvSpPr>
        <p:spPr>
          <a:xfrm>
            <a:off x="9982200" y="1619009"/>
            <a:ext cx="1371600" cy="1371600"/>
          </a:xfrm>
          <a:prstGeom prst="ellipse">
            <a:avLst/>
          </a:prstGeom>
          <a:solidFill>
            <a:srgbClr val="FFF2E3"/>
          </a:solidFill>
          <a:ln>
            <a:noFill/>
          </a:ln>
        </p:spPr>
      </p:sp>
      <p:sp>
        <p:nvSpPr>
          <p:cNvPr id="421" name="Google Shape;421;p84"/>
          <p:cNvSpPr>
            <a:spLocks noGrp="1"/>
          </p:cNvSpPr>
          <p:nvPr>
            <p:ph type="pic" idx="16"/>
          </p:nvPr>
        </p:nvSpPr>
        <p:spPr>
          <a:xfrm>
            <a:off x="2338161" y="3948094"/>
            <a:ext cx="1371600" cy="1371600"/>
          </a:xfrm>
          <a:prstGeom prst="ellipse">
            <a:avLst/>
          </a:prstGeom>
          <a:solidFill>
            <a:srgbClr val="FFF2E3"/>
          </a:solidFill>
          <a:ln>
            <a:noFill/>
          </a:ln>
        </p:spPr>
      </p:sp>
      <p:sp>
        <p:nvSpPr>
          <p:cNvPr id="422" name="Google Shape;422;p84"/>
          <p:cNvSpPr txBox="1">
            <a:spLocks noGrp="1"/>
          </p:cNvSpPr>
          <p:nvPr>
            <p:ph type="body" idx="17"/>
          </p:nvPr>
        </p:nvSpPr>
        <p:spPr>
          <a:xfrm>
            <a:off x="2338162" y="5444882"/>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1000"/>
              </a:spcBef>
              <a:spcAft>
                <a:spcPts val="0"/>
              </a:spcAft>
              <a:buClr>
                <a:schemeClr val="dk1"/>
              </a:buClr>
              <a:buSzPts val="1400"/>
              <a:buNone/>
              <a:defRPr sz="1400" b="1"/>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3" name="Google Shape;423;p84"/>
          <p:cNvSpPr txBox="1">
            <a:spLocks noGrp="1"/>
          </p:cNvSpPr>
          <p:nvPr>
            <p:ph type="body" idx="18"/>
          </p:nvPr>
        </p:nvSpPr>
        <p:spPr>
          <a:xfrm>
            <a:off x="2338162" y="5806028"/>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4" name="Google Shape;424;p84"/>
          <p:cNvSpPr txBox="1">
            <a:spLocks noGrp="1"/>
          </p:cNvSpPr>
          <p:nvPr>
            <p:ph type="body" idx="19"/>
          </p:nvPr>
        </p:nvSpPr>
        <p:spPr>
          <a:xfrm>
            <a:off x="5408259" y="5444882"/>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1000"/>
              </a:spcBef>
              <a:spcAft>
                <a:spcPts val="0"/>
              </a:spcAft>
              <a:buClr>
                <a:schemeClr val="dk1"/>
              </a:buClr>
              <a:buSzPts val="1400"/>
              <a:buNone/>
              <a:defRPr sz="1400" b="1"/>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5" name="Google Shape;425;p84"/>
          <p:cNvSpPr txBox="1">
            <a:spLocks noGrp="1"/>
          </p:cNvSpPr>
          <p:nvPr>
            <p:ph type="body" idx="20"/>
          </p:nvPr>
        </p:nvSpPr>
        <p:spPr>
          <a:xfrm>
            <a:off x="5408259" y="5813713"/>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6" name="Google Shape;426;p84"/>
          <p:cNvSpPr txBox="1">
            <a:spLocks noGrp="1"/>
          </p:cNvSpPr>
          <p:nvPr>
            <p:ph type="body" idx="21"/>
          </p:nvPr>
        </p:nvSpPr>
        <p:spPr>
          <a:xfrm>
            <a:off x="8482238" y="5444882"/>
            <a:ext cx="1371595" cy="253276"/>
          </a:xfrm>
          <a:prstGeom prst="rect">
            <a:avLst/>
          </a:prstGeom>
          <a:noFill/>
          <a:ln>
            <a:noFill/>
          </a:ln>
        </p:spPr>
        <p:txBody>
          <a:bodyPr spcFirstLastPara="1" wrap="square" lIns="91425" tIns="45700" rIns="91425" bIns="45700" anchor="ctr" anchorCtr="0">
            <a:noAutofit/>
          </a:bodyPr>
          <a:lstStyle>
            <a:lvl1pPr marL="457200" lvl="0" indent="-228600" algn="ctr">
              <a:lnSpc>
                <a:spcPct val="100000"/>
              </a:lnSpc>
              <a:spcBef>
                <a:spcPts val="1000"/>
              </a:spcBef>
              <a:spcAft>
                <a:spcPts val="0"/>
              </a:spcAft>
              <a:buClr>
                <a:schemeClr val="dk1"/>
              </a:buClr>
              <a:buSzPts val="1400"/>
              <a:buNone/>
              <a:defRPr sz="1400" b="1"/>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7" name="Google Shape;427;p84"/>
          <p:cNvSpPr txBox="1">
            <a:spLocks noGrp="1"/>
          </p:cNvSpPr>
          <p:nvPr>
            <p:ph type="body" idx="22"/>
          </p:nvPr>
        </p:nvSpPr>
        <p:spPr>
          <a:xfrm>
            <a:off x="8482238" y="5813713"/>
            <a:ext cx="1371599" cy="652419"/>
          </a:xfrm>
          <a:prstGeom prst="rect">
            <a:avLst/>
          </a:prstGeom>
          <a:noFill/>
          <a:ln>
            <a:noFill/>
          </a:ln>
        </p:spPr>
        <p:txBody>
          <a:bodyPr spcFirstLastPara="1" wrap="square" lIns="91425" tIns="45700" rIns="91425" bIns="45700" anchor="t" anchorCtr="0">
            <a:noAutofit/>
          </a:bodyPr>
          <a:lstStyle>
            <a:lvl1pPr marL="457200" lvl="0" indent="-228600" algn="ctr">
              <a:lnSpc>
                <a:spcPct val="100000"/>
              </a:lnSpc>
              <a:spcBef>
                <a:spcPts val="1000"/>
              </a:spcBef>
              <a:spcAft>
                <a:spcPts val="0"/>
              </a:spcAft>
              <a:buClr>
                <a:schemeClr val="dk1"/>
              </a:buClr>
              <a:buSzPts val="1400"/>
              <a:buNone/>
              <a:defRPr sz="1400" b="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8" name="Google Shape;428;p84"/>
          <p:cNvSpPr>
            <a:spLocks noGrp="1"/>
          </p:cNvSpPr>
          <p:nvPr>
            <p:ph type="pic" idx="23"/>
          </p:nvPr>
        </p:nvSpPr>
        <p:spPr>
          <a:xfrm>
            <a:off x="5408259" y="3948094"/>
            <a:ext cx="1371600" cy="1371600"/>
          </a:xfrm>
          <a:prstGeom prst="ellipse">
            <a:avLst/>
          </a:prstGeom>
          <a:solidFill>
            <a:srgbClr val="FFF2E3"/>
          </a:solidFill>
          <a:ln>
            <a:noFill/>
          </a:ln>
        </p:spPr>
      </p:sp>
      <p:sp>
        <p:nvSpPr>
          <p:cNvPr id="429" name="Google Shape;429;p84"/>
          <p:cNvSpPr>
            <a:spLocks noGrp="1"/>
          </p:cNvSpPr>
          <p:nvPr>
            <p:ph type="pic" idx="24"/>
          </p:nvPr>
        </p:nvSpPr>
        <p:spPr>
          <a:xfrm>
            <a:off x="8482238" y="3948094"/>
            <a:ext cx="1371600" cy="1371600"/>
          </a:xfrm>
          <a:prstGeom prst="ellipse">
            <a:avLst/>
          </a:prstGeom>
          <a:solidFill>
            <a:srgbClr val="FFF2E3"/>
          </a:solidFill>
          <a:ln>
            <a:noFill/>
          </a:ln>
        </p:spPr>
      </p:sp>
      <p:sp>
        <p:nvSpPr>
          <p:cNvPr id="430" name="Google Shape;430;p8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fld id="{00000000-1234-1234-1234-123412341234}" type="slidenum">
              <a:rPr lang="en-US"/>
              <a:t>‹#›</a:t>
            </a:fld>
            <a:endParaRPr/>
          </a:p>
        </p:txBody>
      </p:sp>
      <p:sp>
        <p:nvSpPr>
          <p:cNvPr id="431" name="Google Shape;431;p84"/>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Title, Content, and 3 Accent Photos">
  <p:cSld name="Title, Content, and 3 Accent Photos">
    <p:spTree>
      <p:nvGrpSpPr>
        <p:cNvPr id="1" name="Shape 432"/>
        <p:cNvGrpSpPr/>
        <p:nvPr/>
      </p:nvGrpSpPr>
      <p:grpSpPr>
        <a:xfrm>
          <a:off x="0" y="0"/>
          <a:ext cx="0" cy="0"/>
          <a:chOff x="0" y="0"/>
          <a:chExt cx="0" cy="0"/>
        </a:xfrm>
      </p:grpSpPr>
      <p:sp>
        <p:nvSpPr>
          <p:cNvPr id="433" name="Google Shape;433;p85"/>
          <p:cNvSpPr/>
          <p:nvPr/>
        </p:nvSpPr>
        <p:spPr>
          <a:xfrm>
            <a:off x="0" y="1"/>
            <a:ext cx="12192000" cy="2502968"/>
          </a:xfrm>
          <a:prstGeom prst="rect">
            <a:avLst/>
          </a:prstGeom>
          <a:solidFill>
            <a:srgbClr val="D5FDFD">
              <a:alpha val="32156"/>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434" name="Google Shape;434;p85"/>
          <p:cNvSpPr/>
          <p:nvPr/>
        </p:nvSpPr>
        <p:spPr>
          <a:xfrm>
            <a:off x="838200" y="638631"/>
            <a:ext cx="719153" cy="718565"/>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435" name="Google Shape;435;p85"/>
          <p:cNvSpPr/>
          <p:nvPr/>
        </p:nvSpPr>
        <p:spPr>
          <a:xfrm>
            <a:off x="4524770" y="638631"/>
            <a:ext cx="719153" cy="718565"/>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436" name="Google Shape;436;p85"/>
          <p:cNvSpPr/>
          <p:nvPr/>
        </p:nvSpPr>
        <p:spPr>
          <a:xfrm>
            <a:off x="8211340" y="638631"/>
            <a:ext cx="719153" cy="718565"/>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437" name="Google Shape;437;p85"/>
          <p:cNvSpPr>
            <a:spLocks noGrp="1"/>
          </p:cNvSpPr>
          <p:nvPr>
            <p:ph type="pic" idx="2"/>
          </p:nvPr>
        </p:nvSpPr>
        <p:spPr>
          <a:xfrm>
            <a:off x="1088448" y="981075"/>
            <a:ext cx="2743199" cy="2743200"/>
          </a:xfrm>
          <a:prstGeom prst="rect">
            <a:avLst/>
          </a:prstGeom>
          <a:solidFill>
            <a:srgbClr val="FFF2E3"/>
          </a:solidFill>
          <a:ln>
            <a:noFill/>
          </a:ln>
        </p:spPr>
      </p:sp>
      <p:sp>
        <p:nvSpPr>
          <p:cNvPr id="438" name="Google Shape;438;p85"/>
          <p:cNvSpPr>
            <a:spLocks noGrp="1"/>
          </p:cNvSpPr>
          <p:nvPr>
            <p:ph type="pic" idx="3"/>
          </p:nvPr>
        </p:nvSpPr>
        <p:spPr>
          <a:xfrm>
            <a:off x="4724400" y="981075"/>
            <a:ext cx="2743199" cy="2743200"/>
          </a:xfrm>
          <a:prstGeom prst="rect">
            <a:avLst/>
          </a:prstGeom>
          <a:solidFill>
            <a:srgbClr val="FFF2E3"/>
          </a:solidFill>
          <a:ln>
            <a:noFill/>
          </a:ln>
        </p:spPr>
      </p:sp>
      <p:sp>
        <p:nvSpPr>
          <p:cNvPr id="439" name="Google Shape;439;p85"/>
          <p:cNvSpPr>
            <a:spLocks noGrp="1"/>
          </p:cNvSpPr>
          <p:nvPr>
            <p:ph type="pic" idx="4"/>
          </p:nvPr>
        </p:nvSpPr>
        <p:spPr>
          <a:xfrm>
            <a:off x="8478838" y="981075"/>
            <a:ext cx="2743199" cy="2743200"/>
          </a:xfrm>
          <a:prstGeom prst="rect">
            <a:avLst/>
          </a:prstGeom>
          <a:solidFill>
            <a:srgbClr val="FFF2E3"/>
          </a:solidFill>
          <a:ln>
            <a:noFill/>
          </a:ln>
        </p:spPr>
      </p:sp>
      <p:sp>
        <p:nvSpPr>
          <p:cNvPr id="440" name="Google Shape;440;p85"/>
          <p:cNvSpPr txBox="1">
            <a:spLocks noGrp="1"/>
          </p:cNvSpPr>
          <p:nvPr>
            <p:ph type="body" idx="1"/>
          </p:nvPr>
        </p:nvSpPr>
        <p:spPr>
          <a:xfrm>
            <a:off x="1089025" y="4271963"/>
            <a:ext cx="4829175" cy="2220912"/>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dk1"/>
              </a:buClr>
              <a:buSzPts val="3600"/>
              <a:buNone/>
              <a:defRPr sz="3600" b="0" i="0">
                <a:latin typeface="Roboto Condensed"/>
                <a:ea typeface="Roboto Condensed"/>
                <a:cs typeface="Roboto Condensed"/>
                <a:sym typeface="Roboto Condensed"/>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1" name="Google Shape;441;p85"/>
          <p:cNvSpPr txBox="1">
            <a:spLocks noGrp="1"/>
          </p:cNvSpPr>
          <p:nvPr>
            <p:ph type="body" idx="5"/>
          </p:nvPr>
        </p:nvSpPr>
        <p:spPr>
          <a:xfrm>
            <a:off x="6273803" y="4271963"/>
            <a:ext cx="4947918" cy="2220912"/>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dk1"/>
              </a:buClr>
              <a:buSzPts val="2200"/>
              <a:buNone/>
              <a:defRPr sz="2200"/>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2" name="Google Shape;442;p85"/>
          <p:cNvSpPr/>
          <p:nvPr/>
        </p:nvSpPr>
        <p:spPr>
          <a:xfrm rot="5400000">
            <a:off x="-465906" y="831030"/>
            <a:ext cx="1316819" cy="385009"/>
          </a:xfrm>
          <a:prstGeom prst="round2SameRect">
            <a:avLst>
              <a:gd name="adj1" fmla="val 16667"/>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Key Message with Descriptor Photo">
  <p:cSld name="Key Message with Descriptor Photo">
    <p:bg>
      <p:bgPr>
        <a:gradFill>
          <a:gsLst>
            <a:gs pos="0">
              <a:srgbClr val="14484A"/>
            </a:gs>
            <a:gs pos="100000">
              <a:schemeClr val="accent5"/>
            </a:gs>
          </a:gsLst>
          <a:lin ang="0" scaled="0"/>
        </a:gradFill>
        <a:effectLst/>
      </p:bgPr>
    </p:bg>
    <p:spTree>
      <p:nvGrpSpPr>
        <p:cNvPr id="1" name="Shape 443"/>
        <p:cNvGrpSpPr/>
        <p:nvPr/>
      </p:nvGrpSpPr>
      <p:grpSpPr>
        <a:xfrm>
          <a:off x="0" y="0"/>
          <a:ext cx="0" cy="0"/>
          <a:chOff x="0" y="0"/>
          <a:chExt cx="0" cy="0"/>
        </a:xfrm>
      </p:grpSpPr>
      <p:sp>
        <p:nvSpPr>
          <p:cNvPr id="444" name="Google Shape;444;p86"/>
          <p:cNvSpPr>
            <a:spLocks noGrp="1"/>
          </p:cNvSpPr>
          <p:nvPr>
            <p:ph type="pic" idx="2"/>
          </p:nvPr>
        </p:nvSpPr>
        <p:spPr>
          <a:xfrm>
            <a:off x="0" y="0"/>
            <a:ext cx="5483752" cy="6858000"/>
          </a:xfrm>
          <a:prstGeom prst="rect">
            <a:avLst/>
          </a:prstGeom>
          <a:solidFill>
            <a:srgbClr val="FFF2E3"/>
          </a:solidFill>
          <a:ln>
            <a:noFill/>
          </a:ln>
        </p:spPr>
      </p:sp>
      <p:sp>
        <p:nvSpPr>
          <p:cNvPr id="445" name="Google Shape;445;p86"/>
          <p:cNvSpPr/>
          <p:nvPr/>
        </p:nvSpPr>
        <p:spPr>
          <a:xfrm>
            <a:off x="610300" y="2011246"/>
            <a:ext cx="10965050" cy="2835508"/>
          </a:xfrm>
          <a:prstGeom prst="roundRect">
            <a:avLst>
              <a:gd name="adj" fmla="val 6109"/>
            </a:avLst>
          </a:prstGeom>
          <a:noFill/>
          <a:ln w="508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446" name="Google Shape;446;p86"/>
          <p:cNvSpPr/>
          <p:nvPr/>
        </p:nvSpPr>
        <p:spPr>
          <a:xfrm>
            <a:off x="246456" y="231980"/>
            <a:ext cx="744726" cy="744117"/>
          </a:xfrm>
          <a:prstGeom prst="roundRect">
            <a:avLst>
              <a:gd name="adj" fmla="val 16667"/>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sp>
        <p:nvSpPr>
          <p:cNvPr id="447" name="Google Shape;447;p86"/>
          <p:cNvSpPr>
            <a:spLocks noGrp="1"/>
          </p:cNvSpPr>
          <p:nvPr>
            <p:ph type="body" idx="1"/>
          </p:nvPr>
        </p:nvSpPr>
        <p:spPr>
          <a:xfrm>
            <a:off x="841553" y="2232025"/>
            <a:ext cx="5526088" cy="2393950"/>
          </a:xfrm>
          <a:prstGeom prst="roundRect">
            <a:avLst>
              <a:gd name="adj" fmla="val 9028"/>
            </a:avLst>
          </a:prstGeom>
          <a:solidFill>
            <a:srgbClr val="CCF0F0"/>
          </a:solidFill>
          <a:ln>
            <a:noFill/>
          </a:ln>
        </p:spPr>
        <p:txBody>
          <a:bodyPr spcFirstLastPara="1" wrap="square" lIns="91425" tIns="45700" rIns="91425" bIns="45700" anchor="ctr" anchorCtr="0">
            <a:normAutofit/>
          </a:bodyPr>
          <a:lstStyle>
            <a:lvl1pPr marL="457200" lvl="0" indent="-228600" algn="l">
              <a:lnSpc>
                <a:spcPct val="100000"/>
              </a:lnSpc>
              <a:spcBef>
                <a:spcPts val="1000"/>
              </a:spcBef>
              <a:spcAft>
                <a:spcPts val="0"/>
              </a:spcAft>
              <a:buClr>
                <a:schemeClr val="dk1"/>
              </a:buClr>
              <a:buSzPts val="3200"/>
              <a:buNone/>
              <a:defRPr sz="3200" b="0" i="0">
                <a:latin typeface="Roboto Condensed"/>
                <a:ea typeface="Roboto Condensed"/>
                <a:cs typeface="Roboto Condensed"/>
                <a:sym typeface="Roboto Condensed"/>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8" name="Google Shape;448;p86"/>
          <p:cNvSpPr txBox="1">
            <a:spLocks noGrp="1"/>
          </p:cNvSpPr>
          <p:nvPr>
            <p:ph type="body" idx="3"/>
          </p:nvPr>
        </p:nvSpPr>
        <p:spPr>
          <a:xfrm>
            <a:off x="6865938" y="2293938"/>
            <a:ext cx="4356100" cy="2362200"/>
          </a:xfrm>
          <a:prstGeom prst="rect">
            <a:avLst/>
          </a:prstGeom>
          <a:noFill/>
          <a:ln>
            <a:noFill/>
          </a:ln>
        </p:spPr>
        <p:txBody>
          <a:bodyPr spcFirstLastPara="1" wrap="square" lIns="91425" tIns="45700" rIns="91425" bIns="45700" anchor="ctr" anchorCtr="0">
            <a:normAutofit/>
          </a:bodyPr>
          <a:lstStyle>
            <a:lvl1pPr marL="457200" lvl="0" indent="-228600" algn="l">
              <a:lnSpc>
                <a:spcPct val="100000"/>
              </a:lnSpc>
              <a:spcBef>
                <a:spcPts val="1000"/>
              </a:spcBef>
              <a:spcAft>
                <a:spcPts val="0"/>
              </a:spcAft>
              <a:buClr>
                <a:schemeClr val="lt1"/>
              </a:buClr>
              <a:buSzPts val="1800"/>
              <a:buNone/>
              <a:defRPr sz="1800">
                <a:solidFill>
                  <a:schemeClr val="lt1"/>
                </a:solidFill>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449"/>
        <p:cNvGrpSpPr/>
        <p:nvPr/>
      </p:nvGrpSpPr>
      <p:grpSpPr>
        <a:xfrm>
          <a:off x="0" y="0"/>
          <a:ext cx="0" cy="0"/>
          <a:chOff x="0" y="0"/>
          <a:chExt cx="0" cy="0"/>
        </a:xfrm>
      </p:grpSpPr>
      <p:sp>
        <p:nvSpPr>
          <p:cNvPr id="450" name="Google Shape;450;p87"/>
          <p:cNvSpPr/>
          <p:nvPr/>
        </p:nvSpPr>
        <p:spPr>
          <a:xfrm>
            <a:off x="0" y="1"/>
            <a:ext cx="12192000" cy="4572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cxnSp>
        <p:nvCxnSpPr>
          <p:cNvPr id="451" name="Google Shape;451;p87"/>
          <p:cNvCxnSpPr/>
          <p:nvPr/>
        </p:nvCxnSpPr>
        <p:spPr>
          <a:xfrm>
            <a:off x="865265" y="6144481"/>
            <a:ext cx="4074725" cy="0"/>
          </a:xfrm>
          <a:prstGeom prst="straightConnector1">
            <a:avLst/>
          </a:prstGeom>
          <a:noFill/>
          <a:ln w="50800" cap="rnd" cmpd="sng">
            <a:solidFill>
              <a:schemeClr val="accent3"/>
            </a:solidFill>
            <a:prstDash val="solid"/>
            <a:round/>
            <a:headEnd type="none" w="sm" len="sm"/>
            <a:tailEnd type="none" w="sm" len="sm"/>
          </a:ln>
        </p:spPr>
      </p:cxnSp>
      <p:sp>
        <p:nvSpPr>
          <p:cNvPr id="452" name="Google Shape;452;p87"/>
          <p:cNvSpPr/>
          <p:nvPr/>
        </p:nvSpPr>
        <p:spPr>
          <a:xfrm>
            <a:off x="1418096" y="364893"/>
            <a:ext cx="9128502" cy="4777338"/>
          </a:xfrm>
          <a:prstGeom prst="roundRect">
            <a:avLst>
              <a:gd name="adj" fmla="val 6109"/>
            </a:avLst>
          </a:prstGeom>
          <a:noFill/>
          <a:ln w="508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pic>
        <p:nvPicPr>
          <p:cNvPr id="453" name="Google Shape;453;p87" descr="A close up of a logo&#10;&#10;Description automatically generated"/>
          <p:cNvPicPr preferRelativeResize="0"/>
          <p:nvPr/>
        </p:nvPicPr>
        <p:blipFill rotWithShape="1">
          <a:blip r:embed="rId2">
            <a:alphaModFix/>
          </a:blip>
          <a:srcRect/>
          <a:stretch/>
        </p:blipFill>
        <p:spPr>
          <a:xfrm flipH="1">
            <a:off x="418815" y="364893"/>
            <a:ext cx="1383543" cy="1383543"/>
          </a:xfrm>
          <a:prstGeom prst="rect">
            <a:avLst/>
          </a:prstGeom>
          <a:noFill/>
          <a:ln>
            <a:noFill/>
          </a:ln>
        </p:spPr>
      </p:pic>
      <p:sp>
        <p:nvSpPr>
          <p:cNvPr id="454" name="Google Shape;454;p87"/>
          <p:cNvSpPr txBox="1">
            <a:spLocks noGrp="1"/>
          </p:cNvSpPr>
          <p:nvPr>
            <p:ph type="body" idx="1"/>
          </p:nvPr>
        </p:nvSpPr>
        <p:spPr>
          <a:xfrm>
            <a:off x="1954213" y="713519"/>
            <a:ext cx="8086725" cy="362512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3600"/>
              <a:buNone/>
              <a:defRPr sz="3600" i="1">
                <a:solidFill>
                  <a:schemeClr val="lt1"/>
                </a:solidFill>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55" name="Google Shape;455;p87"/>
          <p:cNvSpPr txBox="1">
            <a:spLocks noGrp="1"/>
          </p:cNvSpPr>
          <p:nvPr>
            <p:ph type="body" idx="2"/>
          </p:nvPr>
        </p:nvSpPr>
        <p:spPr>
          <a:xfrm>
            <a:off x="865188" y="5468938"/>
            <a:ext cx="4075112" cy="519112"/>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2400"/>
              <a:buNone/>
              <a:defRPr sz="2400" b="1">
                <a:solidFill>
                  <a:schemeClr val="accent3"/>
                </a:solidFill>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5_Title Slide">
  <p:cSld name="5_Title Slide">
    <p:spTree>
      <p:nvGrpSpPr>
        <p:cNvPr id="1" name="Shape 49"/>
        <p:cNvGrpSpPr/>
        <p:nvPr/>
      </p:nvGrpSpPr>
      <p:grpSpPr>
        <a:xfrm>
          <a:off x="0" y="0"/>
          <a:ext cx="0" cy="0"/>
          <a:chOff x="0" y="0"/>
          <a:chExt cx="0" cy="0"/>
        </a:xfrm>
      </p:grpSpPr>
      <p:pic>
        <p:nvPicPr>
          <p:cNvPr id="50" name="Google Shape;50;p92"/>
          <p:cNvPicPr preferRelativeResize="0"/>
          <p:nvPr/>
        </p:nvPicPr>
        <p:blipFill rotWithShape="1">
          <a:blip r:embed="rId2">
            <a:alphaModFix/>
          </a:blip>
          <a:srcRect/>
          <a:stretch/>
        </p:blipFill>
        <p:spPr>
          <a:xfrm flipH="1">
            <a:off x="1" y="0"/>
            <a:ext cx="12192000" cy="6858000"/>
          </a:xfrm>
          <a:prstGeom prst="rect">
            <a:avLst/>
          </a:prstGeom>
          <a:noFill/>
          <a:ln>
            <a:noFill/>
          </a:ln>
        </p:spPr>
      </p:pic>
      <p:sp>
        <p:nvSpPr>
          <p:cNvPr id="51" name="Google Shape;51;p92"/>
          <p:cNvSpPr/>
          <p:nvPr/>
        </p:nvSpPr>
        <p:spPr>
          <a:xfrm>
            <a:off x="0" y="0"/>
            <a:ext cx="11750936" cy="6915555"/>
          </a:xfrm>
          <a:prstGeom prst="rect">
            <a:avLst/>
          </a:prstGeom>
          <a:gradFill>
            <a:gsLst>
              <a:gs pos="0">
                <a:schemeClr val="accent5"/>
              </a:gs>
              <a:gs pos="8000">
                <a:schemeClr val="accent5"/>
              </a:gs>
              <a:gs pos="31000">
                <a:srgbClr val="289195">
                  <a:alpha val="89019"/>
                </a:srgbClr>
              </a:gs>
              <a:gs pos="56000">
                <a:srgbClr val="289195">
                  <a:alpha val="0"/>
                </a:srgbClr>
              </a:gs>
              <a:gs pos="100000">
                <a:srgbClr val="289195">
                  <a:alpha val="0"/>
                </a:srgbClr>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pic>
        <p:nvPicPr>
          <p:cNvPr id="52" name="Google Shape;52;p92"/>
          <p:cNvPicPr preferRelativeResize="0"/>
          <p:nvPr/>
        </p:nvPicPr>
        <p:blipFill rotWithShape="1">
          <a:blip r:embed="rId3">
            <a:alphaModFix amt="20000"/>
          </a:blip>
          <a:srcRect/>
          <a:stretch/>
        </p:blipFill>
        <p:spPr>
          <a:xfrm>
            <a:off x="-306388" y="596674"/>
            <a:ext cx="4330236" cy="5680147"/>
          </a:xfrm>
          <a:prstGeom prst="rect">
            <a:avLst/>
          </a:prstGeom>
          <a:noFill/>
          <a:ln>
            <a:noFill/>
          </a:ln>
        </p:spPr>
      </p:pic>
      <p:pic>
        <p:nvPicPr>
          <p:cNvPr id="53" name="Google Shape;53;p92"/>
          <p:cNvPicPr preferRelativeResize="0"/>
          <p:nvPr/>
        </p:nvPicPr>
        <p:blipFill rotWithShape="1">
          <a:blip r:embed="rId4">
            <a:alphaModFix/>
          </a:blip>
          <a:srcRect/>
          <a:stretch/>
        </p:blipFill>
        <p:spPr>
          <a:xfrm>
            <a:off x="9391792" y="5624090"/>
            <a:ext cx="2359144" cy="1207004"/>
          </a:xfrm>
          <a:prstGeom prst="rect">
            <a:avLst/>
          </a:prstGeom>
          <a:noFill/>
          <a:ln>
            <a:noFill/>
          </a:ln>
        </p:spPr>
      </p:pic>
      <p:pic>
        <p:nvPicPr>
          <p:cNvPr id="54" name="Google Shape;54;p92"/>
          <p:cNvPicPr preferRelativeResize="0"/>
          <p:nvPr/>
        </p:nvPicPr>
        <p:blipFill rotWithShape="1">
          <a:blip r:embed="rId5">
            <a:alphaModFix/>
          </a:blip>
          <a:srcRect/>
          <a:stretch/>
        </p:blipFill>
        <p:spPr>
          <a:xfrm>
            <a:off x="7090695" y="5929051"/>
            <a:ext cx="2100587" cy="635853"/>
          </a:xfrm>
          <a:prstGeom prst="rect">
            <a:avLst/>
          </a:prstGeom>
          <a:noFill/>
          <a:ln>
            <a:noFill/>
          </a:ln>
        </p:spPr>
      </p:pic>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Thank You">
  <p:cSld name="Thank You">
    <p:spTree>
      <p:nvGrpSpPr>
        <p:cNvPr id="1" name="Shape 456"/>
        <p:cNvGrpSpPr/>
        <p:nvPr/>
      </p:nvGrpSpPr>
      <p:grpSpPr>
        <a:xfrm>
          <a:off x="0" y="0"/>
          <a:ext cx="0" cy="0"/>
          <a:chOff x="0" y="0"/>
          <a:chExt cx="0" cy="0"/>
        </a:xfrm>
      </p:grpSpPr>
      <p:sp>
        <p:nvSpPr>
          <p:cNvPr id="457" name="Google Shape;457;p88"/>
          <p:cNvSpPr/>
          <p:nvPr/>
        </p:nvSpPr>
        <p:spPr>
          <a:xfrm>
            <a:off x="9668108" y="0"/>
            <a:ext cx="2523893" cy="6858000"/>
          </a:xfrm>
          <a:prstGeom prst="rect">
            <a:avLst/>
          </a:prstGeom>
          <a:gradFill>
            <a:gsLst>
              <a:gs pos="0">
                <a:schemeClr val="accent5"/>
              </a:gs>
              <a:gs pos="100000">
                <a:srgbClr val="1E6C6F"/>
              </a:gs>
            </a:gsLst>
            <a:lin ang="27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pic>
        <p:nvPicPr>
          <p:cNvPr id="458" name="Google Shape;458;p88" descr="A close up of a logo&#10;&#10;Description automatically generated"/>
          <p:cNvPicPr preferRelativeResize="0"/>
          <p:nvPr/>
        </p:nvPicPr>
        <p:blipFill rotWithShape="1">
          <a:blip r:embed="rId2">
            <a:alphaModFix/>
          </a:blip>
          <a:srcRect/>
          <a:stretch/>
        </p:blipFill>
        <p:spPr>
          <a:xfrm>
            <a:off x="1089648" y="5611903"/>
            <a:ext cx="2094811" cy="668557"/>
          </a:xfrm>
          <a:prstGeom prst="rect">
            <a:avLst/>
          </a:prstGeom>
          <a:noFill/>
          <a:ln>
            <a:noFill/>
          </a:ln>
        </p:spPr>
      </p:pic>
      <p:pic>
        <p:nvPicPr>
          <p:cNvPr id="459" name="Google Shape;459;p88"/>
          <p:cNvPicPr preferRelativeResize="0"/>
          <p:nvPr/>
        </p:nvPicPr>
        <p:blipFill rotWithShape="1">
          <a:blip r:embed="rId3">
            <a:alphaModFix/>
          </a:blip>
          <a:srcRect/>
          <a:stretch/>
        </p:blipFill>
        <p:spPr>
          <a:xfrm>
            <a:off x="3782357" y="5584260"/>
            <a:ext cx="2094828" cy="755960"/>
          </a:xfrm>
          <a:prstGeom prst="rect">
            <a:avLst/>
          </a:prstGeom>
          <a:noFill/>
          <a:ln>
            <a:noFill/>
          </a:ln>
        </p:spPr>
      </p:pic>
      <p:cxnSp>
        <p:nvCxnSpPr>
          <p:cNvPr id="460" name="Google Shape;460;p88"/>
          <p:cNvCxnSpPr/>
          <p:nvPr/>
        </p:nvCxnSpPr>
        <p:spPr>
          <a:xfrm>
            <a:off x="568712" y="658710"/>
            <a:ext cx="0" cy="5540580"/>
          </a:xfrm>
          <a:prstGeom prst="straightConnector1">
            <a:avLst/>
          </a:prstGeom>
          <a:noFill/>
          <a:ln w="50800" cap="rnd" cmpd="sng">
            <a:solidFill>
              <a:srgbClr val="14484A"/>
            </a:solidFill>
            <a:prstDash val="solid"/>
            <a:round/>
            <a:headEnd type="none" w="sm" len="sm"/>
            <a:tailEnd type="none" w="sm" len="sm"/>
          </a:ln>
        </p:spPr>
      </p:cxnSp>
      <p:sp>
        <p:nvSpPr>
          <p:cNvPr id="461" name="Google Shape;461;p88"/>
          <p:cNvSpPr txBox="1">
            <a:spLocks noGrp="1"/>
          </p:cNvSpPr>
          <p:nvPr>
            <p:ph type="body" idx="1"/>
          </p:nvPr>
        </p:nvSpPr>
        <p:spPr>
          <a:xfrm>
            <a:off x="1146902" y="843149"/>
            <a:ext cx="4730261" cy="1039439"/>
          </a:xfrm>
          <a:prstGeom prst="rect">
            <a:avLst/>
          </a:prstGeom>
          <a:noFill/>
          <a:ln>
            <a:noFill/>
          </a:ln>
        </p:spPr>
        <p:txBody>
          <a:bodyPr spcFirstLastPara="1" wrap="square" lIns="91425" tIns="45700" rIns="91425" bIns="45700" anchor="ctr" anchorCtr="0">
            <a:noAutofit/>
          </a:bodyPr>
          <a:lstStyle>
            <a:lvl1pPr marL="457200" lvl="0" indent="-228600" algn="l">
              <a:lnSpc>
                <a:spcPct val="100000"/>
              </a:lnSpc>
              <a:spcBef>
                <a:spcPts val="1000"/>
              </a:spcBef>
              <a:spcAft>
                <a:spcPts val="0"/>
              </a:spcAft>
              <a:buClr>
                <a:schemeClr val="accent3"/>
              </a:buClr>
              <a:buSzPts val="3600"/>
              <a:buNone/>
              <a:defRPr sz="3600" b="1">
                <a:solidFill>
                  <a:schemeClr val="accent3"/>
                </a:solidFill>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2" name="Google Shape;462;p88"/>
          <p:cNvSpPr txBox="1">
            <a:spLocks noGrp="1"/>
          </p:cNvSpPr>
          <p:nvPr>
            <p:ph type="body" idx="2"/>
          </p:nvPr>
        </p:nvSpPr>
        <p:spPr>
          <a:xfrm>
            <a:off x="1146903" y="2026490"/>
            <a:ext cx="4730260" cy="2948923"/>
          </a:xfrm>
          <a:prstGeom prst="rect">
            <a:avLst/>
          </a:prstGeom>
          <a:noFill/>
          <a:ln>
            <a:noFill/>
          </a:ln>
        </p:spPr>
        <p:txBody>
          <a:bodyPr spcFirstLastPara="1" wrap="square" lIns="91425" tIns="45700" rIns="91425" bIns="45700" anchor="t" anchorCtr="0">
            <a:noAutofit/>
          </a:bodyPr>
          <a:lstStyle>
            <a:lvl1pPr marL="457200" lvl="0" indent="-228600" algn="l">
              <a:lnSpc>
                <a:spcPct val="100000"/>
              </a:lnSpc>
              <a:spcBef>
                <a:spcPts val="1000"/>
              </a:spcBef>
              <a:spcAft>
                <a:spcPts val="0"/>
              </a:spcAft>
              <a:buClr>
                <a:schemeClr val="dk1"/>
              </a:buClr>
              <a:buSzPts val="1400"/>
              <a:buNone/>
              <a:defRPr sz="1400" b="0">
                <a:solidFill>
                  <a:schemeClr val="dk1"/>
                </a:solidFill>
              </a:defRPr>
            </a:lvl1pPr>
            <a:lvl2pPr marL="914400" lvl="1" indent="-342900" algn="l">
              <a:lnSpc>
                <a:spcPct val="100000"/>
              </a:lnSpc>
              <a:spcBef>
                <a:spcPts val="500"/>
              </a:spcBef>
              <a:spcAft>
                <a:spcPts val="0"/>
              </a:spcAft>
              <a:buClr>
                <a:schemeClr val="dk1"/>
              </a:buClr>
              <a:buSzPts val="1800"/>
              <a:buChar char="•"/>
              <a:defRPr/>
            </a:lvl2pPr>
            <a:lvl3pPr marL="1371600" lvl="2" indent="-342900" algn="l">
              <a:lnSpc>
                <a:spcPct val="100000"/>
              </a:lnSpc>
              <a:spcBef>
                <a:spcPts val="500"/>
              </a:spcBef>
              <a:spcAft>
                <a:spcPts val="0"/>
              </a:spcAft>
              <a:buClr>
                <a:schemeClr val="dk1"/>
              </a:buClr>
              <a:buSzPts val="1800"/>
              <a:buChar char="•"/>
              <a:defRPr/>
            </a:lvl3pPr>
            <a:lvl4pPr marL="1828800" lvl="3" indent="-342900" algn="l">
              <a:lnSpc>
                <a:spcPct val="100000"/>
              </a:lnSpc>
              <a:spcBef>
                <a:spcPts val="500"/>
              </a:spcBef>
              <a:spcAft>
                <a:spcPts val="0"/>
              </a:spcAft>
              <a:buClr>
                <a:schemeClr val="dk1"/>
              </a:buClr>
              <a:buSzPts val="1800"/>
              <a:buChar char="•"/>
              <a:defRPr/>
            </a:lvl4pPr>
            <a:lvl5pPr marL="2286000" lvl="4" indent="-342900" algn="l">
              <a:lnSpc>
                <a:spcPct val="10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6_Title Slide">
  <p:cSld name="6_Title Slide">
    <p:spTree>
      <p:nvGrpSpPr>
        <p:cNvPr id="1" name="Shape 55"/>
        <p:cNvGrpSpPr/>
        <p:nvPr/>
      </p:nvGrpSpPr>
      <p:grpSpPr>
        <a:xfrm>
          <a:off x="0" y="0"/>
          <a:ext cx="0" cy="0"/>
          <a:chOff x="0" y="0"/>
          <a:chExt cx="0" cy="0"/>
        </a:xfrm>
      </p:grpSpPr>
      <p:pic>
        <p:nvPicPr>
          <p:cNvPr id="56" name="Google Shape;56;p93"/>
          <p:cNvPicPr preferRelativeResize="0"/>
          <p:nvPr/>
        </p:nvPicPr>
        <p:blipFill rotWithShape="1">
          <a:blip r:embed="rId2">
            <a:alphaModFix/>
          </a:blip>
          <a:srcRect/>
          <a:stretch/>
        </p:blipFill>
        <p:spPr>
          <a:xfrm>
            <a:off x="0" y="-1"/>
            <a:ext cx="12191999" cy="6915555"/>
          </a:xfrm>
          <a:prstGeom prst="rect">
            <a:avLst/>
          </a:prstGeom>
          <a:noFill/>
          <a:ln>
            <a:noFill/>
          </a:ln>
        </p:spPr>
      </p:pic>
      <p:sp>
        <p:nvSpPr>
          <p:cNvPr id="57" name="Google Shape;57;p93"/>
          <p:cNvSpPr/>
          <p:nvPr/>
        </p:nvSpPr>
        <p:spPr>
          <a:xfrm>
            <a:off x="0" y="0"/>
            <a:ext cx="11750936" cy="6915555"/>
          </a:xfrm>
          <a:prstGeom prst="rect">
            <a:avLst/>
          </a:prstGeom>
          <a:gradFill>
            <a:gsLst>
              <a:gs pos="0">
                <a:schemeClr val="accent5"/>
              </a:gs>
              <a:gs pos="8000">
                <a:schemeClr val="accent5"/>
              </a:gs>
              <a:gs pos="31000">
                <a:srgbClr val="289195">
                  <a:alpha val="89019"/>
                </a:srgbClr>
              </a:gs>
              <a:gs pos="56000">
                <a:srgbClr val="289195">
                  <a:alpha val="0"/>
                </a:srgbClr>
              </a:gs>
              <a:gs pos="100000">
                <a:srgbClr val="289195">
                  <a:alpha val="0"/>
                </a:srgbClr>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pic>
        <p:nvPicPr>
          <p:cNvPr id="58" name="Google Shape;58;p93"/>
          <p:cNvPicPr preferRelativeResize="0"/>
          <p:nvPr/>
        </p:nvPicPr>
        <p:blipFill rotWithShape="1">
          <a:blip r:embed="rId3">
            <a:alphaModFix amt="20000"/>
          </a:blip>
          <a:srcRect/>
          <a:stretch/>
        </p:blipFill>
        <p:spPr>
          <a:xfrm>
            <a:off x="-306388" y="596674"/>
            <a:ext cx="4330236" cy="5680147"/>
          </a:xfrm>
          <a:prstGeom prst="rect">
            <a:avLst/>
          </a:prstGeom>
          <a:noFill/>
          <a:ln>
            <a:noFill/>
          </a:ln>
        </p:spPr>
      </p:pic>
      <p:pic>
        <p:nvPicPr>
          <p:cNvPr id="59" name="Google Shape;59;p93"/>
          <p:cNvPicPr preferRelativeResize="0"/>
          <p:nvPr/>
        </p:nvPicPr>
        <p:blipFill rotWithShape="1">
          <a:blip r:embed="rId4">
            <a:alphaModFix/>
          </a:blip>
          <a:srcRect/>
          <a:stretch/>
        </p:blipFill>
        <p:spPr>
          <a:xfrm>
            <a:off x="9391792" y="5624090"/>
            <a:ext cx="2359144" cy="1207004"/>
          </a:xfrm>
          <a:prstGeom prst="rect">
            <a:avLst/>
          </a:prstGeom>
          <a:noFill/>
          <a:ln>
            <a:noFill/>
          </a:ln>
        </p:spPr>
      </p:pic>
      <p:pic>
        <p:nvPicPr>
          <p:cNvPr id="60" name="Google Shape;60;p93"/>
          <p:cNvPicPr preferRelativeResize="0"/>
          <p:nvPr/>
        </p:nvPicPr>
        <p:blipFill rotWithShape="1">
          <a:blip r:embed="rId5">
            <a:alphaModFix/>
          </a:blip>
          <a:srcRect/>
          <a:stretch/>
        </p:blipFill>
        <p:spPr>
          <a:xfrm>
            <a:off x="7090695" y="5929051"/>
            <a:ext cx="2100587" cy="635853"/>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1_Title Slide">
  <p:cSld name="1_Title Slide">
    <p:spTree>
      <p:nvGrpSpPr>
        <p:cNvPr id="1" name="Shape 61"/>
        <p:cNvGrpSpPr/>
        <p:nvPr/>
      </p:nvGrpSpPr>
      <p:grpSpPr>
        <a:xfrm>
          <a:off x="0" y="0"/>
          <a:ext cx="0" cy="0"/>
          <a:chOff x="0" y="0"/>
          <a:chExt cx="0" cy="0"/>
        </a:xfrm>
      </p:grpSpPr>
      <p:pic>
        <p:nvPicPr>
          <p:cNvPr id="62" name="Google Shape;62;p94"/>
          <p:cNvPicPr preferRelativeResize="0"/>
          <p:nvPr/>
        </p:nvPicPr>
        <p:blipFill rotWithShape="1">
          <a:blip r:embed="rId2">
            <a:alphaModFix/>
          </a:blip>
          <a:srcRect/>
          <a:stretch/>
        </p:blipFill>
        <p:spPr>
          <a:xfrm flipH="1">
            <a:off x="0" y="1"/>
            <a:ext cx="12192000" cy="6831094"/>
          </a:xfrm>
          <a:prstGeom prst="rect">
            <a:avLst/>
          </a:prstGeom>
          <a:noFill/>
          <a:ln>
            <a:noFill/>
          </a:ln>
        </p:spPr>
      </p:pic>
      <p:sp>
        <p:nvSpPr>
          <p:cNvPr id="63" name="Google Shape;63;p94"/>
          <p:cNvSpPr/>
          <p:nvPr/>
        </p:nvSpPr>
        <p:spPr>
          <a:xfrm>
            <a:off x="0" y="0"/>
            <a:ext cx="11750936" cy="6857999"/>
          </a:xfrm>
          <a:prstGeom prst="rect">
            <a:avLst/>
          </a:prstGeom>
          <a:gradFill>
            <a:gsLst>
              <a:gs pos="0">
                <a:schemeClr val="accent5"/>
              </a:gs>
              <a:gs pos="8000">
                <a:schemeClr val="accent5"/>
              </a:gs>
              <a:gs pos="31000">
                <a:srgbClr val="289195">
                  <a:alpha val="89019"/>
                </a:srgbClr>
              </a:gs>
              <a:gs pos="56000">
                <a:srgbClr val="289195">
                  <a:alpha val="0"/>
                </a:srgbClr>
              </a:gs>
              <a:gs pos="100000">
                <a:srgbClr val="289195">
                  <a:alpha val="0"/>
                </a:srgbClr>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pic>
        <p:nvPicPr>
          <p:cNvPr id="64" name="Google Shape;64;p94"/>
          <p:cNvPicPr preferRelativeResize="0"/>
          <p:nvPr/>
        </p:nvPicPr>
        <p:blipFill rotWithShape="1">
          <a:blip r:embed="rId3">
            <a:alphaModFix amt="20000"/>
          </a:blip>
          <a:srcRect/>
          <a:stretch/>
        </p:blipFill>
        <p:spPr>
          <a:xfrm>
            <a:off x="-264881" y="621422"/>
            <a:ext cx="4330236" cy="5680147"/>
          </a:xfrm>
          <a:prstGeom prst="rect">
            <a:avLst/>
          </a:prstGeom>
          <a:noFill/>
          <a:ln>
            <a:noFill/>
          </a:ln>
        </p:spPr>
      </p:pic>
      <p:cxnSp>
        <p:nvCxnSpPr>
          <p:cNvPr id="65" name="Google Shape;65;p94"/>
          <p:cNvCxnSpPr/>
          <p:nvPr/>
        </p:nvCxnSpPr>
        <p:spPr>
          <a:xfrm>
            <a:off x="1671638" y="3644526"/>
            <a:ext cx="5616100" cy="0"/>
          </a:xfrm>
          <a:prstGeom prst="straightConnector1">
            <a:avLst/>
          </a:prstGeom>
          <a:noFill/>
          <a:ln w="50800" cap="rnd" cmpd="sng">
            <a:solidFill>
              <a:srgbClr val="CCF0F0"/>
            </a:solidFill>
            <a:prstDash val="solid"/>
            <a:round/>
            <a:headEnd type="none" w="sm" len="sm"/>
            <a:tailEnd type="none" w="sm" len="sm"/>
          </a:ln>
        </p:spPr>
      </p:cxnSp>
      <p:sp>
        <p:nvSpPr>
          <p:cNvPr id="66" name="Google Shape;66;p94"/>
          <p:cNvSpPr txBox="1">
            <a:spLocks noGrp="1"/>
          </p:cNvSpPr>
          <p:nvPr>
            <p:ph type="body" idx="1"/>
          </p:nvPr>
        </p:nvSpPr>
        <p:spPr>
          <a:xfrm>
            <a:off x="1671638" y="596772"/>
            <a:ext cx="8620125" cy="1363663"/>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1000"/>
              </a:spcBef>
              <a:spcAft>
                <a:spcPts val="0"/>
              </a:spcAft>
              <a:buClr>
                <a:schemeClr val="lt1"/>
              </a:buClr>
              <a:buSzPts val="4800"/>
              <a:buNone/>
              <a:defRPr sz="4800" b="0" i="0">
                <a:solidFill>
                  <a:schemeClr val="lt1"/>
                </a:solidFill>
                <a:latin typeface="Roboto Condensed"/>
                <a:ea typeface="Roboto Condensed"/>
                <a:cs typeface="Roboto Condensed"/>
                <a:sym typeface="Roboto Condensed"/>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7" name="Google Shape;67;p94"/>
          <p:cNvSpPr txBox="1">
            <a:spLocks noGrp="1"/>
          </p:cNvSpPr>
          <p:nvPr>
            <p:ph type="body" idx="2"/>
          </p:nvPr>
        </p:nvSpPr>
        <p:spPr>
          <a:xfrm>
            <a:off x="1671638" y="2049054"/>
            <a:ext cx="8620125" cy="142641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2500"/>
              <a:buNone/>
              <a:defRPr sz="25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8" name="Google Shape;68;p94"/>
          <p:cNvSpPr txBox="1">
            <a:spLocks noGrp="1"/>
          </p:cNvSpPr>
          <p:nvPr>
            <p:ph type="body" idx="3"/>
          </p:nvPr>
        </p:nvSpPr>
        <p:spPr>
          <a:xfrm>
            <a:off x="1671638" y="3752349"/>
            <a:ext cx="8620125" cy="42103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1400"/>
              <a:buNone/>
              <a:defRPr sz="14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9" name="Google Shape;69;p94"/>
          <p:cNvSpPr txBox="1">
            <a:spLocks noGrp="1"/>
          </p:cNvSpPr>
          <p:nvPr>
            <p:ph type="body" idx="4"/>
          </p:nvPr>
        </p:nvSpPr>
        <p:spPr>
          <a:xfrm>
            <a:off x="1671638" y="4236443"/>
            <a:ext cx="8620125" cy="42103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1200"/>
              <a:buNone/>
              <a:defRPr sz="12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0" name="Google Shape;70;p94"/>
          <p:cNvSpPr/>
          <p:nvPr/>
        </p:nvSpPr>
        <p:spPr>
          <a:xfrm flipH="1">
            <a:off x="6612673" y="5642518"/>
            <a:ext cx="5579327" cy="1217708"/>
          </a:xfrm>
          <a:prstGeom prst="round1Rect">
            <a:avLst>
              <a:gd name="adj" fmla="val 33151"/>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grpSp>
        <p:nvGrpSpPr>
          <p:cNvPr id="71" name="Google Shape;71;p94"/>
          <p:cNvGrpSpPr/>
          <p:nvPr/>
        </p:nvGrpSpPr>
        <p:grpSpPr>
          <a:xfrm>
            <a:off x="7080143" y="5871713"/>
            <a:ext cx="4452334" cy="717418"/>
            <a:chOff x="7080143" y="5871713"/>
            <a:chExt cx="4452334" cy="717418"/>
          </a:xfrm>
        </p:grpSpPr>
        <p:pic>
          <p:nvPicPr>
            <p:cNvPr id="72" name="Google Shape;72;p94"/>
            <p:cNvPicPr preferRelativeResize="0"/>
            <p:nvPr/>
          </p:nvPicPr>
          <p:blipFill rotWithShape="1">
            <a:blip r:embed="rId4">
              <a:alphaModFix/>
            </a:blip>
            <a:srcRect/>
            <a:stretch/>
          </p:blipFill>
          <p:spPr>
            <a:xfrm>
              <a:off x="7080143" y="5911996"/>
              <a:ext cx="2121689" cy="677135"/>
            </a:xfrm>
            <a:prstGeom prst="rect">
              <a:avLst/>
            </a:prstGeom>
            <a:noFill/>
            <a:ln>
              <a:noFill/>
            </a:ln>
          </p:spPr>
        </p:pic>
        <p:pic>
          <p:nvPicPr>
            <p:cNvPr id="73" name="Google Shape;73;p94"/>
            <p:cNvPicPr preferRelativeResize="0"/>
            <p:nvPr/>
          </p:nvPicPr>
          <p:blipFill rotWithShape="1">
            <a:blip r:embed="rId5">
              <a:alphaModFix/>
            </a:blip>
            <a:srcRect/>
            <a:stretch/>
          </p:blipFill>
          <p:spPr>
            <a:xfrm>
              <a:off x="9611585" y="5871713"/>
              <a:ext cx="1920892" cy="693191"/>
            </a:xfrm>
            <a:prstGeom prst="rect">
              <a:avLst/>
            </a:prstGeom>
            <a:noFill/>
            <a:ln>
              <a:noFill/>
            </a:ln>
          </p:spPr>
        </p:pic>
      </p:gr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7_Title Slide">
  <p:cSld name="7_Title Slide">
    <p:spTree>
      <p:nvGrpSpPr>
        <p:cNvPr id="1" name="Shape 74"/>
        <p:cNvGrpSpPr/>
        <p:nvPr/>
      </p:nvGrpSpPr>
      <p:grpSpPr>
        <a:xfrm>
          <a:off x="0" y="0"/>
          <a:ext cx="0" cy="0"/>
          <a:chOff x="0" y="0"/>
          <a:chExt cx="0" cy="0"/>
        </a:xfrm>
      </p:grpSpPr>
      <p:pic>
        <p:nvPicPr>
          <p:cNvPr id="75" name="Google Shape;75;p95"/>
          <p:cNvPicPr preferRelativeResize="0"/>
          <p:nvPr/>
        </p:nvPicPr>
        <p:blipFill rotWithShape="1">
          <a:blip r:embed="rId2">
            <a:alphaModFix/>
          </a:blip>
          <a:srcRect/>
          <a:stretch/>
        </p:blipFill>
        <p:spPr>
          <a:xfrm>
            <a:off x="0" y="1"/>
            <a:ext cx="12205218" cy="6857998"/>
          </a:xfrm>
          <a:prstGeom prst="rect">
            <a:avLst/>
          </a:prstGeom>
          <a:noFill/>
          <a:ln>
            <a:noFill/>
          </a:ln>
        </p:spPr>
      </p:pic>
      <p:sp>
        <p:nvSpPr>
          <p:cNvPr id="76" name="Google Shape;76;p95"/>
          <p:cNvSpPr/>
          <p:nvPr/>
        </p:nvSpPr>
        <p:spPr>
          <a:xfrm>
            <a:off x="0" y="0"/>
            <a:ext cx="11750936" cy="6857999"/>
          </a:xfrm>
          <a:prstGeom prst="rect">
            <a:avLst/>
          </a:prstGeom>
          <a:gradFill>
            <a:gsLst>
              <a:gs pos="0">
                <a:schemeClr val="accent5"/>
              </a:gs>
              <a:gs pos="8000">
                <a:schemeClr val="accent5"/>
              </a:gs>
              <a:gs pos="31000">
                <a:srgbClr val="289195">
                  <a:alpha val="89019"/>
                </a:srgbClr>
              </a:gs>
              <a:gs pos="56000">
                <a:srgbClr val="289195">
                  <a:alpha val="0"/>
                </a:srgbClr>
              </a:gs>
              <a:gs pos="100000">
                <a:srgbClr val="289195">
                  <a:alpha val="0"/>
                </a:srgbClr>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pic>
        <p:nvPicPr>
          <p:cNvPr id="77" name="Google Shape;77;p95"/>
          <p:cNvPicPr preferRelativeResize="0"/>
          <p:nvPr/>
        </p:nvPicPr>
        <p:blipFill rotWithShape="1">
          <a:blip r:embed="rId3">
            <a:alphaModFix amt="20000"/>
          </a:blip>
          <a:srcRect/>
          <a:stretch/>
        </p:blipFill>
        <p:spPr>
          <a:xfrm>
            <a:off x="-264881" y="621422"/>
            <a:ext cx="4330236" cy="5680147"/>
          </a:xfrm>
          <a:prstGeom prst="rect">
            <a:avLst/>
          </a:prstGeom>
          <a:noFill/>
          <a:ln>
            <a:noFill/>
          </a:ln>
        </p:spPr>
      </p:pic>
      <p:cxnSp>
        <p:nvCxnSpPr>
          <p:cNvPr id="78" name="Google Shape;78;p95"/>
          <p:cNvCxnSpPr/>
          <p:nvPr/>
        </p:nvCxnSpPr>
        <p:spPr>
          <a:xfrm>
            <a:off x="1671638" y="3644526"/>
            <a:ext cx="5616100" cy="0"/>
          </a:xfrm>
          <a:prstGeom prst="straightConnector1">
            <a:avLst/>
          </a:prstGeom>
          <a:noFill/>
          <a:ln w="50800" cap="rnd" cmpd="sng">
            <a:solidFill>
              <a:srgbClr val="CCF0F0"/>
            </a:solidFill>
            <a:prstDash val="solid"/>
            <a:round/>
            <a:headEnd type="none" w="sm" len="sm"/>
            <a:tailEnd type="none" w="sm" len="sm"/>
          </a:ln>
        </p:spPr>
      </p:cxnSp>
      <p:sp>
        <p:nvSpPr>
          <p:cNvPr id="79" name="Google Shape;79;p95"/>
          <p:cNvSpPr txBox="1">
            <a:spLocks noGrp="1"/>
          </p:cNvSpPr>
          <p:nvPr>
            <p:ph type="body" idx="1"/>
          </p:nvPr>
        </p:nvSpPr>
        <p:spPr>
          <a:xfrm>
            <a:off x="1671638" y="596772"/>
            <a:ext cx="8620125" cy="1363663"/>
          </a:xfrm>
          <a:prstGeom prst="rect">
            <a:avLst/>
          </a:prstGeom>
          <a:noFill/>
          <a:ln>
            <a:noFill/>
          </a:ln>
        </p:spPr>
        <p:txBody>
          <a:bodyPr spcFirstLastPara="1" wrap="square" lIns="91425" tIns="45700" rIns="91425" bIns="45700" anchor="b" anchorCtr="0">
            <a:normAutofit/>
          </a:bodyPr>
          <a:lstStyle>
            <a:lvl1pPr marL="457200" lvl="0" indent="-228600" algn="l">
              <a:lnSpc>
                <a:spcPct val="100000"/>
              </a:lnSpc>
              <a:spcBef>
                <a:spcPts val="1000"/>
              </a:spcBef>
              <a:spcAft>
                <a:spcPts val="0"/>
              </a:spcAft>
              <a:buClr>
                <a:schemeClr val="lt1"/>
              </a:buClr>
              <a:buSzPts val="4800"/>
              <a:buNone/>
              <a:defRPr sz="4800" b="0" i="0">
                <a:solidFill>
                  <a:schemeClr val="lt1"/>
                </a:solidFill>
                <a:latin typeface="Roboto Condensed"/>
                <a:ea typeface="Roboto Condensed"/>
                <a:cs typeface="Roboto Condensed"/>
                <a:sym typeface="Roboto Condensed"/>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0" name="Google Shape;80;p95"/>
          <p:cNvSpPr txBox="1">
            <a:spLocks noGrp="1"/>
          </p:cNvSpPr>
          <p:nvPr>
            <p:ph type="body" idx="2"/>
          </p:nvPr>
        </p:nvSpPr>
        <p:spPr>
          <a:xfrm>
            <a:off x="1671638" y="2049054"/>
            <a:ext cx="8620125" cy="142641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2500"/>
              <a:buNone/>
              <a:defRPr sz="25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 name="Google Shape;81;p95"/>
          <p:cNvSpPr txBox="1">
            <a:spLocks noGrp="1"/>
          </p:cNvSpPr>
          <p:nvPr>
            <p:ph type="body" idx="3"/>
          </p:nvPr>
        </p:nvSpPr>
        <p:spPr>
          <a:xfrm>
            <a:off x="1671638" y="3752349"/>
            <a:ext cx="8620125" cy="42103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1400"/>
              <a:buNone/>
              <a:defRPr sz="14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2" name="Google Shape;82;p95"/>
          <p:cNvSpPr txBox="1">
            <a:spLocks noGrp="1"/>
          </p:cNvSpPr>
          <p:nvPr>
            <p:ph type="body" idx="4"/>
          </p:nvPr>
        </p:nvSpPr>
        <p:spPr>
          <a:xfrm>
            <a:off x="1671638" y="4236443"/>
            <a:ext cx="8620125" cy="42103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chemeClr val="lt1"/>
              </a:buClr>
              <a:buSzPts val="1200"/>
              <a:buNone/>
              <a:defRPr sz="1200" b="0" i="0">
                <a:solidFill>
                  <a:schemeClr val="lt1"/>
                </a:solidFill>
                <a:latin typeface="Source Sans Pro"/>
                <a:ea typeface="Source Sans Pro"/>
                <a:cs typeface="Source Sans Pro"/>
                <a:sym typeface="Source Sans Pro"/>
              </a:defRPr>
            </a:lvl1pPr>
            <a:lvl2pPr marL="914400" lvl="1" indent="-342900" algn="l">
              <a:lnSpc>
                <a:spcPct val="100000"/>
              </a:lnSpc>
              <a:spcBef>
                <a:spcPts val="500"/>
              </a:spcBef>
              <a:spcAft>
                <a:spcPts val="0"/>
              </a:spcAft>
              <a:buClr>
                <a:schemeClr val="lt1"/>
              </a:buClr>
              <a:buSzPts val="1800"/>
              <a:buChar char="•"/>
              <a:defRPr/>
            </a:lvl2pPr>
            <a:lvl3pPr marL="1371600" lvl="2" indent="-342900" algn="l">
              <a:lnSpc>
                <a:spcPct val="100000"/>
              </a:lnSpc>
              <a:spcBef>
                <a:spcPts val="500"/>
              </a:spcBef>
              <a:spcAft>
                <a:spcPts val="0"/>
              </a:spcAft>
              <a:buClr>
                <a:schemeClr val="lt1"/>
              </a:buClr>
              <a:buSzPts val="1800"/>
              <a:buChar char="•"/>
              <a:defRPr/>
            </a:lvl3pPr>
            <a:lvl4pPr marL="1828800" lvl="3" indent="-342900" algn="l">
              <a:lnSpc>
                <a:spcPct val="100000"/>
              </a:lnSpc>
              <a:spcBef>
                <a:spcPts val="500"/>
              </a:spcBef>
              <a:spcAft>
                <a:spcPts val="0"/>
              </a:spcAft>
              <a:buClr>
                <a:schemeClr val="lt1"/>
              </a:buClr>
              <a:buSzPts val="1800"/>
              <a:buChar char="•"/>
              <a:defRPr/>
            </a:lvl4pPr>
            <a:lvl5pPr marL="2286000" lvl="4" indent="-342900" algn="l">
              <a:lnSpc>
                <a:spcPct val="100000"/>
              </a:lnSpc>
              <a:spcBef>
                <a:spcPts val="500"/>
              </a:spcBef>
              <a:spcAft>
                <a:spcPts val="0"/>
              </a:spcAft>
              <a:buClr>
                <a:schemeClr val="l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3" name="Google Shape;83;p95"/>
          <p:cNvSpPr/>
          <p:nvPr/>
        </p:nvSpPr>
        <p:spPr>
          <a:xfrm flipH="1">
            <a:off x="6612673" y="5642518"/>
            <a:ext cx="5579327" cy="1217708"/>
          </a:xfrm>
          <a:prstGeom prst="round1Rect">
            <a:avLst>
              <a:gd name="adj" fmla="val 33151"/>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Source Sans Pro"/>
              <a:ea typeface="Source Sans Pro"/>
              <a:cs typeface="Source Sans Pro"/>
              <a:sym typeface="Source Sans Pro"/>
            </a:endParaRPr>
          </a:p>
        </p:txBody>
      </p:sp>
      <p:grpSp>
        <p:nvGrpSpPr>
          <p:cNvPr id="84" name="Google Shape;84;p95"/>
          <p:cNvGrpSpPr/>
          <p:nvPr/>
        </p:nvGrpSpPr>
        <p:grpSpPr>
          <a:xfrm>
            <a:off x="7080143" y="5871713"/>
            <a:ext cx="4452334" cy="717418"/>
            <a:chOff x="7080143" y="5871713"/>
            <a:chExt cx="4452334" cy="717418"/>
          </a:xfrm>
        </p:grpSpPr>
        <p:pic>
          <p:nvPicPr>
            <p:cNvPr id="85" name="Google Shape;85;p95"/>
            <p:cNvPicPr preferRelativeResize="0"/>
            <p:nvPr/>
          </p:nvPicPr>
          <p:blipFill rotWithShape="1">
            <a:blip r:embed="rId4">
              <a:alphaModFix/>
            </a:blip>
            <a:srcRect/>
            <a:stretch/>
          </p:blipFill>
          <p:spPr>
            <a:xfrm>
              <a:off x="7080143" y="5911996"/>
              <a:ext cx="2121689" cy="677135"/>
            </a:xfrm>
            <a:prstGeom prst="rect">
              <a:avLst/>
            </a:prstGeom>
            <a:noFill/>
            <a:ln>
              <a:noFill/>
            </a:ln>
          </p:spPr>
        </p:pic>
        <p:pic>
          <p:nvPicPr>
            <p:cNvPr id="86" name="Google Shape;86;p95"/>
            <p:cNvPicPr preferRelativeResize="0"/>
            <p:nvPr/>
          </p:nvPicPr>
          <p:blipFill rotWithShape="1">
            <a:blip r:embed="rId5">
              <a:alphaModFix/>
            </a:blip>
            <a:srcRect/>
            <a:stretch/>
          </p:blipFill>
          <p:spPr>
            <a:xfrm>
              <a:off x="9611585" y="5871713"/>
              <a:ext cx="1920892" cy="693191"/>
            </a:xfrm>
            <a:prstGeom prst="rect">
              <a:avLst/>
            </a:prstGeom>
            <a:noFill/>
            <a:ln>
              <a:noFill/>
            </a:ln>
          </p:spPr>
        </p:pic>
      </p:gr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24.xml"/><Relationship Id="rId18" Type="http://schemas.openxmlformats.org/officeDocument/2006/relationships/slideLayout" Target="../slideLayouts/slideLayout29.xml"/><Relationship Id="rId26" Type="http://schemas.openxmlformats.org/officeDocument/2006/relationships/slideLayout" Target="../slideLayouts/slideLayout37.xml"/><Relationship Id="rId39" Type="http://schemas.openxmlformats.org/officeDocument/2006/relationships/slideLayout" Target="../slideLayouts/slideLayout50.xml"/><Relationship Id="rId21" Type="http://schemas.openxmlformats.org/officeDocument/2006/relationships/slideLayout" Target="../slideLayouts/slideLayout32.xml"/><Relationship Id="rId34" Type="http://schemas.openxmlformats.org/officeDocument/2006/relationships/slideLayout" Target="../slideLayouts/slideLayout45.xml"/><Relationship Id="rId42" Type="http://schemas.openxmlformats.org/officeDocument/2006/relationships/slideLayout" Target="../slideLayouts/slideLayout53.xml"/><Relationship Id="rId47" Type="http://schemas.openxmlformats.org/officeDocument/2006/relationships/slideLayout" Target="../slideLayouts/slideLayout58.xml"/><Relationship Id="rId50" Type="http://schemas.openxmlformats.org/officeDocument/2006/relationships/theme" Target="../theme/theme2.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9" Type="http://schemas.openxmlformats.org/officeDocument/2006/relationships/slideLayout" Target="../slideLayouts/slideLayout40.xml"/><Relationship Id="rId11" Type="http://schemas.openxmlformats.org/officeDocument/2006/relationships/slideLayout" Target="../slideLayouts/slideLayout22.xml"/><Relationship Id="rId24" Type="http://schemas.openxmlformats.org/officeDocument/2006/relationships/slideLayout" Target="../slideLayouts/slideLayout35.xml"/><Relationship Id="rId32" Type="http://schemas.openxmlformats.org/officeDocument/2006/relationships/slideLayout" Target="../slideLayouts/slideLayout43.xml"/><Relationship Id="rId37" Type="http://schemas.openxmlformats.org/officeDocument/2006/relationships/slideLayout" Target="../slideLayouts/slideLayout48.xml"/><Relationship Id="rId40" Type="http://schemas.openxmlformats.org/officeDocument/2006/relationships/slideLayout" Target="../slideLayouts/slideLayout51.xml"/><Relationship Id="rId45" Type="http://schemas.openxmlformats.org/officeDocument/2006/relationships/slideLayout" Target="../slideLayouts/slideLayout56.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23" Type="http://schemas.openxmlformats.org/officeDocument/2006/relationships/slideLayout" Target="../slideLayouts/slideLayout34.xml"/><Relationship Id="rId28" Type="http://schemas.openxmlformats.org/officeDocument/2006/relationships/slideLayout" Target="../slideLayouts/slideLayout39.xml"/><Relationship Id="rId36" Type="http://schemas.openxmlformats.org/officeDocument/2006/relationships/slideLayout" Target="../slideLayouts/slideLayout47.xml"/><Relationship Id="rId49" Type="http://schemas.openxmlformats.org/officeDocument/2006/relationships/slideLayout" Target="../slideLayouts/slideLayout60.xml"/><Relationship Id="rId10" Type="http://schemas.openxmlformats.org/officeDocument/2006/relationships/slideLayout" Target="../slideLayouts/slideLayout21.xml"/><Relationship Id="rId19" Type="http://schemas.openxmlformats.org/officeDocument/2006/relationships/slideLayout" Target="../slideLayouts/slideLayout30.xml"/><Relationship Id="rId31" Type="http://schemas.openxmlformats.org/officeDocument/2006/relationships/slideLayout" Target="../slideLayouts/slideLayout42.xml"/><Relationship Id="rId44" Type="http://schemas.openxmlformats.org/officeDocument/2006/relationships/slideLayout" Target="../slideLayouts/slideLayout55.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 Id="rId22" Type="http://schemas.openxmlformats.org/officeDocument/2006/relationships/slideLayout" Target="../slideLayouts/slideLayout33.xml"/><Relationship Id="rId27" Type="http://schemas.openxmlformats.org/officeDocument/2006/relationships/slideLayout" Target="../slideLayouts/slideLayout38.xml"/><Relationship Id="rId30" Type="http://schemas.openxmlformats.org/officeDocument/2006/relationships/slideLayout" Target="../slideLayouts/slideLayout41.xml"/><Relationship Id="rId35" Type="http://schemas.openxmlformats.org/officeDocument/2006/relationships/slideLayout" Target="../slideLayouts/slideLayout46.xml"/><Relationship Id="rId43" Type="http://schemas.openxmlformats.org/officeDocument/2006/relationships/slideLayout" Target="../slideLayouts/slideLayout54.xml"/><Relationship Id="rId48" Type="http://schemas.openxmlformats.org/officeDocument/2006/relationships/slideLayout" Target="../slideLayouts/slideLayout59.xml"/><Relationship Id="rId8" Type="http://schemas.openxmlformats.org/officeDocument/2006/relationships/slideLayout" Target="../slideLayouts/slideLayout19.xml"/><Relationship Id="rId3" Type="http://schemas.openxmlformats.org/officeDocument/2006/relationships/slideLayout" Target="../slideLayouts/slideLayout14.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5" Type="http://schemas.openxmlformats.org/officeDocument/2006/relationships/slideLayout" Target="../slideLayouts/slideLayout36.xml"/><Relationship Id="rId33" Type="http://schemas.openxmlformats.org/officeDocument/2006/relationships/slideLayout" Target="../slideLayouts/slideLayout44.xml"/><Relationship Id="rId38" Type="http://schemas.openxmlformats.org/officeDocument/2006/relationships/slideLayout" Target="../slideLayouts/slideLayout49.xml"/><Relationship Id="rId46" Type="http://schemas.openxmlformats.org/officeDocument/2006/relationships/slideLayout" Target="../slideLayouts/slideLayout57.xml"/><Relationship Id="rId20" Type="http://schemas.openxmlformats.org/officeDocument/2006/relationships/slideLayout" Target="../slideLayouts/slideLayout31.xml"/><Relationship Id="rId41" Type="http://schemas.openxmlformats.org/officeDocument/2006/relationships/slideLayout" Target="../slideLayouts/slideLayout52.xml"/><Relationship Id="rId1" Type="http://schemas.openxmlformats.org/officeDocument/2006/relationships/slideLayout" Target="../slideLayouts/slideLayout12.xml"/><Relationship Id="rId6"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Shape 9"/>
        <p:cNvGrpSpPr/>
        <p:nvPr/>
      </p:nvGrpSpPr>
      <p:grpSpPr>
        <a:xfrm>
          <a:off x="0" y="0"/>
          <a:ext cx="0" cy="0"/>
          <a:chOff x="0" y="0"/>
          <a:chExt cx="0" cy="0"/>
        </a:xfrm>
      </p:grpSpPr>
      <p:sp>
        <p:nvSpPr>
          <p:cNvPr id="10" name="Google Shape;10;p3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lt1"/>
              </a:buClr>
              <a:buSzPts val="3600"/>
              <a:buFont typeface="Roboto Condensed"/>
              <a:buNone/>
              <a:defRPr sz="3600" b="0" i="0" u="none" strike="noStrike" cap="none">
                <a:solidFill>
                  <a:schemeClr val="lt1"/>
                </a:solidFill>
                <a:latin typeface="Roboto Condensed"/>
                <a:ea typeface="Roboto Condensed"/>
                <a:cs typeface="Roboto Condensed"/>
                <a:sym typeface="Roboto Condensed"/>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36"/>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100000"/>
              </a:lnSpc>
              <a:spcBef>
                <a:spcPts val="1000"/>
              </a:spcBef>
              <a:spcAft>
                <a:spcPts val="0"/>
              </a:spcAft>
              <a:buClr>
                <a:schemeClr val="lt1"/>
              </a:buClr>
              <a:buSzPts val="2800"/>
              <a:buFont typeface="Arial"/>
              <a:buChar char="•"/>
              <a:defRPr sz="2800" b="0" i="0" u="none" strike="noStrike" cap="none">
                <a:solidFill>
                  <a:schemeClr val="lt1"/>
                </a:solidFill>
                <a:latin typeface="Source Sans Pro"/>
                <a:ea typeface="Source Sans Pro"/>
                <a:cs typeface="Source Sans Pro"/>
                <a:sym typeface="Source Sans Pro"/>
              </a:defRPr>
            </a:lvl1pPr>
            <a:lvl2pPr marL="914400" marR="0" lvl="1" indent="-381000" algn="l" rtl="0">
              <a:lnSpc>
                <a:spcPct val="100000"/>
              </a:lnSpc>
              <a:spcBef>
                <a:spcPts val="500"/>
              </a:spcBef>
              <a:spcAft>
                <a:spcPts val="0"/>
              </a:spcAft>
              <a:buClr>
                <a:schemeClr val="lt1"/>
              </a:buClr>
              <a:buSzPts val="2400"/>
              <a:buFont typeface="Arial"/>
              <a:buChar char="•"/>
              <a:defRPr sz="2400" b="0" i="0" u="none" strike="noStrike" cap="none">
                <a:solidFill>
                  <a:schemeClr val="lt1"/>
                </a:solidFill>
                <a:latin typeface="Source Sans Pro"/>
                <a:ea typeface="Source Sans Pro"/>
                <a:cs typeface="Source Sans Pro"/>
                <a:sym typeface="Source Sans Pro"/>
              </a:defRPr>
            </a:lvl2pPr>
            <a:lvl3pPr marL="1371600" marR="0" lvl="2" indent="-355600" algn="l" rtl="0">
              <a:lnSpc>
                <a:spcPct val="100000"/>
              </a:lnSpc>
              <a:spcBef>
                <a:spcPts val="500"/>
              </a:spcBef>
              <a:spcAft>
                <a:spcPts val="0"/>
              </a:spcAft>
              <a:buClr>
                <a:schemeClr val="lt1"/>
              </a:buClr>
              <a:buSzPts val="2000"/>
              <a:buFont typeface="Arial"/>
              <a:buChar char="•"/>
              <a:defRPr sz="2000" b="0" i="0" u="none" strike="noStrike" cap="none">
                <a:solidFill>
                  <a:schemeClr val="lt1"/>
                </a:solidFill>
                <a:latin typeface="Source Sans Pro"/>
                <a:ea typeface="Source Sans Pro"/>
                <a:cs typeface="Source Sans Pro"/>
                <a:sym typeface="Source Sans Pro"/>
              </a:defRPr>
            </a:lvl3pPr>
            <a:lvl4pPr marL="1828800" marR="0" lvl="3" indent="-342900" algn="l" rtl="0">
              <a:lnSpc>
                <a:spcPct val="100000"/>
              </a:lnSpc>
              <a:spcBef>
                <a:spcPts val="500"/>
              </a:spcBef>
              <a:spcAft>
                <a:spcPts val="0"/>
              </a:spcAft>
              <a:buClr>
                <a:schemeClr val="lt1"/>
              </a:buClr>
              <a:buSzPts val="1800"/>
              <a:buFont typeface="Arial"/>
              <a:buChar char="•"/>
              <a:defRPr sz="1800" b="0" i="0" u="none" strike="noStrike" cap="none">
                <a:solidFill>
                  <a:schemeClr val="lt1"/>
                </a:solidFill>
                <a:latin typeface="Source Sans Pro"/>
                <a:ea typeface="Source Sans Pro"/>
                <a:cs typeface="Source Sans Pro"/>
                <a:sym typeface="Source Sans Pro"/>
              </a:defRPr>
            </a:lvl4pPr>
            <a:lvl5pPr marL="2286000" marR="0" lvl="4" indent="-342900" algn="l" rtl="0">
              <a:lnSpc>
                <a:spcPct val="100000"/>
              </a:lnSpc>
              <a:spcBef>
                <a:spcPts val="500"/>
              </a:spcBef>
              <a:spcAft>
                <a:spcPts val="0"/>
              </a:spcAft>
              <a:buClr>
                <a:schemeClr val="lt1"/>
              </a:buClr>
              <a:buSzPts val="1800"/>
              <a:buFont typeface="Arial"/>
              <a:buChar char="•"/>
              <a:defRPr sz="1800" b="0" i="0" u="none" strike="noStrike" cap="none">
                <a:solidFill>
                  <a:schemeClr val="lt1"/>
                </a:solidFill>
                <a:latin typeface="Source Sans Pro"/>
                <a:ea typeface="Source Sans Pro"/>
                <a:cs typeface="Source Sans Pro"/>
                <a:sym typeface="Source Sans Pr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13"/>
        <p:cNvGrpSpPr/>
        <p:nvPr/>
      </p:nvGrpSpPr>
      <p:grpSpPr>
        <a:xfrm>
          <a:off x="0" y="0"/>
          <a:ext cx="0" cy="0"/>
          <a:chOff x="0" y="0"/>
          <a:chExt cx="0" cy="0"/>
        </a:xfrm>
      </p:grpSpPr>
      <p:sp>
        <p:nvSpPr>
          <p:cNvPr id="114" name="Google Shape;114;p3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3600"/>
              <a:buFont typeface="Roboto Condensed"/>
              <a:buNone/>
              <a:defRPr sz="3600" b="0" i="0" u="none" strike="noStrike" cap="none">
                <a:solidFill>
                  <a:schemeClr val="dk1"/>
                </a:solidFill>
                <a:latin typeface="Roboto Condensed"/>
                <a:ea typeface="Roboto Condensed"/>
                <a:cs typeface="Roboto Condensed"/>
                <a:sym typeface="Roboto Condensed"/>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5" name="Google Shape;115;p39"/>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368300" algn="l" rtl="0">
              <a:lnSpc>
                <a:spcPct val="100000"/>
              </a:lnSpc>
              <a:spcBef>
                <a:spcPts val="1000"/>
              </a:spcBef>
              <a:spcAft>
                <a:spcPts val="0"/>
              </a:spcAft>
              <a:buClr>
                <a:schemeClr val="dk1"/>
              </a:buClr>
              <a:buSzPts val="2200"/>
              <a:buFont typeface="Arial"/>
              <a:buChar char="•"/>
              <a:defRPr sz="2200" b="0" i="0" u="none" strike="noStrike" cap="none">
                <a:solidFill>
                  <a:schemeClr val="dk1"/>
                </a:solidFill>
                <a:latin typeface="Source Sans Pro"/>
                <a:ea typeface="Source Sans Pro"/>
                <a:cs typeface="Source Sans Pro"/>
                <a:sym typeface="Source Sans Pro"/>
              </a:defRPr>
            </a:lvl1pPr>
            <a:lvl2pPr marL="914400" marR="0" lvl="1" indent="-368300" algn="l" rtl="0">
              <a:lnSpc>
                <a:spcPct val="100000"/>
              </a:lnSpc>
              <a:spcBef>
                <a:spcPts val="500"/>
              </a:spcBef>
              <a:spcAft>
                <a:spcPts val="0"/>
              </a:spcAft>
              <a:buClr>
                <a:schemeClr val="dk1"/>
              </a:buClr>
              <a:buSzPts val="2200"/>
              <a:buFont typeface="Arial"/>
              <a:buChar char="•"/>
              <a:defRPr sz="2200" b="0" i="0" u="none" strike="noStrike" cap="none">
                <a:solidFill>
                  <a:schemeClr val="dk1"/>
                </a:solidFill>
                <a:latin typeface="Source Sans Pro"/>
                <a:ea typeface="Source Sans Pro"/>
                <a:cs typeface="Source Sans Pro"/>
                <a:sym typeface="Source Sans Pro"/>
              </a:defRPr>
            </a:lvl2pPr>
            <a:lvl3pPr marL="1371600" marR="0" lvl="2" indent="-355600" algn="l" rtl="0">
              <a:lnSpc>
                <a:spcPct val="100000"/>
              </a:lnSpc>
              <a:spcBef>
                <a:spcPts val="500"/>
              </a:spcBef>
              <a:spcAft>
                <a:spcPts val="0"/>
              </a:spcAft>
              <a:buClr>
                <a:schemeClr val="dk1"/>
              </a:buClr>
              <a:buSzPts val="2000"/>
              <a:buFont typeface="Arial"/>
              <a:buChar char="•"/>
              <a:defRPr sz="2000" b="0" i="0" u="none" strike="noStrike" cap="none">
                <a:solidFill>
                  <a:schemeClr val="dk1"/>
                </a:solidFill>
                <a:latin typeface="Source Sans Pro"/>
                <a:ea typeface="Source Sans Pro"/>
                <a:cs typeface="Source Sans Pro"/>
                <a:sym typeface="Source Sans Pro"/>
              </a:defRPr>
            </a:lvl3pPr>
            <a:lvl4pPr marL="1828800" marR="0" lvl="3" indent="-342900" algn="l" rtl="0">
              <a:lnSpc>
                <a:spcPct val="100000"/>
              </a:lnSpc>
              <a:spcBef>
                <a:spcPts val="500"/>
              </a:spcBef>
              <a:spcAft>
                <a:spcPts val="0"/>
              </a:spcAft>
              <a:buClr>
                <a:schemeClr val="dk1"/>
              </a:buClr>
              <a:buSzPts val="1800"/>
              <a:buFont typeface="Arial"/>
              <a:buChar char="•"/>
              <a:defRPr sz="1800" b="0" i="0" u="none" strike="noStrike" cap="none">
                <a:solidFill>
                  <a:schemeClr val="dk1"/>
                </a:solidFill>
                <a:latin typeface="Source Sans Pro"/>
                <a:ea typeface="Source Sans Pro"/>
                <a:cs typeface="Source Sans Pro"/>
                <a:sym typeface="Source Sans Pro"/>
              </a:defRPr>
            </a:lvl4pPr>
            <a:lvl5pPr marL="2286000" marR="0" lvl="4" indent="-342900" algn="l" rtl="0">
              <a:lnSpc>
                <a:spcPct val="100000"/>
              </a:lnSpc>
              <a:spcBef>
                <a:spcPts val="500"/>
              </a:spcBef>
              <a:spcAft>
                <a:spcPts val="0"/>
              </a:spcAft>
              <a:buClr>
                <a:schemeClr val="dk1"/>
              </a:buClr>
              <a:buSzPts val="1800"/>
              <a:buFont typeface="Arial"/>
              <a:buChar char="•"/>
              <a:defRPr sz="1800" b="0" i="0" u="none" strike="noStrike" cap="none">
                <a:solidFill>
                  <a:schemeClr val="dk1"/>
                </a:solidFill>
                <a:latin typeface="Source Sans Pro"/>
                <a:ea typeface="Source Sans Pro"/>
                <a:cs typeface="Source Sans Pro"/>
                <a:sym typeface="Source Sans Pr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16" name="Google Shape;116;p39"/>
          <p:cNvSpPr txBox="1">
            <a:spLocks noGrp="1"/>
          </p:cNvSpPr>
          <p:nvPr>
            <p:ph type="sldNum" idx="12"/>
          </p:nvPr>
        </p:nvSpPr>
        <p:spPr>
          <a:xfrm>
            <a:off x="9182100" y="6200458"/>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accent5"/>
                </a:solidFill>
                <a:latin typeface="Source Sans Pro"/>
                <a:ea typeface="Source Sans Pro"/>
                <a:cs typeface="Source Sans Pro"/>
                <a:sym typeface="Source Sans Pro"/>
              </a:defRPr>
            </a:lvl9pPr>
          </a:lstStyle>
          <a:p>
            <a:pPr marL="0" lvl="0" indent="0" algn="r" rtl="0">
              <a:spcBef>
                <a:spcPts val="0"/>
              </a:spcBef>
              <a:spcAft>
                <a:spcPts val="0"/>
              </a:spcAft>
              <a:buNone/>
            </a:pPr>
            <a:r>
              <a:rPr lang="en-US"/>
              <a:t>1</a:t>
            </a:r>
            <a:endParaRPr sz="1400">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 id="2147483700" r:id="rId40"/>
    <p:sldLayoutId id="2147483701" r:id="rId41"/>
    <p:sldLayoutId id="2147483702" r:id="rId42"/>
    <p:sldLayoutId id="2147483703" r:id="rId43"/>
    <p:sldLayoutId id="2147483704" r:id="rId44"/>
    <p:sldLayoutId id="2147483705" r:id="rId45"/>
    <p:sldLayoutId id="2147483706" r:id="rId46"/>
    <p:sldLayoutId id="2147483707" r:id="rId47"/>
    <p:sldLayoutId id="2147483708" r:id="rId48"/>
    <p:sldLayoutId id="2147483709" r:id="rId49"/>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58.xml"/><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6.xml"/><Relationship Id="rId1" Type="http://schemas.openxmlformats.org/officeDocument/2006/relationships/slideLayout" Target="../slideLayouts/slideLayout15.xml"/><Relationship Id="rId5" Type="http://schemas.openxmlformats.org/officeDocument/2006/relationships/image" Target="../media/image25.png"/><Relationship Id="rId4" Type="http://schemas.openxmlformats.org/officeDocument/2006/relationships/image" Target="../media/image24.png"/></Relationships>
</file>

<file path=ppt/slides/_rels/slide1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8.xml"/><Relationship Id="rId1" Type="http://schemas.openxmlformats.org/officeDocument/2006/relationships/slideLayout" Target="../slideLayouts/slideLayout15.xml"/><Relationship Id="rId4" Type="http://schemas.openxmlformats.org/officeDocument/2006/relationships/image" Target="../media/image28.png"/></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9.xml"/><Relationship Id="rId1" Type="http://schemas.openxmlformats.org/officeDocument/2006/relationships/slideLayout" Target="../slideLayouts/slideLayout15.xml"/><Relationship Id="rId4" Type="http://schemas.openxmlformats.org/officeDocument/2006/relationships/image" Target="../media/image30.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1.xml"/><Relationship Id="rId1" Type="http://schemas.openxmlformats.org/officeDocument/2006/relationships/slideLayout" Target="../slideLayouts/slideLayout13.xml"/><Relationship Id="rId4" Type="http://schemas.openxmlformats.org/officeDocument/2006/relationships/image" Target="../media/image33.png"/></Relationships>
</file>

<file path=ppt/slides/_rels/slide2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2.xml"/><Relationship Id="rId1" Type="http://schemas.openxmlformats.org/officeDocument/2006/relationships/slideLayout" Target="../slideLayouts/slideLayout13.xml"/><Relationship Id="rId5" Type="http://schemas.openxmlformats.org/officeDocument/2006/relationships/image" Target="../media/image36.png"/><Relationship Id="rId4" Type="http://schemas.openxmlformats.org/officeDocument/2006/relationships/image" Target="../media/image35.png"/></Relationships>
</file>

<file path=ppt/slides/_rels/slide2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4.xml"/><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5.xml"/><Relationship Id="rId1" Type="http://schemas.openxmlformats.org/officeDocument/2006/relationships/slideLayout" Target="../slideLayouts/slideLayout16.xml"/><Relationship Id="rId4" Type="http://schemas.openxmlformats.org/officeDocument/2006/relationships/image" Target="../media/image40.png"/></Relationships>
</file>

<file path=ppt/slides/_rels/slide2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6.xml"/><Relationship Id="rId1" Type="http://schemas.openxmlformats.org/officeDocument/2006/relationships/slideLayout" Target="../slideLayouts/slideLayout13.xml"/><Relationship Id="rId4" Type="http://schemas.openxmlformats.org/officeDocument/2006/relationships/image" Target="../media/image42.png"/></Relationships>
</file>

<file path=ppt/slides/_rels/slide2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7.xml"/><Relationship Id="rId1" Type="http://schemas.openxmlformats.org/officeDocument/2006/relationships/slideLayout" Target="../slideLayouts/slideLayout13.xml"/><Relationship Id="rId5" Type="http://schemas.openxmlformats.org/officeDocument/2006/relationships/image" Target="../media/image44.png"/><Relationship Id="rId4" Type="http://schemas.openxmlformats.org/officeDocument/2006/relationships/image" Target="../media/image42.png"/></Relationships>
</file>

<file path=ppt/slides/_rels/slide2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8.xml"/><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9.xml"/><Relationship Id="rId1" Type="http://schemas.openxmlformats.org/officeDocument/2006/relationships/slideLayout" Target="../slideLayouts/slideLayout17.xml"/><Relationship Id="rId4" Type="http://schemas.openxmlformats.org/officeDocument/2006/relationships/image" Target="../media/image46.png"/></Relationships>
</file>

<file path=ppt/slides/_rels/slide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0.xml"/><Relationship Id="rId1" Type="http://schemas.openxmlformats.org/officeDocument/2006/relationships/slideLayout" Target="../slideLayouts/slideLayout17.xml"/></Relationships>
</file>

<file path=ppt/slides/_rels/slide3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1.xml"/><Relationship Id="rId1" Type="http://schemas.openxmlformats.org/officeDocument/2006/relationships/slideLayout" Target="../slideLayouts/slideLayout1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5.xml"/><Relationship Id="rId1" Type="http://schemas.openxmlformats.org/officeDocument/2006/relationships/slideLayout" Target="../slideLayouts/slideLayout58.xml"/><Relationship Id="rId4" Type="http://schemas.openxmlformats.org/officeDocument/2006/relationships/image" Target="../media/image21.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6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67"/>
        <p:cNvGrpSpPr/>
        <p:nvPr/>
      </p:nvGrpSpPr>
      <p:grpSpPr>
        <a:xfrm>
          <a:off x="0" y="0"/>
          <a:ext cx="0" cy="0"/>
          <a:chOff x="0" y="0"/>
          <a:chExt cx="0" cy="0"/>
        </a:xfrm>
      </p:grpSpPr>
      <p:sp>
        <p:nvSpPr>
          <p:cNvPr id="468" name="Google Shape;468;p1"/>
          <p:cNvSpPr txBox="1">
            <a:spLocks noGrp="1"/>
          </p:cNvSpPr>
          <p:nvPr>
            <p:ph type="body" idx="1"/>
          </p:nvPr>
        </p:nvSpPr>
        <p:spPr>
          <a:xfrm>
            <a:off x="1538288" y="463038"/>
            <a:ext cx="7110412" cy="1363663"/>
          </a:xfrm>
          <a:prstGeom prst="rect">
            <a:avLst/>
          </a:prstGeom>
          <a:noFill/>
          <a:ln>
            <a:noFill/>
          </a:ln>
        </p:spPr>
        <p:txBody>
          <a:bodyPr spcFirstLastPara="1" wrap="square" lIns="91425" tIns="45700" rIns="91425" bIns="45700" anchor="b" anchorCtr="0">
            <a:normAutofit/>
          </a:bodyPr>
          <a:lstStyle/>
          <a:p>
            <a:pPr marL="0" lvl="0" indent="0" algn="l" rtl="0">
              <a:lnSpc>
                <a:spcPct val="100000"/>
              </a:lnSpc>
              <a:spcBef>
                <a:spcPts val="0"/>
              </a:spcBef>
              <a:spcAft>
                <a:spcPts val="0"/>
              </a:spcAft>
              <a:buClr>
                <a:schemeClr val="lt1"/>
              </a:buClr>
              <a:buSzPts val="3200"/>
              <a:buNone/>
            </a:pPr>
            <a:r>
              <a:rPr lang="en-US" sz="3200" dirty="0"/>
              <a:t>Integrated iCCM/FP curriculum for pharmacists and drug shop vendors</a:t>
            </a:r>
            <a:endParaRPr sz="3200" dirty="0"/>
          </a:p>
        </p:txBody>
      </p:sp>
      <p:sp>
        <p:nvSpPr>
          <p:cNvPr id="469" name="Google Shape;469;p1"/>
          <p:cNvSpPr txBox="1">
            <a:spLocks noGrp="1"/>
          </p:cNvSpPr>
          <p:nvPr>
            <p:ph type="body" idx="2"/>
          </p:nvPr>
        </p:nvSpPr>
        <p:spPr>
          <a:xfrm>
            <a:off x="1538288" y="3928005"/>
            <a:ext cx="8620125" cy="998946"/>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lt1"/>
              </a:buClr>
              <a:buSzPts val="3600"/>
              <a:buNone/>
            </a:pPr>
            <a:r>
              <a:rPr lang="en-US" sz="3600" b="1" dirty="0"/>
              <a:t>MODULE 7: MALNUTRITION</a:t>
            </a:r>
            <a:endParaRP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543"/>
        <p:cNvGrpSpPr/>
        <p:nvPr/>
      </p:nvGrpSpPr>
      <p:grpSpPr>
        <a:xfrm>
          <a:off x="0" y="0"/>
          <a:ext cx="0" cy="0"/>
          <a:chOff x="0" y="0"/>
          <a:chExt cx="0" cy="0"/>
        </a:xfrm>
      </p:grpSpPr>
      <p:sp>
        <p:nvSpPr>
          <p:cNvPr id="544" name="Google Shape;544;p10"/>
          <p:cNvSpPr/>
          <p:nvPr/>
        </p:nvSpPr>
        <p:spPr>
          <a:xfrm>
            <a:off x="1761066" y="1731434"/>
            <a:ext cx="8669867" cy="4229099"/>
          </a:xfrm>
          <a:prstGeom prst="roundRect">
            <a:avLst/>
          </a:prstGeom>
          <a:solidFill>
            <a:srgbClr val="66D2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45" name="Google Shape;545;p10"/>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Discussion: Symptoms of malnutrition</a:t>
            </a:r>
            <a:endParaRPr/>
          </a:p>
        </p:txBody>
      </p:sp>
      <p:sp>
        <p:nvSpPr>
          <p:cNvPr id="546" name="Google Shape;546;p10"/>
          <p:cNvSpPr txBox="1">
            <a:spLocks noGrp="1"/>
          </p:cNvSpPr>
          <p:nvPr>
            <p:ph type="body" idx="1"/>
          </p:nvPr>
        </p:nvSpPr>
        <p:spPr>
          <a:xfrm>
            <a:off x="2899833" y="2396066"/>
            <a:ext cx="6392332" cy="3208868"/>
          </a:xfrm>
          <a:prstGeom prst="rect">
            <a:avLst/>
          </a:prstGeom>
          <a:noFill/>
          <a:ln>
            <a:noFill/>
          </a:ln>
        </p:spPr>
        <p:txBody>
          <a:bodyPr spcFirstLastPara="1" wrap="square" lIns="91425" tIns="45700" rIns="91425" bIns="45700" anchor="t" anchorCtr="0">
            <a:normAutofit/>
          </a:bodyPr>
          <a:lstStyle/>
          <a:p>
            <a:pPr marL="0" lvl="0" indent="0" algn="ctr" rtl="0">
              <a:lnSpc>
                <a:spcPct val="120000"/>
              </a:lnSpc>
              <a:spcBef>
                <a:spcPts val="0"/>
              </a:spcBef>
              <a:spcAft>
                <a:spcPts val="0"/>
              </a:spcAft>
              <a:buClr>
                <a:schemeClr val="dk1"/>
              </a:buClr>
              <a:buSzPts val="5000"/>
              <a:buNone/>
            </a:pPr>
            <a:r>
              <a:rPr lang="en-US" sz="5000"/>
              <a:t>What do you think the symptoms of malnutrition are?</a:t>
            </a:r>
            <a:endParaRPr/>
          </a:p>
        </p:txBody>
      </p:sp>
      <p:sp>
        <p:nvSpPr>
          <p:cNvPr id="547" name="Google Shape;547;p10"/>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accent3"/>
              </a:buClr>
              <a:buSzPts val="1800"/>
              <a:buNone/>
            </a:pPr>
            <a:r>
              <a:rPr lang="en-US" b="1"/>
              <a:t>ACTIVITY 3</a:t>
            </a:r>
            <a:endParaRPr/>
          </a:p>
        </p:txBody>
      </p:sp>
      <p:sp>
        <p:nvSpPr>
          <p:cNvPr id="548" name="Google Shape;548;p10"/>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10</a:t>
            </a:fld>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553"/>
        <p:cNvGrpSpPr/>
        <p:nvPr/>
      </p:nvGrpSpPr>
      <p:grpSpPr>
        <a:xfrm>
          <a:off x="0" y="0"/>
          <a:ext cx="0" cy="0"/>
          <a:chOff x="0" y="0"/>
          <a:chExt cx="0" cy="0"/>
        </a:xfrm>
      </p:grpSpPr>
      <p:sp>
        <p:nvSpPr>
          <p:cNvPr id="554" name="Google Shape;554;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Symptoms of malnutrition in children</a:t>
            </a:r>
            <a:endParaRPr/>
          </a:p>
        </p:txBody>
      </p:sp>
      <p:sp>
        <p:nvSpPr>
          <p:cNvPr id="555" name="Google Shape;555;p11"/>
          <p:cNvSpPr txBox="1">
            <a:spLocks noGrp="1"/>
          </p:cNvSpPr>
          <p:nvPr>
            <p:ph type="body" idx="1"/>
          </p:nvPr>
        </p:nvSpPr>
        <p:spPr>
          <a:xfrm>
            <a:off x="838201" y="1690688"/>
            <a:ext cx="6985000" cy="4802187"/>
          </a:xfrm>
          <a:prstGeom prst="rect">
            <a:avLst/>
          </a:prstGeom>
          <a:noFill/>
          <a:ln>
            <a:noFill/>
          </a:ln>
        </p:spPr>
        <p:txBody>
          <a:bodyPr spcFirstLastPara="1" wrap="square" lIns="91425" tIns="45700" rIns="91425" bIns="45700" anchor="t" anchorCtr="0">
            <a:normAutofit/>
          </a:bodyPr>
          <a:lstStyle/>
          <a:p>
            <a:pPr marL="228600" lvl="0" indent="-228600" algn="l" rtl="0">
              <a:lnSpc>
                <a:spcPct val="120000"/>
              </a:lnSpc>
              <a:spcBef>
                <a:spcPts val="0"/>
              </a:spcBef>
              <a:spcAft>
                <a:spcPts val="0"/>
              </a:spcAft>
              <a:buClr>
                <a:schemeClr val="dk1"/>
              </a:buClr>
              <a:buSzPts val="2400"/>
              <a:buChar char="•"/>
            </a:pPr>
            <a:r>
              <a:rPr lang="en-US" sz="2400"/>
              <a:t>Not growing or putting on weight at the expected rate; very thin, visible ribs</a:t>
            </a:r>
            <a:endParaRPr/>
          </a:p>
          <a:p>
            <a:pPr marL="228600" lvl="0" indent="-228600" algn="l" rtl="0">
              <a:lnSpc>
                <a:spcPct val="120000"/>
              </a:lnSpc>
              <a:spcBef>
                <a:spcPts val="1000"/>
              </a:spcBef>
              <a:spcAft>
                <a:spcPts val="0"/>
              </a:spcAft>
              <a:buClr>
                <a:schemeClr val="dk1"/>
              </a:buClr>
              <a:buSzPts val="2400"/>
              <a:buChar char="•"/>
            </a:pPr>
            <a:r>
              <a:rPr lang="en-US" sz="2400"/>
              <a:t>Swelling: can be seen on feet (although it can affect the whole body)</a:t>
            </a:r>
            <a:endParaRPr/>
          </a:p>
          <a:p>
            <a:pPr marL="228600" lvl="0" indent="-228600" algn="l" rtl="0">
              <a:lnSpc>
                <a:spcPct val="120000"/>
              </a:lnSpc>
              <a:spcBef>
                <a:spcPts val="1000"/>
              </a:spcBef>
              <a:spcAft>
                <a:spcPts val="0"/>
              </a:spcAft>
              <a:buClr>
                <a:schemeClr val="dk1"/>
              </a:buClr>
              <a:buSzPts val="2400"/>
              <a:buChar char="•"/>
            </a:pPr>
            <a:r>
              <a:rPr lang="en-US" sz="2400"/>
              <a:t>Changes in behavior: being unusually irritable, slow or anxious</a:t>
            </a:r>
            <a:endParaRPr/>
          </a:p>
          <a:p>
            <a:pPr marL="228600" lvl="0" indent="-228600" algn="l" rtl="0">
              <a:lnSpc>
                <a:spcPct val="120000"/>
              </a:lnSpc>
              <a:spcBef>
                <a:spcPts val="1000"/>
              </a:spcBef>
              <a:spcAft>
                <a:spcPts val="0"/>
              </a:spcAft>
              <a:buClr>
                <a:schemeClr val="dk1"/>
              </a:buClr>
              <a:buSzPts val="2400"/>
              <a:buChar char="•"/>
            </a:pPr>
            <a:r>
              <a:rPr lang="en-US" sz="2400"/>
              <a:t>Low energy levels and tiring more easily than other children</a:t>
            </a:r>
            <a:endParaRPr/>
          </a:p>
          <a:p>
            <a:pPr marL="228600" lvl="0" indent="-228600" algn="l" rtl="0">
              <a:lnSpc>
                <a:spcPct val="120000"/>
              </a:lnSpc>
              <a:spcBef>
                <a:spcPts val="1000"/>
              </a:spcBef>
              <a:spcAft>
                <a:spcPts val="0"/>
              </a:spcAft>
              <a:buClr>
                <a:schemeClr val="dk1"/>
              </a:buClr>
              <a:buSzPts val="2400"/>
              <a:buChar char="•"/>
            </a:pPr>
            <a:r>
              <a:rPr lang="en-US" sz="2400"/>
              <a:t>Getting sick often and taking a long time to recover</a:t>
            </a:r>
            <a:endParaRPr/>
          </a:p>
        </p:txBody>
      </p:sp>
      <p:sp>
        <p:nvSpPr>
          <p:cNvPr id="556" name="Google Shape;556;p11"/>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11</a:t>
            </a:fld>
            <a:endParaRPr/>
          </a:p>
        </p:txBody>
      </p:sp>
      <p:pic>
        <p:nvPicPr>
          <p:cNvPr id="557" name="Google Shape;557;p11" descr="photo of a malnourished child"/>
          <p:cNvPicPr preferRelativeResize="0"/>
          <p:nvPr/>
        </p:nvPicPr>
        <p:blipFill rotWithShape="1">
          <a:blip r:embed="rId3">
            <a:alphaModFix/>
          </a:blip>
          <a:srcRect/>
          <a:stretch/>
        </p:blipFill>
        <p:spPr>
          <a:xfrm rot="5400000">
            <a:off x="7264423" y="2654830"/>
            <a:ext cx="4352876" cy="2691341"/>
          </a:xfrm>
          <a:prstGeom prst="rect">
            <a:avLst/>
          </a:prstGeom>
          <a:noFill/>
          <a:ln>
            <a:noFill/>
          </a:ln>
        </p:spPr>
      </p:pic>
      <p:sp>
        <p:nvSpPr>
          <p:cNvPr id="558" name="Google Shape;558;p11"/>
          <p:cNvSpPr txBox="1"/>
          <p:nvPr/>
        </p:nvSpPr>
        <p:spPr>
          <a:xfrm rot="-5400000">
            <a:off x="9316964" y="3937888"/>
            <a:ext cx="3246900" cy="3078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0" u="none" strike="noStrike" cap="none">
                <a:solidFill>
                  <a:schemeClr val="dk1"/>
                </a:solidFill>
                <a:latin typeface="Calibri"/>
                <a:ea typeface="Calibri"/>
                <a:cs typeface="Calibri"/>
                <a:sym typeface="Calibri"/>
              </a:rPr>
              <a:t>Photo credit: WHO iCCM photobook, 2011</a:t>
            </a:r>
            <a:endParaRPr sz="1400" b="0" u="none" strike="noStrike" cap="none">
              <a:solidFill>
                <a:srgbClr val="000000"/>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563"/>
        <p:cNvGrpSpPr/>
        <p:nvPr/>
      </p:nvGrpSpPr>
      <p:grpSpPr>
        <a:xfrm>
          <a:off x="0" y="0"/>
          <a:ext cx="0" cy="0"/>
          <a:chOff x="0" y="0"/>
          <a:chExt cx="0" cy="0"/>
        </a:xfrm>
      </p:grpSpPr>
      <p:sp>
        <p:nvSpPr>
          <p:cNvPr id="564" name="Google Shape;564;p12">
            <a:extLst>
              <a:ext uri="{C183D7F6-B498-43B3-948B-1728B52AA6E4}">
                <adec:decorative xmlns:adec="http://schemas.microsoft.com/office/drawing/2017/decorative" val="1"/>
              </a:ext>
            </a:extLst>
          </p:cNvPr>
          <p:cNvSpPr>
            <a:spLocks noGrp="1"/>
          </p:cNvSpPr>
          <p:nvPr>
            <p:ph type="pic" idx="2"/>
          </p:nvPr>
        </p:nvSpPr>
        <p:spPr>
          <a:xfrm>
            <a:off x="0" y="0"/>
            <a:ext cx="5483700" cy="6858000"/>
          </a:xfrm>
          <a:prstGeom prst="rect">
            <a:avLst/>
          </a:prstGeom>
        </p:spPr>
        <p:txBody>
          <a:bodyPr/>
          <a:lstStyle/>
          <a:p>
            <a:endParaRPr lang="en-US"/>
          </a:p>
        </p:txBody>
      </p:sp>
      <p:sp>
        <p:nvSpPr>
          <p:cNvPr id="565" name="Google Shape;565;p12"/>
          <p:cNvSpPr txBox="1">
            <a:spLocks noGrp="1"/>
          </p:cNvSpPr>
          <p:nvPr>
            <p:ph type="body" idx="3"/>
          </p:nvPr>
        </p:nvSpPr>
        <p:spPr>
          <a:xfrm>
            <a:off x="5881375" y="2088650"/>
            <a:ext cx="5576850" cy="2684400"/>
          </a:xfrm>
          <a:prstGeom prst="rect">
            <a:avLst/>
          </a:prstGeom>
        </p:spPr>
        <p:txBody>
          <a:bodyPr spcFirstLastPara="1" wrap="square" lIns="91425" tIns="45700" rIns="91425" bIns="45700" anchor="ctr" anchorCtr="0">
            <a:normAutofit/>
          </a:bodyPr>
          <a:lstStyle/>
          <a:p>
            <a:pPr marL="0" lvl="0" indent="0" algn="l" rtl="0">
              <a:spcBef>
                <a:spcPts val="0"/>
              </a:spcBef>
              <a:spcAft>
                <a:spcPts val="0"/>
              </a:spcAft>
              <a:buClr>
                <a:schemeClr val="lt1"/>
              </a:buClr>
              <a:buSzPts val="3200"/>
              <a:buFont typeface="Calibri"/>
              <a:buNone/>
            </a:pPr>
            <a:r>
              <a:rPr lang="en-US" sz="3200" dirty="0"/>
              <a:t>If you identify children with malnutrition, you may:</a:t>
            </a:r>
            <a:endParaRPr sz="1400" dirty="0">
              <a:solidFill>
                <a:schemeClr val="dk1"/>
              </a:solidFill>
            </a:endParaRPr>
          </a:p>
          <a:p>
            <a:pPr marL="457200" lvl="0" indent="-457200" algn="l" rtl="0">
              <a:spcBef>
                <a:spcPts val="0"/>
              </a:spcBef>
              <a:spcAft>
                <a:spcPts val="0"/>
              </a:spcAft>
              <a:buClr>
                <a:schemeClr val="lt1"/>
              </a:buClr>
              <a:buSzPts val="3200"/>
              <a:buFont typeface="Source Sans Pro"/>
              <a:buChar char="•"/>
            </a:pPr>
            <a:r>
              <a:rPr lang="en-US" sz="3200" dirty="0"/>
              <a:t>Help them get proper care</a:t>
            </a:r>
            <a:endParaRPr sz="1400" dirty="0">
              <a:solidFill>
                <a:schemeClr val="dk1"/>
              </a:solidFill>
            </a:endParaRPr>
          </a:p>
          <a:p>
            <a:pPr marL="457200" lvl="0" indent="-457200" algn="l" rtl="0">
              <a:spcBef>
                <a:spcPts val="0"/>
              </a:spcBef>
              <a:spcAft>
                <a:spcPts val="0"/>
              </a:spcAft>
              <a:buClr>
                <a:schemeClr val="lt1"/>
              </a:buClr>
              <a:buSzPts val="3200"/>
              <a:buFont typeface="Source Sans Pro"/>
              <a:buChar char="•"/>
            </a:pPr>
            <a:r>
              <a:rPr lang="en-US" sz="3200" dirty="0"/>
              <a:t>Prevent them from dying</a:t>
            </a:r>
            <a:endParaRPr dirty="0"/>
          </a:p>
        </p:txBody>
      </p:sp>
      <p:pic>
        <p:nvPicPr>
          <p:cNvPr id="566" name="Google Shape;566;p12">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a:off x="271467" y="4373875"/>
            <a:ext cx="4940756" cy="2362200"/>
          </a:xfrm>
          <a:prstGeom prst="rect">
            <a:avLst/>
          </a:prstGeom>
          <a:noFill/>
          <a:ln>
            <a:noFill/>
          </a:ln>
        </p:spPr>
      </p:pic>
      <p:pic>
        <p:nvPicPr>
          <p:cNvPr id="567" name="Google Shape;567;p12"/>
          <p:cNvPicPr preferRelativeResize="0"/>
          <p:nvPr/>
        </p:nvPicPr>
        <p:blipFill>
          <a:blip r:embed="rId4">
            <a:alphaModFix/>
          </a:blip>
          <a:stretch>
            <a:fillRect/>
          </a:stretch>
        </p:blipFill>
        <p:spPr>
          <a:xfrm>
            <a:off x="-46575" y="0"/>
            <a:ext cx="5576850" cy="4854279"/>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572"/>
        <p:cNvGrpSpPr/>
        <p:nvPr/>
      </p:nvGrpSpPr>
      <p:grpSpPr>
        <a:xfrm>
          <a:off x="0" y="0"/>
          <a:ext cx="0" cy="0"/>
          <a:chOff x="0" y="0"/>
          <a:chExt cx="0" cy="0"/>
        </a:xfrm>
      </p:grpSpPr>
      <p:sp>
        <p:nvSpPr>
          <p:cNvPr id="573" name="Google Shape;573;p13"/>
          <p:cNvSpPr txBox="1">
            <a:spLocks noGrp="1"/>
          </p:cNvSpPr>
          <p:nvPr>
            <p:ph type="body" idx="1"/>
          </p:nvPr>
        </p:nvSpPr>
        <p:spPr>
          <a:xfrm>
            <a:off x="965200" y="2312988"/>
            <a:ext cx="9272588" cy="2330450"/>
          </a:xfrm>
          <a:prstGeom prst="rect">
            <a:avLst/>
          </a:prstGeom>
          <a:noFill/>
          <a:ln>
            <a:noFill/>
          </a:ln>
        </p:spPr>
        <p:txBody>
          <a:bodyPr spcFirstLastPara="1" wrap="square" lIns="91425" tIns="45700" rIns="91425" bIns="45700" anchor="b" anchorCtr="0">
            <a:normAutofit/>
          </a:bodyPr>
          <a:lstStyle/>
          <a:p>
            <a:pPr marL="0" lvl="0" indent="0" algn="l" rtl="0">
              <a:lnSpc>
                <a:spcPct val="100000"/>
              </a:lnSpc>
              <a:spcBef>
                <a:spcPts val="0"/>
              </a:spcBef>
              <a:spcAft>
                <a:spcPts val="0"/>
              </a:spcAft>
              <a:buClr>
                <a:srgbClr val="14484A"/>
              </a:buClr>
              <a:buSzPts val="3600"/>
              <a:buNone/>
            </a:pPr>
            <a:r>
              <a:rPr lang="en-US"/>
              <a:t>Identifying children with malnutrition</a:t>
            </a:r>
            <a:endParaRPr/>
          </a:p>
        </p:txBody>
      </p:sp>
      <p:sp>
        <p:nvSpPr>
          <p:cNvPr id="574" name="Google Shape;574;p13"/>
          <p:cNvSpPr txBox="1">
            <a:spLocks noGrp="1"/>
          </p:cNvSpPr>
          <p:nvPr>
            <p:ph type="body" idx="2"/>
          </p:nvPr>
        </p:nvSpPr>
        <p:spPr>
          <a:xfrm>
            <a:off x="991182" y="3147431"/>
            <a:ext cx="2423459" cy="521208"/>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accent3"/>
              </a:buClr>
              <a:buSzPts val="4000"/>
              <a:buNone/>
            </a:pPr>
            <a:r>
              <a:rPr lang="en-US" sz="4000"/>
              <a:t>Session 2</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579"/>
        <p:cNvGrpSpPr/>
        <p:nvPr/>
      </p:nvGrpSpPr>
      <p:grpSpPr>
        <a:xfrm>
          <a:off x="0" y="0"/>
          <a:ext cx="0" cy="0"/>
          <a:chOff x="0" y="0"/>
          <a:chExt cx="0" cy="0"/>
        </a:xfrm>
      </p:grpSpPr>
      <p:sp>
        <p:nvSpPr>
          <p:cNvPr id="580" name="Google Shape;580;p14"/>
          <p:cNvSpPr txBox="1">
            <a:spLocks noGrp="1"/>
          </p:cNvSpPr>
          <p:nvPr>
            <p:ph type="title"/>
          </p:nvPr>
        </p:nvSpPr>
        <p:spPr>
          <a:xfrm>
            <a:off x="838199" y="662236"/>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3600"/>
              <a:buFont typeface="Roboto Condensed"/>
              <a:buNone/>
            </a:pPr>
            <a:r>
              <a:rPr lang="en-US">
                <a:solidFill>
                  <a:schemeClr val="accent5"/>
                </a:solidFill>
              </a:rPr>
              <a:t>Learning objectives</a:t>
            </a:r>
            <a:endParaRPr/>
          </a:p>
        </p:txBody>
      </p:sp>
      <p:sp>
        <p:nvSpPr>
          <p:cNvPr id="581" name="Google Shape;581;p14"/>
          <p:cNvSpPr txBox="1">
            <a:spLocks noGrp="1"/>
          </p:cNvSpPr>
          <p:nvPr>
            <p:ph type="body" idx="1"/>
          </p:nvPr>
        </p:nvSpPr>
        <p:spPr>
          <a:xfrm>
            <a:off x="838199" y="1828799"/>
            <a:ext cx="8716617" cy="4348163"/>
          </a:xfrm>
          <a:prstGeom prst="rect">
            <a:avLst/>
          </a:prstGeom>
          <a:noFill/>
          <a:ln>
            <a:noFill/>
          </a:ln>
        </p:spPr>
        <p:txBody>
          <a:bodyPr spcFirstLastPara="1" wrap="square" lIns="91425" tIns="45700" rIns="91425" bIns="45700" anchor="t" anchorCtr="0">
            <a:normAutofit lnSpcReduction="10000"/>
          </a:bodyPr>
          <a:lstStyle/>
          <a:p>
            <a:pPr marL="0" lvl="0" indent="0" algn="l" rtl="0">
              <a:lnSpc>
                <a:spcPct val="130000"/>
              </a:lnSpc>
              <a:spcBef>
                <a:spcPts val="0"/>
              </a:spcBef>
              <a:spcAft>
                <a:spcPts val="0"/>
              </a:spcAft>
              <a:buClr>
                <a:schemeClr val="dk1"/>
              </a:buClr>
              <a:buSzPts val="3000"/>
              <a:buNone/>
            </a:pPr>
            <a:r>
              <a:rPr lang="en-US" sz="3000"/>
              <a:t>By the end of this session, you will be able to:</a:t>
            </a:r>
            <a:endParaRPr/>
          </a:p>
          <a:p>
            <a:pPr marL="228600" lvl="0" indent="-228600" algn="l" rtl="0">
              <a:lnSpc>
                <a:spcPct val="130000"/>
              </a:lnSpc>
              <a:spcBef>
                <a:spcPts val="1000"/>
              </a:spcBef>
              <a:spcAft>
                <a:spcPts val="0"/>
              </a:spcAft>
              <a:buClr>
                <a:schemeClr val="dk1"/>
              </a:buClr>
              <a:buSzPts val="3000"/>
              <a:buChar char="•"/>
            </a:pPr>
            <a:r>
              <a:rPr lang="en-US" sz="3000"/>
              <a:t>Demonstrate how to use a MUAC strap to assess malnutrition</a:t>
            </a:r>
            <a:endParaRPr/>
          </a:p>
          <a:p>
            <a:pPr marL="228600" lvl="0" indent="-228600" algn="l" rtl="0">
              <a:lnSpc>
                <a:spcPct val="130000"/>
              </a:lnSpc>
              <a:spcBef>
                <a:spcPts val="1000"/>
              </a:spcBef>
              <a:spcAft>
                <a:spcPts val="0"/>
              </a:spcAft>
              <a:buClr>
                <a:schemeClr val="dk1"/>
              </a:buClr>
              <a:buSzPts val="3000"/>
              <a:buChar char="•"/>
            </a:pPr>
            <a:r>
              <a:rPr lang="en-US" sz="3000"/>
              <a:t>Assess swelling on both feet</a:t>
            </a:r>
            <a:endParaRPr/>
          </a:p>
          <a:p>
            <a:pPr marL="228600" lvl="0" indent="-228600" algn="l" rtl="0">
              <a:lnSpc>
                <a:spcPct val="130000"/>
              </a:lnSpc>
              <a:spcBef>
                <a:spcPts val="1000"/>
              </a:spcBef>
              <a:spcAft>
                <a:spcPts val="0"/>
              </a:spcAft>
              <a:buClr>
                <a:schemeClr val="dk1"/>
              </a:buClr>
              <a:buSzPts val="3000"/>
              <a:buChar char="•"/>
            </a:pPr>
            <a:r>
              <a:rPr lang="en-US" sz="30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2"/>
                  </a:ext>
                </a:extLst>
              </a:rPr>
              <a:t>Describe how to counsel the caregiver on when to refer a malnourished child to a higher-level health facility</a:t>
            </a:r>
            <a:endParaRPr/>
          </a:p>
        </p:txBody>
      </p:sp>
      <p:sp>
        <p:nvSpPr>
          <p:cNvPr id="582" name="Google Shape;582;p14"/>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14</a:t>
            </a:fld>
            <a:endParaRPr/>
          </a:p>
        </p:txBody>
      </p:sp>
      <p:pic>
        <p:nvPicPr>
          <p:cNvPr id="583" name="Google Shape;583;p14">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a:off x="9044175" y="2157249"/>
            <a:ext cx="2690000" cy="25733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588"/>
        <p:cNvGrpSpPr/>
        <p:nvPr/>
      </p:nvGrpSpPr>
      <p:grpSpPr>
        <a:xfrm>
          <a:off x="0" y="0"/>
          <a:ext cx="0" cy="0"/>
          <a:chOff x="0" y="0"/>
          <a:chExt cx="0" cy="0"/>
        </a:xfrm>
      </p:grpSpPr>
      <p:sp>
        <p:nvSpPr>
          <p:cNvPr id="589" name="Google Shape;589;p15"/>
          <p:cNvSpPr txBox="1">
            <a:spLocks noGrp="1"/>
          </p:cNvSpPr>
          <p:nvPr>
            <p:ph type="title"/>
          </p:nvPr>
        </p:nvSpPr>
        <p:spPr>
          <a:xfrm>
            <a:off x="838200" y="500062"/>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Ways to identify signs of severe malnutrition</a:t>
            </a:r>
            <a:endParaRPr/>
          </a:p>
        </p:txBody>
      </p:sp>
      <p:sp>
        <p:nvSpPr>
          <p:cNvPr id="590" name="Google Shape;590;p15"/>
          <p:cNvSpPr txBox="1">
            <a:spLocks noGrp="1"/>
          </p:cNvSpPr>
          <p:nvPr>
            <p:ph type="body" idx="1"/>
          </p:nvPr>
        </p:nvSpPr>
        <p:spPr>
          <a:xfrm>
            <a:off x="838200" y="1825625"/>
            <a:ext cx="9897533" cy="4667250"/>
          </a:xfrm>
          <a:prstGeom prst="rect">
            <a:avLst/>
          </a:prstGeom>
          <a:noFill/>
          <a:ln>
            <a:noFill/>
          </a:ln>
        </p:spPr>
        <p:txBody>
          <a:bodyPr spcFirstLastPara="1" wrap="square" lIns="91425" tIns="45700" rIns="91425" bIns="45700" anchor="t" anchorCtr="0">
            <a:normAutofit/>
          </a:bodyPr>
          <a:lstStyle/>
          <a:p>
            <a:pPr marL="228600" lvl="0" indent="-228600" algn="l" rtl="0">
              <a:lnSpc>
                <a:spcPct val="140000"/>
              </a:lnSpc>
              <a:spcBef>
                <a:spcPts val="0"/>
              </a:spcBef>
              <a:spcAft>
                <a:spcPts val="0"/>
              </a:spcAft>
              <a:buClr>
                <a:schemeClr val="dk1"/>
              </a:buClr>
              <a:buSzPts val="2600"/>
              <a:buChar char="•"/>
            </a:pPr>
            <a:r>
              <a:rPr lang="en-US" sz="2600" b="1"/>
              <a:t>Use a MUAC (Mid-Upper Arm Circumference) tape.</a:t>
            </a:r>
            <a:endParaRPr/>
          </a:p>
          <a:p>
            <a:pPr marL="685800" lvl="1" indent="-228600" algn="l" rtl="0">
              <a:lnSpc>
                <a:spcPct val="110000"/>
              </a:lnSpc>
              <a:spcBef>
                <a:spcPts val="500"/>
              </a:spcBef>
              <a:spcAft>
                <a:spcPts val="0"/>
              </a:spcAft>
              <a:buClr>
                <a:schemeClr val="dk1"/>
              </a:buClr>
              <a:buSzPts val="2200"/>
              <a:buChar char="•"/>
            </a:pPr>
            <a:r>
              <a:rPr lang="en-US"/>
              <a:t> </a:t>
            </a:r>
            <a:r>
              <a:rPr lang="en-US" sz="2400"/>
              <a:t>A small arm circumference </a:t>
            </a:r>
            <a:r>
              <a:rPr lang="en-US" sz="2400" b="1">
                <a:solidFill>
                  <a:schemeClr val="accent3"/>
                </a:solidFill>
              </a:rPr>
              <a:t>(red on the MUAC tape</a:t>
            </a:r>
            <a:r>
              <a:rPr lang="en-US" sz="2400">
                <a:solidFill>
                  <a:schemeClr val="accent3"/>
                </a:solidFill>
              </a:rPr>
              <a:t>) </a:t>
            </a:r>
            <a:r>
              <a:rPr lang="en-US" sz="2400"/>
              <a:t>is a sign of severe malnutrition</a:t>
            </a:r>
            <a:endParaRPr/>
          </a:p>
          <a:p>
            <a:pPr marL="228600" lvl="0" indent="-228600" algn="l" rtl="0">
              <a:lnSpc>
                <a:spcPct val="140000"/>
              </a:lnSpc>
              <a:spcBef>
                <a:spcPts val="1000"/>
              </a:spcBef>
              <a:spcAft>
                <a:spcPts val="0"/>
              </a:spcAft>
              <a:buClr>
                <a:schemeClr val="dk1"/>
              </a:buClr>
              <a:buSzPts val="2600"/>
              <a:buChar char="•"/>
            </a:pPr>
            <a:r>
              <a:rPr lang="en-US" sz="2600" b="1"/>
              <a:t>Check for swelling of both of the child’s feet. </a:t>
            </a:r>
            <a:endParaRPr/>
          </a:p>
          <a:p>
            <a:pPr marL="685800" lvl="1" indent="-228600" algn="l" rtl="0">
              <a:lnSpc>
                <a:spcPct val="110000"/>
              </a:lnSpc>
              <a:spcBef>
                <a:spcPts val="500"/>
              </a:spcBef>
              <a:spcAft>
                <a:spcPts val="0"/>
              </a:spcAft>
              <a:buClr>
                <a:schemeClr val="dk1"/>
              </a:buClr>
              <a:buSzPts val="2400"/>
              <a:buChar char="•"/>
            </a:pPr>
            <a:r>
              <a:rPr lang="en-US" sz="2400"/>
              <a:t>Although these children have severe malnutrition, their bodies may be swollen, round and plump – not thin</a:t>
            </a:r>
            <a:endParaRPr/>
          </a:p>
          <a:p>
            <a:pPr marL="685800" lvl="1" indent="-228600" algn="l" rtl="0">
              <a:lnSpc>
                <a:spcPct val="110000"/>
              </a:lnSpc>
              <a:spcBef>
                <a:spcPts val="500"/>
              </a:spcBef>
              <a:spcAft>
                <a:spcPts val="0"/>
              </a:spcAft>
              <a:buClr>
                <a:schemeClr val="dk1"/>
              </a:buClr>
              <a:buSzPts val="2400"/>
              <a:buChar char="•"/>
            </a:pPr>
            <a:r>
              <a:rPr lang="en-US" sz="2400"/>
              <a:t>This is because a diet that is low in protein leads to water retention</a:t>
            </a:r>
            <a:endParaRPr/>
          </a:p>
          <a:p>
            <a:pPr marL="685800" lvl="1" indent="-228600" algn="l" rtl="0">
              <a:lnSpc>
                <a:spcPct val="110000"/>
              </a:lnSpc>
              <a:spcBef>
                <a:spcPts val="500"/>
              </a:spcBef>
              <a:spcAft>
                <a:spcPts val="0"/>
              </a:spcAft>
              <a:buClr>
                <a:schemeClr val="accent3"/>
              </a:buClr>
              <a:buSzPts val="2400"/>
              <a:buChar char="•"/>
            </a:pPr>
            <a:r>
              <a:rPr lang="en-US" sz="2400" b="1">
                <a:solidFill>
                  <a:schemeClr val="accent3"/>
                </a:solidFill>
              </a:rPr>
              <a:t>Swelling of both feet </a:t>
            </a:r>
            <a:r>
              <a:rPr lang="en-US" sz="2400"/>
              <a:t>is a sign of severe malnutrition</a:t>
            </a:r>
            <a:endParaRPr/>
          </a:p>
        </p:txBody>
      </p:sp>
      <p:sp>
        <p:nvSpPr>
          <p:cNvPr id="591" name="Google Shape;591;p15"/>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15</a:t>
            </a:fld>
            <a:endParaRPr/>
          </a:p>
        </p:txBody>
      </p:sp>
      <p:pic>
        <p:nvPicPr>
          <p:cNvPr id="592" name="Google Shape;592;p15">
            <a:extLs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3593738" y="5770757"/>
            <a:ext cx="4386453" cy="539543"/>
          </a:xfrm>
          <a:prstGeom prst="rect">
            <a:avLst/>
          </a:prstGeom>
          <a:noFill/>
          <a:ln>
            <a:noFill/>
          </a:ln>
        </p:spPr>
      </p:pic>
      <p:sp>
        <p:nvSpPr>
          <p:cNvPr id="593" name="Google Shape;593;p15"/>
          <p:cNvSpPr txBox="1"/>
          <p:nvPr/>
        </p:nvSpPr>
        <p:spPr>
          <a:xfrm>
            <a:off x="16900" y="6471525"/>
            <a:ext cx="12192000" cy="4926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000">
                <a:solidFill>
                  <a:schemeClr val="dk1"/>
                </a:solidFill>
                <a:latin typeface="Source Sans Pro"/>
                <a:ea typeface="Source Sans Pro"/>
                <a:cs typeface="Source Sans Pro"/>
                <a:sym typeface="Source Sans Pro"/>
              </a:rPr>
              <a:t>Credit: Simplified Protocol for the Treatment of Uncomplicated Severe Acute Malnutrition Integrated into iCCM: Simplified tools and training guidelines. Developed by International Rescue Committee with support from the Eleanor Crook Foundation</a:t>
            </a:r>
            <a:endParaRPr sz="1000">
              <a:latin typeface="Source Sans Pro"/>
              <a:ea typeface="Source Sans Pro"/>
              <a:cs typeface="Source Sans Pro"/>
              <a:sym typeface="Source Sans Pro"/>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598"/>
        <p:cNvGrpSpPr/>
        <p:nvPr/>
      </p:nvGrpSpPr>
      <p:grpSpPr>
        <a:xfrm>
          <a:off x="0" y="0"/>
          <a:ext cx="0" cy="0"/>
          <a:chOff x="0" y="0"/>
          <a:chExt cx="0" cy="0"/>
        </a:xfrm>
      </p:grpSpPr>
      <p:sp>
        <p:nvSpPr>
          <p:cNvPr id="599" name="Google Shape;599;p1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The MUAC tape</a:t>
            </a:r>
            <a:endParaRPr/>
          </a:p>
        </p:txBody>
      </p:sp>
      <p:sp>
        <p:nvSpPr>
          <p:cNvPr id="600" name="Google Shape;600;p16"/>
          <p:cNvSpPr txBox="1">
            <a:spLocks noGrp="1"/>
          </p:cNvSpPr>
          <p:nvPr>
            <p:ph type="body" idx="1"/>
          </p:nvPr>
        </p:nvSpPr>
        <p:spPr>
          <a:xfrm>
            <a:off x="785585" y="1709413"/>
            <a:ext cx="10515600" cy="781705"/>
          </a:xfrm>
          <a:prstGeom prst="rect">
            <a:avLst/>
          </a:prstGeom>
          <a:noFill/>
          <a:ln>
            <a:noFill/>
          </a:ln>
        </p:spPr>
        <p:txBody>
          <a:bodyPr spcFirstLastPara="1" wrap="square" lIns="91425" tIns="45700" rIns="91425" bIns="45700" anchor="t" anchorCtr="0">
            <a:normAutofit lnSpcReduction="10000"/>
          </a:bodyPr>
          <a:lstStyle/>
          <a:p>
            <a:pPr marL="0" lvl="0" indent="0" algn="ctr" rtl="0">
              <a:lnSpc>
                <a:spcPct val="150000"/>
              </a:lnSpc>
              <a:spcBef>
                <a:spcPts val="0"/>
              </a:spcBef>
              <a:spcAft>
                <a:spcPts val="0"/>
              </a:spcAft>
              <a:buClr>
                <a:schemeClr val="dk1"/>
              </a:buClr>
              <a:buSzPts val="3200"/>
              <a:buNone/>
            </a:pPr>
            <a:r>
              <a:rPr lang="en-US" sz="3200" b="1"/>
              <a:t>The child must be age 6 months up to 5 years.</a:t>
            </a:r>
            <a:endParaRPr/>
          </a:p>
        </p:txBody>
      </p:sp>
      <p:sp>
        <p:nvSpPr>
          <p:cNvPr id="601" name="Google Shape;601;p16"/>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16</a:t>
            </a:fld>
            <a:endParaRPr/>
          </a:p>
        </p:txBody>
      </p:sp>
      <p:grpSp>
        <p:nvGrpSpPr>
          <p:cNvPr id="602" name="Google Shape;602;p16" descr="graphic of MUAC tap showing red to yellow to greeen"/>
          <p:cNvGrpSpPr/>
          <p:nvPr/>
        </p:nvGrpSpPr>
        <p:grpSpPr>
          <a:xfrm>
            <a:off x="472309" y="3016783"/>
            <a:ext cx="11452991" cy="3454747"/>
            <a:chOff x="472309" y="3057755"/>
            <a:chExt cx="11452991" cy="3454747"/>
          </a:xfrm>
        </p:grpSpPr>
        <p:sp>
          <p:nvSpPr>
            <p:cNvPr id="603" name="Google Shape;603;p16"/>
            <p:cNvSpPr txBox="1"/>
            <p:nvPr/>
          </p:nvSpPr>
          <p:spPr>
            <a:xfrm>
              <a:off x="472309" y="3106263"/>
              <a:ext cx="2895600" cy="70788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n-US" sz="2000" b="1" i="0" u="none" strike="noStrike" cap="none">
                  <a:solidFill>
                    <a:srgbClr val="000000"/>
                  </a:solidFill>
                  <a:latin typeface="Arial"/>
                  <a:ea typeface="Arial"/>
                  <a:cs typeface="Arial"/>
                  <a:sym typeface="Arial"/>
                </a:rPr>
                <a:t>Window to check the color</a:t>
              </a:r>
              <a:endParaRPr sz="1400" b="0" i="0" u="none" strike="noStrike" cap="none">
                <a:solidFill>
                  <a:srgbClr val="000000"/>
                </a:solidFill>
                <a:latin typeface="Arial"/>
                <a:ea typeface="Arial"/>
                <a:cs typeface="Arial"/>
                <a:sym typeface="Arial"/>
              </a:endParaRPr>
            </a:p>
          </p:txBody>
        </p:sp>
        <p:grpSp>
          <p:nvGrpSpPr>
            <p:cNvPr id="604" name="Google Shape;604;p16"/>
            <p:cNvGrpSpPr/>
            <p:nvPr/>
          </p:nvGrpSpPr>
          <p:grpSpPr>
            <a:xfrm>
              <a:off x="705678" y="3057755"/>
              <a:ext cx="11219622" cy="3454747"/>
              <a:chOff x="705678" y="2999153"/>
              <a:chExt cx="11219622" cy="3454747"/>
            </a:xfrm>
          </p:grpSpPr>
          <p:pic>
            <p:nvPicPr>
              <p:cNvPr id="605" name="Google Shape;605;p16"/>
              <p:cNvPicPr preferRelativeResize="0"/>
              <p:nvPr/>
            </p:nvPicPr>
            <p:blipFill rotWithShape="1">
              <a:blip r:embed="rId3">
                <a:alphaModFix/>
              </a:blip>
              <a:srcRect/>
              <a:stretch/>
            </p:blipFill>
            <p:spPr>
              <a:xfrm>
                <a:off x="705678" y="4346633"/>
                <a:ext cx="10937348" cy="1589954"/>
              </a:xfrm>
              <a:prstGeom prst="rect">
                <a:avLst/>
              </a:prstGeom>
              <a:noFill/>
              <a:ln>
                <a:noFill/>
              </a:ln>
            </p:spPr>
          </p:pic>
          <p:grpSp>
            <p:nvGrpSpPr>
              <p:cNvPr id="606" name="Google Shape;606;p16"/>
              <p:cNvGrpSpPr/>
              <p:nvPr/>
            </p:nvGrpSpPr>
            <p:grpSpPr>
              <a:xfrm>
                <a:off x="3194242" y="2999153"/>
                <a:ext cx="8731058" cy="2118279"/>
                <a:chOff x="3194242" y="2999153"/>
                <a:chExt cx="8731058" cy="2118279"/>
              </a:xfrm>
            </p:grpSpPr>
            <p:sp>
              <p:nvSpPr>
                <p:cNvPr id="607" name="Google Shape;607;p16"/>
                <p:cNvSpPr txBox="1"/>
                <p:nvPr/>
              </p:nvSpPr>
              <p:spPr>
                <a:xfrm>
                  <a:off x="3194242" y="2999153"/>
                  <a:ext cx="2223519" cy="1015663"/>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n-US" sz="2000" b="1" i="0" u="none" strike="noStrike" cap="none">
                      <a:solidFill>
                        <a:schemeClr val="dk1"/>
                      </a:solidFill>
                      <a:highlight>
                        <a:srgbClr val="FFA3A3"/>
                      </a:highlight>
                      <a:latin typeface="Arial"/>
                      <a:ea typeface="Arial"/>
                      <a:cs typeface="Arial"/>
                      <a:sym typeface="Arial"/>
                    </a:rPr>
                    <a:t>RED</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000"/>
                    <a:buFont typeface="Arial"/>
                    <a:buNone/>
                  </a:pPr>
                  <a:r>
                    <a:rPr lang="en-US" sz="2000" b="1" i="0" u="none" strike="noStrike" cap="none">
                      <a:solidFill>
                        <a:schemeClr val="dk1"/>
                      </a:solidFill>
                      <a:latin typeface="Arial"/>
                      <a:ea typeface="Arial"/>
                      <a:cs typeface="Arial"/>
                      <a:sym typeface="Arial"/>
                    </a:rPr>
                    <a:t>Severe malnutrition</a:t>
                  </a:r>
                  <a:endParaRPr sz="1400" b="0" i="0" u="none" strike="noStrike" cap="none">
                    <a:solidFill>
                      <a:srgbClr val="000000"/>
                    </a:solidFill>
                    <a:latin typeface="Arial"/>
                    <a:ea typeface="Arial"/>
                    <a:cs typeface="Arial"/>
                    <a:sym typeface="Arial"/>
                  </a:endParaRPr>
                </a:p>
              </p:txBody>
            </p:sp>
            <p:sp>
              <p:nvSpPr>
                <p:cNvPr id="608" name="Google Shape;608;p16"/>
                <p:cNvSpPr txBox="1"/>
                <p:nvPr/>
              </p:nvSpPr>
              <p:spPr>
                <a:xfrm>
                  <a:off x="5791201" y="3115266"/>
                  <a:ext cx="3048000" cy="1015663"/>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dk1"/>
                    </a:buClr>
                    <a:buSzPts val="2000"/>
                    <a:buFont typeface="Arial"/>
                    <a:buNone/>
                  </a:pPr>
                  <a:r>
                    <a:rPr lang="en-US" sz="2000" b="1" i="0" u="none" strike="noStrike" cap="none">
                      <a:solidFill>
                        <a:schemeClr val="dk1"/>
                      </a:solidFill>
                      <a:highlight>
                        <a:srgbClr val="FFFF00"/>
                      </a:highlight>
                      <a:latin typeface="Arial"/>
                      <a:ea typeface="Arial"/>
                      <a:cs typeface="Arial"/>
                      <a:sym typeface="Arial"/>
                    </a:rPr>
                    <a:t>YELLOW</a:t>
                  </a:r>
                  <a:endParaRPr sz="2000" b="1" i="0" u="none" strike="noStrike" cap="none">
                    <a:solidFill>
                      <a:schemeClr val="dk1"/>
                    </a:solidFill>
                    <a:highlight>
                      <a:srgbClr val="FFFF00"/>
                    </a:highlight>
                    <a:latin typeface="Arial"/>
                    <a:ea typeface="Arial"/>
                    <a:cs typeface="Arial"/>
                    <a:sym typeface="Arial"/>
                  </a:endParaRPr>
                </a:p>
                <a:p>
                  <a:pPr marL="0" marR="0" lvl="0" indent="0" algn="ctr" rtl="0">
                    <a:lnSpc>
                      <a:spcPct val="100000"/>
                    </a:lnSpc>
                    <a:spcBef>
                      <a:spcPts val="0"/>
                    </a:spcBef>
                    <a:spcAft>
                      <a:spcPts val="0"/>
                    </a:spcAft>
                    <a:buClr>
                      <a:srgbClr val="000000"/>
                    </a:buClr>
                    <a:buSzPts val="2000"/>
                    <a:buFont typeface="Arial"/>
                    <a:buNone/>
                  </a:pPr>
                  <a:r>
                    <a:rPr lang="en-US" sz="2000" b="1" i="0" u="none" strike="noStrike" cap="none">
                      <a:solidFill>
                        <a:srgbClr val="000000"/>
                      </a:solidFill>
                      <a:latin typeface="Arial"/>
                      <a:ea typeface="Arial"/>
                      <a:cs typeface="Arial"/>
                      <a:sym typeface="Arial"/>
                    </a:rPr>
                    <a:t>At risk for severe malnutrition</a:t>
                  </a:r>
                  <a:endParaRPr sz="1400" b="0" i="0" u="none" strike="noStrike" cap="none">
                    <a:solidFill>
                      <a:srgbClr val="000000"/>
                    </a:solidFill>
                    <a:latin typeface="Arial"/>
                    <a:ea typeface="Arial"/>
                    <a:cs typeface="Arial"/>
                    <a:sym typeface="Arial"/>
                  </a:endParaRPr>
                </a:p>
              </p:txBody>
            </p:sp>
            <p:sp>
              <p:nvSpPr>
                <p:cNvPr id="609" name="Google Shape;609;p16"/>
                <p:cNvSpPr txBox="1"/>
                <p:nvPr/>
              </p:nvSpPr>
              <p:spPr>
                <a:xfrm>
                  <a:off x="8839201" y="3098229"/>
                  <a:ext cx="3086099" cy="1015663"/>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n-US" sz="2000" b="1" i="0" u="none" strike="noStrike" cap="none">
                      <a:solidFill>
                        <a:srgbClr val="000000"/>
                      </a:solidFill>
                      <a:highlight>
                        <a:srgbClr val="00FF00"/>
                      </a:highlight>
                      <a:latin typeface="Arial"/>
                      <a:ea typeface="Arial"/>
                      <a:cs typeface="Arial"/>
                      <a:sym typeface="Arial"/>
                    </a:rPr>
                    <a:t>GREEN</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000"/>
                    <a:buFont typeface="Arial"/>
                    <a:buNone/>
                  </a:pPr>
                  <a:r>
                    <a:rPr lang="en-US" sz="2000" b="1" i="0" u="none" strike="noStrike" cap="none">
                      <a:solidFill>
                        <a:srgbClr val="000000"/>
                      </a:solidFill>
                      <a:latin typeface="Arial"/>
                      <a:ea typeface="Arial"/>
                      <a:cs typeface="Arial"/>
                      <a:sym typeface="Arial"/>
                    </a:rPr>
                    <a:t>No</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000"/>
                    <a:buFont typeface="Arial"/>
                    <a:buNone/>
                  </a:pPr>
                  <a:r>
                    <a:rPr lang="en-US" sz="2000" b="1" i="0" u="none" strike="noStrike" cap="none">
                      <a:solidFill>
                        <a:srgbClr val="000000"/>
                      </a:solidFill>
                      <a:latin typeface="Arial"/>
                      <a:ea typeface="Arial"/>
                      <a:cs typeface="Arial"/>
                      <a:sym typeface="Arial"/>
                    </a:rPr>
                    <a:t>malnutrition</a:t>
                  </a:r>
                  <a:endParaRPr sz="1400" b="0" i="0" u="none" strike="noStrike" cap="none">
                    <a:solidFill>
                      <a:srgbClr val="000000"/>
                    </a:solidFill>
                    <a:latin typeface="Arial"/>
                    <a:ea typeface="Arial"/>
                    <a:cs typeface="Arial"/>
                    <a:sym typeface="Arial"/>
                  </a:endParaRPr>
                </a:p>
              </p:txBody>
            </p:sp>
            <p:cxnSp>
              <p:nvCxnSpPr>
                <p:cNvPr id="610" name="Google Shape;610;p16"/>
                <p:cNvCxnSpPr/>
                <p:nvPr/>
              </p:nvCxnSpPr>
              <p:spPr>
                <a:xfrm>
                  <a:off x="4306001" y="3972908"/>
                  <a:ext cx="298051" cy="822497"/>
                </a:xfrm>
                <a:prstGeom prst="straightConnector1">
                  <a:avLst/>
                </a:prstGeom>
                <a:noFill/>
                <a:ln w="38100" cap="flat" cmpd="sng">
                  <a:solidFill>
                    <a:schemeClr val="dk1"/>
                  </a:solidFill>
                  <a:prstDash val="solid"/>
                  <a:miter lim="800000"/>
                  <a:headEnd type="none" w="sm" len="sm"/>
                  <a:tailEnd type="triangle" w="med" len="med"/>
                </a:ln>
              </p:spPr>
            </p:cxnSp>
            <p:cxnSp>
              <p:nvCxnSpPr>
                <p:cNvPr id="611" name="Google Shape;611;p16"/>
                <p:cNvCxnSpPr/>
                <p:nvPr/>
              </p:nvCxnSpPr>
              <p:spPr>
                <a:xfrm flipH="1">
                  <a:off x="6620933" y="4063197"/>
                  <a:ext cx="694268" cy="830538"/>
                </a:xfrm>
                <a:prstGeom prst="straightConnector1">
                  <a:avLst/>
                </a:prstGeom>
                <a:noFill/>
                <a:ln w="38100" cap="flat" cmpd="sng">
                  <a:solidFill>
                    <a:schemeClr val="dk1"/>
                  </a:solidFill>
                  <a:prstDash val="solid"/>
                  <a:miter lim="800000"/>
                  <a:headEnd type="none" w="sm" len="sm"/>
                  <a:tailEnd type="triangle" w="med" len="med"/>
                </a:ln>
              </p:spPr>
            </p:cxnSp>
            <p:pic>
              <p:nvPicPr>
                <p:cNvPr id="612" name="Google Shape;612;p16"/>
                <p:cNvPicPr preferRelativeResize="0"/>
                <p:nvPr/>
              </p:nvPicPr>
              <p:blipFill rotWithShape="1">
                <a:blip r:embed="rId4">
                  <a:alphaModFix/>
                </a:blip>
                <a:srcRect/>
                <a:stretch/>
              </p:blipFill>
              <p:spPr>
                <a:xfrm rot="3084762">
                  <a:off x="9550834" y="4003256"/>
                  <a:ext cx="512355" cy="1125736"/>
                </a:xfrm>
                <a:prstGeom prst="rect">
                  <a:avLst/>
                </a:prstGeom>
                <a:noFill/>
                <a:ln>
                  <a:noFill/>
                </a:ln>
              </p:spPr>
            </p:pic>
          </p:grpSp>
          <p:sp>
            <p:nvSpPr>
              <p:cNvPr id="613" name="Google Shape;613;p16"/>
              <p:cNvSpPr txBox="1"/>
              <p:nvPr/>
            </p:nvSpPr>
            <p:spPr>
              <a:xfrm>
                <a:off x="3819277" y="5995189"/>
                <a:ext cx="2224108" cy="40011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n-US" sz="2000" b="1" i="0" u="none" strike="noStrike" cap="none">
                    <a:solidFill>
                      <a:srgbClr val="000000"/>
                    </a:solidFill>
                    <a:latin typeface="Arial"/>
                    <a:ea typeface="Arial"/>
                    <a:cs typeface="Arial"/>
                    <a:sym typeface="Arial"/>
                  </a:rPr>
                  <a:t>Narrow slit</a:t>
                </a:r>
                <a:endParaRPr sz="1400" b="0" i="0" u="none" strike="noStrike" cap="none">
                  <a:solidFill>
                    <a:srgbClr val="000000"/>
                  </a:solidFill>
                  <a:latin typeface="Arial"/>
                  <a:ea typeface="Arial"/>
                  <a:cs typeface="Arial"/>
                  <a:sym typeface="Arial"/>
                </a:endParaRPr>
              </a:p>
            </p:txBody>
          </p:sp>
          <p:pic>
            <p:nvPicPr>
              <p:cNvPr id="614" name="Google Shape;614;p16"/>
              <p:cNvPicPr preferRelativeResize="0"/>
              <p:nvPr/>
            </p:nvPicPr>
            <p:blipFill rotWithShape="1">
              <a:blip r:embed="rId5">
                <a:alphaModFix/>
              </a:blip>
              <a:srcRect/>
              <a:stretch/>
            </p:blipFill>
            <p:spPr>
              <a:xfrm rot="5885023">
                <a:off x="3035348" y="5223543"/>
                <a:ext cx="1207113" cy="1109568"/>
              </a:xfrm>
              <a:prstGeom prst="rect">
                <a:avLst/>
              </a:prstGeom>
              <a:noFill/>
              <a:ln>
                <a:noFill/>
              </a:ln>
            </p:spPr>
          </p:pic>
          <p:pic>
            <p:nvPicPr>
              <p:cNvPr id="615" name="Google Shape;615;p16"/>
              <p:cNvPicPr preferRelativeResize="0"/>
              <p:nvPr/>
            </p:nvPicPr>
            <p:blipFill rotWithShape="1">
              <a:blip r:embed="rId4">
                <a:alphaModFix/>
              </a:blip>
              <a:srcRect/>
              <a:stretch/>
            </p:blipFill>
            <p:spPr>
              <a:xfrm>
                <a:off x="1920109" y="3705196"/>
                <a:ext cx="432854" cy="951058"/>
              </a:xfrm>
              <a:prstGeom prst="rect">
                <a:avLst/>
              </a:prstGeom>
              <a:noFill/>
              <a:ln>
                <a:noFill/>
              </a:ln>
            </p:spPr>
          </p:pic>
        </p:grpSp>
      </p:grpSp>
      <p:sp>
        <p:nvSpPr>
          <p:cNvPr id="616" name="Google Shape;616;p16"/>
          <p:cNvSpPr txBox="1"/>
          <p:nvPr/>
        </p:nvSpPr>
        <p:spPr>
          <a:xfrm>
            <a:off x="16900" y="6471525"/>
            <a:ext cx="12192000" cy="4926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000">
                <a:solidFill>
                  <a:schemeClr val="dk1"/>
                </a:solidFill>
                <a:latin typeface="Source Sans Pro"/>
                <a:ea typeface="Source Sans Pro"/>
                <a:cs typeface="Source Sans Pro"/>
                <a:sym typeface="Source Sans Pro"/>
              </a:rPr>
              <a:t>Credit: Simplified Protocol for the Treatment of Uncomplicated Severe Acute Malnutrition Integrated into iCCM: Simplified tools and training guidelines. Developed by International Rescue Committee with support from the Eleanor Crook Foundation</a:t>
            </a:r>
            <a:endParaRPr sz="1000">
              <a:latin typeface="Source Sans Pro"/>
              <a:ea typeface="Source Sans Pro"/>
              <a:cs typeface="Source Sans Pro"/>
              <a:sym typeface="Source Sans Pro"/>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621"/>
        <p:cNvGrpSpPr/>
        <p:nvPr/>
      </p:nvGrpSpPr>
      <p:grpSpPr>
        <a:xfrm>
          <a:off x="0" y="0"/>
          <a:ext cx="0" cy="0"/>
          <a:chOff x="0" y="0"/>
          <a:chExt cx="0" cy="0"/>
        </a:xfrm>
      </p:grpSpPr>
      <p:sp>
        <p:nvSpPr>
          <p:cNvPr id="622" name="Google Shape;622;p1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How to use a MUAC tape: Steps 1 and 2</a:t>
            </a:r>
            <a:endParaRPr/>
          </a:p>
        </p:txBody>
      </p:sp>
      <p:sp>
        <p:nvSpPr>
          <p:cNvPr id="623" name="Google Shape;623;p17"/>
          <p:cNvSpPr txBox="1">
            <a:spLocks noGrp="1"/>
          </p:cNvSpPr>
          <p:nvPr>
            <p:ph type="body" idx="1"/>
          </p:nvPr>
        </p:nvSpPr>
        <p:spPr>
          <a:xfrm>
            <a:off x="3577970" y="2192123"/>
            <a:ext cx="7428211" cy="3616754"/>
          </a:xfrm>
          <a:prstGeom prst="rect">
            <a:avLst/>
          </a:prstGeom>
          <a:noFill/>
          <a:ln>
            <a:noFill/>
          </a:ln>
        </p:spPr>
        <p:txBody>
          <a:bodyPr spcFirstLastPara="1" wrap="square" lIns="91425" tIns="45700" rIns="91425" bIns="45700" anchor="t" anchorCtr="0">
            <a:normAutofit lnSpcReduction="10000"/>
          </a:bodyPr>
          <a:lstStyle/>
          <a:p>
            <a:pPr marL="457200" lvl="0" indent="-457200" algn="l" rtl="0">
              <a:lnSpc>
                <a:spcPct val="130000"/>
              </a:lnSpc>
              <a:spcBef>
                <a:spcPts val="0"/>
              </a:spcBef>
              <a:spcAft>
                <a:spcPts val="0"/>
              </a:spcAft>
              <a:buClr>
                <a:schemeClr val="dk1"/>
              </a:buClr>
              <a:buSzPts val="3000"/>
              <a:buFont typeface="Calibri"/>
              <a:buAutoNum type="arabicPeriod"/>
            </a:pPr>
            <a:r>
              <a:rPr lang="en-US" sz="3000"/>
              <a:t>Gently bend the child’s elbow. On the upper arm, put wide end of the tape to shoulder and measure the length to the elbow</a:t>
            </a:r>
            <a:endParaRPr/>
          </a:p>
          <a:p>
            <a:pPr marL="457200" lvl="0" indent="-457200" algn="l" rtl="0">
              <a:lnSpc>
                <a:spcPct val="130000"/>
              </a:lnSpc>
              <a:spcBef>
                <a:spcPts val="1000"/>
              </a:spcBef>
              <a:spcAft>
                <a:spcPts val="0"/>
              </a:spcAft>
              <a:buClr>
                <a:schemeClr val="dk1"/>
              </a:buClr>
              <a:buSzPts val="3000"/>
              <a:buFont typeface="Calibri"/>
              <a:buAutoNum type="arabicPeriod"/>
            </a:pPr>
            <a:r>
              <a:rPr lang="en-US" sz="3000"/>
              <a:t>Find the midpoint between the shoulder and the elbow</a:t>
            </a:r>
            <a:endParaRPr/>
          </a:p>
          <a:p>
            <a:pPr marL="457200" lvl="0" indent="-317500" algn="l" rtl="0">
              <a:lnSpc>
                <a:spcPct val="150000"/>
              </a:lnSpc>
              <a:spcBef>
                <a:spcPts val="1000"/>
              </a:spcBef>
              <a:spcAft>
                <a:spcPts val="0"/>
              </a:spcAft>
              <a:buClr>
                <a:schemeClr val="dk1"/>
              </a:buClr>
              <a:buSzPts val="2200"/>
              <a:buFont typeface="Calibri"/>
              <a:buNone/>
            </a:pPr>
            <a:endParaRPr/>
          </a:p>
        </p:txBody>
      </p:sp>
      <p:sp>
        <p:nvSpPr>
          <p:cNvPr id="624" name="Google Shape;624;p17"/>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17</a:t>
            </a:fld>
            <a:endParaRPr/>
          </a:p>
        </p:txBody>
      </p:sp>
      <p:pic>
        <p:nvPicPr>
          <p:cNvPr id="625" name="Google Shape;625;p17"/>
          <p:cNvPicPr preferRelativeResize="0"/>
          <p:nvPr/>
        </p:nvPicPr>
        <p:blipFill rotWithShape="1">
          <a:blip r:embed="rId3">
            <a:alphaModFix/>
          </a:blip>
          <a:srcRect/>
          <a:stretch/>
        </p:blipFill>
        <p:spPr>
          <a:xfrm>
            <a:off x="1185819" y="2082056"/>
            <a:ext cx="2207981" cy="3616754"/>
          </a:xfrm>
          <a:prstGeom prst="rect">
            <a:avLst/>
          </a:prstGeom>
          <a:noFill/>
          <a:ln>
            <a:noFill/>
          </a:ln>
        </p:spPr>
      </p:pic>
      <p:sp>
        <p:nvSpPr>
          <p:cNvPr id="626" name="Google Shape;626;p17"/>
          <p:cNvSpPr txBox="1"/>
          <p:nvPr/>
        </p:nvSpPr>
        <p:spPr>
          <a:xfrm>
            <a:off x="16900" y="6471525"/>
            <a:ext cx="12192000" cy="4926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000">
                <a:solidFill>
                  <a:schemeClr val="dk1"/>
                </a:solidFill>
                <a:latin typeface="Source Sans Pro"/>
                <a:ea typeface="Source Sans Pro"/>
                <a:cs typeface="Source Sans Pro"/>
                <a:sym typeface="Source Sans Pro"/>
              </a:rPr>
              <a:t>Credit: Simplified Protocol for the Treatment of Uncomplicated Severe Acute Malnutrition Integrated into iCCM: Simplified tools and training guidelines. Developed by International Rescue Committee with support from the Eleanor Crook Foundation</a:t>
            </a:r>
            <a:endParaRPr sz="1000">
              <a:latin typeface="Source Sans Pro"/>
              <a:ea typeface="Source Sans Pro"/>
              <a:cs typeface="Source Sans Pro"/>
              <a:sym typeface="Source Sans Pro"/>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631"/>
        <p:cNvGrpSpPr/>
        <p:nvPr/>
      </p:nvGrpSpPr>
      <p:grpSpPr>
        <a:xfrm>
          <a:off x="0" y="0"/>
          <a:ext cx="0" cy="0"/>
          <a:chOff x="0" y="0"/>
          <a:chExt cx="0" cy="0"/>
        </a:xfrm>
      </p:grpSpPr>
      <p:sp>
        <p:nvSpPr>
          <p:cNvPr id="632" name="Google Shape;632;p1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0000"/>
              </a:buClr>
              <a:buSzPts val="3600"/>
              <a:buFont typeface="Roboto Condensed"/>
              <a:buNone/>
            </a:pPr>
            <a:r>
              <a:rPr lang="en-US" sz="3600" b="0" i="0" u="none" strike="noStrike" cap="none">
                <a:solidFill>
                  <a:srgbClr val="000000"/>
                </a:solidFill>
                <a:latin typeface="Roboto Condensed"/>
                <a:ea typeface="Roboto Condensed"/>
                <a:cs typeface="Roboto Condensed"/>
                <a:sym typeface="Roboto Condensed"/>
              </a:rPr>
              <a:t>How to use a MUAC tape: Steps 3 and 4</a:t>
            </a:r>
            <a:endParaRPr/>
          </a:p>
        </p:txBody>
      </p:sp>
      <p:sp>
        <p:nvSpPr>
          <p:cNvPr id="633" name="Google Shape;633;p18"/>
          <p:cNvSpPr txBox="1">
            <a:spLocks noGrp="1"/>
          </p:cNvSpPr>
          <p:nvPr>
            <p:ph type="body" idx="1"/>
          </p:nvPr>
        </p:nvSpPr>
        <p:spPr>
          <a:xfrm>
            <a:off x="4354811" y="1840970"/>
            <a:ext cx="6460067" cy="4651904"/>
          </a:xfrm>
          <a:prstGeom prst="rect">
            <a:avLst/>
          </a:prstGeom>
          <a:noFill/>
          <a:ln>
            <a:noFill/>
          </a:ln>
        </p:spPr>
        <p:txBody>
          <a:bodyPr spcFirstLastPara="1" wrap="square" lIns="91425" tIns="45700" rIns="91425" bIns="45700" anchor="t" anchorCtr="0">
            <a:normAutofit lnSpcReduction="10000"/>
          </a:bodyPr>
          <a:lstStyle/>
          <a:p>
            <a:pPr marL="514350" lvl="0" indent="-514350" algn="l" rtl="0">
              <a:lnSpc>
                <a:spcPct val="130000"/>
              </a:lnSpc>
              <a:spcBef>
                <a:spcPts val="0"/>
              </a:spcBef>
              <a:spcAft>
                <a:spcPts val="0"/>
              </a:spcAft>
              <a:buClr>
                <a:schemeClr val="dk1"/>
              </a:buClr>
              <a:buSzPts val="3000"/>
              <a:buFont typeface="Calibri"/>
              <a:buAutoNum type="arabicPeriod" startAt="3"/>
            </a:pPr>
            <a:r>
              <a:rPr lang="en-US" sz="3000"/>
              <a:t>Gently straighten the child’s arm. Wrap the MUAC tape around the midpoint of the child’s upper arm</a:t>
            </a:r>
            <a:endParaRPr/>
          </a:p>
          <a:p>
            <a:pPr marL="514350" lvl="0" indent="-406400" algn="l" rtl="0">
              <a:lnSpc>
                <a:spcPct val="130000"/>
              </a:lnSpc>
              <a:spcBef>
                <a:spcPts val="600"/>
              </a:spcBef>
              <a:spcAft>
                <a:spcPts val="0"/>
              </a:spcAft>
              <a:buClr>
                <a:schemeClr val="dk1"/>
              </a:buClr>
              <a:buSzPts val="1700"/>
              <a:buFont typeface="Calibri"/>
              <a:buNone/>
            </a:pPr>
            <a:endParaRPr sz="1700"/>
          </a:p>
          <a:p>
            <a:pPr marL="514350" lvl="0" indent="-514350" algn="l" rtl="0">
              <a:lnSpc>
                <a:spcPct val="130000"/>
              </a:lnSpc>
              <a:spcBef>
                <a:spcPts val="1200"/>
              </a:spcBef>
              <a:spcAft>
                <a:spcPts val="0"/>
              </a:spcAft>
              <a:buClr>
                <a:schemeClr val="dk1"/>
              </a:buClr>
              <a:buSzPts val="3000"/>
              <a:buFont typeface="Calibri"/>
              <a:buAutoNum type="arabicPeriod" startAt="3"/>
            </a:pPr>
            <a:r>
              <a:rPr lang="en-US" sz="3000"/>
              <a:t>Slide the pointed, green end of the tape through the narrow slit in the white portion of the tape (coming up from underneath the tape)</a:t>
            </a:r>
            <a:endParaRPr/>
          </a:p>
          <a:p>
            <a:pPr marL="457200" lvl="0" indent="-317500" algn="l" rtl="0">
              <a:lnSpc>
                <a:spcPct val="150000"/>
              </a:lnSpc>
              <a:spcBef>
                <a:spcPts val="1000"/>
              </a:spcBef>
              <a:spcAft>
                <a:spcPts val="0"/>
              </a:spcAft>
              <a:buClr>
                <a:schemeClr val="dk1"/>
              </a:buClr>
              <a:buSzPts val="2200"/>
              <a:buFont typeface="Calibri"/>
              <a:buNone/>
            </a:pPr>
            <a:endParaRPr/>
          </a:p>
        </p:txBody>
      </p:sp>
      <p:sp>
        <p:nvSpPr>
          <p:cNvPr id="634" name="Google Shape;634;p18"/>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18</a:t>
            </a:fld>
            <a:endParaRPr/>
          </a:p>
        </p:txBody>
      </p:sp>
      <p:pic>
        <p:nvPicPr>
          <p:cNvPr id="635" name="Google Shape;635;p18"/>
          <p:cNvPicPr preferRelativeResize="0"/>
          <p:nvPr/>
        </p:nvPicPr>
        <p:blipFill rotWithShape="1">
          <a:blip r:embed="rId3">
            <a:alphaModFix/>
          </a:blip>
          <a:srcRect/>
          <a:stretch/>
        </p:blipFill>
        <p:spPr>
          <a:xfrm>
            <a:off x="1765299" y="1785724"/>
            <a:ext cx="1687811" cy="2214775"/>
          </a:xfrm>
          <a:prstGeom prst="rect">
            <a:avLst/>
          </a:prstGeom>
          <a:noFill/>
          <a:ln>
            <a:noFill/>
          </a:ln>
        </p:spPr>
      </p:pic>
      <p:pic>
        <p:nvPicPr>
          <p:cNvPr id="636" name="Google Shape;636;p18"/>
          <p:cNvPicPr preferRelativeResize="0"/>
          <p:nvPr/>
        </p:nvPicPr>
        <p:blipFill rotWithShape="1">
          <a:blip r:embed="rId4">
            <a:alphaModFix/>
          </a:blip>
          <a:srcRect/>
          <a:stretch/>
        </p:blipFill>
        <p:spPr>
          <a:xfrm>
            <a:off x="1524000" y="4299854"/>
            <a:ext cx="2170411" cy="2193020"/>
          </a:xfrm>
          <a:prstGeom prst="rect">
            <a:avLst/>
          </a:prstGeom>
          <a:noFill/>
          <a:ln>
            <a:noFill/>
          </a:ln>
        </p:spPr>
      </p:pic>
      <p:sp>
        <p:nvSpPr>
          <p:cNvPr id="637" name="Google Shape;637;p18"/>
          <p:cNvSpPr txBox="1"/>
          <p:nvPr/>
        </p:nvSpPr>
        <p:spPr>
          <a:xfrm>
            <a:off x="16900" y="6471525"/>
            <a:ext cx="12192000" cy="4926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000">
                <a:solidFill>
                  <a:schemeClr val="dk1"/>
                </a:solidFill>
                <a:latin typeface="Source Sans Pro"/>
                <a:ea typeface="Source Sans Pro"/>
                <a:cs typeface="Source Sans Pro"/>
                <a:sym typeface="Source Sans Pro"/>
              </a:rPr>
              <a:t>Credit: Simplified Protocol for the Treatment of Uncomplicated Severe Acute Malnutrition Integrated into iCCM: Simplified tools and training guidelines. Developed by International Rescue Committee with support from the Eleanor Crook Foundation</a:t>
            </a:r>
            <a:endParaRPr sz="1000">
              <a:latin typeface="Source Sans Pro"/>
              <a:ea typeface="Source Sans Pro"/>
              <a:cs typeface="Source Sans Pro"/>
              <a:sym typeface="Source Sans Pro"/>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642"/>
        <p:cNvGrpSpPr/>
        <p:nvPr/>
      </p:nvGrpSpPr>
      <p:grpSpPr>
        <a:xfrm>
          <a:off x="0" y="0"/>
          <a:ext cx="0" cy="0"/>
          <a:chOff x="0" y="0"/>
          <a:chExt cx="0" cy="0"/>
        </a:xfrm>
      </p:grpSpPr>
      <p:sp>
        <p:nvSpPr>
          <p:cNvPr id="643" name="Google Shape;643;p1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0000"/>
              </a:buClr>
              <a:buSzPts val="3600"/>
              <a:buFont typeface="Roboto Condensed"/>
              <a:buNone/>
            </a:pPr>
            <a:r>
              <a:rPr lang="en-US" sz="3600" b="0" i="0" u="none" strike="noStrike" cap="none">
                <a:solidFill>
                  <a:srgbClr val="000000"/>
                </a:solidFill>
                <a:latin typeface="Roboto Condensed"/>
                <a:ea typeface="Roboto Condensed"/>
                <a:cs typeface="Roboto Condensed"/>
                <a:sym typeface="Roboto Condensed"/>
              </a:rPr>
              <a:t>How to use a MUAC tape: Step 5</a:t>
            </a:r>
            <a:endParaRPr/>
          </a:p>
        </p:txBody>
      </p:sp>
      <p:sp>
        <p:nvSpPr>
          <p:cNvPr id="644" name="Google Shape;644;p19"/>
          <p:cNvSpPr txBox="1">
            <a:spLocks noGrp="1"/>
          </p:cNvSpPr>
          <p:nvPr>
            <p:ph type="body" idx="1"/>
          </p:nvPr>
        </p:nvSpPr>
        <p:spPr>
          <a:xfrm>
            <a:off x="1778000" y="4984740"/>
            <a:ext cx="8255000" cy="1325563"/>
          </a:xfrm>
          <a:prstGeom prst="rect">
            <a:avLst/>
          </a:prstGeom>
          <a:noFill/>
          <a:ln>
            <a:noFill/>
          </a:ln>
        </p:spPr>
        <p:txBody>
          <a:bodyPr spcFirstLastPara="1" wrap="square" lIns="91425" tIns="45700" rIns="91425" bIns="45700" anchor="t" anchorCtr="0">
            <a:normAutofit/>
          </a:bodyPr>
          <a:lstStyle/>
          <a:p>
            <a:pPr marL="514350" lvl="0" indent="-514350" algn="l" rtl="0">
              <a:lnSpc>
                <a:spcPct val="130000"/>
              </a:lnSpc>
              <a:spcBef>
                <a:spcPts val="0"/>
              </a:spcBef>
              <a:spcAft>
                <a:spcPts val="0"/>
              </a:spcAft>
              <a:buClr>
                <a:schemeClr val="dk1"/>
              </a:buClr>
              <a:buSzPts val="3000"/>
              <a:buFont typeface="Calibri"/>
              <a:buAutoNum type="arabicPeriod" startAt="5"/>
            </a:pPr>
            <a:r>
              <a:rPr lang="en-US" sz="3000"/>
              <a:t>Pull the tape until it fits snugly against the child’s arm, neither too loosely or too tightly</a:t>
            </a:r>
            <a:endParaRPr/>
          </a:p>
        </p:txBody>
      </p:sp>
      <p:sp>
        <p:nvSpPr>
          <p:cNvPr id="645" name="Google Shape;645;p19"/>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19</a:t>
            </a:fld>
            <a:endParaRPr/>
          </a:p>
        </p:txBody>
      </p:sp>
      <p:pic>
        <p:nvPicPr>
          <p:cNvPr id="646" name="Google Shape;646;p19"/>
          <p:cNvPicPr preferRelativeResize="0"/>
          <p:nvPr/>
        </p:nvPicPr>
        <p:blipFill rotWithShape="1">
          <a:blip r:embed="rId3">
            <a:alphaModFix/>
          </a:blip>
          <a:srcRect/>
          <a:stretch/>
        </p:blipFill>
        <p:spPr>
          <a:xfrm>
            <a:off x="1433274" y="1690688"/>
            <a:ext cx="3087925" cy="3127599"/>
          </a:xfrm>
          <a:prstGeom prst="rect">
            <a:avLst/>
          </a:prstGeom>
          <a:noFill/>
          <a:ln>
            <a:noFill/>
          </a:ln>
        </p:spPr>
      </p:pic>
      <p:pic>
        <p:nvPicPr>
          <p:cNvPr id="647" name="Google Shape;647;p19"/>
          <p:cNvPicPr preferRelativeResize="0"/>
          <p:nvPr/>
        </p:nvPicPr>
        <p:blipFill rotWithShape="1">
          <a:blip r:embed="rId4">
            <a:alphaModFix/>
          </a:blip>
          <a:srcRect/>
          <a:stretch/>
        </p:blipFill>
        <p:spPr>
          <a:xfrm>
            <a:off x="5050408" y="1633834"/>
            <a:ext cx="6255198" cy="3127599"/>
          </a:xfrm>
          <a:prstGeom prst="rect">
            <a:avLst/>
          </a:prstGeom>
          <a:noFill/>
          <a:ln>
            <a:noFill/>
          </a:ln>
        </p:spPr>
      </p:pic>
      <p:sp>
        <p:nvSpPr>
          <p:cNvPr id="648" name="Google Shape;648;p19"/>
          <p:cNvSpPr txBox="1"/>
          <p:nvPr/>
        </p:nvSpPr>
        <p:spPr>
          <a:xfrm>
            <a:off x="16900" y="6471525"/>
            <a:ext cx="12192000" cy="4926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000">
                <a:solidFill>
                  <a:schemeClr val="dk1"/>
                </a:solidFill>
                <a:latin typeface="Source Sans Pro"/>
                <a:ea typeface="Source Sans Pro"/>
                <a:cs typeface="Source Sans Pro"/>
                <a:sym typeface="Source Sans Pro"/>
              </a:rPr>
              <a:t>Credit: Simplified Protocol for the Treatment of Uncomplicated Severe Acute Malnutrition Integrated into iCCM: Simplified tools and training guidelines. Developed by International Rescue Committee with support from the Eleanor Crook Foundation</a:t>
            </a:r>
            <a:endParaRPr sz="1000">
              <a:latin typeface="Source Sans Pro"/>
              <a:ea typeface="Source Sans Pro"/>
              <a:cs typeface="Source Sans Pro"/>
              <a:sym typeface="Source Sans Pro"/>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74"/>
        <p:cNvGrpSpPr/>
        <p:nvPr/>
      </p:nvGrpSpPr>
      <p:grpSpPr>
        <a:xfrm>
          <a:off x="0" y="0"/>
          <a:ext cx="0" cy="0"/>
          <a:chOff x="0" y="0"/>
          <a:chExt cx="0" cy="0"/>
        </a:xfrm>
      </p:grpSpPr>
      <p:sp>
        <p:nvSpPr>
          <p:cNvPr id="475" name="Google Shape;475;p2"/>
          <p:cNvSpPr txBox="1">
            <a:spLocks noGrp="1"/>
          </p:cNvSpPr>
          <p:nvPr>
            <p:ph type="body" idx="1"/>
          </p:nvPr>
        </p:nvSpPr>
        <p:spPr>
          <a:xfrm>
            <a:off x="965200" y="2312988"/>
            <a:ext cx="9272588" cy="2330450"/>
          </a:xfrm>
          <a:prstGeom prst="rect">
            <a:avLst/>
          </a:prstGeom>
          <a:noFill/>
          <a:ln>
            <a:noFill/>
          </a:ln>
        </p:spPr>
        <p:txBody>
          <a:bodyPr spcFirstLastPara="1" wrap="square" lIns="91425" tIns="45700" rIns="91425" bIns="45700" anchor="b" anchorCtr="0">
            <a:normAutofit/>
          </a:bodyPr>
          <a:lstStyle/>
          <a:p>
            <a:pPr marL="0" lvl="0" indent="0" algn="l" rtl="0">
              <a:lnSpc>
                <a:spcPct val="100000"/>
              </a:lnSpc>
              <a:spcBef>
                <a:spcPts val="0"/>
              </a:spcBef>
              <a:spcAft>
                <a:spcPts val="0"/>
              </a:spcAft>
              <a:buClr>
                <a:srgbClr val="14484A"/>
              </a:buClr>
              <a:buSzPts val="3600"/>
              <a:buNone/>
            </a:pPr>
            <a:r>
              <a:rPr lang="en-US"/>
              <a:t>Malnutrition overview</a:t>
            </a:r>
            <a:endParaRPr/>
          </a:p>
        </p:txBody>
      </p:sp>
      <p:sp>
        <p:nvSpPr>
          <p:cNvPr id="476" name="Google Shape;476;p2"/>
          <p:cNvSpPr txBox="1">
            <a:spLocks noGrp="1"/>
          </p:cNvSpPr>
          <p:nvPr>
            <p:ph type="body" idx="2"/>
          </p:nvPr>
        </p:nvSpPr>
        <p:spPr>
          <a:xfrm>
            <a:off x="991182" y="3147431"/>
            <a:ext cx="2423459" cy="521208"/>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accent3"/>
              </a:buClr>
              <a:buSzPts val="4000"/>
              <a:buNone/>
            </a:pPr>
            <a:r>
              <a:rPr lang="en-US" sz="4000"/>
              <a:t>Session 1</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653"/>
        <p:cNvGrpSpPr/>
        <p:nvPr/>
      </p:nvGrpSpPr>
      <p:grpSpPr>
        <a:xfrm>
          <a:off x="0" y="0"/>
          <a:ext cx="0" cy="0"/>
          <a:chOff x="0" y="0"/>
          <a:chExt cx="0" cy="0"/>
        </a:xfrm>
      </p:grpSpPr>
      <p:sp>
        <p:nvSpPr>
          <p:cNvPr id="654" name="Google Shape;654;p2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0000"/>
              </a:buClr>
              <a:buSzPts val="3600"/>
              <a:buFont typeface="Roboto Condensed"/>
              <a:buNone/>
            </a:pPr>
            <a:r>
              <a:rPr lang="en-US" sz="3600" b="0" i="0" u="none" strike="noStrike" cap="none">
                <a:solidFill>
                  <a:srgbClr val="000000"/>
                </a:solidFill>
                <a:latin typeface="Roboto Condensed"/>
                <a:ea typeface="Roboto Condensed"/>
                <a:cs typeface="Roboto Condensed"/>
                <a:sym typeface="Roboto Condensed"/>
              </a:rPr>
              <a:t>How to use a MUAC tape: Step 6</a:t>
            </a:r>
            <a:endParaRPr/>
          </a:p>
        </p:txBody>
      </p:sp>
      <p:sp>
        <p:nvSpPr>
          <p:cNvPr id="655" name="Google Shape;655;p20"/>
          <p:cNvSpPr txBox="1">
            <a:spLocks noGrp="1"/>
          </p:cNvSpPr>
          <p:nvPr>
            <p:ph type="body" idx="1"/>
          </p:nvPr>
        </p:nvSpPr>
        <p:spPr>
          <a:xfrm>
            <a:off x="5131723" y="2128625"/>
            <a:ext cx="5257800" cy="2369078"/>
          </a:xfrm>
          <a:prstGeom prst="rect">
            <a:avLst/>
          </a:prstGeom>
          <a:noFill/>
          <a:ln>
            <a:noFill/>
          </a:ln>
        </p:spPr>
        <p:txBody>
          <a:bodyPr spcFirstLastPara="1" wrap="square" lIns="91425" tIns="45700" rIns="91425" bIns="45700" anchor="t" anchorCtr="0">
            <a:normAutofit fontScale="92500"/>
          </a:bodyPr>
          <a:lstStyle/>
          <a:p>
            <a:pPr marL="514350" lvl="0" indent="-514350" algn="l" rtl="0">
              <a:lnSpc>
                <a:spcPct val="130000"/>
              </a:lnSpc>
              <a:spcBef>
                <a:spcPts val="0"/>
              </a:spcBef>
              <a:spcAft>
                <a:spcPts val="0"/>
              </a:spcAft>
              <a:buClr>
                <a:schemeClr val="dk1"/>
              </a:buClr>
              <a:buSzPct val="100000"/>
              <a:buFont typeface="Calibri"/>
              <a:buAutoNum type="arabicPeriod" startAt="6"/>
            </a:pPr>
            <a:r>
              <a:rPr lang="en-US" sz="2800"/>
              <a:t>While holding down the white end of the MUAC tape, check the color between the two arrows. This shows child’s status:</a:t>
            </a:r>
            <a:endParaRPr/>
          </a:p>
        </p:txBody>
      </p:sp>
      <p:sp>
        <p:nvSpPr>
          <p:cNvPr id="656" name="Google Shape;656;p20"/>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20</a:t>
            </a:fld>
            <a:endParaRPr/>
          </a:p>
        </p:txBody>
      </p:sp>
      <p:pic>
        <p:nvPicPr>
          <p:cNvPr id="657" name="Google Shape;657;p20"/>
          <p:cNvPicPr preferRelativeResize="0"/>
          <p:nvPr/>
        </p:nvPicPr>
        <p:blipFill rotWithShape="1">
          <a:blip r:embed="rId3">
            <a:alphaModFix/>
          </a:blip>
          <a:srcRect/>
          <a:stretch/>
        </p:blipFill>
        <p:spPr>
          <a:xfrm>
            <a:off x="1524000" y="1590580"/>
            <a:ext cx="3484033" cy="3135630"/>
          </a:xfrm>
          <a:prstGeom prst="rect">
            <a:avLst/>
          </a:prstGeom>
          <a:noFill/>
          <a:ln>
            <a:noFill/>
          </a:ln>
        </p:spPr>
      </p:pic>
      <p:grpSp>
        <p:nvGrpSpPr>
          <p:cNvPr id="658" name="Google Shape;658;p20"/>
          <p:cNvGrpSpPr/>
          <p:nvPr/>
        </p:nvGrpSpPr>
        <p:grpSpPr>
          <a:xfrm>
            <a:off x="4490262" y="4497703"/>
            <a:ext cx="6540721" cy="1352330"/>
            <a:chOff x="3056929" y="2362859"/>
            <a:chExt cx="5938672" cy="1389306"/>
          </a:xfrm>
        </p:grpSpPr>
        <p:grpSp>
          <p:nvGrpSpPr>
            <p:cNvPr id="659" name="Google Shape;659;p20"/>
            <p:cNvGrpSpPr/>
            <p:nvPr/>
          </p:nvGrpSpPr>
          <p:grpSpPr>
            <a:xfrm>
              <a:off x="3056929" y="3088161"/>
              <a:ext cx="5938672" cy="664004"/>
              <a:chOff x="3056929" y="3747795"/>
              <a:chExt cx="5938672" cy="664004"/>
            </a:xfrm>
          </p:grpSpPr>
          <p:sp>
            <p:nvSpPr>
              <p:cNvPr id="660" name="Google Shape;660;p20"/>
              <p:cNvSpPr txBox="1"/>
              <p:nvPr/>
            </p:nvSpPr>
            <p:spPr>
              <a:xfrm>
                <a:off x="3056929" y="3747795"/>
                <a:ext cx="1771639" cy="64633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chemeClr val="dk1"/>
                    </a:solidFill>
                    <a:latin typeface="Arial"/>
                    <a:ea typeface="Arial"/>
                    <a:cs typeface="Arial"/>
                    <a:sym typeface="Arial"/>
                  </a:rPr>
                  <a:t>Severe</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chemeClr val="dk1"/>
                    </a:solidFill>
                    <a:latin typeface="Arial"/>
                    <a:ea typeface="Arial"/>
                    <a:cs typeface="Arial"/>
                    <a:sym typeface="Arial"/>
                  </a:rPr>
                  <a:t>malnutrition</a:t>
                </a:r>
                <a:endParaRPr sz="1400" b="0" i="0" u="none" strike="noStrike" cap="none">
                  <a:solidFill>
                    <a:srgbClr val="000000"/>
                  </a:solidFill>
                  <a:latin typeface="Arial"/>
                  <a:ea typeface="Arial"/>
                  <a:cs typeface="Arial"/>
                  <a:sym typeface="Arial"/>
                </a:endParaRPr>
              </a:p>
            </p:txBody>
          </p:sp>
          <p:sp>
            <p:nvSpPr>
              <p:cNvPr id="661" name="Google Shape;661;p20"/>
              <p:cNvSpPr txBox="1"/>
              <p:nvPr/>
            </p:nvSpPr>
            <p:spPr>
              <a:xfrm>
                <a:off x="4988977" y="3747796"/>
                <a:ext cx="2074575" cy="664003"/>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rgbClr val="000000"/>
                    </a:solidFill>
                    <a:latin typeface="Arial"/>
                    <a:ea typeface="Arial"/>
                    <a:cs typeface="Arial"/>
                    <a:sym typeface="Arial"/>
                  </a:rPr>
                  <a:t>At risk of severe</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rgbClr val="000000"/>
                    </a:solidFill>
                    <a:latin typeface="Arial"/>
                    <a:ea typeface="Arial"/>
                    <a:cs typeface="Arial"/>
                    <a:sym typeface="Arial"/>
                  </a:rPr>
                  <a:t>malnutrition</a:t>
                </a:r>
                <a:endParaRPr sz="1400" b="0" i="0" u="none" strike="noStrike" cap="none">
                  <a:solidFill>
                    <a:srgbClr val="000000"/>
                  </a:solidFill>
                  <a:latin typeface="Arial"/>
                  <a:ea typeface="Arial"/>
                  <a:cs typeface="Arial"/>
                  <a:sym typeface="Arial"/>
                </a:endParaRPr>
              </a:p>
            </p:txBody>
          </p:sp>
          <p:sp>
            <p:nvSpPr>
              <p:cNvPr id="662" name="Google Shape;662;p20"/>
              <p:cNvSpPr txBox="1"/>
              <p:nvPr/>
            </p:nvSpPr>
            <p:spPr>
              <a:xfrm>
                <a:off x="7223962" y="3747795"/>
                <a:ext cx="1771639" cy="664003"/>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rgbClr val="000000"/>
                    </a:solidFill>
                    <a:latin typeface="Arial"/>
                    <a:ea typeface="Arial"/>
                    <a:cs typeface="Arial"/>
                    <a:sym typeface="Arial"/>
                  </a:rPr>
                  <a:t>No </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rgbClr val="000000"/>
                    </a:solidFill>
                    <a:latin typeface="Arial"/>
                    <a:ea typeface="Arial"/>
                    <a:cs typeface="Arial"/>
                    <a:sym typeface="Arial"/>
                  </a:rPr>
                  <a:t>malnutrition</a:t>
                </a:r>
                <a:endParaRPr sz="1800" b="0" i="0" u="none" strike="noStrike" cap="none">
                  <a:solidFill>
                    <a:schemeClr val="dk1"/>
                  </a:solidFill>
                  <a:latin typeface="Calibri"/>
                  <a:ea typeface="Calibri"/>
                  <a:cs typeface="Calibri"/>
                  <a:sym typeface="Calibri"/>
                </a:endParaRPr>
              </a:p>
            </p:txBody>
          </p:sp>
        </p:grpSp>
        <p:grpSp>
          <p:nvGrpSpPr>
            <p:cNvPr id="663" name="Google Shape;663;p20"/>
            <p:cNvGrpSpPr/>
            <p:nvPr/>
          </p:nvGrpSpPr>
          <p:grpSpPr>
            <a:xfrm>
              <a:off x="3639346" y="2362859"/>
              <a:ext cx="4773840" cy="593537"/>
              <a:chOff x="3602591" y="2362859"/>
              <a:chExt cx="4773840" cy="593537"/>
            </a:xfrm>
          </p:grpSpPr>
          <p:sp>
            <p:nvSpPr>
              <p:cNvPr id="664" name="Google Shape;664;p20"/>
              <p:cNvSpPr/>
              <p:nvPr/>
            </p:nvSpPr>
            <p:spPr>
              <a:xfrm>
                <a:off x="3602591" y="2362859"/>
                <a:ext cx="606808" cy="575734"/>
              </a:xfrm>
              <a:prstGeom prst="rect">
                <a:avLst/>
              </a:prstGeom>
              <a:solidFill>
                <a:srgbClr val="FF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665" name="Google Shape;665;p20"/>
              <p:cNvSpPr/>
              <p:nvPr/>
            </p:nvSpPr>
            <p:spPr>
              <a:xfrm>
                <a:off x="5686107" y="2362859"/>
                <a:ext cx="606808" cy="575734"/>
              </a:xfrm>
              <a:prstGeom prst="rect">
                <a:avLst/>
              </a:prstGeom>
              <a:solidFill>
                <a:srgbClr val="FFC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666" name="Google Shape;666;p20"/>
              <p:cNvSpPr/>
              <p:nvPr/>
            </p:nvSpPr>
            <p:spPr>
              <a:xfrm>
                <a:off x="7769623" y="2380662"/>
                <a:ext cx="606808" cy="575734"/>
              </a:xfrm>
              <a:prstGeom prst="rect">
                <a:avLst/>
              </a:prstGeom>
              <a:solidFill>
                <a:srgbClr val="00B05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grpSp>
      <p:sp>
        <p:nvSpPr>
          <p:cNvPr id="667" name="Google Shape;667;p20"/>
          <p:cNvSpPr txBox="1"/>
          <p:nvPr/>
        </p:nvSpPr>
        <p:spPr>
          <a:xfrm>
            <a:off x="16900" y="6471525"/>
            <a:ext cx="12192000" cy="4926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000">
                <a:solidFill>
                  <a:schemeClr val="dk1"/>
                </a:solidFill>
                <a:latin typeface="Source Sans Pro"/>
                <a:ea typeface="Source Sans Pro"/>
                <a:cs typeface="Source Sans Pro"/>
                <a:sym typeface="Source Sans Pro"/>
              </a:rPr>
              <a:t>Credit: Simplified Protocol for the Treatment of Uncomplicated Severe Acute Malnutrition Integrated into iCCM: Simplified tools and training guidelines. Developed by International Rescue Committee with support from the Eleanor Crook Foundation</a:t>
            </a:r>
            <a:endParaRPr sz="1000">
              <a:latin typeface="Source Sans Pro"/>
              <a:ea typeface="Source Sans Pro"/>
              <a:cs typeface="Source Sans Pro"/>
              <a:sym typeface="Source Sans Pro"/>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672"/>
        <p:cNvGrpSpPr/>
        <p:nvPr/>
      </p:nvGrpSpPr>
      <p:grpSpPr>
        <a:xfrm>
          <a:off x="0" y="0"/>
          <a:ext cx="0" cy="0"/>
          <a:chOff x="0" y="0"/>
          <a:chExt cx="0" cy="0"/>
        </a:xfrm>
      </p:grpSpPr>
      <p:sp>
        <p:nvSpPr>
          <p:cNvPr id="673" name="Google Shape;673;p21"/>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Demonstration: How to use a MUAC tape</a:t>
            </a:r>
            <a:endParaRPr/>
          </a:p>
        </p:txBody>
      </p:sp>
      <p:sp>
        <p:nvSpPr>
          <p:cNvPr id="674" name="Google Shape;674;p21"/>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accent3"/>
              </a:buClr>
              <a:buSzPts val="1800"/>
              <a:buNone/>
            </a:pPr>
            <a:r>
              <a:rPr lang="en-US" b="1"/>
              <a:t>ACTIVITY 4</a:t>
            </a:r>
            <a:endParaRPr/>
          </a:p>
        </p:txBody>
      </p:sp>
      <p:sp>
        <p:nvSpPr>
          <p:cNvPr id="675" name="Google Shape;675;p21"/>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21</a:t>
            </a:fld>
            <a:endParaRPr/>
          </a:p>
        </p:txBody>
      </p:sp>
      <p:pic>
        <p:nvPicPr>
          <p:cNvPr id="676" name="Google Shape;676;p21"/>
          <p:cNvPicPr preferRelativeResize="0"/>
          <p:nvPr/>
        </p:nvPicPr>
        <p:blipFill rotWithShape="1">
          <a:blip r:embed="rId3">
            <a:alphaModFix/>
          </a:blip>
          <a:srcRect/>
          <a:stretch/>
        </p:blipFill>
        <p:spPr>
          <a:xfrm>
            <a:off x="7553186" y="2719855"/>
            <a:ext cx="3200677" cy="2389839"/>
          </a:xfrm>
          <a:prstGeom prst="rect">
            <a:avLst/>
          </a:prstGeom>
          <a:noFill/>
          <a:ln>
            <a:noFill/>
          </a:ln>
        </p:spPr>
      </p:pic>
      <p:pic>
        <p:nvPicPr>
          <p:cNvPr id="677" name="Google Shape;677;p21"/>
          <p:cNvPicPr preferRelativeResize="0"/>
          <p:nvPr/>
        </p:nvPicPr>
        <p:blipFill rotWithShape="1">
          <a:blip r:embed="rId4">
            <a:alphaModFix/>
          </a:blip>
          <a:srcRect/>
          <a:stretch/>
        </p:blipFill>
        <p:spPr>
          <a:xfrm>
            <a:off x="803415" y="2270919"/>
            <a:ext cx="6528708" cy="3459162"/>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682"/>
        <p:cNvGrpSpPr/>
        <p:nvPr/>
      </p:nvGrpSpPr>
      <p:grpSpPr>
        <a:xfrm>
          <a:off x="0" y="0"/>
          <a:ext cx="0" cy="0"/>
          <a:chOff x="0" y="0"/>
          <a:chExt cx="0" cy="0"/>
        </a:xfrm>
      </p:grpSpPr>
      <p:sp>
        <p:nvSpPr>
          <p:cNvPr id="683" name="Google Shape;683;p22"/>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Practice 1: Reading a MUAC tape </a:t>
            </a:r>
            <a:endParaRPr/>
          </a:p>
        </p:txBody>
      </p:sp>
      <p:sp>
        <p:nvSpPr>
          <p:cNvPr id="684" name="Google Shape;684;p22"/>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accent3"/>
              </a:buClr>
              <a:buSzPts val="1800"/>
              <a:buNone/>
            </a:pPr>
            <a:r>
              <a:rPr lang="en-US" b="1"/>
              <a:t>ACTIVITY 5</a:t>
            </a:r>
            <a:endParaRPr/>
          </a:p>
        </p:txBody>
      </p:sp>
      <p:sp>
        <p:nvSpPr>
          <p:cNvPr id="685" name="Google Shape;685;p22"/>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22</a:t>
            </a:fld>
            <a:endParaRPr/>
          </a:p>
        </p:txBody>
      </p:sp>
      <p:sp>
        <p:nvSpPr>
          <p:cNvPr id="686" name="Google Shape;686;p22"/>
          <p:cNvSpPr txBox="1"/>
          <p:nvPr/>
        </p:nvSpPr>
        <p:spPr>
          <a:xfrm>
            <a:off x="4665134" y="3893312"/>
            <a:ext cx="5833533" cy="2754600"/>
          </a:xfrm>
          <a:prstGeom prst="rect">
            <a:avLst/>
          </a:prstGeom>
          <a:noFill/>
          <a:ln>
            <a:noFill/>
          </a:ln>
        </p:spPr>
        <p:txBody>
          <a:bodyPr spcFirstLastPara="1" wrap="square" lIns="91425" tIns="45700" rIns="91425" bIns="45700" anchor="t" anchorCtr="0">
            <a:spAutoFit/>
          </a:bodyPr>
          <a:lstStyle/>
          <a:p>
            <a:pPr marL="342900" marR="0" lvl="0" indent="-342900" algn="l" rtl="0">
              <a:lnSpc>
                <a:spcPct val="100000"/>
              </a:lnSpc>
              <a:spcBef>
                <a:spcPts val="0"/>
              </a:spcBef>
              <a:spcAft>
                <a:spcPts val="0"/>
              </a:spcAft>
              <a:buClr>
                <a:schemeClr val="dk1"/>
              </a:buClr>
              <a:buSzPts val="2800"/>
              <a:buFont typeface="Calibri"/>
              <a:buAutoNum type="arabicPeriod"/>
            </a:pPr>
            <a:r>
              <a:rPr lang="en-US" sz="2800" b="0" i="0" u="none" strike="noStrike" cap="none">
                <a:solidFill>
                  <a:schemeClr val="dk1"/>
                </a:solidFill>
                <a:latin typeface="Calibri"/>
                <a:ea typeface="Calibri"/>
                <a:cs typeface="Calibri"/>
                <a:sym typeface="Calibri"/>
              </a:rPr>
              <a:t>Watch the video and decide for each case if the child has severe malnutrition, moderate malnutrition, or no malnutrition</a:t>
            </a:r>
            <a:endParaRPr sz="1400" b="0" i="0" u="none" strike="noStrike" cap="none">
              <a:solidFill>
                <a:srgbClr val="000000"/>
              </a:solidFill>
              <a:latin typeface="Arial"/>
              <a:ea typeface="Arial"/>
              <a:cs typeface="Arial"/>
              <a:sym typeface="Arial"/>
            </a:endParaRPr>
          </a:p>
          <a:p>
            <a:pPr marL="342900" marR="0" lvl="0" indent="-342900" algn="l" rtl="0">
              <a:lnSpc>
                <a:spcPct val="100000"/>
              </a:lnSpc>
              <a:spcBef>
                <a:spcPts val="600"/>
              </a:spcBef>
              <a:spcAft>
                <a:spcPts val="0"/>
              </a:spcAft>
              <a:buClr>
                <a:schemeClr val="dk1"/>
              </a:buClr>
              <a:buSzPts val="2800"/>
              <a:buFont typeface="Calibri"/>
              <a:buAutoNum type="arabicPeriod"/>
            </a:pPr>
            <a:r>
              <a:rPr lang="en-US" sz="2800" b="0" i="0" u="none" strike="noStrike" cap="none">
                <a:solidFill>
                  <a:schemeClr val="dk1"/>
                </a:solidFill>
                <a:latin typeface="Calibri"/>
                <a:ea typeface="Calibri"/>
                <a:cs typeface="Calibri"/>
                <a:sym typeface="Calibri"/>
              </a:rPr>
              <a:t>Move and stand under the sign with the answer that you think is correct</a:t>
            </a:r>
            <a:endParaRPr sz="1400" b="0" i="0" u="none" strike="noStrike" cap="none">
              <a:solidFill>
                <a:srgbClr val="000000"/>
              </a:solidFill>
              <a:latin typeface="Arial"/>
              <a:ea typeface="Arial"/>
              <a:cs typeface="Arial"/>
              <a:sym typeface="Arial"/>
            </a:endParaRPr>
          </a:p>
        </p:txBody>
      </p:sp>
      <p:pic>
        <p:nvPicPr>
          <p:cNvPr id="687" name="Google Shape;687;p22"/>
          <p:cNvPicPr preferRelativeResize="0"/>
          <p:nvPr/>
        </p:nvPicPr>
        <p:blipFill rotWithShape="1">
          <a:blip r:embed="rId3">
            <a:alphaModFix/>
          </a:blip>
          <a:srcRect/>
          <a:stretch/>
        </p:blipFill>
        <p:spPr>
          <a:xfrm>
            <a:off x="805150" y="3932327"/>
            <a:ext cx="3471182" cy="1850364"/>
          </a:xfrm>
          <a:prstGeom prst="rect">
            <a:avLst/>
          </a:prstGeom>
          <a:noFill/>
          <a:ln>
            <a:noFill/>
          </a:ln>
        </p:spPr>
      </p:pic>
      <p:pic>
        <p:nvPicPr>
          <p:cNvPr id="688" name="Google Shape;688;p22"/>
          <p:cNvPicPr preferRelativeResize="0"/>
          <p:nvPr/>
        </p:nvPicPr>
        <p:blipFill rotWithShape="1">
          <a:blip r:embed="rId4">
            <a:alphaModFix/>
          </a:blip>
          <a:srcRect/>
          <a:stretch/>
        </p:blipFill>
        <p:spPr>
          <a:xfrm>
            <a:off x="2768194" y="5234844"/>
            <a:ext cx="1603387" cy="1194920"/>
          </a:xfrm>
          <a:prstGeom prst="rect">
            <a:avLst/>
          </a:prstGeom>
          <a:noFill/>
          <a:ln>
            <a:noFill/>
          </a:ln>
        </p:spPr>
      </p:pic>
      <p:sp>
        <p:nvSpPr>
          <p:cNvPr id="689" name="Google Shape;689;p22"/>
          <p:cNvSpPr txBox="1"/>
          <p:nvPr/>
        </p:nvSpPr>
        <p:spPr>
          <a:xfrm>
            <a:off x="1516159" y="2396001"/>
            <a:ext cx="1776300" cy="8310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400"/>
              <a:buFont typeface="Arial"/>
              <a:buNone/>
            </a:pPr>
            <a:r>
              <a:rPr lang="en-US" sz="2400" b="0" i="0" u="none" strike="noStrike" cap="none">
                <a:solidFill>
                  <a:schemeClr val="accent3"/>
                </a:solidFill>
                <a:latin typeface="Overlock"/>
                <a:ea typeface="Overlock"/>
                <a:cs typeface="Overlock"/>
                <a:sym typeface="Overlock"/>
              </a:rPr>
              <a:t>Severe</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400"/>
              <a:buFont typeface="Arial"/>
              <a:buNone/>
            </a:pPr>
            <a:r>
              <a:rPr lang="en-US" sz="2400" b="0" i="0" u="none" strike="noStrike" cap="none">
                <a:solidFill>
                  <a:schemeClr val="accent3"/>
                </a:solidFill>
                <a:latin typeface="Overlock"/>
                <a:ea typeface="Overlock"/>
                <a:cs typeface="Overlock"/>
                <a:sym typeface="Overlock"/>
              </a:rPr>
              <a:t>malnutrition</a:t>
            </a:r>
            <a:endParaRPr sz="1400" b="0" i="0" u="none" strike="noStrike" cap="none">
              <a:solidFill>
                <a:srgbClr val="000000"/>
              </a:solidFill>
              <a:latin typeface="Arial"/>
              <a:ea typeface="Arial"/>
              <a:cs typeface="Arial"/>
              <a:sym typeface="Arial"/>
            </a:endParaRPr>
          </a:p>
        </p:txBody>
      </p:sp>
      <p:sp>
        <p:nvSpPr>
          <p:cNvPr id="690" name="Google Shape;690;p22"/>
          <p:cNvSpPr txBox="1"/>
          <p:nvPr/>
        </p:nvSpPr>
        <p:spPr>
          <a:xfrm>
            <a:off x="4962820" y="2376496"/>
            <a:ext cx="2390400" cy="8310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FF9517"/>
              </a:buClr>
              <a:buSzPts val="2400"/>
              <a:buFont typeface="Overlock"/>
              <a:buNone/>
            </a:pPr>
            <a:r>
              <a:rPr lang="en-US" sz="2400" b="0" i="0" u="none" strike="noStrike" cap="none">
                <a:solidFill>
                  <a:srgbClr val="FF9517"/>
                </a:solidFill>
                <a:latin typeface="Overlock"/>
                <a:ea typeface="Overlock"/>
                <a:cs typeface="Overlock"/>
                <a:sym typeface="Overlock"/>
              </a:rPr>
              <a:t>At risk for severe</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FF9517"/>
              </a:buClr>
              <a:buSzPts val="2400"/>
              <a:buFont typeface="Overlock"/>
              <a:buNone/>
            </a:pPr>
            <a:r>
              <a:rPr lang="en-US" sz="2400" b="0" i="0" u="none" strike="noStrike" cap="none">
                <a:solidFill>
                  <a:srgbClr val="FF9517"/>
                </a:solidFill>
                <a:latin typeface="Overlock"/>
                <a:ea typeface="Overlock"/>
                <a:cs typeface="Overlock"/>
                <a:sym typeface="Overlock"/>
              </a:rPr>
              <a:t>malnutrition</a:t>
            </a:r>
            <a:endParaRPr sz="1400" b="0" i="0" u="none" strike="noStrike" cap="none">
              <a:solidFill>
                <a:srgbClr val="000000"/>
              </a:solidFill>
              <a:latin typeface="Arial"/>
              <a:ea typeface="Arial"/>
              <a:cs typeface="Arial"/>
              <a:sym typeface="Arial"/>
            </a:endParaRPr>
          </a:p>
        </p:txBody>
      </p:sp>
      <p:sp>
        <p:nvSpPr>
          <p:cNvPr id="691" name="Google Shape;691;p22"/>
          <p:cNvSpPr txBox="1"/>
          <p:nvPr/>
        </p:nvSpPr>
        <p:spPr>
          <a:xfrm>
            <a:off x="8894533" y="2480697"/>
            <a:ext cx="1827600" cy="8310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B050"/>
              </a:buClr>
              <a:buSzPts val="2400"/>
              <a:buFont typeface="Overlock"/>
              <a:buNone/>
            </a:pPr>
            <a:r>
              <a:rPr lang="en-US" sz="2400" b="0" i="0" u="none" strike="noStrike" cap="none">
                <a:solidFill>
                  <a:srgbClr val="00B050"/>
                </a:solidFill>
                <a:latin typeface="Overlock"/>
                <a:ea typeface="Overlock"/>
                <a:cs typeface="Overlock"/>
                <a:sym typeface="Overlock"/>
              </a:rPr>
              <a:t>No</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B050"/>
              </a:buClr>
              <a:buSzPts val="2400"/>
              <a:buFont typeface="Overlock"/>
              <a:buNone/>
            </a:pPr>
            <a:r>
              <a:rPr lang="en-US" sz="2400" b="0" i="0" u="none" strike="noStrike" cap="none">
                <a:solidFill>
                  <a:srgbClr val="00B050"/>
                </a:solidFill>
                <a:latin typeface="Overlock"/>
                <a:ea typeface="Overlock"/>
                <a:cs typeface="Overlock"/>
                <a:sym typeface="Overlock"/>
              </a:rPr>
              <a:t>malnutrition</a:t>
            </a:r>
            <a:endParaRPr sz="1400" b="0" i="0" u="none" strike="noStrike" cap="none">
              <a:solidFill>
                <a:srgbClr val="000000"/>
              </a:solidFill>
              <a:latin typeface="Arial"/>
              <a:ea typeface="Arial"/>
              <a:cs typeface="Arial"/>
              <a:sym typeface="Arial"/>
            </a:endParaRPr>
          </a:p>
        </p:txBody>
      </p:sp>
      <p:pic>
        <p:nvPicPr>
          <p:cNvPr id="692" name="Google Shape;692;p22"/>
          <p:cNvPicPr preferRelativeResize="0"/>
          <p:nvPr/>
        </p:nvPicPr>
        <p:blipFill>
          <a:blip r:embed="rId5">
            <a:alphaModFix/>
          </a:blip>
          <a:stretch>
            <a:fillRect/>
          </a:stretch>
        </p:blipFill>
        <p:spPr>
          <a:xfrm>
            <a:off x="838195" y="1746488"/>
            <a:ext cx="3082449" cy="1936824"/>
          </a:xfrm>
          <a:prstGeom prst="rect">
            <a:avLst/>
          </a:prstGeom>
          <a:noFill/>
          <a:ln>
            <a:noFill/>
          </a:ln>
        </p:spPr>
      </p:pic>
      <p:pic>
        <p:nvPicPr>
          <p:cNvPr id="693" name="Google Shape;693;p22"/>
          <p:cNvPicPr preferRelativeResize="0"/>
          <p:nvPr/>
        </p:nvPicPr>
        <p:blipFill>
          <a:blip r:embed="rId5">
            <a:alphaModFix/>
          </a:blip>
          <a:stretch>
            <a:fillRect/>
          </a:stretch>
        </p:blipFill>
        <p:spPr>
          <a:xfrm>
            <a:off x="4616800" y="1810875"/>
            <a:ext cx="3082449" cy="1808001"/>
          </a:xfrm>
          <a:prstGeom prst="rect">
            <a:avLst/>
          </a:prstGeom>
          <a:noFill/>
          <a:ln>
            <a:noFill/>
          </a:ln>
        </p:spPr>
      </p:pic>
      <p:pic>
        <p:nvPicPr>
          <p:cNvPr id="694" name="Google Shape;694;p22"/>
          <p:cNvPicPr preferRelativeResize="0"/>
          <p:nvPr/>
        </p:nvPicPr>
        <p:blipFill>
          <a:blip r:embed="rId5">
            <a:alphaModFix/>
          </a:blip>
          <a:stretch>
            <a:fillRect/>
          </a:stretch>
        </p:blipFill>
        <p:spPr>
          <a:xfrm>
            <a:off x="8395400" y="1843100"/>
            <a:ext cx="2825874" cy="189780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699"/>
        <p:cNvGrpSpPr/>
        <p:nvPr/>
      </p:nvGrpSpPr>
      <p:grpSpPr>
        <a:xfrm>
          <a:off x="0" y="0"/>
          <a:ext cx="0" cy="0"/>
          <a:chOff x="0" y="0"/>
          <a:chExt cx="0" cy="0"/>
        </a:xfrm>
      </p:grpSpPr>
      <p:sp>
        <p:nvSpPr>
          <p:cNvPr id="700" name="Google Shape;700;p23"/>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Practice 2: Using a MUAC tape </a:t>
            </a:r>
            <a:endParaRPr/>
          </a:p>
        </p:txBody>
      </p:sp>
      <p:sp>
        <p:nvSpPr>
          <p:cNvPr id="701" name="Google Shape;701;p23"/>
          <p:cNvSpPr txBox="1">
            <a:spLocks noGrp="1"/>
          </p:cNvSpPr>
          <p:nvPr>
            <p:ph type="body" idx="1"/>
          </p:nvPr>
        </p:nvSpPr>
        <p:spPr>
          <a:xfrm>
            <a:off x="3023095" y="2090278"/>
            <a:ext cx="4208104" cy="4220034"/>
          </a:xfrm>
          <a:prstGeom prst="rect">
            <a:avLst/>
          </a:prstGeom>
          <a:noFill/>
          <a:ln>
            <a:noFill/>
          </a:ln>
        </p:spPr>
        <p:txBody>
          <a:bodyPr spcFirstLastPara="1" wrap="square" lIns="91425" tIns="45700" rIns="91425" bIns="45700" anchor="t" anchorCtr="0">
            <a:normAutofit/>
          </a:bodyPr>
          <a:lstStyle/>
          <a:p>
            <a:pPr marL="228600" lvl="0" indent="-228600" algn="l" rtl="0">
              <a:lnSpc>
                <a:spcPct val="120000"/>
              </a:lnSpc>
              <a:spcBef>
                <a:spcPts val="0"/>
              </a:spcBef>
              <a:spcAft>
                <a:spcPts val="0"/>
              </a:spcAft>
              <a:buClr>
                <a:schemeClr val="dk1"/>
              </a:buClr>
              <a:buSzPts val="2600"/>
              <a:buChar char="•"/>
            </a:pPr>
            <a:r>
              <a:rPr lang="en-US" sz="2600"/>
              <a:t>Use a MUAC tape on 10 sample carboard rolls that represent the arms of 10 children</a:t>
            </a:r>
            <a:endParaRPr/>
          </a:p>
          <a:p>
            <a:pPr marL="228600" lvl="0" indent="-228600" algn="l" rtl="0">
              <a:lnSpc>
                <a:spcPct val="120000"/>
              </a:lnSpc>
              <a:spcBef>
                <a:spcPts val="1000"/>
              </a:spcBef>
              <a:spcAft>
                <a:spcPts val="0"/>
              </a:spcAft>
              <a:buClr>
                <a:schemeClr val="dk1"/>
              </a:buClr>
              <a:buSzPts val="2600"/>
              <a:buChar char="•"/>
            </a:pPr>
            <a:r>
              <a:rPr lang="en-US" sz="2600"/>
              <a:t>For each child, decide if he/she is severely malnourished and circle Yes or No on the handout</a:t>
            </a:r>
            <a:endParaRPr sz="2400"/>
          </a:p>
        </p:txBody>
      </p:sp>
      <p:sp>
        <p:nvSpPr>
          <p:cNvPr id="702" name="Google Shape;702;p23"/>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accent3"/>
              </a:buClr>
              <a:buSzPts val="1800"/>
              <a:buNone/>
            </a:pPr>
            <a:r>
              <a:rPr lang="en-US" b="1"/>
              <a:t>ACTIVITY 6</a:t>
            </a:r>
            <a:endParaRPr/>
          </a:p>
        </p:txBody>
      </p:sp>
      <p:sp>
        <p:nvSpPr>
          <p:cNvPr id="703" name="Google Shape;703;p23"/>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23</a:t>
            </a:fld>
            <a:endParaRPr/>
          </a:p>
        </p:txBody>
      </p:sp>
      <p:grpSp>
        <p:nvGrpSpPr>
          <p:cNvPr id="704" name="Google Shape;704;p23"/>
          <p:cNvGrpSpPr/>
          <p:nvPr/>
        </p:nvGrpSpPr>
        <p:grpSpPr>
          <a:xfrm>
            <a:off x="1100667" y="2336800"/>
            <a:ext cx="1523735" cy="2624667"/>
            <a:chOff x="1100667" y="2336800"/>
            <a:chExt cx="1727200" cy="2929467"/>
          </a:xfrm>
        </p:grpSpPr>
        <p:sp>
          <p:nvSpPr>
            <p:cNvPr id="705" name="Google Shape;705;p23"/>
            <p:cNvSpPr/>
            <p:nvPr/>
          </p:nvSpPr>
          <p:spPr>
            <a:xfrm>
              <a:off x="1100667" y="2336800"/>
              <a:ext cx="1727200" cy="609600"/>
            </a:xfrm>
            <a:prstGeom prst="ellipse">
              <a:avLst/>
            </a:prstGeom>
            <a:solidFill>
              <a:srgbClr val="D1D1D1"/>
            </a:solidFill>
            <a:ln w="57150" cap="flat" cmpd="sng">
              <a:solidFill>
                <a:srgbClr val="002060"/>
              </a:solidFill>
              <a:prstDash val="solid"/>
              <a:miter lim="800000"/>
              <a:headEnd type="none" w="sm" len="sm"/>
              <a:tailEnd type="none" w="sm" len="sm"/>
            </a:ln>
            <a:effectLst>
              <a:outerShdw blurRad="50800" dist="38100" dir="18900000" algn="bl"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06" name="Google Shape;706;p23"/>
            <p:cNvSpPr/>
            <p:nvPr/>
          </p:nvSpPr>
          <p:spPr>
            <a:xfrm>
              <a:off x="1100667" y="4656667"/>
              <a:ext cx="1727200" cy="609600"/>
            </a:xfrm>
            <a:prstGeom prst="ellipse">
              <a:avLst/>
            </a:prstGeom>
            <a:solidFill>
              <a:schemeClr val="lt1"/>
            </a:solidFill>
            <a:ln w="57150" cap="flat" cmpd="sng">
              <a:solidFill>
                <a:srgbClr val="002060"/>
              </a:solidFill>
              <a:prstDash val="solid"/>
              <a:miter lim="800000"/>
              <a:headEnd type="none" w="sm" len="sm"/>
              <a:tailEnd type="none" w="sm" len="sm"/>
            </a:ln>
            <a:effectLst>
              <a:outerShdw blurRad="50800" dist="38100" dir="18900000" algn="bl"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cxnSp>
          <p:nvCxnSpPr>
            <p:cNvPr id="707" name="Google Shape;707;p23"/>
            <p:cNvCxnSpPr>
              <a:stCxn id="705" idx="2"/>
              <a:endCxn id="706" idx="2"/>
            </p:cNvCxnSpPr>
            <p:nvPr/>
          </p:nvCxnSpPr>
          <p:spPr>
            <a:xfrm>
              <a:off x="1100667" y="2641600"/>
              <a:ext cx="0" cy="2319900"/>
            </a:xfrm>
            <a:prstGeom prst="straightConnector1">
              <a:avLst/>
            </a:prstGeom>
            <a:noFill/>
            <a:ln w="57150" cap="flat" cmpd="sng">
              <a:solidFill>
                <a:srgbClr val="002060"/>
              </a:solidFill>
              <a:prstDash val="solid"/>
              <a:miter lim="800000"/>
              <a:headEnd type="none" w="sm" len="sm"/>
              <a:tailEnd type="none" w="sm" len="sm"/>
            </a:ln>
          </p:spPr>
        </p:cxnSp>
        <p:cxnSp>
          <p:nvCxnSpPr>
            <p:cNvPr id="708" name="Google Shape;708;p23"/>
            <p:cNvCxnSpPr>
              <a:stCxn id="705" idx="6"/>
              <a:endCxn id="706" idx="6"/>
            </p:cNvCxnSpPr>
            <p:nvPr/>
          </p:nvCxnSpPr>
          <p:spPr>
            <a:xfrm>
              <a:off x="2827867" y="2641600"/>
              <a:ext cx="0" cy="2319900"/>
            </a:xfrm>
            <a:prstGeom prst="straightConnector1">
              <a:avLst/>
            </a:prstGeom>
            <a:noFill/>
            <a:ln w="57150" cap="flat" cmpd="sng">
              <a:solidFill>
                <a:srgbClr val="002060"/>
              </a:solidFill>
              <a:prstDash val="solid"/>
              <a:miter lim="800000"/>
              <a:headEnd type="none" w="sm" len="sm"/>
              <a:tailEnd type="none" w="sm" len="sm"/>
            </a:ln>
          </p:spPr>
        </p:cxnSp>
      </p:grpSp>
      <p:sp>
        <p:nvSpPr>
          <p:cNvPr id="709" name="Google Shape;709;p23"/>
          <p:cNvSpPr txBox="1"/>
          <p:nvPr/>
        </p:nvSpPr>
        <p:spPr>
          <a:xfrm>
            <a:off x="1185469" y="3529085"/>
            <a:ext cx="1236134" cy="52322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800"/>
              <a:buFont typeface="Arial"/>
              <a:buNone/>
            </a:pPr>
            <a:r>
              <a:rPr lang="en-US" sz="2800" b="0" i="0" u="none" strike="noStrike" cap="none">
                <a:solidFill>
                  <a:srgbClr val="1E6C6F"/>
                </a:solidFill>
                <a:latin typeface="Overlock"/>
                <a:ea typeface="Overlock"/>
                <a:cs typeface="Overlock"/>
                <a:sym typeface="Overlock"/>
              </a:rPr>
              <a:t>Anna</a:t>
            </a:r>
            <a:endParaRPr sz="1400" b="0" i="0" u="none" strike="noStrike" cap="none">
              <a:solidFill>
                <a:srgbClr val="000000"/>
              </a:solidFill>
              <a:latin typeface="Arial"/>
              <a:ea typeface="Arial"/>
              <a:cs typeface="Arial"/>
              <a:sym typeface="Arial"/>
            </a:endParaRPr>
          </a:p>
        </p:txBody>
      </p:sp>
      <p:sp>
        <p:nvSpPr>
          <p:cNvPr id="710" name="Google Shape;710;p23"/>
          <p:cNvSpPr txBox="1"/>
          <p:nvPr/>
        </p:nvSpPr>
        <p:spPr>
          <a:xfrm>
            <a:off x="7764200" y="4545968"/>
            <a:ext cx="3327133" cy="120032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accent3"/>
              </a:buClr>
              <a:buSzPts val="2400"/>
              <a:buFont typeface="Arial Black"/>
              <a:buNone/>
            </a:pPr>
            <a:r>
              <a:rPr lang="en-US" sz="2400" b="0" i="0" u="none" strike="noStrike" cap="none">
                <a:solidFill>
                  <a:schemeClr val="accent3"/>
                </a:solidFill>
                <a:latin typeface="Arial Black"/>
                <a:ea typeface="Arial Black"/>
                <a:cs typeface="Arial Black"/>
                <a:sym typeface="Arial Black"/>
              </a:rPr>
              <a:t>You will have 15 minutes to complete the task</a:t>
            </a:r>
            <a:endParaRPr sz="1400" b="0" i="0" u="none" strike="noStrike" cap="none">
              <a:solidFill>
                <a:srgbClr val="000000"/>
              </a:solidFill>
              <a:latin typeface="Arial"/>
              <a:ea typeface="Arial"/>
              <a:cs typeface="Arial"/>
              <a:sym typeface="Arial"/>
            </a:endParaRPr>
          </a:p>
        </p:txBody>
      </p:sp>
      <p:pic>
        <p:nvPicPr>
          <p:cNvPr id="711" name="Google Shape;711;p23"/>
          <p:cNvPicPr preferRelativeResize="0"/>
          <p:nvPr/>
        </p:nvPicPr>
        <p:blipFill>
          <a:blip r:embed="rId3">
            <a:alphaModFix/>
          </a:blip>
          <a:stretch>
            <a:fillRect/>
          </a:stretch>
        </p:blipFill>
        <p:spPr>
          <a:xfrm>
            <a:off x="8032952" y="1690688"/>
            <a:ext cx="2789622" cy="2789622"/>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716"/>
        <p:cNvGrpSpPr/>
        <p:nvPr/>
      </p:nvGrpSpPr>
      <p:grpSpPr>
        <a:xfrm>
          <a:off x="0" y="0"/>
          <a:ext cx="0" cy="0"/>
          <a:chOff x="0" y="0"/>
          <a:chExt cx="0" cy="0"/>
        </a:xfrm>
      </p:grpSpPr>
      <p:sp>
        <p:nvSpPr>
          <p:cNvPr id="717" name="Google Shape;717;p24"/>
          <p:cNvSpPr txBox="1">
            <a:spLocks noGrp="1"/>
          </p:cNvSpPr>
          <p:nvPr>
            <p:ph type="title"/>
          </p:nvPr>
        </p:nvSpPr>
        <p:spPr>
          <a:xfrm>
            <a:off x="838200" y="347473"/>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Identifying swelling of both feet</a:t>
            </a:r>
            <a:endParaRPr/>
          </a:p>
        </p:txBody>
      </p:sp>
      <p:sp>
        <p:nvSpPr>
          <p:cNvPr id="718" name="Google Shape;718;p24"/>
          <p:cNvSpPr txBox="1">
            <a:spLocks noGrp="1"/>
          </p:cNvSpPr>
          <p:nvPr>
            <p:ph type="body" idx="1"/>
          </p:nvPr>
        </p:nvSpPr>
        <p:spPr>
          <a:xfrm>
            <a:off x="838200" y="1825624"/>
            <a:ext cx="5681133" cy="4684903"/>
          </a:xfrm>
          <a:prstGeom prst="rect">
            <a:avLst/>
          </a:prstGeom>
          <a:noFill/>
          <a:ln>
            <a:noFill/>
          </a:ln>
        </p:spPr>
        <p:txBody>
          <a:bodyPr spcFirstLastPara="1" wrap="square" lIns="91425" tIns="45700" rIns="91425" bIns="45700" anchor="t" anchorCtr="0">
            <a:normAutofit fontScale="92500"/>
          </a:bodyPr>
          <a:lstStyle/>
          <a:p>
            <a:pPr marL="228600" lvl="0" indent="-228600" algn="l" rtl="0">
              <a:lnSpc>
                <a:spcPct val="150000"/>
              </a:lnSpc>
              <a:spcBef>
                <a:spcPts val="0"/>
              </a:spcBef>
              <a:spcAft>
                <a:spcPts val="0"/>
              </a:spcAft>
              <a:buClr>
                <a:schemeClr val="dk1"/>
              </a:buClr>
              <a:buSzPts val="2600"/>
              <a:buChar char="•"/>
            </a:pPr>
            <a:r>
              <a:rPr lang="en-US" sz="2600"/>
              <a:t>Gently press both feet with your thumbs on the top of each foot for </a:t>
            </a:r>
            <a:r>
              <a:rPr lang="en-US" sz="2600" b="1"/>
              <a:t>3 seconds</a:t>
            </a:r>
            <a:endParaRPr/>
          </a:p>
          <a:p>
            <a:pPr marL="685800" lvl="1" indent="-228600" algn="l" rtl="0">
              <a:lnSpc>
                <a:spcPct val="150000"/>
              </a:lnSpc>
              <a:spcBef>
                <a:spcPts val="500"/>
              </a:spcBef>
              <a:spcAft>
                <a:spcPts val="0"/>
              </a:spcAft>
              <a:buClr>
                <a:schemeClr val="dk1"/>
              </a:buClr>
              <a:buSzPts val="2600"/>
              <a:buChar char="•"/>
            </a:pPr>
            <a:r>
              <a:rPr lang="en-US" sz="2600"/>
              <a:t>To mark the seconds, count “1001, 1002, 1003” in your head</a:t>
            </a:r>
            <a:endParaRPr/>
          </a:p>
          <a:p>
            <a:pPr marL="228600" lvl="0" indent="-228600" algn="l" rtl="0">
              <a:lnSpc>
                <a:spcPct val="150000"/>
              </a:lnSpc>
              <a:spcBef>
                <a:spcPts val="1000"/>
              </a:spcBef>
              <a:spcAft>
                <a:spcPts val="0"/>
              </a:spcAft>
              <a:buClr>
                <a:schemeClr val="dk1"/>
              </a:buClr>
              <a:buSzPts val="2600"/>
              <a:buChar char="•"/>
            </a:pPr>
            <a:r>
              <a:rPr lang="en-US" sz="2600"/>
              <a:t>The child has </a:t>
            </a:r>
            <a:r>
              <a:rPr lang="en-US" sz="2600" b="1">
                <a:solidFill>
                  <a:schemeClr val="accent3"/>
                </a:solidFill>
              </a:rPr>
              <a:t>SEVERE</a:t>
            </a:r>
            <a:r>
              <a:rPr lang="en-US" sz="2600"/>
              <a:t> malnutrition if dents remain on the top of </a:t>
            </a:r>
            <a:r>
              <a:rPr lang="en-US" sz="2600" b="1">
                <a:solidFill>
                  <a:schemeClr val="accent5"/>
                </a:solidFill>
              </a:rPr>
              <a:t>BOTH</a:t>
            </a:r>
            <a:r>
              <a:rPr lang="en-US" sz="2600"/>
              <a:t> feet when you lift your thumbs</a:t>
            </a:r>
            <a:endParaRPr/>
          </a:p>
        </p:txBody>
      </p:sp>
      <p:pic>
        <p:nvPicPr>
          <p:cNvPr id="719" name="Google Shape;719;p24"/>
          <p:cNvPicPr preferRelativeResize="0"/>
          <p:nvPr/>
        </p:nvPicPr>
        <p:blipFill rotWithShape="1">
          <a:blip r:embed="rId3">
            <a:alphaModFix/>
          </a:blip>
          <a:srcRect/>
          <a:stretch/>
        </p:blipFill>
        <p:spPr>
          <a:xfrm>
            <a:off x="6976999" y="2182302"/>
            <a:ext cx="4355191" cy="3208064"/>
          </a:xfrm>
          <a:prstGeom prst="rect">
            <a:avLst/>
          </a:prstGeom>
          <a:solidFill>
            <a:srgbClr val="D81111"/>
          </a:solidFill>
          <a:ln w="57150" cap="flat" cmpd="sng">
            <a:solidFill>
              <a:schemeClr val="accent3"/>
            </a:solidFill>
            <a:prstDash val="solid"/>
            <a:round/>
            <a:headEnd type="none" w="sm" len="sm"/>
            <a:tailEnd type="none" w="sm" len="sm"/>
          </a:ln>
        </p:spPr>
      </p:pic>
      <p:sp>
        <p:nvSpPr>
          <p:cNvPr id="720" name="Google Shape;720;p24"/>
          <p:cNvSpPr txBox="1"/>
          <p:nvPr/>
        </p:nvSpPr>
        <p:spPr>
          <a:xfrm>
            <a:off x="7116550" y="5447025"/>
            <a:ext cx="4076100" cy="3387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000">
                <a:latin typeface="Source Sans Pro"/>
                <a:ea typeface="Source Sans Pro"/>
                <a:cs typeface="Source Sans Pro"/>
                <a:sym typeface="Source Sans Pro"/>
              </a:rPr>
              <a:t>Credit: WHO, Caring for the sick child in the community training manual</a:t>
            </a:r>
            <a:endParaRPr sz="1000">
              <a:latin typeface="Source Sans Pro"/>
              <a:ea typeface="Source Sans Pro"/>
              <a:cs typeface="Source Sans Pro"/>
              <a:sym typeface="Source Sans Pro"/>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725"/>
        <p:cNvGrpSpPr/>
        <p:nvPr/>
      </p:nvGrpSpPr>
      <p:grpSpPr>
        <a:xfrm>
          <a:off x="0" y="0"/>
          <a:ext cx="0" cy="0"/>
          <a:chOff x="0" y="0"/>
          <a:chExt cx="0" cy="0"/>
        </a:xfrm>
      </p:grpSpPr>
      <p:sp>
        <p:nvSpPr>
          <p:cNvPr id="726" name="Google Shape;726;p2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0000"/>
              </a:buClr>
              <a:buSzPts val="3600"/>
              <a:buFont typeface="Roboto Condensed"/>
              <a:buNone/>
            </a:pPr>
            <a:r>
              <a:rPr lang="en-US" sz="3600" b="0" i="0" u="none" strike="noStrike" cap="none">
                <a:solidFill>
                  <a:srgbClr val="000000"/>
                </a:solidFill>
                <a:latin typeface="Roboto Condensed"/>
                <a:ea typeface="Roboto Condensed"/>
                <a:cs typeface="Roboto Condensed"/>
                <a:sym typeface="Roboto Condensed"/>
              </a:rPr>
              <a:t>Identifying swelling of both feet (continued)</a:t>
            </a:r>
            <a:endParaRPr/>
          </a:p>
        </p:txBody>
      </p:sp>
      <p:sp>
        <p:nvSpPr>
          <p:cNvPr id="727" name="Google Shape;727;p25"/>
          <p:cNvSpPr txBox="1">
            <a:spLocks noGrp="1"/>
          </p:cNvSpPr>
          <p:nvPr>
            <p:ph type="body" idx="1"/>
          </p:nvPr>
        </p:nvSpPr>
        <p:spPr>
          <a:xfrm>
            <a:off x="838200" y="5384800"/>
            <a:ext cx="4765577" cy="971550"/>
          </a:xfrm>
          <a:prstGeom prst="rect">
            <a:avLst/>
          </a:prstGeom>
          <a:noFill/>
          <a:ln>
            <a:noFill/>
          </a:ln>
        </p:spPr>
        <p:txBody>
          <a:bodyPr spcFirstLastPara="1" wrap="square" lIns="91425" tIns="45700" rIns="91425" bIns="45700" anchor="t" anchorCtr="0">
            <a:normAutofit/>
          </a:bodyPr>
          <a:lstStyle/>
          <a:p>
            <a:pPr marL="0" lvl="0" indent="0" algn="ctr" rtl="0">
              <a:lnSpc>
                <a:spcPct val="100000"/>
              </a:lnSpc>
              <a:spcBef>
                <a:spcPts val="0"/>
              </a:spcBef>
              <a:spcAft>
                <a:spcPts val="0"/>
              </a:spcAft>
              <a:buClr>
                <a:schemeClr val="dk1"/>
              </a:buClr>
              <a:buSzPts val="2400"/>
              <a:buNone/>
            </a:pPr>
            <a:r>
              <a:rPr lang="en-US" sz="2400"/>
              <a:t>Press your thumbs gently for 3 seconds on the top of each foot</a:t>
            </a:r>
            <a:endParaRPr/>
          </a:p>
        </p:txBody>
      </p:sp>
      <p:sp>
        <p:nvSpPr>
          <p:cNvPr id="728" name="Google Shape;728;p25"/>
          <p:cNvSpPr txBox="1">
            <a:spLocks noGrp="1"/>
          </p:cNvSpPr>
          <p:nvPr>
            <p:ph type="body" idx="2"/>
          </p:nvPr>
        </p:nvSpPr>
        <p:spPr>
          <a:xfrm>
            <a:off x="6096000" y="5364364"/>
            <a:ext cx="4711700" cy="971550"/>
          </a:xfrm>
          <a:prstGeom prst="rect">
            <a:avLst/>
          </a:prstGeom>
          <a:noFill/>
          <a:ln>
            <a:noFill/>
          </a:ln>
        </p:spPr>
        <p:txBody>
          <a:bodyPr spcFirstLastPara="1" wrap="square" lIns="91425" tIns="45700" rIns="91425" bIns="45700" anchor="t" anchorCtr="0">
            <a:normAutofit/>
          </a:bodyPr>
          <a:lstStyle/>
          <a:p>
            <a:pPr marL="0" lvl="0" indent="0" algn="ctr" rtl="0">
              <a:lnSpc>
                <a:spcPct val="100000"/>
              </a:lnSpc>
              <a:spcBef>
                <a:spcPts val="0"/>
              </a:spcBef>
              <a:spcAft>
                <a:spcPts val="0"/>
              </a:spcAft>
              <a:buClr>
                <a:schemeClr val="dk1"/>
              </a:buClr>
              <a:buSzPts val="2400"/>
              <a:buNone/>
            </a:pPr>
            <a:r>
              <a:rPr lang="en-US" sz="2400"/>
              <a:t>Look for the dents on both feet that remain after you lift your thumbs</a:t>
            </a:r>
            <a:endParaRPr/>
          </a:p>
        </p:txBody>
      </p:sp>
      <p:sp>
        <p:nvSpPr>
          <p:cNvPr id="729" name="Google Shape;729;p2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25</a:t>
            </a:fld>
            <a:endParaRPr/>
          </a:p>
        </p:txBody>
      </p:sp>
      <p:pic>
        <p:nvPicPr>
          <p:cNvPr id="730" name="Google Shape;730;p25"/>
          <p:cNvPicPr preferRelativeResize="0"/>
          <p:nvPr/>
        </p:nvPicPr>
        <p:blipFill rotWithShape="1">
          <a:blip r:embed="rId3">
            <a:alphaModFix/>
          </a:blip>
          <a:srcRect/>
          <a:stretch/>
        </p:blipFill>
        <p:spPr>
          <a:xfrm>
            <a:off x="838200" y="1807632"/>
            <a:ext cx="4765577" cy="3416829"/>
          </a:xfrm>
          <a:prstGeom prst="rect">
            <a:avLst/>
          </a:prstGeom>
          <a:noFill/>
          <a:ln>
            <a:noFill/>
          </a:ln>
        </p:spPr>
      </p:pic>
      <p:pic>
        <p:nvPicPr>
          <p:cNvPr id="731" name="Google Shape;731;p25"/>
          <p:cNvPicPr preferRelativeResize="0"/>
          <p:nvPr/>
        </p:nvPicPr>
        <p:blipFill rotWithShape="1">
          <a:blip r:embed="rId4">
            <a:alphaModFix/>
          </a:blip>
          <a:srcRect/>
          <a:stretch/>
        </p:blipFill>
        <p:spPr>
          <a:xfrm>
            <a:off x="6096000" y="1884682"/>
            <a:ext cx="4711700" cy="3391513"/>
          </a:xfrm>
          <a:prstGeom prst="rect">
            <a:avLst/>
          </a:prstGeom>
          <a:noFill/>
          <a:ln>
            <a:noFill/>
          </a:ln>
        </p:spPr>
      </p:pic>
      <p:sp>
        <p:nvSpPr>
          <p:cNvPr id="732" name="Google Shape;732;p25"/>
          <p:cNvSpPr txBox="1"/>
          <p:nvPr/>
        </p:nvSpPr>
        <p:spPr>
          <a:xfrm>
            <a:off x="16900" y="6471525"/>
            <a:ext cx="12192000" cy="4926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000">
                <a:solidFill>
                  <a:schemeClr val="dk1"/>
                </a:solidFill>
                <a:latin typeface="Source Sans Pro"/>
                <a:ea typeface="Source Sans Pro"/>
                <a:cs typeface="Source Sans Pro"/>
                <a:sym typeface="Source Sans Pro"/>
              </a:rPr>
              <a:t>Credit: Simplified Protocol for the Treatment of Uncomplicated Severe Acute Malnutrition Integrated into iCCM: Simplified tools and training guidelines. Developed by International Rescue Committee with support from the Eleanor Crook Foundation</a:t>
            </a:r>
            <a:endParaRPr sz="1000">
              <a:latin typeface="Source Sans Pro"/>
              <a:ea typeface="Source Sans Pro"/>
              <a:cs typeface="Source Sans Pro"/>
              <a:sym typeface="Source Sans Pro"/>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737"/>
        <p:cNvGrpSpPr/>
        <p:nvPr/>
      </p:nvGrpSpPr>
      <p:grpSpPr>
        <a:xfrm>
          <a:off x="0" y="0"/>
          <a:ext cx="0" cy="0"/>
          <a:chOff x="0" y="0"/>
          <a:chExt cx="0" cy="0"/>
        </a:xfrm>
      </p:grpSpPr>
      <p:sp>
        <p:nvSpPr>
          <p:cNvPr id="738" name="Google Shape;738;p26"/>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Demonstration: Identifying swelling of both feet</a:t>
            </a:r>
            <a:endParaRPr/>
          </a:p>
        </p:txBody>
      </p:sp>
      <p:pic>
        <p:nvPicPr>
          <p:cNvPr id="739" name="Google Shape;739;p26"/>
          <p:cNvPicPr preferRelativeResize="0">
            <a:picLocks noGrp="1"/>
          </p:cNvPicPr>
          <p:nvPr>
            <p:ph type="body" idx="1"/>
          </p:nvPr>
        </p:nvPicPr>
        <p:blipFill rotWithShape="1">
          <a:blip r:embed="rId3">
            <a:alphaModFix/>
          </a:blip>
          <a:srcRect/>
          <a:stretch/>
        </p:blipFill>
        <p:spPr>
          <a:xfrm>
            <a:off x="1069485" y="1958974"/>
            <a:ext cx="8190362" cy="4351338"/>
          </a:xfrm>
          <a:prstGeom prst="rect">
            <a:avLst/>
          </a:prstGeom>
          <a:noFill/>
          <a:ln>
            <a:noFill/>
          </a:ln>
        </p:spPr>
      </p:pic>
      <p:sp>
        <p:nvSpPr>
          <p:cNvPr id="740" name="Google Shape;740;p26"/>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accent3"/>
              </a:buClr>
              <a:buSzPts val="1800"/>
              <a:buNone/>
            </a:pPr>
            <a:r>
              <a:rPr lang="en-US" b="1"/>
              <a:t>ACTIVITY 7</a:t>
            </a:r>
            <a:endParaRPr/>
          </a:p>
        </p:txBody>
      </p:sp>
      <p:sp>
        <p:nvSpPr>
          <p:cNvPr id="741" name="Google Shape;741;p26"/>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26</a:t>
            </a:fld>
            <a:endParaRPr/>
          </a:p>
        </p:txBody>
      </p:sp>
      <p:pic>
        <p:nvPicPr>
          <p:cNvPr id="742" name="Google Shape;742;p26"/>
          <p:cNvPicPr preferRelativeResize="0"/>
          <p:nvPr/>
        </p:nvPicPr>
        <p:blipFill rotWithShape="1">
          <a:blip r:embed="rId4">
            <a:alphaModFix/>
          </a:blip>
          <a:srcRect/>
          <a:stretch/>
        </p:blipFill>
        <p:spPr>
          <a:xfrm>
            <a:off x="7315081" y="3145445"/>
            <a:ext cx="2743438" cy="2042337"/>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747"/>
        <p:cNvGrpSpPr/>
        <p:nvPr/>
      </p:nvGrpSpPr>
      <p:grpSpPr>
        <a:xfrm>
          <a:off x="0" y="0"/>
          <a:ext cx="0" cy="0"/>
          <a:chOff x="0" y="0"/>
          <a:chExt cx="0" cy="0"/>
        </a:xfrm>
      </p:grpSpPr>
      <p:sp>
        <p:nvSpPr>
          <p:cNvPr id="748" name="Google Shape;748;p27"/>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Practice: Identifying swelling of both feet</a:t>
            </a:r>
            <a:endParaRPr/>
          </a:p>
        </p:txBody>
      </p:sp>
      <p:pic>
        <p:nvPicPr>
          <p:cNvPr id="749" name="Google Shape;749;p27"/>
          <p:cNvPicPr preferRelativeResize="0">
            <a:picLocks noGrp="1"/>
          </p:cNvPicPr>
          <p:nvPr>
            <p:ph type="body" idx="1"/>
          </p:nvPr>
        </p:nvPicPr>
        <p:blipFill rotWithShape="1">
          <a:blip r:embed="rId3">
            <a:alphaModFix/>
          </a:blip>
          <a:srcRect/>
          <a:stretch/>
        </p:blipFill>
        <p:spPr>
          <a:xfrm>
            <a:off x="838200" y="2081213"/>
            <a:ext cx="7628372" cy="4041853"/>
          </a:xfrm>
          <a:prstGeom prst="rect">
            <a:avLst/>
          </a:prstGeom>
          <a:noFill/>
          <a:ln>
            <a:noFill/>
          </a:ln>
        </p:spPr>
      </p:pic>
      <p:sp>
        <p:nvSpPr>
          <p:cNvPr id="750" name="Google Shape;750;p27"/>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accent3"/>
              </a:buClr>
              <a:buSzPts val="1800"/>
              <a:buNone/>
            </a:pPr>
            <a:r>
              <a:rPr lang="en-US" b="1"/>
              <a:t>ACTIVITY 8</a:t>
            </a:r>
            <a:endParaRPr/>
          </a:p>
        </p:txBody>
      </p:sp>
      <p:sp>
        <p:nvSpPr>
          <p:cNvPr id="751" name="Google Shape;751;p27"/>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27</a:t>
            </a:fld>
            <a:endParaRPr/>
          </a:p>
        </p:txBody>
      </p:sp>
      <p:pic>
        <p:nvPicPr>
          <p:cNvPr id="752" name="Google Shape;752;p27"/>
          <p:cNvPicPr preferRelativeResize="0"/>
          <p:nvPr/>
        </p:nvPicPr>
        <p:blipFill rotWithShape="1">
          <a:blip r:embed="rId4">
            <a:alphaModFix/>
          </a:blip>
          <a:srcRect/>
          <a:stretch/>
        </p:blipFill>
        <p:spPr>
          <a:xfrm>
            <a:off x="7602948" y="4013894"/>
            <a:ext cx="2743438" cy="2042337"/>
          </a:xfrm>
          <a:prstGeom prst="rect">
            <a:avLst/>
          </a:prstGeom>
          <a:noFill/>
          <a:ln>
            <a:noFill/>
          </a:ln>
        </p:spPr>
      </p:pic>
      <p:pic>
        <p:nvPicPr>
          <p:cNvPr id="753" name="Google Shape;753;p27" descr="A picture containing icon&#10;&#10;Description automatically generated"/>
          <p:cNvPicPr preferRelativeResize="0"/>
          <p:nvPr/>
        </p:nvPicPr>
        <p:blipFill rotWithShape="1">
          <a:blip r:embed="rId5">
            <a:alphaModFix/>
          </a:blip>
          <a:srcRect/>
          <a:stretch/>
        </p:blipFill>
        <p:spPr>
          <a:xfrm>
            <a:off x="8735481" y="1757527"/>
            <a:ext cx="1341996" cy="2168364"/>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758"/>
        <p:cNvGrpSpPr/>
        <p:nvPr/>
      </p:nvGrpSpPr>
      <p:grpSpPr>
        <a:xfrm>
          <a:off x="0" y="0"/>
          <a:ext cx="0" cy="0"/>
          <a:chOff x="0" y="0"/>
          <a:chExt cx="0" cy="0"/>
        </a:xfrm>
      </p:grpSpPr>
      <p:sp>
        <p:nvSpPr>
          <p:cNvPr id="759" name="Google Shape;759;p28"/>
          <p:cNvSpPr txBox="1">
            <a:spLocks noGrp="1"/>
          </p:cNvSpPr>
          <p:nvPr>
            <p:ph type="title"/>
          </p:nvPr>
        </p:nvSpPr>
        <p:spPr>
          <a:xfrm>
            <a:off x="838200" y="365126"/>
            <a:ext cx="10515600" cy="130582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0000"/>
              </a:buClr>
              <a:buSzPts val="3600"/>
              <a:buFont typeface="Roboto Condensed"/>
              <a:buNone/>
            </a:pPr>
            <a:r>
              <a:rPr lang="en-US" sz="3600" b="0" i="0" u="none" strike="noStrike" cap="none">
                <a:solidFill>
                  <a:srgbClr val="000000"/>
                </a:solidFill>
                <a:latin typeface="Roboto Condensed"/>
                <a:ea typeface="Roboto Condensed"/>
                <a:cs typeface="Roboto Condensed"/>
                <a:sym typeface="Roboto Condensed"/>
              </a:rPr>
              <a:t>When is a referral required?</a:t>
            </a:r>
            <a:endParaRPr/>
          </a:p>
        </p:txBody>
      </p:sp>
      <p:sp>
        <p:nvSpPr>
          <p:cNvPr id="760" name="Google Shape;760;p28"/>
          <p:cNvSpPr txBox="1">
            <a:spLocks noGrp="1"/>
          </p:cNvSpPr>
          <p:nvPr>
            <p:ph type="body" idx="1"/>
          </p:nvPr>
        </p:nvSpPr>
        <p:spPr>
          <a:xfrm>
            <a:off x="838201" y="1839386"/>
            <a:ext cx="6423026" cy="4653487"/>
          </a:xfrm>
          <a:prstGeom prst="rect">
            <a:avLst/>
          </a:prstGeom>
          <a:noFill/>
          <a:ln>
            <a:noFill/>
          </a:ln>
        </p:spPr>
        <p:txBody>
          <a:bodyPr spcFirstLastPara="1" wrap="square" lIns="91425" tIns="45700" rIns="91425" bIns="45700" anchor="t" anchorCtr="0">
            <a:normAutofit lnSpcReduction="10000"/>
          </a:bodyPr>
          <a:lstStyle/>
          <a:p>
            <a:pPr marL="0" lvl="0" indent="0" algn="l" rtl="0">
              <a:lnSpc>
                <a:spcPct val="100000"/>
              </a:lnSpc>
              <a:spcBef>
                <a:spcPts val="0"/>
              </a:spcBef>
              <a:spcAft>
                <a:spcPts val="0"/>
              </a:spcAft>
              <a:buClr>
                <a:schemeClr val="accent3"/>
              </a:buClr>
              <a:buSzPts val="2800"/>
              <a:buNone/>
            </a:pPr>
            <a:r>
              <a:rPr lang="en-US" sz="2800" b="1" dirty="0">
                <a:solidFill>
                  <a:schemeClr val="accent3"/>
                </a:solidFill>
              </a:rPr>
              <a:t>Always refer a child who has a red reading on the MUAC tape</a:t>
            </a:r>
            <a:endParaRPr dirty="0"/>
          </a:p>
          <a:p>
            <a:pPr marL="342900" lvl="0" indent="-342900" algn="l" rtl="0">
              <a:lnSpc>
                <a:spcPct val="120000"/>
              </a:lnSpc>
              <a:spcBef>
                <a:spcPts val="1000"/>
              </a:spcBef>
              <a:spcAft>
                <a:spcPts val="0"/>
              </a:spcAft>
              <a:buClr>
                <a:schemeClr val="accent3"/>
              </a:buClr>
              <a:buSzPts val="2800"/>
              <a:buFont typeface="Arial"/>
              <a:buChar char="•"/>
            </a:pPr>
            <a:r>
              <a:rPr lang="en-US" sz="2800" b="1" dirty="0">
                <a:solidFill>
                  <a:schemeClr val="accent3"/>
                </a:solidFill>
                <a:highlight>
                  <a:srgbClr val="FFFFFF"/>
                </a:highlight>
              </a:rPr>
              <a:t>Red</a:t>
            </a:r>
            <a:r>
              <a:rPr lang="en-US" sz="2800" dirty="0">
                <a:highlight>
                  <a:srgbClr val="FFFFFF"/>
                </a:highlight>
              </a:rPr>
              <a:t> </a:t>
            </a:r>
            <a:r>
              <a:rPr lang="en-US" sz="2800" dirty="0"/>
              <a:t>on the MUAC tape indicates severe malnutrition, </a:t>
            </a:r>
            <a:r>
              <a:rPr lang="en-US" sz="2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3"/>
                  </a:ext>
                </a:extLst>
              </a:rPr>
              <a:t>either due to insufficient food, or illness.</a:t>
            </a:r>
            <a:endParaRPr dirty="0"/>
          </a:p>
          <a:p>
            <a:pPr marL="342900" lvl="0" indent="-342900" algn="l" rtl="0">
              <a:lnSpc>
                <a:spcPct val="120000"/>
              </a:lnSpc>
              <a:spcBef>
                <a:spcPts val="1000"/>
              </a:spcBef>
              <a:spcAft>
                <a:spcPts val="0"/>
              </a:spcAft>
              <a:buClr>
                <a:schemeClr val="dk1"/>
              </a:buClr>
              <a:buSzPts val="2800"/>
              <a:buFont typeface="Arial"/>
              <a:buChar char="•"/>
            </a:pPr>
            <a:r>
              <a:rPr lang="en-US" sz="2800" dirty="0"/>
              <a:t>The child needs to be seen at a health facility to receive proper care and to identify the cause of the severe malnutrition</a:t>
            </a:r>
            <a:endParaRPr dirty="0"/>
          </a:p>
        </p:txBody>
      </p:sp>
      <p:sp>
        <p:nvSpPr>
          <p:cNvPr id="761" name="Google Shape;761;p2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28</a:t>
            </a:fld>
            <a:endParaRPr/>
          </a:p>
        </p:txBody>
      </p:sp>
      <p:pic>
        <p:nvPicPr>
          <p:cNvPr id="762" name="Google Shape;762;p28" descr="Icon&#10;&#10;Description automatically generated"/>
          <p:cNvPicPr preferRelativeResize="0"/>
          <p:nvPr/>
        </p:nvPicPr>
        <p:blipFill rotWithShape="1">
          <a:blip r:embed="rId3">
            <a:alphaModFix/>
          </a:blip>
          <a:srcRect/>
          <a:stretch/>
        </p:blipFill>
        <p:spPr>
          <a:xfrm>
            <a:off x="7261226" y="1747146"/>
            <a:ext cx="4092574" cy="4092574"/>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767"/>
        <p:cNvGrpSpPr/>
        <p:nvPr/>
      </p:nvGrpSpPr>
      <p:grpSpPr>
        <a:xfrm>
          <a:off x="0" y="0"/>
          <a:ext cx="0" cy="0"/>
          <a:chOff x="0" y="0"/>
          <a:chExt cx="0" cy="0"/>
        </a:xfrm>
      </p:grpSpPr>
      <p:sp>
        <p:nvSpPr>
          <p:cNvPr id="768" name="Google Shape;768;p29"/>
          <p:cNvSpPr txBox="1">
            <a:spLocks noGrp="1"/>
          </p:cNvSpPr>
          <p:nvPr>
            <p:ph type="title"/>
          </p:nvPr>
        </p:nvSpPr>
        <p:spPr>
          <a:xfrm>
            <a:off x="838200" y="365126"/>
            <a:ext cx="10515600" cy="130582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0000"/>
              </a:buClr>
              <a:buSzPts val="3600"/>
              <a:buFont typeface="Roboto Condensed"/>
              <a:buNone/>
            </a:pPr>
            <a:r>
              <a:rPr lang="en-US" sz="3600" b="0" i="0" u="none" strike="noStrike" cap="none">
                <a:solidFill>
                  <a:srgbClr val="000000"/>
                </a:solidFill>
                <a:latin typeface="Roboto Condensed"/>
                <a:ea typeface="Roboto Condensed"/>
                <a:cs typeface="Roboto Condensed"/>
                <a:sym typeface="Roboto Condensed"/>
              </a:rPr>
              <a:t>When is a referral required? </a:t>
            </a:r>
            <a:r>
              <a:rPr lang="en-US"/>
              <a:t>(continued)</a:t>
            </a:r>
            <a:endParaRPr/>
          </a:p>
        </p:txBody>
      </p:sp>
      <p:sp>
        <p:nvSpPr>
          <p:cNvPr id="769" name="Google Shape;769;p29"/>
          <p:cNvSpPr txBox="1">
            <a:spLocks noGrp="1"/>
          </p:cNvSpPr>
          <p:nvPr>
            <p:ph type="body" idx="1"/>
          </p:nvPr>
        </p:nvSpPr>
        <p:spPr>
          <a:xfrm>
            <a:off x="838200" y="1715399"/>
            <a:ext cx="7341296" cy="5006076"/>
          </a:xfrm>
          <a:prstGeom prst="rect">
            <a:avLst/>
          </a:prstGeom>
          <a:noFill/>
          <a:ln>
            <a:noFill/>
          </a:ln>
        </p:spPr>
        <p:txBody>
          <a:bodyPr spcFirstLastPara="1" wrap="square" lIns="91425" tIns="45700" rIns="91425" bIns="45700" anchor="t" anchorCtr="0">
            <a:normAutofit/>
          </a:bodyPr>
          <a:lstStyle/>
          <a:p>
            <a:pPr marL="342900" lvl="0" indent="-342900" algn="l" rtl="0">
              <a:lnSpc>
                <a:spcPct val="120000"/>
              </a:lnSpc>
              <a:spcBef>
                <a:spcPts val="0"/>
              </a:spcBef>
              <a:spcAft>
                <a:spcPts val="0"/>
              </a:spcAft>
              <a:buClr>
                <a:srgbClr val="FF9517"/>
              </a:buClr>
              <a:buSzPts val="2700"/>
              <a:buFont typeface="Arial"/>
              <a:buChar char="•"/>
            </a:pPr>
            <a:r>
              <a:rPr lang="en-US" sz="2700" b="1">
                <a:solidFill>
                  <a:srgbClr val="FF9517"/>
                </a:solidFill>
                <a:highlight>
                  <a:srgbClr val="FFFFFF"/>
                </a:highlight>
              </a:rPr>
              <a:t>Yellow</a:t>
            </a:r>
            <a:r>
              <a:rPr lang="en-US" sz="2700">
                <a:highlight>
                  <a:srgbClr val="FFFFFF"/>
                </a:highlight>
              </a:rPr>
              <a:t> on the MUAC tape indicates </a:t>
            </a:r>
            <a:r>
              <a:rPr lang="en-US" sz="2700"/>
              <a:t>the child is at risk for severe malnutrition</a:t>
            </a:r>
            <a:endParaRPr/>
          </a:p>
          <a:p>
            <a:pPr marL="1143000" lvl="1" indent="-457200" algn="l" rtl="0">
              <a:lnSpc>
                <a:spcPct val="120000"/>
              </a:lnSpc>
              <a:spcBef>
                <a:spcPts val="500"/>
              </a:spcBef>
              <a:spcAft>
                <a:spcPts val="0"/>
              </a:spcAft>
              <a:buClr>
                <a:schemeClr val="dk1"/>
              </a:buClr>
              <a:buSzPts val="2700"/>
              <a:buFont typeface="Arial"/>
              <a:buChar char="─"/>
            </a:pPr>
            <a:r>
              <a:rPr lang="en-US" sz="2700"/>
              <a:t>If possible, link to a community-based feeding program or to CHWs for follow-up</a:t>
            </a:r>
            <a:endParaRPr/>
          </a:p>
          <a:p>
            <a:pPr marL="457200" lvl="0" indent="-457200" algn="l" rtl="0">
              <a:lnSpc>
                <a:spcPct val="120000"/>
              </a:lnSpc>
              <a:spcBef>
                <a:spcPts val="1000"/>
              </a:spcBef>
              <a:spcAft>
                <a:spcPts val="0"/>
              </a:spcAft>
              <a:buClr>
                <a:schemeClr val="dk1"/>
              </a:buClr>
              <a:buSzPts val="2700"/>
              <a:buFont typeface="Arial"/>
              <a:buChar char="•"/>
            </a:pPr>
            <a:r>
              <a:rPr lang="en-US" sz="2700"/>
              <a:t>If child who has a </a:t>
            </a:r>
            <a:r>
              <a:rPr lang="en-US" sz="2700" b="1">
                <a:solidFill>
                  <a:srgbClr val="FF9517"/>
                </a:solidFill>
                <a:highlight>
                  <a:srgbClr val="FFFFFF"/>
                </a:highlight>
              </a:rPr>
              <a:t>yellow</a:t>
            </a:r>
            <a:r>
              <a:rPr lang="en-US" sz="2700"/>
              <a:t> MUAC tape reading also has HIV, refer to a health facility to receive proper care</a:t>
            </a:r>
            <a:endParaRPr/>
          </a:p>
          <a:p>
            <a:pPr marL="0" lvl="0" indent="0" algn="l" rtl="0">
              <a:lnSpc>
                <a:spcPct val="120000"/>
              </a:lnSpc>
              <a:spcBef>
                <a:spcPts val="1000"/>
              </a:spcBef>
              <a:spcAft>
                <a:spcPts val="0"/>
              </a:spcAft>
              <a:buClr>
                <a:schemeClr val="accent3"/>
              </a:buClr>
              <a:buSzPts val="2800"/>
              <a:buNone/>
            </a:pPr>
            <a:r>
              <a:rPr lang="en-US" sz="2800" b="1">
                <a:solidFill>
                  <a:schemeClr val="accent3"/>
                </a:solidFill>
              </a:rPr>
              <a:t>Always refer a child who has a yellow reading on the MUAC tape </a:t>
            </a:r>
            <a:r>
              <a:rPr lang="en-US" sz="2800" b="1" u="sng">
                <a:solidFill>
                  <a:schemeClr val="accent3"/>
                </a:solidFill>
              </a:rPr>
              <a:t>AND</a:t>
            </a:r>
            <a:r>
              <a:rPr lang="en-US" sz="2800" b="1">
                <a:solidFill>
                  <a:schemeClr val="accent3"/>
                </a:solidFill>
              </a:rPr>
              <a:t> has HIV</a:t>
            </a:r>
            <a:endParaRPr/>
          </a:p>
          <a:p>
            <a:pPr marL="457200" lvl="0" indent="-285750" algn="l" rtl="0">
              <a:lnSpc>
                <a:spcPct val="120000"/>
              </a:lnSpc>
              <a:spcBef>
                <a:spcPts val="1000"/>
              </a:spcBef>
              <a:spcAft>
                <a:spcPts val="0"/>
              </a:spcAft>
              <a:buClr>
                <a:schemeClr val="dk1"/>
              </a:buClr>
              <a:buSzPts val="2700"/>
              <a:buFont typeface="Arial"/>
              <a:buNone/>
            </a:pPr>
            <a:endParaRPr sz="2700"/>
          </a:p>
        </p:txBody>
      </p:sp>
      <p:sp>
        <p:nvSpPr>
          <p:cNvPr id="770" name="Google Shape;770;p2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29</a:t>
            </a:fld>
            <a:endParaRPr/>
          </a:p>
        </p:txBody>
      </p:sp>
      <p:pic>
        <p:nvPicPr>
          <p:cNvPr id="771" name="Google Shape;771;p29" descr="Icon&#10;&#10;Description automatically generated"/>
          <p:cNvPicPr preferRelativeResize="0"/>
          <p:nvPr/>
        </p:nvPicPr>
        <p:blipFill rotWithShape="1">
          <a:blip r:embed="rId3">
            <a:alphaModFix/>
          </a:blip>
          <a:srcRect/>
          <a:stretch/>
        </p:blipFill>
        <p:spPr>
          <a:xfrm>
            <a:off x="8107808" y="1899547"/>
            <a:ext cx="3748783" cy="3748783"/>
          </a:xfrm>
          <a:prstGeom prst="rect">
            <a:avLst/>
          </a:prstGeom>
          <a:noFill/>
          <a:ln>
            <a:noFill/>
          </a:ln>
        </p:spPr>
      </p:pic>
      <p:pic>
        <p:nvPicPr>
          <p:cNvPr id="772" name="Google Shape;772;p29" descr="A picture containing text, dark&#10;&#10;Description automatically generated"/>
          <p:cNvPicPr preferRelativeResize="0"/>
          <p:nvPr/>
        </p:nvPicPr>
        <p:blipFill rotWithShape="1">
          <a:blip r:embed="rId4">
            <a:alphaModFix/>
          </a:blip>
          <a:srcRect/>
          <a:stretch/>
        </p:blipFill>
        <p:spPr>
          <a:xfrm>
            <a:off x="11295888" y="231584"/>
            <a:ext cx="725487" cy="786452"/>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81"/>
        <p:cNvGrpSpPr/>
        <p:nvPr/>
      </p:nvGrpSpPr>
      <p:grpSpPr>
        <a:xfrm>
          <a:off x="0" y="0"/>
          <a:ext cx="0" cy="0"/>
          <a:chOff x="0" y="0"/>
          <a:chExt cx="0" cy="0"/>
        </a:xfrm>
      </p:grpSpPr>
      <p:sp>
        <p:nvSpPr>
          <p:cNvPr id="482" name="Google Shape;482;p3"/>
          <p:cNvSpPr txBox="1">
            <a:spLocks noGrp="1"/>
          </p:cNvSpPr>
          <p:nvPr>
            <p:ph type="title"/>
          </p:nvPr>
        </p:nvSpPr>
        <p:spPr>
          <a:xfrm>
            <a:off x="838199" y="637655"/>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3600"/>
              <a:buFont typeface="Roboto Condensed"/>
              <a:buNone/>
            </a:pPr>
            <a:r>
              <a:rPr lang="en-US">
                <a:solidFill>
                  <a:schemeClr val="accent5"/>
                </a:solidFill>
              </a:rPr>
              <a:t>Learning objectives</a:t>
            </a:r>
            <a:endParaRPr/>
          </a:p>
        </p:txBody>
      </p:sp>
      <p:sp>
        <p:nvSpPr>
          <p:cNvPr id="483" name="Google Shape;483;p3"/>
          <p:cNvSpPr txBox="1">
            <a:spLocks noGrp="1"/>
          </p:cNvSpPr>
          <p:nvPr>
            <p:ph type="body" idx="1"/>
          </p:nvPr>
        </p:nvSpPr>
        <p:spPr>
          <a:xfrm>
            <a:off x="838199" y="1938527"/>
            <a:ext cx="8716617" cy="4238435"/>
          </a:xfrm>
          <a:prstGeom prst="rect">
            <a:avLst/>
          </a:prstGeom>
          <a:noFill/>
          <a:ln>
            <a:noFill/>
          </a:ln>
        </p:spPr>
        <p:txBody>
          <a:bodyPr spcFirstLastPara="1" wrap="square" lIns="91425" tIns="45700" rIns="91425" bIns="45700" anchor="t" anchorCtr="0">
            <a:normAutofit/>
          </a:bodyPr>
          <a:lstStyle/>
          <a:p>
            <a:pPr marL="0" lvl="0" indent="0" algn="l" rtl="0">
              <a:lnSpc>
                <a:spcPct val="130000"/>
              </a:lnSpc>
              <a:spcBef>
                <a:spcPts val="0"/>
              </a:spcBef>
              <a:spcAft>
                <a:spcPts val="0"/>
              </a:spcAft>
              <a:buClr>
                <a:schemeClr val="dk1"/>
              </a:buClr>
              <a:buSzPts val="3000"/>
              <a:buNone/>
            </a:pPr>
            <a:r>
              <a:rPr lang="en-US" sz="3000"/>
              <a:t>By the end of this session, you will be able to:</a:t>
            </a:r>
            <a:endParaRPr/>
          </a:p>
          <a:p>
            <a:pPr marL="228600" lvl="0" indent="-228600" algn="l" rtl="0">
              <a:lnSpc>
                <a:spcPct val="130000"/>
              </a:lnSpc>
              <a:spcBef>
                <a:spcPts val="1000"/>
              </a:spcBef>
              <a:spcAft>
                <a:spcPts val="0"/>
              </a:spcAft>
              <a:buClr>
                <a:schemeClr val="dk1"/>
              </a:buClr>
              <a:buSzPts val="3000"/>
              <a:buChar char="•"/>
            </a:pPr>
            <a:r>
              <a:rPr lang="en-US" sz="3000"/>
              <a:t>Define malnutrition and explain why it is dangerous</a:t>
            </a:r>
            <a:endParaRPr/>
          </a:p>
          <a:p>
            <a:pPr marL="228600" lvl="0" indent="-228600" algn="l" rtl="0">
              <a:lnSpc>
                <a:spcPct val="130000"/>
              </a:lnSpc>
              <a:spcBef>
                <a:spcPts val="1000"/>
              </a:spcBef>
              <a:spcAft>
                <a:spcPts val="0"/>
              </a:spcAft>
              <a:buClr>
                <a:schemeClr val="dk1"/>
              </a:buClr>
              <a:buSzPts val="3000"/>
              <a:buChar char="•"/>
            </a:pPr>
            <a:r>
              <a:rPr lang="en-US" sz="3000"/>
              <a:t>List the signs and symptoms of malnutrition</a:t>
            </a:r>
            <a:endParaRPr/>
          </a:p>
          <a:p>
            <a:pPr marL="228600" lvl="0" indent="-50800" algn="l" rtl="0">
              <a:lnSpc>
                <a:spcPct val="130000"/>
              </a:lnSpc>
              <a:spcBef>
                <a:spcPts val="1000"/>
              </a:spcBef>
              <a:spcAft>
                <a:spcPts val="0"/>
              </a:spcAft>
              <a:buClr>
                <a:schemeClr val="dk1"/>
              </a:buClr>
              <a:buSzPts val="2800"/>
              <a:buNone/>
            </a:pPr>
            <a:endParaRPr sz="2800"/>
          </a:p>
          <a:p>
            <a:pPr marL="228600" lvl="0" indent="0" algn="l" rtl="0">
              <a:lnSpc>
                <a:spcPct val="138888"/>
              </a:lnSpc>
              <a:spcBef>
                <a:spcPts val="1000"/>
              </a:spcBef>
              <a:spcAft>
                <a:spcPts val="0"/>
              </a:spcAft>
              <a:buClr>
                <a:schemeClr val="dk1"/>
              </a:buClr>
              <a:buSzPts val="3600"/>
              <a:buNone/>
            </a:pPr>
            <a:endParaRPr sz="3600"/>
          </a:p>
          <a:p>
            <a:pPr marL="0" lvl="0" indent="0" algn="l" rtl="0">
              <a:lnSpc>
                <a:spcPct val="150000"/>
              </a:lnSpc>
              <a:spcBef>
                <a:spcPts val="1000"/>
              </a:spcBef>
              <a:spcAft>
                <a:spcPts val="0"/>
              </a:spcAft>
              <a:buClr>
                <a:schemeClr val="dk1"/>
              </a:buClr>
              <a:buSzPts val="2200"/>
              <a:buNone/>
            </a:pPr>
            <a:endParaRPr/>
          </a:p>
        </p:txBody>
      </p:sp>
      <p:sp>
        <p:nvSpPr>
          <p:cNvPr id="484" name="Google Shape;484;p3"/>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3</a:t>
            </a:fld>
            <a:endParaRPr/>
          </a:p>
        </p:txBody>
      </p:sp>
      <p:pic>
        <p:nvPicPr>
          <p:cNvPr id="485" name="Google Shape;485;p3">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a:off x="8457802" y="3539924"/>
            <a:ext cx="2896000" cy="2770376"/>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777"/>
        <p:cNvGrpSpPr/>
        <p:nvPr/>
      </p:nvGrpSpPr>
      <p:grpSpPr>
        <a:xfrm>
          <a:off x="0" y="0"/>
          <a:ext cx="0" cy="0"/>
          <a:chOff x="0" y="0"/>
          <a:chExt cx="0" cy="0"/>
        </a:xfrm>
      </p:grpSpPr>
      <p:sp>
        <p:nvSpPr>
          <p:cNvPr id="778" name="Google Shape;778;p30"/>
          <p:cNvSpPr txBox="1">
            <a:spLocks noGrp="1"/>
          </p:cNvSpPr>
          <p:nvPr>
            <p:ph type="title"/>
          </p:nvPr>
        </p:nvSpPr>
        <p:spPr>
          <a:xfrm>
            <a:off x="838200" y="365126"/>
            <a:ext cx="10515600" cy="130582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When is a referral required? (continued)</a:t>
            </a:r>
            <a:endParaRPr/>
          </a:p>
        </p:txBody>
      </p:sp>
      <p:sp>
        <p:nvSpPr>
          <p:cNvPr id="779" name="Google Shape;779;p30"/>
          <p:cNvSpPr txBox="1">
            <a:spLocks noGrp="1"/>
          </p:cNvSpPr>
          <p:nvPr>
            <p:ph type="body" idx="1"/>
          </p:nvPr>
        </p:nvSpPr>
        <p:spPr>
          <a:xfrm>
            <a:off x="838201" y="1839386"/>
            <a:ext cx="6423026" cy="4653487"/>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chemeClr val="accent3"/>
              </a:buClr>
              <a:buSzPts val="2800"/>
              <a:buNone/>
            </a:pPr>
            <a:r>
              <a:rPr lang="en-US" sz="2800" b="1" dirty="0">
                <a:solidFill>
                  <a:schemeClr val="accent3"/>
                </a:solidFill>
              </a:rPr>
              <a:t>Refer a child who has swelling of both feet</a:t>
            </a:r>
            <a:endParaRPr dirty="0"/>
          </a:p>
          <a:p>
            <a:pPr marL="342900" lvl="0" indent="-342900" algn="l" rtl="0">
              <a:lnSpc>
                <a:spcPct val="120000"/>
              </a:lnSpc>
              <a:spcBef>
                <a:spcPts val="1000"/>
              </a:spcBef>
              <a:spcAft>
                <a:spcPts val="0"/>
              </a:spcAft>
              <a:buClr>
                <a:schemeClr val="dk1"/>
              </a:buClr>
              <a:buSzPts val="2700"/>
              <a:buFont typeface="Arial"/>
              <a:buChar char="•"/>
            </a:pPr>
            <a:r>
              <a:rPr lang="en-US" sz="2700" dirty="0"/>
              <a:t>Swelling of both feet indicates severe malnutrition due to a</a:t>
            </a:r>
            <a:r>
              <a:rPr lang="en-US" sz="27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4"/>
                  </a:ext>
                </a:extLst>
              </a:rPr>
              <a:t> poor-quality diet</a:t>
            </a:r>
            <a:endParaRPr dirty="0"/>
          </a:p>
          <a:p>
            <a:pPr marL="342900" lvl="0" indent="-342900" algn="l" rtl="0">
              <a:lnSpc>
                <a:spcPct val="120000"/>
              </a:lnSpc>
              <a:spcBef>
                <a:spcPts val="1000"/>
              </a:spcBef>
              <a:spcAft>
                <a:spcPts val="0"/>
              </a:spcAft>
              <a:buClr>
                <a:schemeClr val="dk1"/>
              </a:buClr>
              <a:buSzPts val="2700"/>
              <a:buFont typeface="Arial"/>
              <a:buChar char="•"/>
            </a:pPr>
            <a:r>
              <a:rPr lang="en-US" sz="2700" dirty="0"/>
              <a:t>The child needs to be seen at a health facility for more assessment and treatment</a:t>
            </a:r>
            <a:endParaRPr dirty="0"/>
          </a:p>
        </p:txBody>
      </p:sp>
      <p:sp>
        <p:nvSpPr>
          <p:cNvPr id="780" name="Google Shape;780;p3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30</a:t>
            </a:fld>
            <a:endParaRPr/>
          </a:p>
        </p:txBody>
      </p:sp>
      <p:pic>
        <p:nvPicPr>
          <p:cNvPr id="781" name="Google Shape;781;p30" descr="Icon&#10;&#10;Description automatically generated"/>
          <p:cNvPicPr preferRelativeResize="0"/>
          <p:nvPr/>
        </p:nvPicPr>
        <p:blipFill rotWithShape="1">
          <a:blip r:embed="rId3">
            <a:alphaModFix/>
          </a:blip>
          <a:srcRect/>
          <a:stretch/>
        </p:blipFill>
        <p:spPr>
          <a:xfrm>
            <a:off x="7261226" y="1839386"/>
            <a:ext cx="4092574" cy="4092574"/>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786"/>
        <p:cNvGrpSpPr/>
        <p:nvPr/>
      </p:nvGrpSpPr>
      <p:grpSpPr>
        <a:xfrm>
          <a:off x="0" y="0"/>
          <a:ext cx="0" cy="0"/>
          <a:chOff x="0" y="0"/>
          <a:chExt cx="0" cy="0"/>
        </a:xfrm>
      </p:grpSpPr>
      <p:sp>
        <p:nvSpPr>
          <p:cNvPr id="787" name="Google Shape;787;g1d4140c60ad_0_0"/>
          <p:cNvSpPr txBox="1">
            <a:spLocks noGrp="1"/>
          </p:cNvSpPr>
          <p:nvPr>
            <p:ph type="title"/>
          </p:nvPr>
        </p:nvSpPr>
        <p:spPr>
          <a:xfrm>
            <a:off x="838200" y="365126"/>
            <a:ext cx="10515600" cy="13059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SzPts val="3600"/>
              <a:buNone/>
            </a:pPr>
            <a:r>
              <a:rPr lang="en-US"/>
              <a:t>Preventing malnutrition</a:t>
            </a:r>
            <a:endParaRPr/>
          </a:p>
        </p:txBody>
      </p:sp>
      <p:sp>
        <p:nvSpPr>
          <p:cNvPr id="788" name="Google Shape;788;g1d4140c60ad_0_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31</a:t>
            </a:fld>
            <a:endParaRPr/>
          </a:p>
        </p:txBody>
      </p:sp>
      <p:pic>
        <p:nvPicPr>
          <p:cNvPr id="789" name="Google Shape;789;g1d4140c60ad_0_0" descr="A picture containing text, dark&#10;&#10;Description automatically generated"/>
          <p:cNvPicPr preferRelativeResize="0"/>
          <p:nvPr/>
        </p:nvPicPr>
        <p:blipFill rotWithShape="1">
          <a:blip r:embed="rId3">
            <a:alphaModFix/>
          </a:blip>
          <a:srcRect/>
          <a:stretch/>
        </p:blipFill>
        <p:spPr>
          <a:xfrm>
            <a:off x="11295888" y="231584"/>
            <a:ext cx="725487" cy="786452"/>
          </a:xfrm>
          <a:prstGeom prst="rect">
            <a:avLst/>
          </a:prstGeom>
          <a:noFill/>
          <a:ln>
            <a:noFill/>
          </a:ln>
        </p:spPr>
      </p:pic>
      <p:sp>
        <p:nvSpPr>
          <p:cNvPr id="790" name="Google Shape;790;g1d4140c60ad_0_0"/>
          <p:cNvSpPr/>
          <p:nvPr/>
        </p:nvSpPr>
        <p:spPr>
          <a:xfrm>
            <a:off x="838200" y="1436950"/>
            <a:ext cx="10515600" cy="5284500"/>
          </a:xfrm>
          <a:prstGeom prst="roundRect">
            <a:avLst>
              <a:gd name="adj" fmla="val 16667"/>
            </a:avLst>
          </a:prstGeom>
          <a:solidFill>
            <a:schemeClr val="accent5"/>
          </a:solidFill>
          <a:ln w="190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lvl="0" indent="0" algn="l" rtl="0">
              <a:lnSpc>
                <a:spcPct val="115000"/>
              </a:lnSpc>
              <a:spcBef>
                <a:spcPts val="1000"/>
              </a:spcBef>
              <a:spcAft>
                <a:spcPts val="0"/>
              </a:spcAft>
              <a:buClr>
                <a:schemeClr val="dk1"/>
              </a:buClr>
              <a:buSzPts val="2200"/>
              <a:buFont typeface="Arial"/>
              <a:buNone/>
            </a:pPr>
            <a:r>
              <a:rPr lang="en-US" sz="2000">
                <a:solidFill>
                  <a:schemeClr val="lt1"/>
                </a:solidFill>
                <a:latin typeface="Source Sans Pro"/>
                <a:ea typeface="Source Sans Pro"/>
                <a:cs typeface="Source Sans Pro"/>
                <a:sym typeface="Source Sans Pro"/>
              </a:rPr>
              <a:t>If immediate referral is not needed:</a:t>
            </a:r>
            <a:endParaRPr sz="2000">
              <a:solidFill>
                <a:schemeClr val="lt1"/>
              </a:solidFill>
              <a:latin typeface="Source Sans Pro"/>
              <a:ea typeface="Source Sans Pro"/>
              <a:cs typeface="Source Sans Pro"/>
              <a:sym typeface="Source Sans Pro"/>
            </a:endParaRPr>
          </a:p>
          <a:p>
            <a:pPr marL="457200" lvl="0" indent="-323850" algn="l" rtl="0">
              <a:lnSpc>
                <a:spcPct val="115000"/>
              </a:lnSpc>
              <a:spcBef>
                <a:spcPts val="1000"/>
              </a:spcBef>
              <a:spcAft>
                <a:spcPts val="0"/>
              </a:spcAft>
              <a:buClr>
                <a:schemeClr val="lt1"/>
              </a:buClr>
              <a:buSzPts val="1500"/>
              <a:buFont typeface="Source Sans Pro"/>
              <a:buChar char="●"/>
            </a:pPr>
            <a:r>
              <a:rPr lang="en-US" sz="1900">
                <a:solidFill>
                  <a:schemeClr val="lt1"/>
                </a:solidFill>
                <a:latin typeface="Source Sans Pro"/>
                <a:ea typeface="Source Sans Pro"/>
                <a:cs typeface="Source Sans Pro"/>
                <a:sym typeface="Source Sans Pro"/>
              </a:rPr>
              <a:t>Check the caregiver’s understanding</a:t>
            </a:r>
            <a:endParaRPr sz="1900">
              <a:solidFill>
                <a:schemeClr val="lt1"/>
              </a:solidFill>
              <a:latin typeface="Source Sans Pro"/>
              <a:ea typeface="Source Sans Pro"/>
              <a:cs typeface="Source Sans Pro"/>
              <a:sym typeface="Source Sans Pro"/>
            </a:endParaRPr>
          </a:p>
          <a:p>
            <a:pPr marL="457200" lvl="0" indent="-323850" algn="l" rtl="0">
              <a:lnSpc>
                <a:spcPct val="115000"/>
              </a:lnSpc>
              <a:spcBef>
                <a:spcPts val="1000"/>
              </a:spcBef>
              <a:spcAft>
                <a:spcPts val="0"/>
              </a:spcAft>
              <a:buClr>
                <a:schemeClr val="lt1"/>
              </a:buClr>
              <a:buSzPts val="1500"/>
              <a:buFont typeface="Source Sans Pro"/>
              <a:buChar char="●"/>
            </a:pPr>
            <a:r>
              <a:rPr lang="en-US" sz="2000">
                <a:solidFill>
                  <a:schemeClr val="lt1"/>
                </a:solidFill>
                <a:latin typeface="Source Sans Pro"/>
                <a:ea typeface="Source Sans Pro"/>
                <a:cs typeface="Source Sans Pro"/>
                <a:sym typeface="Source Sans Pro"/>
              </a:rPr>
              <a:t>Ask the caregiver to repeat any instructions</a:t>
            </a:r>
            <a:endParaRPr sz="800">
              <a:solidFill>
                <a:schemeClr val="dk1"/>
              </a:solidFill>
              <a:latin typeface="Source Sans Pro"/>
              <a:ea typeface="Source Sans Pro"/>
              <a:cs typeface="Source Sans Pro"/>
              <a:sym typeface="Source Sans Pro"/>
            </a:endParaRPr>
          </a:p>
          <a:p>
            <a:pPr marL="457200" lvl="0" indent="-323850" algn="l" rtl="0">
              <a:lnSpc>
                <a:spcPct val="115000"/>
              </a:lnSpc>
              <a:spcBef>
                <a:spcPts val="1000"/>
              </a:spcBef>
              <a:spcAft>
                <a:spcPts val="0"/>
              </a:spcAft>
              <a:buClr>
                <a:schemeClr val="lt1"/>
              </a:buClr>
              <a:buSzPts val="1500"/>
              <a:buFont typeface="Source Sans Pro"/>
              <a:buChar char="●"/>
            </a:pPr>
            <a:r>
              <a:rPr lang="en-US" sz="2000">
                <a:solidFill>
                  <a:schemeClr val="lt1"/>
                </a:solidFill>
                <a:latin typeface="Source Sans Pro"/>
                <a:ea typeface="Source Sans Pro"/>
                <a:cs typeface="Source Sans Pro"/>
                <a:sym typeface="Source Sans Pro"/>
              </a:rPr>
              <a:t>Ask the caregiver for any questions or concerns she/he may have and answer them</a:t>
            </a:r>
            <a:endParaRPr sz="1900">
              <a:solidFill>
                <a:schemeClr val="lt1"/>
              </a:solidFill>
              <a:latin typeface="Source Sans Pro"/>
              <a:ea typeface="Source Sans Pro"/>
              <a:cs typeface="Source Sans Pro"/>
              <a:sym typeface="Source Sans Pro"/>
            </a:endParaRPr>
          </a:p>
          <a:p>
            <a:pPr marL="457200" lvl="0" indent="-323850" algn="l" rtl="0">
              <a:lnSpc>
                <a:spcPct val="115000"/>
              </a:lnSpc>
              <a:spcBef>
                <a:spcPts val="1000"/>
              </a:spcBef>
              <a:spcAft>
                <a:spcPts val="0"/>
              </a:spcAft>
              <a:buClr>
                <a:schemeClr val="lt1"/>
              </a:buClr>
              <a:buSzPts val="1500"/>
              <a:buFont typeface="Source Sans Pro"/>
              <a:buChar char="●"/>
            </a:pPr>
            <a:r>
              <a:rPr lang="en-US" sz="1900">
                <a:solidFill>
                  <a:schemeClr val="lt1"/>
                </a:solidFill>
                <a:latin typeface="Source Sans Pro"/>
                <a:ea typeface="Source Sans Pro"/>
                <a:cs typeface="Source Sans Pro"/>
                <a:sym typeface="Source Sans Pro"/>
              </a:rPr>
              <a:t>U</a:t>
            </a:r>
            <a:r>
              <a:rPr lang="en-US" sz="2000">
                <a:solidFill>
                  <a:schemeClr val="lt1"/>
                </a:solidFill>
                <a:latin typeface="Source Sans Pro"/>
                <a:ea typeface="Source Sans Pro"/>
                <a:cs typeface="Source Sans Pro"/>
                <a:sym typeface="Source Sans Pro"/>
              </a:rPr>
              <a:t>se the opportunity to counsel families on good nutrition principles:</a:t>
            </a:r>
            <a:endParaRPr sz="2000">
              <a:solidFill>
                <a:schemeClr val="lt1"/>
              </a:solidFill>
              <a:latin typeface="Source Sans Pro"/>
              <a:ea typeface="Source Sans Pro"/>
              <a:cs typeface="Source Sans Pro"/>
              <a:sym typeface="Source Sans Pro"/>
            </a:endParaRPr>
          </a:p>
          <a:p>
            <a:pPr marL="914400" lvl="1" indent="-323850" algn="l" rtl="0">
              <a:lnSpc>
                <a:spcPct val="115000"/>
              </a:lnSpc>
              <a:spcBef>
                <a:spcPts val="1000"/>
              </a:spcBef>
              <a:spcAft>
                <a:spcPts val="0"/>
              </a:spcAft>
              <a:buClr>
                <a:schemeClr val="lt1"/>
              </a:buClr>
              <a:buSzPts val="1500"/>
              <a:buFont typeface="Source Sans Pro"/>
              <a:buChar char="•"/>
            </a:pPr>
            <a:r>
              <a:rPr lang="en-US" sz="1900">
                <a:solidFill>
                  <a:schemeClr val="lt1"/>
                </a:solidFill>
                <a:latin typeface="Source Sans Pro"/>
                <a:ea typeface="Source Sans Pro"/>
                <a:cs typeface="Source Sans Pro"/>
                <a:sym typeface="Source Sans Pro"/>
              </a:rPr>
              <a:t>Infants should be exclusively breastfed for the first 6 months of life</a:t>
            </a:r>
            <a:endParaRPr sz="1900">
              <a:solidFill>
                <a:schemeClr val="lt1"/>
              </a:solidFill>
              <a:latin typeface="Source Sans Pro"/>
              <a:ea typeface="Source Sans Pro"/>
              <a:cs typeface="Source Sans Pro"/>
              <a:sym typeface="Source Sans Pro"/>
            </a:endParaRPr>
          </a:p>
          <a:p>
            <a:pPr marL="914400" lvl="1" indent="-323850" algn="l" rtl="0">
              <a:lnSpc>
                <a:spcPct val="115000"/>
              </a:lnSpc>
              <a:spcBef>
                <a:spcPts val="0"/>
              </a:spcBef>
              <a:spcAft>
                <a:spcPts val="0"/>
              </a:spcAft>
              <a:buClr>
                <a:schemeClr val="lt1"/>
              </a:buClr>
              <a:buSzPts val="1500"/>
              <a:buFont typeface="Source Sans Pro"/>
              <a:buChar char="•"/>
            </a:pPr>
            <a:r>
              <a:rPr lang="en-US" sz="1900">
                <a:solidFill>
                  <a:schemeClr val="lt1"/>
                </a:solidFill>
                <a:latin typeface="Source Sans Pro"/>
                <a:ea typeface="Source Sans Pro"/>
                <a:cs typeface="Source Sans Pro"/>
                <a:sym typeface="Source Sans Pro"/>
              </a:rPr>
              <a:t>After 6 months, introduce a variety of complementary foods, along with continuing to breastfeed.</a:t>
            </a:r>
            <a:endParaRPr sz="1900">
              <a:solidFill>
                <a:schemeClr val="lt1"/>
              </a:solidFill>
              <a:latin typeface="Source Sans Pro"/>
              <a:ea typeface="Source Sans Pro"/>
              <a:cs typeface="Source Sans Pro"/>
              <a:sym typeface="Source Sans Pro"/>
            </a:endParaRPr>
          </a:p>
          <a:p>
            <a:pPr marL="914400" lvl="1" indent="-323850" algn="l" rtl="0">
              <a:lnSpc>
                <a:spcPct val="115000"/>
              </a:lnSpc>
              <a:spcBef>
                <a:spcPts val="0"/>
              </a:spcBef>
              <a:spcAft>
                <a:spcPts val="0"/>
              </a:spcAft>
              <a:buClr>
                <a:schemeClr val="lt1"/>
              </a:buClr>
              <a:buSzPts val="1500"/>
              <a:buFont typeface="Source Sans Pro"/>
              <a:buChar char="•"/>
            </a:pPr>
            <a:r>
              <a:rPr lang="en-US" sz="1900">
                <a:solidFill>
                  <a:schemeClr val="lt1"/>
                </a:solidFill>
                <a:latin typeface="Source Sans Pro"/>
                <a:ea typeface="Source Sans Pro"/>
                <a:cs typeface="Source Sans Pro"/>
                <a:sym typeface="Source Sans Pro"/>
              </a:rPr>
              <a:t>Complementary foods should include vegetables, fruits, legumes, and animal-source products such as fish or eggs. </a:t>
            </a:r>
            <a:endParaRPr sz="1900">
              <a:solidFill>
                <a:schemeClr val="lt1"/>
              </a:solidFill>
              <a:latin typeface="Source Sans Pro"/>
              <a:ea typeface="Source Sans Pro"/>
              <a:cs typeface="Source Sans Pro"/>
              <a:sym typeface="Source Sans Pro"/>
            </a:endParaRPr>
          </a:p>
          <a:p>
            <a:pPr marL="914400" lvl="1" indent="-323850" algn="l" rtl="0">
              <a:lnSpc>
                <a:spcPct val="115000"/>
              </a:lnSpc>
              <a:spcBef>
                <a:spcPts val="0"/>
              </a:spcBef>
              <a:spcAft>
                <a:spcPts val="0"/>
              </a:spcAft>
              <a:buClr>
                <a:schemeClr val="lt1"/>
              </a:buClr>
              <a:buSzPts val="1500"/>
              <a:buFont typeface="Source Sans Pro"/>
              <a:buChar char="•"/>
            </a:pPr>
            <a:r>
              <a:rPr lang="en-US" sz="1900">
                <a:solidFill>
                  <a:schemeClr val="lt1"/>
                </a:solidFill>
                <a:latin typeface="Source Sans Pro"/>
                <a:ea typeface="Source Sans Pro"/>
                <a:cs typeface="Source Sans Pro"/>
                <a:sym typeface="Source Sans Pro"/>
              </a:rPr>
              <a:t>Practice good hand-washing and safe food preparation and handling to avoid illness that can lead to malnutrition</a:t>
            </a:r>
            <a:endParaRPr sz="1800">
              <a:solidFill>
                <a:schemeClr val="lt1"/>
              </a:solidFill>
              <a:latin typeface="Calibri"/>
              <a:ea typeface="Calibri"/>
              <a:cs typeface="Calibri"/>
              <a:sym typeface="Calibri"/>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795"/>
        <p:cNvGrpSpPr/>
        <p:nvPr/>
      </p:nvGrpSpPr>
      <p:grpSpPr>
        <a:xfrm>
          <a:off x="0" y="0"/>
          <a:ext cx="0" cy="0"/>
          <a:chOff x="0" y="0"/>
          <a:chExt cx="0" cy="0"/>
        </a:xfrm>
      </p:grpSpPr>
      <p:sp>
        <p:nvSpPr>
          <p:cNvPr id="796" name="Google Shape;796;p31"/>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Express quiz</a:t>
            </a:r>
            <a:endParaRPr/>
          </a:p>
        </p:txBody>
      </p:sp>
      <p:sp>
        <p:nvSpPr>
          <p:cNvPr id="797" name="Google Shape;797;p31"/>
          <p:cNvSpPr txBox="1">
            <a:spLocks noGrp="1"/>
          </p:cNvSpPr>
          <p:nvPr>
            <p:ph type="body" idx="1"/>
          </p:nvPr>
        </p:nvSpPr>
        <p:spPr>
          <a:xfrm>
            <a:off x="838200" y="1825625"/>
            <a:ext cx="9626599" cy="4849812"/>
          </a:xfrm>
          <a:prstGeom prst="rect">
            <a:avLst/>
          </a:prstGeom>
          <a:noFill/>
          <a:ln>
            <a:noFill/>
          </a:ln>
        </p:spPr>
        <p:txBody>
          <a:bodyPr spcFirstLastPara="1" wrap="square" lIns="91425" tIns="45700" rIns="91425" bIns="45700" anchor="t" anchorCtr="0">
            <a:normAutofit lnSpcReduction="10000"/>
          </a:bodyPr>
          <a:lstStyle/>
          <a:p>
            <a:pPr marL="457200" lvl="0" indent="-457200" algn="l" rtl="0">
              <a:lnSpc>
                <a:spcPct val="150000"/>
              </a:lnSpc>
              <a:spcBef>
                <a:spcPts val="0"/>
              </a:spcBef>
              <a:spcAft>
                <a:spcPts val="0"/>
              </a:spcAft>
              <a:buClr>
                <a:schemeClr val="dk1"/>
              </a:buClr>
              <a:buSzPts val="2400"/>
              <a:buFont typeface="Calibri"/>
              <a:buAutoNum type="arabicPeriod"/>
            </a:pPr>
            <a:r>
              <a:rPr lang="en-US" sz="2400" dirty="0"/>
              <a:t>Finish the sentence: Malnutrition is a condition resulting from________</a:t>
            </a:r>
            <a:endParaRPr dirty="0"/>
          </a:p>
          <a:p>
            <a:pPr marL="457200" lvl="0" indent="-457200" algn="l" rtl="0">
              <a:lnSpc>
                <a:spcPct val="150000"/>
              </a:lnSpc>
              <a:spcBef>
                <a:spcPts val="1000"/>
              </a:spcBef>
              <a:spcAft>
                <a:spcPts val="0"/>
              </a:spcAft>
              <a:buClr>
                <a:schemeClr val="dk1"/>
              </a:buClr>
              <a:buSzPts val="2400"/>
              <a:buFont typeface="Calibri"/>
              <a:buAutoNum type="arabicPeriod"/>
            </a:pPr>
            <a:r>
              <a:rPr lang="en-US" sz="2400" dirty="0"/>
              <a:t>Wasting  is the most common and dangerous form of  malnutrition. True or false?</a:t>
            </a:r>
            <a:endParaRPr dirty="0"/>
          </a:p>
          <a:p>
            <a:pPr marL="457200" lvl="0" indent="-457200" algn="l" rtl="0">
              <a:lnSpc>
                <a:spcPct val="150000"/>
              </a:lnSpc>
              <a:spcBef>
                <a:spcPts val="1000"/>
              </a:spcBef>
              <a:spcAft>
                <a:spcPts val="0"/>
              </a:spcAft>
              <a:buClr>
                <a:schemeClr val="dk1"/>
              </a:buClr>
              <a:buSzPts val="2400"/>
              <a:buFont typeface="Calibri"/>
              <a:buAutoNum type="arabicPeriod"/>
            </a:pPr>
            <a:r>
              <a:rPr lang="en-US" sz="2400" dirty="0"/>
              <a:t>Malnourished children:</a:t>
            </a:r>
            <a:endParaRPr dirty="0"/>
          </a:p>
          <a:p>
            <a:pPr marL="914400" lvl="1" indent="-457200" algn="l" rtl="0">
              <a:lnSpc>
                <a:spcPct val="120000"/>
              </a:lnSpc>
              <a:spcBef>
                <a:spcPts val="500"/>
              </a:spcBef>
              <a:spcAft>
                <a:spcPts val="0"/>
              </a:spcAft>
              <a:buClr>
                <a:schemeClr val="dk1"/>
              </a:buClr>
              <a:buSzPts val="2200"/>
              <a:buFont typeface="Calibri"/>
              <a:buAutoNum type="alphaLcPeriod"/>
            </a:pPr>
            <a:r>
              <a:rPr lang="en-US" dirty="0"/>
              <a:t>Are more likely to become sick often</a:t>
            </a:r>
            <a:endParaRPr dirty="0"/>
          </a:p>
          <a:p>
            <a:pPr marL="914400" lvl="1" indent="-457200" algn="l" rtl="0">
              <a:lnSpc>
                <a:spcPct val="120000"/>
              </a:lnSpc>
              <a:spcBef>
                <a:spcPts val="500"/>
              </a:spcBef>
              <a:spcAft>
                <a:spcPts val="0"/>
              </a:spcAft>
              <a:buClr>
                <a:schemeClr val="dk1"/>
              </a:buClr>
              <a:buSzPts val="2200"/>
              <a:buFont typeface="Calibri"/>
              <a:buAutoNum type="alphaLcPeriod"/>
            </a:pPr>
            <a:r>
              <a:rPr lang="en-US" dirty="0"/>
              <a:t>Do not grow well</a:t>
            </a:r>
            <a:endParaRPr dirty="0"/>
          </a:p>
          <a:p>
            <a:pPr marL="914400" lvl="1" indent="-457200" algn="l" rtl="0">
              <a:lnSpc>
                <a:spcPct val="120000"/>
              </a:lnSpc>
              <a:spcBef>
                <a:spcPts val="500"/>
              </a:spcBef>
              <a:spcAft>
                <a:spcPts val="0"/>
              </a:spcAft>
              <a:buClr>
                <a:schemeClr val="dk1"/>
              </a:buClr>
              <a:buSzPts val="2200"/>
              <a:buFont typeface="Calibri"/>
              <a:buAutoNum type="alphaLcPeriod"/>
            </a:pPr>
            <a:r>
              <a:rPr lang="en-US" dirty="0"/>
              <a:t>Are more likely to die</a:t>
            </a:r>
            <a:endParaRPr dirty="0"/>
          </a:p>
          <a:p>
            <a:pPr marL="914400" lvl="1" indent="-457200" algn="l" rtl="0">
              <a:lnSpc>
                <a:spcPct val="120000"/>
              </a:lnSpc>
              <a:spcBef>
                <a:spcPts val="500"/>
              </a:spcBef>
              <a:spcAft>
                <a:spcPts val="0"/>
              </a:spcAft>
              <a:buClr>
                <a:schemeClr val="dk1"/>
              </a:buClr>
              <a:buSzPts val="2200"/>
              <a:buFont typeface="Calibri"/>
              <a:buAutoNum type="alphaLcPeriod"/>
            </a:pPr>
            <a:r>
              <a:rPr lang="en-US" dirty="0"/>
              <a:t>All of the above</a:t>
            </a:r>
            <a:endParaRPr dirty="0"/>
          </a:p>
          <a:p>
            <a:pPr marL="914400" lvl="1" indent="-317500" algn="l" rtl="0">
              <a:lnSpc>
                <a:spcPct val="150000"/>
              </a:lnSpc>
              <a:spcBef>
                <a:spcPts val="500"/>
              </a:spcBef>
              <a:spcAft>
                <a:spcPts val="0"/>
              </a:spcAft>
              <a:buClr>
                <a:schemeClr val="dk1"/>
              </a:buClr>
              <a:buSzPts val="2200"/>
              <a:buFont typeface="Calibri"/>
              <a:buNone/>
            </a:pPr>
            <a:endParaRPr dirty="0"/>
          </a:p>
        </p:txBody>
      </p:sp>
      <p:sp>
        <p:nvSpPr>
          <p:cNvPr id="798" name="Google Shape;798;p31"/>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accent3"/>
              </a:buClr>
              <a:buSzPts val="1800"/>
              <a:buNone/>
            </a:pPr>
            <a:r>
              <a:rPr lang="en-US" b="1"/>
              <a:t>ACTIVITY 9</a:t>
            </a:r>
            <a:endParaRPr/>
          </a:p>
        </p:txBody>
      </p:sp>
      <p:sp>
        <p:nvSpPr>
          <p:cNvPr id="799" name="Google Shape;799;p31"/>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32</a:t>
            </a:fld>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804"/>
        <p:cNvGrpSpPr/>
        <p:nvPr/>
      </p:nvGrpSpPr>
      <p:grpSpPr>
        <a:xfrm>
          <a:off x="0" y="0"/>
          <a:ext cx="0" cy="0"/>
          <a:chOff x="0" y="0"/>
          <a:chExt cx="0" cy="0"/>
        </a:xfrm>
      </p:grpSpPr>
      <p:sp>
        <p:nvSpPr>
          <p:cNvPr id="805" name="Google Shape;805;p32"/>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Express quiz (continued)</a:t>
            </a:r>
            <a:endParaRPr/>
          </a:p>
        </p:txBody>
      </p:sp>
      <p:sp>
        <p:nvSpPr>
          <p:cNvPr id="806" name="Google Shape;806;p3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p>
            <a:pPr marL="457200" lvl="0" indent="-457200" algn="l" rtl="0">
              <a:lnSpc>
                <a:spcPct val="150000"/>
              </a:lnSpc>
              <a:spcBef>
                <a:spcPts val="0"/>
              </a:spcBef>
              <a:spcAft>
                <a:spcPts val="0"/>
              </a:spcAft>
              <a:buClr>
                <a:schemeClr val="dk1"/>
              </a:buClr>
              <a:buSzPts val="2800"/>
              <a:buFont typeface="Calibri"/>
              <a:buAutoNum type="arabicPeriod" startAt="4"/>
            </a:pPr>
            <a:r>
              <a:rPr lang="en-US" sz="2800"/>
              <a:t>What are the two signs of severe malnutrition?</a:t>
            </a:r>
            <a:endParaRPr/>
          </a:p>
          <a:p>
            <a:pPr marL="457200" lvl="0" indent="-457200" algn="l" rtl="0">
              <a:lnSpc>
                <a:spcPct val="150000"/>
              </a:lnSpc>
              <a:spcBef>
                <a:spcPts val="1000"/>
              </a:spcBef>
              <a:spcAft>
                <a:spcPts val="0"/>
              </a:spcAft>
              <a:buClr>
                <a:schemeClr val="dk1"/>
              </a:buClr>
              <a:buSzPts val="2800"/>
              <a:buFont typeface="Calibri"/>
              <a:buAutoNum type="arabicPeriod" startAt="4"/>
            </a:pPr>
            <a:r>
              <a:rPr lang="en-US" sz="2800"/>
              <a:t> What is the meaning of the yellow color on a MUAC tape?</a:t>
            </a:r>
            <a:endParaRPr/>
          </a:p>
          <a:p>
            <a:pPr marL="457200" lvl="0" indent="-457200" algn="l" rtl="0">
              <a:lnSpc>
                <a:spcPct val="150000"/>
              </a:lnSpc>
              <a:spcBef>
                <a:spcPts val="1000"/>
              </a:spcBef>
              <a:spcAft>
                <a:spcPts val="0"/>
              </a:spcAft>
              <a:buClr>
                <a:schemeClr val="dk1"/>
              </a:buClr>
              <a:buSzPts val="2800"/>
              <a:buFont typeface="Calibri"/>
              <a:buAutoNum type="arabicPeriod" startAt="4"/>
            </a:pPr>
            <a:r>
              <a:rPr lang="en-US" sz="2800"/>
              <a:t>To check for swelling of both feet, one must apply pressure with their thumbs for at least 5 seconds. True or false?</a:t>
            </a:r>
            <a:endParaRPr/>
          </a:p>
          <a:p>
            <a:pPr marL="457200" lvl="0" indent="-457200" algn="l" rtl="0">
              <a:lnSpc>
                <a:spcPct val="150000"/>
              </a:lnSpc>
              <a:spcBef>
                <a:spcPts val="1000"/>
              </a:spcBef>
              <a:spcAft>
                <a:spcPts val="0"/>
              </a:spcAft>
              <a:buClr>
                <a:schemeClr val="dk1"/>
              </a:buClr>
              <a:buSzPts val="2800"/>
              <a:buFont typeface="Calibri"/>
              <a:buAutoNum type="arabicPeriod" startAt="4"/>
            </a:pPr>
            <a:r>
              <a:rPr lang="en-US" sz="2800"/>
              <a:t>Where on the upper arm should the MUAC tape be placed?</a:t>
            </a:r>
            <a:endParaRPr/>
          </a:p>
          <a:p>
            <a:pPr marL="457200" lvl="0" indent="-317500" algn="l" rtl="0">
              <a:lnSpc>
                <a:spcPct val="150000"/>
              </a:lnSpc>
              <a:spcBef>
                <a:spcPts val="1000"/>
              </a:spcBef>
              <a:spcAft>
                <a:spcPts val="0"/>
              </a:spcAft>
              <a:buClr>
                <a:schemeClr val="dk1"/>
              </a:buClr>
              <a:buSzPts val="2200"/>
              <a:buFont typeface="Calibri"/>
              <a:buNone/>
            </a:pPr>
            <a:endParaRPr/>
          </a:p>
        </p:txBody>
      </p:sp>
      <p:sp>
        <p:nvSpPr>
          <p:cNvPr id="807" name="Google Shape;807;p32"/>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accent3"/>
              </a:buClr>
              <a:buSzPts val="1800"/>
              <a:buNone/>
            </a:pPr>
            <a:r>
              <a:rPr lang="en-US" b="1"/>
              <a:t>ACTIVITY 9</a:t>
            </a:r>
            <a:endParaRPr/>
          </a:p>
        </p:txBody>
      </p:sp>
      <p:sp>
        <p:nvSpPr>
          <p:cNvPr id="808" name="Google Shape;808;p32"/>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33</a:t>
            </a:fld>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813"/>
        <p:cNvGrpSpPr/>
        <p:nvPr/>
      </p:nvGrpSpPr>
      <p:grpSpPr>
        <a:xfrm>
          <a:off x="0" y="0"/>
          <a:ext cx="0" cy="0"/>
          <a:chOff x="0" y="0"/>
          <a:chExt cx="0" cy="0"/>
        </a:xfrm>
      </p:grpSpPr>
      <p:sp>
        <p:nvSpPr>
          <p:cNvPr id="814" name="Google Shape;814;p33"/>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Express quiz (continued)</a:t>
            </a:r>
            <a:endParaRPr/>
          </a:p>
        </p:txBody>
      </p:sp>
      <p:sp>
        <p:nvSpPr>
          <p:cNvPr id="815" name="Google Shape;815;p3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p>
            <a:pPr marL="457200" lvl="0" indent="-457200" algn="l" rtl="0">
              <a:lnSpc>
                <a:spcPct val="150000"/>
              </a:lnSpc>
              <a:spcBef>
                <a:spcPts val="0"/>
              </a:spcBef>
              <a:spcAft>
                <a:spcPts val="0"/>
              </a:spcAft>
              <a:buClr>
                <a:schemeClr val="dk1"/>
              </a:buClr>
              <a:buSzPts val="2800"/>
              <a:buFont typeface="Calibri"/>
              <a:buAutoNum type="arabicPeriod" startAt="8"/>
            </a:pPr>
            <a:r>
              <a:rPr lang="en-US" sz="2800"/>
              <a:t>Finish the sentence: The color red on the MUAC tape means that a child has______</a:t>
            </a:r>
            <a:endParaRPr/>
          </a:p>
          <a:p>
            <a:pPr marL="457200" lvl="0" indent="-457200" algn="l" rtl="0">
              <a:lnSpc>
                <a:spcPct val="150000"/>
              </a:lnSpc>
              <a:spcBef>
                <a:spcPts val="1000"/>
              </a:spcBef>
              <a:spcAft>
                <a:spcPts val="0"/>
              </a:spcAft>
              <a:buClr>
                <a:schemeClr val="dk1"/>
              </a:buClr>
              <a:buSzPts val="2800"/>
              <a:buFont typeface="Calibri"/>
              <a:buAutoNum type="arabicPeriod" startAt="8"/>
            </a:pPr>
            <a:r>
              <a:rPr lang="en-US" sz="2800"/>
              <a:t>When a child is at risk of severe malnutrition (yellow on the MUAC tape), when should she/he be referred to a higher level of care? </a:t>
            </a:r>
            <a:endParaRPr/>
          </a:p>
          <a:p>
            <a:pPr marL="457200" lvl="0" indent="-457200" algn="l" rtl="0">
              <a:lnSpc>
                <a:spcPct val="150000"/>
              </a:lnSpc>
              <a:spcBef>
                <a:spcPts val="1000"/>
              </a:spcBef>
              <a:spcAft>
                <a:spcPts val="0"/>
              </a:spcAft>
              <a:buClr>
                <a:schemeClr val="dk1"/>
              </a:buClr>
              <a:buSzPts val="2800"/>
              <a:buFont typeface="Calibri"/>
              <a:buAutoNum type="arabicPeriod" startAt="8"/>
            </a:pPr>
            <a:r>
              <a:rPr lang="en-US" sz="2800"/>
              <a:t>Low energy levels and tiring easily  is </a:t>
            </a:r>
            <a:r>
              <a:rPr lang="en-US" sz="2800" u="sng"/>
              <a:t>not</a:t>
            </a:r>
            <a:r>
              <a:rPr lang="en-US" sz="2800"/>
              <a:t> a sign of malnutrition. True or false?</a:t>
            </a:r>
            <a:endParaRPr/>
          </a:p>
        </p:txBody>
      </p:sp>
      <p:sp>
        <p:nvSpPr>
          <p:cNvPr id="816" name="Google Shape;816;p33"/>
          <p:cNvSpPr txBox="1">
            <a:spLocks noGrp="1"/>
          </p:cNvSpPr>
          <p:nvPr>
            <p:ph type="body" idx="2"/>
          </p:nvPr>
        </p:nvSpPr>
        <p:spPr>
          <a:xfrm>
            <a:off x="858982" y="365125"/>
            <a:ext cx="5384180" cy="390525"/>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accent3"/>
              </a:buClr>
              <a:buSzPts val="1800"/>
              <a:buNone/>
            </a:pPr>
            <a:r>
              <a:rPr lang="en-US" b="1"/>
              <a:t>ACTIVITY 9</a:t>
            </a:r>
            <a:endParaRPr/>
          </a:p>
        </p:txBody>
      </p:sp>
      <p:sp>
        <p:nvSpPr>
          <p:cNvPr id="817" name="Google Shape;817;p33"/>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34</a:t>
            </a:fld>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822"/>
        <p:cNvGrpSpPr/>
        <p:nvPr/>
      </p:nvGrpSpPr>
      <p:grpSpPr>
        <a:xfrm>
          <a:off x="0" y="0"/>
          <a:ext cx="0" cy="0"/>
          <a:chOff x="0" y="0"/>
          <a:chExt cx="0" cy="0"/>
        </a:xfrm>
      </p:grpSpPr>
      <p:sp>
        <p:nvSpPr>
          <p:cNvPr id="823" name="Google Shape;823;p34"/>
          <p:cNvSpPr>
            <a:spLocks noGrp="1"/>
          </p:cNvSpPr>
          <p:nvPr>
            <p:ph type="pic" idx="2"/>
          </p:nvPr>
        </p:nvSpPr>
        <p:spPr>
          <a:xfrm>
            <a:off x="0" y="0"/>
            <a:ext cx="5483700" cy="6858000"/>
          </a:xfrm>
          <a:prstGeom prst="rect">
            <a:avLst/>
          </a:prstGeom>
        </p:spPr>
        <p:txBody>
          <a:bodyPr/>
          <a:lstStyle/>
          <a:p>
            <a:endParaRPr lang="en-US"/>
          </a:p>
        </p:txBody>
      </p:sp>
      <p:sp>
        <p:nvSpPr>
          <p:cNvPr id="824" name="Google Shape;824;p34"/>
          <p:cNvSpPr txBox="1">
            <a:spLocks noGrp="1"/>
          </p:cNvSpPr>
          <p:nvPr>
            <p:ph type="body" idx="3"/>
          </p:nvPr>
        </p:nvSpPr>
        <p:spPr>
          <a:xfrm>
            <a:off x="5993000" y="2293950"/>
            <a:ext cx="5483700" cy="2362200"/>
          </a:xfrm>
          <a:prstGeom prst="rect">
            <a:avLst/>
          </a:prstGeom>
        </p:spPr>
        <p:txBody>
          <a:bodyPr spcFirstLastPara="1" wrap="square" lIns="91425" tIns="45700" rIns="91425" bIns="45700" anchor="ctr" anchorCtr="0">
            <a:normAutofit/>
          </a:bodyPr>
          <a:lstStyle/>
          <a:p>
            <a:pPr marL="457200" lvl="0" indent="-457200" algn="l" rtl="0">
              <a:lnSpc>
                <a:spcPct val="105000"/>
              </a:lnSpc>
              <a:spcBef>
                <a:spcPts val="0"/>
              </a:spcBef>
              <a:spcAft>
                <a:spcPts val="0"/>
              </a:spcAft>
              <a:buClr>
                <a:schemeClr val="lt1"/>
              </a:buClr>
              <a:buSzPts val="3200"/>
              <a:buFont typeface="Source Sans Pro"/>
              <a:buChar char="•"/>
            </a:pPr>
            <a:r>
              <a:rPr lang="en-US" sz="3200"/>
              <a:t>Severe malnutrition may impact children for the rest of their lives </a:t>
            </a:r>
            <a:endParaRPr sz="1400">
              <a:solidFill>
                <a:schemeClr val="dk1"/>
              </a:solidFill>
            </a:endParaRPr>
          </a:p>
          <a:p>
            <a:pPr marL="457200" lvl="0" indent="-457200" algn="l" rtl="0">
              <a:lnSpc>
                <a:spcPct val="105000"/>
              </a:lnSpc>
              <a:spcBef>
                <a:spcPts val="1000"/>
              </a:spcBef>
              <a:spcAft>
                <a:spcPts val="0"/>
              </a:spcAft>
              <a:buClr>
                <a:schemeClr val="lt1"/>
              </a:buClr>
              <a:buSzPts val="3200"/>
              <a:buFont typeface="Source Sans Pro"/>
              <a:buChar char="•"/>
            </a:pPr>
            <a:r>
              <a:rPr lang="en-US" sz="3200"/>
              <a:t>Prompt referral is essential</a:t>
            </a:r>
            <a:endParaRPr sz="3200"/>
          </a:p>
          <a:p>
            <a:pPr marL="0" lvl="0" indent="0" algn="l" rtl="0">
              <a:spcBef>
                <a:spcPts val="1000"/>
              </a:spcBef>
              <a:spcAft>
                <a:spcPts val="0"/>
              </a:spcAft>
              <a:buNone/>
            </a:pPr>
            <a:endParaRPr/>
          </a:p>
        </p:txBody>
      </p:sp>
      <p:pic>
        <p:nvPicPr>
          <p:cNvPr id="825" name="Google Shape;825;p34"/>
          <p:cNvPicPr preferRelativeResize="0"/>
          <p:nvPr/>
        </p:nvPicPr>
        <p:blipFill>
          <a:blip r:embed="rId3">
            <a:alphaModFix/>
          </a:blip>
          <a:stretch>
            <a:fillRect/>
          </a:stretch>
        </p:blipFill>
        <p:spPr>
          <a:xfrm>
            <a:off x="271467" y="4373875"/>
            <a:ext cx="4940756" cy="2362200"/>
          </a:xfrm>
          <a:prstGeom prst="rect">
            <a:avLst/>
          </a:prstGeom>
          <a:noFill/>
          <a:ln>
            <a:noFill/>
          </a:ln>
        </p:spPr>
      </p:pic>
      <p:pic>
        <p:nvPicPr>
          <p:cNvPr id="826" name="Google Shape;826;p34"/>
          <p:cNvPicPr preferRelativeResize="0"/>
          <p:nvPr/>
        </p:nvPicPr>
        <p:blipFill>
          <a:blip r:embed="rId4">
            <a:alphaModFix/>
          </a:blip>
          <a:stretch>
            <a:fillRect/>
          </a:stretch>
        </p:blipFill>
        <p:spPr>
          <a:xfrm>
            <a:off x="-46575" y="0"/>
            <a:ext cx="5576850" cy="4854279"/>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831"/>
        <p:cNvGrpSpPr/>
        <p:nvPr/>
      </p:nvGrpSpPr>
      <p:grpSpPr>
        <a:xfrm>
          <a:off x="0" y="0"/>
          <a:ext cx="0" cy="0"/>
          <a:chOff x="0" y="0"/>
          <a:chExt cx="0" cy="0"/>
        </a:xfrm>
      </p:grpSpPr>
      <p:sp>
        <p:nvSpPr>
          <p:cNvPr id="832" name="Google Shape;832;g1d6d7b4cdf6_0_370"/>
          <p:cNvSpPr txBox="1">
            <a:spLocks noGrp="1"/>
          </p:cNvSpPr>
          <p:nvPr>
            <p:ph type="body" idx="1"/>
          </p:nvPr>
        </p:nvSpPr>
        <p:spPr>
          <a:xfrm>
            <a:off x="1146902" y="843149"/>
            <a:ext cx="4730400" cy="1039500"/>
          </a:xfrm>
          <a:prstGeom prst="rect">
            <a:avLst/>
          </a:prstGeom>
        </p:spPr>
        <p:txBody>
          <a:bodyPr spcFirstLastPara="1" wrap="square" lIns="91425" tIns="45700" rIns="91425" bIns="45700" anchor="ctr" anchorCtr="0">
            <a:noAutofit/>
          </a:bodyPr>
          <a:lstStyle/>
          <a:p>
            <a:pPr marL="0" lvl="0" indent="0" algn="l" rtl="0">
              <a:spcBef>
                <a:spcPts val="1000"/>
              </a:spcBef>
              <a:spcAft>
                <a:spcPts val="0"/>
              </a:spcAft>
              <a:buNone/>
            </a:pPr>
            <a:r>
              <a:rPr lang="en-US"/>
              <a:t>THANK YOU</a:t>
            </a: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90"/>
        <p:cNvGrpSpPr/>
        <p:nvPr/>
      </p:nvGrpSpPr>
      <p:grpSpPr>
        <a:xfrm>
          <a:off x="0" y="0"/>
          <a:ext cx="0" cy="0"/>
          <a:chOff x="0" y="0"/>
          <a:chExt cx="0" cy="0"/>
        </a:xfrm>
      </p:grpSpPr>
      <p:sp>
        <p:nvSpPr>
          <p:cNvPr id="491" name="Google Shape;491;p4"/>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Group discussion</a:t>
            </a:r>
            <a:endParaRPr/>
          </a:p>
        </p:txBody>
      </p:sp>
      <p:sp>
        <p:nvSpPr>
          <p:cNvPr id="492" name="Google Shape;492;p4"/>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accent3"/>
              </a:buClr>
              <a:buSzPts val="1800"/>
              <a:buNone/>
            </a:pPr>
            <a:r>
              <a:rPr lang="en-US" b="1"/>
              <a:t>ACTIVITY 1</a:t>
            </a:r>
            <a:endParaRPr/>
          </a:p>
        </p:txBody>
      </p:sp>
      <p:sp>
        <p:nvSpPr>
          <p:cNvPr id="493" name="Google Shape;493;p4"/>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4</a:t>
            </a:fld>
            <a:endParaRPr/>
          </a:p>
        </p:txBody>
      </p:sp>
      <p:sp>
        <p:nvSpPr>
          <p:cNvPr id="494" name="Google Shape;494;p4"/>
          <p:cNvSpPr/>
          <p:nvPr/>
        </p:nvSpPr>
        <p:spPr>
          <a:xfrm>
            <a:off x="1316182" y="1998086"/>
            <a:ext cx="9268691" cy="3844059"/>
          </a:xfrm>
          <a:prstGeom prst="roundRect">
            <a:avLst/>
          </a:prstGeom>
          <a:solidFill>
            <a:srgbClr val="D7B9DB"/>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5500"/>
              <a:buFont typeface="Arial"/>
              <a:buNone/>
            </a:pPr>
            <a:r>
              <a:rPr lang="en-US" sz="5500" b="0" i="0" u="none" strike="noStrike" cap="none">
                <a:solidFill>
                  <a:schemeClr val="dk1"/>
                </a:solidFill>
                <a:latin typeface="Source Sans Pro"/>
                <a:ea typeface="Source Sans Pro"/>
                <a:cs typeface="Source Sans Pro"/>
                <a:sym typeface="Source Sans Pro"/>
              </a:rPr>
              <a:t>What is malnutrition? How often do you see it in your communities?</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499"/>
        <p:cNvGrpSpPr/>
        <p:nvPr/>
      </p:nvGrpSpPr>
      <p:grpSpPr>
        <a:xfrm>
          <a:off x="0" y="0"/>
          <a:ext cx="0" cy="0"/>
          <a:chOff x="0" y="0"/>
          <a:chExt cx="0" cy="0"/>
        </a:xfrm>
      </p:grpSpPr>
      <p:sp>
        <p:nvSpPr>
          <p:cNvPr id="500" name="Google Shape;500;p5"/>
          <p:cNvSpPr txBox="1">
            <a:spLocks noGrp="1"/>
          </p:cNvSpPr>
          <p:nvPr>
            <p:ph type="title"/>
          </p:nvPr>
        </p:nvSpPr>
        <p:spPr>
          <a:xfrm>
            <a:off x="838197" y="675023"/>
            <a:ext cx="5895112" cy="89058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What is malnutrition?</a:t>
            </a:r>
            <a:endParaRPr/>
          </a:p>
        </p:txBody>
      </p:sp>
      <p:sp>
        <p:nvSpPr>
          <p:cNvPr id="501" name="Google Shape;501;p5"/>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5</a:t>
            </a:fld>
            <a:endParaRPr/>
          </a:p>
        </p:txBody>
      </p:sp>
      <p:sp>
        <p:nvSpPr>
          <p:cNvPr id="502" name="Google Shape;502;p5"/>
          <p:cNvSpPr txBox="1">
            <a:spLocks noGrp="1"/>
          </p:cNvSpPr>
          <p:nvPr>
            <p:ph type="body" idx="1"/>
          </p:nvPr>
        </p:nvSpPr>
        <p:spPr>
          <a:xfrm>
            <a:off x="1003299" y="1901950"/>
            <a:ext cx="10037400" cy="4626900"/>
          </a:xfrm>
          <a:prstGeom prst="rect">
            <a:avLst/>
          </a:prstGeom>
          <a:noFill/>
          <a:ln>
            <a:noFill/>
          </a:ln>
        </p:spPr>
        <p:txBody>
          <a:bodyPr spcFirstLastPara="1" wrap="square" lIns="91425" tIns="45700" rIns="91425" bIns="45700" anchor="t" anchorCtr="0">
            <a:normAutofit/>
          </a:bodyPr>
          <a:lstStyle/>
          <a:p>
            <a:pPr marL="0" lvl="0" indent="0" algn="l" rtl="0">
              <a:lnSpc>
                <a:spcPct val="120000"/>
              </a:lnSpc>
              <a:spcBef>
                <a:spcPts val="0"/>
              </a:spcBef>
              <a:spcAft>
                <a:spcPts val="0"/>
              </a:spcAft>
              <a:buClr>
                <a:schemeClr val="dk1"/>
              </a:buClr>
              <a:buSzPts val="2800"/>
              <a:buNone/>
            </a:pPr>
            <a:r>
              <a:rPr lang="en-US" sz="2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7"/>
                  </a:ext>
                </a:extLst>
              </a:rPr>
              <a:t>Malnutrition can result from:</a:t>
            </a:r>
            <a:endParaRPr dirty="0"/>
          </a:p>
          <a:p>
            <a:pPr marL="228600" lvl="0" indent="-241934" algn="l" rtl="0">
              <a:lnSpc>
                <a:spcPct val="120000"/>
              </a:lnSpc>
              <a:spcBef>
                <a:spcPts val="1000"/>
              </a:spcBef>
              <a:spcAft>
                <a:spcPts val="0"/>
              </a:spcAft>
              <a:buClr>
                <a:schemeClr val="dk1"/>
              </a:buClr>
              <a:buSzPts val="2800"/>
              <a:buChar char="•"/>
            </a:pPr>
            <a:r>
              <a:rPr lang="en-US" sz="2800" dirty="0"/>
              <a:t>Not getting enough food, especially quality protein</a:t>
            </a:r>
            <a:endParaRPr dirty="0"/>
          </a:p>
          <a:p>
            <a:pPr marL="228600" lvl="0" indent="-241934" algn="l" rtl="0">
              <a:lnSpc>
                <a:spcPct val="120000"/>
              </a:lnSpc>
              <a:spcBef>
                <a:spcPts val="1000"/>
              </a:spcBef>
              <a:spcAft>
                <a:spcPts val="0"/>
              </a:spcAft>
              <a:buClr>
                <a:schemeClr val="dk1"/>
              </a:buClr>
              <a:buSzPts val="2800"/>
              <a:buChar char="•"/>
            </a:pPr>
            <a:r>
              <a:rPr lang="en-US" sz="2800" dirty="0"/>
              <a:t>Getting the wrong balance of nutrients</a:t>
            </a:r>
            <a:endParaRPr sz="2800" dirty="0"/>
          </a:p>
          <a:p>
            <a:pPr marL="228600" lvl="0" indent="-241934" algn="l" rtl="0">
              <a:lnSpc>
                <a:spcPct val="120000"/>
              </a:lnSpc>
              <a:spcBef>
                <a:spcPts val="1000"/>
              </a:spcBef>
              <a:spcAft>
                <a:spcPts val="0"/>
              </a:spcAft>
              <a:buSzPts val="2800"/>
              <a:buChar char="•"/>
            </a:pPr>
            <a:r>
              <a:rPr lang="en-US" sz="2800" dirty="0"/>
              <a:t>Poor absorption or losses from illness or disease</a:t>
            </a:r>
            <a:endParaRPr sz="2800" dirty="0"/>
          </a:p>
          <a:p>
            <a:pPr marL="228600" lvl="0" indent="-241934" algn="l" rtl="0">
              <a:lnSpc>
                <a:spcPct val="120000"/>
              </a:lnSpc>
              <a:spcBef>
                <a:spcPts val="1000"/>
              </a:spcBef>
              <a:spcAft>
                <a:spcPts val="0"/>
              </a:spcAft>
              <a:buClr>
                <a:schemeClr val="dk1"/>
              </a:buClr>
              <a:buSzPts val="2800"/>
              <a:buChar char="•"/>
            </a:pPr>
            <a:r>
              <a:rPr lang="en-US" sz="2800" dirty="0"/>
              <a:t>Getting too much food</a:t>
            </a:r>
            <a:endParaRPr sz="2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
                </a:ext>
              </a:extLst>
            </a:endParaRPr>
          </a:p>
          <a:p>
            <a:pPr marL="685800" lvl="1" indent="-99376" algn="l" rtl="0">
              <a:lnSpc>
                <a:spcPct val="120000"/>
              </a:lnSpc>
              <a:spcBef>
                <a:spcPts val="500"/>
              </a:spcBef>
              <a:spcAft>
                <a:spcPts val="0"/>
              </a:spcAft>
              <a:buClr>
                <a:schemeClr val="dk1"/>
              </a:buClr>
              <a:buSzPts val="2200"/>
              <a:buNone/>
            </a:pPr>
            <a:endParaRP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507"/>
        <p:cNvGrpSpPr/>
        <p:nvPr/>
      </p:nvGrpSpPr>
      <p:grpSpPr>
        <a:xfrm>
          <a:off x="0" y="0"/>
          <a:ext cx="0" cy="0"/>
          <a:chOff x="0" y="0"/>
          <a:chExt cx="0" cy="0"/>
        </a:xfrm>
      </p:grpSpPr>
      <p:sp>
        <p:nvSpPr>
          <p:cNvPr id="508" name="Google Shape;508;p6"/>
          <p:cNvSpPr txBox="1">
            <a:spLocks noGrp="1"/>
          </p:cNvSpPr>
          <p:nvPr>
            <p:ph type="title"/>
          </p:nvPr>
        </p:nvSpPr>
        <p:spPr>
          <a:xfrm>
            <a:off x="1003347" y="550089"/>
            <a:ext cx="5895000" cy="89070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9"/>
                  </a:ext>
                </a:extLst>
              </a:rPr>
              <a:t>Signs</a:t>
            </a:r>
            <a:r>
              <a:rPr lang="en-US"/>
              <a:t> of malnutrition</a:t>
            </a:r>
            <a:endParaRPr/>
          </a:p>
        </p:txBody>
      </p:sp>
      <p:sp>
        <p:nvSpPr>
          <p:cNvPr id="509" name="Google Shape;509;p6"/>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6</a:t>
            </a:fld>
            <a:endParaRPr/>
          </a:p>
        </p:txBody>
      </p:sp>
      <p:sp>
        <p:nvSpPr>
          <p:cNvPr id="510" name="Google Shape;510;p6"/>
          <p:cNvSpPr txBox="1">
            <a:spLocks noGrp="1"/>
          </p:cNvSpPr>
          <p:nvPr>
            <p:ph type="body" idx="1"/>
          </p:nvPr>
        </p:nvSpPr>
        <p:spPr>
          <a:xfrm>
            <a:off x="1003350" y="1685925"/>
            <a:ext cx="10317000" cy="3360000"/>
          </a:xfrm>
          <a:prstGeom prst="rect">
            <a:avLst/>
          </a:prstGeom>
          <a:noFill/>
          <a:ln>
            <a:noFill/>
          </a:ln>
        </p:spPr>
        <p:txBody>
          <a:bodyPr spcFirstLastPara="1" wrap="square" lIns="91425" tIns="45700" rIns="91425" bIns="45700" anchor="t" anchorCtr="0">
            <a:normAutofit/>
          </a:bodyPr>
          <a:lstStyle/>
          <a:p>
            <a:pPr marL="0" lvl="0" indent="0" algn="l" rtl="0">
              <a:lnSpc>
                <a:spcPct val="120000"/>
              </a:lnSpc>
              <a:spcBef>
                <a:spcPts val="0"/>
              </a:spcBef>
              <a:spcAft>
                <a:spcPts val="0"/>
              </a:spcAft>
              <a:buClr>
                <a:schemeClr val="dk1"/>
              </a:buClr>
              <a:buSzPts val="2800"/>
              <a:buNone/>
            </a:pPr>
            <a:r>
              <a:rPr lang="en-US" sz="3000"/>
              <a:t>One of the most common and dangerous forms of malnutrition is </a:t>
            </a:r>
            <a:r>
              <a:rPr lang="en-US" sz="3000" b="1">
                <a:solidFill>
                  <a:schemeClr val="accent3"/>
                </a:solidFill>
              </a:rPr>
              <a:t>undernutrition</a:t>
            </a:r>
            <a:r>
              <a:rPr lang="en-US" sz="3000"/>
              <a:t>, including:</a:t>
            </a:r>
            <a:endParaRPr sz="2400"/>
          </a:p>
          <a:p>
            <a:pPr marL="228600" lvl="0" indent="-241300" algn="l" rtl="0">
              <a:lnSpc>
                <a:spcPct val="120000"/>
              </a:lnSpc>
              <a:spcBef>
                <a:spcPts val="1000"/>
              </a:spcBef>
              <a:spcAft>
                <a:spcPts val="0"/>
              </a:spcAft>
              <a:buClr>
                <a:schemeClr val="dk1"/>
              </a:buClr>
              <a:buSzPts val="3000"/>
              <a:buChar char="•"/>
            </a:pPr>
            <a:r>
              <a:rPr lang="en-US" sz="3000"/>
              <a:t>Underweight (low weight for age)</a:t>
            </a:r>
            <a:endParaRPr sz="2400"/>
          </a:p>
          <a:p>
            <a:pPr marL="228600" lvl="0" indent="-241300" algn="l" rtl="0">
              <a:lnSpc>
                <a:spcPct val="120000"/>
              </a:lnSpc>
              <a:spcBef>
                <a:spcPts val="1000"/>
              </a:spcBef>
              <a:spcAft>
                <a:spcPts val="0"/>
              </a:spcAft>
              <a:buClr>
                <a:schemeClr val="accent3"/>
              </a:buClr>
              <a:buSzPts val="3000"/>
              <a:buChar char="•"/>
            </a:pPr>
            <a:r>
              <a:rPr lang="en-US" sz="3000" b="1">
                <a:solidFill>
                  <a:schemeClr val="accent3"/>
                </a:solidFill>
              </a:rPr>
              <a:t>Wasting</a:t>
            </a:r>
            <a:r>
              <a:rPr lang="en-US" sz="3000"/>
              <a:t> (low weight for height)</a:t>
            </a:r>
            <a:endParaRPr sz="2400"/>
          </a:p>
          <a:p>
            <a:pPr marL="228600" lvl="0" indent="-241300" algn="l" rtl="0">
              <a:lnSpc>
                <a:spcPct val="120000"/>
              </a:lnSpc>
              <a:spcBef>
                <a:spcPts val="1000"/>
              </a:spcBef>
              <a:spcAft>
                <a:spcPts val="0"/>
              </a:spcAft>
              <a:buClr>
                <a:schemeClr val="dk1"/>
              </a:buClr>
              <a:buSzPts val="3000"/>
              <a:buChar char="•"/>
            </a:pPr>
            <a:r>
              <a:rPr lang="en-US" sz="3000"/>
              <a:t>Stunting (low height for age)</a:t>
            </a:r>
            <a:endParaRPr sz="2400"/>
          </a:p>
        </p:txBody>
      </p:sp>
      <p:sp>
        <p:nvSpPr>
          <p:cNvPr id="511" name="Google Shape;511;p6"/>
          <p:cNvSpPr txBox="1"/>
          <p:nvPr/>
        </p:nvSpPr>
        <p:spPr>
          <a:xfrm>
            <a:off x="1622700" y="5045926"/>
            <a:ext cx="8946600" cy="10467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800"/>
              <a:buFont typeface="Arial"/>
              <a:buNone/>
            </a:pPr>
            <a:r>
              <a:rPr lang="en-US" sz="3100" b="1" i="0" u="none" strike="noStrike" cap="none">
                <a:solidFill>
                  <a:schemeClr val="accent3"/>
                </a:solidFill>
                <a:latin typeface="Calibri"/>
                <a:ea typeface="Calibri"/>
                <a:cs typeface="Calibri"/>
                <a:sym typeface="Calibri"/>
              </a:rPr>
              <a:t>The focus of this training is </a:t>
            </a:r>
            <a:r>
              <a:rPr lang="en-US" sz="3100" b="1" i="0" u="sng" strike="noStrike" cap="none">
                <a:solidFill>
                  <a:schemeClr val="accent3"/>
                </a:solidFill>
                <a:latin typeface="Calibri"/>
                <a:ea typeface="Calibri"/>
                <a:cs typeface="Calibri"/>
                <a:sym typeface="Calibri"/>
              </a:rPr>
              <a:t>wasting</a:t>
            </a:r>
            <a:r>
              <a:rPr lang="en-US" sz="3100" b="1" i="0" u="none" strike="noStrike" cap="none">
                <a:solidFill>
                  <a:schemeClr val="accent3"/>
                </a:solidFill>
                <a:latin typeface="Calibri"/>
                <a:ea typeface="Calibri"/>
                <a:cs typeface="Calibri"/>
                <a:sym typeface="Calibri"/>
              </a:rPr>
              <a:t>, also referred to as SEVERE MALNUTRITION</a:t>
            </a:r>
            <a:endParaRPr sz="1700" b="0" i="0" u="none" strike="noStrike" cap="none">
              <a:solidFill>
                <a:srgbClr val="000000"/>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516"/>
        <p:cNvGrpSpPr/>
        <p:nvPr/>
      </p:nvGrpSpPr>
      <p:grpSpPr>
        <a:xfrm>
          <a:off x="0" y="0"/>
          <a:ext cx="0" cy="0"/>
          <a:chOff x="0" y="0"/>
          <a:chExt cx="0" cy="0"/>
        </a:xfrm>
      </p:grpSpPr>
      <p:sp>
        <p:nvSpPr>
          <p:cNvPr id="517" name="Google Shape;517;p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dirty="0"/>
              <a:t>How widespread is undernutrition?</a:t>
            </a:r>
            <a:endParaRPr dirty="0"/>
          </a:p>
        </p:txBody>
      </p:sp>
      <p:sp>
        <p:nvSpPr>
          <p:cNvPr id="518" name="Google Shape;518;p7"/>
          <p:cNvSpPr txBox="1">
            <a:spLocks noGrp="1"/>
          </p:cNvSpPr>
          <p:nvPr>
            <p:ph type="body" idx="1"/>
          </p:nvPr>
        </p:nvSpPr>
        <p:spPr>
          <a:xfrm>
            <a:off x="712486" y="1839383"/>
            <a:ext cx="6805914" cy="4351338"/>
          </a:xfrm>
          <a:prstGeom prst="rect">
            <a:avLst/>
          </a:prstGeom>
          <a:noFill/>
          <a:ln>
            <a:noFill/>
          </a:ln>
        </p:spPr>
        <p:txBody>
          <a:bodyPr spcFirstLastPara="1" wrap="square" lIns="91425" tIns="45700" rIns="91425" bIns="45700" anchor="t" anchorCtr="0">
            <a:noAutofit/>
          </a:bodyPr>
          <a:lstStyle/>
          <a:p>
            <a:pPr marL="228600" lvl="0" indent="-228600" algn="l" rtl="0">
              <a:lnSpc>
                <a:spcPct val="120000"/>
              </a:lnSpc>
              <a:spcBef>
                <a:spcPts val="0"/>
              </a:spcBef>
              <a:spcAft>
                <a:spcPts val="0"/>
              </a:spcAft>
              <a:buClr>
                <a:schemeClr val="dk1"/>
              </a:buClr>
              <a:buSzPts val="2800"/>
              <a:buChar char="•"/>
            </a:pPr>
            <a:r>
              <a:rPr lang="en-US" sz="2800"/>
              <a:t>Globally, among children under 5 in 2020:</a:t>
            </a:r>
            <a:endParaRPr/>
          </a:p>
          <a:p>
            <a:pPr marL="685800" lvl="1" indent="-365760" algn="l" rtl="0">
              <a:lnSpc>
                <a:spcPct val="120000"/>
              </a:lnSpc>
              <a:spcBef>
                <a:spcPts val="500"/>
              </a:spcBef>
              <a:spcAft>
                <a:spcPts val="0"/>
              </a:spcAft>
              <a:buClr>
                <a:schemeClr val="dk1"/>
              </a:buClr>
              <a:buSzPts val="2800"/>
              <a:buFont typeface="Arial"/>
              <a:buChar char="─"/>
            </a:pPr>
            <a:r>
              <a:rPr lang="en-US" sz="2800"/>
              <a:t>145 million were estimated to be wasted (too thin for height)</a:t>
            </a:r>
            <a:endParaRPr/>
          </a:p>
          <a:p>
            <a:pPr marL="685800" lvl="1" indent="-365760" algn="l" rtl="0">
              <a:lnSpc>
                <a:spcPct val="120000"/>
              </a:lnSpc>
              <a:spcBef>
                <a:spcPts val="500"/>
              </a:spcBef>
              <a:spcAft>
                <a:spcPts val="0"/>
              </a:spcAft>
              <a:buClr>
                <a:schemeClr val="dk1"/>
              </a:buClr>
              <a:buSzPts val="2800"/>
              <a:buFont typeface="Arial"/>
              <a:buChar char="─"/>
            </a:pPr>
            <a:r>
              <a:rPr lang="en-US" sz="2800"/>
              <a:t>49 million were estimated to be stunted (too short for age)</a:t>
            </a:r>
            <a:endParaRPr/>
          </a:p>
          <a:p>
            <a:pPr marL="228600" lvl="0" indent="-228600" algn="l" rtl="0">
              <a:lnSpc>
                <a:spcPct val="120000"/>
              </a:lnSpc>
              <a:spcBef>
                <a:spcPts val="1000"/>
              </a:spcBef>
              <a:spcAft>
                <a:spcPts val="0"/>
              </a:spcAft>
              <a:buClr>
                <a:schemeClr val="dk1"/>
              </a:buClr>
              <a:buSzPts val="2800"/>
              <a:buChar char="•"/>
            </a:pPr>
            <a:r>
              <a:rPr lang="en-US" sz="2800"/>
              <a:t>Approximately 3.1 million children die from undernutrition each year</a:t>
            </a:r>
            <a:endParaRPr/>
          </a:p>
        </p:txBody>
      </p:sp>
      <p:sp>
        <p:nvSpPr>
          <p:cNvPr id="519" name="Google Shape;519;p7"/>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7</a:t>
            </a:fld>
            <a:endParaRPr/>
          </a:p>
        </p:txBody>
      </p:sp>
      <p:pic>
        <p:nvPicPr>
          <p:cNvPr id="520" name="Google Shape;520;p7">
            <a:extLst>
              <a:ext uri="{C183D7F6-B498-43B3-948B-1728B52AA6E4}">
                <adec:decorative xmlns:adec="http://schemas.microsoft.com/office/drawing/2017/decorative" val="1"/>
              </a:ext>
            </a:extLst>
          </p:cNvPr>
          <p:cNvPicPr preferRelativeResize="0"/>
          <p:nvPr/>
        </p:nvPicPr>
        <p:blipFill>
          <a:blip r:embed="rId3">
            <a:alphaModFix/>
          </a:blip>
          <a:stretch>
            <a:fillRect/>
          </a:stretch>
        </p:blipFill>
        <p:spPr>
          <a:xfrm>
            <a:off x="7518400" y="1557138"/>
            <a:ext cx="4314825" cy="431482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525"/>
        <p:cNvGrpSpPr/>
        <p:nvPr/>
      </p:nvGrpSpPr>
      <p:grpSpPr>
        <a:xfrm>
          <a:off x="0" y="0"/>
          <a:ext cx="0" cy="0"/>
          <a:chOff x="0" y="0"/>
          <a:chExt cx="0" cy="0"/>
        </a:xfrm>
      </p:grpSpPr>
      <p:sp>
        <p:nvSpPr>
          <p:cNvPr id="526" name="Google Shape;526;p8" descr="a blue text box"/>
          <p:cNvSpPr/>
          <p:nvPr/>
        </p:nvSpPr>
        <p:spPr>
          <a:xfrm>
            <a:off x="1761066" y="1731434"/>
            <a:ext cx="8669867" cy="4229099"/>
          </a:xfrm>
          <a:prstGeom prst="roundRect">
            <a:avLst/>
          </a:prstGeom>
          <a:solidFill>
            <a:srgbClr val="66D2D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AFBFF"/>
              </a:solidFill>
              <a:latin typeface="Calibri"/>
              <a:ea typeface="Calibri"/>
              <a:cs typeface="Calibri"/>
              <a:sym typeface="Calibri"/>
            </a:endParaRPr>
          </a:p>
        </p:txBody>
      </p:sp>
      <p:sp>
        <p:nvSpPr>
          <p:cNvPr id="527" name="Google Shape;527;p8"/>
          <p:cNvSpPr txBox="1">
            <a:spLocks noGrp="1"/>
          </p:cNvSpPr>
          <p:nvPr>
            <p:ph type="title"/>
          </p:nvPr>
        </p:nvSpPr>
        <p:spPr>
          <a:xfrm>
            <a:off x="838200" y="755650"/>
            <a:ext cx="10515600" cy="93503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Discussion: Dangers of malnutrition</a:t>
            </a:r>
            <a:endParaRPr/>
          </a:p>
        </p:txBody>
      </p:sp>
      <p:sp>
        <p:nvSpPr>
          <p:cNvPr id="528" name="Google Shape;528;p8"/>
          <p:cNvSpPr txBox="1">
            <a:spLocks noGrp="1"/>
          </p:cNvSpPr>
          <p:nvPr>
            <p:ph type="body" idx="1"/>
          </p:nvPr>
        </p:nvSpPr>
        <p:spPr>
          <a:xfrm>
            <a:off x="2899833" y="2396066"/>
            <a:ext cx="6392332" cy="3208868"/>
          </a:xfrm>
          <a:prstGeom prst="rect">
            <a:avLst/>
          </a:prstGeom>
          <a:noFill/>
          <a:ln>
            <a:noFill/>
          </a:ln>
        </p:spPr>
        <p:txBody>
          <a:bodyPr spcFirstLastPara="1" wrap="square" lIns="91425" tIns="45700" rIns="91425" bIns="45700" anchor="t" anchorCtr="0">
            <a:normAutofit/>
          </a:bodyPr>
          <a:lstStyle/>
          <a:p>
            <a:pPr marL="0" lvl="0" indent="0" algn="ctr" rtl="0">
              <a:lnSpc>
                <a:spcPct val="120000"/>
              </a:lnSpc>
              <a:spcBef>
                <a:spcPts val="0"/>
              </a:spcBef>
              <a:spcAft>
                <a:spcPts val="0"/>
              </a:spcAft>
              <a:buClr>
                <a:schemeClr val="dk1"/>
              </a:buClr>
              <a:buSzPts val="5000"/>
              <a:buNone/>
            </a:pPr>
            <a:r>
              <a:rPr lang="en-US" sz="5000"/>
              <a:t>Why do you think malnutrition is dangerous?</a:t>
            </a:r>
            <a:endParaRPr/>
          </a:p>
        </p:txBody>
      </p:sp>
      <p:sp>
        <p:nvSpPr>
          <p:cNvPr id="529" name="Google Shape;529;p8"/>
          <p:cNvSpPr txBox="1">
            <a:spLocks noGrp="1"/>
          </p:cNvSpPr>
          <p:nvPr>
            <p:ph type="body" idx="2"/>
          </p:nvPr>
        </p:nvSpPr>
        <p:spPr>
          <a:xfrm>
            <a:off x="838200" y="365125"/>
            <a:ext cx="5384180" cy="390525"/>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accent3"/>
              </a:buClr>
              <a:buSzPts val="1800"/>
              <a:buNone/>
            </a:pPr>
            <a:r>
              <a:rPr lang="en-US" b="1"/>
              <a:t>ACTIVITY 2</a:t>
            </a:r>
            <a:endParaRPr/>
          </a:p>
        </p:txBody>
      </p:sp>
      <p:sp>
        <p:nvSpPr>
          <p:cNvPr id="530" name="Google Shape;530;p8"/>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289195"/>
              </a:buClr>
              <a:buSzPts val="1200"/>
              <a:buFont typeface="Source Sans Pro"/>
              <a:buNone/>
            </a:pPr>
            <a:fld id="{00000000-1234-1234-1234-123412341234}" type="slidenum">
              <a:rPr lang="en-US" sz="1200" b="0" i="0" u="none" strike="noStrike" cap="none">
                <a:solidFill>
                  <a:srgbClr val="289195"/>
                </a:solidFill>
                <a:latin typeface="Source Sans Pro"/>
                <a:ea typeface="Source Sans Pro"/>
                <a:cs typeface="Source Sans Pro"/>
                <a:sym typeface="Source Sans Pro"/>
              </a:rPr>
              <a:t>8</a:t>
            </a:fld>
            <a:endParaRPr sz="1200" b="0" i="0" u="none" strike="noStrike" cap="none">
              <a:solidFill>
                <a:srgbClr val="289195"/>
              </a:solidFill>
              <a:latin typeface="Source Sans Pro"/>
              <a:ea typeface="Source Sans Pro"/>
              <a:cs typeface="Source Sans Pro"/>
              <a:sym typeface="Source Sans Pro"/>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535"/>
        <p:cNvGrpSpPr/>
        <p:nvPr/>
      </p:nvGrpSpPr>
      <p:grpSpPr>
        <a:xfrm>
          <a:off x="0" y="0"/>
          <a:ext cx="0" cy="0"/>
          <a:chOff x="0" y="0"/>
          <a:chExt cx="0" cy="0"/>
        </a:xfrm>
      </p:grpSpPr>
      <p:sp>
        <p:nvSpPr>
          <p:cNvPr id="536" name="Google Shape;536;p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600"/>
              <a:buFont typeface="Roboto Condensed"/>
              <a:buNone/>
            </a:pPr>
            <a:r>
              <a:rPr lang="en-US"/>
              <a:t>Why is malnutrition dangerous?</a:t>
            </a:r>
            <a:endParaRPr/>
          </a:p>
        </p:txBody>
      </p:sp>
      <p:sp>
        <p:nvSpPr>
          <p:cNvPr id="537" name="Google Shape;537;p9"/>
          <p:cNvSpPr txBox="1">
            <a:spLocks noGrp="1"/>
          </p:cNvSpPr>
          <p:nvPr>
            <p:ph type="body" idx="1"/>
          </p:nvPr>
        </p:nvSpPr>
        <p:spPr>
          <a:xfrm>
            <a:off x="838200" y="1721380"/>
            <a:ext cx="10033000" cy="4667250"/>
          </a:xfrm>
          <a:prstGeom prst="rect">
            <a:avLst/>
          </a:prstGeom>
          <a:noFill/>
          <a:ln>
            <a:noFill/>
          </a:ln>
        </p:spPr>
        <p:txBody>
          <a:bodyPr spcFirstLastPara="1" wrap="square" lIns="91425" tIns="45700" rIns="91425" bIns="45700" anchor="t" anchorCtr="0">
            <a:normAutofit/>
          </a:bodyPr>
          <a:lstStyle/>
          <a:p>
            <a:pPr marL="228600" lvl="0" indent="-228600" algn="l" rtl="0">
              <a:lnSpc>
                <a:spcPct val="120000"/>
              </a:lnSpc>
              <a:spcBef>
                <a:spcPts val="0"/>
              </a:spcBef>
              <a:spcAft>
                <a:spcPts val="0"/>
              </a:spcAft>
              <a:buClr>
                <a:schemeClr val="dk1"/>
              </a:buClr>
              <a:buSzPts val="2800"/>
              <a:buChar char="•"/>
            </a:pPr>
            <a:r>
              <a:rPr lang="en-US" sz="28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0"/>
                  </a:ext>
                </a:extLst>
              </a:rPr>
              <a:t>Malnourished children:</a:t>
            </a:r>
            <a:endParaRPr dirty="0"/>
          </a:p>
          <a:p>
            <a:pPr marL="685800" lvl="1" indent="-365760" algn="l" rtl="0">
              <a:lnSpc>
                <a:spcPct val="120000"/>
              </a:lnSpc>
              <a:spcBef>
                <a:spcPts val="500"/>
              </a:spcBef>
              <a:spcAft>
                <a:spcPts val="0"/>
              </a:spcAft>
              <a:buClr>
                <a:schemeClr val="accent3"/>
              </a:buClr>
              <a:buSzPts val="2800"/>
              <a:buFont typeface="Arial"/>
              <a:buChar char="─"/>
            </a:pPr>
            <a:r>
              <a:rPr lang="en-US" sz="2800" b="1" dirty="0">
                <a:solidFill>
                  <a:schemeClr val="accent3"/>
                </a:solidFill>
              </a:rPr>
              <a:t>Often become sick </a:t>
            </a:r>
            <a:r>
              <a:rPr lang="en-US" sz="2800" dirty="0"/>
              <a:t>– being malnourished weakens the immune system</a:t>
            </a:r>
            <a:endParaRPr dirty="0"/>
          </a:p>
          <a:p>
            <a:pPr marL="685800" lvl="1" indent="-365760" algn="l" rtl="0">
              <a:lnSpc>
                <a:spcPct val="120000"/>
              </a:lnSpc>
              <a:spcBef>
                <a:spcPts val="500"/>
              </a:spcBef>
              <a:spcAft>
                <a:spcPts val="0"/>
              </a:spcAft>
              <a:buClr>
                <a:schemeClr val="accent3"/>
              </a:buClr>
              <a:buSzPts val="2800"/>
              <a:buFont typeface="Arial"/>
              <a:buChar char="─"/>
            </a:pPr>
            <a:r>
              <a:rPr lang="en-US" sz="2800" b="1" dirty="0">
                <a:solidFill>
                  <a:schemeClr val="accent3"/>
                </a:solidFill>
              </a:rPr>
              <a:t>Do not grow or </a:t>
            </a:r>
            <a:r>
              <a:rPr lang="en-US" sz="2800" b="1" dirty="0">
                <a:solidFill>
                  <a:schemeClr val="accent3"/>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1"/>
                  </a:ext>
                </a:extLst>
              </a:rPr>
              <a:t>develop</a:t>
            </a:r>
            <a:r>
              <a:rPr lang="en-US" sz="2800" b="1" dirty="0">
                <a:solidFill>
                  <a:schemeClr val="accent3"/>
                </a:solidFill>
              </a:rPr>
              <a:t> well</a:t>
            </a:r>
            <a:endParaRPr dirty="0"/>
          </a:p>
          <a:p>
            <a:pPr marL="228600" lvl="0" indent="-228600" algn="l" rtl="0">
              <a:lnSpc>
                <a:spcPct val="120000"/>
              </a:lnSpc>
              <a:spcBef>
                <a:spcPts val="1000"/>
              </a:spcBef>
              <a:spcAft>
                <a:spcPts val="0"/>
              </a:spcAft>
              <a:buClr>
                <a:schemeClr val="dk1"/>
              </a:buClr>
              <a:buSzPts val="2800"/>
              <a:buChar char="•"/>
            </a:pPr>
            <a:r>
              <a:rPr lang="en-US" sz="2800" dirty="0"/>
              <a:t>Malnourished children </a:t>
            </a:r>
            <a:r>
              <a:rPr lang="en-US" sz="2800" b="1" dirty="0">
                <a:solidFill>
                  <a:schemeClr val="accent3"/>
                </a:solidFill>
              </a:rPr>
              <a:t>are more likely to die </a:t>
            </a:r>
            <a:r>
              <a:rPr lang="en-US" sz="2800" dirty="0"/>
              <a:t>than well-nourished children</a:t>
            </a:r>
            <a:endParaRPr dirty="0"/>
          </a:p>
          <a:p>
            <a:pPr marL="685800" lvl="1" indent="-365760" algn="l" rtl="0">
              <a:lnSpc>
                <a:spcPct val="120000"/>
              </a:lnSpc>
              <a:spcBef>
                <a:spcPts val="500"/>
              </a:spcBef>
              <a:spcAft>
                <a:spcPts val="0"/>
              </a:spcAft>
              <a:buClr>
                <a:schemeClr val="dk1"/>
              </a:buClr>
              <a:buSzPts val="2800"/>
              <a:buFont typeface="Arial"/>
              <a:buChar char="─"/>
            </a:pPr>
            <a:r>
              <a:rPr lang="en-US" sz="2800" dirty="0"/>
              <a:t>Over half the children who die from diarrhea, pneumonia, malaria, and measles are poorly nourished</a:t>
            </a:r>
            <a:endParaRPr dirty="0"/>
          </a:p>
        </p:txBody>
      </p:sp>
      <p:sp>
        <p:nvSpPr>
          <p:cNvPr id="538" name="Google Shape;538;p9"/>
          <p:cNvSpPr txBox="1">
            <a:spLocks noGrp="1"/>
          </p:cNvSpPr>
          <p:nvPr>
            <p:ph type="sldNum" idx="12"/>
          </p:nvPr>
        </p:nvSpPr>
        <p:spPr>
          <a:xfrm>
            <a:off x="11221278" y="6310312"/>
            <a:ext cx="704022"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200"/>
              <a:buNone/>
            </a:pPr>
            <a:fld id="{00000000-1234-1234-1234-123412341234}" type="slidenum">
              <a:rPr lang="en-US"/>
              <a:t>9</a:t>
            </a:fld>
            <a:endParaRPr/>
          </a:p>
        </p:txBody>
      </p:sp>
    </p:spTree>
  </p:cSld>
  <p:clrMapOvr>
    <a:masterClrMapping/>
  </p:clrMapOvr>
</p:sld>
</file>

<file path=ppt/theme/theme1.xml><?xml version="1.0" encoding="utf-8"?>
<a:theme xmlns:a="http://schemas.openxmlformats.org/drawingml/2006/main" name="Branded Image Slides">
  <a:themeElements>
    <a:clrScheme name="Custom 2">
      <a:dk1>
        <a:srgbClr val="000000"/>
      </a:dk1>
      <a:lt1>
        <a:srgbClr val="FAFBFF"/>
      </a:lt1>
      <a:dk2>
        <a:srgbClr val="F7DDD3"/>
      </a:dk2>
      <a:lt2>
        <a:srgbClr val="FFC074"/>
      </a:lt2>
      <a:accent1>
        <a:srgbClr val="F37836"/>
      </a:accent1>
      <a:accent2>
        <a:srgbClr val="F04848"/>
      </a:accent2>
      <a:accent3>
        <a:srgbClr val="C4114C"/>
      </a:accent3>
      <a:accent4>
        <a:srgbClr val="BDD9B2"/>
      </a:accent4>
      <a:accent5>
        <a:srgbClr val="289195"/>
      </a:accent5>
      <a:accent6>
        <a:srgbClr val="9D53A7"/>
      </a:accent6>
      <a:hlink>
        <a:srgbClr val="568E64"/>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Light Background">
  <a:themeElements>
    <a:clrScheme name="Custom 2">
      <a:dk1>
        <a:srgbClr val="000000"/>
      </a:dk1>
      <a:lt1>
        <a:srgbClr val="FAFBFF"/>
      </a:lt1>
      <a:dk2>
        <a:srgbClr val="F7DDD3"/>
      </a:dk2>
      <a:lt2>
        <a:srgbClr val="FFC074"/>
      </a:lt2>
      <a:accent1>
        <a:srgbClr val="F37836"/>
      </a:accent1>
      <a:accent2>
        <a:srgbClr val="F04848"/>
      </a:accent2>
      <a:accent3>
        <a:srgbClr val="C4114C"/>
      </a:accent3>
      <a:accent4>
        <a:srgbClr val="BDD9B2"/>
      </a:accent4>
      <a:accent5>
        <a:srgbClr val="289195"/>
      </a:accent5>
      <a:accent6>
        <a:srgbClr val="9D53A7"/>
      </a:accent6>
      <a:hlink>
        <a:srgbClr val="568E64"/>
      </a:hlink>
      <a:folHlink>
        <a:srgbClr val="7F7F7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02841AF3E051B499CA9BACFA20EF8EA" ma:contentTypeVersion="20" ma:contentTypeDescription="Create a new document." ma:contentTypeScope="" ma:versionID="0428c2dd7b7e6a1594ccb9656155d541">
  <xsd:schema xmlns:xsd="http://www.w3.org/2001/XMLSchema" xmlns:xs="http://www.w3.org/2001/XMLSchema" xmlns:p="http://schemas.microsoft.com/office/2006/metadata/properties" xmlns:ns2="d9eca71f-2779-4b16-a8fd-abbad002b6f3" xmlns:ns3="3a6f91b1-a58e-4169-ad8b-8626878c99ea" xmlns:ns4="2b04e3bf-eb77-48e0-9993-e01b67b1c33a" targetNamespace="http://schemas.microsoft.com/office/2006/metadata/properties" ma:root="true" ma:fieldsID="7f192e5babdb2c05708f70eca3c39332" ns2:_="" ns3:_="" ns4:_="">
    <xsd:import namespace="d9eca71f-2779-4b16-a8fd-abbad002b6f3"/>
    <xsd:import namespace="3a6f91b1-a58e-4169-ad8b-8626878c99ea"/>
    <xsd:import namespace="2b04e3bf-eb77-48e0-9993-e01b67b1c33a"/>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OCR" minOccurs="0"/>
                <xsd:element ref="ns2:MediaServiceDateTaken" minOccurs="0"/>
                <xsd:element ref="ns2:MediaServiceLocation" minOccurs="0"/>
                <xsd:element ref="ns3:SharedWithUsers" minOccurs="0"/>
                <xsd:element ref="ns3:SharedWithDetails" minOccurs="0"/>
                <xsd:element ref="ns2:MediaLengthInSeconds" minOccurs="0"/>
                <xsd:element ref="ns4:TaxCatchAll" minOccurs="0"/>
                <xsd:element ref="ns2:lcf76f155ced4ddcb4097134ff3c332f"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9eca71f-2779-4b16-a8fd-abbad002b6f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5be66e25-6253-4f8b-9755-5684a1ad782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a6f91b1-a58e-4169-ad8b-8626878c99ea"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b04e3bf-eb77-48e0-9993-e01b67b1c33a" elementFormDefault="qualified">
    <xsd:import namespace="http://schemas.microsoft.com/office/2006/documentManagement/types"/>
    <xsd:import namespace="http://schemas.microsoft.com/office/infopath/2007/PartnerControls"/>
    <xsd:element name="TaxCatchAll" ma:index="21" nillable="true" ma:displayName="Taxonomy Catch All Column" ma:hidden="true" ma:list="{636d2977-798a-4a3e-a603-1169e4073112}" ma:internalName="TaxCatchAll" ma:showField="CatchAllData" ma:web="3a6f91b1-a58e-4169-ad8b-8626878c99e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2b04e3bf-eb77-48e0-9993-e01b67b1c33a" xsi:nil="true"/>
    <lcf76f155ced4ddcb4097134ff3c332f xmlns="d9eca71f-2779-4b16-a8fd-abbad002b6f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C6774BAA-9A0D-470C-B920-03ECA16A501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9eca71f-2779-4b16-a8fd-abbad002b6f3"/>
    <ds:schemaRef ds:uri="3a6f91b1-a58e-4169-ad8b-8626878c99ea"/>
    <ds:schemaRef ds:uri="2b04e3bf-eb77-48e0-9993-e01b67b1c33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8AE543A-1C03-483B-A3B0-6B0E3469EFD8}">
  <ds:schemaRefs>
    <ds:schemaRef ds:uri="http://schemas.microsoft.com/sharepoint/v3/contenttype/forms"/>
  </ds:schemaRefs>
</ds:datastoreItem>
</file>

<file path=customXml/itemProps3.xml><?xml version="1.0" encoding="utf-8"?>
<ds:datastoreItem xmlns:ds="http://schemas.openxmlformats.org/officeDocument/2006/customXml" ds:itemID="{4EDA01E6-6E93-4165-868F-1274C13E61CF}">
  <ds:schemaRefs>
    <ds:schemaRef ds:uri="http://schemas.microsoft.com/office/2006/metadata/properties"/>
    <ds:schemaRef ds:uri="http://schemas.microsoft.com/office/infopath/2007/PartnerControls"/>
    <ds:schemaRef ds:uri="2b04e3bf-eb77-48e0-9993-e01b67b1c33a"/>
    <ds:schemaRef ds:uri="d9eca71f-2779-4b16-a8fd-abbad002b6f3"/>
  </ds:schemaRefs>
</ds:datastoreItem>
</file>

<file path=docProps/app.xml><?xml version="1.0" encoding="utf-8"?>
<Properties xmlns="http://schemas.openxmlformats.org/officeDocument/2006/extended-properties" xmlns:vt="http://schemas.openxmlformats.org/officeDocument/2006/docPropsVTypes">
  <TotalTime>6</TotalTime>
  <Words>4955</Words>
  <Application>Microsoft Office PowerPoint</Application>
  <PresentationFormat>Widescreen</PresentationFormat>
  <Paragraphs>413</Paragraphs>
  <Slides>36</Slides>
  <Notes>36</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36</vt:i4>
      </vt:variant>
    </vt:vector>
  </HeadingPairs>
  <TitlesOfParts>
    <vt:vector size="44" baseType="lpstr">
      <vt:lpstr>Source Sans Pro</vt:lpstr>
      <vt:lpstr>Calibri</vt:lpstr>
      <vt:lpstr>Overlock</vt:lpstr>
      <vt:lpstr>Roboto Condensed</vt:lpstr>
      <vt:lpstr>Arial Black</vt:lpstr>
      <vt:lpstr>Arial</vt:lpstr>
      <vt:lpstr>Branded Image Slides</vt:lpstr>
      <vt:lpstr>Light Background</vt:lpstr>
      <vt:lpstr>PowerPoint Presentation</vt:lpstr>
      <vt:lpstr>PowerPoint Presentation</vt:lpstr>
      <vt:lpstr>Learning objectives</vt:lpstr>
      <vt:lpstr>Group discussion</vt:lpstr>
      <vt:lpstr>What is malnutrition?</vt:lpstr>
      <vt:lpstr>Signs of malnutrition</vt:lpstr>
      <vt:lpstr>How widespread is undernutrition?</vt:lpstr>
      <vt:lpstr>Discussion: Dangers of malnutrition</vt:lpstr>
      <vt:lpstr>Why is malnutrition dangerous?</vt:lpstr>
      <vt:lpstr>Discussion: Symptoms of malnutrition</vt:lpstr>
      <vt:lpstr>Symptoms of malnutrition in children</vt:lpstr>
      <vt:lpstr>PowerPoint Presentation</vt:lpstr>
      <vt:lpstr>PowerPoint Presentation</vt:lpstr>
      <vt:lpstr>Learning objectives</vt:lpstr>
      <vt:lpstr>Ways to identify signs of severe malnutrition</vt:lpstr>
      <vt:lpstr>The MUAC tape</vt:lpstr>
      <vt:lpstr>How to use a MUAC tape: Steps 1 and 2</vt:lpstr>
      <vt:lpstr>How to use a MUAC tape: Steps 3 and 4</vt:lpstr>
      <vt:lpstr>How to use a MUAC tape: Step 5</vt:lpstr>
      <vt:lpstr>How to use a MUAC tape: Step 6</vt:lpstr>
      <vt:lpstr>Demonstration: How to use a MUAC tape</vt:lpstr>
      <vt:lpstr>Practice 1: Reading a MUAC tape </vt:lpstr>
      <vt:lpstr>Practice 2: Using a MUAC tape </vt:lpstr>
      <vt:lpstr>Identifying swelling of both feet</vt:lpstr>
      <vt:lpstr>Identifying swelling of both feet (continued)</vt:lpstr>
      <vt:lpstr>Demonstration: Identifying swelling of both feet</vt:lpstr>
      <vt:lpstr>Practice: Identifying swelling of both feet</vt:lpstr>
      <vt:lpstr>When is a referral required?</vt:lpstr>
      <vt:lpstr>When is a referral required? (continued)</vt:lpstr>
      <vt:lpstr>When is a referral required? (continued)</vt:lpstr>
      <vt:lpstr>Preventing malnutrition</vt:lpstr>
      <vt:lpstr>Express quiz</vt:lpstr>
      <vt:lpstr>Express quiz (continued)</vt:lpstr>
      <vt:lpstr>Express quiz (continued)</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Erin Dumas</dc:creator>
  <cp:lastModifiedBy>Mariela Rodriguez</cp:lastModifiedBy>
  <cp:revision>2</cp:revision>
  <dcterms:created xsi:type="dcterms:W3CDTF">2020-07-17T17:14:17Z</dcterms:created>
  <dcterms:modified xsi:type="dcterms:W3CDTF">2024-11-11T19:27:52Z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0x010100402841AF3E051B499CA9BACFA20EF8EA</vt:lpwstr>
  </property>
  <property fmtid="{D5CDD505-2E9C-101B-9397-08002B2CF9AE}" pid="3" name="MediaServiceImageTags">
    <vt:lpwstr/>
  </property>
</Properties>
</file>