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3.xml" ContentType="application/vnd.openxmlformats-officedocument.theme+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4"/>
    <p:sldMasterId id="2147483659" r:id="rId5"/>
    <p:sldMasterId id="2147483709" r:id="rId6"/>
    <p:sldMasterId id="2147483757" r:id="rId7"/>
  </p:sldMasterIdLst>
  <p:notesMasterIdLst>
    <p:notesMasterId r:id="rId65"/>
  </p:notesMasterIdLst>
  <p:sldIdLst>
    <p:sldId id="256" r:id="rId8"/>
    <p:sldId id="257" r:id="rId9"/>
    <p:sldId id="258" r:id="rId10"/>
    <p:sldId id="259" r:id="rId11"/>
    <p:sldId id="260" r:id="rId12"/>
    <p:sldId id="261" r:id="rId13"/>
    <p:sldId id="262" r:id="rId14"/>
    <p:sldId id="263" r:id="rId15"/>
    <p:sldId id="264" r:id="rId16"/>
    <p:sldId id="266" r:id="rId17"/>
    <p:sldId id="265"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312" r:id="rId50"/>
    <p:sldId id="313" r:id="rId51"/>
    <p:sldId id="298" r:id="rId52"/>
    <p:sldId id="299" r:id="rId53"/>
    <p:sldId id="300" r:id="rId54"/>
    <p:sldId id="301" r:id="rId55"/>
    <p:sldId id="302" r:id="rId56"/>
    <p:sldId id="303" r:id="rId57"/>
    <p:sldId id="304" r:id="rId58"/>
    <p:sldId id="305" r:id="rId59"/>
    <p:sldId id="306" r:id="rId60"/>
    <p:sldId id="307" r:id="rId61"/>
    <p:sldId id="308" r:id="rId62"/>
    <p:sldId id="309" r:id="rId63"/>
    <p:sldId id="310" r:id="rId64"/>
  </p:sldIdLst>
  <p:sldSz cx="12192000" cy="6858000"/>
  <p:notesSz cx="6858000" cy="9144000"/>
  <p:embeddedFontLst>
    <p:embeddedFont>
      <p:font typeface="Arial Black" panose="020B0A04020102020204" pitchFamily="34" charset="0"/>
      <p:regular r:id="rId66"/>
      <p:bold r:id="rId67"/>
    </p:embeddedFont>
    <p:embeddedFont>
      <p:font typeface="Arial Narrow" panose="020B0606020202030204" pitchFamily="34" charset="0"/>
      <p:regular r:id="rId68"/>
      <p:bold r:id="rId69"/>
      <p:italic r:id="rId70"/>
      <p:boldItalic r:id="rId71"/>
    </p:embeddedFont>
    <p:embeddedFont>
      <p:font typeface="Roboto Condensed" panose="02000000000000000000" pitchFamily="2" charset="0"/>
      <p:regular r:id="rId72"/>
      <p:bold r:id="rId73"/>
      <p:italic r:id="rId74"/>
      <p:boldItalic r:id="rId75"/>
    </p:embeddedFont>
    <p:embeddedFont>
      <p:font typeface="Source Sans Pro" panose="020B0503030403020204" pitchFamily="34" charset="0"/>
      <p:regular r:id="rId76"/>
      <p:bold r:id="rId77"/>
      <p:italic r:id="rId78"/>
      <p:boldItalic r:id="rId7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80" roundtripDataSignature="AMtx7mg5WNRO2xCSrV5xcafo/U65Tkpp0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23D6AC5-FC0C-5BF7-317C-C8686184682E}" name="Gaurav Sharma" initials="GS" userId="S::gsharma1@jhpiego.org::fdbf6e22-e7f5-4d10-b550-1f0a775dc588" providerId="AD"/>
  <p188:author id="{8384DCCE-B006-DA57-5CE9-EFB1722BE9C1}" name="Eva Burke" initials="EB" userId="S::eburke@psi.org::701945cb-3bca-4ccd-a0fa-ead792bb467e"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Jane Wickstrom" initials="" lastIdx="3" clrIdx="0"/>
  <p:cmAuthor id="1" name="Malia Boggs" initials="" lastIdx="3" clrIdx="1"/>
  <p:cmAuthor id="2" name="Bina Valsangkar" initials="" lastIdx="16" clrIdx="2"/>
  <p:cmAuthor id="3" name="Joseph Monehin" initials="" lastIdx="3" clrIdx="3"/>
  <p:cmAuthor id="4" name="Irina Yacobson" initials="" lastIdx="4" clrIdx="4"/>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80DB12E-3643-45B9-A102-5BB13E543C97}">
  <a:tblStyle styleId="{680DB12E-3643-45B9-A102-5BB13E543C97}"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DEBE7"/>
          </a:solidFill>
        </a:fill>
      </a:tcStyle>
    </a:wholeTbl>
    <a:band1H>
      <a:tcTxStyle b="off" i="off"/>
      <a:tcStyle>
        <a:tcBdr/>
        <a:fill>
          <a:solidFill>
            <a:srgbClr val="FAD5CC"/>
          </a:solidFill>
        </a:fill>
      </a:tcStyle>
    </a:band1H>
    <a:band2H>
      <a:tcTxStyle b="off" i="off"/>
      <a:tcStyle>
        <a:tcBdr/>
      </a:tcStyle>
    </a:band2H>
    <a:band1V>
      <a:tcTxStyle b="off" i="off"/>
      <a:tcStyle>
        <a:tcBdr/>
        <a:fill>
          <a:solidFill>
            <a:srgbClr val="FAD5CC"/>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399" autoAdjust="0"/>
    <p:restoredTop sz="64865" autoAdjust="0"/>
  </p:normalViewPr>
  <p:slideViewPr>
    <p:cSldViewPr snapToGrid="0">
      <p:cViewPr varScale="1">
        <p:scale>
          <a:sx n="40" d="100"/>
          <a:sy n="40" d="100"/>
        </p:scale>
        <p:origin x="672" y="36"/>
      </p:cViewPr>
      <p:guideLst/>
    </p:cSldViewPr>
  </p:slideViewPr>
  <p:outlineViewPr>
    <p:cViewPr>
      <p:scale>
        <a:sx n="33" d="100"/>
        <a:sy n="33" d="100"/>
      </p:scale>
      <p:origin x="0" y="-24438"/>
    </p:cViewPr>
  </p:outlineViewPr>
  <p:notesTextViewPr>
    <p:cViewPr>
      <p:scale>
        <a:sx n="1" d="1"/>
        <a:sy n="1" d="1"/>
      </p:scale>
      <p:origin x="0" y="0"/>
    </p:cViewPr>
  </p:notesTextViewPr>
  <p:notesViewPr>
    <p:cSldViewPr snapToGrid="0">
      <p:cViewPr varScale="1">
        <p:scale>
          <a:sx n="84" d="100"/>
          <a:sy n="84" d="100"/>
        </p:scale>
        <p:origin x="3828" y="8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font" Target="fonts/font3.fntdata"/><Relationship Id="rId84" Type="http://schemas.openxmlformats.org/officeDocument/2006/relationships/theme" Target="theme/theme1.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font" Target="fonts/font9.fntdata"/><Relationship Id="rId79" Type="http://schemas.openxmlformats.org/officeDocument/2006/relationships/font" Target="fonts/font14.fntdata"/><Relationship Id="rId5" Type="http://schemas.openxmlformats.org/officeDocument/2006/relationships/slideMaster" Target="slideMasters/slideMaster2.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font" Target="fonts/font4.fntdata"/><Relationship Id="rId77" Type="http://schemas.openxmlformats.org/officeDocument/2006/relationships/font" Target="fonts/font12.fntdata"/><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font" Target="fonts/font7.fntdata"/><Relationship Id="rId80" Type="http://customschemas.google.com/relationships/presentationmetadata" Target="metadata"/><Relationship Id="rId85"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font" Target="fonts/font2.fntdata"/><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font" Target="fonts/font5.fntdata"/><Relationship Id="rId75" Type="http://schemas.openxmlformats.org/officeDocument/2006/relationships/font" Target="fonts/font10.fntdata"/><Relationship Id="rId83"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notesMaster" Target="notesMasters/notesMaster1.xml"/><Relationship Id="rId73" Type="http://schemas.openxmlformats.org/officeDocument/2006/relationships/font" Target="fonts/font8.fntdata"/><Relationship Id="rId78" Type="http://schemas.openxmlformats.org/officeDocument/2006/relationships/font" Target="fonts/font13.fntdata"/><Relationship Id="rId81" Type="http://schemas.openxmlformats.org/officeDocument/2006/relationships/commentAuthors" Target="commentAuthors.xml"/><Relationship Id="rId86"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font" Target="fonts/font11.fntdata"/><Relationship Id="rId7" Type="http://schemas.openxmlformats.org/officeDocument/2006/relationships/slideMaster" Target="slideMasters/slideMaster4.xml"/><Relationship Id="rId71" Type="http://schemas.openxmlformats.org/officeDocument/2006/relationships/font" Target="fonts/font6.fntdata"/><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font" Target="fonts/font1.fntdata"/><Relationship Id="rId87" Type="http://schemas.microsoft.com/office/2018/10/relationships/authors" Target="authors.xml"/><Relationship Id="rId61" Type="http://schemas.openxmlformats.org/officeDocument/2006/relationships/slide" Target="slides/slide54.xml"/><Relationship Id="rId8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ela Rodriguez" userId="8b545ed3-f566-48fb-901a-5b0e396e791e" providerId="ADAL" clId="{9C9A3DFB-2335-4BFC-BF84-12783BECFEA7}"/>
    <pc:docChg chg="modSld">
      <pc:chgData name="Mariela Rodriguez" userId="8b545ed3-f566-48fb-901a-5b0e396e791e" providerId="ADAL" clId="{9C9A3DFB-2335-4BFC-BF84-12783BECFEA7}" dt="2024-11-11T19:25:46.742" v="211" actId="962"/>
      <pc:docMkLst>
        <pc:docMk/>
      </pc:docMkLst>
      <pc:sldChg chg="modSp mod">
        <pc:chgData name="Mariela Rodriguez" userId="8b545ed3-f566-48fb-901a-5b0e396e791e" providerId="ADAL" clId="{9C9A3DFB-2335-4BFC-BF84-12783BECFEA7}" dt="2024-11-11T19:24:16.498" v="0" actId="962"/>
        <pc:sldMkLst>
          <pc:docMk/>
          <pc:sldMk cId="0" sldId="258"/>
        </pc:sldMkLst>
        <pc:picChg chg="mod">
          <ac:chgData name="Mariela Rodriguez" userId="8b545ed3-f566-48fb-901a-5b0e396e791e" providerId="ADAL" clId="{9C9A3DFB-2335-4BFC-BF84-12783BECFEA7}" dt="2024-11-11T19:24:16.498" v="0" actId="962"/>
          <ac:picMkLst>
            <pc:docMk/>
            <pc:sldMk cId="0" sldId="258"/>
            <ac:picMk id="1159" creationId="{00000000-0000-0000-0000-000000000000}"/>
          </ac:picMkLst>
        </pc:picChg>
      </pc:sldChg>
      <pc:sldChg chg="modSp mod">
        <pc:chgData name="Mariela Rodriguez" userId="8b545ed3-f566-48fb-901a-5b0e396e791e" providerId="ADAL" clId="{9C9A3DFB-2335-4BFC-BF84-12783BECFEA7}" dt="2024-11-11T19:24:19.558" v="1" actId="962"/>
        <pc:sldMkLst>
          <pc:docMk/>
          <pc:sldMk cId="0" sldId="260"/>
        </pc:sldMkLst>
        <pc:picChg chg="mod">
          <ac:chgData name="Mariela Rodriguez" userId="8b545ed3-f566-48fb-901a-5b0e396e791e" providerId="ADAL" clId="{9C9A3DFB-2335-4BFC-BF84-12783BECFEA7}" dt="2024-11-11T19:24:19.558" v="1" actId="962"/>
          <ac:picMkLst>
            <pc:docMk/>
            <pc:sldMk cId="0" sldId="260"/>
            <ac:picMk id="1177" creationId="{00000000-0000-0000-0000-000000000000}"/>
          </ac:picMkLst>
        </pc:picChg>
      </pc:sldChg>
      <pc:sldChg chg="modSp mod">
        <pc:chgData name="Mariela Rodriguez" userId="8b545ed3-f566-48fb-901a-5b0e396e791e" providerId="ADAL" clId="{9C9A3DFB-2335-4BFC-BF84-12783BECFEA7}" dt="2024-11-11T19:24:24.297" v="4" actId="962"/>
        <pc:sldMkLst>
          <pc:docMk/>
          <pc:sldMk cId="0" sldId="261"/>
        </pc:sldMkLst>
        <pc:spChg chg="mod">
          <ac:chgData name="Mariela Rodriguez" userId="8b545ed3-f566-48fb-901a-5b0e396e791e" providerId="ADAL" clId="{9C9A3DFB-2335-4BFC-BF84-12783BECFEA7}" dt="2024-11-11T19:24:22.806" v="3" actId="962"/>
          <ac:spMkLst>
            <pc:docMk/>
            <pc:sldMk cId="0" sldId="261"/>
            <ac:spMk id="1188" creationId="{00000000-0000-0000-0000-000000000000}"/>
          </ac:spMkLst>
        </pc:spChg>
        <pc:spChg chg="mod">
          <ac:chgData name="Mariela Rodriguez" userId="8b545ed3-f566-48fb-901a-5b0e396e791e" providerId="ADAL" clId="{9C9A3DFB-2335-4BFC-BF84-12783BECFEA7}" dt="2024-11-11T19:24:24.297" v="4" actId="962"/>
          <ac:spMkLst>
            <pc:docMk/>
            <pc:sldMk cId="0" sldId="261"/>
            <ac:spMk id="1189" creationId="{00000000-0000-0000-0000-000000000000}"/>
          </ac:spMkLst>
        </pc:spChg>
        <pc:picChg chg="mod">
          <ac:chgData name="Mariela Rodriguez" userId="8b545ed3-f566-48fb-901a-5b0e396e791e" providerId="ADAL" clId="{9C9A3DFB-2335-4BFC-BF84-12783BECFEA7}" dt="2024-11-11T19:24:21.255" v="2" actId="962"/>
          <ac:picMkLst>
            <pc:docMk/>
            <pc:sldMk cId="0" sldId="261"/>
            <ac:picMk id="1187" creationId="{00000000-0000-0000-0000-000000000000}"/>
          </ac:picMkLst>
        </pc:picChg>
      </pc:sldChg>
      <pc:sldChg chg="modSp mod">
        <pc:chgData name="Mariela Rodriguez" userId="8b545ed3-f566-48fb-901a-5b0e396e791e" providerId="ADAL" clId="{9C9A3DFB-2335-4BFC-BF84-12783BECFEA7}" dt="2024-11-11T19:24:26.655" v="5" actId="962"/>
        <pc:sldMkLst>
          <pc:docMk/>
          <pc:sldMk cId="0" sldId="262"/>
        </pc:sldMkLst>
        <pc:picChg chg="mod">
          <ac:chgData name="Mariela Rodriguez" userId="8b545ed3-f566-48fb-901a-5b0e396e791e" providerId="ADAL" clId="{9C9A3DFB-2335-4BFC-BF84-12783BECFEA7}" dt="2024-11-11T19:24:26.655" v="5" actId="962"/>
          <ac:picMkLst>
            <pc:docMk/>
            <pc:sldMk cId="0" sldId="262"/>
            <ac:picMk id="1198" creationId="{00000000-0000-0000-0000-000000000000}"/>
          </ac:picMkLst>
        </pc:picChg>
      </pc:sldChg>
      <pc:sldChg chg="modSp mod">
        <pc:chgData name="Mariela Rodriguez" userId="8b545ed3-f566-48fb-901a-5b0e396e791e" providerId="ADAL" clId="{9C9A3DFB-2335-4BFC-BF84-12783BECFEA7}" dt="2024-11-11T19:24:30.669" v="6" actId="962"/>
        <pc:sldMkLst>
          <pc:docMk/>
          <pc:sldMk cId="0" sldId="263"/>
        </pc:sldMkLst>
        <pc:picChg chg="mod">
          <ac:chgData name="Mariela Rodriguez" userId="8b545ed3-f566-48fb-901a-5b0e396e791e" providerId="ADAL" clId="{9C9A3DFB-2335-4BFC-BF84-12783BECFEA7}" dt="2024-11-11T19:24:30.669" v="6" actId="962"/>
          <ac:picMkLst>
            <pc:docMk/>
            <pc:sldMk cId="0" sldId="263"/>
            <ac:picMk id="1209" creationId="{00000000-0000-0000-0000-000000000000}"/>
          </ac:picMkLst>
        </pc:picChg>
      </pc:sldChg>
      <pc:sldChg chg="modSp mod">
        <pc:chgData name="Mariela Rodriguez" userId="8b545ed3-f566-48fb-901a-5b0e396e791e" providerId="ADAL" clId="{9C9A3DFB-2335-4BFC-BF84-12783BECFEA7}" dt="2024-11-11T19:24:33.983" v="8" actId="962"/>
        <pc:sldMkLst>
          <pc:docMk/>
          <pc:sldMk cId="0" sldId="264"/>
        </pc:sldMkLst>
        <pc:grpChg chg="mod">
          <ac:chgData name="Mariela Rodriguez" userId="8b545ed3-f566-48fb-901a-5b0e396e791e" providerId="ADAL" clId="{9C9A3DFB-2335-4BFC-BF84-12783BECFEA7}" dt="2024-11-11T19:24:32.540" v="7" actId="962"/>
          <ac:grpSpMkLst>
            <pc:docMk/>
            <pc:sldMk cId="0" sldId="264"/>
            <ac:grpSpMk id="1220" creationId="{00000000-0000-0000-0000-000000000000}"/>
          </ac:grpSpMkLst>
        </pc:grpChg>
        <pc:grpChg chg="mod">
          <ac:chgData name="Mariela Rodriguez" userId="8b545ed3-f566-48fb-901a-5b0e396e791e" providerId="ADAL" clId="{9C9A3DFB-2335-4BFC-BF84-12783BECFEA7}" dt="2024-11-11T19:24:33.983" v="8" actId="962"/>
          <ac:grpSpMkLst>
            <pc:docMk/>
            <pc:sldMk cId="0" sldId="264"/>
            <ac:grpSpMk id="1225" creationId="{00000000-0000-0000-0000-000000000000}"/>
          </ac:grpSpMkLst>
        </pc:grpChg>
      </pc:sldChg>
      <pc:sldChg chg="modSp mod">
        <pc:chgData name="Mariela Rodriguez" userId="8b545ed3-f566-48fb-901a-5b0e396e791e" providerId="ADAL" clId="{9C9A3DFB-2335-4BFC-BF84-12783BECFEA7}" dt="2024-11-11T19:25:46.742" v="211" actId="962"/>
        <pc:sldMkLst>
          <pc:docMk/>
          <pc:sldMk cId="0" sldId="266"/>
        </pc:sldMkLst>
        <pc:picChg chg="mod">
          <ac:chgData name="Mariela Rodriguez" userId="8b545ed3-f566-48fb-901a-5b0e396e791e" providerId="ADAL" clId="{9C9A3DFB-2335-4BFC-BF84-12783BECFEA7}" dt="2024-11-11T19:24:49.927" v="9" actId="962"/>
          <ac:picMkLst>
            <pc:docMk/>
            <pc:sldMk cId="0" sldId="266"/>
            <ac:picMk id="1257" creationId="{00000000-0000-0000-0000-000000000000}"/>
          </ac:picMkLst>
        </pc:picChg>
        <pc:picChg chg="mod">
          <ac:chgData name="Mariela Rodriguez" userId="8b545ed3-f566-48fb-901a-5b0e396e791e" providerId="ADAL" clId="{9C9A3DFB-2335-4BFC-BF84-12783BECFEA7}" dt="2024-11-11T19:24:59.124" v="89" actId="962"/>
          <ac:picMkLst>
            <pc:docMk/>
            <pc:sldMk cId="0" sldId="266"/>
            <ac:picMk id="1259" creationId="{00000000-0000-0000-0000-000000000000}"/>
          </ac:picMkLst>
        </pc:picChg>
        <pc:picChg chg="mod">
          <ac:chgData name="Mariela Rodriguez" userId="8b545ed3-f566-48fb-901a-5b0e396e791e" providerId="ADAL" clId="{9C9A3DFB-2335-4BFC-BF84-12783BECFEA7}" dt="2024-11-11T19:25:09.418" v="143" actId="962"/>
          <ac:picMkLst>
            <pc:docMk/>
            <pc:sldMk cId="0" sldId="266"/>
            <ac:picMk id="1260" creationId="{00000000-0000-0000-0000-000000000000}"/>
          </ac:picMkLst>
        </pc:picChg>
        <pc:picChg chg="mod">
          <ac:chgData name="Mariela Rodriguez" userId="8b545ed3-f566-48fb-901a-5b0e396e791e" providerId="ADAL" clId="{9C9A3DFB-2335-4BFC-BF84-12783BECFEA7}" dt="2024-11-11T19:25:46.742" v="211" actId="962"/>
          <ac:picMkLst>
            <pc:docMk/>
            <pc:sldMk cId="0" sldId="266"/>
            <ac:picMk id="1261" creationId="{00000000-0000-0000-0000-000000000000}"/>
          </ac:picMkLst>
        </pc:picChg>
        <pc:picChg chg="mod">
          <ac:chgData name="Mariela Rodriguez" userId="8b545ed3-f566-48fb-901a-5b0e396e791e" providerId="ADAL" clId="{9C9A3DFB-2335-4BFC-BF84-12783BECFEA7}" dt="2024-11-11T19:25:19.529" v="147" actId="962"/>
          <ac:picMkLst>
            <pc:docMk/>
            <pc:sldMk cId="0" sldId="266"/>
            <ac:picMk id="1262" creationId="{00000000-0000-0000-0000-000000000000}"/>
          </ac:picMkLst>
        </pc:picChg>
      </pc:sldChg>
    </pc:docChg>
  </pc:docChgLst>
  <pc:docChgLst>
    <pc:chgData name="Rebecca Husband" userId="a1c3f38b-1c71-4d5c-b171-57ba1883ef73" providerId="ADAL" clId="{594EF5F3-A263-4126-8D39-91CA8B1A7CFF}"/>
    <pc:docChg chg="undo custSel addSld modSld">
      <pc:chgData name="Rebecca Husband" userId="a1c3f38b-1c71-4d5c-b171-57ba1883ef73" providerId="ADAL" clId="{594EF5F3-A263-4126-8D39-91CA8B1A7CFF}" dt="2024-10-11T14:08:13.507" v="230" actId="20577"/>
      <pc:docMkLst>
        <pc:docMk/>
      </pc:docMkLst>
      <pc:sldChg chg="modNotes modNotesTx">
        <pc:chgData name="Rebecca Husband" userId="a1c3f38b-1c71-4d5c-b171-57ba1883ef73" providerId="ADAL" clId="{594EF5F3-A263-4126-8D39-91CA8B1A7CFF}" dt="2024-10-11T13:56:26.259" v="133" actId="20577"/>
        <pc:sldMkLst>
          <pc:docMk/>
          <pc:sldMk cId="0" sldId="256"/>
        </pc:sldMkLst>
      </pc:sldChg>
      <pc:sldChg chg="modNotes modNotesTx">
        <pc:chgData name="Rebecca Husband" userId="a1c3f38b-1c71-4d5c-b171-57ba1883ef73" providerId="ADAL" clId="{594EF5F3-A263-4126-8D39-91CA8B1A7CFF}" dt="2024-10-11T13:54:15.130" v="102" actId="255"/>
        <pc:sldMkLst>
          <pc:docMk/>
          <pc:sldMk cId="0" sldId="257"/>
        </pc:sldMkLst>
      </pc:sldChg>
      <pc:sldChg chg="modNotes">
        <pc:chgData name="Rebecca Husband" userId="a1c3f38b-1c71-4d5c-b171-57ba1883ef73" providerId="ADAL" clId="{594EF5F3-A263-4126-8D39-91CA8B1A7CFF}" dt="2024-10-11T13:54:19.182" v="103" actId="255"/>
        <pc:sldMkLst>
          <pc:docMk/>
          <pc:sldMk cId="0" sldId="258"/>
        </pc:sldMkLst>
      </pc:sldChg>
      <pc:sldChg chg="modSp modNotes">
        <pc:chgData name="Rebecca Husband" userId="a1c3f38b-1c71-4d5c-b171-57ba1883ef73" providerId="ADAL" clId="{594EF5F3-A263-4126-8D39-91CA8B1A7CFF}" dt="2024-10-11T13:54:23.192" v="104" actId="255"/>
        <pc:sldMkLst>
          <pc:docMk/>
          <pc:sldMk cId="0" sldId="259"/>
        </pc:sldMkLst>
        <pc:spChg chg="mod">
          <ac:chgData name="Rebecca Husband" userId="a1c3f38b-1c71-4d5c-b171-57ba1883ef73" providerId="ADAL" clId="{594EF5F3-A263-4126-8D39-91CA8B1A7CFF}" dt="2024-10-11T13:42:06.142" v="9" actId="11530"/>
          <ac:spMkLst>
            <pc:docMk/>
            <pc:sldMk cId="0" sldId="259"/>
            <ac:spMk id="1168" creationId="{00000000-0000-0000-0000-000000000000}"/>
          </ac:spMkLst>
        </pc:spChg>
      </pc:sldChg>
      <pc:sldChg chg="modNotes">
        <pc:chgData name="Rebecca Husband" userId="a1c3f38b-1c71-4d5c-b171-57ba1883ef73" providerId="ADAL" clId="{594EF5F3-A263-4126-8D39-91CA8B1A7CFF}" dt="2024-10-11T13:54:27.741" v="105" actId="255"/>
        <pc:sldMkLst>
          <pc:docMk/>
          <pc:sldMk cId="0" sldId="260"/>
        </pc:sldMkLst>
      </pc:sldChg>
      <pc:sldChg chg="modNotes">
        <pc:chgData name="Rebecca Husband" userId="a1c3f38b-1c71-4d5c-b171-57ba1883ef73" providerId="ADAL" clId="{594EF5F3-A263-4126-8D39-91CA8B1A7CFF}" dt="2024-10-11T13:54:36.807" v="106" actId="255"/>
        <pc:sldMkLst>
          <pc:docMk/>
          <pc:sldMk cId="0" sldId="261"/>
        </pc:sldMkLst>
      </pc:sldChg>
      <pc:sldChg chg="modNotes">
        <pc:chgData name="Rebecca Husband" userId="a1c3f38b-1c71-4d5c-b171-57ba1883ef73" providerId="ADAL" clId="{594EF5F3-A263-4126-8D39-91CA8B1A7CFF}" dt="2024-10-11T13:54:57.011" v="109" actId="11"/>
        <pc:sldMkLst>
          <pc:docMk/>
          <pc:sldMk cId="0" sldId="262"/>
        </pc:sldMkLst>
      </pc:sldChg>
      <pc:sldChg chg="modNotes">
        <pc:chgData name="Rebecca Husband" userId="a1c3f38b-1c71-4d5c-b171-57ba1883ef73" providerId="ADAL" clId="{594EF5F3-A263-4126-8D39-91CA8B1A7CFF}" dt="2024-10-11T13:55:19.228" v="112" actId="11"/>
        <pc:sldMkLst>
          <pc:docMk/>
          <pc:sldMk cId="0" sldId="263"/>
        </pc:sldMkLst>
      </pc:sldChg>
      <pc:sldChg chg="modNotes">
        <pc:chgData name="Rebecca Husband" userId="a1c3f38b-1c71-4d5c-b171-57ba1883ef73" providerId="ADAL" clId="{594EF5F3-A263-4126-8D39-91CA8B1A7CFF}" dt="2024-10-11T13:55:25.355" v="113" actId="255"/>
        <pc:sldMkLst>
          <pc:docMk/>
          <pc:sldMk cId="0" sldId="264"/>
        </pc:sldMkLst>
      </pc:sldChg>
      <pc:sldChg chg="modNotes">
        <pc:chgData name="Rebecca Husband" userId="a1c3f38b-1c71-4d5c-b171-57ba1883ef73" providerId="ADAL" clId="{594EF5F3-A263-4126-8D39-91CA8B1A7CFF}" dt="2024-10-11T13:55:40.382" v="115" actId="255"/>
        <pc:sldMkLst>
          <pc:docMk/>
          <pc:sldMk cId="0" sldId="265"/>
        </pc:sldMkLst>
      </pc:sldChg>
      <pc:sldChg chg="modNotes">
        <pc:chgData name="Rebecca Husband" userId="a1c3f38b-1c71-4d5c-b171-57ba1883ef73" providerId="ADAL" clId="{594EF5F3-A263-4126-8D39-91CA8B1A7CFF}" dt="2024-10-11T13:55:34.330" v="114" actId="255"/>
        <pc:sldMkLst>
          <pc:docMk/>
          <pc:sldMk cId="0" sldId="266"/>
        </pc:sldMkLst>
      </pc:sldChg>
      <pc:sldChg chg="modNotes">
        <pc:chgData name="Rebecca Husband" userId="a1c3f38b-1c71-4d5c-b171-57ba1883ef73" providerId="ADAL" clId="{594EF5F3-A263-4126-8D39-91CA8B1A7CFF}" dt="2024-10-11T13:55:44.933" v="116" actId="255"/>
        <pc:sldMkLst>
          <pc:docMk/>
          <pc:sldMk cId="0" sldId="267"/>
        </pc:sldMkLst>
      </pc:sldChg>
      <pc:sldChg chg="modNotes">
        <pc:chgData name="Rebecca Husband" userId="a1c3f38b-1c71-4d5c-b171-57ba1883ef73" providerId="ADAL" clId="{594EF5F3-A263-4126-8D39-91CA8B1A7CFF}" dt="2024-10-11T13:55:50.894" v="117" actId="255"/>
        <pc:sldMkLst>
          <pc:docMk/>
          <pc:sldMk cId="0" sldId="268"/>
        </pc:sldMkLst>
      </pc:sldChg>
      <pc:sldChg chg="modNotes">
        <pc:chgData name="Rebecca Husband" userId="a1c3f38b-1c71-4d5c-b171-57ba1883ef73" providerId="ADAL" clId="{594EF5F3-A263-4126-8D39-91CA8B1A7CFF}" dt="2024-10-11T13:56:42.603" v="135" actId="948"/>
        <pc:sldMkLst>
          <pc:docMk/>
          <pc:sldMk cId="0" sldId="269"/>
        </pc:sldMkLst>
      </pc:sldChg>
      <pc:sldChg chg="modSp mod modNotes">
        <pc:chgData name="Rebecca Husband" userId="a1c3f38b-1c71-4d5c-b171-57ba1883ef73" providerId="ADAL" clId="{594EF5F3-A263-4126-8D39-91CA8B1A7CFF}" dt="2024-10-11T13:56:48.559" v="136" actId="255"/>
        <pc:sldMkLst>
          <pc:docMk/>
          <pc:sldMk cId="0" sldId="270"/>
        </pc:sldMkLst>
        <pc:spChg chg="mod">
          <ac:chgData name="Rebecca Husband" userId="a1c3f38b-1c71-4d5c-b171-57ba1883ef73" providerId="ADAL" clId="{594EF5F3-A263-4126-8D39-91CA8B1A7CFF}" dt="2024-10-11T13:52:49.890" v="90" actId="33524"/>
          <ac:spMkLst>
            <pc:docMk/>
            <pc:sldMk cId="0" sldId="270"/>
            <ac:spMk id="1295" creationId="{00000000-0000-0000-0000-000000000000}"/>
          </ac:spMkLst>
        </pc:spChg>
      </pc:sldChg>
      <pc:sldChg chg="modNotes">
        <pc:chgData name="Rebecca Husband" userId="a1c3f38b-1c71-4d5c-b171-57ba1883ef73" providerId="ADAL" clId="{594EF5F3-A263-4126-8D39-91CA8B1A7CFF}" dt="2024-10-11T13:56:55.351" v="137" actId="255"/>
        <pc:sldMkLst>
          <pc:docMk/>
          <pc:sldMk cId="0" sldId="271"/>
        </pc:sldMkLst>
      </pc:sldChg>
      <pc:sldChg chg="modNotes">
        <pc:chgData name="Rebecca Husband" userId="a1c3f38b-1c71-4d5c-b171-57ba1883ef73" providerId="ADAL" clId="{594EF5F3-A263-4126-8D39-91CA8B1A7CFF}" dt="2024-10-11T13:57:00.110" v="138" actId="255"/>
        <pc:sldMkLst>
          <pc:docMk/>
          <pc:sldMk cId="0" sldId="272"/>
        </pc:sldMkLst>
      </pc:sldChg>
      <pc:sldChg chg="modNotes">
        <pc:chgData name="Rebecca Husband" userId="a1c3f38b-1c71-4d5c-b171-57ba1883ef73" providerId="ADAL" clId="{594EF5F3-A263-4126-8D39-91CA8B1A7CFF}" dt="2024-10-11T13:57:04.546" v="139" actId="255"/>
        <pc:sldMkLst>
          <pc:docMk/>
          <pc:sldMk cId="0" sldId="273"/>
        </pc:sldMkLst>
      </pc:sldChg>
      <pc:sldChg chg="modNotes modNotesTx">
        <pc:chgData name="Rebecca Husband" userId="a1c3f38b-1c71-4d5c-b171-57ba1883ef73" providerId="ADAL" clId="{594EF5F3-A263-4126-8D39-91CA8B1A7CFF}" dt="2024-10-11T13:58:04.853" v="140" actId="255"/>
        <pc:sldMkLst>
          <pc:docMk/>
          <pc:sldMk cId="0" sldId="274"/>
        </pc:sldMkLst>
      </pc:sldChg>
      <pc:sldChg chg="modNotes">
        <pc:chgData name="Rebecca Husband" userId="a1c3f38b-1c71-4d5c-b171-57ba1883ef73" providerId="ADAL" clId="{594EF5F3-A263-4126-8D39-91CA8B1A7CFF}" dt="2024-10-11T13:58:12.061" v="141" actId="255"/>
        <pc:sldMkLst>
          <pc:docMk/>
          <pc:sldMk cId="0" sldId="275"/>
        </pc:sldMkLst>
      </pc:sldChg>
      <pc:sldChg chg="modNotes">
        <pc:chgData name="Rebecca Husband" userId="a1c3f38b-1c71-4d5c-b171-57ba1883ef73" providerId="ADAL" clId="{594EF5F3-A263-4126-8D39-91CA8B1A7CFF}" dt="2024-10-11T13:58:19.821" v="142" actId="255"/>
        <pc:sldMkLst>
          <pc:docMk/>
          <pc:sldMk cId="0" sldId="276"/>
        </pc:sldMkLst>
      </pc:sldChg>
      <pc:sldChg chg="modNotes">
        <pc:chgData name="Rebecca Husband" userId="a1c3f38b-1c71-4d5c-b171-57ba1883ef73" providerId="ADAL" clId="{594EF5F3-A263-4126-8D39-91CA8B1A7CFF}" dt="2024-10-11T13:58:24.734" v="143" actId="255"/>
        <pc:sldMkLst>
          <pc:docMk/>
          <pc:sldMk cId="0" sldId="277"/>
        </pc:sldMkLst>
      </pc:sldChg>
      <pc:sldChg chg="delSp modSp mod modNotes modNotesTx">
        <pc:chgData name="Rebecca Husband" userId="a1c3f38b-1c71-4d5c-b171-57ba1883ef73" providerId="ADAL" clId="{594EF5F3-A263-4126-8D39-91CA8B1A7CFF}" dt="2024-10-11T13:58:29.846" v="144" actId="255"/>
        <pc:sldMkLst>
          <pc:docMk/>
          <pc:sldMk cId="0" sldId="278"/>
        </pc:sldMkLst>
        <pc:spChg chg="mod">
          <ac:chgData name="Rebecca Husband" userId="a1c3f38b-1c71-4d5c-b171-57ba1883ef73" providerId="ADAL" clId="{594EF5F3-A263-4126-8D39-91CA8B1A7CFF}" dt="2024-10-11T13:42:53.020" v="12" actId="14100"/>
          <ac:spMkLst>
            <pc:docMk/>
            <pc:sldMk cId="0" sldId="278"/>
            <ac:spMk id="1385" creationId="{00000000-0000-0000-0000-000000000000}"/>
          </ac:spMkLst>
        </pc:spChg>
        <pc:spChg chg="mod">
          <ac:chgData name="Rebecca Husband" userId="a1c3f38b-1c71-4d5c-b171-57ba1883ef73" providerId="ADAL" clId="{594EF5F3-A263-4126-8D39-91CA8B1A7CFF}" dt="2024-10-11T13:43:08.798" v="16" actId="1076"/>
          <ac:spMkLst>
            <pc:docMk/>
            <pc:sldMk cId="0" sldId="278"/>
            <ac:spMk id="1388" creationId="{00000000-0000-0000-0000-000000000000}"/>
          </ac:spMkLst>
        </pc:spChg>
        <pc:picChg chg="del">
          <ac:chgData name="Rebecca Husband" userId="a1c3f38b-1c71-4d5c-b171-57ba1883ef73" providerId="ADAL" clId="{594EF5F3-A263-4126-8D39-91CA8B1A7CFF}" dt="2024-10-11T13:42:48.725" v="11" actId="478"/>
          <ac:picMkLst>
            <pc:docMk/>
            <pc:sldMk cId="0" sldId="278"/>
            <ac:picMk id="1387" creationId="{00000000-0000-0000-0000-000000000000}"/>
          </ac:picMkLst>
        </pc:picChg>
      </pc:sldChg>
      <pc:sldChg chg="modNotes">
        <pc:chgData name="Rebecca Husband" userId="a1c3f38b-1c71-4d5c-b171-57ba1883ef73" providerId="ADAL" clId="{594EF5F3-A263-4126-8D39-91CA8B1A7CFF}" dt="2024-10-11T13:58:33.919" v="145" actId="255"/>
        <pc:sldMkLst>
          <pc:docMk/>
          <pc:sldMk cId="0" sldId="279"/>
        </pc:sldMkLst>
      </pc:sldChg>
      <pc:sldChg chg="modNotes modNotesTx">
        <pc:chgData name="Rebecca Husband" userId="a1c3f38b-1c71-4d5c-b171-57ba1883ef73" providerId="ADAL" clId="{594EF5F3-A263-4126-8D39-91CA8B1A7CFF}" dt="2024-10-11T13:58:40.536" v="146" actId="255"/>
        <pc:sldMkLst>
          <pc:docMk/>
          <pc:sldMk cId="0" sldId="280"/>
        </pc:sldMkLst>
      </pc:sldChg>
      <pc:sldChg chg="modNotes">
        <pc:chgData name="Rebecca Husband" userId="a1c3f38b-1c71-4d5c-b171-57ba1883ef73" providerId="ADAL" clId="{594EF5F3-A263-4126-8D39-91CA8B1A7CFF}" dt="2024-10-11T13:58:45.385" v="147" actId="255"/>
        <pc:sldMkLst>
          <pc:docMk/>
          <pc:sldMk cId="0" sldId="281"/>
        </pc:sldMkLst>
      </pc:sldChg>
      <pc:sldChg chg="modSp mod modNotes modNotesTx">
        <pc:chgData name="Rebecca Husband" userId="a1c3f38b-1c71-4d5c-b171-57ba1883ef73" providerId="ADAL" clId="{594EF5F3-A263-4126-8D39-91CA8B1A7CFF}" dt="2024-10-11T14:06:08.703" v="200" actId="20577"/>
        <pc:sldMkLst>
          <pc:docMk/>
          <pc:sldMk cId="0" sldId="282"/>
        </pc:sldMkLst>
        <pc:spChg chg="mod">
          <ac:chgData name="Rebecca Husband" userId="a1c3f38b-1c71-4d5c-b171-57ba1883ef73" providerId="ADAL" clId="{594EF5F3-A263-4126-8D39-91CA8B1A7CFF}" dt="2024-10-11T14:06:08.703" v="200" actId="20577"/>
          <ac:spMkLst>
            <pc:docMk/>
            <pc:sldMk cId="0" sldId="282"/>
            <ac:spMk id="1429" creationId="{00000000-0000-0000-0000-000000000000}"/>
          </ac:spMkLst>
        </pc:spChg>
      </pc:sldChg>
      <pc:sldChg chg="modSp mod modNotes">
        <pc:chgData name="Rebecca Husband" userId="a1c3f38b-1c71-4d5c-b171-57ba1883ef73" providerId="ADAL" clId="{594EF5F3-A263-4126-8D39-91CA8B1A7CFF}" dt="2024-10-11T14:06:15.041" v="201" actId="20577"/>
        <pc:sldMkLst>
          <pc:docMk/>
          <pc:sldMk cId="0" sldId="283"/>
        </pc:sldMkLst>
        <pc:spChg chg="mod">
          <ac:chgData name="Rebecca Husband" userId="a1c3f38b-1c71-4d5c-b171-57ba1883ef73" providerId="ADAL" clId="{594EF5F3-A263-4126-8D39-91CA8B1A7CFF}" dt="2024-10-11T13:43:43.588" v="17" actId="11530"/>
          <ac:spMkLst>
            <pc:docMk/>
            <pc:sldMk cId="0" sldId="283"/>
            <ac:spMk id="1438" creationId="{00000000-0000-0000-0000-000000000000}"/>
          </ac:spMkLst>
        </pc:spChg>
        <pc:spChg chg="mod">
          <ac:chgData name="Rebecca Husband" userId="a1c3f38b-1c71-4d5c-b171-57ba1883ef73" providerId="ADAL" clId="{594EF5F3-A263-4126-8D39-91CA8B1A7CFF}" dt="2024-10-11T14:06:15.041" v="201" actId="20577"/>
          <ac:spMkLst>
            <pc:docMk/>
            <pc:sldMk cId="0" sldId="283"/>
            <ac:spMk id="1441" creationId="{00000000-0000-0000-0000-000000000000}"/>
          </ac:spMkLst>
        </pc:spChg>
      </pc:sldChg>
      <pc:sldChg chg="modNotes">
        <pc:chgData name="Rebecca Husband" userId="a1c3f38b-1c71-4d5c-b171-57ba1883ef73" providerId="ADAL" clId="{594EF5F3-A263-4126-8D39-91CA8B1A7CFF}" dt="2024-10-11T13:58:58.855" v="150" actId="255"/>
        <pc:sldMkLst>
          <pc:docMk/>
          <pc:sldMk cId="0" sldId="284"/>
        </pc:sldMkLst>
      </pc:sldChg>
      <pc:sldChg chg="modNotes">
        <pc:chgData name="Rebecca Husband" userId="a1c3f38b-1c71-4d5c-b171-57ba1883ef73" providerId="ADAL" clId="{594EF5F3-A263-4126-8D39-91CA8B1A7CFF}" dt="2024-10-11T13:59:02.626" v="151" actId="255"/>
        <pc:sldMkLst>
          <pc:docMk/>
          <pc:sldMk cId="0" sldId="285"/>
        </pc:sldMkLst>
      </pc:sldChg>
      <pc:sldChg chg="addSp modSp modNotes modNotesTx">
        <pc:chgData name="Rebecca Husband" userId="a1c3f38b-1c71-4d5c-b171-57ba1883ef73" providerId="ADAL" clId="{594EF5F3-A263-4126-8D39-91CA8B1A7CFF}" dt="2024-10-11T13:59:13.668" v="153" actId="948"/>
        <pc:sldMkLst>
          <pc:docMk/>
          <pc:sldMk cId="0" sldId="286"/>
        </pc:sldMkLst>
        <pc:picChg chg="add mod">
          <ac:chgData name="Rebecca Husband" userId="a1c3f38b-1c71-4d5c-b171-57ba1883ef73" providerId="ADAL" clId="{594EF5F3-A263-4126-8D39-91CA8B1A7CFF}" dt="2024-10-11T13:44:18.471" v="22"/>
          <ac:picMkLst>
            <pc:docMk/>
            <pc:sldMk cId="0" sldId="286"/>
            <ac:picMk id="2" creationId="{8EFEDF14-D124-74FD-C5A6-A01A4D90DA8B}"/>
          </ac:picMkLst>
        </pc:picChg>
      </pc:sldChg>
      <pc:sldChg chg="modSp mod modNotes">
        <pc:chgData name="Rebecca Husband" userId="a1c3f38b-1c71-4d5c-b171-57ba1883ef73" providerId="ADAL" clId="{594EF5F3-A263-4126-8D39-91CA8B1A7CFF}" dt="2024-10-11T14:06:21.919" v="202" actId="20577"/>
        <pc:sldMkLst>
          <pc:docMk/>
          <pc:sldMk cId="0" sldId="287"/>
        </pc:sldMkLst>
        <pc:spChg chg="mod">
          <ac:chgData name="Rebecca Husband" userId="a1c3f38b-1c71-4d5c-b171-57ba1883ef73" providerId="ADAL" clId="{594EF5F3-A263-4126-8D39-91CA8B1A7CFF}" dt="2024-10-11T14:06:21.919" v="202" actId="20577"/>
          <ac:spMkLst>
            <pc:docMk/>
            <pc:sldMk cId="0" sldId="287"/>
            <ac:spMk id="1475" creationId="{00000000-0000-0000-0000-000000000000}"/>
          </ac:spMkLst>
        </pc:spChg>
      </pc:sldChg>
      <pc:sldChg chg="modNotes">
        <pc:chgData name="Rebecca Husband" userId="a1c3f38b-1c71-4d5c-b171-57ba1883ef73" providerId="ADAL" clId="{594EF5F3-A263-4126-8D39-91CA8B1A7CFF}" dt="2024-10-11T13:59:34.445" v="155" actId="255"/>
        <pc:sldMkLst>
          <pc:docMk/>
          <pc:sldMk cId="0" sldId="288"/>
        </pc:sldMkLst>
      </pc:sldChg>
      <pc:sldChg chg="modNotes">
        <pc:chgData name="Rebecca Husband" userId="a1c3f38b-1c71-4d5c-b171-57ba1883ef73" providerId="ADAL" clId="{594EF5F3-A263-4126-8D39-91CA8B1A7CFF}" dt="2024-10-11T14:01:43.223" v="167" actId="2711"/>
        <pc:sldMkLst>
          <pc:docMk/>
          <pc:sldMk cId="0" sldId="289"/>
        </pc:sldMkLst>
      </pc:sldChg>
      <pc:sldChg chg="modNotes">
        <pc:chgData name="Rebecca Husband" userId="a1c3f38b-1c71-4d5c-b171-57ba1883ef73" providerId="ADAL" clId="{594EF5F3-A263-4126-8D39-91CA8B1A7CFF}" dt="2024-10-11T14:01:51.264" v="168" actId="255"/>
        <pc:sldMkLst>
          <pc:docMk/>
          <pc:sldMk cId="0" sldId="290"/>
        </pc:sldMkLst>
      </pc:sldChg>
      <pc:sldChg chg="modNotes">
        <pc:chgData name="Rebecca Husband" userId="a1c3f38b-1c71-4d5c-b171-57ba1883ef73" providerId="ADAL" clId="{594EF5F3-A263-4126-8D39-91CA8B1A7CFF}" dt="2024-10-11T14:01:55.804" v="169" actId="255"/>
        <pc:sldMkLst>
          <pc:docMk/>
          <pc:sldMk cId="0" sldId="291"/>
        </pc:sldMkLst>
      </pc:sldChg>
      <pc:sldChg chg="modNotes">
        <pc:chgData name="Rebecca Husband" userId="a1c3f38b-1c71-4d5c-b171-57ba1883ef73" providerId="ADAL" clId="{594EF5F3-A263-4126-8D39-91CA8B1A7CFF}" dt="2024-10-11T14:02:00.008" v="170" actId="255"/>
        <pc:sldMkLst>
          <pc:docMk/>
          <pc:sldMk cId="0" sldId="292"/>
        </pc:sldMkLst>
      </pc:sldChg>
      <pc:sldChg chg="modSp mod modNotes modNotesTx">
        <pc:chgData name="Rebecca Husband" userId="a1c3f38b-1c71-4d5c-b171-57ba1883ef73" providerId="ADAL" clId="{594EF5F3-A263-4126-8D39-91CA8B1A7CFF}" dt="2024-10-11T14:06:30.066" v="204" actId="20577"/>
        <pc:sldMkLst>
          <pc:docMk/>
          <pc:sldMk cId="0" sldId="293"/>
        </pc:sldMkLst>
        <pc:spChg chg="mod">
          <ac:chgData name="Rebecca Husband" userId="a1c3f38b-1c71-4d5c-b171-57ba1883ef73" providerId="ADAL" clId="{594EF5F3-A263-4126-8D39-91CA8B1A7CFF}" dt="2024-10-11T14:06:30.066" v="204" actId="20577"/>
          <ac:spMkLst>
            <pc:docMk/>
            <pc:sldMk cId="0" sldId="293"/>
            <ac:spMk id="1590" creationId="{00000000-0000-0000-0000-000000000000}"/>
          </ac:spMkLst>
        </pc:spChg>
      </pc:sldChg>
      <pc:sldChg chg="modNotes">
        <pc:chgData name="Rebecca Husband" userId="a1c3f38b-1c71-4d5c-b171-57ba1883ef73" providerId="ADAL" clId="{594EF5F3-A263-4126-8D39-91CA8B1A7CFF}" dt="2024-10-11T14:02:09.836" v="172" actId="255"/>
        <pc:sldMkLst>
          <pc:docMk/>
          <pc:sldMk cId="0" sldId="294"/>
        </pc:sldMkLst>
      </pc:sldChg>
      <pc:sldChg chg="modSp mod modNotes">
        <pc:chgData name="Rebecca Husband" userId="a1c3f38b-1c71-4d5c-b171-57ba1883ef73" providerId="ADAL" clId="{594EF5F3-A263-4126-8D39-91CA8B1A7CFF}" dt="2024-10-11T14:06:35.505" v="206" actId="20577"/>
        <pc:sldMkLst>
          <pc:docMk/>
          <pc:sldMk cId="0" sldId="295"/>
        </pc:sldMkLst>
        <pc:spChg chg="mod">
          <ac:chgData name="Rebecca Husband" userId="a1c3f38b-1c71-4d5c-b171-57ba1883ef73" providerId="ADAL" clId="{594EF5F3-A263-4126-8D39-91CA8B1A7CFF}" dt="2024-10-11T14:06:35.505" v="206" actId="20577"/>
          <ac:spMkLst>
            <pc:docMk/>
            <pc:sldMk cId="0" sldId="295"/>
            <ac:spMk id="1613" creationId="{00000000-0000-0000-0000-000000000000}"/>
          </ac:spMkLst>
        </pc:spChg>
      </pc:sldChg>
      <pc:sldChg chg="modNotes">
        <pc:chgData name="Rebecca Husband" userId="a1c3f38b-1c71-4d5c-b171-57ba1883ef73" providerId="ADAL" clId="{594EF5F3-A263-4126-8D39-91CA8B1A7CFF}" dt="2024-10-11T14:02:19.136" v="174" actId="255"/>
        <pc:sldMkLst>
          <pc:docMk/>
          <pc:sldMk cId="0" sldId="296"/>
        </pc:sldMkLst>
      </pc:sldChg>
      <pc:sldChg chg="modNotes">
        <pc:chgData name="Rebecca Husband" userId="a1c3f38b-1c71-4d5c-b171-57ba1883ef73" providerId="ADAL" clId="{594EF5F3-A263-4126-8D39-91CA8B1A7CFF}" dt="2024-10-11T14:02:23.653" v="175" actId="255"/>
        <pc:sldMkLst>
          <pc:docMk/>
          <pc:sldMk cId="0" sldId="297"/>
        </pc:sldMkLst>
      </pc:sldChg>
      <pc:sldChg chg="modSp mod modNotes modNotesTx">
        <pc:chgData name="Rebecca Husband" userId="a1c3f38b-1c71-4d5c-b171-57ba1883ef73" providerId="ADAL" clId="{594EF5F3-A263-4126-8D39-91CA8B1A7CFF}" dt="2024-10-11T14:08:13.507" v="230" actId="20577"/>
        <pc:sldMkLst>
          <pc:docMk/>
          <pc:sldMk cId="0" sldId="298"/>
        </pc:sldMkLst>
        <pc:spChg chg="mod">
          <ac:chgData name="Rebecca Husband" userId="a1c3f38b-1c71-4d5c-b171-57ba1883ef73" providerId="ADAL" clId="{594EF5F3-A263-4126-8D39-91CA8B1A7CFF}" dt="2024-10-11T14:06:41.033" v="208" actId="20577"/>
          <ac:spMkLst>
            <pc:docMk/>
            <pc:sldMk cId="0" sldId="298"/>
            <ac:spMk id="1644" creationId="{00000000-0000-0000-0000-000000000000}"/>
          </ac:spMkLst>
        </pc:spChg>
      </pc:sldChg>
      <pc:sldChg chg="modSp mod modNotes">
        <pc:chgData name="Rebecca Husband" userId="a1c3f38b-1c71-4d5c-b171-57ba1883ef73" providerId="ADAL" clId="{594EF5F3-A263-4126-8D39-91CA8B1A7CFF}" dt="2024-10-11T14:06:44.129" v="210" actId="20577"/>
        <pc:sldMkLst>
          <pc:docMk/>
          <pc:sldMk cId="0" sldId="299"/>
        </pc:sldMkLst>
        <pc:spChg chg="mod">
          <ac:chgData name="Rebecca Husband" userId="a1c3f38b-1c71-4d5c-b171-57ba1883ef73" providerId="ADAL" clId="{594EF5F3-A263-4126-8D39-91CA8B1A7CFF}" dt="2024-10-11T14:06:44.129" v="210" actId="20577"/>
          <ac:spMkLst>
            <pc:docMk/>
            <pc:sldMk cId="0" sldId="299"/>
            <ac:spMk id="1669" creationId="{00000000-0000-0000-0000-000000000000}"/>
          </ac:spMkLst>
        </pc:spChg>
      </pc:sldChg>
      <pc:sldChg chg="modSp mod modNotes">
        <pc:chgData name="Rebecca Husband" userId="a1c3f38b-1c71-4d5c-b171-57ba1883ef73" providerId="ADAL" clId="{594EF5F3-A263-4126-8D39-91CA8B1A7CFF}" dt="2024-10-11T14:06:47.785" v="212" actId="20577"/>
        <pc:sldMkLst>
          <pc:docMk/>
          <pc:sldMk cId="0" sldId="300"/>
        </pc:sldMkLst>
        <pc:spChg chg="mod">
          <ac:chgData name="Rebecca Husband" userId="a1c3f38b-1c71-4d5c-b171-57ba1883ef73" providerId="ADAL" clId="{594EF5F3-A263-4126-8D39-91CA8B1A7CFF}" dt="2024-10-11T14:06:47.785" v="212" actId="20577"/>
          <ac:spMkLst>
            <pc:docMk/>
            <pc:sldMk cId="0" sldId="300"/>
            <ac:spMk id="1678" creationId="{00000000-0000-0000-0000-000000000000}"/>
          </ac:spMkLst>
        </pc:spChg>
      </pc:sldChg>
      <pc:sldChg chg="modSp mod modNotes">
        <pc:chgData name="Rebecca Husband" userId="a1c3f38b-1c71-4d5c-b171-57ba1883ef73" providerId="ADAL" clId="{594EF5F3-A263-4126-8D39-91CA8B1A7CFF}" dt="2024-10-11T14:06:51.866" v="214" actId="20577"/>
        <pc:sldMkLst>
          <pc:docMk/>
          <pc:sldMk cId="0" sldId="301"/>
        </pc:sldMkLst>
        <pc:spChg chg="mod">
          <ac:chgData name="Rebecca Husband" userId="a1c3f38b-1c71-4d5c-b171-57ba1883ef73" providerId="ADAL" clId="{594EF5F3-A263-4126-8D39-91CA8B1A7CFF}" dt="2024-10-11T14:06:51.866" v="214" actId="20577"/>
          <ac:spMkLst>
            <pc:docMk/>
            <pc:sldMk cId="0" sldId="301"/>
            <ac:spMk id="1703" creationId="{00000000-0000-0000-0000-000000000000}"/>
          </ac:spMkLst>
        </pc:spChg>
      </pc:sldChg>
      <pc:sldChg chg="modSp mod modNotes">
        <pc:chgData name="Rebecca Husband" userId="a1c3f38b-1c71-4d5c-b171-57ba1883ef73" providerId="ADAL" clId="{594EF5F3-A263-4126-8D39-91CA8B1A7CFF}" dt="2024-10-11T14:06:55.545" v="216" actId="20577"/>
        <pc:sldMkLst>
          <pc:docMk/>
          <pc:sldMk cId="0" sldId="302"/>
        </pc:sldMkLst>
        <pc:spChg chg="mod">
          <ac:chgData name="Rebecca Husband" userId="a1c3f38b-1c71-4d5c-b171-57ba1883ef73" providerId="ADAL" clId="{594EF5F3-A263-4126-8D39-91CA8B1A7CFF}" dt="2024-10-11T14:06:55.545" v="216" actId="20577"/>
          <ac:spMkLst>
            <pc:docMk/>
            <pc:sldMk cId="0" sldId="302"/>
            <ac:spMk id="1711" creationId="{00000000-0000-0000-0000-000000000000}"/>
          </ac:spMkLst>
        </pc:spChg>
      </pc:sldChg>
      <pc:sldChg chg="modSp mod modNotes">
        <pc:chgData name="Rebecca Husband" userId="a1c3f38b-1c71-4d5c-b171-57ba1883ef73" providerId="ADAL" clId="{594EF5F3-A263-4126-8D39-91CA8B1A7CFF}" dt="2024-10-11T14:06:58.783" v="218" actId="20577"/>
        <pc:sldMkLst>
          <pc:docMk/>
          <pc:sldMk cId="0" sldId="303"/>
        </pc:sldMkLst>
        <pc:spChg chg="mod">
          <ac:chgData name="Rebecca Husband" userId="a1c3f38b-1c71-4d5c-b171-57ba1883ef73" providerId="ADAL" clId="{594EF5F3-A263-4126-8D39-91CA8B1A7CFF}" dt="2024-10-11T14:06:58.783" v="218" actId="20577"/>
          <ac:spMkLst>
            <pc:docMk/>
            <pc:sldMk cId="0" sldId="303"/>
            <ac:spMk id="1736" creationId="{00000000-0000-0000-0000-000000000000}"/>
          </ac:spMkLst>
        </pc:spChg>
      </pc:sldChg>
      <pc:sldChg chg="modSp mod modNotes">
        <pc:chgData name="Rebecca Husband" userId="a1c3f38b-1c71-4d5c-b171-57ba1883ef73" providerId="ADAL" clId="{594EF5F3-A263-4126-8D39-91CA8B1A7CFF}" dt="2024-10-11T14:07:02.623" v="220" actId="20577"/>
        <pc:sldMkLst>
          <pc:docMk/>
          <pc:sldMk cId="0" sldId="304"/>
        </pc:sldMkLst>
        <pc:spChg chg="mod">
          <ac:chgData name="Rebecca Husband" userId="a1c3f38b-1c71-4d5c-b171-57ba1883ef73" providerId="ADAL" clId="{594EF5F3-A263-4126-8D39-91CA8B1A7CFF}" dt="2024-10-11T14:07:02.623" v="220" actId="20577"/>
          <ac:spMkLst>
            <pc:docMk/>
            <pc:sldMk cId="0" sldId="304"/>
            <ac:spMk id="1744" creationId="{00000000-0000-0000-0000-000000000000}"/>
          </ac:spMkLst>
        </pc:spChg>
      </pc:sldChg>
      <pc:sldChg chg="modSp mod modNotes">
        <pc:chgData name="Rebecca Husband" userId="a1c3f38b-1c71-4d5c-b171-57ba1883ef73" providerId="ADAL" clId="{594EF5F3-A263-4126-8D39-91CA8B1A7CFF}" dt="2024-10-11T14:07:05.890" v="222" actId="20577"/>
        <pc:sldMkLst>
          <pc:docMk/>
          <pc:sldMk cId="0" sldId="305"/>
        </pc:sldMkLst>
        <pc:spChg chg="mod">
          <ac:chgData name="Rebecca Husband" userId="a1c3f38b-1c71-4d5c-b171-57ba1883ef73" providerId="ADAL" clId="{594EF5F3-A263-4126-8D39-91CA8B1A7CFF}" dt="2024-10-11T14:07:05.890" v="222" actId="20577"/>
          <ac:spMkLst>
            <pc:docMk/>
            <pc:sldMk cId="0" sldId="305"/>
            <ac:spMk id="1769" creationId="{00000000-0000-0000-0000-000000000000}"/>
          </ac:spMkLst>
        </pc:spChg>
      </pc:sldChg>
      <pc:sldChg chg="modSp mod modNotes">
        <pc:chgData name="Rebecca Husband" userId="a1c3f38b-1c71-4d5c-b171-57ba1883ef73" providerId="ADAL" clId="{594EF5F3-A263-4126-8D39-91CA8B1A7CFF}" dt="2024-10-11T14:07:10.337" v="224" actId="20577"/>
        <pc:sldMkLst>
          <pc:docMk/>
          <pc:sldMk cId="0" sldId="306"/>
        </pc:sldMkLst>
        <pc:spChg chg="mod">
          <ac:chgData name="Rebecca Husband" userId="a1c3f38b-1c71-4d5c-b171-57ba1883ef73" providerId="ADAL" clId="{594EF5F3-A263-4126-8D39-91CA8B1A7CFF}" dt="2024-10-11T14:07:10.337" v="224" actId="20577"/>
          <ac:spMkLst>
            <pc:docMk/>
            <pc:sldMk cId="0" sldId="306"/>
            <ac:spMk id="1778" creationId="{00000000-0000-0000-0000-000000000000}"/>
          </ac:spMkLst>
        </pc:spChg>
      </pc:sldChg>
      <pc:sldChg chg="modSp mod modNotes">
        <pc:chgData name="Rebecca Husband" userId="a1c3f38b-1c71-4d5c-b171-57ba1883ef73" providerId="ADAL" clId="{594EF5F3-A263-4126-8D39-91CA8B1A7CFF}" dt="2024-10-11T14:07:14.240" v="226" actId="20577"/>
        <pc:sldMkLst>
          <pc:docMk/>
          <pc:sldMk cId="0" sldId="307"/>
        </pc:sldMkLst>
        <pc:spChg chg="mod">
          <ac:chgData name="Rebecca Husband" userId="a1c3f38b-1c71-4d5c-b171-57ba1883ef73" providerId="ADAL" clId="{594EF5F3-A263-4126-8D39-91CA8B1A7CFF}" dt="2024-10-11T14:07:14.240" v="226" actId="20577"/>
          <ac:spMkLst>
            <pc:docMk/>
            <pc:sldMk cId="0" sldId="307"/>
            <ac:spMk id="1787" creationId="{00000000-0000-0000-0000-000000000000}"/>
          </ac:spMkLst>
        </pc:spChg>
      </pc:sldChg>
      <pc:sldChg chg="modSp mod modNotes modNotesTx">
        <pc:chgData name="Rebecca Husband" userId="a1c3f38b-1c71-4d5c-b171-57ba1883ef73" providerId="ADAL" clId="{594EF5F3-A263-4126-8D39-91CA8B1A7CFF}" dt="2024-10-11T14:07:17.959" v="228" actId="20577"/>
        <pc:sldMkLst>
          <pc:docMk/>
          <pc:sldMk cId="0" sldId="308"/>
        </pc:sldMkLst>
        <pc:spChg chg="mod">
          <ac:chgData name="Rebecca Husband" userId="a1c3f38b-1c71-4d5c-b171-57ba1883ef73" providerId="ADAL" clId="{594EF5F3-A263-4126-8D39-91CA8B1A7CFF}" dt="2024-10-11T14:04:53.176" v="196" actId="11"/>
          <ac:spMkLst>
            <pc:docMk/>
            <pc:sldMk cId="0" sldId="308"/>
            <ac:spMk id="1795" creationId="{00000000-0000-0000-0000-000000000000}"/>
          </ac:spMkLst>
        </pc:spChg>
        <pc:spChg chg="mod">
          <ac:chgData name="Rebecca Husband" userId="a1c3f38b-1c71-4d5c-b171-57ba1883ef73" providerId="ADAL" clId="{594EF5F3-A263-4126-8D39-91CA8B1A7CFF}" dt="2024-10-11T14:07:17.959" v="228" actId="20577"/>
          <ac:spMkLst>
            <pc:docMk/>
            <pc:sldMk cId="0" sldId="308"/>
            <ac:spMk id="1796" creationId="{00000000-0000-0000-0000-000000000000}"/>
          </ac:spMkLst>
        </pc:spChg>
      </pc:sldChg>
      <pc:sldChg chg="addSp delSp mod modNotes">
        <pc:chgData name="Rebecca Husband" userId="a1c3f38b-1c71-4d5c-b171-57ba1883ef73" providerId="ADAL" clId="{594EF5F3-A263-4126-8D39-91CA8B1A7CFF}" dt="2024-10-11T14:05:18.345" v="199" actId="478"/>
        <pc:sldMkLst>
          <pc:docMk/>
          <pc:sldMk cId="0" sldId="309"/>
        </pc:sldMkLst>
        <pc:spChg chg="add del">
          <ac:chgData name="Rebecca Husband" userId="a1c3f38b-1c71-4d5c-b171-57ba1883ef73" providerId="ADAL" clId="{594EF5F3-A263-4126-8D39-91CA8B1A7CFF}" dt="2024-10-11T14:05:18.345" v="199" actId="478"/>
          <ac:spMkLst>
            <pc:docMk/>
            <pc:sldMk cId="0" sldId="309"/>
            <ac:spMk id="1803" creationId="{00000000-0000-0000-0000-000000000000}"/>
          </ac:spMkLst>
        </pc:spChg>
      </pc:sldChg>
      <pc:sldChg chg="modSp add mod modNotes modNotesTx">
        <pc:chgData name="Rebecca Husband" userId="a1c3f38b-1c71-4d5c-b171-57ba1883ef73" providerId="ADAL" clId="{594EF5F3-A263-4126-8D39-91CA8B1A7CFF}" dt="2024-10-11T14:02:38.350" v="178" actId="121"/>
        <pc:sldMkLst>
          <pc:docMk/>
          <pc:sldMk cId="4052045128" sldId="312"/>
        </pc:sldMkLst>
        <pc:spChg chg="mod">
          <ac:chgData name="Rebecca Husband" userId="a1c3f38b-1c71-4d5c-b171-57ba1883ef73" providerId="ADAL" clId="{594EF5F3-A263-4126-8D39-91CA8B1A7CFF}" dt="2024-10-11T13:47:24.514" v="31" actId="2711"/>
          <ac:spMkLst>
            <pc:docMk/>
            <pc:sldMk cId="4052045128" sldId="312"/>
            <ac:spMk id="2" creationId="{C3B758DE-01E3-3B47-B883-A7995FEEA8DD}"/>
          </ac:spMkLst>
        </pc:spChg>
        <pc:spChg chg="mod">
          <ac:chgData name="Rebecca Husband" userId="a1c3f38b-1c71-4d5c-b171-57ba1883ef73" providerId="ADAL" clId="{594EF5F3-A263-4126-8D39-91CA8B1A7CFF}" dt="2024-10-11T13:48:03.428" v="34" actId="1076"/>
          <ac:spMkLst>
            <pc:docMk/>
            <pc:sldMk cId="4052045128" sldId="312"/>
            <ac:spMk id="3" creationId="{D1F9A8E1-18E4-F14F-BD46-98A0D5415DD4}"/>
          </ac:spMkLst>
        </pc:spChg>
        <pc:picChg chg="mod">
          <ac:chgData name="Rebecca Husband" userId="a1c3f38b-1c71-4d5c-b171-57ba1883ef73" providerId="ADAL" clId="{594EF5F3-A263-4126-8D39-91CA8B1A7CFF}" dt="2024-10-11T13:47:56.971" v="33" actId="14100"/>
          <ac:picMkLst>
            <pc:docMk/>
            <pc:sldMk cId="4052045128" sldId="312"/>
            <ac:picMk id="8" creationId="{8F94334E-9897-9C0A-2B7A-CA12827508ED}"/>
          </ac:picMkLst>
        </pc:picChg>
      </pc:sldChg>
      <pc:sldChg chg="modSp add mod modNotes modNotesTx">
        <pc:chgData name="Rebecca Husband" userId="a1c3f38b-1c71-4d5c-b171-57ba1883ef73" providerId="ADAL" clId="{594EF5F3-A263-4126-8D39-91CA8B1A7CFF}" dt="2024-10-11T14:02:48.271" v="180" actId="255"/>
        <pc:sldMkLst>
          <pc:docMk/>
          <pc:sldMk cId="2688865056" sldId="313"/>
        </pc:sldMkLst>
        <pc:spChg chg="mod">
          <ac:chgData name="Rebecca Husband" userId="a1c3f38b-1c71-4d5c-b171-57ba1883ef73" providerId="ADAL" clId="{594EF5F3-A263-4126-8D39-91CA8B1A7CFF}" dt="2024-10-11T13:48:59.728" v="44" actId="6549"/>
          <ac:spMkLst>
            <pc:docMk/>
            <pc:sldMk cId="2688865056" sldId="313"/>
            <ac:spMk id="2" creationId="{C3B758DE-01E3-3B47-B883-A7995FEEA8DD}"/>
          </ac:spMkLst>
        </pc:spChg>
        <pc:spChg chg="mod">
          <ac:chgData name="Rebecca Husband" userId="a1c3f38b-1c71-4d5c-b171-57ba1883ef73" providerId="ADAL" clId="{594EF5F3-A263-4126-8D39-91CA8B1A7CFF}" dt="2024-10-11T13:50:13.314" v="88" actId="20577"/>
          <ac:spMkLst>
            <pc:docMk/>
            <pc:sldMk cId="2688865056" sldId="313"/>
            <ac:spMk id="3" creationId="{D1F9A8E1-18E4-F14F-BD46-98A0D5415DD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Source Sans Pro"/>
                <a:ea typeface="Source Sans Pro"/>
                <a:cs typeface="Source Sans Pro"/>
                <a:sym typeface="Source Sans Pro"/>
              </a:rPr>
              <a:t>‹#›</a:t>
            </a:fld>
            <a:endParaRPr sz="1200" b="0" i="0" u="none" strike="noStrike" cap="none" dirty="0">
              <a:solidFill>
                <a:schemeClr val="dk1"/>
              </a:solidFill>
              <a:latin typeface="Source Sans Pro"/>
              <a:ea typeface="Source Sans Pro"/>
              <a:cs typeface="Source Sans Pro"/>
              <a:sym typeface="Source Sans Pro"/>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thenounproject.com/" TargetMode="External"/><Relationship Id="rId2" Type="http://schemas.openxmlformats.org/officeDocument/2006/relationships/slide" Target="../slides/slide1.xml"/><Relationship Id="rId1" Type="http://schemas.openxmlformats.org/officeDocument/2006/relationships/notesMaster" Target="../notesMasters/notesMaster1.xml"/><Relationship Id="rId5" Type="http://schemas.openxmlformats.org/officeDocument/2006/relationships/hyperlink" Target="https://apps.who.int/iris/handle/10665/326448" TargetMode="External"/><Relationship Id="rId4" Type="http://schemas.openxmlformats.org/officeDocument/2006/relationships/hyperlink" Target="https://apps.who.int/iris/bitstream/handle/10665/44398/9789241548045_Manual_eng.pdf?sequence=1"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www.who.int/publications/i/item/9789241549295"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about:blank"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6"/>
        <p:cNvGrpSpPr/>
        <p:nvPr/>
      </p:nvGrpSpPr>
      <p:grpSpPr>
        <a:xfrm>
          <a:off x="0" y="0"/>
          <a:ext cx="0" cy="0"/>
          <a:chOff x="0" y="0"/>
          <a:chExt cx="0" cy="0"/>
        </a:xfrm>
      </p:grpSpPr>
      <p:sp>
        <p:nvSpPr>
          <p:cNvPr id="1137" name="Google Shape;113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8" name="Google Shape;1138;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sz="1000" b="0" i="0" u="none" strike="noStrike" cap="none" dirty="0">
                <a:solidFill>
                  <a:srgbClr val="000000"/>
                </a:solidFill>
                <a:latin typeface="Source Sans Pro"/>
                <a:ea typeface="Source Sans Pro"/>
                <a:cs typeface="Source Sans Pro"/>
                <a:sym typeface="Source Sans Pro"/>
              </a:rPr>
              <a:t>Total time required to complete this module is approximately </a:t>
            </a:r>
            <a:r>
              <a:rPr lang="en-US" sz="1000" dirty="0">
                <a:solidFill>
                  <a:srgbClr val="000000"/>
                </a:solidFill>
              </a:rPr>
              <a:t>4 hours 40 mins. Session 1: 40 mins; Session 2: 2 hours; Session 3: 2 hours</a:t>
            </a:r>
            <a:endParaRPr sz="1000" dirty="0"/>
          </a:p>
          <a:p>
            <a:pPr marL="0" lvl="0" indent="0" algn="l" rtl="0">
              <a:lnSpc>
                <a:spcPct val="100000"/>
              </a:lnSpc>
              <a:spcBef>
                <a:spcPts val="0"/>
              </a:spcBef>
              <a:spcAft>
                <a:spcPts val="0"/>
              </a:spcAft>
              <a:buClr>
                <a:schemeClr val="dk1"/>
              </a:buClr>
              <a:buSzPts val="1000"/>
              <a:buFont typeface="Arial"/>
              <a:buNone/>
            </a:pPr>
            <a:r>
              <a:rPr lang="en-US" sz="1000" dirty="0"/>
              <a:t>Most images have been credited. Where they have not been credited, they are derived from Microsoft 365 stock icons, under a royalty-free license at the Noun Project (</a:t>
            </a:r>
            <a:r>
              <a:rPr lang="en-US" sz="1000" u="sng" dirty="0">
                <a:solidFill>
                  <a:schemeClr val="hlink"/>
                </a:solidFill>
                <a:hlinkClick r:id="rId3"/>
              </a:rPr>
              <a:t>Noun Project: Free Icons &amp; Stock Photos for Everything (thenounproject.com)</a:t>
            </a:r>
            <a:r>
              <a:rPr lang="en-US" sz="1000" dirty="0"/>
              <a:t>), or from USAID’s MOMENTUM style guide and templates.</a:t>
            </a:r>
            <a:endParaRPr sz="1000" dirty="0">
              <a:solidFill>
                <a:srgbClr val="FAFBFF"/>
              </a:solidFill>
            </a:endParaRPr>
          </a:p>
          <a:p>
            <a:pPr marL="0" lvl="0" indent="0" algn="l" rtl="0">
              <a:lnSpc>
                <a:spcPct val="100000"/>
              </a:lnSpc>
              <a:spcBef>
                <a:spcPts val="0"/>
              </a:spcBef>
              <a:spcAft>
                <a:spcPts val="0"/>
              </a:spcAft>
              <a:buClr>
                <a:schemeClr val="dk1"/>
              </a:buClr>
              <a:buSzPts val="1000"/>
              <a:buFont typeface="Arial"/>
              <a:buNone/>
            </a:pPr>
            <a:endParaRPr sz="1000" dirty="0"/>
          </a:p>
          <a:p>
            <a:pPr marL="0" marR="0" lvl="0" indent="0" algn="l" rtl="0">
              <a:lnSpc>
                <a:spcPct val="100000"/>
              </a:lnSpc>
              <a:spcBef>
                <a:spcPts val="0"/>
              </a:spcBef>
              <a:spcAft>
                <a:spcPts val="0"/>
              </a:spcAft>
              <a:buClr>
                <a:srgbClr val="000000"/>
              </a:buClr>
              <a:buSzPts val="1000"/>
              <a:buFont typeface="Source Sans Pro"/>
              <a:buNone/>
            </a:pPr>
            <a:r>
              <a:rPr lang="en-US" sz="1000" b="1" i="0" u="none" strike="noStrike" cap="none" dirty="0">
                <a:solidFill>
                  <a:srgbClr val="000000"/>
                </a:solidFill>
                <a:latin typeface="Source Sans Pro"/>
                <a:ea typeface="Source Sans Pro"/>
                <a:cs typeface="Source Sans Pro"/>
                <a:sym typeface="Source Sans Pro"/>
              </a:rPr>
              <a:t>Acknowledgements: </a:t>
            </a:r>
            <a:endParaRPr sz="1000" dirty="0"/>
          </a:p>
          <a:p>
            <a:pPr marL="0" marR="0" lvl="0" indent="0" algn="l" rtl="0">
              <a:lnSpc>
                <a:spcPct val="100000"/>
              </a:lnSpc>
              <a:spcBef>
                <a:spcPts val="0"/>
              </a:spcBef>
              <a:spcAft>
                <a:spcPts val="0"/>
              </a:spcAft>
              <a:buClr>
                <a:srgbClr val="000000"/>
              </a:buClr>
              <a:buSzPts val="1000"/>
              <a:buFont typeface="Source Sans Pro"/>
              <a:buNone/>
            </a:pPr>
            <a:r>
              <a:rPr lang="en-US" sz="1000" b="0" i="0" u="none" strike="noStrike" cap="none" dirty="0">
                <a:solidFill>
                  <a:srgbClr val="000000"/>
                </a:solidFill>
                <a:latin typeface="Source Sans Pro"/>
                <a:ea typeface="Source Sans Pro"/>
                <a:cs typeface="Source Sans Pro"/>
                <a:sym typeface="Source Sans Pro"/>
              </a:rPr>
              <a:t>This module is largely based on recommendations provided in:</a:t>
            </a:r>
            <a:endParaRPr sz="1000" b="0" i="0" u="none" strike="noStrike" cap="none" dirty="0">
              <a:solidFill>
                <a:srgbClr val="000000"/>
              </a:solidFill>
              <a:latin typeface="Source Sans Pro"/>
              <a:ea typeface="Source Sans Pro"/>
              <a:cs typeface="Source Sans Pro"/>
              <a:sym typeface="Source Sans Pro"/>
            </a:endParaRPr>
          </a:p>
          <a:p>
            <a:pPr marL="457200" lvl="0" indent="-260350" algn="l" rtl="0">
              <a:lnSpc>
                <a:spcPct val="100000"/>
              </a:lnSpc>
              <a:spcBef>
                <a:spcPts val="0"/>
              </a:spcBef>
              <a:spcAft>
                <a:spcPts val="0"/>
              </a:spcAft>
              <a:buClr>
                <a:schemeClr val="dk1"/>
              </a:buClr>
              <a:buSzPts val="500"/>
              <a:buChar char="●"/>
            </a:pPr>
            <a:r>
              <a:rPr lang="en-US" sz="1000" dirty="0"/>
              <a:t>WHO, Caring for the sick child in the community: </a:t>
            </a:r>
            <a:r>
              <a:rPr lang="en-US" sz="1000" u="sng" dirty="0">
                <a:solidFill>
                  <a:schemeClr val="hlink"/>
                </a:solidFill>
                <a:hlinkClick r:id="rId4"/>
              </a:rPr>
              <a:t>https://apps.who.int/iris/bitstream/handle/10665/44398/9789241548045_Manual_eng.pdf?sequence=1</a:t>
            </a:r>
            <a:r>
              <a:rPr lang="en-US" sz="1000" dirty="0"/>
              <a:t>, 2014</a:t>
            </a:r>
            <a:endParaRPr sz="1000" dirty="0"/>
          </a:p>
          <a:p>
            <a:pPr marL="457200" lvl="0" indent="-260350" algn="l" rtl="0">
              <a:lnSpc>
                <a:spcPct val="100000"/>
              </a:lnSpc>
              <a:spcBef>
                <a:spcPts val="0"/>
              </a:spcBef>
              <a:spcAft>
                <a:spcPts val="0"/>
              </a:spcAft>
              <a:buClr>
                <a:schemeClr val="dk1"/>
              </a:buClr>
              <a:buSzPts val="500"/>
              <a:buChar char="●"/>
            </a:pPr>
            <a:r>
              <a:rPr lang="en-US" sz="1000" dirty="0">
                <a:solidFill>
                  <a:srgbClr val="333333"/>
                </a:solidFill>
              </a:rPr>
              <a:t>2019 Integrated management of childhood illness: management of the sick young infant aged up to 2 months: IMCI chart booklet: </a:t>
            </a:r>
            <a:r>
              <a:rPr lang="en-US" sz="1000" u="sng" dirty="0">
                <a:solidFill>
                  <a:schemeClr val="hlink"/>
                </a:solidFill>
                <a:hlinkClick r:id="rId5"/>
              </a:rPr>
              <a:t>https://apps.who.int/iris/handle/10665/326448</a:t>
            </a:r>
            <a:endParaRPr sz="1000" dirty="0"/>
          </a:p>
          <a:p>
            <a:pPr marL="0" marR="0" lvl="0" indent="0" algn="l" rtl="0">
              <a:lnSpc>
                <a:spcPct val="100000"/>
              </a:lnSpc>
              <a:spcBef>
                <a:spcPts val="0"/>
              </a:spcBef>
              <a:spcAft>
                <a:spcPts val="0"/>
              </a:spcAft>
              <a:buClr>
                <a:srgbClr val="000000"/>
              </a:buClr>
              <a:buSzPts val="1000"/>
              <a:buFont typeface="Source Sans Pro"/>
              <a:buNone/>
            </a:pPr>
            <a:r>
              <a:rPr lang="en-US" sz="1000" b="0" i="0" u="none" strike="noStrike" cap="none" dirty="0">
                <a:solidFill>
                  <a:srgbClr val="000000"/>
                </a:solidFill>
                <a:latin typeface="Source Sans Pro"/>
                <a:ea typeface="Source Sans Pro"/>
                <a:cs typeface="Source Sans Pro"/>
                <a:sym typeface="Source Sans Pro"/>
              </a:rPr>
              <a:t>Additionally, some of the content and images were adapted from:</a:t>
            </a:r>
            <a:endParaRPr sz="1000" dirty="0"/>
          </a:p>
          <a:p>
            <a:pPr marL="171450" marR="0" lvl="0" indent="-171450" algn="l" rtl="0">
              <a:lnSpc>
                <a:spcPct val="100000"/>
              </a:lnSpc>
              <a:spcBef>
                <a:spcPts val="0"/>
              </a:spcBef>
              <a:spcAft>
                <a:spcPts val="0"/>
              </a:spcAft>
              <a:buClr>
                <a:srgbClr val="000000"/>
              </a:buClr>
              <a:buSzPts val="1000"/>
              <a:buFont typeface="Arial"/>
              <a:buChar char="•"/>
            </a:pPr>
            <a:r>
              <a:rPr lang="en-US" sz="1000" b="0" i="0" u="none" strike="noStrike" cap="none" dirty="0">
                <a:solidFill>
                  <a:srgbClr val="000000"/>
                </a:solidFill>
                <a:latin typeface="Source Sans Pro"/>
                <a:ea typeface="Source Sans Pro"/>
                <a:cs typeface="Source Sans Pro"/>
                <a:sym typeface="Source Sans Pro"/>
              </a:rPr>
              <a:t> iCCM Private Provider Training for Child Health Program in Uganda (developed by Clinton Health Access Initiative [CHAI]) .</a:t>
            </a:r>
            <a:endParaRPr sz="1000" dirty="0"/>
          </a:p>
          <a:p>
            <a:pPr marL="171450" marR="0" lvl="0" indent="-171450" algn="l" rtl="0">
              <a:lnSpc>
                <a:spcPct val="100000"/>
              </a:lnSpc>
              <a:spcBef>
                <a:spcPts val="0"/>
              </a:spcBef>
              <a:spcAft>
                <a:spcPts val="0"/>
              </a:spcAft>
              <a:buClr>
                <a:srgbClr val="000000"/>
              </a:buClr>
              <a:buSzPts val="1000"/>
              <a:buFont typeface="Arial"/>
              <a:buChar char="•"/>
            </a:pPr>
            <a:r>
              <a:rPr lang="en-US" sz="1000" b="0" i="0" u="none" strike="noStrike" cap="none" dirty="0">
                <a:solidFill>
                  <a:srgbClr val="000000"/>
                </a:solidFill>
                <a:latin typeface="Source Sans Pro"/>
                <a:ea typeface="Source Sans Pro"/>
                <a:cs typeface="Source Sans Pro"/>
                <a:sym typeface="Source Sans Pro"/>
              </a:rPr>
              <a:t>Two of the videos used in this module were developed by McCann Global Health</a:t>
            </a:r>
            <a:endParaRPr sz="1000" dirty="0"/>
          </a:p>
        </p:txBody>
      </p:sp>
      <p:sp>
        <p:nvSpPr>
          <p:cNvPr id="1139" name="Google Shape;1139;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7"/>
        <p:cNvGrpSpPr/>
        <p:nvPr/>
      </p:nvGrpSpPr>
      <p:grpSpPr>
        <a:xfrm>
          <a:off x="0" y="0"/>
          <a:ext cx="0" cy="0"/>
          <a:chOff x="0" y="0"/>
          <a:chExt cx="0" cy="0"/>
        </a:xfrm>
      </p:grpSpPr>
      <p:sp>
        <p:nvSpPr>
          <p:cNvPr id="1248" name="Google Shape;1248;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9" name="Google Shape;1249;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Ask</a:t>
            </a:r>
            <a:r>
              <a:rPr lang="en-US" sz="1000" dirty="0"/>
              <a:t> for a volunteer to describe ways to prevent pneumonia based on these images. </a:t>
            </a:r>
            <a:endParaRPr sz="1000" dirty="0"/>
          </a:p>
          <a:p>
            <a:pPr marL="0" lvl="0" indent="0" algn="l" rtl="0">
              <a:lnSpc>
                <a:spcPct val="100000"/>
              </a:lnSpc>
              <a:spcBef>
                <a:spcPts val="0"/>
              </a:spcBef>
              <a:spcAft>
                <a:spcPts val="0"/>
              </a:spcAft>
              <a:buSzPts val="1400"/>
              <a:buNone/>
            </a:pPr>
            <a:r>
              <a:rPr lang="en-US" sz="1000" b="1" dirty="0"/>
              <a:t>Click the mouse </a:t>
            </a:r>
            <a:r>
              <a:rPr lang="en-US" sz="1000" dirty="0"/>
              <a:t>to reveal the labels and summarize correct information by </a:t>
            </a:r>
            <a:r>
              <a:rPr lang="en-US" sz="1000" b="1" dirty="0"/>
              <a:t>saying</a:t>
            </a:r>
            <a:r>
              <a:rPr lang="en-US" sz="1000" dirty="0"/>
              <a:t>:</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Vaccines play an important role in preventing pneumonia. Check the child’s vaccination card (if available) or ask the caregiver if the child is getting all the  recommended and available vaccines according to schedule and if he/she was vaccinated for pneumonia.</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Hand washing: Have everyone in the family wash their hands often with soap and clean water. This is a good way to reduce risk of pneumonia and other diseases.</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A smoke-free home: Keep cooking fires and cigarette smoke out of home as much as possible. Encourage the caregiver to make sure that their home is well ventilated.</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Breastfeeding and good nutrition: Nutritious food and breast milk help a child fight disease. Being malnourished makes a child more at risk of getting sick and slower to get well. All mothers should try to breastfeed exclusively for the first 6 months of a child’s life.</a:t>
            </a:r>
            <a:endParaRPr sz="1000" dirty="0"/>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r>
              <a:rPr lang="en-US" sz="1000" b="1" dirty="0"/>
              <a:t>* Adaptation note: </a:t>
            </a:r>
            <a:r>
              <a:rPr lang="en-US" sz="1000" dirty="0"/>
              <a:t>If vaccines against pneumonia are not routinely available in country where training is conducted, the facilitator should adapt the slide accordingly. </a:t>
            </a:r>
            <a:endParaRPr sz="1000" dirty="0"/>
          </a:p>
        </p:txBody>
      </p:sp>
      <p:sp>
        <p:nvSpPr>
          <p:cNvPr id="1250" name="Google Shape;1250;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0"/>
        <p:cNvGrpSpPr/>
        <p:nvPr/>
      </p:nvGrpSpPr>
      <p:grpSpPr>
        <a:xfrm>
          <a:off x="0" y="0"/>
          <a:ext cx="0" cy="0"/>
          <a:chOff x="0" y="0"/>
          <a:chExt cx="0" cy="0"/>
        </a:xfrm>
      </p:grpSpPr>
      <p:sp>
        <p:nvSpPr>
          <p:cNvPr id="1231" name="Google Shape;123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32" name="Google Shape;123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Summarize</a:t>
            </a:r>
            <a:r>
              <a:rPr lang="en-US" sz="1000" dirty="0"/>
              <a:t> the information on the slide by saying:</a:t>
            </a:r>
            <a:endParaRPr sz="1000" dirty="0"/>
          </a:p>
          <a:p>
            <a:pPr marL="171450" marR="0" lvl="0" indent="-171450" algn="l" rtl="0">
              <a:lnSpc>
                <a:spcPct val="100000"/>
              </a:lnSpc>
              <a:spcBef>
                <a:spcPts val="0"/>
              </a:spcBef>
              <a:spcAft>
                <a:spcPts val="0"/>
              </a:spcAft>
              <a:buClr>
                <a:schemeClr val="dk1"/>
              </a:buClr>
              <a:buSzPts val="1200"/>
              <a:buFont typeface="Arial"/>
              <a:buChar char="•"/>
            </a:pPr>
            <a:r>
              <a:rPr lang="en-US" sz="1000" dirty="0"/>
              <a:t>Two of the most common signs of pneumonia you can observe are fast breathing and chest in-drawing. Additionally, note that cough is rarely present in infants younger than 2 months. </a:t>
            </a:r>
            <a:endParaRPr sz="1000" dirty="0"/>
          </a:p>
          <a:p>
            <a:pPr marL="171450" marR="0" lvl="0" indent="-171450" algn="l" rtl="0">
              <a:lnSpc>
                <a:spcPct val="100000"/>
              </a:lnSpc>
              <a:spcBef>
                <a:spcPts val="0"/>
              </a:spcBef>
              <a:spcAft>
                <a:spcPts val="0"/>
              </a:spcAft>
              <a:buClr>
                <a:schemeClr val="dk1"/>
              </a:buClr>
              <a:buSzPts val="1200"/>
              <a:buFont typeface="Arial"/>
              <a:buChar char="•"/>
            </a:pPr>
            <a:r>
              <a:rPr lang="en-US" sz="1000" dirty="0"/>
              <a:t>Two of the most common symptoms of pneumonia are cough and fever, although in some cases fever may not be present. </a:t>
            </a:r>
            <a:endParaRPr sz="1000" dirty="0"/>
          </a:p>
          <a:p>
            <a:pPr marL="0" lvl="0" indent="0" algn="l" rtl="0">
              <a:lnSpc>
                <a:spcPct val="100000"/>
              </a:lnSpc>
              <a:spcBef>
                <a:spcPts val="0"/>
              </a:spcBef>
              <a:spcAft>
                <a:spcPts val="0"/>
              </a:spcAft>
              <a:buClr>
                <a:schemeClr val="dk1"/>
              </a:buClr>
              <a:buSzPts val="1200"/>
              <a:buFont typeface="Arial"/>
              <a:buNone/>
            </a:pPr>
            <a:r>
              <a:rPr lang="en-US" sz="1000" b="1" dirty="0"/>
              <a:t>Explain </a:t>
            </a:r>
            <a:r>
              <a:rPr lang="en-US" sz="1000" dirty="0"/>
              <a:t>that chest in-drawing occurs in severe cases of pneumonia when the lungs become stiff, which makes it harder to draw a breath. Normally when a child breathes in, the chest and stomach move out together. In a child with chest in-drawing, however, the chest below the ribs pulls in instead of moving out. If a child has chest in-drawing, additional treatment at a health facility will be necessary, so timely referral is essential in these cases. </a:t>
            </a:r>
            <a:endParaRPr sz="1000" dirty="0"/>
          </a:p>
          <a:p>
            <a:pPr marL="0" lvl="0" indent="0" algn="l" rtl="0">
              <a:lnSpc>
                <a:spcPct val="100000"/>
              </a:lnSpc>
              <a:spcBef>
                <a:spcPts val="0"/>
              </a:spcBef>
              <a:spcAft>
                <a:spcPts val="0"/>
              </a:spcAft>
              <a:buClr>
                <a:schemeClr val="dk1"/>
              </a:buClr>
              <a:buSzPts val="1200"/>
              <a:buFont typeface="Arial"/>
              <a:buNone/>
            </a:pPr>
            <a:r>
              <a:rPr lang="en-US" sz="1000" b="1" dirty="0"/>
              <a:t>Tell</a:t>
            </a:r>
            <a:r>
              <a:rPr lang="en-US" sz="1000" dirty="0"/>
              <a:t> trainees that they will learn how to identify fast breathing and chest in-drawing during the next session.</a:t>
            </a:r>
            <a:endParaRPr sz="1000" dirty="0"/>
          </a:p>
        </p:txBody>
      </p:sp>
      <p:sp>
        <p:nvSpPr>
          <p:cNvPr id="1233" name="Google Shape;1233;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4"/>
        <p:cNvGrpSpPr/>
        <p:nvPr/>
      </p:nvGrpSpPr>
      <p:grpSpPr>
        <a:xfrm>
          <a:off x="0" y="0"/>
          <a:ext cx="0" cy="0"/>
          <a:chOff x="0" y="0"/>
          <a:chExt cx="0" cy="0"/>
        </a:xfrm>
      </p:grpSpPr>
      <p:sp>
        <p:nvSpPr>
          <p:cNvPr id="1265" name="Google Shape;1265;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6" name="Google Shape;1266;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Remind</a:t>
            </a:r>
            <a:r>
              <a:rPr lang="en-US" sz="1000" dirty="0"/>
              <a:t> trainees that they can use this knowledge to help their clients become “pneumonia experts” in their homes and neighborhoods. They should always educate caregivers about ways to prevent or reduce risk of pneumonia in the future. </a:t>
            </a:r>
            <a:endParaRPr sz="1000" dirty="0"/>
          </a:p>
        </p:txBody>
      </p:sp>
      <p:sp>
        <p:nvSpPr>
          <p:cNvPr id="1267" name="Google Shape;1267;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3"/>
        <p:cNvGrpSpPr/>
        <p:nvPr/>
      </p:nvGrpSpPr>
      <p:grpSpPr>
        <a:xfrm>
          <a:off x="0" y="0"/>
          <a:ext cx="0" cy="0"/>
          <a:chOff x="0" y="0"/>
          <a:chExt cx="0" cy="0"/>
        </a:xfrm>
      </p:grpSpPr>
      <p:sp>
        <p:nvSpPr>
          <p:cNvPr id="1274" name="Google Shape;1274;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5" name="Google Shape;1275;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en-US" sz="1000" dirty="0"/>
              <a:t>Total time required for this session: 2 hours </a:t>
            </a:r>
            <a:endParaRPr sz="1000" dirty="0"/>
          </a:p>
          <a:p>
            <a:pPr marL="0" lvl="0" indent="0" algn="l" rtl="0">
              <a:lnSpc>
                <a:spcPct val="100000"/>
              </a:lnSpc>
              <a:spcBef>
                <a:spcPts val="0"/>
              </a:spcBef>
              <a:spcAft>
                <a:spcPts val="0"/>
              </a:spcAft>
              <a:buSzPts val="1400"/>
              <a:buNone/>
            </a:pPr>
            <a:endParaRPr dirty="0"/>
          </a:p>
        </p:txBody>
      </p:sp>
      <p:sp>
        <p:nvSpPr>
          <p:cNvPr id="1276" name="Google Shape;1276;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0"/>
        <p:cNvGrpSpPr/>
        <p:nvPr/>
      </p:nvGrpSpPr>
      <p:grpSpPr>
        <a:xfrm>
          <a:off x="0" y="0"/>
          <a:ext cx="0" cy="0"/>
          <a:chOff x="0" y="0"/>
          <a:chExt cx="0" cy="0"/>
        </a:xfrm>
      </p:grpSpPr>
      <p:sp>
        <p:nvSpPr>
          <p:cNvPr id="1281" name="Google Shape;1281;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82" name="Google Shape;1282;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Clr>
                <a:schemeClr val="dk1"/>
              </a:buClr>
              <a:buSzPts val="1200"/>
              <a:buFont typeface="Arial"/>
              <a:buNone/>
            </a:pPr>
            <a:r>
              <a:rPr lang="en-US" sz="1000" b="1" dirty="0"/>
              <a:t>Say: </a:t>
            </a:r>
            <a:r>
              <a:rPr lang="en-US" sz="1000" dirty="0"/>
              <a:t>During this session you will learn how to assess for pneumonia. More specifically, by the end of this session you will be able to:</a:t>
            </a:r>
            <a:endParaRPr sz="1000" dirty="0"/>
          </a:p>
          <a:p>
            <a:pPr marL="171450" lvl="0" indent="-171450" algn="l" rtl="0">
              <a:lnSpc>
                <a:spcPct val="100000"/>
              </a:lnSpc>
              <a:spcAft>
                <a:spcPts val="0"/>
              </a:spcAft>
              <a:buClr>
                <a:schemeClr val="dk1"/>
              </a:buClr>
              <a:buSzPts val="1200"/>
              <a:buFont typeface="Arial"/>
              <a:buChar char="•"/>
            </a:pPr>
            <a:r>
              <a:rPr lang="en-US" sz="1000" dirty="0"/>
              <a:t>Explain/demonstrate how to count breaths</a:t>
            </a:r>
            <a:endParaRPr sz="1000" dirty="0"/>
          </a:p>
          <a:p>
            <a:pPr marL="171450" lvl="0" indent="-171450" algn="l" rtl="0">
              <a:lnSpc>
                <a:spcPct val="100000"/>
              </a:lnSpc>
              <a:spcAft>
                <a:spcPts val="0"/>
              </a:spcAft>
              <a:buClr>
                <a:schemeClr val="dk1"/>
              </a:buClr>
              <a:buSzPts val="1200"/>
              <a:buFont typeface="Arial"/>
              <a:buChar char="•"/>
            </a:pPr>
            <a:r>
              <a:rPr lang="en-US" sz="1000" dirty="0"/>
              <a:t>Explain/demonstrate how to identify chest in-drawing</a:t>
            </a:r>
            <a:endParaRPr sz="1000" dirty="0"/>
          </a:p>
          <a:p>
            <a:pPr marL="171450" lvl="0" indent="-171450" algn="l" rtl="0">
              <a:lnSpc>
                <a:spcPct val="100000"/>
              </a:lnSpc>
              <a:spcAft>
                <a:spcPts val="0"/>
              </a:spcAft>
              <a:buClr>
                <a:schemeClr val="dk1"/>
              </a:buClr>
              <a:buSzPts val="1200"/>
              <a:buFont typeface="Arial"/>
              <a:buChar char="•"/>
            </a:pPr>
            <a:r>
              <a:rPr lang="en-US" sz="1000" dirty="0"/>
              <a:t>Practice assessing cases of pneumonia</a:t>
            </a:r>
            <a:endParaRPr sz="1000" dirty="0"/>
          </a:p>
          <a:p>
            <a:pPr marL="0" lvl="0" indent="0" algn="l" rtl="0">
              <a:lnSpc>
                <a:spcPct val="100000"/>
              </a:lnSpc>
              <a:spcBef>
                <a:spcPts val="1200"/>
              </a:spcBef>
              <a:spcAft>
                <a:spcPts val="0"/>
              </a:spcAft>
              <a:buClr>
                <a:schemeClr val="dk1"/>
              </a:buClr>
              <a:buSzPts val="1200"/>
              <a:buFont typeface="Arial"/>
              <a:buNone/>
            </a:pPr>
            <a:r>
              <a:rPr lang="en-US" sz="1000" b="1" dirty="0"/>
              <a:t>Explain</a:t>
            </a:r>
            <a:r>
              <a:rPr lang="en-US" sz="1000" dirty="0"/>
              <a:t> that this assessment is important because it will inform the next steps – decisions regarding treatment and referral.</a:t>
            </a:r>
            <a:endParaRPr sz="1000" dirty="0"/>
          </a:p>
          <a:p>
            <a:pPr marL="0" lvl="0" indent="0" algn="l" rtl="0">
              <a:lnSpc>
                <a:spcPct val="100000"/>
              </a:lnSpc>
              <a:spcBef>
                <a:spcPts val="600"/>
              </a:spcBef>
              <a:spcAft>
                <a:spcPts val="0"/>
              </a:spcAft>
              <a:buClr>
                <a:schemeClr val="dk1"/>
              </a:buClr>
              <a:buSzPts val="1200"/>
              <a:buFont typeface="Arial"/>
              <a:buNone/>
            </a:pPr>
            <a:endParaRPr dirty="0"/>
          </a:p>
        </p:txBody>
      </p:sp>
      <p:sp>
        <p:nvSpPr>
          <p:cNvPr id="1283" name="Google Shape;1283;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14</a:t>
            </a:fld>
            <a:endParaRPr sz="12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9"/>
        <p:cNvGrpSpPr/>
        <p:nvPr/>
      </p:nvGrpSpPr>
      <p:grpSpPr>
        <a:xfrm>
          <a:off x="0" y="0"/>
          <a:ext cx="0" cy="0"/>
          <a:chOff x="0" y="0"/>
          <a:chExt cx="0" cy="0"/>
        </a:xfrm>
      </p:grpSpPr>
      <p:sp>
        <p:nvSpPr>
          <p:cNvPr id="1290" name="Google Shape;1290;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1" name="Google Shape;1291;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SzPts val="1200"/>
              <a:buFont typeface="Source Sans Pro"/>
            </a:pPr>
            <a:r>
              <a:rPr lang="en-US" sz="1000" b="1" i="0" u="none" strike="noStrike" cap="none" dirty="0">
                <a:solidFill>
                  <a:srgbClr val="000000"/>
                </a:solidFill>
                <a:latin typeface="Source Sans Pro"/>
                <a:ea typeface="Source Sans Pro"/>
                <a:cs typeface="Source Sans Pro"/>
                <a:sym typeface="Source Sans Pro"/>
              </a:rPr>
              <a:t>FACILITATOR NOTES</a:t>
            </a:r>
            <a:r>
              <a:rPr lang="en-US" sz="1000" b="1" dirty="0">
                <a:solidFill>
                  <a:srgbClr val="000000"/>
                </a:solidFill>
              </a:rPr>
              <a:t> </a:t>
            </a:r>
            <a:endParaRPr lang="en-US" sz="1000" dirty="0"/>
          </a:p>
          <a:p>
            <a:pPr marL="0" lvl="0" indent="0" algn="l" rtl="0">
              <a:lnSpc>
                <a:spcPct val="100000"/>
              </a:lnSpc>
              <a:spcBef>
                <a:spcPts val="0"/>
              </a:spcBef>
              <a:spcAft>
                <a:spcPts val="0"/>
              </a:spcAft>
              <a:buSzPts val="1400"/>
              <a:buNone/>
            </a:pPr>
            <a:r>
              <a:rPr lang="en-US" sz="1000" b="1" dirty="0"/>
              <a:t>Explain </a:t>
            </a:r>
            <a:r>
              <a:rPr lang="en-US" sz="1000" dirty="0"/>
              <a:t>that because chest in-drawing is a sign of severe pneumonia, it is important to first look for chest in-drawing in any child who has a cough. Sometimes the caregiver may say that a child has difficulty breathing (either in addition to or instead of a cough) and it is necessary to check for chest in-drawing in this case as well. Chest in-drawing means that pneumonia requires treatment that can be provided only at a higher-level facility (not at a pharmacy/drug shop and not at home). If chest in-drawing is present, give the first dose of antibiotic (usually amoxicillin) and refer to a higher level of care without a delay. We’ll discuss amoxicillin dosages later in this module.</a:t>
            </a:r>
            <a:endParaRPr sz="1000" dirty="0"/>
          </a:p>
          <a:p>
            <a:pPr marL="0" lvl="0" indent="0" algn="l" rtl="0">
              <a:lnSpc>
                <a:spcPct val="100000"/>
              </a:lnSpc>
              <a:spcBef>
                <a:spcPts val="0"/>
              </a:spcBef>
              <a:spcAft>
                <a:spcPts val="0"/>
              </a:spcAft>
              <a:buSzPts val="1400"/>
              <a:buNone/>
            </a:pPr>
            <a:endParaRPr sz="1000" dirty="0"/>
          </a:p>
          <a:p>
            <a:pPr marL="0" indent="0"/>
            <a:r>
              <a:rPr lang="en-US" sz="1000" b="1" dirty="0"/>
              <a:t>Remind </a:t>
            </a:r>
            <a:r>
              <a:rPr lang="en-US" sz="1000" dirty="0"/>
              <a:t>trainees that newborns/young infants under 2 months typically do not have cough.  If chest in-drawing or difficult breathing is identified in a newborn/young infant under 2 months, do NOT give a pre-referral dose of amoxicillin. Refer immediately and encourage the mother to continue breastfeeding. In addition, there are other  danger signs in young infants, that need prompt referral  which will be covered in upcoming slides. </a:t>
            </a:r>
          </a:p>
          <a:p>
            <a:pPr marL="0" indent="0"/>
            <a:endParaRPr lang="en-US" sz="1000" dirty="0"/>
          </a:p>
          <a:p>
            <a:pPr marL="0" lvl="0" indent="0" algn="l" rtl="0">
              <a:lnSpc>
                <a:spcPct val="100000"/>
              </a:lnSpc>
              <a:spcBef>
                <a:spcPts val="0"/>
              </a:spcBef>
              <a:spcAft>
                <a:spcPts val="0"/>
              </a:spcAft>
              <a:buSzPts val="1400"/>
              <a:buNone/>
            </a:pPr>
            <a:r>
              <a:rPr lang="en-US" sz="1000" b="1" dirty="0"/>
              <a:t>Explain</a:t>
            </a:r>
            <a:r>
              <a:rPr lang="en-US" sz="1000" dirty="0"/>
              <a:t> to trainees that chest-indrawing is just one type of difficult breathing. Other signs, like flaring of nostrils or grunting, also indicate difficult breathing. If there is any suspicion that the patient has difficulty breathing, they should be referred, even if no chest in-drawing is present.</a:t>
            </a:r>
            <a:endParaRPr sz="1000" dirty="0"/>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r>
              <a:rPr lang="en-US" sz="1000" b="1" dirty="0"/>
              <a:t>Tell</a:t>
            </a:r>
            <a:r>
              <a:rPr lang="en-US" sz="1000" dirty="0"/>
              <a:t> trainees that now they will learn how to identify chest in-drawing.</a:t>
            </a:r>
            <a:endParaRPr sz="1000" dirty="0"/>
          </a:p>
        </p:txBody>
      </p:sp>
      <p:sp>
        <p:nvSpPr>
          <p:cNvPr id="1292" name="Google Shape;1292;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9"/>
        <p:cNvGrpSpPr/>
        <p:nvPr/>
      </p:nvGrpSpPr>
      <p:grpSpPr>
        <a:xfrm>
          <a:off x="0" y="0"/>
          <a:ext cx="0" cy="0"/>
          <a:chOff x="0" y="0"/>
          <a:chExt cx="0" cy="0"/>
        </a:xfrm>
      </p:grpSpPr>
      <p:sp>
        <p:nvSpPr>
          <p:cNvPr id="1300" name="Google Shape;1300;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1" name="Google Shape;1301;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Read</a:t>
            </a:r>
            <a:r>
              <a:rPr lang="en-US" sz="1000" dirty="0"/>
              <a:t> the information on the slide explaining that prior to looking for chest in-drawing, it is important to make sure the child is calm and not being breastfed or bottle fed at the same time because this makes it harder to recognize true chest in-drawing. If the child is asleep, try not to wake him or her up.</a:t>
            </a:r>
            <a:endParaRPr sz="1000" dirty="0"/>
          </a:p>
          <a:p>
            <a:pPr marL="0" lvl="0" indent="0" algn="l" rtl="0">
              <a:lnSpc>
                <a:spcPct val="100000"/>
              </a:lnSpc>
              <a:spcBef>
                <a:spcPts val="0"/>
              </a:spcBef>
              <a:spcAft>
                <a:spcPts val="0"/>
              </a:spcAft>
              <a:buSzPts val="1400"/>
              <a:buNone/>
            </a:pPr>
            <a:r>
              <a:rPr lang="en-US" sz="1000" dirty="0"/>
              <a:t>To start, you should ask the caregiver to raise the child’s clothing above the chest and look at the lower chest wall (lower ribs).</a:t>
            </a:r>
            <a:endParaRPr sz="1000" dirty="0"/>
          </a:p>
        </p:txBody>
      </p:sp>
      <p:sp>
        <p:nvSpPr>
          <p:cNvPr id="1302" name="Google Shape;1302;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8"/>
        <p:cNvGrpSpPr/>
        <p:nvPr/>
      </p:nvGrpSpPr>
      <p:grpSpPr>
        <a:xfrm>
          <a:off x="0" y="0"/>
          <a:ext cx="0" cy="0"/>
          <a:chOff x="0" y="0"/>
          <a:chExt cx="0" cy="0"/>
        </a:xfrm>
      </p:grpSpPr>
      <p:sp>
        <p:nvSpPr>
          <p:cNvPr id="1309" name="Google Shape;1309;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0" name="Google Shape;1310;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Explain </a:t>
            </a:r>
            <a:r>
              <a:rPr lang="en-US" sz="1000" dirty="0"/>
              <a:t>that normally, when a child breathes in, the chest and stomach are supposed to move out together. </a:t>
            </a:r>
            <a:endParaRPr sz="1000" dirty="0"/>
          </a:p>
          <a:p>
            <a:pPr marL="0" lvl="0" indent="0" algn="l" rtl="0">
              <a:lnSpc>
                <a:spcPct val="100000"/>
              </a:lnSpc>
              <a:spcBef>
                <a:spcPts val="0"/>
              </a:spcBef>
              <a:spcAft>
                <a:spcPts val="0"/>
              </a:spcAft>
              <a:buSzPts val="1400"/>
              <a:buNone/>
            </a:pPr>
            <a:r>
              <a:rPr lang="en-US" sz="1000" dirty="0"/>
              <a:t>In a child with chest in-drawing, however, when the child breathes in, the chest below the ribs pulls in instead of moving out. </a:t>
            </a:r>
            <a:endParaRPr sz="1000" dirty="0"/>
          </a:p>
          <a:p>
            <a:pPr marL="0" lvl="0" indent="0" algn="l" rtl="0">
              <a:lnSpc>
                <a:spcPct val="100000"/>
              </a:lnSpc>
              <a:spcBef>
                <a:spcPts val="0"/>
              </a:spcBef>
              <a:spcAft>
                <a:spcPts val="0"/>
              </a:spcAft>
              <a:buSzPts val="1400"/>
              <a:buNone/>
            </a:pPr>
            <a:r>
              <a:rPr lang="en-US" sz="1000" b="1" dirty="0"/>
              <a:t>Ask: </a:t>
            </a:r>
            <a:r>
              <a:rPr lang="en-US" sz="1000" b="0" u="none" dirty="0"/>
              <a:t>Can you look at that picture and explain what you see? </a:t>
            </a:r>
            <a:r>
              <a:rPr lang="en-US" sz="1000" b="1" i="0" u="none" dirty="0"/>
              <a:t>Wait </a:t>
            </a:r>
            <a:r>
              <a:rPr lang="en-US" sz="1000" b="0" i="0" u="none" dirty="0"/>
              <a:t>for one or more responses.</a:t>
            </a:r>
            <a:endParaRPr sz="1000" b="0" i="1" u="none" dirty="0"/>
          </a:p>
          <a:p>
            <a:pPr marL="0" lvl="0" indent="0" algn="l" rtl="0">
              <a:lnSpc>
                <a:spcPct val="100000"/>
              </a:lnSpc>
              <a:spcBef>
                <a:spcPts val="0"/>
              </a:spcBef>
              <a:spcAft>
                <a:spcPts val="0"/>
              </a:spcAft>
              <a:buSzPts val="1400"/>
              <a:buNone/>
            </a:pPr>
            <a:r>
              <a:rPr lang="en-US" sz="1000" b="1" dirty="0"/>
              <a:t>Summarize by saying: </a:t>
            </a:r>
            <a:r>
              <a:rPr lang="en-US" sz="1000" b="0" dirty="0"/>
              <a:t>We can tell that the </a:t>
            </a:r>
            <a:r>
              <a:rPr lang="en-US" sz="1000" dirty="0"/>
              <a:t>child on the right has chest in-drawing because we can see the lines on the chest as the child breathes in. The chest below the ribs pulls in instead of moving out. So, the child has chest in-drawing if the lower chest wall </a:t>
            </a:r>
            <a:r>
              <a:rPr lang="en-US" sz="1000" b="1" dirty="0"/>
              <a:t>goes IN when the child breathes IN</a:t>
            </a:r>
            <a:r>
              <a:rPr lang="en-US" sz="1000" dirty="0"/>
              <a:t>. Compare it to the child on the left who also breathes in, but there are no lines on the chest, meaning it is moving out together with the stomach. Thus, the child on the left doesn’t have chest in-drawing.  </a:t>
            </a:r>
            <a:endParaRPr sz="1000" dirty="0"/>
          </a:p>
          <a:p>
            <a:pPr marL="0" lvl="0" indent="0" algn="l" rtl="0">
              <a:lnSpc>
                <a:spcPct val="100000"/>
              </a:lnSpc>
              <a:spcBef>
                <a:spcPts val="0"/>
              </a:spcBef>
              <a:spcAft>
                <a:spcPts val="0"/>
              </a:spcAft>
              <a:buSzPts val="1400"/>
              <a:buNone/>
            </a:pPr>
            <a:r>
              <a:rPr lang="en-US" sz="1000" b="1" dirty="0"/>
              <a:t>Distribute</a:t>
            </a:r>
            <a:r>
              <a:rPr lang="en-US" sz="1000" dirty="0"/>
              <a:t> </a:t>
            </a:r>
            <a:r>
              <a:rPr lang="en-US" sz="1000" b="1" i="0" dirty="0"/>
              <a:t>Module </a:t>
            </a:r>
            <a:r>
              <a:rPr lang="en-US" sz="1000" b="1" dirty="0"/>
              <a:t>6</a:t>
            </a:r>
            <a:r>
              <a:rPr lang="en-US" sz="1000" b="1" i="0" dirty="0"/>
              <a:t>_Handout: Identifying chest in-drawing </a:t>
            </a:r>
            <a:r>
              <a:rPr lang="en-US" sz="1000" dirty="0"/>
              <a:t>and tell trainees that they can use it as they practice identifying chest in-drawing in the classroom or later during the practicum at the facility.</a:t>
            </a:r>
            <a:endParaRPr sz="1000" dirty="0"/>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endParaRPr dirty="0"/>
          </a:p>
        </p:txBody>
      </p:sp>
      <p:sp>
        <p:nvSpPr>
          <p:cNvPr id="1311" name="Google Shape;1311;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17</a:t>
            </a:fld>
            <a:endParaRPr sz="12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5"/>
        <p:cNvGrpSpPr/>
        <p:nvPr/>
      </p:nvGrpSpPr>
      <p:grpSpPr>
        <a:xfrm>
          <a:off x="0" y="0"/>
          <a:ext cx="0" cy="0"/>
          <a:chOff x="0" y="0"/>
          <a:chExt cx="0" cy="0"/>
        </a:xfrm>
      </p:grpSpPr>
      <p:sp>
        <p:nvSpPr>
          <p:cNvPr id="1326" name="Google Shape;132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7" name="Google Shape;1327;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SzPts val="1200"/>
            </a:pPr>
            <a:r>
              <a:rPr lang="en-US" sz="1000" b="1" i="0" u="none" strike="noStrike" cap="none" dirty="0">
                <a:solidFill>
                  <a:srgbClr val="000000"/>
                </a:solidFill>
                <a:latin typeface="Source Sans Pro"/>
                <a:ea typeface="Source Sans Pro"/>
                <a:cs typeface="Source Sans Pro"/>
                <a:sym typeface="Source Sans Pro"/>
              </a:rPr>
              <a:t>FACILITATOR NOTES</a:t>
            </a:r>
            <a:r>
              <a:rPr lang="en-US" sz="1000" b="1" dirty="0">
                <a:solidFill>
                  <a:srgbClr val="000000"/>
                </a:solidFill>
              </a:rPr>
              <a:t> </a:t>
            </a:r>
            <a:endParaRPr sz="1000" dirty="0"/>
          </a:p>
          <a:p>
            <a:pPr marL="0" lvl="0" indent="0" algn="l" rtl="0">
              <a:lnSpc>
                <a:spcPct val="100000"/>
              </a:lnSpc>
              <a:spcBef>
                <a:spcPts val="0"/>
              </a:spcBef>
              <a:spcAft>
                <a:spcPts val="0"/>
              </a:spcAft>
              <a:buSzPts val="1400"/>
              <a:buNone/>
            </a:pPr>
            <a:r>
              <a:rPr lang="en-US" sz="1000" b="1" dirty="0"/>
              <a:t>Say: </a:t>
            </a:r>
            <a:r>
              <a:rPr lang="en-US" sz="1000" dirty="0"/>
              <a:t>Lower chest in-drawing is different in infants younger than 2 months. Only severe lower chest in-drawing is an important sign of severe disease. Mild chest in-drawing is normal in young infants because their chest wall is soft.</a:t>
            </a:r>
            <a:endParaRPr sz="1000" dirty="0"/>
          </a:p>
          <a:p>
            <a:pPr marL="0" indent="0"/>
            <a:r>
              <a:rPr lang="en-US" sz="1000" b="1" dirty="0"/>
              <a:t>Emphasize </a:t>
            </a:r>
            <a:r>
              <a:rPr lang="en-US" sz="1000" dirty="0"/>
              <a:t>that if uncertain about the severity of chest in-drawing, err on the side of caution and refer to a higher level of care. Also emphasize that all young infants with danger signs need to be referred to a higher center for further management.  Tell participants that danger signs that require prompt referral include the following and these will be covered in detail in upcoming slides. </a:t>
            </a:r>
            <a:br>
              <a:rPr lang="en-US" sz="1000" dirty="0"/>
            </a:br>
            <a:endParaRPr lang="en-US" sz="1000" dirty="0"/>
          </a:p>
          <a:p>
            <a:pPr marL="285750" indent="-285750">
              <a:buChar char="•"/>
            </a:pPr>
            <a:r>
              <a:rPr lang="en-US" sz="1000" dirty="0"/>
              <a:t>Not able to feed since birth, or stopped feeding well </a:t>
            </a:r>
          </a:p>
          <a:p>
            <a:pPr marL="285750" indent="-285750">
              <a:buChar char="•"/>
            </a:pPr>
            <a:r>
              <a:rPr lang="en-US" sz="1000" dirty="0"/>
              <a:t>Convulsed or fitted since birth </a:t>
            </a:r>
          </a:p>
          <a:p>
            <a:pPr marL="285750" indent="-285750">
              <a:buChar char="•"/>
            </a:pPr>
            <a:r>
              <a:rPr lang="en-US" sz="1000" dirty="0"/>
              <a:t>Fast breathing: Two counts of 60 breaths or more in one minute </a:t>
            </a:r>
          </a:p>
          <a:p>
            <a:pPr marL="285750" indent="-285750">
              <a:buChar char="•"/>
            </a:pPr>
            <a:r>
              <a:rPr lang="en-US" sz="1000" dirty="0"/>
              <a:t>Chest indrawing </a:t>
            </a:r>
          </a:p>
          <a:p>
            <a:pPr marL="285750" indent="-285750">
              <a:buChar char="•"/>
            </a:pPr>
            <a:r>
              <a:rPr lang="en-US" sz="1000" dirty="0"/>
              <a:t>High temperature: 37.5°C or more </a:t>
            </a:r>
          </a:p>
          <a:p>
            <a:pPr marL="285750" indent="-285750">
              <a:buChar char="•"/>
            </a:pPr>
            <a:r>
              <a:rPr lang="en-US" sz="1000" dirty="0"/>
              <a:t>Very low temperature: 35.4°C or less </a:t>
            </a:r>
          </a:p>
          <a:p>
            <a:pPr marL="285750" indent="-285750">
              <a:buChar char="•"/>
            </a:pPr>
            <a:r>
              <a:rPr lang="en-US" sz="1000" dirty="0"/>
              <a:t>Yellow soles </a:t>
            </a:r>
          </a:p>
          <a:p>
            <a:pPr marL="285750" indent="-285750">
              <a:buChar char="•"/>
            </a:pPr>
            <a:r>
              <a:rPr lang="en-US" sz="1000" dirty="0"/>
              <a:t>Movement only when stimulated, or no movement even on stimulation </a:t>
            </a:r>
          </a:p>
          <a:p>
            <a:pPr marL="285750" indent="-285750">
              <a:buChar char="•"/>
            </a:pPr>
            <a:r>
              <a:rPr lang="en-US" sz="1000" dirty="0"/>
              <a:t>Signs of local infection: umbilicus red or draining pus, skin boils, or eyes draining pus </a:t>
            </a:r>
          </a:p>
        </p:txBody>
      </p:sp>
      <p:sp>
        <p:nvSpPr>
          <p:cNvPr id="1328" name="Google Shape;1328;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18</a:t>
            </a:fld>
            <a:endParaRPr sz="12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5"/>
        <p:cNvGrpSpPr/>
        <p:nvPr/>
      </p:nvGrpSpPr>
      <p:grpSpPr>
        <a:xfrm>
          <a:off x="0" y="0"/>
          <a:ext cx="0" cy="0"/>
          <a:chOff x="0" y="0"/>
          <a:chExt cx="0" cy="0"/>
        </a:xfrm>
      </p:grpSpPr>
      <p:sp>
        <p:nvSpPr>
          <p:cNvPr id="1336" name="Google Shape;1336;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7" name="Google Shape;1337;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Show</a:t>
            </a:r>
            <a:r>
              <a:rPr lang="en-US" sz="1000" dirty="0"/>
              <a:t> trainees the </a:t>
            </a:r>
            <a:r>
              <a:rPr lang="en-US" sz="1000" i="1" dirty="0"/>
              <a:t>Signs of Pneumonia – Chest in-drawing </a:t>
            </a:r>
            <a:r>
              <a:rPr lang="en-US" sz="1000" dirty="0"/>
              <a:t>video.*</a:t>
            </a:r>
            <a:endParaRPr sz="1000" dirty="0"/>
          </a:p>
          <a:p>
            <a:pPr marL="0" lvl="0" indent="0" algn="l" rtl="0">
              <a:lnSpc>
                <a:spcPct val="100000"/>
              </a:lnSpc>
              <a:spcBef>
                <a:spcPts val="0"/>
              </a:spcBef>
              <a:spcAft>
                <a:spcPts val="0"/>
              </a:spcAft>
              <a:buSzPts val="1400"/>
              <a:buNone/>
            </a:pPr>
            <a:r>
              <a:rPr lang="en-US" sz="1000" b="1" dirty="0"/>
              <a:t>Ask</a:t>
            </a:r>
            <a:r>
              <a:rPr lang="en-US" sz="1000" dirty="0"/>
              <a:t> trainees if they have any questions and </a:t>
            </a:r>
            <a:r>
              <a:rPr lang="en-US" sz="1000" b="1" dirty="0"/>
              <a:t>clarify</a:t>
            </a:r>
            <a:r>
              <a:rPr lang="en-US" sz="1000" dirty="0"/>
              <a:t> as needed.</a:t>
            </a:r>
            <a:endParaRPr sz="1000" dirty="0"/>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r>
              <a:rPr lang="en-US" sz="1000" dirty="0"/>
              <a:t>* Locate the video labeled </a:t>
            </a:r>
            <a:r>
              <a:rPr lang="en-US" sz="1000" b="1" i="0" dirty="0"/>
              <a:t>Module </a:t>
            </a:r>
            <a:r>
              <a:rPr lang="en-US" sz="1000" b="1" dirty="0"/>
              <a:t>6</a:t>
            </a:r>
            <a:r>
              <a:rPr lang="en-US" sz="1000" b="1" i="0" dirty="0"/>
              <a:t>/Video_Chest in-drawing</a:t>
            </a:r>
            <a:r>
              <a:rPr lang="en-US" sz="1000" i="1" dirty="0"/>
              <a:t> </a:t>
            </a:r>
            <a:r>
              <a:rPr lang="en-US" sz="1000" dirty="0"/>
              <a:t>in the folder </a:t>
            </a:r>
            <a:r>
              <a:rPr lang="en-US" sz="1000" b="1" i="0" dirty="0"/>
              <a:t>Module </a:t>
            </a:r>
            <a:r>
              <a:rPr lang="en-US" sz="1000" b="1" dirty="0"/>
              <a:t>6</a:t>
            </a:r>
            <a:r>
              <a:rPr lang="en-US" sz="1000" b="1" i="0" dirty="0"/>
              <a:t>/Pneumonia.  </a:t>
            </a:r>
            <a:r>
              <a:rPr lang="en-US" sz="1000" dirty="0"/>
              <a:t>Review the video ahead of the training and ensure that it will play on the computer that will be used during the training.</a:t>
            </a:r>
            <a:endParaRPr sz="1000" dirty="0"/>
          </a:p>
        </p:txBody>
      </p:sp>
      <p:sp>
        <p:nvSpPr>
          <p:cNvPr id="1338" name="Google Shape;1338;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19</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4"/>
        <p:cNvGrpSpPr/>
        <p:nvPr/>
      </p:nvGrpSpPr>
      <p:grpSpPr>
        <a:xfrm>
          <a:off x="0" y="0"/>
          <a:ext cx="0" cy="0"/>
          <a:chOff x="0" y="0"/>
          <a:chExt cx="0" cy="0"/>
        </a:xfrm>
      </p:grpSpPr>
      <p:sp>
        <p:nvSpPr>
          <p:cNvPr id="1145" name="Google Shape;114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46" name="Google Shape;1146;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en-US" sz="1000" dirty="0"/>
              <a:t>Total time required for this session: 40 mins</a:t>
            </a:r>
            <a:endParaRPr sz="1000" dirty="0"/>
          </a:p>
          <a:p>
            <a:pPr marL="0" lvl="0" indent="0" algn="l" rtl="0">
              <a:lnSpc>
                <a:spcPct val="100000"/>
              </a:lnSpc>
              <a:spcBef>
                <a:spcPts val="0"/>
              </a:spcBef>
              <a:spcAft>
                <a:spcPts val="0"/>
              </a:spcAft>
              <a:buSzPts val="1400"/>
              <a:buNone/>
            </a:pPr>
            <a:endParaRPr dirty="0"/>
          </a:p>
        </p:txBody>
      </p:sp>
      <p:sp>
        <p:nvSpPr>
          <p:cNvPr id="1147" name="Google Shape;1147;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6"/>
        <p:cNvGrpSpPr/>
        <p:nvPr/>
      </p:nvGrpSpPr>
      <p:grpSpPr>
        <a:xfrm>
          <a:off x="0" y="0"/>
          <a:ext cx="0" cy="0"/>
          <a:chOff x="0" y="0"/>
          <a:chExt cx="0" cy="0"/>
        </a:xfrm>
      </p:grpSpPr>
      <p:sp>
        <p:nvSpPr>
          <p:cNvPr id="1347" name="Google Shape;1347;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8" name="Google Shape;1348;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t>Open </a:t>
            </a:r>
            <a:r>
              <a:rPr lang="en-US" sz="1000" b="0" dirty="0"/>
              <a:t>the website with the training video </a:t>
            </a:r>
            <a:r>
              <a:rPr lang="en-US" sz="1000" b="0" i="1" dirty="0"/>
              <a:t>“Identifying chest in-drawing</a:t>
            </a:r>
            <a:r>
              <a:rPr lang="en-US" sz="1000" b="0" i="0" dirty="0"/>
              <a:t>” (see below).*</a:t>
            </a:r>
            <a:endParaRPr sz="1000" dirty="0"/>
          </a:p>
          <a:p>
            <a:pPr marL="0" lvl="0" indent="0" algn="l" rtl="0">
              <a:lnSpc>
                <a:spcPct val="100000"/>
              </a:lnSpc>
              <a:spcBef>
                <a:spcPts val="0"/>
              </a:spcBef>
              <a:spcAft>
                <a:spcPts val="0"/>
              </a:spcAft>
              <a:buSzPts val="1400"/>
              <a:buNone/>
            </a:pPr>
            <a:r>
              <a:rPr lang="en-US" sz="1000" b="1" dirty="0"/>
              <a:t>Tell </a:t>
            </a:r>
            <a:r>
              <a:rPr lang="en-US" sz="1000" dirty="0"/>
              <a:t>trainees that now they will practice identifying chest in-drawing by observing children in this video.</a:t>
            </a:r>
            <a:endParaRPr sz="1000" dirty="0"/>
          </a:p>
          <a:p>
            <a:pPr marL="0" lvl="0" indent="0" algn="l" rtl="0">
              <a:lnSpc>
                <a:spcPct val="100000"/>
              </a:lnSpc>
              <a:spcBef>
                <a:spcPts val="0"/>
              </a:spcBef>
              <a:spcAft>
                <a:spcPts val="0"/>
              </a:spcAft>
              <a:buSzPts val="1400"/>
              <a:buNone/>
            </a:pPr>
            <a:r>
              <a:rPr lang="en-US" sz="1000" b="1" dirty="0"/>
              <a:t>Ask</a:t>
            </a:r>
            <a:r>
              <a:rPr lang="en-US" sz="1000" dirty="0"/>
              <a:t> them to read the instructions on the slide and take a minute to write down the names of the children. </a:t>
            </a:r>
            <a:endParaRPr sz="1000" dirty="0"/>
          </a:p>
          <a:p>
            <a:pPr marL="0" lvl="0" indent="0" algn="l" rtl="0">
              <a:lnSpc>
                <a:spcPct val="100000"/>
              </a:lnSpc>
              <a:spcBef>
                <a:spcPts val="0"/>
              </a:spcBef>
              <a:spcAft>
                <a:spcPts val="0"/>
              </a:spcAft>
              <a:buSzPts val="1400"/>
              <a:buNone/>
            </a:pPr>
            <a:r>
              <a:rPr lang="en-US" sz="1000" b="1" dirty="0"/>
              <a:t>Explain</a:t>
            </a:r>
            <a:r>
              <a:rPr lang="en-US" sz="1000" dirty="0"/>
              <a:t> that after they have observed each child, they should write down their answer next to the child’s name. </a:t>
            </a:r>
            <a:r>
              <a:rPr lang="en-US" sz="1000" b="1" dirty="0"/>
              <a:t>Start </a:t>
            </a:r>
            <a:r>
              <a:rPr lang="en-US" sz="1000" dirty="0"/>
              <a:t>playing the video, </a:t>
            </a:r>
            <a:r>
              <a:rPr lang="en-US" sz="1000" b="1" dirty="0"/>
              <a:t>PAUSING</a:t>
            </a:r>
            <a:r>
              <a:rPr lang="en-US" sz="1000" dirty="0"/>
              <a:t> after each case (before the narrator reveals correct answer), so the trainees can write down their answer. After each case, ask for a volunteer to share the answer with the group and check if everyone agrees. Then </a:t>
            </a:r>
            <a:r>
              <a:rPr lang="en-US" sz="1000" b="1" dirty="0"/>
              <a:t>un-pause</a:t>
            </a:r>
            <a:r>
              <a:rPr lang="en-US" sz="1000" dirty="0"/>
              <a:t> the video and </a:t>
            </a:r>
            <a:r>
              <a:rPr lang="en-US" sz="1000" b="1" dirty="0"/>
              <a:t>reveal</a:t>
            </a:r>
            <a:r>
              <a:rPr lang="en-US" sz="1000" dirty="0"/>
              <a:t> correct answer. If anyone in the group answered incorrectly, </a:t>
            </a:r>
            <a:r>
              <a:rPr lang="en-US" sz="1000" b="1" dirty="0"/>
              <a:t>rewind</a:t>
            </a:r>
            <a:r>
              <a:rPr lang="en-US" sz="1000" dirty="0"/>
              <a:t> and </a:t>
            </a:r>
            <a:r>
              <a:rPr lang="en-US" sz="1000" b="1" dirty="0"/>
              <a:t>rewatch</a:t>
            </a:r>
            <a:r>
              <a:rPr lang="en-US" sz="1000" dirty="0"/>
              <a:t> this segment pointing out the signs of chest in-drawing or the absence of such.</a:t>
            </a:r>
            <a:endParaRPr sz="1000" dirty="0"/>
          </a:p>
          <a:p>
            <a:pPr marL="0" lvl="0" indent="0" algn="l" rtl="0">
              <a:lnSpc>
                <a:spcPct val="100000"/>
              </a:lnSpc>
              <a:spcBef>
                <a:spcPts val="0"/>
              </a:spcBef>
              <a:spcAft>
                <a:spcPts val="0"/>
              </a:spcAft>
              <a:buSzPts val="1400"/>
              <a:buNone/>
            </a:pPr>
            <a:r>
              <a:rPr lang="en-US" sz="1000" b="1" dirty="0"/>
              <a:t>Repeat</a:t>
            </a:r>
            <a:r>
              <a:rPr lang="en-US" sz="1000" dirty="0"/>
              <a:t> the process for each child.</a:t>
            </a:r>
            <a:endParaRPr sz="1000" dirty="0"/>
          </a:p>
          <a:p>
            <a:pPr marL="0" lvl="0" indent="0" algn="l" rtl="0">
              <a:lnSpc>
                <a:spcPct val="100000"/>
              </a:lnSpc>
              <a:spcBef>
                <a:spcPts val="0"/>
              </a:spcBef>
              <a:spcAft>
                <a:spcPts val="0"/>
              </a:spcAft>
              <a:buSzPts val="1400"/>
              <a:buNone/>
            </a:pPr>
            <a:endParaRPr sz="1000" dirty="0"/>
          </a:p>
          <a:p>
            <a:pPr marL="0" marR="0" lvl="0" indent="0" algn="l" rtl="0">
              <a:lnSpc>
                <a:spcPct val="100000"/>
              </a:lnSpc>
              <a:spcBef>
                <a:spcPts val="0"/>
              </a:spcBef>
              <a:spcAft>
                <a:spcPts val="0"/>
              </a:spcAft>
              <a:buClr>
                <a:schemeClr val="dk1"/>
              </a:buClr>
              <a:buSzPts val="1200"/>
              <a:buFont typeface="Arial"/>
              <a:buNone/>
            </a:pPr>
            <a:r>
              <a:rPr lang="en-US" sz="1000" dirty="0"/>
              <a:t>*Make sure ahead of time that an internet connection is available in your training location.	</a:t>
            </a:r>
            <a:endParaRPr sz="1000" dirty="0"/>
          </a:p>
          <a:p>
            <a:pPr marL="0" lvl="0" indent="0" algn="l" rtl="0">
              <a:lnSpc>
                <a:spcPct val="100000"/>
              </a:lnSpc>
              <a:spcBef>
                <a:spcPts val="0"/>
              </a:spcBef>
              <a:spcAft>
                <a:spcPts val="0"/>
              </a:spcAft>
              <a:buClr>
                <a:schemeClr val="dk1"/>
              </a:buClr>
              <a:buSzPts val="1200"/>
              <a:buFont typeface="Arial"/>
              <a:buNone/>
            </a:pPr>
            <a:r>
              <a:rPr lang="en-US" sz="1000" dirty="0"/>
              <a:t>Copy and paste this link to the video into internet browser:  </a:t>
            </a:r>
            <a:r>
              <a:rPr lang="en-US" sz="1000" b="1" dirty="0"/>
              <a:t>https://www.youtube.com/watch?v=mDw5gMXkc_I</a:t>
            </a:r>
            <a:r>
              <a:rPr lang="en-US" sz="1000" b="0" dirty="0"/>
              <a:t> </a:t>
            </a:r>
            <a:endParaRPr sz="1000" dirty="0"/>
          </a:p>
        </p:txBody>
      </p:sp>
      <p:sp>
        <p:nvSpPr>
          <p:cNvPr id="1349" name="Google Shape;1349;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20</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7"/>
        <p:cNvGrpSpPr/>
        <p:nvPr/>
      </p:nvGrpSpPr>
      <p:grpSpPr>
        <a:xfrm>
          <a:off x="0" y="0"/>
          <a:ext cx="0" cy="0"/>
          <a:chOff x="0" y="0"/>
          <a:chExt cx="0" cy="0"/>
        </a:xfrm>
      </p:grpSpPr>
      <p:sp>
        <p:nvSpPr>
          <p:cNvPr id="1358" name="Google Shape;1358;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9" name="Google Shape;1359;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Tell</a:t>
            </a:r>
            <a:r>
              <a:rPr lang="en-US" sz="1000" dirty="0"/>
              <a:t> trainees that now they will have more opportunities to practice identifying chest in-drawing while watching this video (see below).* </a:t>
            </a:r>
            <a:endParaRPr sz="1000" dirty="0"/>
          </a:p>
          <a:p>
            <a:pPr marL="0" lvl="0" indent="0" algn="l" rtl="0">
              <a:lnSpc>
                <a:spcPct val="100000"/>
              </a:lnSpc>
              <a:spcBef>
                <a:spcPts val="0"/>
              </a:spcBef>
              <a:spcAft>
                <a:spcPts val="0"/>
              </a:spcAft>
              <a:buSzPts val="1400"/>
              <a:buNone/>
            </a:pPr>
            <a:r>
              <a:rPr lang="en-US" sz="1000" b="1" dirty="0"/>
              <a:t>Ask</a:t>
            </a:r>
            <a:r>
              <a:rPr lang="en-US" sz="1000" dirty="0"/>
              <a:t> them to number the cases on a sheet of paper based on the instructions on the slide.</a:t>
            </a:r>
            <a:endParaRPr sz="1000" dirty="0"/>
          </a:p>
          <a:p>
            <a:pPr marL="0" lvl="0" indent="0" algn="l" rtl="0">
              <a:lnSpc>
                <a:spcPct val="100000"/>
              </a:lnSpc>
              <a:spcBef>
                <a:spcPts val="0"/>
              </a:spcBef>
              <a:spcAft>
                <a:spcPts val="0"/>
              </a:spcAft>
              <a:buSzPts val="1400"/>
              <a:buNone/>
            </a:pPr>
            <a:r>
              <a:rPr lang="en-US" sz="1000" b="1" dirty="0"/>
              <a:t>Start </a:t>
            </a:r>
            <a:r>
              <a:rPr lang="en-US" sz="1000" dirty="0"/>
              <a:t>playing the video and press </a:t>
            </a:r>
            <a:r>
              <a:rPr lang="en-US" sz="1000" b="1" dirty="0"/>
              <a:t>PAUSE </a:t>
            </a:r>
            <a:r>
              <a:rPr lang="en-US" sz="1000" dirty="0"/>
              <a:t>every time the narrator says: “Pause the video while you decide.” </a:t>
            </a:r>
            <a:r>
              <a:rPr lang="en-US" sz="1000" b="1" dirty="0"/>
              <a:t>Allow</a:t>
            </a:r>
            <a:r>
              <a:rPr lang="en-US" sz="1000" dirty="0"/>
              <a:t> participants half a minute to write down their responses and </a:t>
            </a:r>
            <a:r>
              <a:rPr lang="en-US" sz="1000" b="1" dirty="0"/>
              <a:t>proceed</a:t>
            </a:r>
            <a:r>
              <a:rPr lang="en-US" sz="1000" dirty="0"/>
              <a:t> with the video, </a:t>
            </a:r>
            <a:r>
              <a:rPr lang="en-US" sz="1000" b="0" dirty="0"/>
              <a:t>revealing</a:t>
            </a:r>
            <a:r>
              <a:rPr lang="en-US" sz="1000" dirty="0"/>
              <a:t> the correct answer. </a:t>
            </a:r>
            <a:endParaRPr sz="1000" dirty="0"/>
          </a:p>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Repeat</a:t>
            </a:r>
            <a:r>
              <a:rPr lang="en-US" sz="1000" b="0" i="0" u="none" strike="noStrike" cap="none" dirty="0">
                <a:solidFill>
                  <a:srgbClr val="000000"/>
                </a:solidFill>
                <a:latin typeface="Source Sans Pro"/>
                <a:ea typeface="Source Sans Pro"/>
                <a:cs typeface="Source Sans Pro"/>
                <a:sym typeface="Source Sans Pro"/>
              </a:rPr>
              <a:t> the process with all 9 cases.</a:t>
            </a:r>
            <a:endParaRPr sz="1000" dirty="0"/>
          </a:p>
          <a:p>
            <a:pPr marL="0" marR="0" lvl="0" indent="0" algn="l" rtl="0">
              <a:lnSpc>
                <a:spcPct val="100000"/>
              </a:lnSpc>
              <a:spcBef>
                <a:spcPts val="0"/>
              </a:spcBef>
              <a:spcAft>
                <a:spcPts val="0"/>
              </a:spcAft>
              <a:buClr>
                <a:srgbClr val="000000"/>
              </a:buClr>
              <a:buSzPts val="1200"/>
              <a:buFont typeface="Source Sans Pro"/>
              <a:buNone/>
            </a:pPr>
            <a:r>
              <a:rPr lang="en-US" sz="1000" b="0" i="0" u="none" strike="noStrike" cap="none" dirty="0">
                <a:solidFill>
                  <a:srgbClr val="000000"/>
                </a:solidFill>
                <a:latin typeface="Source Sans Pro"/>
                <a:ea typeface="Source Sans Pro"/>
                <a:cs typeface="Source Sans Pro"/>
                <a:sym typeface="Source Sans Pro"/>
              </a:rPr>
              <a:t>After the last case, </a:t>
            </a:r>
            <a:r>
              <a:rPr lang="en-US" sz="1000" b="1" i="0" u="none" strike="noStrike" cap="none" dirty="0">
                <a:solidFill>
                  <a:srgbClr val="000000"/>
                </a:solidFill>
                <a:latin typeface="Source Sans Pro"/>
                <a:ea typeface="Source Sans Pro"/>
                <a:cs typeface="Source Sans Pro"/>
                <a:sym typeface="Source Sans Pro"/>
              </a:rPr>
              <a:t>discuss</a:t>
            </a:r>
            <a:r>
              <a:rPr lang="en-US" sz="1000" b="0" i="0" u="none" strike="noStrike" cap="none" dirty="0">
                <a:solidFill>
                  <a:srgbClr val="000000"/>
                </a:solidFill>
                <a:latin typeface="Source Sans Pro"/>
                <a:ea typeface="Source Sans Pro"/>
                <a:cs typeface="Source Sans Pro"/>
                <a:sym typeface="Source Sans Pro"/>
              </a:rPr>
              <a:t> if everyone answered correctly, and if not, what challenges they experienced.</a:t>
            </a:r>
            <a:endParaRPr sz="1000" dirty="0"/>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r>
              <a:rPr lang="en-US" sz="1000" b="0" i="0" u="none" strike="noStrike" cap="none" dirty="0">
                <a:solidFill>
                  <a:srgbClr val="000000"/>
                </a:solidFill>
                <a:latin typeface="Source Sans Pro"/>
                <a:ea typeface="Source Sans Pro"/>
                <a:cs typeface="Source Sans Pro"/>
                <a:sym typeface="Source Sans Pro"/>
              </a:rPr>
              <a:t>*Make sure ahead of time that an internet connection is available in your training location. For the World Medical Education site (where the video is located) you will have to create an account ahead of the training, otherwise, you won’t be able to play the video. The account is free of charge.	</a:t>
            </a:r>
            <a:endParaRPr sz="1000" dirty="0"/>
          </a:p>
          <a:p>
            <a:pPr marL="0" lvl="0" indent="0" algn="l" rtl="0">
              <a:lnSpc>
                <a:spcPct val="100000"/>
              </a:lnSpc>
              <a:spcBef>
                <a:spcPts val="0"/>
              </a:spcBef>
              <a:spcAft>
                <a:spcPts val="0"/>
              </a:spcAft>
              <a:buSzPts val="1400"/>
              <a:buNone/>
            </a:pPr>
            <a:r>
              <a:rPr lang="en-US" sz="1000" b="0" i="0" u="none" strike="noStrike" cap="none" dirty="0">
                <a:solidFill>
                  <a:srgbClr val="000000"/>
                </a:solidFill>
                <a:latin typeface="Source Sans Pro"/>
                <a:ea typeface="Source Sans Pro"/>
                <a:cs typeface="Source Sans Pro"/>
                <a:sym typeface="Source Sans Pro"/>
              </a:rPr>
              <a:t>Copy and paste this link to the video into internet browser: </a:t>
            </a:r>
            <a:r>
              <a:rPr lang="en-US" sz="1000" b="1" i="0" u="none" strike="noStrike" cap="none" dirty="0">
                <a:solidFill>
                  <a:srgbClr val="000000"/>
                </a:solidFill>
                <a:latin typeface="Source Sans Pro"/>
                <a:ea typeface="Source Sans Pro"/>
                <a:cs typeface="Source Sans Pro"/>
                <a:sym typeface="Source Sans Pro"/>
              </a:rPr>
              <a:t>https://learning.worldmedicaleducation.org/modules/109/584 </a:t>
            </a:r>
            <a:endParaRPr sz="1000" dirty="0"/>
          </a:p>
        </p:txBody>
      </p:sp>
      <p:sp>
        <p:nvSpPr>
          <p:cNvPr id="1360" name="Google Shape;1360;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21</a:t>
            </a:fld>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8"/>
        <p:cNvGrpSpPr/>
        <p:nvPr/>
      </p:nvGrpSpPr>
      <p:grpSpPr>
        <a:xfrm>
          <a:off x="0" y="0"/>
          <a:ext cx="0" cy="0"/>
          <a:chOff x="0" y="0"/>
          <a:chExt cx="0" cy="0"/>
        </a:xfrm>
      </p:grpSpPr>
      <p:sp>
        <p:nvSpPr>
          <p:cNvPr id="1369" name="Google Shape;136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0" name="Google Shape;1370;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t>Explain</a:t>
            </a:r>
            <a:r>
              <a:rPr lang="en-US" sz="1000" dirty="0"/>
              <a:t> to trainees that after they have made sure the child with cough has no difficult breathing (including chest in-drawing), they should check for fast breathing.</a:t>
            </a:r>
            <a:endParaRPr sz="1000" dirty="0"/>
          </a:p>
          <a:p>
            <a:pPr marL="0" indent="0"/>
            <a:r>
              <a:rPr lang="en-US" sz="1000" b="1" dirty="0"/>
              <a:t>Remind</a:t>
            </a:r>
            <a:r>
              <a:rPr lang="en-US" sz="1000" dirty="0"/>
              <a:t> them that, as they learned in the previous session, the air sacs in the lungs are filling with air when a healthy person breathes. These air sacs help to get oxygen into the body. In a person with pneumonia, the air sacs are filled with fluid and pus, which makes breathing harder and limits oxygen intake. When not enough oxygen gets into the body, a child has to breathe faster to compensate for that. </a:t>
            </a:r>
          </a:p>
          <a:p>
            <a:pPr marL="0" lvl="0" indent="0" algn="l" rtl="0">
              <a:lnSpc>
                <a:spcPct val="100000"/>
              </a:lnSpc>
              <a:spcBef>
                <a:spcPts val="0"/>
              </a:spcBef>
              <a:spcAft>
                <a:spcPts val="0"/>
              </a:spcAft>
              <a:buSzPts val="1400"/>
              <a:buNone/>
            </a:pPr>
            <a:r>
              <a:rPr lang="en-US" sz="1000" b="1" dirty="0"/>
              <a:t>Tell</a:t>
            </a:r>
            <a:r>
              <a:rPr lang="en-US" sz="1000" dirty="0"/>
              <a:t> trainees that a child with cough who has no difficult breathing (including chest in-drawing) but has fast breathing can be treated for pneumonia on site and continue treatment at home. </a:t>
            </a:r>
            <a:r>
              <a:rPr lang="en-US" sz="1000" b="1" dirty="0"/>
              <a:t>Infants with fast breathing who are younger than 2 months should be referred to a higher level of care.</a:t>
            </a:r>
            <a:endParaRPr sz="1000" b="1" dirty="0"/>
          </a:p>
          <a:p>
            <a:pPr marL="0" lvl="0" indent="0" algn="l" rtl="0">
              <a:lnSpc>
                <a:spcPct val="100000"/>
              </a:lnSpc>
              <a:spcBef>
                <a:spcPts val="0"/>
              </a:spcBef>
              <a:spcAft>
                <a:spcPts val="0"/>
              </a:spcAft>
              <a:buSzPts val="1400"/>
              <a:buNone/>
            </a:pPr>
            <a:r>
              <a:rPr lang="en-US" sz="1000" b="1" dirty="0"/>
              <a:t>Read</a:t>
            </a:r>
            <a:r>
              <a:rPr lang="en-US" sz="1000" dirty="0"/>
              <a:t> the information on the slide, explaining that in children who are younger than 2 months, 60 or more breaths per minute is considered fast, and for children who are 2 months to 11 months old, 50 or more breaths per minute is considered fast. For children who are 1 year to 5 years old, 40 or more breaths per minute is considered fast.</a:t>
            </a:r>
            <a:endParaRPr sz="1000" dirty="0"/>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endParaRPr sz="1000" dirty="0"/>
          </a:p>
          <a:p>
            <a:pPr marL="0" indent="0"/>
            <a:r>
              <a:rPr lang="en-US" sz="1000" dirty="0"/>
              <a:t> </a:t>
            </a:r>
            <a:endParaRPr sz="1000" dirty="0"/>
          </a:p>
        </p:txBody>
      </p:sp>
      <p:sp>
        <p:nvSpPr>
          <p:cNvPr id="1371" name="Google Shape;1371;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22</a:t>
            </a:fld>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9"/>
        <p:cNvGrpSpPr/>
        <p:nvPr/>
      </p:nvGrpSpPr>
      <p:grpSpPr>
        <a:xfrm>
          <a:off x="0" y="0"/>
          <a:ext cx="0" cy="0"/>
          <a:chOff x="0" y="0"/>
          <a:chExt cx="0" cy="0"/>
        </a:xfrm>
      </p:grpSpPr>
      <p:sp>
        <p:nvSpPr>
          <p:cNvPr id="1380" name="Google Shape;1380;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1" name="Google Shape;1381;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t>Say:</a:t>
            </a:r>
            <a:r>
              <a:rPr lang="en-US" sz="1000" dirty="0"/>
              <a:t> Knowing how to count a child’s breath is important for understanding if a child has pneumonia. Here is how you do it: </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The child must be calm and still. Have the caregiver hold the child. If the child is sleeping, do not wake the child.</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Start keeping track of the time. For this, you will need a watch with a second hand or a timer. For one minute, watch the child’s breathing. Breathing in and out should be counted as one breath. It is easier if you just count every time the child breathes out.</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At the end of one minute, stop counting and record the number of breaths per minute.</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Sometimes, children get restless, and their breathing becomes hard to count. If you are unsure, do the count again. If the child starts to cry or moves too much, wait until the child is calm and count again.</a:t>
            </a:r>
            <a:endParaRPr sz="1000" dirty="0"/>
          </a:p>
          <a:p>
            <a:pPr marL="0" lvl="0" indent="0" algn="l" rtl="0">
              <a:lnSpc>
                <a:spcPct val="100000"/>
              </a:lnSpc>
              <a:spcBef>
                <a:spcPts val="0"/>
              </a:spcBef>
              <a:spcAft>
                <a:spcPts val="0"/>
              </a:spcAft>
              <a:buSzPts val="1400"/>
              <a:buNone/>
            </a:pPr>
            <a:endParaRPr dirty="0"/>
          </a:p>
        </p:txBody>
      </p:sp>
      <p:sp>
        <p:nvSpPr>
          <p:cNvPr id="1382" name="Google Shape;1382;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23</a:t>
            </a:fld>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0"/>
        <p:cNvGrpSpPr/>
        <p:nvPr/>
      </p:nvGrpSpPr>
      <p:grpSpPr>
        <a:xfrm>
          <a:off x="0" y="0"/>
          <a:ext cx="0" cy="0"/>
          <a:chOff x="0" y="0"/>
          <a:chExt cx="0" cy="0"/>
        </a:xfrm>
      </p:grpSpPr>
      <p:sp>
        <p:nvSpPr>
          <p:cNvPr id="1391" name="Google Shape;1391;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2" name="Google Shape;1392;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marR="0" lvl="0" indent="0" algn="l" rtl="0">
              <a:lnSpc>
                <a:spcPct val="100000"/>
              </a:lnSpc>
              <a:spcBef>
                <a:spcPts val="0"/>
              </a:spcBef>
              <a:spcAft>
                <a:spcPts val="0"/>
              </a:spcAft>
              <a:buClr>
                <a:srgbClr val="000000"/>
              </a:buClr>
              <a:buSzPts val="1200"/>
              <a:buFont typeface="Arial"/>
              <a:buNone/>
            </a:pPr>
            <a:r>
              <a:rPr lang="en-US" sz="1000" b="1" i="0" u="none" strike="noStrike" cap="none" dirty="0">
                <a:solidFill>
                  <a:srgbClr val="000000"/>
                </a:solidFill>
                <a:latin typeface="Source Sans Pro"/>
                <a:ea typeface="Source Sans Pro"/>
                <a:cs typeface="Source Sans Pro"/>
                <a:sym typeface="Source Sans Pro"/>
              </a:rPr>
              <a:t>Ask</a:t>
            </a:r>
            <a:r>
              <a:rPr lang="en-US" sz="1000" b="0" i="0" u="none" strike="noStrike" cap="none" dirty="0">
                <a:solidFill>
                  <a:srgbClr val="000000"/>
                </a:solidFill>
                <a:latin typeface="Source Sans Pro"/>
                <a:ea typeface="Source Sans Pro"/>
                <a:cs typeface="Source Sans Pro"/>
                <a:sym typeface="Source Sans Pro"/>
              </a:rPr>
              <a:t> trainees: </a:t>
            </a:r>
            <a:r>
              <a:rPr lang="en-US" sz="1000" b="0" u="none" strike="noStrike" cap="none" dirty="0">
                <a:solidFill>
                  <a:srgbClr val="000000"/>
                </a:solidFill>
                <a:latin typeface="Source Sans Pro"/>
                <a:ea typeface="Source Sans Pro"/>
                <a:cs typeface="Source Sans Pro"/>
                <a:sym typeface="Source Sans Pro"/>
              </a:rPr>
              <a:t>What will you use to count breaths for 1 minute? What kind a timer/clock/watch do you have? </a:t>
            </a:r>
            <a:r>
              <a:rPr lang="en-US" sz="1000" b="0" i="0" u="none" strike="noStrike" cap="none" dirty="0">
                <a:solidFill>
                  <a:srgbClr val="000000"/>
                </a:solidFill>
                <a:latin typeface="Source Sans Pro"/>
                <a:ea typeface="Source Sans Pro"/>
                <a:cs typeface="Source Sans Pro"/>
                <a:sym typeface="Source Sans Pro"/>
              </a:rPr>
              <a:t>If mobile phones are not mentioned as one of the options, </a:t>
            </a:r>
            <a:r>
              <a:rPr lang="en-US" sz="1000" b="1" i="0" u="none" strike="noStrike" cap="none" dirty="0">
                <a:solidFill>
                  <a:srgbClr val="000000"/>
                </a:solidFill>
                <a:latin typeface="Source Sans Pro"/>
                <a:ea typeface="Source Sans Pro"/>
                <a:cs typeface="Source Sans Pro"/>
                <a:sym typeface="Source Sans Pro"/>
              </a:rPr>
              <a:t>ask:</a:t>
            </a:r>
            <a:r>
              <a:rPr lang="en-US" sz="1000" b="0" i="0" u="none" strike="noStrike" cap="none" dirty="0">
                <a:solidFill>
                  <a:srgbClr val="000000"/>
                </a:solidFill>
                <a:latin typeface="Source Sans Pro"/>
                <a:ea typeface="Source Sans Pro"/>
                <a:cs typeface="Source Sans Pro"/>
                <a:sym typeface="Source Sans Pro"/>
              </a:rPr>
              <a:t> </a:t>
            </a:r>
            <a:r>
              <a:rPr lang="en-US" sz="1000" b="0" u="none" strike="noStrike" cap="none" dirty="0">
                <a:solidFill>
                  <a:srgbClr val="000000"/>
                </a:solidFill>
                <a:latin typeface="Source Sans Pro"/>
                <a:ea typeface="Source Sans Pro"/>
                <a:cs typeface="Source Sans Pro"/>
                <a:sym typeface="Source Sans Pro"/>
              </a:rPr>
              <a:t>Do you think you can use your mobile phones for that? </a:t>
            </a:r>
            <a:r>
              <a:rPr lang="en-US" sz="1000" b="0" i="0" u="none" strike="noStrike" cap="none" dirty="0">
                <a:solidFill>
                  <a:srgbClr val="000000"/>
                </a:solidFill>
                <a:latin typeface="Source Sans Pro"/>
                <a:ea typeface="Source Sans Pro"/>
                <a:cs typeface="Source Sans Pro"/>
                <a:sym typeface="Source Sans Pro"/>
              </a:rPr>
              <a:t>Because mobile phones often have a digital timer installed, ask trainees to take their phones out and see if/how they can rely on those to count breaths.</a:t>
            </a:r>
            <a:endParaRPr sz="1000" dirty="0"/>
          </a:p>
          <a:p>
            <a:pPr marL="0" marR="0" lvl="0" indent="0" algn="l" rtl="0">
              <a:lnSpc>
                <a:spcPct val="100000"/>
              </a:lnSpc>
              <a:spcBef>
                <a:spcPts val="0"/>
              </a:spcBef>
              <a:spcAft>
                <a:spcPts val="0"/>
              </a:spcAft>
              <a:buClr>
                <a:srgbClr val="000000"/>
              </a:buClr>
              <a:buSzPts val="1200"/>
              <a:buFont typeface="Arial"/>
              <a:buNone/>
            </a:pPr>
            <a:r>
              <a:rPr lang="en-US" sz="1000" b="1" i="0" u="none" strike="noStrike" cap="none" dirty="0">
                <a:solidFill>
                  <a:srgbClr val="000000"/>
                </a:solidFill>
                <a:latin typeface="Source Sans Pro"/>
                <a:ea typeface="Source Sans Pro"/>
                <a:cs typeface="Source Sans Pro"/>
                <a:sym typeface="Source Sans Pro"/>
              </a:rPr>
              <a:t>Facilitate </a:t>
            </a:r>
            <a:r>
              <a:rPr lang="en-US" sz="1000" b="0" i="0" u="none" strike="noStrike" cap="none" dirty="0">
                <a:solidFill>
                  <a:srgbClr val="000000"/>
                </a:solidFill>
                <a:latin typeface="Source Sans Pro"/>
                <a:ea typeface="Source Sans Pro"/>
                <a:cs typeface="Source Sans Pro"/>
                <a:sym typeface="Source Sans Pro"/>
              </a:rPr>
              <a:t>the discussion. While discussing different options, suggest that when using a watch with a second hand, to start count when the second hand reaches an easy point to remember, such as at the number 12 or 6 on the watch face. If using a digital watch, start counting when the numbers of seconds are at :00.</a:t>
            </a:r>
            <a:endParaRPr sz="1000" dirty="0"/>
          </a:p>
          <a:p>
            <a:pPr marL="0" marR="0" lvl="0" indent="0" algn="l" rtl="0">
              <a:lnSpc>
                <a:spcPct val="100000"/>
              </a:lnSpc>
              <a:spcBef>
                <a:spcPts val="0"/>
              </a:spcBef>
              <a:spcAft>
                <a:spcPts val="0"/>
              </a:spcAft>
              <a:buClr>
                <a:srgbClr val="000000"/>
              </a:buClr>
              <a:buSzPts val="1200"/>
              <a:buFont typeface="Arial"/>
              <a:buNone/>
            </a:pPr>
            <a:r>
              <a:rPr lang="en-US" sz="1000" b="1" i="0" u="none" strike="noStrike" cap="none" dirty="0">
                <a:solidFill>
                  <a:srgbClr val="000000"/>
                </a:solidFill>
                <a:latin typeface="Source Sans Pro"/>
                <a:ea typeface="Source Sans Pro"/>
                <a:cs typeface="Source Sans Pro"/>
                <a:sym typeface="Source Sans Pro"/>
              </a:rPr>
              <a:t>Click on the mouse </a:t>
            </a:r>
            <a:r>
              <a:rPr lang="en-US" sz="1000" b="0" i="0" u="none" strike="noStrike" cap="none" dirty="0">
                <a:solidFill>
                  <a:srgbClr val="000000"/>
                </a:solidFill>
                <a:latin typeface="Source Sans Pro"/>
                <a:ea typeface="Source Sans Pro"/>
                <a:cs typeface="Source Sans Pro"/>
                <a:sym typeface="Source Sans Pro"/>
              </a:rPr>
              <a:t>to reveal a tip and </a:t>
            </a:r>
            <a:r>
              <a:rPr lang="en-US" sz="1000" b="1" i="0" u="none" strike="noStrike" cap="none" dirty="0">
                <a:solidFill>
                  <a:srgbClr val="000000"/>
                </a:solidFill>
                <a:latin typeface="Source Sans Pro"/>
                <a:ea typeface="Source Sans Pro"/>
                <a:cs typeface="Source Sans Pro"/>
                <a:sym typeface="Source Sans Pro"/>
              </a:rPr>
              <a:t>ask</a:t>
            </a:r>
            <a:r>
              <a:rPr lang="en-US" sz="1000" dirty="0"/>
              <a:t> one of the trainees to read the information on the slide out loud. </a:t>
            </a:r>
            <a:r>
              <a:rPr lang="en-US" sz="1000" b="1" dirty="0"/>
              <a:t>Ask </a:t>
            </a:r>
            <a:r>
              <a:rPr lang="en-US" sz="1000" dirty="0"/>
              <a:t>trainees to think about who this other person may be in their pharmacy/drug shop and share this information with the group.</a:t>
            </a:r>
            <a:endParaRPr sz="1000" dirty="0"/>
          </a:p>
          <a:p>
            <a:pPr marL="0" lvl="0" indent="0" algn="l" rtl="0">
              <a:lnSpc>
                <a:spcPct val="100000"/>
              </a:lnSpc>
              <a:spcBef>
                <a:spcPts val="0"/>
              </a:spcBef>
              <a:spcAft>
                <a:spcPts val="0"/>
              </a:spcAft>
              <a:buSzPts val="1400"/>
              <a:buNone/>
            </a:pPr>
            <a:endParaRPr dirty="0"/>
          </a:p>
        </p:txBody>
      </p:sp>
      <p:sp>
        <p:nvSpPr>
          <p:cNvPr id="1393" name="Google Shape;1393;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24</a:t>
            </a:fld>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1"/>
        <p:cNvGrpSpPr/>
        <p:nvPr/>
      </p:nvGrpSpPr>
      <p:grpSpPr>
        <a:xfrm>
          <a:off x="0" y="0"/>
          <a:ext cx="0" cy="0"/>
          <a:chOff x="0" y="0"/>
          <a:chExt cx="0" cy="0"/>
        </a:xfrm>
      </p:grpSpPr>
      <p:sp>
        <p:nvSpPr>
          <p:cNvPr id="1402" name="Google Shape;1402;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3" name="Google Shape;1403;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b="1" dirty="0">
              <a:solidFill>
                <a:srgbClr val="000000"/>
              </a:solidFill>
            </a:endParaRPr>
          </a:p>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Show</a:t>
            </a:r>
            <a:r>
              <a:rPr lang="en-US" sz="1000" b="0" i="0" u="none" strike="noStrike" cap="none" dirty="0">
                <a:solidFill>
                  <a:srgbClr val="000000"/>
                </a:solidFill>
                <a:latin typeface="Source Sans Pro"/>
                <a:ea typeface="Source Sans Pro"/>
                <a:cs typeface="Source Sans Pro"/>
                <a:sym typeface="Source Sans Pro"/>
              </a:rPr>
              <a:t> trainees the </a:t>
            </a:r>
            <a:r>
              <a:rPr lang="en-US" sz="1000" b="0" i="1" u="none" strike="noStrike" cap="none" dirty="0">
                <a:solidFill>
                  <a:srgbClr val="000000"/>
                </a:solidFill>
                <a:latin typeface="Source Sans Pro"/>
                <a:ea typeface="Source Sans Pro"/>
                <a:cs typeface="Source Sans Pro"/>
                <a:sym typeface="Source Sans Pro"/>
              </a:rPr>
              <a:t>Signs of Pneumonia – Fast breathing and counting breaths </a:t>
            </a:r>
            <a:r>
              <a:rPr lang="en-US" sz="1000" b="0" i="0" u="none" strike="noStrike" cap="none" dirty="0">
                <a:solidFill>
                  <a:srgbClr val="000000"/>
                </a:solidFill>
                <a:latin typeface="Source Sans Pro"/>
                <a:ea typeface="Source Sans Pro"/>
                <a:cs typeface="Source Sans Pro"/>
                <a:sym typeface="Source Sans Pro"/>
              </a:rPr>
              <a:t>video (see below).*</a:t>
            </a:r>
            <a:endParaRPr sz="1000" dirty="0"/>
          </a:p>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Ask</a:t>
            </a:r>
            <a:r>
              <a:rPr lang="en-US" sz="1000" b="0" i="0" u="none" strike="noStrike" cap="none" dirty="0">
                <a:solidFill>
                  <a:srgbClr val="000000"/>
                </a:solidFill>
                <a:latin typeface="Source Sans Pro"/>
                <a:ea typeface="Source Sans Pro"/>
                <a:cs typeface="Source Sans Pro"/>
                <a:sym typeface="Source Sans Pro"/>
              </a:rPr>
              <a:t> trainees if they have any questions and </a:t>
            </a:r>
            <a:r>
              <a:rPr lang="en-US" sz="1000" b="1" i="0" u="none" strike="noStrike" cap="none" dirty="0">
                <a:solidFill>
                  <a:srgbClr val="000000"/>
                </a:solidFill>
                <a:latin typeface="Source Sans Pro"/>
                <a:ea typeface="Source Sans Pro"/>
                <a:cs typeface="Source Sans Pro"/>
                <a:sym typeface="Source Sans Pro"/>
              </a:rPr>
              <a:t>clarify</a:t>
            </a:r>
            <a:r>
              <a:rPr lang="en-US" sz="1000" b="0" i="0" u="none" strike="noStrike" cap="none" dirty="0">
                <a:solidFill>
                  <a:srgbClr val="000000"/>
                </a:solidFill>
                <a:latin typeface="Source Sans Pro"/>
                <a:ea typeface="Source Sans Pro"/>
                <a:cs typeface="Source Sans Pro"/>
                <a:sym typeface="Source Sans Pro"/>
              </a:rPr>
              <a:t> as needed.</a:t>
            </a:r>
            <a:endParaRPr sz="1000" dirty="0"/>
          </a:p>
          <a:p>
            <a:pPr marL="0" marR="0" lvl="0" indent="0" algn="l" rtl="0">
              <a:lnSpc>
                <a:spcPct val="100000"/>
              </a:lnSpc>
              <a:spcBef>
                <a:spcPts val="0"/>
              </a:spcBef>
              <a:spcAft>
                <a:spcPts val="0"/>
              </a:spcAft>
              <a:buClr>
                <a:schemeClr val="dk1"/>
              </a:buClr>
              <a:buSzPts val="1200"/>
              <a:buFont typeface="Source Sans Pro"/>
              <a:buNone/>
            </a:pPr>
            <a:endParaRPr sz="1000" b="0" i="0" u="none" strike="noStrike" cap="none" dirty="0">
              <a:solidFill>
                <a:srgbClr val="000000"/>
              </a:solidFill>
              <a:latin typeface="Source Sans Pro"/>
              <a:ea typeface="Source Sans Pro"/>
              <a:cs typeface="Source Sans Pro"/>
              <a:sym typeface="Source Sans Pro"/>
            </a:endParaRPr>
          </a:p>
          <a:p>
            <a:pPr marL="0" marR="0" lvl="0" indent="0" algn="l" rtl="0">
              <a:lnSpc>
                <a:spcPct val="100000"/>
              </a:lnSpc>
              <a:spcBef>
                <a:spcPts val="0"/>
              </a:spcBef>
              <a:spcAft>
                <a:spcPts val="0"/>
              </a:spcAft>
              <a:buClr>
                <a:srgbClr val="000000"/>
              </a:buClr>
              <a:buSzPts val="1200"/>
              <a:buFont typeface="Source Sans Pro"/>
              <a:buNone/>
            </a:pPr>
            <a:r>
              <a:rPr lang="en-US" sz="1000" b="0" i="0" u="none" strike="noStrike" cap="none" dirty="0">
                <a:solidFill>
                  <a:srgbClr val="000000"/>
                </a:solidFill>
                <a:latin typeface="Source Sans Pro"/>
                <a:ea typeface="Source Sans Pro"/>
                <a:cs typeface="Source Sans Pro"/>
                <a:sym typeface="Source Sans Pro"/>
              </a:rPr>
              <a:t>* Locate the video labeled </a:t>
            </a:r>
            <a:r>
              <a:rPr lang="en-US" sz="1000" b="1" i="0" u="none" strike="noStrike" cap="none" dirty="0">
                <a:solidFill>
                  <a:srgbClr val="000000"/>
                </a:solidFill>
                <a:latin typeface="Source Sans Pro"/>
                <a:ea typeface="Source Sans Pro"/>
                <a:cs typeface="Source Sans Pro"/>
                <a:sym typeface="Source Sans Pro"/>
              </a:rPr>
              <a:t>Module </a:t>
            </a:r>
            <a:r>
              <a:rPr lang="en-US" sz="1000" b="1" dirty="0">
                <a:solidFill>
                  <a:srgbClr val="000000"/>
                </a:solidFill>
              </a:rPr>
              <a:t>6</a:t>
            </a:r>
            <a:r>
              <a:rPr lang="en-US" sz="1000" b="1" i="0" u="none" strike="noStrike" cap="none" dirty="0">
                <a:solidFill>
                  <a:srgbClr val="000000"/>
                </a:solidFill>
                <a:latin typeface="Source Sans Pro"/>
                <a:ea typeface="Source Sans Pro"/>
                <a:cs typeface="Source Sans Pro"/>
                <a:sym typeface="Source Sans Pro"/>
              </a:rPr>
              <a:t>/Video_Fast breathing and counting breaths</a:t>
            </a:r>
            <a:r>
              <a:rPr lang="en-US" sz="1000" b="0" i="1" u="none" strike="noStrike" cap="none" dirty="0">
                <a:solidFill>
                  <a:srgbClr val="000000"/>
                </a:solidFill>
                <a:latin typeface="Source Sans Pro"/>
                <a:ea typeface="Source Sans Pro"/>
                <a:cs typeface="Source Sans Pro"/>
                <a:sym typeface="Source Sans Pro"/>
              </a:rPr>
              <a:t> </a:t>
            </a:r>
            <a:r>
              <a:rPr lang="en-US" sz="1000" b="0" i="0" u="none" strike="noStrike" cap="none" dirty="0">
                <a:solidFill>
                  <a:srgbClr val="000000"/>
                </a:solidFill>
                <a:latin typeface="Source Sans Pro"/>
                <a:ea typeface="Source Sans Pro"/>
                <a:cs typeface="Source Sans Pro"/>
                <a:sym typeface="Source Sans Pro"/>
              </a:rPr>
              <a:t>in the folder </a:t>
            </a:r>
            <a:r>
              <a:rPr lang="en-US" sz="1000" b="1" i="0" u="none" strike="noStrike" cap="none" dirty="0">
                <a:solidFill>
                  <a:srgbClr val="000000"/>
                </a:solidFill>
                <a:latin typeface="Source Sans Pro"/>
                <a:ea typeface="Source Sans Pro"/>
                <a:cs typeface="Source Sans Pro"/>
                <a:sym typeface="Source Sans Pro"/>
              </a:rPr>
              <a:t>Module </a:t>
            </a:r>
            <a:r>
              <a:rPr lang="en-US" sz="1000" b="1" dirty="0">
                <a:solidFill>
                  <a:srgbClr val="000000"/>
                </a:solidFill>
              </a:rPr>
              <a:t>6</a:t>
            </a:r>
            <a:r>
              <a:rPr lang="en-US" sz="1000" b="1" i="0" u="none" strike="noStrike" cap="none" dirty="0">
                <a:solidFill>
                  <a:srgbClr val="000000"/>
                </a:solidFill>
                <a:latin typeface="Source Sans Pro"/>
                <a:ea typeface="Source Sans Pro"/>
                <a:cs typeface="Source Sans Pro"/>
                <a:sym typeface="Source Sans Pro"/>
              </a:rPr>
              <a:t>/Pneumonia.  </a:t>
            </a:r>
            <a:r>
              <a:rPr lang="en-US" sz="1000" b="0" i="0" u="none" strike="noStrike" cap="none" dirty="0">
                <a:solidFill>
                  <a:srgbClr val="000000"/>
                </a:solidFill>
                <a:latin typeface="Source Sans Pro"/>
                <a:ea typeface="Source Sans Pro"/>
                <a:cs typeface="Source Sans Pro"/>
                <a:sym typeface="Source Sans Pro"/>
              </a:rPr>
              <a:t>Review the video ahead of the training and ensure that it will play on the computer that will be used during the training.</a:t>
            </a:r>
            <a:endParaRPr sz="1000" dirty="0"/>
          </a:p>
          <a:p>
            <a:pPr marL="0" lvl="0" indent="0" algn="l" rtl="0">
              <a:lnSpc>
                <a:spcPct val="100000"/>
              </a:lnSpc>
              <a:spcBef>
                <a:spcPts val="0"/>
              </a:spcBef>
              <a:spcAft>
                <a:spcPts val="0"/>
              </a:spcAft>
              <a:buSzPts val="1400"/>
              <a:buNone/>
            </a:pPr>
            <a:endParaRPr dirty="0"/>
          </a:p>
        </p:txBody>
      </p:sp>
      <p:sp>
        <p:nvSpPr>
          <p:cNvPr id="1404" name="Google Shape;1404;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25</a:t>
            </a:fld>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1"/>
        <p:cNvGrpSpPr/>
        <p:nvPr/>
      </p:nvGrpSpPr>
      <p:grpSpPr>
        <a:xfrm>
          <a:off x="0" y="0"/>
          <a:ext cx="0" cy="0"/>
          <a:chOff x="0" y="0"/>
          <a:chExt cx="0" cy="0"/>
        </a:xfrm>
      </p:grpSpPr>
      <p:sp>
        <p:nvSpPr>
          <p:cNvPr id="1412" name="Google Shape;1412;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3" name="Google Shape;1413;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Open</a:t>
            </a:r>
            <a:r>
              <a:rPr lang="en-US" sz="1000" dirty="0"/>
              <a:t> the website with the training video </a:t>
            </a:r>
            <a:r>
              <a:rPr lang="en-US" sz="1000" i="1" dirty="0"/>
              <a:t>Count the child’s breaths</a:t>
            </a:r>
            <a:r>
              <a:rPr lang="en-US" sz="1000" dirty="0"/>
              <a:t> (see below).*</a:t>
            </a:r>
            <a:endParaRPr sz="1000" dirty="0"/>
          </a:p>
          <a:p>
            <a:pPr marL="0" lvl="0" indent="0" algn="l" rtl="0">
              <a:lnSpc>
                <a:spcPct val="100000"/>
              </a:lnSpc>
              <a:spcBef>
                <a:spcPts val="0"/>
              </a:spcBef>
              <a:spcAft>
                <a:spcPts val="0"/>
              </a:spcAft>
              <a:buSzPts val="1400"/>
              <a:buNone/>
            </a:pPr>
            <a:r>
              <a:rPr lang="en-US" sz="1000" b="1" dirty="0"/>
              <a:t>Explain</a:t>
            </a:r>
            <a:r>
              <a:rPr lang="en-US" sz="1000" dirty="0"/>
              <a:t> that now we will practice identifying fast breathing.</a:t>
            </a:r>
            <a:endParaRPr sz="1000" dirty="0"/>
          </a:p>
          <a:p>
            <a:pPr marL="0" lvl="0" indent="0" algn="l" rtl="0">
              <a:lnSpc>
                <a:spcPct val="100000"/>
              </a:lnSpc>
              <a:spcBef>
                <a:spcPts val="0"/>
              </a:spcBef>
              <a:spcAft>
                <a:spcPts val="0"/>
              </a:spcAft>
              <a:buSzPts val="1400"/>
              <a:buNone/>
            </a:pPr>
            <a:r>
              <a:rPr lang="en-US" sz="1000" b="1" dirty="0"/>
              <a:t>Start</a:t>
            </a:r>
            <a:r>
              <a:rPr lang="en-US" sz="1000" dirty="0"/>
              <a:t> playing the video – all instructions are provided in the very beginning of the video. Overall, there are 6 individual cases. After each case, </a:t>
            </a:r>
            <a:r>
              <a:rPr lang="en-US" sz="1000" b="1" dirty="0"/>
              <a:t>PAUSE</a:t>
            </a:r>
            <a:r>
              <a:rPr lang="en-US" sz="1000" dirty="0"/>
              <a:t> the video as soon as the </a:t>
            </a:r>
            <a:r>
              <a:rPr lang="en-US" sz="1000" b="1" dirty="0"/>
              <a:t>RED BUTTON </a:t>
            </a:r>
            <a:r>
              <a:rPr lang="en-US" sz="1000" dirty="0"/>
              <a:t>appears on the screen. </a:t>
            </a:r>
            <a:endParaRPr sz="1000" dirty="0"/>
          </a:p>
          <a:p>
            <a:pPr marL="0" lvl="0" indent="0" algn="l" rtl="0">
              <a:lnSpc>
                <a:spcPct val="100000"/>
              </a:lnSpc>
              <a:spcBef>
                <a:spcPts val="0"/>
              </a:spcBef>
              <a:spcAft>
                <a:spcPts val="0"/>
              </a:spcAft>
              <a:buSzPts val="1400"/>
              <a:buNone/>
            </a:pPr>
            <a:r>
              <a:rPr lang="en-US" sz="1000" b="1" dirty="0"/>
              <a:t>Allow</a:t>
            </a:r>
            <a:r>
              <a:rPr lang="en-US" sz="1000" dirty="0"/>
              <a:t> trainees a minute to record their count/answer, and </a:t>
            </a:r>
            <a:r>
              <a:rPr lang="en-US" sz="1000" b="1" dirty="0"/>
              <a:t>proceed</a:t>
            </a:r>
            <a:r>
              <a:rPr lang="en-US" sz="1000" dirty="0"/>
              <a:t> with the case, revealing the correct information. </a:t>
            </a:r>
            <a:endParaRPr sz="1000" dirty="0"/>
          </a:p>
          <a:p>
            <a:pPr marL="0" lvl="0" indent="0" algn="l" rtl="0">
              <a:lnSpc>
                <a:spcPct val="100000"/>
              </a:lnSpc>
              <a:spcBef>
                <a:spcPts val="0"/>
              </a:spcBef>
              <a:spcAft>
                <a:spcPts val="0"/>
              </a:spcAft>
              <a:buSzPts val="1400"/>
              <a:buNone/>
            </a:pPr>
            <a:r>
              <a:rPr lang="en-US" sz="1000" b="1" dirty="0"/>
              <a:t>Repeat</a:t>
            </a:r>
            <a:r>
              <a:rPr lang="en-US" sz="1000" dirty="0"/>
              <a:t> the process with all cases.</a:t>
            </a:r>
            <a:endParaRPr sz="1000" dirty="0"/>
          </a:p>
          <a:p>
            <a:pPr marL="0" lvl="0" indent="0" algn="l" rtl="0">
              <a:lnSpc>
                <a:spcPct val="100000"/>
              </a:lnSpc>
              <a:spcBef>
                <a:spcPts val="0"/>
              </a:spcBef>
              <a:spcAft>
                <a:spcPts val="0"/>
              </a:spcAft>
              <a:buSzPts val="1400"/>
              <a:buNone/>
            </a:pPr>
            <a:r>
              <a:rPr lang="en-US" sz="1000" dirty="0"/>
              <a:t>After the last case, </a:t>
            </a:r>
            <a:r>
              <a:rPr lang="en-US" sz="1000" b="1" dirty="0"/>
              <a:t>discuss</a:t>
            </a:r>
            <a:r>
              <a:rPr lang="en-US" sz="1000" dirty="0"/>
              <a:t> if everyone answered correctly, and if not, what challenges they experienced.</a:t>
            </a:r>
            <a:endParaRPr sz="1000" dirty="0"/>
          </a:p>
          <a:p>
            <a:pPr marL="0" lvl="0" indent="0" algn="l" rtl="0">
              <a:lnSpc>
                <a:spcPct val="100000"/>
              </a:lnSpc>
              <a:spcBef>
                <a:spcPts val="0"/>
              </a:spcBef>
              <a:spcAft>
                <a:spcPts val="0"/>
              </a:spcAft>
              <a:buSzPts val="1400"/>
              <a:buNone/>
            </a:pPr>
            <a:r>
              <a:rPr lang="en-US" sz="1000" b="1" dirty="0"/>
              <a:t>Emphasize </a:t>
            </a:r>
            <a:r>
              <a:rPr lang="en-US" sz="1000" dirty="0"/>
              <a:t>that in real life (unlike in the video), if they are not sure, they can always count again.</a:t>
            </a:r>
            <a:endParaRPr sz="1000" dirty="0"/>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000000"/>
                </a:solidFill>
                <a:latin typeface="Source Sans Pro"/>
                <a:ea typeface="Source Sans Pro"/>
                <a:cs typeface="Source Sans Pro"/>
                <a:sym typeface="Source Sans Pro"/>
              </a:rPr>
              <a:t>*Make sure ahead of time that an internet connection is available in your training location. For the World Medical Education site (where the video is located) you will have to create an account ahead of the training, otherwise, you won’t be able to play the video. The account is free of charge.</a:t>
            </a:r>
            <a:endParaRPr sz="1000" dirty="0"/>
          </a:p>
          <a:p>
            <a:pPr marL="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000000"/>
                </a:solidFill>
                <a:latin typeface="Source Sans Pro"/>
                <a:ea typeface="Source Sans Pro"/>
                <a:cs typeface="Source Sans Pro"/>
                <a:sym typeface="Source Sans Pro"/>
              </a:rPr>
              <a:t>Copy and paste this link to the video into internet browser: </a:t>
            </a:r>
            <a:r>
              <a:rPr lang="en-US" sz="1000" b="1" dirty="0"/>
              <a:t>https://learning.worldmedicaleducation.org/modules/109/589</a:t>
            </a:r>
            <a:endParaRPr sz="1000" dirty="0"/>
          </a:p>
        </p:txBody>
      </p:sp>
      <p:sp>
        <p:nvSpPr>
          <p:cNvPr id="1414" name="Google Shape;1414;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26</a:t>
            </a:fld>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2"/>
        <p:cNvGrpSpPr/>
        <p:nvPr/>
      </p:nvGrpSpPr>
      <p:grpSpPr>
        <a:xfrm>
          <a:off x="0" y="0"/>
          <a:ext cx="0" cy="0"/>
          <a:chOff x="0" y="0"/>
          <a:chExt cx="0" cy="0"/>
        </a:xfrm>
      </p:grpSpPr>
      <p:sp>
        <p:nvSpPr>
          <p:cNvPr id="1423" name="Google Shape;1423;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4" name="Google Shape;1424;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t>Distribute</a:t>
            </a:r>
            <a:r>
              <a:rPr lang="en-US" sz="1000" dirty="0"/>
              <a:t> handout </a:t>
            </a:r>
            <a:r>
              <a:rPr lang="en-US" sz="1000" b="1" i="0" dirty="0"/>
              <a:t>Module </a:t>
            </a:r>
            <a:r>
              <a:rPr lang="en-US" sz="1000" b="1" dirty="0"/>
              <a:t>6</a:t>
            </a:r>
            <a:r>
              <a:rPr lang="en-US" sz="1000" b="1" i="0" dirty="0"/>
              <a:t>/Handout: Identifying fast breathing</a:t>
            </a:r>
            <a:r>
              <a:rPr lang="en-US" sz="1000" b="0" i="1" dirty="0"/>
              <a:t> </a:t>
            </a:r>
            <a:r>
              <a:rPr lang="en-US" sz="1000" b="0" i="0" dirty="0"/>
              <a:t>to each trainee.</a:t>
            </a:r>
            <a:endParaRPr sz="1000" dirty="0"/>
          </a:p>
          <a:p>
            <a:pPr marL="0" lvl="0" indent="0" algn="l" rtl="0">
              <a:lnSpc>
                <a:spcPct val="100000"/>
              </a:lnSpc>
              <a:spcBef>
                <a:spcPts val="0"/>
              </a:spcBef>
              <a:spcAft>
                <a:spcPts val="0"/>
              </a:spcAft>
              <a:buSzPts val="1400"/>
              <a:buNone/>
            </a:pPr>
            <a:r>
              <a:rPr lang="en-US" sz="1000" b="1" dirty="0"/>
              <a:t>Ask</a:t>
            </a:r>
            <a:r>
              <a:rPr lang="en-US" sz="1000" dirty="0"/>
              <a:t> trainees to read the instructions and give them 5 minutes to record their answers.</a:t>
            </a:r>
            <a:endParaRPr sz="1000" dirty="0"/>
          </a:p>
          <a:p>
            <a:pPr marL="0" lvl="0" indent="0" algn="l" rtl="0">
              <a:lnSpc>
                <a:spcPct val="100000"/>
              </a:lnSpc>
              <a:spcBef>
                <a:spcPts val="0"/>
              </a:spcBef>
              <a:spcAft>
                <a:spcPts val="0"/>
              </a:spcAft>
              <a:buSzPts val="1400"/>
              <a:buNone/>
            </a:pPr>
            <a:r>
              <a:rPr lang="en-US" sz="1000" dirty="0"/>
              <a:t>For each case, </a:t>
            </a:r>
            <a:r>
              <a:rPr lang="en-US" sz="1000" b="1" dirty="0"/>
              <a:t>call</a:t>
            </a:r>
            <a:r>
              <a:rPr lang="en-US" sz="1000" dirty="0"/>
              <a:t> on a different trainee to share their answer with the group. </a:t>
            </a:r>
            <a:endParaRPr sz="1000" dirty="0"/>
          </a:p>
          <a:p>
            <a:pPr marL="0" lvl="0" indent="0" algn="l" rtl="0">
              <a:lnSpc>
                <a:spcPct val="100000"/>
              </a:lnSpc>
              <a:spcBef>
                <a:spcPts val="0"/>
              </a:spcBef>
              <a:spcAft>
                <a:spcPts val="0"/>
              </a:spcAft>
              <a:buSzPts val="1400"/>
              <a:buNone/>
            </a:pPr>
            <a:r>
              <a:rPr lang="en-US" sz="1000" b="1" dirty="0"/>
              <a:t>Ask </a:t>
            </a:r>
            <a:r>
              <a:rPr lang="en-US" sz="1000" dirty="0"/>
              <a:t>if the group agrees or disagrees with the answer. If there are any disagreements, </a:t>
            </a:r>
            <a:r>
              <a:rPr lang="en-US" sz="1000" b="1" dirty="0"/>
              <a:t>discuss</a:t>
            </a:r>
            <a:r>
              <a:rPr lang="en-US" sz="1000" dirty="0"/>
              <a:t> what the correct answer is and why. U</a:t>
            </a:r>
            <a:r>
              <a:rPr lang="en-US" sz="1000" b="0" i="0" u="none" strike="noStrike" cap="none" dirty="0">
                <a:solidFill>
                  <a:srgbClr val="000000"/>
                </a:solidFill>
                <a:latin typeface="Source Sans Pro"/>
                <a:ea typeface="Source Sans Pro"/>
                <a:cs typeface="Source Sans Pro"/>
                <a:sym typeface="Source Sans Pro"/>
              </a:rPr>
              <a:t>se the answer key provided in </a:t>
            </a:r>
            <a:r>
              <a:rPr lang="en-US" sz="1000" b="1" i="0" u="none" strike="noStrike" cap="none" dirty="0">
                <a:solidFill>
                  <a:srgbClr val="000000"/>
                </a:solidFill>
                <a:latin typeface="Source Sans Pro"/>
                <a:ea typeface="Source Sans Pro"/>
                <a:cs typeface="Source Sans Pro"/>
                <a:sym typeface="Source Sans Pro"/>
              </a:rPr>
              <a:t>Module </a:t>
            </a:r>
            <a:r>
              <a:rPr lang="en-US" sz="1000" b="1" dirty="0">
                <a:solidFill>
                  <a:srgbClr val="000000"/>
                </a:solidFill>
              </a:rPr>
              <a:t>6</a:t>
            </a:r>
            <a:r>
              <a:rPr lang="en-US" sz="1000" b="1" i="0" u="none" strike="noStrike" cap="none" dirty="0">
                <a:solidFill>
                  <a:srgbClr val="000000"/>
                </a:solidFill>
                <a:latin typeface="Source Sans Pro"/>
                <a:ea typeface="Source Sans Pro"/>
                <a:cs typeface="Source Sans Pro"/>
                <a:sym typeface="Source Sans Pro"/>
              </a:rPr>
              <a:t>/Facilitator Resource – Activity: Identifying fast breathing </a:t>
            </a:r>
            <a:r>
              <a:rPr lang="en-US" sz="1000" b="0" i="0" u="none" strike="noStrike" cap="none" dirty="0">
                <a:solidFill>
                  <a:srgbClr val="000000"/>
                </a:solidFill>
                <a:latin typeface="Source Sans Pro"/>
                <a:ea typeface="Source Sans Pro"/>
                <a:cs typeface="Source Sans Pro"/>
                <a:sym typeface="Source Sans Pro"/>
              </a:rPr>
              <a:t>(answer keys are also listed below).</a:t>
            </a:r>
            <a:endParaRPr sz="1000" dirty="0"/>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r>
              <a:rPr lang="en-US" sz="1000" b="1" dirty="0"/>
              <a:t>Answer key:</a:t>
            </a:r>
            <a:endParaRPr sz="1000" dirty="0"/>
          </a:p>
          <a:p>
            <a:pPr marL="228600" lvl="0" indent="-228600" algn="l" rtl="0">
              <a:lnSpc>
                <a:spcPct val="100000"/>
              </a:lnSpc>
              <a:spcBef>
                <a:spcPts val="0"/>
              </a:spcBef>
              <a:spcAft>
                <a:spcPts val="0"/>
              </a:spcAft>
              <a:buClr>
                <a:schemeClr val="dk1"/>
              </a:buClr>
              <a:buSzPts val="1200"/>
              <a:buFont typeface="Source Sans Pro"/>
              <a:buAutoNum type="arabicPeriod"/>
            </a:pPr>
            <a:r>
              <a:rPr lang="en-US" sz="1000" dirty="0"/>
              <a:t>Fast</a:t>
            </a:r>
            <a:endParaRPr sz="1000" dirty="0"/>
          </a:p>
          <a:p>
            <a:pPr marL="228600" lvl="0" indent="-228600" algn="l" rtl="0">
              <a:lnSpc>
                <a:spcPct val="100000"/>
              </a:lnSpc>
              <a:spcBef>
                <a:spcPts val="0"/>
              </a:spcBef>
              <a:spcAft>
                <a:spcPts val="0"/>
              </a:spcAft>
              <a:buClr>
                <a:schemeClr val="dk1"/>
              </a:buClr>
              <a:buSzPts val="1200"/>
              <a:buFont typeface="Source Sans Pro"/>
              <a:buAutoNum type="arabicPeriod"/>
            </a:pPr>
            <a:r>
              <a:rPr lang="en-US" sz="1000" dirty="0"/>
              <a:t>Normal</a:t>
            </a:r>
            <a:endParaRPr sz="1000" dirty="0"/>
          </a:p>
          <a:p>
            <a:pPr marL="228600" lvl="0" indent="-228600" algn="l" rtl="0">
              <a:lnSpc>
                <a:spcPct val="100000"/>
              </a:lnSpc>
              <a:spcBef>
                <a:spcPts val="0"/>
              </a:spcBef>
              <a:spcAft>
                <a:spcPts val="0"/>
              </a:spcAft>
              <a:buClr>
                <a:schemeClr val="dk1"/>
              </a:buClr>
              <a:buSzPts val="1200"/>
              <a:buFont typeface="Source Sans Pro"/>
              <a:buAutoNum type="arabicPeriod"/>
            </a:pPr>
            <a:r>
              <a:rPr lang="en-US" sz="1000" dirty="0"/>
              <a:t>Fast</a:t>
            </a:r>
            <a:endParaRPr sz="1000" dirty="0"/>
          </a:p>
          <a:p>
            <a:pPr marL="228600" lvl="0" indent="-228600" algn="l" rtl="0">
              <a:lnSpc>
                <a:spcPct val="100000"/>
              </a:lnSpc>
              <a:spcBef>
                <a:spcPts val="0"/>
              </a:spcBef>
              <a:spcAft>
                <a:spcPts val="0"/>
              </a:spcAft>
              <a:buClr>
                <a:schemeClr val="dk1"/>
              </a:buClr>
              <a:buSzPts val="1200"/>
              <a:buFont typeface="Source Sans Pro"/>
              <a:buAutoNum type="arabicPeriod"/>
            </a:pPr>
            <a:r>
              <a:rPr lang="en-US" sz="1000" dirty="0"/>
              <a:t>Fast</a:t>
            </a:r>
            <a:endParaRPr sz="1000" dirty="0"/>
          </a:p>
          <a:p>
            <a:pPr marL="228600" lvl="0" indent="-228600" algn="l" rtl="0">
              <a:lnSpc>
                <a:spcPct val="100000"/>
              </a:lnSpc>
              <a:spcBef>
                <a:spcPts val="0"/>
              </a:spcBef>
              <a:spcAft>
                <a:spcPts val="0"/>
              </a:spcAft>
              <a:buClr>
                <a:schemeClr val="dk1"/>
              </a:buClr>
              <a:buSzPts val="1200"/>
              <a:buFont typeface="Source Sans Pro"/>
              <a:buAutoNum type="arabicPeriod"/>
            </a:pPr>
            <a:r>
              <a:rPr lang="en-US" sz="1000" dirty="0"/>
              <a:t>Normal</a:t>
            </a:r>
            <a:endParaRPr sz="1000" dirty="0"/>
          </a:p>
          <a:p>
            <a:pPr marL="228600" lvl="0" indent="-228600" algn="l" rtl="0">
              <a:lnSpc>
                <a:spcPct val="100000"/>
              </a:lnSpc>
              <a:spcBef>
                <a:spcPts val="0"/>
              </a:spcBef>
              <a:spcAft>
                <a:spcPts val="0"/>
              </a:spcAft>
              <a:buClr>
                <a:schemeClr val="dk1"/>
              </a:buClr>
              <a:buSzPts val="1200"/>
              <a:buFont typeface="Source Sans Pro"/>
              <a:buAutoNum type="arabicPeriod"/>
            </a:pPr>
            <a:r>
              <a:rPr lang="en-US" sz="1000" dirty="0"/>
              <a:t>Fast</a:t>
            </a:r>
            <a:endParaRPr sz="1000" dirty="0"/>
          </a:p>
          <a:p>
            <a:pPr marL="228600" lvl="0" indent="-228600" algn="l" rtl="0">
              <a:lnSpc>
                <a:spcPct val="100000"/>
              </a:lnSpc>
              <a:spcBef>
                <a:spcPts val="0"/>
              </a:spcBef>
              <a:spcAft>
                <a:spcPts val="0"/>
              </a:spcAft>
              <a:buClr>
                <a:schemeClr val="dk1"/>
              </a:buClr>
              <a:buSzPts val="1200"/>
              <a:buFont typeface="Source Sans Pro"/>
              <a:buAutoNum type="arabicPeriod"/>
            </a:pPr>
            <a:r>
              <a:rPr lang="en-US" sz="1000" dirty="0"/>
              <a:t>Normal</a:t>
            </a:r>
            <a:endParaRPr sz="1000" dirty="0"/>
          </a:p>
          <a:p>
            <a:pPr marL="228600" lvl="0" indent="-228600" algn="l" rtl="0">
              <a:lnSpc>
                <a:spcPct val="100000"/>
              </a:lnSpc>
              <a:spcBef>
                <a:spcPts val="0"/>
              </a:spcBef>
              <a:spcAft>
                <a:spcPts val="0"/>
              </a:spcAft>
              <a:buClr>
                <a:schemeClr val="dk1"/>
              </a:buClr>
              <a:buSzPts val="1200"/>
              <a:buFont typeface="Source Sans Pro"/>
              <a:buAutoNum type="arabicPeriod"/>
            </a:pPr>
            <a:r>
              <a:rPr lang="en-US" sz="1000" dirty="0"/>
              <a:t>Normal</a:t>
            </a:r>
            <a:endParaRPr sz="1000" dirty="0"/>
          </a:p>
          <a:p>
            <a:pPr marL="228600" lvl="0" indent="-228600" algn="l" rtl="0">
              <a:lnSpc>
                <a:spcPct val="100000"/>
              </a:lnSpc>
              <a:spcBef>
                <a:spcPts val="0"/>
              </a:spcBef>
              <a:spcAft>
                <a:spcPts val="0"/>
              </a:spcAft>
              <a:buClr>
                <a:schemeClr val="dk1"/>
              </a:buClr>
              <a:buSzPts val="1200"/>
              <a:buFont typeface="Source Sans Pro"/>
              <a:buAutoNum type="arabicPeriod"/>
            </a:pPr>
            <a:r>
              <a:rPr lang="en-US" sz="1000" dirty="0"/>
              <a:t>Fast</a:t>
            </a:r>
            <a:endParaRPr sz="1000" dirty="0"/>
          </a:p>
          <a:p>
            <a:pPr marL="228600" lvl="0" indent="-228600" algn="l" rtl="0">
              <a:lnSpc>
                <a:spcPct val="100000"/>
              </a:lnSpc>
              <a:spcBef>
                <a:spcPts val="0"/>
              </a:spcBef>
              <a:spcAft>
                <a:spcPts val="0"/>
              </a:spcAft>
              <a:buClr>
                <a:schemeClr val="dk1"/>
              </a:buClr>
              <a:buSzPts val="1200"/>
              <a:buFont typeface="Source Sans Pro"/>
              <a:buAutoNum type="arabicPeriod"/>
            </a:pPr>
            <a:r>
              <a:rPr lang="en-US" sz="1000" dirty="0"/>
              <a:t>Fast</a:t>
            </a:r>
            <a:endParaRPr sz="1000" dirty="0"/>
          </a:p>
          <a:p>
            <a:pPr marL="228600" lvl="0" indent="-152400" algn="l" rtl="0">
              <a:lnSpc>
                <a:spcPct val="100000"/>
              </a:lnSpc>
              <a:spcBef>
                <a:spcPts val="0"/>
              </a:spcBef>
              <a:spcAft>
                <a:spcPts val="0"/>
              </a:spcAft>
              <a:buClr>
                <a:schemeClr val="dk1"/>
              </a:buClr>
              <a:buSzPts val="1200"/>
              <a:buFont typeface="Source Sans Pro"/>
              <a:buNone/>
            </a:pPr>
            <a:endParaRPr dirty="0"/>
          </a:p>
        </p:txBody>
      </p:sp>
      <p:sp>
        <p:nvSpPr>
          <p:cNvPr id="1425" name="Google Shape;1425;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27</a:t>
            </a:fld>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3"/>
        <p:cNvGrpSpPr/>
        <p:nvPr/>
      </p:nvGrpSpPr>
      <p:grpSpPr>
        <a:xfrm>
          <a:off x="0" y="0"/>
          <a:ext cx="0" cy="0"/>
          <a:chOff x="0" y="0"/>
          <a:chExt cx="0" cy="0"/>
        </a:xfrm>
      </p:grpSpPr>
      <p:sp>
        <p:nvSpPr>
          <p:cNvPr id="1434" name="Google Shape;1434;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5" name="Google Shape;1435;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Ask </a:t>
            </a:r>
            <a:r>
              <a:rPr lang="en-US" sz="1000" b="0" i="0" u="none" strike="noStrike" cap="none" dirty="0">
                <a:solidFill>
                  <a:srgbClr val="000000"/>
                </a:solidFill>
                <a:latin typeface="Source Sans Pro"/>
                <a:ea typeface="Source Sans Pro"/>
                <a:cs typeface="Source Sans Pro"/>
                <a:sym typeface="Source Sans Pro"/>
              </a:rPr>
              <a:t>the group: </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u="none" strike="noStrike" cap="none" dirty="0">
                <a:solidFill>
                  <a:srgbClr val="000000"/>
                </a:solidFill>
                <a:latin typeface="Source Sans Pro"/>
                <a:ea typeface="Source Sans Pro"/>
                <a:cs typeface="Source Sans Pro"/>
                <a:sym typeface="Source Sans Pro"/>
              </a:rPr>
              <a:t>In your pharmacy or drug shop, do you anticipate any challenges performing these tasks? </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u="none" strike="noStrike" cap="none" dirty="0">
                <a:solidFill>
                  <a:srgbClr val="000000"/>
                </a:solidFill>
                <a:latin typeface="Source Sans Pro"/>
                <a:ea typeface="Source Sans Pro"/>
                <a:cs typeface="Source Sans Pro"/>
                <a:sym typeface="Source Sans Pro"/>
              </a:rPr>
              <a:t>Where are you going to do this?</a:t>
            </a:r>
            <a:endParaRPr sz="1000" b="0" u="none" strike="noStrike" cap="none" dirty="0">
              <a:solidFill>
                <a:srgbClr val="000000"/>
              </a:solidFill>
              <a:latin typeface="Source Sans Pro"/>
              <a:ea typeface="Source Sans Pro"/>
              <a:cs typeface="Source Sans Pro"/>
              <a:sym typeface="Source Sans Pro"/>
            </a:endParaRPr>
          </a:p>
          <a:p>
            <a:pPr marL="0" marR="0" lvl="0" indent="0" algn="l" rtl="0">
              <a:lnSpc>
                <a:spcPct val="100000"/>
              </a:lnSpc>
              <a:spcBef>
                <a:spcPts val="0"/>
              </a:spcBef>
              <a:spcAft>
                <a:spcPts val="0"/>
              </a:spcAft>
              <a:buClr>
                <a:srgbClr val="000000"/>
              </a:buClr>
              <a:buSzPts val="1200"/>
              <a:buFont typeface="Arial"/>
              <a:buNone/>
            </a:pPr>
            <a:r>
              <a:rPr lang="en-US" sz="1000" b="1" i="0" u="none" strike="noStrike" cap="none" dirty="0">
                <a:solidFill>
                  <a:srgbClr val="000000"/>
                </a:solidFill>
                <a:latin typeface="Source Sans Pro"/>
                <a:ea typeface="Source Sans Pro"/>
                <a:cs typeface="Source Sans Pro"/>
                <a:sym typeface="Source Sans Pro"/>
              </a:rPr>
              <a:t>If necessary, clarify: </a:t>
            </a:r>
            <a:r>
              <a:rPr lang="en-US" sz="1000" b="0" u="none" strike="noStrike" cap="none" dirty="0">
                <a:solidFill>
                  <a:srgbClr val="000000"/>
                </a:solidFill>
                <a:latin typeface="Source Sans Pro"/>
                <a:ea typeface="Source Sans Pro"/>
                <a:cs typeface="Source Sans Pro"/>
                <a:sym typeface="Source Sans Pro"/>
              </a:rPr>
              <a:t>For example, do you already have or can you create an area where you can have a child lying down flat? Or where the caregiver can sit down comfortably and lie the child down on their lap? What changes may you need to create such an area/space? </a:t>
            </a:r>
            <a:endParaRPr sz="1000" dirty="0"/>
          </a:p>
          <a:p>
            <a:pPr marL="0" marR="0" lvl="0" indent="0" algn="l" rtl="0">
              <a:lnSpc>
                <a:spcPct val="100000"/>
              </a:lnSpc>
              <a:spcBef>
                <a:spcPts val="0"/>
              </a:spcBef>
              <a:spcAft>
                <a:spcPts val="0"/>
              </a:spcAft>
              <a:buClr>
                <a:srgbClr val="000000"/>
              </a:buClr>
              <a:buSzPts val="1200"/>
              <a:buFont typeface="Arial"/>
              <a:buNone/>
            </a:pPr>
            <a:r>
              <a:rPr lang="en-US" sz="1000" b="1" i="0" u="none" strike="noStrike" cap="none" dirty="0">
                <a:solidFill>
                  <a:srgbClr val="000000"/>
                </a:solidFill>
                <a:latin typeface="Source Sans Pro"/>
                <a:ea typeface="Source Sans Pro"/>
                <a:cs typeface="Source Sans Pro"/>
                <a:sym typeface="Source Sans Pro"/>
              </a:rPr>
              <a:t>Facilitate</a:t>
            </a:r>
            <a:r>
              <a:rPr lang="en-US" sz="1000" b="0" i="0" u="none" strike="noStrike" cap="none" dirty="0">
                <a:solidFill>
                  <a:srgbClr val="000000"/>
                </a:solidFill>
                <a:latin typeface="Source Sans Pro"/>
                <a:ea typeface="Source Sans Pro"/>
                <a:cs typeface="Source Sans Pro"/>
                <a:sym typeface="Source Sans Pro"/>
              </a:rPr>
              <a:t> the discussion asking everyone to share what arrangements they have and how/if they are planning to improve or create an appropriate place where they can assess the child for chest in-drawing and fast breathing.</a:t>
            </a:r>
            <a:endParaRPr sz="1000" dirty="0"/>
          </a:p>
          <a:p>
            <a:pPr marL="0" marR="0" lvl="0" indent="0" algn="l" rtl="0">
              <a:lnSpc>
                <a:spcPct val="100000"/>
              </a:lnSpc>
              <a:spcBef>
                <a:spcPts val="0"/>
              </a:spcBef>
              <a:spcAft>
                <a:spcPts val="0"/>
              </a:spcAft>
              <a:buClr>
                <a:schemeClr val="dk1"/>
              </a:buClr>
              <a:buSzPts val="1200"/>
              <a:buFont typeface="Arial"/>
              <a:buNone/>
            </a:pPr>
            <a:endParaRPr sz="1000" b="0" i="0" u="none" strike="noStrike" cap="none" dirty="0">
              <a:solidFill>
                <a:srgbClr val="0000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dirty="0"/>
          </a:p>
        </p:txBody>
      </p:sp>
      <p:sp>
        <p:nvSpPr>
          <p:cNvPr id="1436" name="Google Shape;1436;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28</a:t>
            </a:fld>
            <a:endParaRP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3"/>
        <p:cNvGrpSpPr/>
        <p:nvPr/>
      </p:nvGrpSpPr>
      <p:grpSpPr>
        <a:xfrm>
          <a:off x="0" y="0"/>
          <a:ext cx="0" cy="0"/>
          <a:chOff x="0" y="0"/>
          <a:chExt cx="0" cy="0"/>
        </a:xfrm>
      </p:grpSpPr>
      <p:sp>
        <p:nvSpPr>
          <p:cNvPr id="1444" name="Google Shape;1444;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45" name="Google Shape;144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Emphasize </a:t>
            </a:r>
            <a:r>
              <a:rPr lang="en-US" sz="1000" b="0" dirty="0"/>
              <a:t>that it is important to remember that both difficult breathing (including chest in-drawing) and fast breathing are the signs of pneumonia</a:t>
            </a:r>
            <a:endParaRPr sz="1000" dirty="0"/>
          </a:p>
          <a:p>
            <a:pPr marL="0" lvl="0" indent="0" algn="l" rtl="0">
              <a:lnSpc>
                <a:spcPct val="100000"/>
              </a:lnSpc>
              <a:spcBef>
                <a:spcPts val="0"/>
              </a:spcBef>
              <a:spcAft>
                <a:spcPts val="0"/>
              </a:spcAft>
              <a:buSzPts val="1400"/>
              <a:buNone/>
            </a:pPr>
            <a:r>
              <a:rPr lang="en-US" sz="1000" b="1" dirty="0"/>
              <a:t>Explain </a:t>
            </a:r>
            <a:r>
              <a:rPr lang="en-US" sz="1000" dirty="0"/>
              <a:t>that during the next session trainees will learn how to manage pneumonia, including how to treat and when to refer.</a:t>
            </a:r>
            <a:endParaRPr sz="1000" dirty="0"/>
          </a:p>
        </p:txBody>
      </p:sp>
      <p:sp>
        <p:nvSpPr>
          <p:cNvPr id="1446" name="Google Shape;1446;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29</a:t>
            </a:fld>
            <a:endParaRPr sz="12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1"/>
        <p:cNvGrpSpPr/>
        <p:nvPr/>
      </p:nvGrpSpPr>
      <p:grpSpPr>
        <a:xfrm>
          <a:off x="0" y="0"/>
          <a:ext cx="0" cy="0"/>
          <a:chOff x="0" y="0"/>
          <a:chExt cx="0" cy="0"/>
        </a:xfrm>
      </p:grpSpPr>
      <p:sp>
        <p:nvSpPr>
          <p:cNvPr id="1152" name="Google Shape;115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53" name="Google Shape;115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b="1" dirty="0">
              <a:solidFill>
                <a:srgbClr val="000000"/>
              </a:solidFill>
            </a:endParaRPr>
          </a:p>
          <a:p>
            <a:pPr marL="0" lvl="0" indent="0" algn="l" rtl="0">
              <a:lnSpc>
                <a:spcPct val="100000"/>
              </a:lnSpc>
              <a:spcBef>
                <a:spcPts val="0"/>
              </a:spcBef>
              <a:spcAft>
                <a:spcPts val="0"/>
              </a:spcAft>
              <a:buSzPts val="1400"/>
              <a:buNone/>
            </a:pPr>
            <a:r>
              <a:rPr lang="en-US" sz="1000" b="1" dirty="0"/>
              <a:t>Say: </a:t>
            </a:r>
            <a:r>
              <a:rPr lang="en-US" sz="1000" dirty="0"/>
              <a:t>During this session you will learn basic facts about pneumonia. </a:t>
            </a:r>
            <a:endParaRPr sz="1000" dirty="0"/>
          </a:p>
          <a:p>
            <a:pPr marL="0" lvl="0" indent="0" algn="l" rtl="0">
              <a:lnSpc>
                <a:spcPct val="100000"/>
              </a:lnSpc>
              <a:spcBef>
                <a:spcPts val="0"/>
              </a:spcBef>
              <a:spcAft>
                <a:spcPts val="0"/>
              </a:spcAft>
              <a:buClr>
                <a:schemeClr val="dk1"/>
              </a:buClr>
              <a:buSzPts val="1200"/>
              <a:buFont typeface="Arial"/>
              <a:buNone/>
            </a:pPr>
            <a:r>
              <a:rPr lang="en-US" sz="1000" b="1" dirty="0"/>
              <a:t>Read</a:t>
            </a:r>
            <a:r>
              <a:rPr lang="en-US" sz="1000" dirty="0"/>
              <a:t> the bullets on the slide.</a:t>
            </a:r>
            <a:endParaRPr sz="1000" dirty="0"/>
          </a:p>
        </p:txBody>
      </p:sp>
      <p:sp>
        <p:nvSpPr>
          <p:cNvPr id="1154" name="Google Shape;1154;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3"/>
        <p:cNvGrpSpPr/>
        <p:nvPr/>
      </p:nvGrpSpPr>
      <p:grpSpPr>
        <a:xfrm>
          <a:off x="0" y="0"/>
          <a:ext cx="0" cy="0"/>
          <a:chOff x="0" y="0"/>
          <a:chExt cx="0" cy="0"/>
        </a:xfrm>
      </p:grpSpPr>
      <p:sp>
        <p:nvSpPr>
          <p:cNvPr id="1454" name="Google Shape;1454;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5" name="Google Shape;1455;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en-US" sz="1000" dirty="0"/>
              <a:t>Total time required for this session: 2 hours </a:t>
            </a:r>
            <a:endParaRPr sz="1000" dirty="0"/>
          </a:p>
          <a:p>
            <a:pPr marL="0" lvl="0" indent="0" algn="l" rtl="0">
              <a:lnSpc>
                <a:spcPct val="100000"/>
              </a:lnSpc>
              <a:spcBef>
                <a:spcPts val="0"/>
              </a:spcBef>
              <a:spcAft>
                <a:spcPts val="0"/>
              </a:spcAft>
              <a:buSzPts val="1400"/>
              <a:buNone/>
            </a:pPr>
            <a:endParaRPr dirty="0"/>
          </a:p>
        </p:txBody>
      </p:sp>
      <p:sp>
        <p:nvSpPr>
          <p:cNvPr id="1456" name="Google Shape;1456;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30</a:t>
            </a:fld>
            <a:endParaRP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0"/>
        <p:cNvGrpSpPr/>
        <p:nvPr/>
      </p:nvGrpSpPr>
      <p:grpSpPr>
        <a:xfrm>
          <a:off x="0" y="0"/>
          <a:ext cx="0" cy="0"/>
          <a:chOff x="0" y="0"/>
          <a:chExt cx="0" cy="0"/>
        </a:xfrm>
      </p:grpSpPr>
      <p:sp>
        <p:nvSpPr>
          <p:cNvPr id="1461" name="Google Shape;1461;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2" name="Google Shape;1462;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Clr>
                <a:schemeClr val="dk1"/>
              </a:buClr>
              <a:buSzPts val="1200"/>
              <a:buFont typeface="Arial"/>
              <a:buNone/>
            </a:pPr>
            <a:r>
              <a:rPr lang="en-US" sz="1000" b="1" dirty="0"/>
              <a:t>Say: </a:t>
            </a:r>
            <a:r>
              <a:rPr lang="en-US" sz="1000" dirty="0"/>
              <a:t>During this session you will learn how to manage pneumonia. More specifically, by the end of this session you will be able to:</a:t>
            </a:r>
            <a:endParaRPr sz="1000" dirty="0"/>
          </a:p>
          <a:p>
            <a:pPr marL="171450" lvl="0" indent="-171450" algn="l" rtl="0">
              <a:lnSpc>
                <a:spcPct val="100000"/>
              </a:lnSpc>
              <a:spcAft>
                <a:spcPts val="0"/>
              </a:spcAft>
              <a:buClr>
                <a:schemeClr val="dk1"/>
              </a:buClr>
              <a:buSzPts val="1200"/>
              <a:buFont typeface="Arial"/>
              <a:buChar char="•"/>
            </a:pPr>
            <a:r>
              <a:rPr lang="en-US" sz="1000" dirty="0"/>
              <a:t>Explain appropriate treatment for pneumonia and common cold/cough</a:t>
            </a:r>
            <a:endParaRPr sz="1000" dirty="0"/>
          </a:p>
          <a:p>
            <a:pPr marL="171450" lvl="0" indent="-171450" algn="l" rtl="0">
              <a:lnSpc>
                <a:spcPct val="100000"/>
              </a:lnSpc>
              <a:spcAft>
                <a:spcPts val="0"/>
              </a:spcAft>
              <a:buClr>
                <a:schemeClr val="dk1"/>
              </a:buClr>
              <a:buSzPts val="1200"/>
              <a:buFont typeface="Arial"/>
              <a:buChar char="•"/>
            </a:pPr>
            <a:r>
              <a:rPr lang="en-US" sz="1000" dirty="0"/>
              <a:t>Explain when to refer a child with pneumonia and pre-referral treatment</a:t>
            </a:r>
            <a:endParaRPr sz="1000" dirty="0"/>
          </a:p>
          <a:p>
            <a:pPr marL="171450" lvl="0" indent="-171450" algn="l" rtl="0">
              <a:lnSpc>
                <a:spcPct val="100000"/>
              </a:lnSpc>
              <a:spcAft>
                <a:spcPts val="0"/>
              </a:spcAft>
              <a:buClr>
                <a:schemeClr val="dk1"/>
              </a:buClr>
              <a:buSzPts val="1200"/>
              <a:buFont typeface="Arial"/>
              <a:buChar char="•"/>
            </a:pPr>
            <a:r>
              <a:rPr lang="en-US" sz="1000" dirty="0"/>
              <a:t>Practice giving treatment instructions to the caregiver or helping to give the first dose, and advising for homecare or when to bring child to a higher-level health facility</a:t>
            </a:r>
          </a:p>
          <a:p>
            <a:pPr marL="171450" lvl="0" indent="-171450" algn="l" rtl="0">
              <a:lnSpc>
                <a:spcPct val="100000"/>
              </a:lnSpc>
              <a:spcAft>
                <a:spcPts val="0"/>
              </a:spcAft>
              <a:buClr>
                <a:schemeClr val="dk1"/>
              </a:buClr>
              <a:buSzPts val="1200"/>
              <a:buFont typeface="Arial"/>
              <a:buChar char="•"/>
            </a:pPr>
            <a:endParaRPr lang="en-US" sz="1000" dirty="0"/>
          </a:p>
          <a:p>
            <a:pPr marL="0" marR="0" lvl="0" indent="0" algn="l" defTabSz="914400" rtl="0" eaLnBrk="1" fontAlgn="auto" latinLnBrk="0" hangingPunct="1">
              <a:lnSpc>
                <a:spcPct val="100000"/>
              </a:lnSpc>
              <a:spcBef>
                <a:spcPts val="1200"/>
              </a:spcBef>
              <a:spcAft>
                <a:spcPts val="0"/>
              </a:spcAft>
              <a:buClr>
                <a:schemeClr val="dk1"/>
              </a:buClr>
              <a:buSzPts val="1200"/>
              <a:buFont typeface="Arial"/>
              <a:buNone/>
              <a:tabLst/>
              <a:defRPr/>
            </a:pPr>
            <a:r>
              <a:rPr lang="en-US" sz="1000" b="1" u="none" dirty="0"/>
              <a:t>* Adaptation note: </a:t>
            </a:r>
            <a:r>
              <a:rPr lang="en-US" sz="1000" b="0" u="none" dirty="0"/>
              <a:t>If pneumonia treatment is not authorized by this cadre in your country, adapt this session accordingly by removing references to treatment dosages and including information instead about referring children with suspected pneumonia to a higher-level provider for treatment. Activity 11 and 12 may no longer be suitable, and the role play activities may be adapted to better suit the context.</a:t>
            </a:r>
          </a:p>
          <a:p>
            <a:pPr marL="0" lvl="0" indent="0" algn="l" rtl="0">
              <a:lnSpc>
                <a:spcPct val="100000"/>
              </a:lnSpc>
              <a:spcBef>
                <a:spcPts val="1200"/>
              </a:spcBef>
              <a:spcAft>
                <a:spcPts val="0"/>
              </a:spcAft>
              <a:buClr>
                <a:schemeClr val="dk1"/>
              </a:buClr>
              <a:buSzPts val="1200"/>
              <a:buFont typeface="Arial"/>
              <a:buNone/>
            </a:pPr>
            <a:endParaRPr sz="1000" dirty="0"/>
          </a:p>
          <a:p>
            <a:pPr marL="0" lvl="0" indent="0" algn="l" rtl="0">
              <a:lnSpc>
                <a:spcPct val="100000"/>
              </a:lnSpc>
              <a:spcBef>
                <a:spcPts val="600"/>
              </a:spcBef>
              <a:spcAft>
                <a:spcPts val="0"/>
              </a:spcAft>
              <a:buClr>
                <a:schemeClr val="dk1"/>
              </a:buClr>
              <a:buSzPts val="1200"/>
              <a:buFont typeface="Arial"/>
              <a:buNone/>
            </a:pPr>
            <a:endParaRPr dirty="0"/>
          </a:p>
        </p:txBody>
      </p:sp>
      <p:sp>
        <p:nvSpPr>
          <p:cNvPr id="1463" name="Google Shape;1463;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31</a:t>
            </a:fld>
            <a:endParaRPr sz="12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9"/>
        <p:cNvGrpSpPr/>
        <p:nvPr/>
      </p:nvGrpSpPr>
      <p:grpSpPr>
        <a:xfrm>
          <a:off x="0" y="0"/>
          <a:ext cx="0" cy="0"/>
          <a:chOff x="0" y="0"/>
          <a:chExt cx="0" cy="0"/>
        </a:xfrm>
      </p:grpSpPr>
      <p:sp>
        <p:nvSpPr>
          <p:cNvPr id="1470" name="Google Shape;1470;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1" name="Google Shape;1471;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cap="none" dirty="0"/>
              <a:t>FACILITATOR NOTES </a:t>
            </a:r>
            <a:endParaRPr sz="1000" dirty="0"/>
          </a:p>
          <a:p>
            <a:pPr marL="0" lvl="0" indent="0" algn="l" rtl="0">
              <a:lnSpc>
                <a:spcPct val="100000"/>
              </a:lnSpc>
              <a:spcBef>
                <a:spcPts val="0"/>
              </a:spcBef>
              <a:spcAft>
                <a:spcPts val="0"/>
              </a:spcAft>
              <a:buSzPts val="1400"/>
              <a:buNone/>
            </a:pPr>
            <a:r>
              <a:rPr lang="en-US" sz="1000" b="1" dirty="0"/>
              <a:t>Ask: </a:t>
            </a:r>
            <a:r>
              <a:rPr lang="en-US" sz="1000" dirty="0"/>
              <a:t>What is the first thing you do when a sick child is brought to you? Wait for several trainees to answer. Make sure “look/assess for danger signs” came up as one of the answers. </a:t>
            </a:r>
            <a:endParaRPr sz="1000" dirty="0"/>
          </a:p>
          <a:p>
            <a:pPr marL="0" lvl="0" indent="0" algn="l" rtl="0">
              <a:lnSpc>
                <a:spcPct val="100000"/>
              </a:lnSpc>
              <a:spcBef>
                <a:spcPts val="0"/>
              </a:spcBef>
              <a:spcAft>
                <a:spcPts val="0"/>
              </a:spcAft>
              <a:buSzPts val="1400"/>
              <a:buNone/>
            </a:pPr>
            <a:r>
              <a:rPr lang="en-US" sz="1000" b="1" dirty="0"/>
              <a:t>As a follow-up, ask: </a:t>
            </a:r>
            <a:r>
              <a:rPr lang="en-US" sz="1000" dirty="0"/>
              <a:t>What danger signs you will be looking for? </a:t>
            </a:r>
            <a:endParaRPr sz="1000" dirty="0"/>
          </a:p>
          <a:p>
            <a:pPr marL="0" lvl="0" indent="0" algn="l" rtl="0">
              <a:lnSpc>
                <a:spcPct val="100000"/>
              </a:lnSpc>
              <a:spcBef>
                <a:spcPts val="0"/>
              </a:spcBef>
              <a:spcAft>
                <a:spcPts val="0"/>
              </a:spcAft>
              <a:buSzPts val="1400"/>
              <a:buNone/>
            </a:pPr>
            <a:r>
              <a:rPr lang="en-US" sz="1000" b="1" dirty="0"/>
              <a:t>Click the mouse </a:t>
            </a:r>
            <a:r>
              <a:rPr lang="en-US" sz="1000" dirty="0"/>
              <a:t>to reveal the graphic. Emphasize that we start with assessing for danger signs because those require immediate referral to a higher level of care. If no danger signs, we proceed with identifying the problem and offering treatment or advising on home care. </a:t>
            </a:r>
            <a:endParaRPr sz="1000" dirty="0"/>
          </a:p>
          <a:p>
            <a:pPr marL="0" lvl="0" indent="0" algn="l" rtl="0">
              <a:lnSpc>
                <a:spcPct val="100000"/>
              </a:lnSpc>
              <a:spcBef>
                <a:spcPts val="0"/>
              </a:spcBef>
              <a:spcAft>
                <a:spcPts val="0"/>
              </a:spcAft>
              <a:buSzPts val="1400"/>
              <a:buNone/>
            </a:pPr>
            <a:r>
              <a:rPr lang="en-US" sz="1000" b="1" dirty="0"/>
              <a:t>Continue to the next slide </a:t>
            </a:r>
            <a:r>
              <a:rPr lang="en-US" sz="1000" dirty="0"/>
              <a:t>to summarize. </a:t>
            </a:r>
            <a:endParaRPr sz="1000" dirty="0"/>
          </a:p>
        </p:txBody>
      </p:sp>
      <p:sp>
        <p:nvSpPr>
          <p:cNvPr id="1472" name="Google Shape;1472;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32</a:t>
            </a:fld>
            <a:endParaRPr sz="12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5"/>
        <p:cNvGrpSpPr/>
        <p:nvPr/>
      </p:nvGrpSpPr>
      <p:grpSpPr>
        <a:xfrm>
          <a:off x="0" y="0"/>
          <a:ext cx="0" cy="0"/>
          <a:chOff x="0" y="0"/>
          <a:chExt cx="0" cy="0"/>
        </a:xfrm>
      </p:grpSpPr>
      <p:sp>
        <p:nvSpPr>
          <p:cNvPr id="1486" name="Google Shape;1486;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7" name="Google Shape;1487;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t>Ask </a:t>
            </a:r>
            <a:r>
              <a:rPr lang="en-US" sz="1000" b="0" dirty="0"/>
              <a:t>one of the trainees to read the information on the slide aloud</a:t>
            </a:r>
            <a:r>
              <a:rPr lang="en-US" sz="1000" dirty="0"/>
              <a:t>.</a:t>
            </a:r>
            <a:endParaRPr sz="1000" dirty="0"/>
          </a:p>
        </p:txBody>
      </p:sp>
      <p:sp>
        <p:nvSpPr>
          <p:cNvPr id="1488" name="Google Shape;1488;p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33</a:t>
            </a:fld>
            <a:endParaRPr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6"/>
        <p:cNvGrpSpPr/>
        <p:nvPr/>
      </p:nvGrpSpPr>
      <p:grpSpPr>
        <a:xfrm>
          <a:off x="0" y="0"/>
          <a:ext cx="0" cy="0"/>
          <a:chOff x="0" y="0"/>
          <a:chExt cx="0" cy="0"/>
        </a:xfrm>
      </p:grpSpPr>
      <p:sp>
        <p:nvSpPr>
          <p:cNvPr id="1497" name="Google Shape;1497;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98" name="Google Shape;1498;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indent="0"/>
            <a:r>
              <a:rPr lang="en-US" sz="1000" b="1" dirty="0"/>
              <a:t>Say:</a:t>
            </a:r>
            <a:r>
              <a:rPr lang="en-US" sz="1000" dirty="0"/>
              <a:t>  In addition to the danger signs that we reviewed on the previous slide, any infant younger than 2 months who has fast breathing (which is defined as 60 breaths per minute or more for this age), or body temperature equal or higher than 37.5° C or lower than 35.5° C, should be referred to a higher level of care without a delay.  All danger signs in young infants &lt; 2 months highlighted above, needs prompt referral to a higher center </a:t>
            </a:r>
          </a:p>
          <a:p>
            <a:pPr marL="0" indent="0"/>
            <a:r>
              <a:rPr lang="en-US" sz="1000" b="1" dirty="0"/>
              <a:t>Emphasize:</a:t>
            </a:r>
            <a:r>
              <a:rPr lang="en-US" sz="1000" dirty="0"/>
              <a:t> Do not give pre-referral antibiotics to newborn and young infants &lt;2 months of age. </a:t>
            </a:r>
          </a:p>
          <a:p>
            <a:pPr marL="0" indent="0"/>
            <a:endParaRPr lang="en-US" sz="1000" dirty="0"/>
          </a:p>
          <a:p>
            <a:pPr marL="0" indent="0"/>
            <a:r>
              <a:rPr lang="en-US" sz="1000" b="1" i="0" u="sng" strike="noStrike" cap="none" dirty="0">
                <a:solidFill>
                  <a:srgbClr val="000000"/>
                </a:solidFill>
                <a:latin typeface="Source Sans Pro"/>
                <a:ea typeface="Source Sans Pro"/>
                <a:cs typeface="Source Sans Pro"/>
                <a:sym typeface="Source Sans Pro"/>
              </a:rPr>
              <a:t>References:</a:t>
            </a:r>
            <a:endParaRPr lang="en-US" sz="1000" dirty="0"/>
          </a:p>
          <a:p>
            <a:pPr marL="228600">
              <a:buSzPct val="100000"/>
              <a:buFont typeface="+mj-lt"/>
              <a:buAutoNum type="arabicPeriod"/>
            </a:pPr>
            <a:r>
              <a:rPr lang="en-US" sz="1000" dirty="0"/>
              <a:t>WHO and UNICEF caring for the newborn ad children in the community: a training course for community health workers at home. </a:t>
            </a:r>
            <a:r>
              <a:rPr lang="en-US" sz="1000" dirty="0">
                <a:hlinkClick r:id="rId3"/>
              </a:rPr>
              <a:t>https://www.who.int/publications/i/item/9789241549295</a:t>
            </a:r>
            <a:r>
              <a:rPr lang="en-US" sz="1000" dirty="0"/>
              <a:t> </a:t>
            </a:r>
            <a:endParaRPr sz="1000" dirty="0"/>
          </a:p>
          <a:p>
            <a:pPr marL="0" lvl="0" indent="0" algn="l" rtl="0">
              <a:lnSpc>
                <a:spcPct val="100000"/>
              </a:lnSpc>
              <a:spcBef>
                <a:spcPts val="0"/>
              </a:spcBef>
              <a:spcAft>
                <a:spcPts val="0"/>
              </a:spcAft>
              <a:buSzPts val="1400"/>
              <a:buNone/>
            </a:pPr>
            <a:endParaRPr dirty="0"/>
          </a:p>
        </p:txBody>
      </p:sp>
      <p:sp>
        <p:nvSpPr>
          <p:cNvPr id="1499" name="Google Shape;1499;p3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b="0" i="0" u="none" strike="noStrike" cap="none">
                <a:solidFill>
                  <a:srgbClr val="000000"/>
                </a:solidFill>
                <a:latin typeface="+mn-lt"/>
                <a:ea typeface="Source Sans Pro"/>
                <a:cs typeface="Source Sans Pro"/>
                <a:sym typeface="Source Sans Pro"/>
              </a:rPr>
              <a:t>34</a:t>
            </a:fld>
            <a:endParaRPr b="0" i="0" u="none" strike="noStrike" cap="none" dirty="0">
              <a:solidFill>
                <a:srgbClr val="000000"/>
              </a:solidFill>
              <a:latin typeface="+mn-lt"/>
              <a:ea typeface="Source Sans Pro"/>
              <a:cs typeface="Source Sans Pro"/>
              <a:sym typeface="Source Sans Pro"/>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6"/>
        <p:cNvGrpSpPr/>
        <p:nvPr/>
      </p:nvGrpSpPr>
      <p:grpSpPr>
        <a:xfrm>
          <a:off x="0" y="0"/>
          <a:ext cx="0" cy="0"/>
          <a:chOff x="0" y="0"/>
          <a:chExt cx="0" cy="0"/>
        </a:xfrm>
      </p:grpSpPr>
      <p:sp>
        <p:nvSpPr>
          <p:cNvPr id="1507" name="Google Shape;1507;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8" name="Google Shape;1508;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Say:</a:t>
            </a:r>
            <a:r>
              <a:rPr lang="en-US" sz="1000" dirty="0"/>
              <a:t> As we stated on the previous slide, a child with chest in-drawing should be referred to a higher level of care without a delay. </a:t>
            </a:r>
            <a:r>
              <a:rPr lang="en-US" sz="1000" b="0" i="0" u="none" strike="noStrike" cap="none" dirty="0">
                <a:solidFill>
                  <a:srgbClr val="000000"/>
                </a:solidFill>
                <a:latin typeface="Source Sans Pro"/>
                <a:ea typeface="Source Sans Pro"/>
                <a:cs typeface="Source Sans Pro"/>
                <a:sym typeface="Source Sans Pro"/>
              </a:rPr>
              <a:t>However, prior to referral, you should start treatment with antibiotics in all children between 2 months and 5 years of age by giving the child the first dose of amoxicillin </a:t>
            </a:r>
            <a:r>
              <a:rPr lang="en-US" sz="1000" dirty="0"/>
              <a:t>(we will discuss the appropriate age-based dosages next). Higher-level providers will then decide if it is appropriate to continue with amoxicillin, what additional treatment may be required, or if different treatment is needed.</a:t>
            </a:r>
            <a:endParaRPr sz="1000" dirty="0"/>
          </a:p>
          <a:p>
            <a:pPr marL="0" lvl="0" indent="0" algn="l" rtl="0">
              <a:lnSpc>
                <a:spcPct val="100000"/>
              </a:lnSpc>
              <a:spcBef>
                <a:spcPts val="0"/>
              </a:spcBef>
              <a:spcAft>
                <a:spcPts val="0"/>
              </a:spcAft>
              <a:buSzPts val="1400"/>
              <a:buNone/>
            </a:pPr>
            <a:r>
              <a:rPr lang="en-US" sz="1000" b="1" dirty="0"/>
              <a:t>Explain</a:t>
            </a:r>
            <a:r>
              <a:rPr lang="en-US" sz="1000" dirty="0"/>
              <a:t> that another situation that requires referral is when the cough has lasted for 14 days or longer. Prolonged cough may be due to a serious health problem other than pneumonia, such as whooping cough, tuberculosis (TB), or asthma. Higher-level providers will be able to evaluate for these conditions and decide on appropriate treatment.</a:t>
            </a:r>
            <a:endParaRPr sz="1000" dirty="0"/>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endParaRPr dirty="0"/>
          </a:p>
        </p:txBody>
      </p:sp>
      <p:sp>
        <p:nvSpPr>
          <p:cNvPr id="1509" name="Google Shape;1509;p3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35</a:t>
            </a:fld>
            <a:endParaRPr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8"/>
        <p:cNvGrpSpPr/>
        <p:nvPr/>
      </p:nvGrpSpPr>
      <p:grpSpPr>
        <a:xfrm>
          <a:off x="0" y="0"/>
          <a:ext cx="0" cy="0"/>
          <a:chOff x="0" y="0"/>
          <a:chExt cx="0" cy="0"/>
        </a:xfrm>
      </p:grpSpPr>
      <p:sp>
        <p:nvSpPr>
          <p:cNvPr id="1519" name="Google Shape;1519;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0" name="Google Shape;1520;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dirty="0"/>
              <a:t>FACILITATOR NOTES</a:t>
            </a:r>
            <a:endParaRPr sz="1000" dirty="0"/>
          </a:p>
          <a:p>
            <a:pPr marL="0" lvl="0" indent="0" algn="l" rtl="0">
              <a:lnSpc>
                <a:spcPct val="100000"/>
              </a:lnSpc>
              <a:spcBef>
                <a:spcPts val="0"/>
              </a:spcBef>
              <a:spcAft>
                <a:spcPts val="0"/>
              </a:spcAft>
              <a:buSzPts val="1400"/>
              <a:buNone/>
            </a:pPr>
            <a:r>
              <a:rPr lang="en-US" sz="1000" b="1" dirty="0"/>
              <a:t>Explain</a:t>
            </a:r>
            <a:r>
              <a:rPr lang="en-US" sz="1000" dirty="0"/>
              <a:t> that in cases when a child has cough and fast breathing, but no chest in-drawing, it means that he/she has pneumonia that can be treated at home with oral antibiotics. For uncomplicated pneumonia, amoxicillin in the dose of 250 mg is commonly used. It usually comes as a tablet, but also may be in a form of a suspension and come in a bottle (</a:t>
            </a:r>
            <a:r>
              <a:rPr lang="en-US" sz="1000" b="1" dirty="0"/>
              <a:t>show</a:t>
            </a:r>
            <a:r>
              <a:rPr lang="en-US" sz="1000" dirty="0"/>
              <a:t> the group the exact pills that will be used during the training).</a:t>
            </a:r>
            <a:endParaRPr sz="1000" dirty="0"/>
          </a:p>
          <a:p>
            <a:pPr marL="0" lvl="0" indent="0" algn="l" rtl="0">
              <a:lnSpc>
                <a:spcPct val="100000"/>
              </a:lnSpc>
              <a:spcBef>
                <a:spcPts val="0"/>
              </a:spcBef>
              <a:spcAft>
                <a:spcPts val="0"/>
              </a:spcAft>
              <a:buSzPts val="1400"/>
              <a:buNone/>
            </a:pPr>
            <a:r>
              <a:rPr lang="en-US" sz="1000" b="1" dirty="0"/>
              <a:t>Tell </a:t>
            </a:r>
            <a:r>
              <a:rPr lang="en-US" sz="1000" dirty="0"/>
              <a:t>trainees that they will start treatment by helping the caregiver give the first dose of amoxicillin right away and explain to the caregiver how to continue treatment at home.</a:t>
            </a:r>
            <a:endParaRPr sz="1000" dirty="0"/>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r>
              <a:rPr lang="en-US" sz="1000" dirty="0"/>
              <a:t>*</a:t>
            </a:r>
            <a:r>
              <a:rPr lang="en-US" sz="1000" b="1" dirty="0"/>
              <a:t>Adaptation note: </a:t>
            </a:r>
            <a:r>
              <a:rPr lang="en-US" sz="1000" b="0" dirty="0"/>
              <a:t>If country policy requires a different antibiotic or different formulation, adapt accordingly.</a:t>
            </a:r>
            <a:endParaRPr sz="1000" dirty="0"/>
          </a:p>
          <a:p>
            <a:pPr marL="0" lvl="0" indent="0" algn="l" rtl="0">
              <a:lnSpc>
                <a:spcPct val="100000"/>
              </a:lnSpc>
              <a:spcBef>
                <a:spcPts val="0"/>
              </a:spcBef>
              <a:spcAft>
                <a:spcPts val="0"/>
              </a:spcAft>
              <a:buSzPts val="1400"/>
              <a:buNone/>
            </a:pPr>
            <a:endParaRPr dirty="0"/>
          </a:p>
        </p:txBody>
      </p:sp>
      <p:sp>
        <p:nvSpPr>
          <p:cNvPr id="1521" name="Google Shape;1521;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36</a:t>
            </a:fld>
            <a:endParaRPr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9"/>
        <p:cNvGrpSpPr/>
        <p:nvPr/>
      </p:nvGrpSpPr>
      <p:grpSpPr>
        <a:xfrm>
          <a:off x="0" y="0"/>
          <a:ext cx="0" cy="0"/>
          <a:chOff x="0" y="0"/>
          <a:chExt cx="0" cy="0"/>
        </a:xfrm>
      </p:grpSpPr>
      <p:sp>
        <p:nvSpPr>
          <p:cNvPr id="1530" name="Google Shape;1530;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31" name="Google Shape;1531;p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Ask </a:t>
            </a:r>
            <a:r>
              <a:rPr lang="en-US" sz="1000" b="0" dirty="0"/>
              <a:t>the group to examine the table and consider the amoxicillin dosing instructions.</a:t>
            </a:r>
            <a:endParaRPr sz="1000" dirty="0"/>
          </a:p>
          <a:p>
            <a:pPr marL="0" lvl="0" indent="0" algn="l" rtl="0">
              <a:lnSpc>
                <a:spcPct val="100000"/>
              </a:lnSpc>
              <a:spcBef>
                <a:spcPts val="0"/>
              </a:spcBef>
              <a:spcAft>
                <a:spcPts val="0"/>
              </a:spcAft>
              <a:buSzPts val="1400"/>
              <a:buNone/>
            </a:pPr>
            <a:r>
              <a:rPr lang="en-US" sz="1000" b="1" dirty="0"/>
              <a:t>Call</a:t>
            </a:r>
            <a:r>
              <a:rPr lang="en-US" sz="1000" b="0" dirty="0"/>
              <a:t> for a volunteer to explain the instructions presented in the table.</a:t>
            </a:r>
            <a:endParaRPr sz="1000" dirty="0"/>
          </a:p>
          <a:p>
            <a:pPr marL="0" lvl="0" indent="0" algn="l" rtl="0">
              <a:lnSpc>
                <a:spcPct val="100000"/>
              </a:lnSpc>
              <a:spcBef>
                <a:spcPts val="0"/>
              </a:spcBef>
              <a:spcAft>
                <a:spcPts val="0"/>
              </a:spcAft>
              <a:buSzPts val="1400"/>
              <a:buNone/>
            </a:pPr>
            <a:r>
              <a:rPr lang="en-US" sz="1000" b="1" dirty="0"/>
              <a:t>Ask </a:t>
            </a:r>
            <a:r>
              <a:rPr lang="en-US" sz="1000" b="0" dirty="0"/>
              <a:t>the group if everyone agrees or if they have any questions.</a:t>
            </a:r>
            <a:endParaRPr sz="1000" dirty="0"/>
          </a:p>
          <a:p>
            <a:pPr marL="0" lvl="0" indent="0" algn="l" rtl="0">
              <a:lnSpc>
                <a:spcPct val="100000"/>
              </a:lnSpc>
              <a:spcBef>
                <a:spcPts val="0"/>
              </a:spcBef>
              <a:spcAft>
                <a:spcPts val="0"/>
              </a:spcAft>
              <a:buSzPts val="1400"/>
              <a:buNone/>
            </a:pPr>
            <a:r>
              <a:rPr lang="en-US" sz="1000" b="1" dirty="0"/>
              <a:t>Click</a:t>
            </a:r>
            <a:r>
              <a:rPr lang="en-US" sz="1000" b="0" dirty="0"/>
              <a:t> the mouse to reveal the instructions summary.</a:t>
            </a:r>
            <a:endParaRPr sz="1000" dirty="0"/>
          </a:p>
          <a:p>
            <a:pPr marL="0" lvl="0" indent="0" algn="l" rtl="0">
              <a:lnSpc>
                <a:spcPct val="100000"/>
              </a:lnSpc>
              <a:spcBef>
                <a:spcPts val="0"/>
              </a:spcBef>
              <a:spcAft>
                <a:spcPts val="0"/>
              </a:spcAft>
              <a:buSzPts val="1400"/>
              <a:buNone/>
            </a:pPr>
            <a:endParaRPr sz="1000" b="0" dirty="0"/>
          </a:p>
          <a:p>
            <a:pPr marL="0" marR="0" lvl="0" indent="0" algn="l" rtl="0">
              <a:lnSpc>
                <a:spcPct val="100000"/>
              </a:lnSpc>
              <a:spcBef>
                <a:spcPts val="0"/>
              </a:spcBef>
              <a:spcAft>
                <a:spcPts val="0"/>
              </a:spcAft>
              <a:buClr>
                <a:srgbClr val="000000"/>
              </a:buClr>
              <a:buSzPts val="1200"/>
              <a:buFont typeface="Source Sans Pro"/>
              <a:buNone/>
            </a:pPr>
            <a:r>
              <a:rPr lang="en-US" sz="1000" b="0" i="0" u="none" strike="noStrike" cap="none" dirty="0">
                <a:solidFill>
                  <a:srgbClr val="000000"/>
                </a:solidFill>
                <a:latin typeface="Source Sans Pro"/>
                <a:ea typeface="Source Sans Pro"/>
                <a:cs typeface="Source Sans Pro"/>
                <a:sym typeface="Source Sans Pro"/>
              </a:rPr>
              <a:t>*</a:t>
            </a:r>
            <a:r>
              <a:rPr lang="en-US" sz="1000" b="1" i="0" u="none" strike="noStrike" cap="none" dirty="0">
                <a:solidFill>
                  <a:srgbClr val="000000"/>
                </a:solidFill>
                <a:latin typeface="Source Sans Pro"/>
                <a:ea typeface="Source Sans Pro"/>
                <a:cs typeface="Source Sans Pro"/>
                <a:sym typeface="Source Sans Pro"/>
              </a:rPr>
              <a:t>Adaptation note: </a:t>
            </a:r>
            <a:r>
              <a:rPr lang="en-US" sz="1000" b="0" i="0" u="none" strike="noStrike" cap="none" dirty="0">
                <a:solidFill>
                  <a:srgbClr val="000000"/>
                </a:solidFill>
                <a:latin typeface="Source Sans Pro"/>
                <a:ea typeface="Source Sans Pro"/>
                <a:cs typeface="Source Sans Pro"/>
                <a:sym typeface="Source Sans Pro"/>
              </a:rPr>
              <a:t>If country policy requires a different antibiotic or different formulation, adapt accordingly.</a:t>
            </a:r>
            <a:endParaRPr sz="1000" dirty="0"/>
          </a:p>
          <a:p>
            <a:pPr marL="0" lvl="0" indent="0" algn="l" rtl="0">
              <a:lnSpc>
                <a:spcPct val="100000"/>
              </a:lnSpc>
              <a:spcBef>
                <a:spcPts val="0"/>
              </a:spcBef>
              <a:spcAft>
                <a:spcPts val="0"/>
              </a:spcAft>
              <a:buSzPts val="1400"/>
              <a:buNone/>
            </a:pPr>
            <a:endParaRPr b="0" dirty="0"/>
          </a:p>
        </p:txBody>
      </p:sp>
      <p:sp>
        <p:nvSpPr>
          <p:cNvPr id="1532" name="Google Shape;1532;p3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37</a:t>
            </a:fld>
            <a:endParaRPr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4"/>
        <p:cNvGrpSpPr/>
        <p:nvPr/>
      </p:nvGrpSpPr>
      <p:grpSpPr>
        <a:xfrm>
          <a:off x="0" y="0"/>
          <a:ext cx="0" cy="0"/>
          <a:chOff x="0" y="0"/>
          <a:chExt cx="0" cy="0"/>
        </a:xfrm>
      </p:grpSpPr>
      <p:sp>
        <p:nvSpPr>
          <p:cNvPr id="1585" name="Google Shape;1585;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86" name="Google Shape;1586;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cap="none" dirty="0"/>
              <a:t>FACILITATOR NOTES</a:t>
            </a:r>
            <a:endParaRPr sz="1000" dirty="0"/>
          </a:p>
          <a:p>
            <a:pPr marL="0" lvl="0" indent="0" algn="l" rtl="0">
              <a:lnSpc>
                <a:spcPct val="100000"/>
              </a:lnSpc>
              <a:spcBef>
                <a:spcPts val="0"/>
              </a:spcBef>
              <a:spcAft>
                <a:spcPts val="0"/>
              </a:spcAft>
              <a:buSzPts val="1400"/>
              <a:buNone/>
            </a:pPr>
            <a:r>
              <a:rPr lang="en-US" sz="1000" b="1" dirty="0"/>
              <a:t>Distribute</a:t>
            </a:r>
            <a:r>
              <a:rPr lang="en-US" sz="1000" dirty="0"/>
              <a:t> handout </a:t>
            </a:r>
            <a:r>
              <a:rPr lang="en-US" sz="1000" b="1" i="0" dirty="0"/>
              <a:t>Module </a:t>
            </a:r>
            <a:r>
              <a:rPr lang="en-US" sz="1000" b="1" dirty="0"/>
              <a:t>6</a:t>
            </a:r>
            <a:r>
              <a:rPr lang="en-US" sz="1000" b="1" i="0" dirty="0"/>
              <a:t>/Handout: Deciding on the amoxicillin dose </a:t>
            </a:r>
            <a:r>
              <a:rPr lang="en-US" sz="1000" dirty="0"/>
              <a:t>to each participant.</a:t>
            </a:r>
            <a:endParaRPr sz="1000" dirty="0"/>
          </a:p>
          <a:p>
            <a:pPr marL="0" lvl="0" indent="0" algn="l" rtl="0">
              <a:lnSpc>
                <a:spcPct val="100000"/>
              </a:lnSpc>
              <a:spcBef>
                <a:spcPts val="0"/>
              </a:spcBef>
              <a:spcAft>
                <a:spcPts val="0"/>
              </a:spcAft>
              <a:buSzPts val="1400"/>
              <a:buNone/>
            </a:pPr>
            <a:r>
              <a:rPr lang="en-US" sz="1000" b="1" dirty="0"/>
              <a:t>Ask</a:t>
            </a:r>
            <a:r>
              <a:rPr lang="en-US" sz="1000" dirty="0"/>
              <a:t> participants to read the instructions on the activity sheet/slide.</a:t>
            </a:r>
            <a:endParaRPr sz="1000" dirty="0"/>
          </a:p>
          <a:p>
            <a:pPr marL="0" lvl="0" indent="0" algn="l" rtl="0">
              <a:lnSpc>
                <a:spcPct val="100000"/>
              </a:lnSpc>
              <a:spcBef>
                <a:spcPts val="0"/>
              </a:spcBef>
              <a:spcAft>
                <a:spcPts val="0"/>
              </a:spcAft>
              <a:buSzPts val="1400"/>
              <a:buNone/>
            </a:pPr>
            <a:r>
              <a:rPr lang="en-US" sz="1000" b="1" dirty="0"/>
              <a:t>Explain </a:t>
            </a:r>
            <a:r>
              <a:rPr lang="en-US" sz="1000" dirty="0"/>
              <a:t>that they will have 10 minutes to complete the task; </a:t>
            </a:r>
            <a:r>
              <a:rPr lang="en-US" sz="1000" b="1" dirty="0"/>
              <a:t>signal</a:t>
            </a:r>
            <a:r>
              <a:rPr lang="en-US" sz="1000" dirty="0"/>
              <a:t> when to start.</a:t>
            </a:r>
            <a:endParaRPr sz="1000" dirty="0"/>
          </a:p>
          <a:p>
            <a:pPr marL="0" lvl="0" indent="0" algn="l" rtl="0">
              <a:lnSpc>
                <a:spcPct val="100000"/>
              </a:lnSpc>
              <a:spcBef>
                <a:spcPts val="0"/>
              </a:spcBef>
              <a:spcAft>
                <a:spcPts val="0"/>
              </a:spcAft>
              <a:buSzPts val="1400"/>
              <a:buNone/>
            </a:pPr>
            <a:r>
              <a:rPr lang="en-US" sz="1000" dirty="0"/>
              <a:t>After 10 minutes, </a:t>
            </a:r>
            <a:r>
              <a:rPr lang="en-US" sz="1000" b="1" dirty="0"/>
              <a:t>ask </a:t>
            </a:r>
            <a:r>
              <a:rPr lang="en-US" sz="1000" dirty="0"/>
              <a:t>trainees to take turns reading the answers for each child; correct as needed (use answer keys provided in the </a:t>
            </a:r>
            <a:r>
              <a:rPr lang="en-US" sz="1000" b="1" dirty="0"/>
              <a:t>Module 6/Facilitator Resource</a:t>
            </a:r>
            <a:r>
              <a:rPr lang="en-US" sz="1000" b="1" i="0" u="none" strike="noStrike" cap="none" dirty="0">
                <a:solidFill>
                  <a:srgbClr val="000000"/>
                </a:solidFill>
                <a:latin typeface="Source Sans Pro"/>
                <a:ea typeface="Source Sans Pro"/>
                <a:cs typeface="Source Sans Pro"/>
                <a:sym typeface="Source Sans Pro"/>
              </a:rPr>
              <a:t> – Activity: Deciding on amoxicillin dose</a:t>
            </a:r>
            <a:r>
              <a:rPr lang="en-US" sz="1000" b="0" dirty="0"/>
              <a:t>)</a:t>
            </a:r>
            <a:r>
              <a:rPr lang="en-US" sz="1000" dirty="0"/>
              <a:t>.</a:t>
            </a:r>
            <a:endParaRPr sz="1000" dirty="0"/>
          </a:p>
        </p:txBody>
      </p:sp>
      <p:sp>
        <p:nvSpPr>
          <p:cNvPr id="1587" name="Google Shape;1587;p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38</a:t>
            </a:fld>
            <a:endParaRPr sz="12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5"/>
        <p:cNvGrpSpPr/>
        <p:nvPr/>
      </p:nvGrpSpPr>
      <p:grpSpPr>
        <a:xfrm>
          <a:off x="0" y="0"/>
          <a:ext cx="0" cy="0"/>
          <a:chOff x="0" y="0"/>
          <a:chExt cx="0" cy="0"/>
        </a:xfrm>
      </p:grpSpPr>
      <p:sp>
        <p:nvSpPr>
          <p:cNvPr id="1596" name="Google Shape;1596;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97" name="Google Shape;1597;p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dirty="0"/>
              <a:t>FACILITATOR NOTES</a:t>
            </a:r>
            <a:endParaRPr sz="1000" dirty="0"/>
          </a:p>
          <a:p>
            <a:pPr marL="0" lvl="0" indent="0" algn="l" rtl="0">
              <a:lnSpc>
                <a:spcPct val="100000"/>
              </a:lnSpc>
              <a:spcBef>
                <a:spcPts val="0"/>
              </a:spcBef>
              <a:spcAft>
                <a:spcPts val="0"/>
              </a:spcAft>
              <a:buSzPts val="1400"/>
              <a:buNone/>
            </a:pPr>
            <a:r>
              <a:rPr lang="en-US" sz="1000" b="1" dirty="0"/>
              <a:t>Ask</a:t>
            </a:r>
            <a:r>
              <a:rPr lang="en-US" sz="1000" dirty="0"/>
              <a:t> one of the trainees to read the instructions on the slide.</a:t>
            </a:r>
            <a:endParaRPr sz="1000" dirty="0"/>
          </a:p>
          <a:p>
            <a:pPr marL="0" lvl="0" indent="0" algn="l" rtl="0">
              <a:lnSpc>
                <a:spcPct val="100000"/>
              </a:lnSpc>
              <a:spcBef>
                <a:spcPts val="0"/>
              </a:spcBef>
              <a:spcAft>
                <a:spcPts val="0"/>
              </a:spcAft>
              <a:buSzPts val="1400"/>
              <a:buNone/>
            </a:pPr>
            <a:r>
              <a:rPr lang="en-US" sz="1000" b="1" dirty="0"/>
              <a:t>Emphasize </a:t>
            </a:r>
            <a:r>
              <a:rPr lang="en-US" sz="1000" dirty="0"/>
              <a:t>that it is important to explain to the caregiver that she/he should give the child the amoxicillin tablets the same way at home and ask her/him to repeat instructions back to you to make sure the caregiver understood and remembers correctly.</a:t>
            </a:r>
            <a:endParaRPr sz="1000" dirty="0"/>
          </a:p>
          <a:p>
            <a:pPr marL="0" lvl="0" indent="0" algn="l" rtl="0">
              <a:lnSpc>
                <a:spcPct val="100000"/>
              </a:lnSpc>
              <a:spcBef>
                <a:spcPts val="0"/>
              </a:spcBef>
              <a:spcAft>
                <a:spcPts val="0"/>
              </a:spcAft>
              <a:buSzPts val="1400"/>
              <a:buNone/>
            </a:pPr>
            <a:endParaRPr dirty="0"/>
          </a:p>
        </p:txBody>
      </p:sp>
      <p:sp>
        <p:nvSpPr>
          <p:cNvPr id="1598" name="Google Shape;1598;p3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39</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0"/>
        <p:cNvGrpSpPr/>
        <p:nvPr/>
      </p:nvGrpSpPr>
      <p:grpSpPr>
        <a:xfrm>
          <a:off x="0" y="0"/>
          <a:ext cx="0" cy="0"/>
          <a:chOff x="0" y="0"/>
          <a:chExt cx="0" cy="0"/>
        </a:xfrm>
      </p:grpSpPr>
      <p:sp>
        <p:nvSpPr>
          <p:cNvPr id="1161" name="Google Shape;116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2" name="Google Shape;1162;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Ask </a:t>
            </a:r>
            <a:r>
              <a:rPr lang="en-US" sz="1000" b="0" dirty="0"/>
              <a:t>the group what pneumonia is and how often they see it in their communities. </a:t>
            </a:r>
            <a:endParaRPr sz="1000" dirty="0"/>
          </a:p>
          <a:p>
            <a:pPr marL="0" lvl="0" indent="0" algn="l" rtl="0">
              <a:lnSpc>
                <a:spcPct val="100000"/>
              </a:lnSpc>
              <a:spcBef>
                <a:spcPts val="0"/>
              </a:spcBef>
              <a:spcAft>
                <a:spcPts val="0"/>
              </a:spcAft>
              <a:buSzPts val="1400"/>
              <a:buNone/>
            </a:pPr>
            <a:r>
              <a:rPr lang="en-US" sz="1000" b="1" dirty="0"/>
              <a:t>Write</a:t>
            </a:r>
            <a:r>
              <a:rPr lang="en-US" sz="1000" b="0" dirty="0"/>
              <a:t> the responses down on the flipchart. </a:t>
            </a:r>
            <a:endParaRPr sz="1000" dirty="0"/>
          </a:p>
          <a:p>
            <a:pPr marL="0" lvl="0" indent="0" algn="l" rtl="0">
              <a:lnSpc>
                <a:spcPct val="100000"/>
              </a:lnSpc>
              <a:spcBef>
                <a:spcPts val="0"/>
              </a:spcBef>
              <a:spcAft>
                <a:spcPts val="0"/>
              </a:spcAft>
              <a:buSzPts val="1400"/>
              <a:buNone/>
            </a:pPr>
            <a:r>
              <a:rPr lang="en-US" sz="1000" b="1" dirty="0"/>
              <a:t>Use</a:t>
            </a:r>
            <a:r>
              <a:rPr lang="en-US" sz="1000" b="0" dirty="0"/>
              <a:t> the next slide to summarize and explain.</a:t>
            </a:r>
            <a:endParaRPr sz="1000" dirty="0"/>
          </a:p>
        </p:txBody>
      </p:sp>
      <p:sp>
        <p:nvSpPr>
          <p:cNvPr id="1163" name="Google Shape;1163;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6"/>
        <p:cNvGrpSpPr/>
        <p:nvPr/>
      </p:nvGrpSpPr>
      <p:grpSpPr>
        <a:xfrm>
          <a:off x="0" y="0"/>
          <a:ext cx="0" cy="0"/>
          <a:chOff x="0" y="0"/>
          <a:chExt cx="0" cy="0"/>
        </a:xfrm>
      </p:grpSpPr>
      <p:sp>
        <p:nvSpPr>
          <p:cNvPr id="1607" name="Google Shape;1607;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08" name="Google Shape;1608;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t>Ask </a:t>
            </a:r>
            <a:r>
              <a:rPr lang="en-US" sz="1000" dirty="0"/>
              <a:t>trainees to read the questions on the slide.</a:t>
            </a:r>
            <a:endParaRPr sz="1000" dirty="0"/>
          </a:p>
          <a:p>
            <a:pPr marL="0" lvl="0" indent="0" algn="l" rtl="0">
              <a:lnSpc>
                <a:spcPct val="100000"/>
              </a:lnSpc>
              <a:spcBef>
                <a:spcPts val="0"/>
              </a:spcBef>
              <a:spcAft>
                <a:spcPts val="0"/>
              </a:spcAft>
              <a:buSzPts val="1400"/>
              <a:buNone/>
            </a:pPr>
            <a:r>
              <a:rPr lang="en-US" sz="1000" b="1" dirty="0"/>
              <a:t>Instruct </a:t>
            </a:r>
            <a:r>
              <a:rPr lang="en-US" sz="1000" dirty="0"/>
              <a:t>them that they have 7 minutes to think about it or write down their ideas on paper.</a:t>
            </a:r>
            <a:endParaRPr sz="1000" dirty="0"/>
          </a:p>
          <a:p>
            <a:pPr marL="0" lvl="0" indent="0" algn="l" rtl="0">
              <a:lnSpc>
                <a:spcPct val="100000"/>
              </a:lnSpc>
              <a:spcBef>
                <a:spcPts val="0"/>
              </a:spcBef>
              <a:spcAft>
                <a:spcPts val="0"/>
              </a:spcAft>
              <a:buSzPts val="1400"/>
              <a:buNone/>
            </a:pPr>
            <a:r>
              <a:rPr lang="en-US" sz="1000" dirty="0"/>
              <a:t>After 7 minutes, </a:t>
            </a:r>
            <a:r>
              <a:rPr lang="en-US" sz="1000" b="1" dirty="0"/>
              <a:t>ask </a:t>
            </a:r>
            <a:r>
              <a:rPr lang="en-US" sz="1000" dirty="0"/>
              <a:t>trainees to share their ideas with the whole group. </a:t>
            </a:r>
            <a:endParaRPr sz="1000" dirty="0"/>
          </a:p>
        </p:txBody>
      </p:sp>
      <p:sp>
        <p:nvSpPr>
          <p:cNvPr id="1609" name="Google Shape;1609;p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40</a:t>
            </a:fld>
            <a:endParaRPr sz="12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7"/>
        <p:cNvGrpSpPr/>
        <p:nvPr/>
      </p:nvGrpSpPr>
      <p:grpSpPr>
        <a:xfrm>
          <a:off x="0" y="0"/>
          <a:ext cx="0" cy="0"/>
          <a:chOff x="0" y="0"/>
          <a:chExt cx="0" cy="0"/>
        </a:xfrm>
      </p:grpSpPr>
      <p:sp>
        <p:nvSpPr>
          <p:cNvPr id="1618" name="Google Shape;1618;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9" name="Google Shape;1619;p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Tell </a:t>
            </a:r>
            <a:r>
              <a:rPr lang="en-US" sz="1000" b="0" dirty="0"/>
              <a:t>trainees </a:t>
            </a:r>
            <a:r>
              <a:rPr lang="en-US" sz="1000" dirty="0"/>
              <a:t>that it is critical for the caregiver to know when to get more help.</a:t>
            </a:r>
            <a:endParaRPr sz="1000" dirty="0"/>
          </a:p>
          <a:p>
            <a:pPr marL="0" lvl="0" indent="0" algn="l" rtl="0">
              <a:lnSpc>
                <a:spcPct val="100000"/>
              </a:lnSpc>
              <a:spcBef>
                <a:spcPts val="0"/>
              </a:spcBef>
              <a:spcAft>
                <a:spcPts val="0"/>
              </a:spcAft>
              <a:buSzPts val="1400"/>
              <a:buNone/>
            </a:pPr>
            <a:r>
              <a:rPr lang="en-US" sz="1000" b="1" dirty="0"/>
              <a:t>Say:</a:t>
            </a:r>
            <a:r>
              <a:rPr lang="en-US" sz="1000" dirty="0"/>
              <a:t> When counseling caregivers about treating pneumonia at home, always describe situations that require taking a child to a higher-level health care facility (e.g., clinic, hospital) without a delay.</a:t>
            </a:r>
            <a:endParaRPr sz="1000" dirty="0"/>
          </a:p>
          <a:p>
            <a:pPr marL="0" lvl="0" indent="0" algn="l" rtl="0">
              <a:lnSpc>
                <a:spcPct val="100000"/>
              </a:lnSpc>
              <a:spcBef>
                <a:spcPts val="0"/>
              </a:spcBef>
              <a:spcAft>
                <a:spcPts val="0"/>
              </a:spcAft>
              <a:buSzPts val="1400"/>
              <a:buNone/>
            </a:pPr>
            <a:r>
              <a:rPr lang="en-US" sz="1000" b="1" dirty="0"/>
              <a:t>Explain</a:t>
            </a:r>
            <a:r>
              <a:rPr lang="en-US" sz="1000" dirty="0"/>
              <a:t> that these situations include:</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When you see no improvement after 3 days of treatment or the child’s condition worsens</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A child develops chest in-drawing or convulsions</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A child has repeated vomiting, and cannot eat or drink</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A child’s fever persists for more than 7 days (counting from the first day of fever, not from the day of the visit)</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A child becomes unusually sleepy or unconscious</a:t>
            </a:r>
            <a:endParaRPr sz="1000" dirty="0"/>
          </a:p>
          <a:p>
            <a:pPr marL="0" lvl="0" indent="0" algn="l" rtl="0">
              <a:lnSpc>
                <a:spcPct val="100000"/>
              </a:lnSpc>
              <a:spcBef>
                <a:spcPts val="0"/>
              </a:spcBef>
              <a:spcAft>
                <a:spcPts val="0"/>
              </a:spcAft>
              <a:buClr>
                <a:schemeClr val="dk1"/>
              </a:buClr>
              <a:buSzPts val="1200"/>
              <a:buFont typeface="Arial"/>
              <a:buNone/>
            </a:pPr>
            <a:r>
              <a:rPr lang="en-US" sz="1000" b="1" dirty="0"/>
              <a:t>Emphasize</a:t>
            </a:r>
            <a:r>
              <a:rPr lang="en-US" sz="1000" dirty="0"/>
              <a:t> that any one of these situations means a child may require evaluation and more intensive treatment that cannot be provided at home, and the caregiver should seek help as soon as possible.</a:t>
            </a:r>
            <a:endParaRPr sz="1000" dirty="0"/>
          </a:p>
        </p:txBody>
      </p:sp>
      <p:sp>
        <p:nvSpPr>
          <p:cNvPr id="1620" name="Google Shape;1620;p4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41</a:t>
            </a:fld>
            <a:endParaRPr sz="12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9"/>
        <p:cNvGrpSpPr/>
        <p:nvPr/>
      </p:nvGrpSpPr>
      <p:grpSpPr>
        <a:xfrm>
          <a:off x="0" y="0"/>
          <a:ext cx="0" cy="0"/>
          <a:chOff x="0" y="0"/>
          <a:chExt cx="0" cy="0"/>
        </a:xfrm>
      </p:grpSpPr>
      <p:sp>
        <p:nvSpPr>
          <p:cNvPr id="1630" name="Google Shape;1630;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31" name="Google Shape;1631;p4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Ask </a:t>
            </a:r>
            <a:r>
              <a:rPr lang="en-US" sz="1000" b="0" i="0" u="none" strike="noStrike" cap="none" dirty="0">
                <a:solidFill>
                  <a:srgbClr val="000000"/>
                </a:solidFill>
                <a:latin typeface="Source Sans Pro"/>
                <a:ea typeface="Source Sans Pro"/>
                <a:cs typeface="Source Sans Pro"/>
                <a:sym typeface="Source Sans Pro"/>
              </a:rPr>
              <a:t>one of the trainees to read the instructions on the slide. </a:t>
            </a:r>
            <a:endParaRPr sz="1000" dirty="0"/>
          </a:p>
          <a:p>
            <a:pPr marL="0" marR="0" lvl="0" indent="0" algn="l" rtl="0">
              <a:lnSpc>
                <a:spcPct val="100000"/>
              </a:lnSpc>
              <a:spcBef>
                <a:spcPts val="0"/>
              </a:spcBef>
              <a:spcAft>
                <a:spcPts val="0"/>
              </a:spcAft>
              <a:buClr>
                <a:schemeClr val="dk1"/>
              </a:buClr>
              <a:buSzPts val="1200"/>
              <a:buFont typeface="Source Sans Pro"/>
              <a:buNone/>
            </a:pPr>
            <a:endParaRPr sz="1000" b="0" i="0" u="none" strike="noStrike" cap="none" dirty="0">
              <a:solidFill>
                <a:srgbClr val="0000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endParaRPr dirty="0"/>
          </a:p>
        </p:txBody>
      </p:sp>
      <p:sp>
        <p:nvSpPr>
          <p:cNvPr id="1632" name="Google Shape;1632;p4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42</a:t>
            </a:fld>
            <a:endParaRPr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lang="en-US" sz="1000" dirty="0"/>
          </a:p>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Ask </a:t>
            </a:r>
            <a:r>
              <a:rPr lang="en-US" sz="1000" b="0" i="0" u="none" strike="noStrike" cap="none" dirty="0">
                <a:solidFill>
                  <a:srgbClr val="000000"/>
                </a:solidFill>
                <a:latin typeface="Source Sans Pro"/>
                <a:ea typeface="Source Sans Pro"/>
                <a:cs typeface="Source Sans Pro"/>
                <a:sym typeface="Source Sans Pro"/>
              </a:rPr>
              <a:t>one of the trainees to read the information on the slide. </a:t>
            </a:r>
            <a:endParaRPr lang="en-US" sz="1000" dirty="0"/>
          </a:p>
          <a:p>
            <a:pPr marL="0" marR="0" lvl="0" indent="0" algn="l" rtl="0">
              <a:lnSpc>
                <a:spcPct val="100000"/>
              </a:lnSpc>
              <a:spcBef>
                <a:spcPts val="0"/>
              </a:spcBef>
              <a:spcAft>
                <a:spcPts val="0"/>
              </a:spcAft>
              <a:buClr>
                <a:srgbClr val="000000"/>
              </a:buClr>
              <a:buSzPts val="1200"/>
              <a:buFont typeface="Source Sans Pro"/>
              <a:buNone/>
            </a:pPr>
            <a:endParaRPr lang="en-US" sz="1000" b="0" i="0" u="none" strike="noStrike" cap="none" baseline="0" dirty="0">
              <a:solidFill>
                <a:srgbClr val="000000"/>
              </a:solidFill>
              <a:latin typeface="Source Sans Pro"/>
              <a:ea typeface="Source Sans Pro"/>
              <a:sym typeface="Source Sans Pro"/>
            </a:endParaRPr>
          </a:p>
          <a:p>
            <a:pPr marL="0" marR="0" lvl="0" indent="0" algn="l" rtl="0">
              <a:lnSpc>
                <a:spcPct val="100000"/>
              </a:lnSpc>
              <a:spcBef>
                <a:spcPts val="0"/>
              </a:spcBef>
              <a:spcAft>
                <a:spcPts val="0"/>
              </a:spcAft>
              <a:buClr>
                <a:srgbClr val="000000"/>
              </a:buClr>
              <a:buSzPts val="1200"/>
              <a:buFont typeface="Arial"/>
              <a:buNone/>
            </a:pPr>
            <a:r>
              <a:rPr lang="en-US" sz="1000" b="1" i="0" u="sng" strike="noStrike" cap="none" dirty="0">
                <a:solidFill>
                  <a:srgbClr val="000000"/>
                </a:solidFill>
                <a:latin typeface="Source Sans Pro"/>
                <a:ea typeface="Source Sans Pro"/>
                <a:cs typeface="Source Sans Pro"/>
                <a:sym typeface="Source Sans Pro"/>
              </a:rPr>
              <a:t>References:</a:t>
            </a:r>
            <a:endParaRPr lang="en-US" sz="1000" dirty="0"/>
          </a:p>
          <a:p>
            <a:pPr marL="228600" indent="-228600">
              <a:buSzPct val="100000"/>
              <a:buFont typeface="+mj-lt"/>
              <a:buAutoNum type="arabicPeriod"/>
            </a:pPr>
            <a:r>
              <a:rPr lang="en-US" sz="1000" dirty="0"/>
              <a:t>Gaurav Sharma, Nabila Zaka and Tedbabe Hailegebriel; </a:t>
            </a:r>
            <a:r>
              <a:rPr lang="en-US" sz="1000" i="1" dirty="0"/>
              <a:t>Infection Prevention Control at Neonatal Intensive Care Units</a:t>
            </a:r>
            <a:r>
              <a:rPr lang="en-US" sz="1000" dirty="0"/>
              <a:t>; UNICEF, New York (2018).</a:t>
            </a:r>
          </a:p>
          <a:p>
            <a:pPr marL="228600" indent="-228600">
              <a:buSzPct val="100000"/>
              <a:buFont typeface="+mj-lt"/>
              <a:buAutoNum type="arabicPeriod"/>
            </a:pPr>
            <a:r>
              <a:rPr lang="en-US" sz="1000" dirty="0"/>
              <a:t>Antibiotic Guardian: key messages. Accessible at: </a:t>
            </a:r>
            <a:r>
              <a:rPr lang="en-US" sz="1000" dirty="0">
                <a:hlinkClick r:id="rId3"/>
              </a:rPr>
              <a:t>Antibiotic Guardian – Pledge to be an Antibiotic Guardian</a:t>
            </a:r>
            <a:endParaRPr lang="en-US" sz="1000" dirty="0"/>
          </a:p>
          <a:p>
            <a:pPr marL="228600" indent="-228600">
              <a:buSzPct val="100000"/>
              <a:buFont typeface="+mj-lt"/>
              <a:buAutoNum type="arabicPeriod"/>
            </a:pPr>
            <a:r>
              <a:rPr lang="en-US" sz="1000" dirty="0"/>
              <a:t>Optimizing use of antimicrobial medicines, WHO. Accessible at: </a:t>
            </a:r>
            <a:r>
              <a:rPr lang="en-US" sz="1000" dirty="0">
                <a:hlinkClick r:id="rId3"/>
              </a:rPr>
              <a:t>Optimizing use of antimicrobial medicines (who.int)</a:t>
            </a:r>
            <a:endParaRPr lang="en-US" sz="1000" dirty="0"/>
          </a:p>
        </p:txBody>
      </p:sp>
      <p:sp>
        <p:nvSpPr>
          <p:cNvPr id="4" name="Slide Number Placeholder 3"/>
          <p:cNvSpPr>
            <a:spLocks noGrp="1"/>
          </p:cNvSpPr>
          <p:nvPr>
            <p:ph type="sldNum" sz="quarter" idx="5"/>
          </p:nvPr>
        </p:nvSpPr>
        <p:spPr/>
        <p:txBody>
          <a:bodyPr/>
          <a:lstStyle/>
          <a:p>
            <a:pPr algn="r"/>
            <a:fld id="{9BC616F4-02BA-DD4E-AD71-0B9F44E231C1}" type="slidenum">
              <a:rPr lang="en-US" smtClean="0"/>
              <a:pPr algn="r"/>
              <a:t>43</a:t>
            </a:fld>
            <a:endParaRPr lang="en-US" dirty="0"/>
          </a:p>
        </p:txBody>
      </p:sp>
    </p:spTree>
    <p:extLst>
      <p:ext uri="{BB962C8B-B14F-4D97-AF65-F5344CB8AC3E}">
        <p14:creationId xmlns:p14="http://schemas.microsoft.com/office/powerpoint/2010/main" val="42745326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lang="en-US" sz="1000" dirty="0"/>
          </a:p>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Ask </a:t>
            </a:r>
            <a:r>
              <a:rPr lang="en-US" sz="1000" b="0" i="0" u="none" strike="noStrike" cap="none" dirty="0">
                <a:solidFill>
                  <a:srgbClr val="000000"/>
                </a:solidFill>
                <a:latin typeface="Source Sans Pro"/>
                <a:ea typeface="Source Sans Pro"/>
                <a:cs typeface="Source Sans Pro"/>
                <a:sym typeface="Source Sans Pro"/>
              </a:rPr>
              <a:t>one of the trainees to read the information on the slide. </a:t>
            </a:r>
            <a:endParaRPr lang="en-US" sz="1000" b="0" i="0" u="none" strike="noStrike" cap="none" dirty="0">
              <a:solidFill>
                <a:schemeClr val="dk1"/>
              </a:solidFill>
              <a:latin typeface="Source Sans Pro"/>
              <a:ea typeface="Source Sans Pro"/>
              <a:cs typeface="Source Sans Pro"/>
              <a:sym typeface="Source Sans Pro"/>
            </a:endParaRPr>
          </a:p>
          <a:p>
            <a:pPr marL="0" marR="0" lvl="0" indent="0" algn="l" rtl="0">
              <a:lnSpc>
                <a:spcPct val="100000"/>
              </a:lnSpc>
              <a:spcBef>
                <a:spcPts val="0"/>
              </a:spcBef>
              <a:spcAft>
                <a:spcPts val="0"/>
              </a:spcAft>
              <a:buClr>
                <a:srgbClr val="000000"/>
              </a:buClr>
              <a:buSzPts val="1200"/>
              <a:buFont typeface="Source Sans Pro"/>
              <a:buNone/>
            </a:pPr>
            <a:endParaRPr lang="en-US" sz="1000" b="0" i="0" u="none" strike="noStrike" cap="none" dirty="0">
              <a:solidFill>
                <a:schemeClr val="dk1"/>
              </a:solidFill>
              <a:latin typeface="Source Sans Pro"/>
              <a:ea typeface="Source Sans Pro"/>
              <a:sym typeface="Source Sans Pro"/>
            </a:endParaRPr>
          </a:p>
          <a:p>
            <a:pPr marL="0" marR="0" lvl="0" indent="0" algn="l" rtl="0">
              <a:lnSpc>
                <a:spcPct val="100000"/>
              </a:lnSpc>
              <a:spcBef>
                <a:spcPts val="0"/>
              </a:spcBef>
              <a:spcAft>
                <a:spcPts val="0"/>
              </a:spcAft>
              <a:buClr>
                <a:srgbClr val="000000"/>
              </a:buClr>
              <a:buSzPts val="1200"/>
              <a:buFont typeface="Arial"/>
              <a:buNone/>
            </a:pPr>
            <a:r>
              <a:rPr lang="en-US" sz="1000" b="1" i="0" u="sng" strike="noStrike" cap="none" dirty="0">
                <a:solidFill>
                  <a:srgbClr val="000000"/>
                </a:solidFill>
                <a:latin typeface="Source Sans Pro"/>
                <a:ea typeface="Source Sans Pro"/>
                <a:cs typeface="Source Sans Pro"/>
                <a:sym typeface="Source Sans Pro"/>
              </a:rPr>
              <a:t>References:</a:t>
            </a:r>
            <a:endParaRPr lang="en-US" sz="1000" dirty="0"/>
          </a:p>
          <a:p>
            <a:pPr marL="228600" indent="-228600">
              <a:buSzPct val="100000"/>
              <a:buAutoNum type="arabicPeriod"/>
            </a:pPr>
            <a:r>
              <a:rPr lang="en-US" sz="1000" dirty="0"/>
              <a:t>Gaurav Sharma, Nabila Zaka and Tedbabe Hailegebriel; </a:t>
            </a:r>
            <a:r>
              <a:rPr lang="en-US" sz="1000" i="1" dirty="0"/>
              <a:t>Infection Prevention Control at Neonatal Intensive Care Units</a:t>
            </a:r>
            <a:r>
              <a:rPr lang="en-US" sz="1000" dirty="0"/>
              <a:t>; UNICEF, New York (2018).</a:t>
            </a:r>
          </a:p>
          <a:p>
            <a:pPr marL="228600" indent="-228600">
              <a:buSzPct val="100000"/>
              <a:buAutoNum type="arabicPeriod"/>
            </a:pPr>
            <a:r>
              <a:rPr lang="en-US" sz="1000" dirty="0"/>
              <a:t>Antibiotic Guardian: key messages. Accessible at: </a:t>
            </a:r>
            <a:r>
              <a:rPr lang="en-US" sz="1000" dirty="0">
                <a:hlinkClick r:id="rId3"/>
              </a:rPr>
              <a:t>Antibiotic Guardian – Pledge to be an Antibiotic Guardian</a:t>
            </a:r>
            <a:endParaRPr lang="en-US" sz="1000" dirty="0"/>
          </a:p>
          <a:p>
            <a:pPr marL="228600" indent="-228600">
              <a:buSzPct val="100000"/>
              <a:buAutoNum type="arabicPeriod"/>
            </a:pPr>
            <a:r>
              <a:rPr lang="en-US" sz="1000" dirty="0"/>
              <a:t>Optimizing use of antimicrobial medicines, WHO. Accessible at: </a:t>
            </a:r>
            <a:r>
              <a:rPr lang="en-US" sz="1000" dirty="0">
                <a:hlinkClick r:id="rId3"/>
              </a:rPr>
              <a:t>Optimizing use of antimicrobial medicines (who.int)</a:t>
            </a:r>
            <a:endParaRPr lang="en-US" sz="1000" dirty="0"/>
          </a:p>
        </p:txBody>
      </p:sp>
      <p:sp>
        <p:nvSpPr>
          <p:cNvPr id="4" name="Slide Number Placeholder 3"/>
          <p:cNvSpPr>
            <a:spLocks noGrp="1"/>
          </p:cNvSpPr>
          <p:nvPr>
            <p:ph type="sldNum" sz="quarter" idx="5"/>
          </p:nvPr>
        </p:nvSpPr>
        <p:spPr/>
        <p:txBody>
          <a:bodyPr/>
          <a:lstStyle/>
          <a:p>
            <a:fld id="{9BC616F4-02BA-DD4E-AD71-0B9F44E231C1}" type="slidenum">
              <a:rPr lang="en-US" smtClean="0"/>
              <a:pPr/>
              <a:t>44</a:t>
            </a:fld>
            <a:endParaRPr lang="en-US" dirty="0"/>
          </a:p>
        </p:txBody>
      </p:sp>
    </p:spTree>
    <p:extLst>
      <p:ext uri="{BB962C8B-B14F-4D97-AF65-F5344CB8AC3E}">
        <p14:creationId xmlns:p14="http://schemas.microsoft.com/office/powerpoint/2010/main" val="13843132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8"/>
        <p:cNvGrpSpPr/>
        <p:nvPr/>
      </p:nvGrpSpPr>
      <p:grpSpPr>
        <a:xfrm>
          <a:off x="0" y="0"/>
          <a:ext cx="0" cy="0"/>
          <a:chOff x="0" y="0"/>
          <a:chExt cx="0" cy="0"/>
        </a:xfrm>
      </p:grpSpPr>
      <p:sp>
        <p:nvSpPr>
          <p:cNvPr id="1639" name="Google Shape;1639;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40" name="Google Shape;1640;p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cap="none" dirty="0"/>
              <a:t>FACILITATOR NOTES</a:t>
            </a:r>
            <a:endParaRPr sz="1000" dirty="0"/>
          </a:p>
          <a:p>
            <a:pPr marL="0" lvl="0" indent="0" algn="l" rtl="0">
              <a:lnSpc>
                <a:spcPct val="100000"/>
              </a:lnSpc>
              <a:spcBef>
                <a:spcPts val="0"/>
              </a:spcBef>
              <a:spcAft>
                <a:spcPts val="0"/>
              </a:spcAft>
              <a:buSzPts val="1400"/>
              <a:buNone/>
            </a:pPr>
            <a:r>
              <a:rPr lang="en-US" sz="1000" b="1" dirty="0"/>
              <a:t>Explain</a:t>
            </a:r>
            <a:r>
              <a:rPr lang="en-US" sz="1000" dirty="0"/>
              <a:t> that now trainees will have an opportunity to practice what they learned by role playing given scenarios. </a:t>
            </a:r>
            <a:endParaRPr sz="1000" dirty="0"/>
          </a:p>
          <a:p>
            <a:pPr marL="0" lvl="0" indent="0" algn="l" rtl="0">
              <a:lnSpc>
                <a:spcPct val="100000"/>
              </a:lnSpc>
              <a:spcBef>
                <a:spcPts val="0"/>
              </a:spcBef>
              <a:spcAft>
                <a:spcPts val="0"/>
              </a:spcAft>
              <a:buSzPts val="1400"/>
              <a:buNone/>
            </a:pPr>
            <a:r>
              <a:rPr lang="en-US" sz="1000" b="1" dirty="0"/>
              <a:t>Divide</a:t>
            </a:r>
            <a:r>
              <a:rPr lang="en-US" sz="1000" dirty="0"/>
              <a:t> all trainees into groups of 3 and explain that in each group, one will be playing the drug shop vendor, one will be playing the caregiver/client, and one will be an observer:</a:t>
            </a:r>
            <a:endParaRPr sz="1000" dirty="0"/>
          </a:p>
          <a:p>
            <a:pPr marL="171450" marR="0" lvl="0" indent="-171450" algn="l" rtl="0">
              <a:lnSpc>
                <a:spcPct val="100000"/>
              </a:lnSpc>
              <a:spcBef>
                <a:spcPts val="0"/>
              </a:spcBef>
              <a:spcAft>
                <a:spcPts val="0"/>
              </a:spcAft>
              <a:buClr>
                <a:srgbClr val="000000"/>
              </a:buClr>
              <a:buSzPts val="1400"/>
              <a:buFont typeface="Arial"/>
              <a:buChar char="•"/>
            </a:pPr>
            <a:r>
              <a:rPr lang="en-US" sz="1000" b="0" i="0" u="none" strike="noStrike" cap="none" dirty="0">
                <a:solidFill>
                  <a:srgbClr val="000000"/>
                </a:solidFill>
                <a:latin typeface="Source Sans Pro"/>
                <a:ea typeface="Source Sans Pro"/>
                <a:cs typeface="Source Sans Pro"/>
                <a:sym typeface="Source Sans Pro"/>
              </a:rPr>
              <a:t>The client will act as the child’s caregiver and provide relevant information (when asked) based on the role play scenario description.</a:t>
            </a:r>
            <a:endParaRPr sz="1000" dirty="0"/>
          </a:p>
          <a:p>
            <a:pPr marL="171450" marR="0" lvl="0" indent="-171450" algn="l" rtl="0">
              <a:lnSpc>
                <a:spcPct val="100000"/>
              </a:lnSpc>
              <a:spcBef>
                <a:spcPts val="0"/>
              </a:spcBef>
              <a:spcAft>
                <a:spcPts val="0"/>
              </a:spcAft>
              <a:buClr>
                <a:srgbClr val="000000"/>
              </a:buClr>
              <a:buSzPts val="1400"/>
              <a:buFont typeface="Arial"/>
              <a:buChar char="•"/>
            </a:pPr>
            <a:r>
              <a:rPr lang="en-US" sz="1000" b="0" i="0" u="none" strike="noStrike" cap="none" dirty="0">
                <a:solidFill>
                  <a:srgbClr val="000000"/>
                </a:solidFill>
                <a:latin typeface="Source Sans Pro"/>
                <a:ea typeface="Source Sans Pro"/>
                <a:cs typeface="Source Sans Pro"/>
                <a:sym typeface="Source Sans Pro"/>
              </a:rPr>
              <a:t>The observer will observe/take notes of interaction between the provider (drug shop vendor/pharmacist) and the client, noticing: if the provider is using good communication skills and if all essential steps/tasks were done correctly, what was missed, and what could have been improved. </a:t>
            </a:r>
            <a:endParaRPr sz="1000" dirty="0"/>
          </a:p>
          <a:p>
            <a:pPr marL="0" marR="0" lvl="0" indent="0" algn="l" rtl="0">
              <a:lnSpc>
                <a:spcPct val="100000"/>
              </a:lnSpc>
              <a:spcBef>
                <a:spcPts val="0"/>
              </a:spcBef>
              <a:spcAft>
                <a:spcPts val="0"/>
              </a:spcAft>
              <a:buClr>
                <a:srgbClr val="000000"/>
              </a:buClr>
              <a:buSzPts val="1400"/>
              <a:buFont typeface="Arial"/>
              <a:buNone/>
            </a:pPr>
            <a:r>
              <a:rPr lang="en-US" sz="1000" b="1" i="0" u="none" strike="noStrike" cap="none" dirty="0">
                <a:solidFill>
                  <a:srgbClr val="000000"/>
                </a:solidFill>
                <a:latin typeface="Source Sans Pro"/>
                <a:ea typeface="Source Sans Pro"/>
                <a:cs typeface="Source Sans Pro"/>
                <a:sym typeface="Source Sans Pro"/>
              </a:rPr>
              <a:t>Instruct </a:t>
            </a:r>
            <a:r>
              <a:rPr lang="en-US" sz="1000" b="0" i="0" u="none" strike="noStrike" cap="none" dirty="0">
                <a:solidFill>
                  <a:srgbClr val="000000"/>
                </a:solidFill>
                <a:latin typeface="Source Sans Pro"/>
                <a:ea typeface="Source Sans Pro"/>
                <a:cs typeface="Source Sans Pro"/>
                <a:sym typeface="Source Sans Pro"/>
              </a:rPr>
              <a:t>that trainees in each group should switch roles for each new role play.</a:t>
            </a:r>
            <a:endParaRPr sz="1000" dirty="0"/>
          </a:p>
          <a:p>
            <a:pPr marL="0" lvl="0" indent="0" algn="l" rtl="0">
              <a:lnSpc>
                <a:spcPct val="100000"/>
              </a:lnSpc>
              <a:spcBef>
                <a:spcPts val="0"/>
              </a:spcBef>
              <a:spcAft>
                <a:spcPts val="0"/>
              </a:spcAft>
              <a:buSzPts val="1400"/>
              <a:buNone/>
            </a:pPr>
            <a:r>
              <a:rPr lang="en-US" sz="1000" b="1" dirty="0"/>
              <a:t>Distribute</a:t>
            </a:r>
            <a:r>
              <a:rPr lang="en-US" sz="1000" dirty="0"/>
              <a:t> </a:t>
            </a:r>
            <a:r>
              <a:rPr lang="en-US" sz="1000" b="1" i="0" dirty="0"/>
              <a:t>Module </a:t>
            </a:r>
            <a:r>
              <a:rPr lang="en-US" sz="1000" b="1" dirty="0"/>
              <a:t>6</a:t>
            </a:r>
            <a:r>
              <a:rPr lang="en-US" sz="1000" b="1" i="0" dirty="0"/>
              <a:t>/Handout: Role play instructions, i</a:t>
            </a:r>
            <a:r>
              <a:rPr lang="en-US" sz="1000" b="1" dirty="0"/>
              <a:t>nstruct</a:t>
            </a:r>
            <a:r>
              <a:rPr lang="en-US" sz="1000" dirty="0"/>
              <a:t> trainees to read the handout carefully and answer their questions as needed.</a:t>
            </a:r>
            <a:endParaRPr sz="1000" dirty="0"/>
          </a:p>
          <a:p>
            <a:pPr marL="0" lvl="0" indent="0" algn="l" rtl="0">
              <a:lnSpc>
                <a:spcPct val="100000"/>
              </a:lnSpc>
              <a:spcBef>
                <a:spcPts val="0"/>
              </a:spcBef>
              <a:spcAft>
                <a:spcPts val="0"/>
              </a:spcAft>
              <a:buSzPts val="1400"/>
              <a:buNone/>
            </a:pPr>
            <a:r>
              <a:rPr lang="en-US" sz="1000" b="1" dirty="0"/>
              <a:t>Distribute</a:t>
            </a:r>
            <a:r>
              <a:rPr lang="en-US" sz="1000" dirty="0"/>
              <a:t> </a:t>
            </a:r>
            <a:r>
              <a:rPr lang="en-US" sz="1000" b="1" i="0" dirty="0"/>
              <a:t>Module </a:t>
            </a:r>
            <a:r>
              <a:rPr lang="en-US" sz="1000" b="1" dirty="0"/>
              <a:t>6</a:t>
            </a:r>
            <a:r>
              <a:rPr lang="en-US" sz="1000" b="1" i="0" dirty="0"/>
              <a:t>/Handout: Role play scenarios</a:t>
            </a:r>
            <a:r>
              <a:rPr lang="en-US" sz="1000" dirty="0"/>
              <a:t>.</a:t>
            </a:r>
            <a:endParaRPr sz="1000"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dirty="0"/>
              <a:t>Ask </a:t>
            </a:r>
            <a:r>
              <a:rPr lang="en-US" sz="1000" dirty="0"/>
              <a:t>trainees to read role play </a:t>
            </a:r>
            <a:r>
              <a:rPr lang="en-US" sz="1000" i="1" dirty="0"/>
              <a:t>Scenario 1</a:t>
            </a:r>
            <a:r>
              <a:rPr lang="en-US" sz="1000" dirty="0"/>
              <a:t> and let them know that they have about 10 minutes to play it out. </a:t>
            </a:r>
            <a:r>
              <a:rPr lang="en-US" sz="1000" b="0" u="none" dirty="0"/>
              <a:t>If time is short, another option is for each group to focus on one scenario. </a:t>
            </a:r>
          </a:p>
          <a:p>
            <a:pPr marL="0" lvl="0" indent="0" algn="l" rtl="0">
              <a:lnSpc>
                <a:spcPct val="100000"/>
              </a:lnSpc>
              <a:spcBef>
                <a:spcPts val="0"/>
              </a:spcBef>
              <a:spcAft>
                <a:spcPts val="0"/>
              </a:spcAft>
              <a:buSzPts val="1400"/>
              <a:buNone/>
            </a:pPr>
            <a:endParaRPr sz="1000" dirty="0"/>
          </a:p>
          <a:p>
            <a:pPr marL="0" marR="0" lvl="0" indent="0" algn="l" rtl="0">
              <a:lnSpc>
                <a:spcPct val="100000"/>
              </a:lnSpc>
              <a:spcBef>
                <a:spcPts val="0"/>
              </a:spcBef>
              <a:spcAft>
                <a:spcPts val="0"/>
              </a:spcAft>
              <a:buClr>
                <a:srgbClr val="000000"/>
              </a:buClr>
              <a:buSzPts val="1400"/>
              <a:buFont typeface="Arial"/>
              <a:buNone/>
            </a:pPr>
            <a:r>
              <a:rPr lang="en-US" sz="1000" b="0" i="0" u="none" strike="noStrike" cap="none" dirty="0">
                <a:solidFill>
                  <a:srgbClr val="000000"/>
                </a:solidFill>
                <a:latin typeface="Source Sans Pro"/>
                <a:ea typeface="Source Sans Pro"/>
                <a:cs typeface="Source Sans Pro"/>
                <a:sym typeface="Source Sans Pro"/>
              </a:rPr>
              <a:t>Afterwards, </a:t>
            </a:r>
            <a:r>
              <a:rPr lang="en-US" sz="1000" b="1" i="0" u="none" strike="noStrike" cap="none" dirty="0">
                <a:solidFill>
                  <a:srgbClr val="000000"/>
                </a:solidFill>
                <a:latin typeface="Source Sans Pro"/>
                <a:ea typeface="Source Sans Pro"/>
                <a:cs typeface="Source Sans Pro"/>
                <a:sym typeface="Source Sans Pro"/>
              </a:rPr>
              <a:t>proceed</a:t>
            </a:r>
            <a:r>
              <a:rPr lang="en-US" sz="1000" b="0" i="0" u="none" strike="noStrike" cap="none" dirty="0">
                <a:solidFill>
                  <a:srgbClr val="000000"/>
                </a:solidFill>
                <a:latin typeface="Source Sans Pro"/>
                <a:ea typeface="Source Sans Pro"/>
                <a:cs typeface="Source Sans Pro"/>
                <a:sym typeface="Source Sans Pro"/>
              </a:rPr>
              <a:t> to the next slide for discussion.</a:t>
            </a:r>
            <a:endParaRPr sz="1000"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1641" name="Google Shape;1641;p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45</a:t>
            </a:fld>
            <a:endParaRPr sz="12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2"/>
        <p:cNvGrpSpPr/>
        <p:nvPr/>
      </p:nvGrpSpPr>
      <p:grpSpPr>
        <a:xfrm>
          <a:off x="0" y="0"/>
          <a:ext cx="0" cy="0"/>
          <a:chOff x="0" y="0"/>
          <a:chExt cx="0" cy="0"/>
        </a:xfrm>
      </p:grpSpPr>
      <p:sp>
        <p:nvSpPr>
          <p:cNvPr id="1663" name="Google Shape;1663;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4" name="Google Shape;1664;p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t>Ask:</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Participants who played the provider to comment on what they found to be easy and what was hard.</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Participants who played the client to say if the instructions/information given by the provider were clear enough for them to understand, if the provider checked for their understanding, if they were encouraged to ask questions, and if the questions were answered clearly.</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Participants who were observing/taking notes to reflect on what they saw.</a:t>
            </a:r>
            <a:endParaRPr sz="1000" dirty="0"/>
          </a:p>
          <a:p>
            <a:pPr marL="0" lvl="0" indent="0" algn="l" rtl="0">
              <a:lnSpc>
                <a:spcPct val="100000"/>
              </a:lnSpc>
              <a:spcBef>
                <a:spcPts val="0"/>
              </a:spcBef>
              <a:spcAft>
                <a:spcPts val="0"/>
              </a:spcAft>
              <a:buSzPts val="1400"/>
              <a:buNone/>
            </a:pPr>
            <a:r>
              <a:rPr lang="en-US" sz="1000" b="1" dirty="0"/>
              <a:t>Facilitate</a:t>
            </a:r>
            <a:r>
              <a:rPr lang="en-US" sz="1000" dirty="0"/>
              <a:t> the discussion and answer questions as appropriate. Make sure that the correct course of action was taken by provider(s) and, if not, facilitate a discussion about what should have been done and why. Make sure these points were addressed:</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Pneumonia is identified correctly based on cough and chest in-drawing.</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Because chest in-drawing is a danger sign and indicates severe pneumonia, Susan should be referred to a higher level of care.</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Pre-referral treatment with amoxicillin is provided and recorded on the referral form.</a:t>
            </a:r>
            <a:endParaRPr sz="1000" dirty="0"/>
          </a:p>
          <a:p>
            <a:pPr marL="0" marR="0" lvl="0" indent="0" algn="l" rtl="0">
              <a:lnSpc>
                <a:spcPct val="100000"/>
              </a:lnSpc>
              <a:spcBef>
                <a:spcPts val="0"/>
              </a:spcBef>
              <a:spcAft>
                <a:spcPts val="0"/>
              </a:spcAft>
              <a:buClr>
                <a:srgbClr val="000000"/>
              </a:buClr>
              <a:buSzPts val="1200"/>
              <a:buFont typeface="Arial"/>
              <a:buNone/>
            </a:pPr>
            <a:endParaRPr sz="1000" b="0" i="0" u="none" strike="noStrike" cap="none" dirty="0">
              <a:solidFill>
                <a:srgbClr val="000000"/>
              </a:solidFill>
              <a:latin typeface="Source Sans Pro"/>
              <a:ea typeface="Source Sans Pro"/>
              <a:cs typeface="Source Sans Pro"/>
              <a:sym typeface="Source Sans Pro"/>
            </a:endParaRPr>
          </a:p>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000000"/>
                </a:solidFill>
                <a:latin typeface="Source Sans Pro"/>
                <a:ea typeface="Source Sans Pro"/>
                <a:cs typeface="Source Sans Pro"/>
                <a:sym typeface="Source Sans Pro"/>
              </a:rPr>
              <a:t>*</a:t>
            </a:r>
            <a:r>
              <a:rPr lang="en-US" sz="1000" b="1" i="0" u="none" strike="noStrike" cap="none" dirty="0">
                <a:solidFill>
                  <a:srgbClr val="000000"/>
                </a:solidFill>
                <a:latin typeface="Source Sans Pro"/>
                <a:ea typeface="Source Sans Pro"/>
                <a:cs typeface="Source Sans Pro"/>
                <a:sym typeface="Source Sans Pro"/>
              </a:rPr>
              <a:t>Adaptation note: </a:t>
            </a:r>
            <a:r>
              <a:rPr lang="en-US" sz="1000" b="0" i="0" u="none" strike="noStrike" cap="none" dirty="0">
                <a:solidFill>
                  <a:srgbClr val="000000"/>
                </a:solidFill>
                <a:latin typeface="Source Sans Pro"/>
                <a:ea typeface="Source Sans Pro"/>
                <a:cs typeface="Source Sans Pro"/>
                <a:sym typeface="Source Sans Pro"/>
              </a:rPr>
              <a:t>Consider replacing generic names in all role plays with the names that are common in your country/area.</a:t>
            </a:r>
            <a:endParaRPr sz="1000" dirty="0"/>
          </a:p>
          <a:p>
            <a:pPr marL="171450" marR="0" lvl="0" indent="-95250" algn="l" rtl="0">
              <a:lnSpc>
                <a:spcPct val="100000"/>
              </a:lnSpc>
              <a:spcBef>
                <a:spcPts val="0"/>
              </a:spcBef>
              <a:spcAft>
                <a:spcPts val="0"/>
              </a:spcAft>
              <a:buClr>
                <a:srgbClr val="000000"/>
              </a:buClr>
              <a:buSzPts val="1200"/>
              <a:buFont typeface="Arial"/>
              <a:buNone/>
            </a:pPr>
            <a:endParaRPr sz="1000" b="0" i="0" u="none" strike="noStrike" cap="none" dirty="0">
              <a:solidFill>
                <a:srgbClr val="0000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dirty="0"/>
          </a:p>
        </p:txBody>
      </p:sp>
      <p:sp>
        <p:nvSpPr>
          <p:cNvPr id="1665" name="Google Shape;1665;p4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46</a:t>
            </a:fld>
            <a:endParaRPr sz="12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2"/>
        <p:cNvGrpSpPr/>
        <p:nvPr/>
      </p:nvGrpSpPr>
      <p:grpSpPr>
        <a:xfrm>
          <a:off x="0" y="0"/>
          <a:ext cx="0" cy="0"/>
          <a:chOff x="0" y="0"/>
          <a:chExt cx="0" cy="0"/>
        </a:xfrm>
      </p:grpSpPr>
      <p:sp>
        <p:nvSpPr>
          <p:cNvPr id="1673" name="Google Shape;1673;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74" name="Google Shape;1674;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cap="none" dirty="0"/>
              <a:t>FACILITATOR NOTES</a:t>
            </a:r>
            <a:endParaRPr sz="1000" dirty="0"/>
          </a:p>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Ask </a:t>
            </a:r>
            <a:r>
              <a:rPr lang="en-US" sz="1000" b="0" i="0" u="none" strike="noStrike" cap="none" dirty="0">
                <a:solidFill>
                  <a:srgbClr val="000000"/>
                </a:solidFill>
                <a:latin typeface="Source Sans Pro"/>
                <a:ea typeface="Source Sans Pro"/>
                <a:cs typeface="Source Sans Pro"/>
                <a:sym typeface="Source Sans Pro"/>
              </a:rPr>
              <a:t>trainees to read role </a:t>
            </a:r>
            <a:r>
              <a:rPr lang="en-US" sz="1000" b="0" u="none" strike="noStrike" cap="none" dirty="0">
                <a:solidFill>
                  <a:srgbClr val="000000"/>
                </a:solidFill>
                <a:latin typeface="Source Sans Pro"/>
                <a:ea typeface="Source Sans Pro"/>
                <a:cs typeface="Source Sans Pro"/>
                <a:sym typeface="Source Sans Pro"/>
              </a:rPr>
              <a:t>play Scenario 2 and let </a:t>
            </a:r>
            <a:r>
              <a:rPr lang="en-US" sz="1000" b="0" i="0" u="none" strike="noStrike" cap="none" dirty="0">
                <a:solidFill>
                  <a:srgbClr val="000000"/>
                </a:solidFill>
                <a:latin typeface="Source Sans Pro"/>
                <a:ea typeface="Source Sans Pro"/>
                <a:cs typeface="Source Sans Pro"/>
                <a:sym typeface="Source Sans Pro"/>
              </a:rPr>
              <a:t>them know that they have about 10 minutes to play it out. </a:t>
            </a:r>
            <a:endParaRPr sz="1000" dirty="0"/>
          </a:p>
          <a:p>
            <a:pPr marL="0" marR="0" lvl="0" indent="0" algn="l" rtl="0">
              <a:lnSpc>
                <a:spcPct val="100000"/>
              </a:lnSpc>
              <a:spcBef>
                <a:spcPts val="0"/>
              </a:spcBef>
              <a:spcAft>
                <a:spcPts val="0"/>
              </a:spcAft>
              <a:buClr>
                <a:srgbClr val="000000"/>
              </a:buClr>
              <a:buSzPts val="1400"/>
              <a:buFont typeface="Arial"/>
              <a:buNone/>
            </a:pPr>
            <a:r>
              <a:rPr lang="en-US" sz="1000" b="0" i="0" u="none" strike="noStrike" cap="none" dirty="0">
                <a:solidFill>
                  <a:srgbClr val="000000"/>
                </a:solidFill>
                <a:latin typeface="Source Sans Pro"/>
                <a:ea typeface="Source Sans Pro"/>
                <a:cs typeface="Source Sans Pro"/>
                <a:sym typeface="Source Sans Pro"/>
              </a:rPr>
              <a:t>Afterwards, </a:t>
            </a:r>
            <a:r>
              <a:rPr lang="en-US" sz="1000" b="1" i="0" u="none" strike="noStrike" cap="none" dirty="0">
                <a:solidFill>
                  <a:srgbClr val="000000"/>
                </a:solidFill>
                <a:latin typeface="Source Sans Pro"/>
                <a:ea typeface="Source Sans Pro"/>
                <a:cs typeface="Source Sans Pro"/>
                <a:sym typeface="Source Sans Pro"/>
              </a:rPr>
              <a:t>proceed</a:t>
            </a:r>
            <a:r>
              <a:rPr lang="en-US" sz="1000" b="0" i="0" u="none" strike="noStrike" cap="none" dirty="0">
                <a:solidFill>
                  <a:srgbClr val="000000"/>
                </a:solidFill>
                <a:latin typeface="Source Sans Pro"/>
                <a:ea typeface="Source Sans Pro"/>
                <a:cs typeface="Source Sans Pro"/>
                <a:sym typeface="Source Sans Pro"/>
              </a:rPr>
              <a:t> to the next slide for discussion.</a:t>
            </a:r>
            <a:endParaRPr sz="1000" b="0" i="0" u="none" strike="noStrike" cap="none" dirty="0">
              <a:solidFill>
                <a:srgbClr val="000000"/>
              </a:solidFill>
              <a:latin typeface="Source Sans Pro"/>
              <a:ea typeface="Source Sans Pro"/>
              <a:cs typeface="Source Sans Pro"/>
              <a:sym typeface="Source Sans Pro"/>
            </a:endParaRPr>
          </a:p>
        </p:txBody>
      </p:sp>
      <p:sp>
        <p:nvSpPr>
          <p:cNvPr id="1675" name="Google Shape;1675;p4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47</a:t>
            </a:fld>
            <a:endParaRPr sz="12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6"/>
        <p:cNvGrpSpPr/>
        <p:nvPr/>
      </p:nvGrpSpPr>
      <p:grpSpPr>
        <a:xfrm>
          <a:off x="0" y="0"/>
          <a:ext cx="0" cy="0"/>
          <a:chOff x="0" y="0"/>
          <a:chExt cx="0" cy="0"/>
        </a:xfrm>
      </p:grpSpPr>
      <p:sp>
        <p:nvSpPr>
          <p:cNvPr id="1697" name="Google Shape;1697;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98" name="Google Shape;1698;p4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t>Ask:</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Participants who played the provider to comment on what they found to be easy and what was hard.</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Participants who played the client to say if the instructions/information given by the provider were clear enough for them to understand, if the provider checked for their understanding, if they were encouraged to ask questions, and if the questions were answered clearly.</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Participants who were observing/taking notes to reflect on what they saw.</a:t>
            </a:r>
            <a:endParaRPr sz="1000" dirty="0"/>
          </a:p>
          <a:p>
            <a:pPr marL="0" lvl="0" indent="0" algn="l" rtl="0">
              <a:lnSpc>
                <a:spcPct val="100000"/>
              </a:lnSpc>
              <a:spcBef>
                <a:spcPts val="0"/>
              </a:spcBef>
              <a:spcAft>
                <a:spcPts val="0"/>
              </a:spcAft>
              <a:buSzPts val="1400"/>
              <a:buNone/>
            </a:pPr>
            <a:r>
              <a:rPr lang="en-US" sz="1000" b="1" dirty="0"/>
              <a:t>Facilitate</a:t>
            </a:r>
            <a:r>
              <a:rPr lang="en-US" sz="1000" dirty="0"/>
              <a:t> the discussion and answer questions as appropriate. Make sure that the correct course of action was taken by provider(s) and, if not, facilitate discussion about what should have been done and why. Make sure these points were addressed:</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Pneumonia is identified correctly based on fast breathing.</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Because Alex has no chest in-drawing or other danger signs, and he experienced cough for less than 14 days, he can be treated at home.</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Provider helps the caregiver to give the first dose of oral amoxicillin and provides instructions on how to continue treatment at home (regimen and dosages).</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Provider tells the caregiver when to take the child to the clinic without a delay.</a:t>
            </a:r>
            <a:endParaRPr sz="1000" dirty="0"/>
          </a:p>
          <a:p>
            <a:pPr marL="171450" marR="0" lvl="0" indent="-95250" algn="l" rtl="0">
              <a:lnSpc>
                <a:spcPct val="100000"/>
              </a:lnSpc>
              <a:spcBef>
                <a:spcPts val="0"/>
              </a:spcBef>
              <a:spcAft>
                <a:spcPts val="0"/>
              </a:spcAft>
              <a:buClr>
                <a:srgbClr val="000000"/>
              </a:buClr>
              <a:buSzPts val="1200"/>
              <a:buFont typeface="Arial"/>
              <a:buNone/>
            </a:pPr>
            <a:endParaRPr sz="1000" b="0" i="0" u="none" strike="noStrike" cap="none" dirty="0">
              <a:solidFill>
                <a:srgbClr val="0000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dirty="0"/>
          </a:p>
        </p:txBody>
      </p:sp>
      <p:sp>
        <p:nvSpPr>
          <p:cNvPr id="1699" name="Google Shape;1699;p4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48</a:t>
            </a:fld>
            <a:endParaRPr sz="12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5"/>
        <p:cNvGrpSpPr/>
        <p:nvPr/>
      </p:nvGrpSpPr>
      <p:grpSpPr>
        <a:xfrm>
          <a:off x="0" y="0"/>
          <a:ext cx="0" cy="0"/>
          <a:chOff x="0" y="0"/>
          <a:chExt cx="0" cy="0"/>
        </a:xfrm>
      </p:grpSpPr>
      <p:sp>
        <p:nvSpPr>
          <p:cNvPr id="1706" name="Google Shape;1706;p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7" name="Google Shape;1707;p4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cap="none" dirty="0"/>
              <a:t>FACILITATOR NOTES </a:t>
            </a:r>
            <a:endParaRPr sz="1000" dirty="0"/>
          </a:p>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Ask </a:t>
            </a:r>
            <a:r>
              <a:rPr lang="en-US" sz="1000" b="0" i="0" u="none" strike="noStrike" cap="none" dirty="0">
                <a:solidFill>
                  <a:srgbClr val="000000"/>
                </a:solidFill>
                <a:latin typeface="Source Sans Pro"/>
                <a:ea typeface="Source Sans Pro"/>
                <a:cs typeface="Source Sans Pro"/>
                <a:sym typeface="Source Sans Pro"/>
              </a:rPr>
              <a:t>trainees to read role </a:t>
            </a:r>
            <a:r>
              <a:rPr lang="en-US" sz="1000" b="0" u="none" strike="noStrike" cap="none" dirty="0">
                <a:solidFill>
                  <a:srgbClr val="000000"/>
                </a:solidFill>
                <a:latin typeface="Source Sans Pro"/>
                <a:ea typeface="Source Sans Pro"/>
                <a:cs typeface="Source Sans Pro"/>
                <a:sym typeface="Source Sans Pro"/>
              </a:rPr>
              <a:t>play Scenario 3 </a:t>
            </a:r>
            <a:r>
              <a:rPr lang="en-US" sz="1000" b="0" i="0" u="none" strike="noStrike" cap="none" dirty="0">
                <a:solidFill>
                  <a:srgbClr val="000000"/>
                </a:solidFill>
                <a:latin typeface="Source Sans Pro"/>
                <a:ea typeface="Source Sans Pro"/>
                <a:cs typeface="Source Sans Pro"/>
                <a:sym typeface="Source Sans Pro"/>
              </a:rPr>
              <a:t>and let them know that they have about 10 minutes to play it out. </a:t>
            </a:r>
            <a:endParaRPr sz="1000" dirty="0"/>
          </a:p>
          <a:p>
            <a:pPr marL="0" marR="0" lvl="0" indent="0" algn="l" rtl="0">
              <a:lnSpc>
                <a:spcPct val="100000"/>
              </a:lnSpc>
              <a:spcBef>
                <a:spcPts val="0"/>
              </a:spcBef>
              <a:spcAft>
                <a:spcPts val="0"/>
              </a:spcAft>
              <a:buClr>
                <a:srgbClr val="000000"/>
              </a:buClr>
              <a:buSzPts val="1400"/>
              <a:buFont typeface="Arial"/>
              <a:buNone/>
            </a:pPr>
            <a:r>
              <a:rPr lang="en-US" sz="1000" b="0" i="0" u="none" strike="noStrike" cap="none" dirty="0">
                <a:solidFill>
                  <a:srgbClr val="000000"/>
                </a:solidFill>
                <a:latin typeface="Source Sans Pro"/>
                <a:ea typeface="Source Sans Pro"/>
                <a:cs typeface="Source Sans Pro"/>
                <a:sym typeface="Source Sans Pro"/>
              </a:rPr>
              <a:t>Afterwards, </a:t>
            </a:r>
            <a:r>
              <a:rPr lang="en-US" sz="1000" b="1" i="0" u="none" strike="noStrike" cap="none" dirty="0">
                <a:solidFill>
                  <a:srgbClr val="000000"/>
                </a:solidFill>
                <a:latin typeface="Source Sans Pro"/>
                <a:ea typeface="Source Sans Pro"/>
                <a:cs typeface="Source Sans Pro"/>
                <a:sym typeface="Source Sans Pro"/>
              </a:rPr>
              <a:t>proceed</a:t>
            </a:r>
            <a:r>
              <a:rPr lang="en-US" sz="1000" b="0" i="0" u="none" strike="noStrike" cap="none" dirty="0">
                <a:solidFill>
                  <a:srgbClr val="000000"/>
                </a:solidFill>
                <a:latin typeface="Source Sans Pro"/>
                <a:ea typeface="Source Sans Pro"/>
                <a:cs typeface="Source Sans Pro"/>
                <a:sym typeface="Source Sans Pro"/>
              </a:rPr>
              <a:t> to the next slide for discussion.</a:t>
            </a:r>
            <a:endParaRPr sz="1000" b="0" i="0" u="none" strike="noStrike" cap="none" dirty="0">
              <a:solidFill>
                <a:srgbClr val="000000"/>
              </a:solidFill>
              <a:latin typeface="Source Sans Pro"/>
              <a:ea typeface="Source Sans Pro"/>
              <a:cs typeface="Source Sans Pro"/>
              <a:sym typeface="Source Sans Pro"/>
            </a:endParaRPr>
          </a:p>
        </p:txBody>
      </p:sp>
      <p:sp>
        <p:nvSpPr>
          <p:cNvPr id="1708" name="Google Shape;1708;p4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49</a:t>
            </a:fld>
            <a:endParaRPr sz="12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9"/>
        <p:cNvGrpSpPr/>
        <p:nvPr/>
      </p:nvGrpSpPr>
      <p:grpSpPr>
        <a:xfrm>
          <a:off x="0" y="0"/>
          <a:ext cx="0" cy="0"/>
          <a:chOff x="0" y="0"/>
          <a:chExt cx="0" cy="0"/>
        </a:xfrm>
      </p:grpSpPr>
      <p:sp>
        <p:nvSpPr>
          <p:cNvPr id="1170" name="Google Shape;117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1" name="Google Shape;117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marR="0" lvl="0" indent="0" algn="l" rtl="0">
              <a:lnSpc>
                <a:spcPct val="100000"/>
              </a:lnSpc>
              <a:spcBef>
                <a:spcPts val="0"/>
              </a:spcBef>
              <a:spcAft>
                <a:spcPts val="0"/>
              </a:spcAft>
              <a:buClr>
                <a:srgbClr val="000000"/>
              </a:buClr>
              <a:buSzPts val="1000"/>
              <a:buFont typeface="Source Sans Pro"/>
              <a:buNone/>
            </a:pPr>
            <a:r>
              <a:rPr lang="en-US" sz="1000" b="1" dirty="0"/>
              <a:t>Explain </a:t>
            </a:r>
            <a:r>
              <a:rPr lang="en-US" sz="1000" dirty="0"/>
              <a:t>what pneumonia is as you </a:t>
            </a:r>
            <a:r>
              <a:rPr lang="en-US" sz="1000" b="1" dirty="0"/>
              <a:t>say</a:t>
            </a:r>
            <a:r>
              <a:rPr lang="en-US" sz="1000" dirty="0"/>
              <a:t> the bullets on the slide:</a:t>
            </a:r>
            <a:endParaRPr sz="1000" dirty="0"/>
          </a:p>
          <a:p>
            <a:pPr marL="228600" marR="0" lvl="0" indent="-228600" algn="l" rtl="0">
              <a:lnSpc>
                <a:spcPct val="100000"/>
              </a:lnSpc>
              <a:spcBef>
                <a:spcPts val="0"/>
              </a:spcBef>
              <a:spcAft>
                <a:spcPts val="0"/>
              </a:spcAft>
              <a:buClr>
                <a:srgbClr val="000000"/>
              </a:buClr>
              <a:buSzPts val="1000"/>
              <a:buFont typeface="Arial"/>
              <a:buChar char="•"/>
            </a:pPr>
            <a:r>
              <a:rPr lang="en-US" sz="1000" b="0" i="0" u="none" strike="noStrike" cap="none" dirty="0">
                <a:solidFill>
                  <a:srgbClr val="000000"/>
                </a:solidFill>
                <a:latin typeface="Source Sans Pro"/>
                <a:ea typeface="Source Sans Pro"/>
                <a:cs typeface="Source Sans Pro"/>
                <a:sym typeface="Source Sans Pro"/>
              </a:rPr>
              <a:t>Pneumonia is a form of acute respiratory infection that affects the lungs. </a:t>
            </a:r>
            <a:endParaRPr sz="1000" dirty="0"/>
          </a:p>
          <a:p>
            <a:pPr marL="228600" marR="0" lvl="0" indent="-228600" algn="l" rtl="0">
              <a:lnSpc>
                <a:spcPct val="100000"/>
              </a:lnSpc>
              <a:spcBef>
                <a:spcPts val="0"/>
              </a:spcBef>
              <a:spcAft>
                <a:spcPts val="0"/>
              </a:spcAft>
              <a:buClr>
                <a:srgbClr val="000000"/>
              </a:buClr>
              <a:buSzPts val="1000"/>
              <a:buFont typeface="Arial"/>
              <a:buChar char="•"/>
            </a:pPr>
            <a:r>
              <a:rPr lang="en-US" sz="1000" b="0" i="0" u="none" strike="noStrike" cap="none" dirty="0">
                <a:solidFill>
                  <a:srgbClr val="000000"/>
                </a:solidFill>
                <a:latin typeface="Source Sans Pro"/>
                <a:ea typeface="Source Sans Pro"/>
                <a:cs typeface="Source Sans Pro"/>
                <a:sym typeface="Source Sans Pro"/>
              </a:rPr>
              <a:t>The lungs are made up of small air sacs (called alveoli), which fill with air when a healthy person breathes. These air sacs help to get oxygen into the body. When an individual has pneumonia, the air sacs are filled with fluid and pus, which makes breathing harder and limits oxygen intake.</a:t>
            </a:r>
            <a:endParaRPr sz="1000" dirty="0"/>
          </a:p>
          <a:p>
            <a:pPr marL="228600" marR="0" lvl="0" indent="-228600" algn="l" rtl="0">
              <a:lnSpc>
                <a:spcPct val="100000"/>
              </a:lnSpc>
              <a:spcBef>
                <a:spcPts val="0"/>
              </a:spcBef>
              <a:spcAft>
                <a:spcPts val="0"/>
              </a:spcAft>
              <a:buClr>
                <a:srgbClr val="000000"/>
              </a:buClr>
              <a:buSzPts val="1000"/>
              <a:buFont typeface="Arial"/>
              <a:buChar char="•"/>
            </a:pPr>
            <a:r>
              <a:rPr lang="en-US" sz="1000" b="0" i="0" u="none" strike="noStrike" cap="none" dirty="0">
                <a:solidFill>
                  <a:srgbClr val="000000"/>
                </a:solidFill>
                <a:latin typeface="Source Sans Pro"/>
                <a:ea typeface="Source Sans Pro"/>
                <a:cs typeface="Source Sans Pro"/>
                <a:sym typeface="Source Sans Pro"/>
              </a:rPr>
              <a:t>When not enough oxygen gets into the body, a child has to breathe faster to compensate for that.</a:t>
            </a:r>
            <a:endParaRPr sz="1000" dirty="0"/>
          </a:p>
        </p:txBody>
      </p:sp>
      <p:sp>
        <p:nvSpPr>
          <p:cNvPr id="1172" name="Google Shape;1172;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9"/>
        <p:cNvGrpSpPr/>
        <p:nvPr/>
      </p:nvGrpSpPr>
      <p:grpSpPr>
        <a:xfrm>
          <a:off x="0" y="0"/>
          <a:ext cx="0" cy="0"/>
          <a:chOff x="0" y="0"/>
          <a:chExt cx="0" cy="0"/>
        </a:xfrm>
      </p:grpSpPr>
      <p:sp>
        <p:nvSpPr>
          <p:cNvPr id="1730" name="Google Shape;1730;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31" name="Google Shape;1731;p4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Ask:</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Participants who played the provider to comment on what they found to be easy and what was hard.</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Participants who played the client to say if the instructions/information given by the provider were clear enough for them to understand, if the provider checked for their understanding, if they were encouraged to ask questions, and if the questions were answered clearly.</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Participants who were observing/taking notes to reflect on what they saw.</a:t>
            </a:r>
            <a:endParaRPr sz="1000" dirty="0"/>
          </a:p>
          <a:p>
            <a:pPr marL="0" lvl="0" indent="0" algn="l" rtl="0">
              <a:lnSpc>
                <a:spcPct val="100000"/>
              </a:lnSpc>
              <a:spcBef>
                <a:spcPts val="0"/>
              </a:spcBef>
              <a:spcAft>
                <a:spcPts val="0"/>
              </a:spcAft>
              <a:buSzPts val="1400"/>
              <a:buNone/>
            </a:pPr>
            <a:r>
              <a:rPr lang="en-US" sz="1000" b="1" dirty="0"/>
              <a:t>Facilitate</a:t>
            </a:r>
            <a:r>
              <a:rPr lang="en-US" sz="1000" dirty="0"/>
              <a:t> the discussion and answer questions as appropriate. Make sure that the correct course of action was taken by provider(s) and, if not, facilitate discussion about what should have been done and why. Make sure these points were addressed:</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Pneumonia is identified correctly based on fast breathing.</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Because Bill has no chest in-drawing or other danger signs, and he experienced cough for less than 14 days, he can be treated at home.</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Provider helps the caregiver to give first dose of oral amoxicillin and provides instructions on how to continue treatment at home (regimen and dosages).</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Provider tells the caregiver when to take the child to the clinic without a delay.</a:t>
            </a:r>
            <a:endParaRPr sz="1000" dirty="0"/>
          </a:p>
          <a:p>
            <a:pPr marL="171450" marR="0" lvl="0" indent="-95250" algn="l" rtl="0">
              <a:lnSpc>
                <a:spcPct val="100000"/>
              </a:lnSpc>
              <a:spcBef>
                <a:spcPts val="0"/>
              </a:spcBef>
              <a:spcAft>
                <a:spcPts val="0"/>
              </a:spcAft>
              <a:buClr>
                <a:srgbClr val="000000"/>
              </a:buClr>
              <a:buSzPts val="1200"/>
              <a:buFont typeface="Arial"/>
              <a:buNone/>
            </a:pPr>
            <a:endParaRPr sz="1000" b="0" i="0" u="none" strike="noStrike" cap="none" dirty="0">
              <a:solidFill>
                <a:srgbClr val="0000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dirty="0"/>
          </a:p>
        </p:txBody>
      </p:sp>
      <p:sp>
        <p:nvSpPr>
          <p:cNvPr id="1732" name="Google Shape;1732;p4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50</a:t>
            </a:fld>
            <a:endParaRPr sz="12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8"/>
        <p:cNvGrpSpPr/>
        <p:nvPr/>
      </p:nvGrpSpPr>
      <p:grpSpPr>
        <a:xfrm>
          <a:off x="0" y="0"/>
          <a:ext cx="0" cy="0"/>
          <a:chOff x="0" y="0"/>
          <a:chExt cx="0" cy="0"/>
        </a:xfrm>
      </p:grpSpPr>
      <p:sp>
        <p:nvSpPr>
          <p:cNvPr id="1739" name="Google Shape;1739;p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40" name="Google Shape;1740;p4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cap="none" dirty="0"/>
              <a:t>FACILITATOR NOTES</a:t>
            </a:r>
            <a:endParaRPr sz="1000" dirty="0"/>
          </a:p>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Ask </a:t>
            </a:r>
            <a:r>
              <a:rPr lang="en-US" sz="1000" b="0" i="0" u="none" strike="noStrike" cap="none" dirty="0">
                <a:solidFill>
                  <a:srgbClr val="000000"/>
                </a:solidFill>
                <a:latin typeface="Source Sans Pro"/>
                <a:ea typeface="Source Sans Pro"/>
                <a:cs typeface="Source Sans Pro"/>
                <a:sym typeface="Source Sans Pro"/>
              </a:rPr>
              <a:t>trainees to read role play </a:t>
            </a:r>
            <a:r>
              <a:rPr lang="en-US" sz="1000" b="0" u="none" strike="noStrike" cap="none" dirty="0">
                <a:solidFill>
                  <a:srgbClr val="000000"/>
                </a:solidFill>
                <a:latin typeface="Source Sans Pro"/>
                <a:ea typeface="Source Sans Pro"/>
                <a:cs typeface="Source Sans Pro"/>
                <a:sym typeface="Source Sans Pro"/>
              </a:rPr>
              <a:t>Scenario 4</a:t>
            </a:r>
            <a:r>
              <a:rPr lang="en-US" sz="1000" b="0" i="0" u="none" strike="noStrike" cap="none" dirty="0">
                <a:solidFill>
                  <a:srgbClr val="000000"/>
                </a:solidFill>
                <a:latin typeface="Source Sans Pro"/>
                <a:ea typeface="Source Sans Pro"/>
                <a:cs typeface="Source Sans Pro"/>
                <a:sym typeface="Source Sans Pro"/>
              </a:rPr>
              <a:t> and let them know that they have about 10 minutes to play it out. </a:t>
            </a:r>
            <a:endParaRPr sz="1000" dirty="0"/>
          </a:p>
          <a:p>
            <a:pPr marL="0" marR="0" lvl="0" indent="0" algn="l" rtl="0">
              <a:lnSpc>
                <a:spcPct val="100000"/>
              </a:lnSpc>
              <a:spcBef>
                <a:spcPts val="0"/>
              </a:spcBef>
              <a:spcAft>
                <a:spcPts val="0"/>
              </a:spcAft>
              <a:buClr>
                <a:srgbClr val="000000"/>
              </a:buClr>
              <a:buSzPts val="1400"/>
              <a:buFont typeface="Arial"/>
              <a:buNone/>
            </a:pPr>
            <a:r>
              <a:rPr lang="en-US" sz="1000" b="0" i="0" u="none" strike="noStrike" cap="none" dirty="0">
                <a:solidFill>
                  <a:srgbClr val="000000"/>
                </a:solidFill>
                <a:latin typeface="Source Sans Pro"/>
                <a:ea typeface="Source Sans Pro"/>
                <a:cs typeface="Source Sans Pro"/>
                <a:sym typeface="Source Sans Pro"/>
              </a:rPr>
              <a:t>Afterwards, </a:t>
            </a:r>
            <a:r>
              <a:rPr lang="en-US" sz="1000" b="1" i="0" u="none" strike="noStrike" cap="none" dirty="0">
                <a:solidFill>
                  <a:srgbClr val="000000"/>
                </a:solidFill>
                <a:latin typeface="Source Sans Pro"/>
                <a:ea typeface="Source Sans Pro"/>
                <a:cs typeface="Source Sans Pro"/>
                <a:sym typeface="Source Sans Pro"/>
              </a:rPr>
              <a:t>proceed</a:t>
            </a:r>
            <a:r>
              <a:rPr lang="en-US" sz="1000" b="0" i="0" u="none" strike="noStrike" cap="none" dirty="0">
                <a:solidFill>
                  <a:srgbClr val="000000"/>
                </a:solidFill>
                <a:latin typeface="Source Sans Pro"/>
                <a:ea typeface="Source Sans Pro"/>
                <a:cs typeface="Source Sans Pro"/>
                <a:sym typeface="Source Sans Pro"/>
              </a:rPr>
              <a:t> to the next slide for discussion.</a:t>
            </a:r>
            <a:endParaRPr sz="1000" b="0" i="0" u="none" strike="noStrike" cap="none" dirty="0">
              <a:solidFill>
                <a:srgbClr val="000000"/>
              </a:solidFill>
              <a:latin typeface="Source Sans Pro"/>
              <a:ea typeface="Source Sans Pro"/>
              <a:cs typeface="Source Sans Pro"/>
              <a:sym typeface="Source Sans Pro"/>
            </a:endParaRPr>
          </a:p>
        </p:txBody>
      </p:sp>
      <p:sp>
        <p:nvSpPr>
          <p:cNvPr id="1741" name="Google Shape;1741;p4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51</a:t>
            </a:fld>
            <a:endParaRPr sz="12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2"/>
        <p:cNvGrpSpPr/>
        <p:nvPr/>
      </p:nvGrpSpPr>
      <p:grpSpPr>
        <a:xfrm>
          <a:off x="0" y="0"/>
          <a:ext cx="0" cy="0"/>
          <a:chOff x="0" y="0"/>
          <a:chExt cx="0" cy="0"/>
        </a:xfrm>
      </p:grpSpPr>
      <p:sp>
        <p:nvSpPr>
          <p:cNvPr id="1763" name="Google Shape;1763;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4" name="Google Shape;1764;p4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Ask:</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Participants who played the provider to comment on what they found to be easy and what was hard.</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Participants who played the client to say if the instructions/information given by the provider were clear enough for them to understand, if the provider checked for their understanding, if they were encouraged to ask questions, and if the questions were answered clearly.</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Participants who were observing/taking notes to reflect on what they saw.</a:t>
            </a:r>
            <a:endParaRPr sz="1000" dirty="0"/>
          </a:p>
          <a:p>
            <a:pPr marL="0" lvl="0" indent="0" algn="l" rtl="0">
              <a:lnSpc>
                <a:spcPct val="100000"/>
              </a:lnSpc>
              <a:spcBef>
                <a:spcPts val="0"/>
              </a:spcBef>
              <a:spcAft>
                <a:spcPts val="0"/>
              </a:spcAft>
              <a:buSzPts val="1400"/>
              <a:buNone/>
            </a:pPr>
            <a:r>
              <a:rPr lang="en-US" sz="1000" b="1" dirty="0"/>
              <a:t>Facilitate</a:t>
            </a:r>
            <a:r>
              <a:rPr lang="en-US" sz="1000" dirty="0"/>
              <a:t> the discussion and answer questions as appropriate. Make sure that the correct course of action was taken by provider(s) and, if not, facilitate discussion about what should have been done and why. Make sure these points were addressed:</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Pneumonia is ruled out based on normal breath rate and absence of chest in-drawing.</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Provider reassures the caregiver that Martha’s symptoms are most likely due to a common cold and doesn’t require treatment with antibiotics.</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Provider explains to the caregiver when to take the child to the clinic without a delay.</a:t>
            </a:r>
            <a:endParaRPr sz="1000" dirty="0"/>
          </a:p>
          <a:p>
            <a:pPr marL="0" lvl="0" indent="0" algn="l" rtl="0">
              <a:lnSpc>
                <a:spcPct val="100000"/>
              </a:lnSpc>
              <a:spcBef>
                <a:spcPts val="0"/>
              </a:spcBef>
              <a:spcAft>
                <a:spcPts val="0"/>
              </a:spcAft>
              <a:buSzPts val="1400"/>
              <a:buNone/>
            </a:pPr>
            <a:endParaRPr dirty="0"/>
          </a:p>
        </p:txBody>
      </p:sp>
      <p:sp>
        <p:nvSpPr>
          <p:cNvPr id="1765" name="Google Shape;1765;p4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52</a:t>
            </a:fld>
            <a:endParaRPr sz="12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1"/>
        <p:cNvGrpSpPr/>
        <p:nvPr/>
      </p:nvGrpSpPr>
      <p:grpSpPr>
        <a:xfrm>
          <a:off x="0" y="0"/>
          <a:ext cx="0" cy="0"/>
          <a:chOff x="0" y="0"/>
          <a:chExt cx="0" cy="0"/>
        </a:xfrm>
      </p:grpSpPr>
      <p:sp>
        <p:nvSpPr>
          <p:cNvPr id="1772" name="Google Shape;1772;p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3" name="Google Shape;1773;p5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Ask</a:t>
            </a:r>
            <a:r>
              <a:rPr lang="en-US" sz="1000" dirty="0"/>
              <a:t> trainees to form a circle. </a:t>
            </a:r>
            <a:endParaRPr sz="1000" dirty="0"/>
          </a:p>
          <a:p>
            <a:pPr marL="0" lvl="0" indent="0" algn="l" rtl="0">
              <a:lnSpc>
                <a:spcPct val="100000"/>
              </a:lnSpc>
              <a:spcBef>
                <a:spcPts val="0"/>
              </a:spcBef>
              <a:spcAft>
                <a:spcPts val="0"/>
              </a:spcAft>
              <a:buSzPts val="1400"/>
              <a:buNone/>
            </a:pPr>
            <a:r>
              <a:rPr lang="en-US" sz="1000" b="1" dirty="0"/>
              <a:t>Read</a:t>
            </a:r>
            <a:r>
              <a:rPr lang="en-US" sz="1000" dirty="0"/>
              <a:t> the first quiz question, then throw a ball or other object to one of the trainees and ask him/her to answer. </a:t>
            </a:r>
            <a:endParaRPr sz="1000" dirty="0"/>
          </a:p>
          <a:p>
            <a:pPr marL="0" lvl="0" indent="0" algn="l" rtl="0">
              <a:lnSpc>
                <a:spcPct val="100000"/>
              </a:lnSpc>
              <a:spcBef>
                <a:spcPts val="0"/>
              </a:spcBef>
              <a:spcAft>
                <a:spcPts val="0"/>
              </a:spcAft>
              <a:buSzPts val="1400"/>
              <a:buNone/>
            </a:pPr>
            <a:r>
              <a:rPr lang="en-US" sz="1000" b="1" dirty="0"/>
              <a:t>Explain</a:t>
            </a:r>
            <a:r>
              <a:rPr lang="en-US" sz="1000" dirty="0"/>
              <a:t> that after answering the question, the trainee should read the next question while throwing the ball to another trainee. </a:t>
            </a:r>
            <a:endParaRPr sz="1000" dirty="0"/>
          </a:p>
          <a:p>
            <a:pPr marL="0" lvl="0" indent="0" algn="l" rtl="0">
              <a:lnSpc>
                <a:spcPct val="100000"/>
              </a:lnSpc>
              <a:spcBef>
                <a:spcPts val="0"/>
              </a:spcBef>
              <a:spcAft>
                <a:spcPts val="0"/>
              </a:spcAft>
              <a:buSzPts val="1400"/>
              <a:buNone/>
            </a:pPr>
            <a:r>
              <a:rPr lang="en-US" sz="1000" b="1" dirty="0"/>
              <a:t>Repeat</a:t>
            </a:r>
            <a:r>
              <a:rPr lang="en-US" sz="1000" dirty="0"/>
              <a:t> the process until all the questions are answered. If any answer is incorrect, ask group for alternative/correct answer and clarify/correct as needed.</a:t>
            </a:r>
            <a:endParaRPr sz="1000" dirty="0"/>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r>
              <a:rPr lang="en-US" sz="1000" b="1" dirty="0"/>
              <a:t>Quiz answer key:</a:t>
            </a:r>
            <a:endParaRPr sz="1000" dirty="0"/>
          </a:p>
          <a:p>
            <a:pPr marL="228600" lvl="0" indent="-228600" algn="l" rtl="0">
              <a:lnSpc>
                <a:spcPct val="100000"/>
              </a:lnSpc>
              <a:spcBef>
                <a:spcPts val="0"/>
              </a:spcBef>
              <a:spcAft>
                <a:spcPts val="0"/>
              </a:spcAft>
              <a:buClr>
                <a:schemeClr val="dk1"/>
              </a:buClr>
              <a:buSzPct val="100000"/>
              <a:buFont typeface="Calibri"/>
              <a:buAutoNum type="arabicPeriod"/>
            </a:pPr>
            <a:r>
              <a:rPr lang="en-US" sz="1000" dirty="0"/>
              <a:t>True</a:t>
            </a:r>
            <a:endParaRPr sz="1000" dirty="0"/>
          </a:p>
          <a:p>
            <a:pPr marL="228600" lvl="0" indent="-228600" algn="l" rtl="0">
              <a:lnSpc>
                <a:spcPct val="100000"/>
              </a:lnSpc>
              <a:spcBef>
                <a:spcPts val="0"/>
              </a:spcBef>
              <a:spcAft>
                <a:spcPts val="0"/>
              </a:spcAft>
              <a:buClr>
                <a:schemeClr val="dk1"/>
              </a:buClr>
              <a:buSzPct val="100000"/>
              <a:buFont typeface="Calibri"/>
              <a:buAutoNum type="arabicPeriod"/>
            </a:pPr>
            <a:r>
              <a:rPr lang="en-US" sz="1000" dirty="0"/>
              <a:t>Fast breathing and difficult breathing (including chest in-drawing)</a:t>
            </a:r>
            <a:endParaRPr sz="1000" dirty="0"/>
          </a:p>
          <a:p>
            <a:pPr marL="228600" lvl="0" indent="-228600" algn="l" rtl="0">
              <a:lnSpc>
                <a:spcPct val="100000"/>
              </a:lnSpc>
              <a:spcBef>
                <a:spcPts val="0"/>
              </a:spcBef>
              <a:spcAft>
                <a:spcPts val="0"/>
              </a:spcAft>
              <a:buClr>
                <a:schemeClr val="dk1"/>
              </a:buClr>
              <a:buSzPct val="100000"/>
              <a:buFont typeface="Calibri"/>
              <a:buAutoNum type="arabicPeriod"/>
            </a:pPr>
            <a:r>
              <a:rPr lang="en-US" sz="1000" dirty="0"/>
              <a:t>Any two of these four approaches: hand washing, vaccination, smoke-free home, breastfeeding/good nutrition</a:t>
            </a:r>
            <a:endParaRPr sz="1000" dirty="0"/>
          </a:p>
          <a:p>
            <a:pPr marL="228600" lvl="0" indent="-228600" algn="l" rtl="0">
              <a:lnSpc>
                <a:spcPct val="100000"/>
              </a:lnSpc>
              <a:spcBef>
                <a:spcPts val="0"/>
              </a:spcBef>
              <a:spcAft>
                <a:spcPts val="0"/>
              </a:spcAft>
              <a:buClr>
                <a:schemeClr val="dk1"/>
              </a:buClr>
              <a:buSzPct val="100000"/>
              <a:buFont typeface="Calibri"/>
              <a:buAutoNum type="arabicPeriod"/>
            </a:pPr>
            <a:r>
              <a:rPr lang="en-US" sz="1000" dirty="0"/>
              <a:t>False</a:t>
            </a:r>
            <a:endParaRPr sz="1000" dirty="0"/>
          </a:p>
          <a:p>
            <a:pPr marL="228600" lvl="0" indent="-152400" algn="l" rtl="0">
              <a:lnSpc>
                <a:spcPct val="100000"/>
              </a:lnSpc>
              <a:spcBef>
                <a:spcPts val="0"/>
              </a:spcBef>
              <a:spcAft>
                <a:spcPts val="0"/>
              </a:spcAft>
              <a:buClr>
                <a:schemeClr val="dk1"/>
              </a:buClr>
              <a:buSzPts val="1200"/>
              <a:buFont typeface="Calibri"/>
              <a:buNone/>
            </a:pPr>
            <a:endParaRPr sz="1000" dirty="0"/>
          </a:p>
          <a:p>
            <a:pPr marL="0" lvl="0" indent="0" algn="l" rtl="0">
              <a:lnSpc>
                <a:spcPct val="100000"/>
              </a:lnSpc>
              <a:spcBef>
                <a:spcPts val="0"/>
              </a:spcBef>
              <a:spcAft>
                <a:spcPts val="0"/>
              </a:spcAft>
              <a:buClr>
                <a:schemeClr val="dk1"/>
              </a:buClr>
              <a:buSzPts val="1200"/>
              <a:buFont typeface="Calibri"/>
              <a:buNone/>
            </a:pPr>
            <a:r>
              <a:rPr lang="en-US" sz="1000" dirty="0"/>
              <a:t>*For this activity have a small ball or any object that participant can throw and catch (could be an apple, or other round fruit).</a:t>
            </a:r>
            <a:endParaRPr sz="1000" dirty="0"/>
          </a:p>
        </p:txBody>
      </p:sp>
      <p:sp>
        <p:nvSpPr>
          <p:cNvPr id="1774" name="Google Shape;1774;p5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53</a:t>
            </a:fld>
            <a:endParaRPr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0"/>
        <p:cNvGrpSpPr/>
        <p:nvPr/>
      </p:nvGrpSpPr>
      <p:grpSpPr>
        <a:xfrm>
          <a:off x="0" y="0"/>
          <a:ext cx="0" cy="0"/>
          <a:chOff x="0" y="0"/>
          <a:chExt cx="0" cy="0"/>
        </a:xfrm>
      </p:grpSpPr>
      <p:sp>
        <p:nvSpPr>
          <p:cNvPr id="1781" name="Google Shape;1781;p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2" name="Google Shape;1782;p5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marR="0" lvl="0" indent="0" algn="l" rtl="0">
              <a:lnSpc>
                <a:spcPct val="100000"/>
              </a:lnSpc>
              <a:spcBef>
                <a:spcPts val="0"/>
              </a:spcBef>
              <a:spcAft>
                <a:spcPts val="0"/>
              </a:spcAft>
              <a:buClr>
                <a:srgbClr val="000000"/>
              </a:buClr>
              <a:buSzPts val="1200"/>
              <a:buFont typeface="Source Sans Pro"/>
              <a:buNone/>
            </a:pPr>
            <a:r>
              <a:rPr lang="en-US" sz="1000" b="0" i="0" u="none" strike="noStrike" cap="none" dirty="0">
                <a:solidFill>
                  <a:srgbClr val="000000"/>
                </a:solidFill>
                <a:latin typeface="Source Sans Pro"/>
                <a:ea typeface="Source Sans Pro"/>
                <a:cs typeface="Source Sans Pro"/>
                <a:sym typeface="Source Sans Pro"/>
              </a:rPr>
              <a:t>Continue the same instructions from the previous slide.</a:t>
            </a:r>
            <a:endParaRPr sz="1000" dirty="0"/>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r>
              <a:rPr lang="en-US" sz="1000" b="1" dirty="0"/>
              <a:t>Quiz answer key:</a:t>
            </a:r>
            <a:endParaRPr sz="1000" dirty="0"/>
          </a:p>
          <a:p>
            <a:pPr marL="228600" lvl="0" indent="-228600" algn="l" rtl="0">
              <a:lnSpc>
                <a:spcPct val="100000"/>
              </a:lnSpc>
              <a:spcBef>
                <a:spcPts val="0"/>
              </a:spcBef>
              <a:spcAft>
                <a:spcPts val="0"/>
              </a:spcAft>
              <a:buClr>
                <a:schemeClr val="dk1"/>
              </a:buClr>
              <a:buSzPct val="100000"/>
              <a:buFont typeface="Calibri"/>
              <a:buAutoNum type="arabicPeriod" startAt="5"/>
            </a:pPr>
            <a:r>
              <a:rPr lang="en-US" sz="1000" dirty="0"/>
              <a:t>Normal</a:t>
            </a:r>
            <a:endParaRPr sz="1000" dirty="0"/>
          </a:p>
          <a:p>
            <a:pPr marL="228600" lvl="0" indent="-228600" algn="l" rtl="0">
              <a:lnSpc>
                <a:spcPct val="100000"/>
              </a:lnSpc>
              <a:spcBef>
                <a:spcPts val="0"/>
              </a:spcBef>
              <a:spcAft>
                <a:spcPts val="0"/>
              </a:spcAft>
              <a:buClr>
                <a:schemeClr val="dk1"/>
              </a:buClr>
              <a:buSzPct val="100000"/>
              <a:buFont typeface="Calibri"/>
              <a:buAutoNum type="arabicPeriod" startAt="5"/>
            </a:pPr>
            <a:r>
              <a:rPr lang="en-US" sz="1000" dirty="0"/>
              <a:t>Fast</a:t>
            </a:r>
            <a:endParaRPr sz="1000" dirty="0"/>
          </a:p>
          <a:p>
            <a:pPr marL="228600" lvl="0" indent="-228600" algn="l" rtl="0">
              <a:lnSpc>
                <a:spcPct val="100000"/>
              </a:lnSpc>
              <a:spcBef>
                <a:spcPts val="0"/>
              </a:spcBef>
              <a:spcAft>
                <a:spcPts val="0"/>
              </a:spcAft>
              <a:buClr>
                <a:schemeClr val="dk1"/>
              </a:buClr>
              <a:buSzPct val="100000"/>
              <a:buFont typeface="Calibri"/>
              <a:buAutoNum type="arabicPeriod" startAt="5"/>
            </a:pPr>
            <a:r>
              <a:rPr lang="en-US" sz="1000" dirty="0"/>
              <a:t>Give amoxicillin now and refer</a:t>
            </a:r>
            <a:endParaRPr sz="1000" dirty="0"/>
          </a:p>
          <a:p>
            <a:pPr marL="228600" lvl="0" indent="-152400" algn="l" rtl="0">
              <a:lnSpc>
                <a:spcPct val="100000"/>
              </a:lnSpc>
              <a:spcBef>
                <a:spcPts val="0"/>
              </a:spcBef>
              <a:spcAft>
                <a:spcPts val="0"/>
              </a:spcAft>
              <a:buClr>
                <a:schemeClr val="dk1"/>
              </a:buClr>
              <a:buSzPts val="1200"/>
              <a:buFont typeface="Calibri"/>
              <a:buNone/>
            </a:pPr>
            <a:endParaRPr dirty="0"/>
          </a:p>
        </p:txBody>
      </p:sp>
      <p:sp>
        <p:nvSpPr>
          <p:cNvPr id="1783" name="Google Shape;1783;p5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54</a:t>
            </a:fld>
            <a:endParaRPr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9"/>
        <p:cNvGrpSpPr/>
        <p:nvPr/>
      </p:nvGrpSpPr>
      <p:grpSpPr>
        <a:xfrm>
          <a:off x="0" y="0"/>
          <a:ext cx="0" cy="0"/>
          <a:chOff x="0" y="0"/>
          <a:chExt cx="0" cy="0"/>
        </a:xfrm>
      </p:grpSpPr>
      <p:sp>
        <p:nvSpPr>
          <p:cNvPr id="1790" name="Google Shape;1790;p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1" name="Google Shape;1791;p5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marR="0" lvl="0" indent="0" algn="l" rtl="0">
              <a:lnSpc>
                <a:spcPct val="100000"/>
              </a:lnSpc>
              <a:spcBef>
                <a:spcPts val="0"/>
              </a:spcBef>
              <a:spcAft>
                <a:spcPts val="0"/>
              </a:spcAft>
              <a:buClr>
                <a:srgbClr val="000000"/>
              </a:buClr>
              <a:buSzPts val="1200"/>
              <a:buFont typeface="Source Sans Pro"/>
              <a:buNone/>
            </a:pPr>
            <a:r>
              <a:rPr lang="en-US" sz="1000" b="0" i="0" u="none" strike="noStrike" cap="none" dirty="0">
                <a:solidFill>
                  <a:srgbClr val="000000"/>
                </a:solidFill>
                <a:latin typeface="Source Sans Pro"/>
                <a:ea typeface="Source Sans Pro"/>
                <a:cs typeface="Source Sans Pro"/>
                <a:sym typeface="Source Sans Pro"/>
              </a:rPr>
              <a:t>Continue the same instructions from the previous slide.</a:t>
            </a:r>
            <a:endParaRPr sz="1000" dirty="0"/>
          </a:p>
          <a:p>
            <a:pPr marL="0" marR="0" lvl="0" indent="0" algn="l" rtl="0">
              <a:lnSpc>
                <a:spcPct val="100000"/>
              </a:lnSpc>
              <a:spcBef>
                <a:spcPts val="0"/>
              </a:spcBef>
              <a:spcAft>
                <a:spcPts val="0"/>
              </a:spcAft>
              <a:buClr>
                <a:schemeClr val="dk1"/>
              </a:buClr>
              <a:buSzPts val="1200"/>
              <a:buFont typeface="Source Sans Pro"/>
              <a:buNone/>
            </a:pPr>
            <a:endParaRPr sz="1000" b="0" i="0" u="none" strike="noStrike" cap="none" dirty="0">
              <a:solidFill>
                <a:srgbClr val="000000"/>
              </a:solidFill>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200"/>
              <a:buFont typeface="Source Sans Pro"/>
              <a:buNone/>
            </a:pPr>
            <a:r>
              <a:rPr lang="en-US" sz="1000" b="1" dirty="0"/>
              <a:t>Quiz answer key:</a:t>
            </a:r>
            <a:endParaRPr sz="1000" dirty="0"/>
          </a:p>
          <a:p>
            <a:pPr marL="228600" lvl="0" indent="-228600" algn="l" rtl="0">
              <a:lnSpc>
                <a:spcPct val="100000"/>
              </a:lnSpc>
              <a:spcBef>
                <a:spcPts val="0"/>
              </a:spcBef>
              <a:spcAft>
                <a:spcPts val="0"/>
              </a:spcAft>
              <a:buClr>
                <a:schemeClr val="dk1"/>
              </a:buClr>
              <a:buSzPct val="100000"/>
              <a:buFont typeface="+mj-lt"/>
              <a:buAutoNum type="arabicPeriod" startAt="8"/>
            </a:pPr>
            <a:r>
              <a:rPr lang="en-US" sz="1000" dirty="0"/>
              <a:t>One (250 mg) pill twice a day for 5 days</a:t>
            </a:r>
            <a:endParaRPr sz="1000" dirty="0"/>
          </a:p>
          <a:p>
            <a:pPr marL="228600" lvl="0" indent="-228600" algn="l" rtl="0">
              <a:lnSpc>
                <a:spcPct val="100000"/>
              </a:lnSpc>
              <a:spcBef>
                <a:spcPts val="0"/>
              </a:spcBef>
              <a:spcAft>
                <a:spcPts val="0"/>
              </a:spcAft>
              <a:buClr>
                <a:schemeClr val="dk1"/>
              </a:buClr>
              <a:buSzPct val="100000"/>
              <a:buFont typeface="+mj-lt"/>
              <a:buAutoNum type="arabicPeriod" startAt="8"/>
            </a:pPr>
            <a:r>
              <a:rPr lang="en-US" sz="1000" dirty="0"/>
              <a:t>Two (250 mg) pills a day twice a day for 5 days</a:t>
            </a:r>
            <a:endParaRPr sz="1000" dirty="0"/>
          </a:p>
          <a:p>
            <a:pPr marL="228600" lvl="0" indent="-228600" algn="l" rtl="0">
              <a:lnSpc>
                <a:spcPct val="100000"/>
              </a:lnSpc>
              <a:spcBef>
                <a:spcPts val="0"/>
              </a:spcBef>
              <a:spcAft>
                <a:spcPts val="0"/>
              </a:spcAft>
              <a:buClr>
                <a:schemeClr val="dk1"/>
              </a:buClr>
              <a:buSzPct val="100000"/>
              <a:buFont typeface="+mj-lt"/>
              <a:buAutoNum type="arabicPeriod" startAt="8"/>
            </a:pPr>
            <a:r>
              <a:rPr lang="en-US" sz="1000" dirty="0"/>
              <a:t>False </a:t>
            </a:r>
            <a:endParaRPr sz="1000" dirty="0"/>
          </a:p>
          <a:p>
            <a:pPr marL="228600" lvl="0" indent="-152400" algn="l" rtl="0">
              <a:lnSpc>
                <a:spcPct val="100000"/>
              </a:lnSpc>
              <a:spcBef>
                <a:spcPts val="0"/>
              </a:spcBef>
              <a:spcAft>
                <a:spcPts val="0"/>
              </a:spcAft>
              <a:buClr>
                <a:schemeClr val="dk1"/>
              </a:buClr>
              <a:buSzPts val="1200"/>
              <a:buFont typeface="Calibri"/>
              <a:buNone/>
            </a:pPr>
            <a:endParaRPr dirty="0"/>
          </a:p>
        </p:txBody>
      </p:sp>
      <p:sp>
        <p:nvSpPr>
          <p:cNvPr id="1792" name="Google Shape;1792;p5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55</a:t>
            </a:fld>
            <a:endParaRPr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8"/>
        <p:cNvGrpSpPr/>
        <p:nvPr/>
      </p:nvGrpSpPr>
      <p:grpSpPr>
        <a:xfrm>
          <a:off x="0" y="0"/>
          <a:ext cx="0" cy="0"/>
          <a:chOff x="0" y="0"/>
          <a:chExt cx="0" cy="0"/>
        </a:xfrm>
      </p:grpSpPr>
      <p:sp>
        <p:nvSpPr>
          <p:cNvPr id="1799" name="Google Shape;1799;p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0" name="Google Shape;1800;p5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Clr>
                <a:schemeClr val="dk1"/>
              </a:buClr>
              <a:buSzPts val="1200"/>
              <a:buFont typeface="Source Sans Pro"/>
              <a:buNone/>
            </a:pPr>
            <a:r>
              <a:rPr lang="en-US" sz="1000" b="1" dirty="0"/>
              <a:t>Remind</a:t>
            </a:r>
            <a:r>
              <a:rPr lang="en-US" sz="1000" dirty="0"/>
              <a:t> trainees that they can use this knowledge to manage pneumonia safely and effectively by:</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Initiating treatment and clearly explaining treatment regimen to caregiver</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Checking caregiver’s understanding by asking open-ended questions</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Explaining when to take the child to a health facility</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Providing timely referrals as needed</a:t>
            </a:r>
            <a:endParaRPr sz="1000" dirty="0"/>
          </a:p>
          <a:p>
            <a:pPr marL="0" lvl="0" indent="0" algn="l" rtl="0">
              <a:lnSpc>
                <a:spcPct val="100000"/>
              </a:lnSpc>
              <a:spcBef>
                <a:spcPts val="0"/>
              </a:spcBef>
              <a:spcAft>
                <a:spcPts val="0"/>
              </a:spcAft>
              <a:buClr>
                <a:schemeClr val="dk1"/>
              </a:buClr>
              <a:buSzPts val="1200"/>
              <a:buFont typeface="Arial"/>
              <a:buNone/>
            </a:pPr>
            <a:endParaRPr dirty="0"/>
          </a:p>
        </p:txBody>
      </p:sp>
      <p:sp>
        <p:nvSpPr>
          <p:cNvPr id="1801" name="Google Shape;1801;p5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56</a:t>
            </a:fld>
            <a:endParaRPr sz="12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7"/>
        <p:cNvGrpSpPr/>
        <p:nvPr/>
      </p:nvGrpSpPr>
      <p:grpSpPr>
        <a:xfrm>
          <a:off x="0" y="0"/>
          <a:ext cx="0" cy="0"/>
          <a:chOff x="0" y="0"/>
          <a:chExt cx="0" cy="0"/>
        </a:xfrm>
      </p:grpSpPr>
      <p:sp>
        <p:nvSpPr>
          <p:cNvPr id="1808" name="Google Shape;1808;g1d6d865577e_0_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9" name="Google Shape;1809;g1d6d865577e_0_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Clr>
                <a:schemeClr val="dk1"/>
              </a:buClr>
              <a:buSzPts val="1200"/>
              <a:buFont typeface="Arial"/>
              <a:buNone/>
            </a:pPr>
            <a:endParaRPr dirty="0"/>
          </a:p>
        </p:txBody>
      </p:sp>
      <p:sp>
        <p:nvSpPr>
          <p:cNvPr id="1810" name="Google Shape;1810;g1d6d865577e_0_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57</a:t>
            </a:fld>
            <a:endParaRPr sz="12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9"/>
        <p:cNvGrpSpPr/>
        <p:nvPr/>
      </p:nvGrpSpPr>
      <p:grpSpPr>
        <a:xfrm>
          <a:off x="0" y="0"/>
          <a:ext cx="0" cy="0"/>
          <a:chOff x="0" y="0"/>
          <a:chExt cx="0" cy="0"/>
        </a:xfrm>
      </p:grpSpPr>
      <p:sp>
        <p:nvSpPr>
          <p:cNvPr id="1180" name="Google Shape;1180;g1d8b3a75488_1_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1" name="Google Shape;1181;g1d8b3a75488_1_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marR="0" lvl="0" indent="0" algn="l" rtl="0">
              <a:lnSpc>
                <a:spcPct val="100000"/>
              </a:lnSpc>
              <a:spcBef>
                <a:spcPts val="0"/>
              </a:spcBef>
              <a:spcAft>
                <a:spcPts val="0"/>
              </a:spcAft>
              <a:buClr>
                <a:srgbClr val="000000"/>
              </a:buClr>
              <a:buSzPts val="1000"/>
              <a:buFont typeface="Source Sans Pro"/>
              <a:buNone/>
            </a:pPr>
            <a:r>
              <a:rPr lang="en-US" sz="1000" b="1" dirty="0"/>
              <a:t>Read </a:t>
            </a:r>
            <a:r>
              <a:rPr lang="en-US" sz="1000" dirty="0"/>
              <a:t>the text on the slide.</a:t>
            </a:r>
            <a:endParaRPr sz="1000" dirty="0"/>
          </a:p>
        </p:txBody>
      </p:sp>
      <p:sp>
        <p:nvSpPr>
          <p:cNvPr id="1182" name="Google Shape;1182;g1d8b3a75488_1_1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0"/>
        <p:cNvGrpSpPr/>
        <p:nvPr/>
      </p:nvGrpSpPr>
      <p:grpSpPr>
        <a:xfrm>
          <a:off x="0" y="0"/>
          <a:ext cx="0" cy="0"/>
          <a:chOff x="0" y="0"/>
          <a:chExt cx="0" cy="0"/>
        </a:xfrm>
      </p:grpSpPr>
      <p:sp>
        <p:nvSpPr>
          <p:cNvPr id="1191" name="Google Shape;119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2" name="Google Shape;119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Explain</a:t>
            </a:r>
            <a:r>
              <a:rPr lang="en-US" sz="1000" dirty="0"/>
              <a:t> as you follow the bullets on the slide:</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Pneumonia is the single largest infectious cause of death in children worldwide. </a:t>
            </a:r>
            <a:r>
              <a:rPr lang="en-US" sz="10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In 2019, it killed more than 740,000 children under the age of 5, which accounts for 14% of all deaths among this group.</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Pneumonia is dangerous because it can progress and get worse very quickly if not treated.</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This is why it is important to identify and treat children with pneumonia as soon as possible.</a:t>
            </a:r>
            <a:endParaRPr sz="1000" dirty="0"/>
          </a:p>
          <a:p>
            <a:pPr marL="171450" lvl="0" indent="-95250" algn="l" rtl="0">
              <a:lnSpc>
                <a:spcPct val="100000"/>
              </a:lnSpc>
              <a:spcBef>
                <a:spcPts val="0"/>
              </a:spcBef>
              <a:spcAft>
                <a:spcPts val="0"/>
              </a:spcAft>
              <a:buClr>
                <a:schemeClr val="dk1"/>
              </a:buClr>
              <a:buSzPts val="1200"/>
              <a:buFont typeface="Arial"/>
              <a:buNone/>
            </a:pPr>
            <a:endParaRPr sz="1000" dirty="0"/>
          </a:p>
          <a:p>
            <a:pPr marL="0" lvl="0" indent="0" algn="l" rtl="0">
              <a:lnSpc>
                <a:spcPct val="100000"/>
              </a:lnSpc>
              <a:spcBef>
                <a:spcPts val="0"/>
              </a:spcBef>
              <a:spcAft>
                <a:spcPts val="0"/>
              </a:spcAft>
              <a:buClr>
                <a:schemeClr val="dk1"/>
              </a:buClr>
              <a:buSzPts val="1200"/>
              <a:buFont typeface="Arial"/>
              <a:buNone/>
            </a:pPr>
            <a:r>
              <a:rPr lang="en-US" sz="1000" b="1" u="sng" dirty="0"/>
              <a:t>References:</a:t>
            </a:r>
            <a:endParaRPr sz="1000" dirty="0"/>
          </a:p>
          <a:p>
            <a:pPr marL="228600" lvl="0" indent="-228600" algn="l" rtl="0">
              <a:lnSpc>
                <a:spcPct val="100000"/>
              </a:lnSpc>
              <a:spcBef>
                <a:spcPts val="0"/>
              </a:spcBef>
              <a:spcAft>
                <a:spcPts val="0"/>
              </a:spcAft>
              <a:buClr>
                <a:schemeClr val="dk1"/>
              </a:buClr>
              <a:buSzPct val="100000"/>
              <a:buFont typeface="Calibri"/>
              <a:buAutoNum type="arabicPeriod"/>
            </a:pPr>
            <a:r>
              <a:rPr lang="en-US" sz="1000" dirty="0"/>
              <a:t>Pneumonia fact sheet, WHO, November 2021. https://www.who.int/news-room/fact-sheets/detail/pneumonia</a:t>
            </a:r>
            <a:endParaRPr sz="1000" dirty="0"/>
          </a:p>
          <a:p>
            <a:pPr marL="228600" lvl="0" indent="-152400" algn="l" rtl="0">
              <a:lnSpc>
                <a:spcPct val="100000"/>
              </a:lnSpc>
              <a:spcBef>
                <a:spcPts val="0"/>
              </a:spcBef>
              <a:spcAft>
                <a:spcPts val="0"/>
              </a:spcAft>
              <a:buClr>
                <a:schemeClr val="dk1"/>
              </a:buClr>
              <a:buSzPts val="1200"/>
              <a:buFont typeface="Calibri"/>
              <a:buNone/>
            </a:pPr>
            <a:endParaRPr dirty="0"/>
          </a:p>
        </p:txBody>
      </p:sp>
      <p:sp>
        <p:nvSpPr>
          <p:cNvPr id="1193" name="Google Shape;1193;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1"/>
        <p:cNvGrpSpPr/>
        <p:nvPr/>
      </p:nvGrpSpPr>
      <p:grpSpPr>
        <a:xfrm>
          <a:off x="0" y="0"/>
          <a:ext cx="0" cy="0"/>
          <a:chOff x="0" y="0"/>
          <a:chExt cx="0" cy="0"/>
        </a:xfrm>
      </p:grpSpPr>
      <p:sp>
        <p:nvSpPr>
          <p:cNvPr id="1202" name="Google Shape;120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3" name="Google Shape;1203;p7:notes"/>
          <p:cNvSpPr txBox="1">
            <a:spLocks noGrp="1"/>
          </p:cNvSpPr>
          <p:nvPr>
            <p:ph type="body" idx="1"/>
          </p:nvPr>
        </p:nvSpPr>
        <p:spPr>
          <a:xfrm>
            <a:off x="685800" y="4400549"/>
            <a:ext cx="5486400" cy="445720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Ask:</a:t>
            </a:r>
            <a:r>
              <a:rPr lang="en-US" sz="1000" dirty="0"/>
              <a:t> What do you think causes pneumonia and how does it spread?</a:t>
            </a:r>
            <a:r>
              <a:rPr lang="en-US" sz="1000" i="1" dirty="0"/>
              <a:t> </a:t>
            </a:r>
            <a:r>
              <a:rPr lang="en-US" sz="1000" b="1" dirty="0"/>
              <a:t>Wait</a:t>
            </a:r>
            <a:r>
              <a:rPr lang="en-US" sz="1000" dirty="0"/>
              <a:t> for several trainees to answer and </a:t>
            </a:r>
            <a:r>
              <a:rPr lang="en-US" sz="1000" b="1" dirty="0"/>
              <a:t>acknowledge</a:t>
            </a:r>
            <a:r>
              <a:rPr lang="en-US" sz="1000" dirty="0"/>
              <a:t> the responses.</a:t>
            </a:r>
            <a:endParaRPr sz="1000" dirty="0"/>
          </a:p>
          <a:p>
            <a:pPr marL="0" lvl="0" indent="0" algn="l" rtl="0">
              <a:lnSpc>
                <a:spcPct val="100000"/>
              </a:lnSpc>
              <a:spcBef>
                <a:spcPts val="0"/>
              </a:spcBef>
              <a:spcAft>
                <a:spcPts val="0"/>
              </a:spcAft>
              <a:buSzPts val="1400"/>
              <a:buNone/>
            </a:pPr>
            <a:r>
              <a:rPr lang="en-US" sz="1000" b="1" dirty="0"/>
              <a:t>Click the mouse </a:t>
            </a:r>
            <a:r>
              <a:rPr lang="en-US" sz="1000" dirty="0"/>
              <a:t>to reveal the bullets, and then </a:t>
            </a:r>
            <a:r>
              <a:rPr lang="en-US" sz="1000" b="1" dirty="0"/>
              <a:t>click again </a:t>
            </a:r>
            <a:r>
              <a:rPr lang="en-US" sz="1000" dirty="0"/>
              <a:t>to reveal the picture.</a:t>
            </a:r>
            <a:endParaRPr sz="1000" dirty="0"/>
          </a:p>
          <a:p>
            <a:pPr marL="0" lvl="0" indent="0" algn="l" rtl="0">
              <a:lnSpc>
                <a:spcPct val="100000"/>
              </a:lnSpc>
              <a:spcBef>
                <a:spcPts val="0"/>
              </a:spcBef>
              <a:spcAft>
                <a:spcPts val="0"/>
              </a:spcAft>
              <a:buSzPts val="1400"/>
              <a:buNone/>
            </a:pPr>
            <a:r>
              <a:rPr lang="en-US" sz="1000" b="1" dirty="0"/>
              <a:t>Summarize</a:t>
            </a:r>
            <a:r>
              <a:rPr lang="en-US" sz="1000" dirty="0"/>
              <a:t> the information on the slide:</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Pneumonia is mostly caused by certain types of bacteria. Other causes include viruses and fungi, but these are less common. </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Germs are commonly spread by droplets from a cough or sneeze. As they are inhaled (or introduced into the eyes, nose and throat by hands that were not washed after touching surfaces contaminated by droplets from cough or sneeze), they can eventually get down to the lungs. </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The risk of developing pneumonia is greater in children who are exposed to:</a:t>
            </a:r>
            <a:endParaRPr sz="1000" dirty="0"/>
          </a:p>
          <a:p>
            <a:pPr marL="628650" lvl="1" indent="-171450" algn="l" rtl="0">
              <a:lnSpc>
                <a:spcPct val="100000"/>
              </a:lnSpc>
              <a:spcBef>
                <a:spcPts val="0"/>
              </a:spcBef>
              <a:spcAft>
                <a:spcPts val="0"/>
              </a:spcAft>
              <a:buClr>
                <a:schemeClr val="dk1"/>
              </a:buClr>
              <a:buSzPts val="1200"/>
              <a:buFont typeface="Courier New"/>
              <a:buChar char="o"/>
            </a:pPr>
            <a:r>
              <a:rPr lang="en-US" sz="1000" dirty="0"/>
              <a:t>Indoor air pollution caused by cooking and heating with biomass fuels (such as wood or dung)</a:t>
            </a:r>
            <a:endParaRPr sz="1000" dirty="0"/>
          </a:p>
          <a:p>
            <a:pPr marL="628650" lvl="1" indent="-171450" algn="l" rtl="0">
              <a:lnSpc>
                <a:spcPct val="100000"/>
              </a:lnSpc>
              <a:spcBef>
                <a:spcPts val="0"/>
              </a:spcBef>
              <a:spcAft>
                <a:spcPts val="0"/>
              </a:spcAft>
              <a:buClr>
                <a:schemeClr val="dk1"/>
              </a:buClr>
              <a:buSzPts val="1200"/>
              <a:buFont typeface="Courier New"/>
              <a:buChar char="o"/>
            </a:pPr>
            <a:r>
              <a:rPr lang="en-US" sz="1000" dirty="0"/>
              <a:t>Parental smoking  </a:t>
            </a:r>
            <a:endParaRPr sz="1000" dirty="0"/>
          </a:p>
          <a:p>
            <a:pPr marL="628650" lvl="1" indent="-171450" algn="l" rtl="0">
              <a:lnSpc>
                <a:spcPct val="100000"/>
              </a:lnSpc>
              <a:spcBef>
                <a:spcPts val="0"/>
              </a:spcBef>
              <a:spcAft>
                <a:spcPts val="0"/>
              </a:spcAft>
              <a:buClr>
                <a:schemeClr val="dk1"/>
              </a:buClr>
              <a:buSzPts val="1200"/>
              <a:buFont typeface="Courier New"/>
              <a:buChar char="o"/>
            </a:pPr>
            <a:r>
              <a:rPr lang="en-US" sz="1000" dirty="0"/>
              <a:t>Crowded living conditions</a:t>
            </a:r>
            <a:endParaRPr sz="1000" dirty="0"/>
          </a:p>
          <a:p>
            <a:pPr marL="0" lvl="0" indent="0" algn="l" rtl="0">
              <a:lnSpc>
                <a:spcPct val="100000"/>
              </a:lnSpc>
              <a:spcBef>
                <a:spcPts val="0"/>
              </a:spcBef>
              <a:spcAft>
                <a:spcPts val="0"/>
              </a:spcAft>
              <a:buClr>
                <a:schemeClr val="dk1"/>
              </a:buClr>
              <a:buSzPts val="1200"/>
              <a:buFont typeface="Courier New"/>
              <a:buNone/>
            </a:pPr>
            <a:r>
              <a:rPr lang="en-US" sz="1000" dirty="0"/>
              <a:t>The risk is also greater when a child's immune system may be weakened by malnutrition or undernourishment, especially in infants who are not exclusively breastfed. Without good nutrition, the child’s body is less able to fight disease.</a:t>
            </a:r>
            <a:endParaRPr sz="1000" dirty="0"/>
          </a:p>
          <a:p>
            <a:pPr marL="171450" lvl="0" indent="-95250" algn="l" rtl="0">
              <a:lnSpc>
                <a:spcPct val="100000"/>
              </a:lnSpc>
              <a:spcBef>
                <a:spcPts val="0"/>
              </a:spcBef>
              <a:spcAft>
                <a:spcPts val="0"/>
              </a:spcAft>
              <a:buClr>
                <a:schemeClr val="dk1"/>
              </a:buClr>
              <a:buSzPts val="1200"/>
              <a:buFont typeface="Arial"/>
              <a:buNone/>
            </a:pPr>
            <a:endParaRPr sz="1000" dirty="0"/>
          </a:p>
          <a:p>
            <a:pPr marL="0" marR="0" lvl="0" indent="0" algn="l" rtl="0">
              <a:lnSpc>
                <a:spcPct val="100000"/>
              </a:lnSpc>
              <a:spcBef>
                <a:spcPts val="0"/>
              </a:spcBef>
              <a:spcAft>
                <a:spcPts val="0"/>
              </a:spcAft>
              <a:buClr>
                <a:srgbClr val="000000"/>
              </a:buClr>
              <a:buSzPts val="1200"/>
              <a:buFont typeface="Arial"/>
              <a:buNone/>
            </a:pPr>
            <a:r>
              <a:rPr lang="en-US" sz="1000" b="1" i="0" u="sng" strike="noStrike" cap="none" dirty="0">
                <a:solidFill>
                  <a:srgbClr val="000000"/>
                </a:solidFill>
                <a:latin typeface="Source Sans Pro"/>
                <a:ea typeface="Source Sans Pro"/>
                <a:cs typeface="Source Sans Pro"/>
                <a:sym typeface="Source Sans Pro"/>
              </a:rPr>
              <a:t>References:</a:t>
            </a:r>
            <a:endParaRPr sz="1000" dirty="0"/>
          </a:p>
          <a:p>
            <a:pPr marL="228600" marR="0" lvl="0" indent="-228600" algn="l" rtl="0">
              <a:lnSpc>
                <a:spcPct val="100000"/>
              </a:lnSpc>
              <a:spcBef>
                <a:spcPts val="0"/>
              </a:spcBef>
              <a:spcAft>
                <a:spcPts val="0"/>
              </a:spcAft>
              <a:buClr>
                <a:srgbClr val="000000"/>
              </a:buClr>
              <a:buSzPct val="100000"/>
              <a:buFont typeface="Calibri"/>
              <a:buAutoNum type="arabicPeriod"/>
            </a:pPr>
            <a:r>
              <a:rPr lang="en-US" sz="1000" b="0" i="0" u="none" strike="noStrike" cap="none" dirty="0">
                <a:solidFill>
                  <a:srgbClr val="000000"/>
                </a:solidFill>
                <a:latin typeface="Source Sans Pro"/>
                <a:ea typeface="Source Sans Pro"/>
                <a:cs typeface="Source Sans Pro"/>
                <a:sym typeface="Source Sans Pro"/>
              </a:rPr>
              <a:t>Pneumonia fact sheet, WHO, November 2021. https://www.who.int/news-room/fact-sheets/detail/pneumonia</a:t>
            </a:r>
            <a:endParaRPr sz="1000" dirty="0"/>
          </a:p>
          <a:p>
            <a:pPr marL="0" lvl="0" indent="0" algn="l" rtl="0">
              <a:lnSpc>
                <a:spcPct val="100000"/>
              </a:lnSpc>
              <a:spcBef>
                <a:spcPts val="0"/>
              </a:spcBef>
              <a:spcAft>
                <a:spcPts val="0"/>
              </a:spcAft>
              <a:buClr>
                <a:schemeClr val="dk1"/>
              </a:buClr>
              <a:buSzPts val="1200"/>
              <a:buFont typeface="Arial"/>
              <a:buNone/>
            </a:pPr>
            <a:endParaRPr sz="1000" dirty="0"/>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endParaRPr dirty="0"/>
          </a:p>
        </p:txBody>
      </p:sp>
      <p:sp>
        <p:nvSpPr>
          <p:cNvPr id="1204" name="Google Shape;1204;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1"/>
        <p:cNvGrpSpPr/>
        <p:nvPr/>
      </p:nvGrpSpPr>
      <p:grpSpPr>
        <a:xfrm>
          <a:off x="0" y="0"/>
          <a:ext cx="0" cy="0"/>
          <a:chOff x="0" y="0"/>
          <a:chExt cx="0" cy="0"/>
        </a:xfrm>
      </p:grpSpPr>
      <p:sp>
        <p:nvSpPr>
          <p:cNvPr id="1212" name="Google Shape;121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3" name="Google Shape;1213;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Distribute</a:t>
            </a:r>
            <a:r>
              <a:rPr lang="en-US" sz="1000" dirty="0"/>
              <a:t> sticky notes to trainees.</a:t>
            </a:r>
            <a:endParaRPr sz="1000" dirty="0"/>
          </a:p>
          <a:p>
            <a:pPr marL="0" lvl="0" indent="0" algn="l" rtl="0">
              <a:lnSpc>
                <a:spcPct val="100000"/>
              </a:lnSpc>
              <a:spcBef>
                <a:spcPts val="0"/>
              </a:spcBef>
              <a:spcAft>
                <a:spcPts val="0"/>
              </a:spcAft>
              <a:buSzPts val="1400"/>
              <a:buNone/>
            </a:pPr>
            <a:r>
              <a:rPr lang="en-US" sz="1000" b="1" dirty="0"/>
              <a:t>Ask</a:t>
            </a:r>
            <a:r>
              <a:rPr lang="en-US" sz="1000" dirty="0"/>
              <a:t> them to read the instructions on the slide. </a:t>
            </a:r>
            <a:endParaRPr sz="1000" dirty="0"/>
          </a:p>
          <a:p>
            <a:pPr marL="0" lvl="0" indent="0" algn="l" rtl="0">
              <a:lnSpc>
                <a:spcPct val="100000"/>
              </a:lnSpc>
              <a:spcBef>
                <a:spcPts val="0"/>
              </a:spcBef>
              <a:spcAft>
                <a:spcPts val="0"/>
              </a:spcAft>
              <a:buSzPts val="1400"/>
              <a:buNone/>
            </a:pPr>
            <a:r>
              <a:rPr lang="en-US" sz="1000" b="1" dirty="0"/>
              <a:t>Tell </a:t>
            </a:r>
            <a:r>
              <a:rPr lang="en-US" sz="1000" dirty="0"/>
              <a:t>them that they have 1-2 minutes to write down one example.</a:t>
            </a:r>
            <a:endParaRPr sz="1000" dirty="0"/>
          </a:p>
          <a:p>
            <a:pPr marL="0" lvl="0" indent="0" algn="l" rtl="0">
              <a:lnSpc>
                <a:spcPct val="100000"/>
              </a:lnSpc>
              <a:spcBef>
                <a:spcPts val="0"/>
              </a:spcBef>
              <a:spcAft>
                <a:spcPts val="0"/>
              </a:spcAft>
              <a:buSzPts val="1400"/>
              <a:buNone/>
            </a:pPr>
            <a:r>
              <a:rPr lang="en-US" sz="1000" b="1" dirty="0"/>
              <a:t>Ask </a:t>
            </a:r>
            <a:r>
              <a:rPr lang="en-US" sz="1000" dirty="0"/>
              <a:t>one trainee to come up to the wall and read the examples on the sticky notes aloud. </a:t>
            </a:r>
            <a:endParaRPr sz="1000" dirty="0"/>
          </a:p>
          <a:p>
            <a:pPr marL="0" lvl="0" indent="0" algn="l" rtl="0">
              <a:lnSpc>
                <a:spcPct val="100000"/>
              </a:lnSpc>
              <a:spcBef>
                <a:spcPts val="0"/>
              </a:spcBef>
              <a:spcAft>
                <a:spcPts val="0"/>
              </a:spcAft>
              <a:buSzPts val="1400"/>
              <a:buNone/>
            </a:pPr>
            <a:r>
              <a:rPr lang="en-US" sz="1000" b="1" dirty="0"/>
              <a:t>Move</a:t>
            </a:r>
            <a:r>
              <a:rPr lang="en-US" sz="1000" dirty="0"/>
              <a:t> to the next slide to summarize the symptoms and signs of pneumonia. (Keep in mind that trainees may come up with more symptoms than the main ones covered on the next slide. These may include: </a:t>
            </a:r>
            <a:r>
              <a:rPr lang="en-US" sz="1000" i="1" dirty="0"/>
              <a:t>decreased activity, irritability, loss of appetite/poor feeding, vomiting, congestion, etc. </a:t>
            </a:r>
            <a:r>
              <a:rPr lang="en-US" sz="1000" dirty="0"/>
              <a:t>While all of these could be present during pneumonia and should not be considered incorrect answers, they are not specific to pneumonia and may accompany any infection. Point this out as needed).</a:t>
            </a:r>
            <a:endParaRPr sz="1000" dirty="0"/>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endParaRPr dirty="0"/>
          </a:p>
        </p:txBody>
      </p:sp>
      <p:sp>
        <p:nvSpPr>
          <p:cNvPr id="1214" name="Google Shape;1214;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9_Title Slide">
  <p:cSld name="9_Title Slide">
    <p:spTree>
      <p:nvGrpSpPr>
        <p:cNvPr id="1" name="Shape 12"/>
        <p:cNvGrpSpPr/>
        <p:nvPr/>
      </p:nvGrpSpPr>
      <p:grpSpPr>
        <a:xfrm>
          <a:off x="0" y="0"/>
          <a:ext cx="0" cy="0"/>
          <a:chOff x="0" y="0"/>
          <a:chExt cx="0" cy="0"/>
        </a:xfrm>
      </p:grpSpPr>
      <p:pic>
        <p:nvPicPr>
          <p:cNvPr id="13" name="Google Shape;13;p56" descr="A picture containing text, person, standing&#10;&#10;Description automatically generated"/>
          <p:cNvPicPr preferRelativeResize="0"/>
          <p:nvPr/>
        </p:nvPicPr>
        <p:blipFill rotWithShape="1">
          <a:blip r:embed="rId2">
            <a:alphaModFix/>
          </a:blip>
          <a:srcRect t="14255" r="15145" b="7763"/>
          <a:stretch/>
        </p:blipFill>
        <p:spPr>
          <a:xfrm>
            <a:off x="0" y="0"/>
            <a:ext cx="12192001" cy="6857999"/>
          </a:xfrm>
          <a:prstGeom prst="rect">
            <a:avLst/>
          </a:prstGeom>
          <a:noFill/>
          <a:ln>
            <a:noFill/>
          </a:ln>
        </p:spPr>
      </p:pic>
      <p:sp>
        <p:nvSpPr>
          <p:cNvPr id="14" name="Google Shape;14;p56"/>
          <p:cNvSpPr/>
          <p:nvPr/>
        </p:nvSpPr>
        <p:spPr>
          <a:xfrm>
            <a:off x="0" y="0"/>
            <a:ext cx="11750936" cy="6857999"/>
          </a:xfrm>
          <a:prstGeom prst="rect">
            <a:avLst/>
          </a:prstGeom>
          <a:gradFill>
            <a:gsLst>
              <a:gs pos="0">
                <a:schemeClr val="accent5"/>
              </a:gs>
              <a:gs pos="8000">
                <a:schemeClr val="accent5"/>
              </a:gs>
              <a:gs pos="31000">
                <a:srgbClr val="289195">
                  <a:alpha val="88627"/>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15" name="Google Shape;15;p56"/>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16" name="Google Shape;16;p56"/>
          <p:cNvCxnSpPr/>
          <p:nvPr/>
        </p:nvCxnSpPr>
        <p:spPr>
          <a:xfrm>
            <a:off x="1671638" y="4657478"/>
            <a:ext cx="5616100" cy="0"/>
          </a:xfrm>
          <a:prstGeom prst="straightConnector1">
            <a:avLst/>
          </a:prstGeom>
          <a:noFill/>
          <a:ln w="50800" cap="rnd" cmpd="sng">
            <a:solidFill>
              <a:srgbClr val="CCF0F0"/>
            </a:solidFill>
            <a:prstDash val="solid"/>
            <a:round/>
            <a:headEnd type="none" w="sm" len="sm"/>
            <a:tailEnd type="none" w="sm" len="sm"/>
          </a:ln>
        </p:spPr>
      </p:cxnSp>
      <p:sp>
        <p:nvSpPr>
          <p:cNvPr id="17" name="Google Shape;17;p56"/>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56"/>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56"/>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56"/>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56"/>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grpSp>
        <p:nvGrpSpPr>
          <p:cNvPr id="22" name="Google Shape;22;p56"/>
          <p:cNvGrpSpPr/>
          <p:nvPr/>
        </p:nvGrpSpPr>
        <p:grpSpPr>
          <a:xfrm>
            <a:off x="7080143" y="5871713"/>
            <a:ext cx="4452334" cy="717418"/>
            <a:chOff x="7080143" y="5871713"/>
            <a:chExt cx="4452334" cy="717418"/>
          </a:xfrm>
        </p:grpSpPr>
        <p:pic>
          <p:nvPicPr>
            <p:cNvPr id="23" name="Google Shape;23;p56"/>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24" name="Google Shape;24;p56"/>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0_Title Slide">
  <p:cSld name="10_Title Slide">
    <p:spTree>
      <p:nvGrpSpPr>
        <p:cNvPr id="1" name="Shape 94"/>
        <p:cNvGrpSpPr/>
        <p:nvPr/>
      </p:nvGrpSpPr>
      <p:grpSpPr>
        <a:xfrm>
          <a:off x="0" y="0"/>
          <a:ext cx="0" cy="0"/>
          <a:chOff x="0" y="0"/>
          <a:chExt cx="0" cy="0"/>
        </a:xfrm>
      </p:grpSpPr>
      <p:pic>
        <p:nvPicPr>
          <p:cNvPr id="95" name="Google Shape;95;p119"/>
          <p:cNvPicPr preferRelativeResize="0"/>
          <p:nvPr/>
        </p:nvPicPr>
        <p:blipFill rotWithShape="1">
          <a:blip r:embed="rId2">
            <a:alphaModFix/>
          </a:blip>
          <a:srcRect t="17548" r="13300" b="10191"/>
          <a:stretch/>
        </p:blipFill>
        <p:spPr>
          <a:xfrm>
            <a:off x="0" y="-1"/>
            <a:ext cx="12191999" cy="6857999"/>
          </a:xfrm>
          <a:prstGeom prst="rect">
            <a:avLst/>
          </a:prstGeom>
          <a:noFill/>
          <a:ln>
            <a:noFill/>
          </a:ln>
        </p:spPr>
      </p:pic>
      <p:sp>
        <p:nvSpPr>
          <p:cNvPr id="96" name="Google Shape;96;p119"/>
          <p:cNvSpPr/>
          <p:nvPr/>
        </p:nvSpPr>
        <p:spPr>
          <a:xfrm>
            <a:off x="0" y="0"/>
            <a:ext cx="11750936" cy="6857999"/>
          </a:xfrm>
          <a:prstGeom prst="rect">
            <a:avLst/>
          </a:prstGeom>
          <a:gradFill>
            <a:gsLst>
              <a:gs pos="0">
                <a:schemeClr val="accent5"/>
              </a:gs>
              <a:gs pos="8000">
                <a:schemeClr val="accent5"/>
              </a:gs>
              <a:gs pos="31000">
                <a:srgbClr val="289195">
                  <a:alpha val="88627"/>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97" name="Google Shape;97;p119"/>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98" name="Google Shape;98;p119"/>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99" name="Google Shape;99;p119"/>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 name="Google Shape;100;p119"/>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 name="Google Shape;101;p119"/>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 name="Google Shape;102;p119"/>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 name="Google Shape;103;p119"/>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grpSp>
        <p:nvGrpSpPr>
          <p:cNvPr id="104" name="Google Shape;104;p119"/>
          <p:cNvGrpSpPr/>
          <p:nvPr/>
        </p:nvGrpSpPr>
        <p:grpSpPr>
          <a:xfrm>
            <a:off x="7080143" y="5871713"/>
            <a:ext cx="4452334" cy="717418"/>
            <a:chOff x="7080143" y="5871713"/>
            <a:chExt cx="4452334" cy="717418"/>
          </a:xfrm>
        </p:grpSpPr>
        <p:pic>
          <p:nvPicPr>
            <p:cNvPr id="105" name="Google Shape;105;p119"/>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106" name="Google Shape;106;p119"/>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Title, Content, Full Photo">
  <p:cSld name="Title, Content, Full Photo">
    <p:spTree>
      <p:nvGrpSpPr>
        <p:cNvPr id="1" name="Shape 705"/>
        <p:cNvGrpSpPr/>
        <p:nvPr/>
      </p:nvGrpSpPr>
      <p:grpSpPr>
        <a:xfrm>
          <a:off x="0" y="0"/>
          <a:ext cx="0" cy="0"/>
          <a:chOff x="0" y="0"/>
          <a:chExt cx="0" cy="0"/>
        </a:xfrm>
      </p:grpSpPr>
      <p:sp>
        <p:nvSpPr>
          <p:cNvPr id="706" name="Google Shape;706;p158"/>
          <p:cNvSpPr txBox="1">
            <a:spLocks noGrp="1"/>
          </p:cNvSpPr>
          <p:nvPr>
            <p:ph type="title"/>
          </p:nvPr>
        </p:nvSpPr>
        <p:spPr>
          <a:xfrm>
            <a:off x="838200" y="365126"/>
            <a:ext cx="512445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7" name="Google Shape;707;p158"/>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8" name="Google Shape;708;p158"/>
          <p:cNvSpPr>
            <a:spLocks noGrp="1"/>
          </p:cNvSpPr>
          <p:nvPr>
            <p:ph type="pic" idx="2"/>
          </p:nvPr>
        </p:nvSpPr>
        <p:spPr>
          <a:xfrm>
            <a:off x="6496050" y="0"/>
            <a:ext cx="5695950" cy="6858000"/>
          </a:xfrm>
          <a:prstGeom prst="rect">
            <a:avLst/>
          </a:prstGeom>
          <a:noFill/>
          <a:ln>
            <a:noFill/>
          </a:ln>
        </p:spPr>
      </p:sp>
      <p:sp>
        <p:nvSpPr>
          <p:cNvPr id="709" name="Google Shape;709;p15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Title, Content, 3 Accent Photos">
  <p:cSld name="Title, Content, 3 Accent Photos">
    <p:spTree>
      <p:nvGrpSpPr>
        <p:cNvPr id="1" name="Shape 710"/>
        <p:cNvGrpSpPr/>
        <p:nvPr/>
      </p:nvGrpSpPr>
      <p:grpSpPr>
        <a:xfrm>
          <a:off x="0" y="0"/>
          <a:ext cx="0" cy="0"/>
          <a:chOff x="0" y="0"/>
          <a:chExt cx="0" cy="0"/>
        </a:xfrm>
      </p:grpSpPr>
      <p:sp>
        <p:nvSpPr>
          <p:cNvPr id="711" name="Google Shape;711;p159"/>
          <p:cNvSpPr>
            <a:spLocks noGrp="1"/>
          </p:cNvSpPr>
          <p:nvPr>
            <p:ph type="pic" idx="2"/>
          </p:nvPr>
        </p:nvSpPr>
        <p:spPr>
          <a:xfrm>
            <a:off x="4394266" y="1302329"/>
            <a:ext cx="2841758" cy="2716694"/>
          </a:xfrm>
          <a:prstGeom prst="roundRect">
            <a:avLst>
              <a:gd name="adj" fmla="val 16667"/>
            </a:avLst>
          </a:prstGeom>
          <a:solidFill>
            <a:srgbClr val="FFF2E3"/>
          </a:solidFill>
          <a:ln>
            <a:noFill/>
          </a:ln>
        </p:spPr>
      </p:sp>
      <p:sp>
        <p:nvSpPr>
          <p:cNvPr id="712" name="Google Shape;712;p159"/>
          <p:cNvSpPr txBox="1">
            <a:spLocks noGrp="1"/>
          </p:cNvSpPr>
          <p:nvPr>
            <p:ph type="title"/>
          </p:nvPr>
        </p:nvSpPr>
        <p:spPr>
          <a:xfrm>
            <a:off x="838200" y="365126"/>
            <a:ext cx="3295650" cy="136052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3" name="Google Shape;713;p159"/>
          <p:cNvSpPr txBox="1">
            <a:spLocks noGrp="1"/>
          </p:cNvSpPr>
          <p:nvPr>
            <p:ph type="body" idx="1"/>
          </p:nvPr>
        </p:nvSpPr>
        <p:spPr>
          <a:xfrm>
            <a:off x="838200" y="1851026"/>
            <a:ext cx="3295650" cy="426402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sz="220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4" name="Google Shape;714;p159"/>
          <p:cNvSpPr/>
          <p:nvPr/>
        </p:nvSpPr>
        <p:spPr>
          <a:xfrm>
            <a:off x="5647589" y="-3364"/>
            <a:ext cx="4646649" cy="5487734"/>
          </a:xfrm>
          <a:custGeom>
            <a:avLst/>
            <a:gdLst/>
            <a:ahLst/>
            <a:cxnLst/>
            <a:rect l="l" t="t" r="r" b="b"/>
            <a:pathLst>
              <a:path w="4646649" h="5487734" extrusionOk="0">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715" name="Google Shape;715;p159"/>
          <p:cNvSpPr/>
          <p:nvPr/>
        </p:nvSpPr>
        <p:spPr>
          <a:xfrm>
            <a:off x="9981539" y="4969818"/>
            <a:ext cx="955040" cy="954259"/>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716" name="Google Shape;716;p159"/>
          <p:cNvSpPr>
            <a:spLocks noGrp="1"/>
          </p:cNvSpPr>
          <p:nvPr>
            <p:ph type="pic" idx="3"/>
          </p:nvPr>
        </p:nvSpPr>
        <p:spPr>
          <a:xfrm>
            <a:off x="8737163" y="654852"/>
            <a:ext cx="2841758" cy="2834083"/>
          </a:xfrm>
          <a:prstGeom prst="roundRect">
            <a:avLst>
              <a:gd name="adj" fmla="val 16667"/>
            </a:avLst>
          </a:prstGeom>
          <a:solidFill>
            <a:srgbClr val="FFF2E3"/>
          </a:solidFill>
          <a:ln>
            <a:noFill/>
          </a:ln>
        </p:spPr>
      </p:sp>
      <p:sp>
        <p:nvSpPr>
          <p:cNvPr id="717" name="Google Shape;717;p159"/>
          <p:cNvSpPr>
            <a:spLocks noGrp="1"/>
          </p:cNvSpPr>
          <p:nvPr>
            <p:ph type="pic" idx="4"/>
          </p:nvPr>
        </p:nvSpPr>
        <p:spPr>
          <a:xfrm>
            <a:off x="6637273" y="2963648"/>
            <a:ext cx="2841758" cy="3261164"/>
          </a:xfrm>
          <a:prstGeom prst="roundRect">
            <a:avLst>
              <a:gd name="adj" fmla="val 16667"/>
            </a:avLst>
          </a:prstGeom>
          <a:solidFill>
            <a:srgbClr val="FFF2E3"/>
          </a:solidFill>
          <a:ln>
            <a:noFill/>
          </a:ln>
        </p:spPr>
      </p:sp>
      <p:sp>
        <p:nvSpPr>
          <p:cNvPr id="718" name="Google Shape;718;p15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Title and Four Call Outs">
  <p:cSld name="Title and Four Call Outs">
    <p:spTree>
      <p:nvGrpSpPr>
        <p:cNvPr id="1" name="Shape 719"/>
        <p:cNvGrpSpPr/>
        <p:nvPr/>
      </p:nvGrpSpPr>
      <p:grpSpPr>
        <a:xfrm>
          <a:off x="0" y="0"/>
          <a:ext cx="0" cy="0"/>
          <a:chOff x="0" y="0"/>
          <a:chExt cx="0" cy="0"/>
        </a:xfrm>
      </p:grpSpPr>
      <p:sp>
        <p:nvSpPr>
          <p:cNvPr id="720" name="Google Shape;720;p160"/>
          <p:cNvSpPr/>
          <p:nvPr/>
        </p:nvSpPr>
        <p:spPr>
          <a:xfrm>
            <a:off x="0" y="3155795"/>
            <a:ext cx="12192000" cy="3702206"/>
          </a:xfrm>
          <a:prstGeom prst="rect">
            <a:avLst/>
          </a:prstGeom>
          <a:solidFill>
            <a:srgbClr val="CCF0F0">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721" name="Google Shape;721;p160"/>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2" name="Google Shape;722;p160"/>
          <p:cNvSpPr>
            <a:spLocks noGrp="1"/>
          </p:cNvSpPr>
          <p:nvPr>
            <p:ph type="pic" idx="2"/>
          </p:nvPr>
        </p:nvSpPr>
        <p:spPr>
          <a:xfrm>
            <a:off x="838200" y="2535598"/>
            <a:ext cx="1828800" cy="1828800"/>
          </a:xfrm>
          <a:prstGeom prst="ellipse">
            <a:avLst/>
          </a:prstGeom>
          <a:solidFill>
            <a:srgbClr val="FFF2E3"/>
          </a:solidFill>
          <a:ln>
            <a:noFill/>
          </a:ln>
        </p:spPr>
      </p:sp>
      <p:sp>
        <p:nvSpPr>
          <p:cNvPr id="723" name="Google Shape;723;p160"/>
          <p:cNvSpPr txBox="1">
            <a:spLocks noGrp="1"/>
          </p:cNvSpPr>
          <p:nvPr>
            <p:ph type="body" idx="1"/>
          </p:nvPr>
        </p:nvSpPr>
        <p:spPr>
          <a:xfrm>
            <a:off x="838200"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4" name="Google Shape;724;p160"/>
          <p:cNvSpPr txBox="1">
            <a:spLocks noGrp="1"/>
          </p:cNvSpPr>
          <p:nvPr>
            <p:ph type="body" idx="3"/>
          </p:nvPr>
        </p:nvSpPr>
        <p:spPr>
          <a:xfrm>
            <a:off x="838200"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5" name="Google Shape;725;p160"/>
          <p:cNvSpPr txBox="1">
            <a:spLocks noGrp="1"/>
          </p:cNvSpPr>
          <p:nvPr>
            <p:ph type="body" idx="4"/>
          </p:nvPr>
        </p:nvSpPr>
        <p:spPr>
          <a:xfrm>
            <a:off x="3720885"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6" name="Google Shape;726;p160"/>
          <p:cNvSpPr txBox="1">
            <a:spLocks noGrp="1"/>
          </p:cNvSpPr>
          <p:nvPr>
            <p:ph type="body" idx="5"/>
          </p:nvPr>
        </p:nvSpPr>
        <p:spPr>
          <a:xfrm>
            <a:off x="3720885"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7" name="Google Shape;727;p160"/>
          <p:cNvSpPr txBox="1">
            <a:spLocks noGrp="1"/>
          </p:cNvSpPr>
          <p:nvPr>
            <p:ph type="body" idx="6"/>
          </p:nvPr>
        </p:nvSpPr>
        <p:spPr>
          <a:xfrm>
            <a:off x="658807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8" name="Google Shape;728;p160"/>
          <p:cNvSpPr txBox="1">
            <a:spLocks noGrp="1"/>
          </p:cNvSpPr>
          <p:nvPr>
            <p:ph type="body" idx="7"/>
          </p:nvPr>
        </p:nvSpPr>
        <p:spPr>
          <a:xfrm>
            <a:off x="658807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9" name="Google Shape;729;p160"/>
          <p:cNvSpPr txBox="1">
            <a:spLocks noGrp="1"/>
          </p:cNvSpPr>
          <p:nvPr>
            <p:ph type="body" idx="8"/>
          </p:nvPr>
        </p:nvSpPr>
        <p:spPr>
          <a:xfrm>
            <a:off x="951725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0" name="Google Shape;730;p160"/>
          <p:cNvSpPr txBox="1">
            <a:spLocks noGrp="1"/>
          </p:cNvSpPr>
          <p:nvPr>
            <p:ph type="body" idx="9"/>
          </p:nvPr>
        </p:nvSpPr>
        <p:spPr>
          <a:xfrm>
            <a:off x="951725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1" name="Google Shape;731;p160"/>
          <p:cNvSpPr>
            <a:spLocks noGrp="1"/>
          </p:cNvSpPr>
          <p:nvPr>
            <p:ph type="pic" idx="13"/>
          </p:nvPr>
        </p:nvSpPr>
        <p:spPr>
          <a:xfrm>
            <a:off x="3709416" y="2535598"/>
            <a:ext cx="1828800" cy="1828800"/>
          </a:xfrm>
          <a:prstGeom prst="ellipse">
            <a:avLst/>
          </a:prstGeom>
          <a:solidFill>
            <a:srgbClr val="FFF2E3"/>
          </a:solidFill>
          <a:ln>
            <a:noFill/>
          </a:ln>
        </p:spPr>
      </p:sp>
      <p:sp>
        <p:nvSpPr>
          <p:cNvPr id="732" name="Google Shape;732;p160"/>
          <p:cNvSpPr>
            <a:spLocks noGrp="1"/>
          </p:cNvSpPr>
          <p:nvPr>
            <p:ph type="pic" idx="14"/>
          </p:nvPr>
        </p:nvSpPr>
        <p:spPr>
          <a:xfrm>
            <a:off x="6580632" y="2535598"/>
            <a:ext cx="1828800" cy="1828800"/>
          </a:xfrm>
          <a:prstGeom prst="ellipse">
            <a:avLst/>
          </a:prstGeom>
          <a:solidFill>
            <a:srgbClr val="FFF2E3"/>
          </a:solidFill>
          <a:ln>
            <a:noFill/>
          </a:ln>
        </p:spPr>
      </p:sp>
      <p:sp>
        <p:nvSpPr>
          <p:cNvPr id="733" name="Google Shape;733;p160"/>
          <p:cNvSpPr>
            <a:spLocks noGrp="1"/>
          </p:cNvSpPr>
          <p:nvPr>
            <p:ph type="pic" idx="15"/>
          </p:nvPr>
        </p:nvSpPr>
        <p:spPr>
          <a:xfrm>
            <a:off x="9525000" y="2535598"/>
            <a:ext cx="1828800" cy="1828800"/>
          </a:xfrm>
          <a:prstGeom prst="ellipse">
            <a:avLst/>
          </a:prstGeom>
          <a:solidFill>
            <a:srgbClr val="FFF2E3"/>
          </a:solidFill>
          <a:ln>
            <a:noFill/>
          </a:ln>
        </p:spPr>
      </p:sp>
      <p:sp>
        <p:nvSpPr>
          <p:cNvPr id="734" name="Google Shape;734;p1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735" name="Google Shape;735;p16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Title and 7 Call Outs">
  <p:cSld name="Title and 7 Call Outs">
    <p:spTree>
      <p:nvGrpSpPr>
        <p:cNvPr id="1" name="Shape 736"/>
        <p:cNvGrpSpPr/>
        <p:nvPr/>
      </p:nvGrpSpPr>
      <p:grpSpPr>
        <a:xfrm>
          <a:off x="0" y="0"/>
          <a:ext cx="0" cy="0"/>
          <a:chOff x="0" y="0"/>
          <a:chExt cx="0" cy="0"/>
        </a:xfrm>
      </p:grpSpPr>
      <p:sp>
        <p:nvSpPr>
          <p:cNvPr id="737" name="Google Shape;737;p161"/>
          <p:cNvSpPr/>
          <p:nvPr/>
        </p:nvSpPr>
        <p:spPr>
          <a:xfrm>
            <a:off x="0" y="2423160"/>
            <a:ext cx="12192000" cy="4434840"/>
          </a:xfrm>
          <a:prstGeom prst="rect">
            <a:avLst/>
          </a:prstGeom>
          <a:solidFill>
            <a:srgbClr val="CCF0F0">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738" name="Google Shape;738;p161"/>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9" name="Google Shape;739;p161"/>
          <p:cNvSpPr>
            <a:spLocks noGrp="1"/>
          </p:cNvSpPr>
          <p:nvPr>
            <p:ph type="pic" idx="2"/>
          </p:nvPr>
        </p:nvSpPr>
        <p:spPr>
          <a:xfrm>
            <a:off x="838199" y="1684101"/>
            <a:ext cx="1371600" cy="1371600"/>
          </a:xfrm>
          <a:prstGeom prst="ellipse">
            <a:avLst/>
          </a:prstGeom>
          <a:solidFill>
            <a:srgbClr val="FFF2E3"/>
          </a:solidFill>
          <a:ln>
            <a:noFill/>
          </a:ln>
        </p:spPr>
      </p:sp>
      <p:sp>
        <p:nvSpPr>
          <p:cNvPr id="740" name="Google Shape;740;p161"/>
          <p:cNvSpPr txBox="1">
            <a:spLocks noGrp="1"/>
          </p:cNvSpPr>
          <p:nvPr>
            <p:ph type="body" idx="1"/>
          </p:nvPr>
        </p:nvSpPr>
        <p:spPr>
          <a:xfrm>
            <a:off x="838200"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1" name="Google Shape;741;p161"/>
          <p:cNvSpPr txBox="1">
            <a:spLocks noGrp="1"/>
          </p:cNvSpPr>
          <p:nvPr>
            <p:ph type="body" idx="3"/>
          </p:nvPr>
        </p:nvSpPr>
        <p:spPr>
          <a:xfrm>
            <a:off x="838200" y="3493262"/>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2" name="Google Shape;742;p161"/>
          <p:cNvSpPr txBox="1">
            <a:spLocks noGrp="1"/>
          </p:cNvSpPr>
          <p:nvPr>
            <p:ph type="body" idx="4"/>
          </p:nvPr>
        </p:nvSpPr>
        <p:spPr>
          <a:xfrm>
            <a:off x="3842003"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3" name="Google Shape;743;p161"/>
          <p:cNvSpPr txBox="1">
            <a:spLocks noGrp="1"/>
          </p:cNvSpPr>
          <p:nvPr>
            <p:ph type="body" idx="5"/>
          </p:nvPr>
        </p:nvSpPr>
        <p:spPr>
          <a:xfrm>
            <a:off x="3842003"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4" name="Google Shape;744;p161"/>
          <p:cNvSpPr txBox="1">
            <a:spLocks noGrp="1"/>
          </p:cNvSpPr>
          <p:nvPr>
            <p:ph type="body" idx="6"/>
          </p:nvPr>
        </p:nvSpPr>
        <p:spPr>
          <a:xfrm>
            <a:off x="6974516"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5" name="Google Shape;745;p161"/>
          <p:cNvSpPr txBox="1">
            <a:spLocks noGrp="1"/>
          </p:cNvSpPr>
          <p:nvPr>
            <p:ph type="body" idx="7"/>
          </p:nvPr>
        </p:nvSpPr>
        <p:spPr>
          <a:xfrm>
            <a:off x="6974516"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6" name="Google Shape;746;p161"/>
          <p:cNvSpPr txBox="1">
            <a:spLocks noGrp="1"/>
          </p:cNvSpPr>
          <p:nvPr>
            <p:ph type="body" idx="8"/>
          </p:nvPr>
        </p:nvSpPr>
        <p:spPr>
          <a:xfrm>
            <a:off x="9982201" y="3132116"/>
            <a:ext cx="1371594"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7" name="Google Shape;747;p161"/>
          <p:cNvSpPr txBox="1">
            <a:spLocks noGrp="1"/>
          </p:cNvSpPr>
          <p:nvPr>
            <p:ph type="body" idx="9"/>
          </p:nvPr>
        </p:nvSpPr>
        <p:spPr>
          <a:xfrm>
            <a:off x="9982200"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8" name="Google Shape;748;p161"/>
          <p:cNvSpPr>
            <a:spLocks noGrp="1"/>
          </p:cNvSpPr>
          <p:nvPr>
            <p:ph type="pic" idx="13"/>
          </p:nvPr>
        </p:nvSpPr>
        <p:spPr>
          <a:xfrm>
            <a:off x="3842003" y="1684101"/>
            <a:ext cx="1371600" cy="1371600"/>
          </a:xfrm>
          <a:prstGeom prst="ellipse">
            <a:avLst/>
          </a:prstGeom>
          <a:solidFill>
            <a:srgbClr val="FFF2E3"/>
          </a:solidFill>
          <a:ln>
            <a:noFill/>
          </a:ln>
        </p:spPr>
      </p:sp>
      <p:sp>
        <p:nvSpPr>
          <p:cNvPr id="749" name="Google Shape;749;p161"/>
          <p:cNvSpPr>
            <a:spLocks noGrp="1"/>
          </p:cNvSpPr>
          <p:nvPr>
            <p:ph type="pic" idx="14"/>
          </p:nvPr>
        </p:nvSpPr>
        <p:spPr>
          <a:xfrm>
            <a:off x="6974516" y="1684101"/>
            <a:ext cx="1371600" cy="1371600"/>
          </a:xfrm>
          <a:prstGeom prst="ellipse">
            <a:avLst/>
          </a:prstGeom>
          <a:solidFill>
            <a:srgbClr val="FFF2E3"/>
          </a:solidFill>
          <a:ln>
            <a:noFill/>
          </a:ln>
        </p:spPr>
      </p:sp>
      <p:sp>
        <p:nvSpPr>
          <p:cNvPr id="750" name="Google Shape;750;p161"/>
          <p:cNvSpPr>
            <a:spLocks noGrp="1"/>
          </p:cNvSpPr>
          <p:nvPr>
            <p:ph type="pic" idx="15"/>
          </p:nvPr>
        </p:nvSpPr>
        <p:spPr>
          <a:xfrm>
            <a:off x="9982200" y="1619009"/>
            <a:ext cx="1371600" cy="1371600"/>
          </a:xfrm>
          <a:prstGeom prst="ellipse">
            <a:avLst/>
          </a:prstGeom>
          <a:solidFill>
            <a:srgbClr val="FFF2E3"/>
          </a:solidFill>
          <a:ln>
            <a:noFill/>
          </a:ln>
        </p:spPr>
      </p:sp>
      <p:sp>
        <p:nvSpPr>
          <p:cNvPr id="751" name="Google Shape;751;p161"/>
          <p:cNvSpPr>
            <a:spLocks noGrp="1"/>
          </p:cNvSpPr>
          <p:nvPr>
            <p:ph type="pic" idx="16"/>
          </p:nvPr>
        </p:nvSpPr>
        <p:spPr>
          <a:xfrm>
            <a:off x="2338161" y="3948094"/>
            <a:ext cx="1371600" cy="1371600"/>
          </a:xfrm>
          <a:prstGeom prst="ellipse">
            <a:avLst/>
          </a:prstGeom>
          <a:solidFill>
            <a:srgbClr val="FFF2E3"/>
          </a:solidFill>
          <a:ln>
            <a:noFill/>
          </a:ln>
        </p:spPr>
      </p:sp>
      <p:sp>
        <p:nvSpPr>
          <p:cNvPr id="752" name="Google Shape;752;p161"/>
          <p:cNvSpPr txBox="1">
            <a:spLocks noGrp="1"/>
          </p:cNvSpPr>
          <p:nvPr>
            <p:ph type="body" idx="17"/>
          </p:nvPr>
        </p:nvSpPr>
        <p:spPr>
          <a:xfrm>
            <a:off x="2338162"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3" name="Google Shape;753;p161"/>
          <p:cNvSpPr txBox="1">
            <a:spLocks noGrp="1"/>
          </p:cNvSpPr>
          <p:nvPr>
            <p:ph type="body" idx="18"/>
          </p:nvPr>
        </p:nvSpPr>
        <p:spPr>
          <a:xfrm>
            <a:off x="2338162" y="5806028"/>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4" name="Google Shape;754;p161"/>
          <p:cNvSpPr txBox="1">
            <a:spLocks noGrp="1"/>
          </p:cNvSpPr>
          <p:nvPr>
            <p:ph type="body" idx="19"/>
          </p:nvPr>
        </p:nvSpPr>
        <p:spPr>
          <a:xfrm>
            <a:off x="5408259"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5" name="Google Shape;755;p161"/>
          <p:cNvSpPr txBox="1">
            <a:spLocks noGrp="1"/>
          </p:cNvSpPr>
          <p:nvPr>
            <p:ph type="body" idx="20"/>
          </p:nvPr>
        </p:nvSpPr>
        <p:spPr>
          <a:xfrm>
            <a:off x="5408259"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6" name="Google Shape;756;p161"/>
          <p:cNvSpPr txBox="1">
            <a:spLocks noGrp="1"/>
          </p:cNvSpPr>
          <p:nvPr>
            <p:ph type="body" idx="21"/>
          </p:nvPr>
        </p:nvSpPr>
        <p:spPr>
          <a:xfrm>
            <a:off x="8482238"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7" name="Google Shape;757;p161"/>
          <p:cNvSpPr txBox="1">
            <a:spLocks noGrp="1"/>
          </p:cNvSpPr>
          <p:nvPr>
            <p:ph type="body" idx="22"/>
          </p:nvPr>
        </p:nvSpPr>
        <p:spPr>
          <a:xfrm>
            <a:off x="8482238"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8" name="Google Shape;758;p161"/>
          <p:cNvSpPr>
            <a:spLocks noGrp="1"/>
          </p:cNvSpPr>
          <p:nvPr>
            <p:ph type="pic" idx="23"/>
          </p:nvPr>
        </p:nvSpPr>
        <p:spPr>
          <a:xfrm>
            <a:off x="5408259" y="3948094"/>
            <a:ext cx="1371600" cy="1371600"/>
          </a:xfrm>
          <a:prstGeom prst="ellipse">
            <a:avLst/>
          </a:prstGeom>
          <a:solidFill>
            <a:srgbClr val="FFF2E3"/>
          </a:solidFill>
          <a:ln>
            <a:noFill/>
          </a:ln>
        </p:spPr>
      </p:sp>
      <p:sp>
        <p:nvSpPr>
          <p:cNvPr id="759" name="Google Shape;759;p161"/>
          <p:cNvSpPr>
            <a:spLocks noGrp="1"/>
          </p:cNvSpPr>
          <p:nvPr>
            <p:ph type="pic" idx="24"/>
          </p:nvPr>
        </p:nvSpPr>
        <p:spPr>
          <a:xfrm>
            <a:off x="8482238" y="3948094"/>
            <a:ext cx="1371600" cy="1371600"/>
          </a:xfrm>
          <a:prstGeom prst="ellipse">
            <a:avLst/>
          </a:prstGeom>
          <a:solidFill>
            <a:srgbClr val="FFF2E3"/>
          </a:solidFill>
          <a:ln>
            <a:noFill/>
          </a:ln>
        </p:spPr>
      </p:sp>
      <p:sp>
        <p:nvSpPr>
          <p:cNvPr id="760" name="Google Shape;760;p1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761" name="Google Shape;761;p16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itle, Content, and 3 Accent Photos">
  <p:cSld name="Title, Content, and 3 Accent Photos">
    <p:spTree>
      <p:nvGrpSpPr>
        <p:cNvPr id="1" name="Shape 762"/>
        <p:cNvGrpSpPr/>
        <p:nvPr/>
      </p:nvGrpSpPr>
      <p:grpSpPr>
        <a:xfrm>
          <a:off x="0" y="0"/>
          <a:ext cx="0" cy="0"/>
          <a:chOff x="0" y="0"/>
          <a:chExt cx="0" cy="0"/>
        </a:xfrm>
      </p:grpSpPr>
      <p:sp>
        <p:nvSpPr>
          <p:cNvPr id="763" name="Google Shape;763;p162"/>
          <p:cNvSpPr/>
          <p:nvPr/>
        </p:nvSpPr>
        <p:spPr>
          <a:xfrm>
            <a:off x="0" y="1"/>
            <a:ext cx="12192000" cy="2502968"/>
          </a:xfrm>
          <a:prstGeom prst="rect">
            <a:avLst/>
          </a:prstGeom>
          <a:solidFill>
            <a:srgbClr val="D5FDFD">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764" name="Google Shape;764;p162"/>
          <p:cNvSpPr/>
          <p:nvPr/>
        </p:nvSpPr>
        <p:spPr>
          <a:xfrm>
            <a:off x="83820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765" name="Google Shape;765;p162"/>
          <p:cNvSpPr/>
          <p:nvPr/>
        </p:nvSpPr>
        <p:spPr>
          <a:xfrm>
            <a:off x="452477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766" name="Google Shape;766;p162"/>
          <p:cNvSpPr/>
          <p:nvPr/>
        </p:nvSpPr>
        <p:spPr>
          <a:xfrm>
            <a:off x="821134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767" name="Google Shape;767;p162"/>
          <p:cNvSpPr>
            <a:spLocks noGrp="1"/>
          </p:cNvSpPr>
          <p:nvPr>
            <p:ph type="pic" idx="2"/>
          </p:nvPr>
        </p:nvSpPr>
        <p:spPr>
          <a:xfrm>
            <a:off x="1088448" y="981075"/>
            <a:ext cx="2743199" cy="2743200"/>
          </a:xfrm>
          <a:prstGeom prst="rect">
            <a:avLst/>
          </a:prstGeom>
          <a:solidFill>
            <a:srgbClr val="FFF2E3"/>
          </a:solidFill>
          <a:ln>
            <a:noFill/>
          </a:ln>
        </p:spPr>
      </p:sp>
      <p:sp>
        <p:nvSpPr>
          <p:cNvPr id="768" name="Google Shape;768;p162"/>
          <p:cNvSpPr>
            <a:spLocks noGrp="1"/>
          </p:cNvSpPr>
          <p:nvPr>
            <p:ph type="pic" idx="3"/>
          </p:nvPr>
        </p:nvSpPr>
        <p:spPr>
          <a:xfrm>
            <a:off x="4724400" y="981075"/>
            <a:ext cx="2743199" cy="2743200"/>
          </a:xfrm>
          <a:prstGeom prst="rect">
            <a:avLst/>
          </a:prstGeom>
          <a:solidFill>
            <a:srgbClr val="FFF2E3"/>
          </a:solidFill>
          <a:ln>
            <a:noFill/>
          </a:ln>
        </p:spPr>
      </p:sp>
      <p:sp>
        <p:nvSpPr>
          <p:cNvPr id="769" name="Google Shape;769;p162"/>
          <p:cNvSpPr>
            <a:spLocks noGrp="1"/>
          </p:cNvSpPr>
          <p:nvPr>
            <p:ph type="pic" idx="4"/>
          </p:nvPr>
        </p:nvSpPr>
        <p:spPr>
          <a:xfrm>
            <a:off x="8478838" y="981075"/>
            <a:ext cx="2743199" cy="2743200"/>
          </a:xfrm>
          <a:prstGeom prst="rect">
            <a:avLst/>
          </a:prstGeom>
          <a:solidFill>
            <a:srgbClr val="FFF2E3"/>
          </a:solidFill>
          <a:ln>
            <a:noFill/>
          </a:ln>
        </p:spPr>
      </p:sp>
      <p:sp>
        <p:nvSpPr>
          <p:cNvPr id="770" name="Google Shape;770;p162"/>
          <p:cNvSpPr txBox="1">
            <a:spLocks noGrp="1"/>
          </p:cNvSpPr>
          <p:nvPr>
            <p:ph type="body" idx="1"/>
          </p:nvPr>
        </p:nvSpPr>
        <p:spPr>
          <a:xfrm>
            <a:off x="1089025" y="4271963"/>
            <a:ext cx="4829175"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3600"/>
              <a:buNone/>
              <a:defRPr sz="3600" b="0" i="0">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1" name="Google Shape;771;p162"/>
          <p:cNvSpPr txBox="1">
            <a:spLocks noGrp="1"/>
          </p:cNvSpPr>
          <p:nvPr>
            <p:ph type="body" idx="5"/>
          </p:nvPr>
        </p:nvSpPr>
        <p:spPr>
          <a:xfrm>
            <a:off x="6273803" y="4271963"/>
            <a:ext cx="4947918"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sz="220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2" name="Google Shape;772;p16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Key Message with Descriptor Photo">
  <p:cSld name="Key Message with Descriptor Photo">
    <p:bg>
      <p:bgPr>
        <a:gradFill>
          <a:gsLst>
            <a:gs pos="0">
              <a:srgbClr val="14484A"/>
            </a:gs>
            <a:gs pos="100000">
              <a:schemeClr val="accent5"/>
            </a:gs>
          </a:gsLst>
          <a:lin ang="0" scaled="0"/>
        </a:gradFill>
        <a:effectLst/>
      </p:bgPr>
    </p:bg>
    <p:spTree>
      <p:nvGrpSpPr>
        <p:cNvPr id="1" name="Shape 773"/>
        <p:cNvGrpSpPr/>
        <p:nvPr/>
      </p:nvGrpSpPr>
      <p:grpSpPr>
        <a:xfrm>
          <a:off x="0" y="0"/>
          <a:ext cx="0" cy="0"/>
          <a:chOff x="0" y="0"/>
          <a:chExt cx="0" cy="0"/>
        </a:xfrm>
      </p:grpSpPr>
      <p:sp>
        <p:nvSpPr>
          <p:cNvPr id="774" name="Google Shape;774;p163"/>
          <p:cNvSpPr>
            <a:spLocks noGrp="1"/>
          </p:cNvSpPr>
          <p:nvPr>
            <p:ph type="pic" idx="2"/>
          </p:nvPr>
        </p:nvSpPr>
        <p:spPr>
          <a:xfrm>
            <a:off x="0" y="0"/>
            <a:ext cx="5483752" cy="6858000"/>
          </a:xfrm>
          <a:prstGeom prst="rect">
            <a:avLst/>
          </a:prstGeom>
          <a:solidFill>
            <a:srgbClr val="FFF2E3"/>
          </a:solidFill>
          <a:ln>
            <a:noFill/>
          </a:ln>
        </p:spPr>
      </p:sp>
      <p:sp>
        <p:nvSpPr>
          <p:cNvPr id="775" name="Google Shape;775;p163"/>
          <p:cNvSpPr/>
          <p:nvPr/>
        </p:nvSpPr>
        <p:spPr>
          <a:xfrm>
            <a:off x="610300" y="2011246"/>
            <a:ext cx="10965050" cy="283550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776" name="Google Shape;776;p163"/>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777" name="Google Shape;777;p163"/>
          <p:cNvSpPr>
            <a:spLocks noGrp="1"/>
          </p:cNvSpPr>
          <p:nvPr>
            <p:ph type="body" idx="1"/>
          </p:nvPr>
        </p:nvSpPr>
        <p:spPr>
          <a:xfrm>
            <a:off x="841553" y="2232025"/>
            <a:ext cx="5526088" cy="2393950"/>
          </a:xfrm>
          <a:prstGeom prst="roundRect">
            <a:avLst>
              <a:gd name="adj" fmla="val 9028"/>
            </a:avLst>
          </a:prstGeom>
          <a:solidFill>
            <a:srgbClr val="CCF0F0"/>
          </a:solid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dk1"/>
              </a:buClr>
              <a:buSzPts val="3200"/>
              <a:buNone/>
              <a:defRPr sz="3200" b="0" i="0">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8" name="Google Shape;778;p163"/>
          <p:cNvSpPr txBox="1">
            <a:spLocks noGrp="1"/>
          </p:cNvSpPr>
          <p:nvPr>
            <p:ph type="body" idx="3"/>
          </p:nvPr>
        </p:nvSpPr>
        <p:spPr>
          <a:xfrm>
            <a:off x="6865938" y="2293938"/>
            <a:ext cx="4356100" cy="2362200"/>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lt1"/>
              </a:buClr>
              <a:buSzPts val="1800"/>
              <a:buNone/>
              <a:defRPr sz="1800">
                <a:solidFill>
                  <a:schemeClr val="lt1"/>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779"/>
        <p:cNvGrpSpPr/>
        <p:nvPr/>
      </p:nvGrpSpPr>
      <p:grpSpPr>
        <a:xfrm>
          <a:off x="0" y="0"/>
          <a:ext cx="0" cy="0"/>
          <a:chOff x="0" y="0"/>
          <a:chExt cx="0" cy="0"/>
        </a:xfrm>
      </p:grpSpPr>
      <p:sp>
        <p:nvSpPr>
          <p:cNvPr id="780" name="Google Shape;780;p164"/>
          <p:cNvSpPr/>
          <p:nvPr/>
        </p:nvSpPr>
        <p:spPr>
          <a:xfrm>
            <a:off x="0" y="1"/>
            <a:ext cx="12192000" cy="4572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cxnSp>
        <p:nvCxnSpPr>
          <p:cNvPr id="781" name="Google Shape;781;p164"/>
          <p:cNvCxnSpPr/>
          <p:nvPr/>
        </p:nvCxnSpPr>
        <p:spPr>
          <a:xfrm>
            <a:off x="865265" y="6144481"/>
            <a:ext cx="4074725" cy="0"/>
          </a:xfrm>
          <a:prstGeom prst="straightConnector1">
            <a:avLst/>
          </a:prstGeom>
          <a:noFill/>
          <a:ln w="50800" cap="rnd" cmpd="sng">
            <a:solidFill>
              <a:schemeClr val="accent3"/>
            </a:solidFill>
            <a:prstDash val="solid"/>
            <a:round/>
            <a:headEnd type="none" w="sm" len="sm"/>
            <a:tailEnd type="none" w="sm" len="sm"/>
          </a:ln>
        </p:spPr>
      </p:cxnSp>
      <p:sp>
        <p:nvSpPr>
          <p:cNvPr id="782" name="Google Shape;782;p164"/>
          <p:cNvSpPr/>
          <p:nvPr/>
        </p:nvSpPr>
        <p:spPr>
          <a:xfrm>
            <a:off x="1418096" y="364893"/>
            <a:ext cx="9128502" cy="477733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783" name="Google Shape;783;p164" descr="A close up of a logo&#10;&#10;Description automatically generated"/>
          <p:cNvPicPr preferRelativeResize="0"/>
          <p:nvPr/>
        </p:nvPicPr>
        <p:blipFill rotWithShape="1">
          <a:blip r:embed="rId2">
            <a:alphaModFix/>
          </a:blip>
          <a:srcRect/>
          <a:stretch/>
        </p:blipFill>
        <p:spPr>
          <a:xfrm flipH="1">
            <a:off x="418815" y="364893"/>
            <a:ext cx="1383543" cy="1383543"/>
          </a:xfrm>
          <a:prstGeom prst="rect">
            <a:avLst/>
          </a:prstGeom>
          <a:noFill/>
          <a:ln>
            <a:noFill/>
          </a:ln>
        </p:spPr>
      </p:pic>
      <p:sp>
        <p:nvSpPr>
          <p:cNvPr id="784" name="Google Shape;784;p164"/>
          <p:cNvSpPr txBox="1">
            <a:spLocks noGrp="1"/>
          </p:cNvSpPr>
          <p:nvPr>
            <p:ph type="body" idx="1"/>
          </p:nvPr>
        </p:nvSpPr>
        <p:spPr>
          <a:xfrm>
            <a:off x="1954213" y="713519"/>
            <a:ext cx="8086725" cy="36251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3600"/>
              <a:buNone/>
              <a:defRPr sz="3600" i="1">
                <a:solidFill>
                  <a:schemeClr val="lt1"/>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5" name="Google Shape;785;p164"/>
          <p:cNvSpPr txBox="1">
            <a:spLocks noGrp="1"/>
          </p:cNvSpPr>
          <p:nvPr>
            <p:ph type="body" idx="2"/>
          </p:nvPr>
        </p:nvSpPr>
        <p:spPr>
          <a:xfrm>
            <a:off x="865188" y="5468938"/>
            <a:ext cx="4075112" cy="519112"/>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2400"/>
              <a:buNone/>
              <a:defRPr sz="2400" b="1">
                <a:solidFill>
                  <a:schemeClr val="accent3"/>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Thank You">
  <p:cSld name="Thank You">
    <p:spTree>
      <p:nvGrpSpPr>
        <p:cNvPr id="1" name="Shape 786"/>
        <p:cNvGrpSpPr/>
        <p:nvPr/>
      </p:nvGrpSpPr>
      <p:grpSpPr>
        <a:xfrm>
          <a:off x="0" y="0"/>
          <a:ext cx="0" cy="0"/>
          <a:chOff x="0" y="0"/>
          <a:chExt cx="0" cy="0"/>
        </a:xfrm>
      </p:grpSpPr>
      <p:sp>
        <p:nvSpPr>
          <p:cNvPr id="787" name="Google Shape;787;p165"/>
          <p:cNvSpPr/>
          <p:nvPr/>
        </p:nvSpPr>
        <p:spPr>
          <a:xfrm>
            <a:off x="9668108" y="0"/>
            <a:ext cx="2523893" cy="6858000"/>
          </a:xfrm>
          <a:prstGeom prst="rect">
            <a:avLst/>
          </a:prstGeom>
          <a:gradFill>
            <a:gsLst>
              <a:gs pos="0">
                <a:schemeClr val="accent5"/>
              </a:gs>
              <a:gs pos="100000">
                <a:srgbClr val="1E6C6F"/>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788" name="Google Shape;788;p165" descr="A close up of a logo&#10;&#10;Description automatically generated"/>
          <p:cNvPicPr preferRelativeResize="0"/>
          <p:nvPr/>
        </p:nvPicPr>
        <p:blipFill rotWithShape="1">
          <a:blip r:embed="rId2">
            <a:alphaModFix/>
          </a:blip>
          <a:srcRect/>
          <a:stretch/>
        </p:blipFill>
        <p:spPr>
          <a:xfrm>
            <a:off x="1089648" y="5611903"/>
            <a:ext cx="2094811" cy="668557"/>
          </a:xfrm>
          <a:prstGeom prst="rect">
            <a:avLst/>
          </a:prstGeom>
          <a:noFill/>
          <a:ln>
            <a:noFill/>
          </a:ln>
        </p:spPr>
      </p:pic>
      <p:pic>
        <p:nvPicPr>
          <p:cNvPr id="789" name="Google Shape;789;p165"/>
          <p:cNvPicPr preferRelativeResize="0"/>
          <p:nvPr/>
        </p:nvPicPr>
        <p:blipFill rotWithShape="1">
          <a:blip r:embed="rId3">
            <a:alphaModFix/>
          </a:blip>
          <a:srcRect/>
          <a:stretch/>
        </p:blipFill>
        <p:spPr>
          <a:xfrm>
            <a:off x="3782357" y="5584260"/>
            <a:ext cx="2094828" cy="755960"/>
          </a:xfrm>
          <a:prstGeom prst="rect">
            <a:avLst/>
          </a:prstGeom>
          <a:noFill/>
          <a:ln>
            <a:noFill/>
          </a:ln>
        </p:spPr>
      </p:pic>
      <p:cxnSp>
        <p:nvCxnSpPr>
          <p:cNvPr id="790" name="Google Shape;790;p165"/>
          <p:cNvCxnSpPr/>
          <p:nvPr/>
        </p:nvCxnSpPr>
        <p:spPr>
          <a:xfrm>
            <a:off x="568712" y="658710"/>
            <a:ext cx="0" cy="5540580"/>
          </a:xfrm>
          <a:prstGeom prst="straightConnector1">
            <a:avLst/>
          </a:prstGeom>
          <a:noFill/>
          <a:ln w="50800" cap="rnd" cmpd="sng">
            <a:solidFill>
              <a:srgbClr val="14484A"/>
            </a:solidFill>
            <a:prstDash val="solid"/>
            <a:round/>
            <a:headEnd type="none" w="sm" len="sm"/>
            <a:tailEnd type="none" w="sm" len="sm"/>
          </a:ln>
        </p:spPr>
      </p:cxnSp>
      <p:sp>
        <p:nvSpPr>
          <p:cNvPr id="791" name="Google Shape;791;p165"/>
          <p:cNvSpPr txBox="1">
            <a:spLocks noGrp="1"/>
          </p:cNvSpPr>
          <p:nvPr>
            <p:ph type="body" idx="1"/>
          </p:nvPr>
        </p:nvSpPr>
        <p:spPr>
          <a:xfrm>
            <a:off x="1146902" y="843149"/>
            <a:ext cx="4730261" cy="1039439"/>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3600"/>
              <a:buNone/>
              <a:defRPr sz="3600" b="1">
                <a:solidFill>
                  <a:schemeClr val="accent3"/>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92" name="Google Shape;792;p165"/>
          <p:cNvSpPr txBox="1">
            <a:spLocks noGrp="1"/>
          </p:cNvSpPr>
          <p:nvPr>
            <p:ph type="body" idx="2"/>
          </p:nvPr>
        </p:nvSpPr>
        <p:spPr>
          <a:xfrm>
            <a:off x="1146903" y="2026490"/>
            <a:ext cx="4730260" cy="2948923"/>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dk1"/>
              </a:buClr>
              <a:buSzPts val="1400"/>
              <a:buNone/>
              <a:defRPr sz="1400" b="0">
                <a:solidFill>
                  <a:schemeClr val="dk1"/>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Key Message with Descriptor Photo">
  <p:cSld name="Key Message with Descriptor Photo">
    <p:bg>
      <p:bgPr>
        <a:gradFill>
          <a:gsLst>
            <a:gs pos="0">
              <a:srgbClr val="14484A"/>
            </a:gs>
            <a:gs pos="100000">
              <a:schemeClr val="accent5"/>
            </a:gs>
          </a:gsLst>
          <a:lin ang="0" scaled="0"/>
        </a:gradFill>
        <a:effectLst/>
      </p:bgPr>
    </p:bg>
    <p:spTree>
      <p:nvGrpSpPr>
        <p:cNvPr id="1" name="Shape 797"/>
        <p:cNvGrpSpPr/>
        <p:nvPr/>
      </p:nvGrpSpPr>
      <p:grpSpPr>
        <a:xfrm>
          <a:off x="0" y="0"/>
          <a:ext cx="0" cy="0"/>
          <a:chOff x="0" y="0"/>
          <a:chExt cx="0" cy="0"/>
        </a:xfrm>
      </p:grpSpPr>
      <p:sp>
        <p:nvSpPr>
          <p:cNvPr id="798" name="Google Shape;798;p210"/>
          <p:cNvSpPr>
            <a:spLocks noGrp="1"/>
          </p:cNvSpPr>
          <p:nvPr>
            <p:ph type="pic" idx="2"/>
          </p:nvPr>
        </p:nvSpPr>
        <p:spPr>
          <a:xfrm>
            <a:off x="0" y="0"/>
            <a:ext cx="5483752" cy="6858000"/>
          </a:xfrm>
          <a:prstGeom prst="rect">
            <a:avLst/>
          </a:prstGeom>
          <a:solidFill>
            <a:srgbClr val="FFF2E3"/>
          </a:solidFill>
          <a:ln>
            <a:noFill/>
          </a:ln>
        </p:spPr>
      </p:sp>
      <p:sp>
        <p:nvSpPr>
          <p:cNvPr id="799" name="Google Shape;799;p210"/>
          <p:cNvSpPr/>
          <p:nvPr/>
        </p:nvSpPr>
        <p:spPr>
          <a:xfrm>
            <a:off x="610300" y="2011246"/>
            <a:ext cx="10965050" cy="283550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800" name="Google Shape;800;p210"/>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801" name="Google Shape;801;p210"/>
          <p:cNvSpPr>
            <a:spLocks noGrp="1"/>
          </p:cNvSpPr>
          <p:nvPr>
            <p:ph type="body" idx="1"/>
          </p:nvPr>
        </p:nvSpPr>
        <p:spPr>
          <a:xfrm>
            <a:off x="841553" y="2232025"/>
            <a:ext cx="5526088" cy="2393950"/>
          </a:xfrm>
          <a:prstGeom prst="roundRect">
            <a:avLst>
              <a:gd name="adj" fmla="val 9028"/>
            </a:avLst>
          </a:prstGeom>
          <a:solidFill>
            <a:srgbClr val="CCF0F0"/>
          </a:solid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dk1"/>
              </a:buClr>
              <a:buSzPts val="3200"/>
              <a:buNone/>
              <a:defRPr sz="3200" b="0" i="0">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02" name="Google Shape;802;p210"/>
          <p:cNvSpPr txBox="1">
            <a:spLocks noGrp="1"/>
          </p:cNvSpPr>
          <p:nvPr>
            <p:ph type="body" idx="3"/>
          </p:nvPr>
        </p:nvSpPr>
        <p:spPr>
          <a:xfrm>
            <a:off x="6865938" y="2293938"/>
            <a:ext cx="4356100" cy="2362200"/>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lt1"/>
              </a:buClr>
              <a:buSzPts val="1800"/>
              <a:buNone/>
              <a:defRPr sz="1800">
                <a:solidFill>
                  <a:schemeClr val="lt1"/>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Thank You">
  <p:cSld name="Thank You">
    <p:spTree>
      <p:nvGrpSpPr>
        <p:cNvPr id="1" name="Shape 803"/>
        <p:cNvGrpSpPr/>
        <p:nvPr/>
      </p:nvGrpSpPr>
      <p:grpSpPr>
        <a:xfrm>
          <a:off x="0" y="0"/>
          <a:ext cx="0" cy="0"/>
          <a:chOff x="0" y="0"/>
          <a:chExt cx="0" cy="0"/>
        </a:xfrm>
      </p:grpSpPr>
      <p:sp>
        <p:nvSpPr>
          <p:cNvPr id="804" name="Google Shape;804;p212"/>
          <p:cNvSpPr/>
          <p:nvPr/>
        </p:nvSpPr>
        <p:spPr>
          <a:xfrm>
            <a:off x="9668108" y="0"/>
            <a:ext cx="2523893" cy="6858000"/>
          </a:xfrm>
          <a:prstGeom prst="rect">
            <a:avLst/>
          </a:prstGeom>
          <a:gradFill>
            <a:gsLst>
              <a:gs pos="0">
                <a:schemeClr val="accent5"/>
              </a:gs>
              <a:gs pos="100000">
                <a:srgbClr val="1E6C6F"/>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805" name="Google Shape;805;p212" descr="A close up of a logo&#10;&#10;Description automatically generated"/>
          <p:cNvPicPr preferRelativeResize="0"/>
          <p:nvPr/>
        </p:nvPicPr>
        <p:blipFill rotWithShape="1">
          <a:blip r:embed="rId2">
            <a:alphaModFix/>
          </a:blip>
          <a:srcRect/>
          <a:stretch/>
        </p:blipFill>
        <p:spPr>
          <a:xfrm>
            <a:off x="1089648" y="5611903"/>
            <a:ext cx="2094811" cy="668557"/>
          </a:xfrm>
          <a:prstGeom prst="rect">
            <a:avLst/>
          </a:prstGeom>
          <a:noFill/>
          <a:ln>
            <a:noFill/>
          </a:ln>
        </p:spPr>
      </p:pic>
      <p:pic>
        <p:nvPicPr>
          <p:cNvPr id="806" name="Google Shape;806;p212"/>
          <p:cNvPicPr preferRelativeResize="0"/>
          <p:nvPr/>
        </p:nvPicPr>
        <p:blipFill rotWithShape="1">
          <a:blip r:embed="rId3">
            <a:alphaModFix/>
          </a:blip>
          <a:srcRect/>
          <a:stretch/>
        </p:blipFill>
        <p:spPr>
          <a:xfrm>
            <a:off x="3782357" y="5584260"/>
            <a:ext cx="2094828" cy="755960"/>
          </a:xfrm>
          <a:prstGeom prst="rect">
            <a:avLst/>
          </a:prstGeom>
          <a:noFill/>
          <a:ln>
            <a:noFill/>
          </a:ln>
        </p:spPr>
      </p:pic>
      <p:cxnSp>
        <p:nvCxnSpPr>
          <p:cNvPr id="807" name="Google Shape;807;p212"/>
          <p:cNvCxnSpPr/>
          <p:nvPr/>
        </p:nvCxnSpPr>
        <p:spPr>
          <a:xfrm>
            <a:off x="568712" y="658710"/>
            <a:ext cx="0" cy="5540580"/>
          </a:xfrm>
          <a:prstGeom prst="straightConnector1">
            <a:avLst/>
          </a:prstGeom>
          <a:noFill/>
          <a:ln w="50800" cap="rnd" cmpd="sng">
            <a:solidFill>
              <a:srgbClr val="14484A"/>
            </a:solidFill>
            <a:prstDash val="solid"/>
            <a:round/>
            <a:headEnd type="none" w="sm" len="sm"/>
            <a:tailEnd type="none" w="sm" len="sm"/>
          </a:ln>
        </p:spPr>
      </p:cxnSp>
      <p:sp>
        <p:nvSpPr>
          <p:cNvPr id="808" name="Google Shape;808;p212"/>
          <p:cNvSpPr txBox="1">
            <a:spLocks noGrp="1"/>
          </p:cNvSpPr>
          <p:nvPr>
            <p:ph type="body" idx="1"/>
          </p:nvPr>
        </p:nvSpPr>
        <p:spPr>
          <a:xfrm>
            <a:off x="1146902" y="843149"/>
            <a:ext cx="4730261" cy="1039439"/>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3600"/>
              <a:buNone/>
              <a:defRPr sz="3600" b="1">
                <a:solidFill>
                  <a:schemeClr val="accent3"/>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09" name="Google Shape;809;p212"/>
          <p:cNvSpPr txBox="1">
            <a:spLocks noGrp="1"/>
          </p:cNvSpPr>
          <p:nvPr>
            <p:ph type="body" idx="2"/>
          </p:nvPr>
        </p:nvSpPr>
        <p:spPr>
          <a:xfrm>
            <a:off x="1146903" y="2026490"/>
            <a:ext cx="4730260" cy="2948923"/>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dk1"/>
              </a:buClr>
              <a:buSzPts val="1400"/>
              <a:buNone/>
              <a:defRPr sz="1400" b="0">
                <a:solidFill>
                  <a:schemeClr val="dk1"/>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without Photo">
  <p:cSld name="Section Header without Photo">
    <p:bg>
      <p:bgPr>
        <a:solidFill>
          <a:srgbClr val="D5FDFD">
            <a:alpha val="48627"/>
          </a:srgbClr>
        </a:solidFill>
        <a:effectLst/>
      </p:bgPr>
    </p:bg>
    <p:spTree>
      <p:nvGrpSpPr>
        <p:cNvPr id="1" name="Shape 111"/>
        <p:cNvGrpSpPr/>
        <p:nvPr/>
      </p:nvGrpSpPr>
      <p:grpSpPr>
        <a:xfrm>
          <a:off x="0" y="0"/>
          <a:ext cx="0" cy="0"/>
          <a:chOff x="0" y="0"/>
          <a:chExt cx="0" cy="0"/>
        </a:xfrm>
      </p:grpSpPr>
      <p:sp>
        <p:nvSpPr>
          <p:cNvPr id="112" name="Google Shape;112;p58"/>
          <p:cNvSpPr/>
          <p:nvPr/>
        </p:nvSpPr>
        <p:spPr>
          <a:xfrm>
            <a:off x="532005" y="607276"/>
            <a:ext cx="3498573" cy="5367528"/>
          </a:xfrm>
          <a:prstGeom prst="roundRect">
            <a:avLst>
              <a:gd name="adj" fmla="val 8568"/>
            </a:avLst>
          </a:prstGeom>
          <a:solidFill>
            <a:srgbClr val="CCF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cxnSp>
        <p:nvCxnSpPr>
          <p:cNvPr id="113" name="Google Shape;113;p58"/>
          <p:cNvCxnSpPr/>
          <p:nvPr/>
        </p:nvCxnSpPr>
        <p:spPr>
          <a:xfrm>
            <a:off x="965532" y="4783546"/>
            <a:ext cx="6165251" cy="0"/>
          </a:xfrm>
          <a:prstGeom prst="straightConnector1">
            <a:avLst/>
          </a:prstGeom>
          <a:noFill/>
          <a:ln w="50800" cap="rnd" cmpd="sng">
            <a:solidFill>
              <a:schemeClr val="accent5"/>
            </a:solidFill>
            <a:prstDash val="solid"/>
            <a:round/>
            <a:headEnd type="none" w="sm" len="sm"/>
            <a:tailEnd type="none" w="sm" len="sm"/>
          </a:ln>
        </p:spPr>
      </p:cxnSp>
      <p:sp>
        <p:nvSpPr>
          <p:cNvPr id="114" name="Google Shape;114;p58"/>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15" name="Google Shape;115;p58"/>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rgbClr val="14484A"/>
              </a:buClr>
              <a:buSzPts val="3600"/>
              <a:buNone/>
              <a:defRPr sz="3600" b="0" i="0">
                <a:solidFill>
                  <a:srgbClr val="14484A"/>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 name="Google Shape;116;p58"/>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accent3"/>
              </a:buClr>
              <a:buSzPts val="1800"/>
              <a:buNone/>
              <a:defRPr sz="1800" b="1"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Title, Sub-Title, Super Title, and Content">
  <p:cSld name="Title, Sub-Title, Super Title, and Content">
    <p:spTree>
      <p:nvGrpSpPr>
        <p:cNvPr id="1" name="Shape 810"/>
        <p:cNvGrpSpPr/>
        <p:nvPr/>
      </p:nvGrpSpPr>
      <p:grpSpPr>
        <a:xfrm>
          <a:off x="0" y="0"/>
          <a:ext cx="0" cy="0"/>
          <a:chOff x="0" y="0"/>
          <a:chExt cx="0" cy="0"/>
        </a:xfrm>
      </p:grpSpPr>
      <p:sp>
        <p:nvSpPr>
          <p:cNvPr id="811" name="Google Shape;811;p68"/>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2" name="Google Shape;812;p6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3" name="Google Shape;813;p68"/>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4" name="Google Shape;814;p68"/>
          <p:cNvSpPr txBox="1">
            <a:spLocks noGrp="1"/>
          </p:cNvSpPr>
          <p:nvPr>
            <p:ph type="body" idx="3"/>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5" name="Google Shape;815;p6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816" name="Google Shape;816;p6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Section Header without Photo">
  <p:cSld name="Section Header without Photo">
    <p:bg>
      <p:bgPr>
        <a:solidFill>
          <a:srgbClr val="D5FDFD">
            <a:alpha val="48235"/>
          </a:srgbClr>
        </a:solidFill>
        <a:effectLst/>
      </p:bgPr>
    </p:bg>
    <p:spTree>
      <p:nvGrpSpPr>
        <p:cNvPr id="1" name="Shape 817"/>
        <p:cNvGrpSpPr/>
        <p:nvPr/>
      </p:nvGrpSpPr>
      <p:grpSpPr>
        <a:xfrm>
          <a:off x="0" y="0"/>
          <a:ext cx="0" cy="0"/>
          <a:chOff x="0" y="0"/>
          <a:chExt cx="0" cy="0"/>
        </a:xfrm>
      </p:grpSpPr>
      <p:sp>
        <p:nvSpPr>
          <p:cNvPr id="818" name="Google Shape;818;p166"/>
          <p:cNvSpPr/>
          <p:nvPr/>
        </p:nvSpPr>
        <p:spPr>
          <a:xfrm>
            <a:off x="532005" y="607276"/>
            <a:ext cx="3498573" cy="5367528"/>
          </a:xfrm>
          <a:prstGeom prst="roundRect">
            <a:avLst>
              <a:gd name="adj" fmla="val 8568"/>
            </a:avLst>
          </a:prstGeom>
          <a:solidFill>
            <a:srgbClr val="CCF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cxnSp>
        <p:nvCxnSpPr>
          <p:cNvPr id="819" name="Google Shape;819;p166"/>
          <p:cNvCxnSpPr/>
          <p:nvPr/>
        </p:nvCxnSpPr>
        <p:spPr>
          <a:xfrm>
            <a:off x="965532" y="4783546"/>
            <a:ext cx="6165251" cy="0"/>
          </a:xfrm>
          <a:prstGeom prst="straightConnector1">
            <a:avLst/>
          </a:prstGeom>
          <a:noFill/>
          <a:ln w="50800" cap="rnd" cmpd="sng">
            <a:solidFill>
              <a:schemeClr val="accent5"/>
            </a:solidFill>
            <a:prstDash val="solid"/>
            <a:round/>
            <a:headEnd type="none" w="sm" len="sm"/>
            <a:tailEnd type="none" w="sm" len="sm"/>
          </a:ln>
        </p:spPr>
      </p:cxnSp>
      <p:sp>
        <p:nvSpPr>
          <p:cNvPr id="820" name="Google Shape;820;p166"/>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821" name="Google Shape;821;p166"/>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rgbClr val="14484A"/>
              </a:buClr>
              <a:buSzPts val="3600"/>
              <a:buNone/>
              <a:defRPr sz="3600" b="0" i="0">
                <a:solidFill>
                  <a:srgbClr val="14484A"/>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2" name="Google Shape;822;p166"/>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accent3"/>
              </a:buClr>
              <a:buSzPts val="1800"/>
              <a:buNone/>
              <a:defRPr sz="1800" b="1"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Title, Super Title and Content">
  <p:cSld name="Title, Super Title and Content">
    <p:spTree>
      <p:nvGrpSpPr>
        <p:cNvPr id="1" name="Shape 823"/>
        <p:cNvGrpSpPr/>
        <p:nvPr/>
      </p:nvGrpSpPr>
      <p:grpSpPr>
        <a:xfrm>
          <a:off x="0" y="0"/>
          <a:ext cx="0" cy="0"/>
          <a:chOff x="0" y="0"/>
          <a:chExt cx="0" cy="0"/>
        </a:xfrm>
      </p:grpSpPr>
      <p:sp>
        <p:nvSpPr>
          <p:cNvPr id="824" name="Google Shape;824;p167"/>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5" name="Google Shape;825;p16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6" name="Google Shape;826;p167"/>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7" name="Google Shape;827;p16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828" name="Google Shape;828;p16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Title, Super Title, and Content_03">
  <p:cSld name="Title, Super Title, and Content_03">
    <p:spTree>
      <p:nvGrpSpPr>
        <p:cNvPr id="1" name="Shape 829"/>
        <p:cNvGrpSpPr/>
        <p:nvPr/>
      </p:nvGrpSpPr>
      <p:grpSpPr>
        <a:xfrm>
          <a:off x="0" y="0"/>
          <a:ext cx="0" cy="0"/>
          <a:chOff x="0" y="0"/>
          <a:chExt cx="0" cy="0"/>
        </a:xfrm>
      </p:grpSpPr>
      <p:sp>
        <p:nvSpPr>
          <p:cNvPr id="830" name="Google Shape;830;p168"/>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1" name="Google Shape;831;p16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2" name="Google Shape;832;p168"/>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3" name="Google Shape;833;p168"/>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834" name="Google Shape;834;p16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Tertiary_Title, Super Title, and 2 Content">
  <p:cSld name="Tertiary_Title, Super Title, and 2 Content">
    <p:spTree>
      <p:nvGrpSpPr>
        <p:cNvPr id="1" name="Shape 835"/>
        <p:cNvGrpSpPr/>
        <p:nvPr/>
      </p:nvGrpSpPr>
      <p:grpSpPr>
        <a:xfrm>
          <a:off x="0" y="0"/>
          <a:ext cx="0" cy="0"/>
          <a:chOff x="0" y="0"/>
          <a:chExt cx="0" cy="0"/>
        </a:xfrm>
      </p:grpSpPr>
      <p:sp>
        <p:nvSpPr>
          <p:cNvPr id="836" name="Google Shape;836;p169"/>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7" name="Google Shape;837;p169"/>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8" name="Google Shape;838;p16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839" name="Google Shape;839;p169"/>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840" name="Google Shape;840;p169"/>
          <p:cNvSpPr txBox="1">
            <a:spLocks noGrp="1"/>
          </p:cNvSpPr>
          <p:nvPr>
            <p:ph type="body" idx="2"/>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1" name="Google Shape;841;p169"/>
          <p:cNvSpPr txBox="1">
            <a:spLocks noGrp="1"/>
          </p:cNvSpPr>
          <p:nvPr>
            <p:ph type="body" idx="3"/>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Title and 2 Content">
  <p:cSld name="Title and 2 Content">
    <p:spTree>
      <p:nvGrpSpPr>
        <p:cNvPr id="1" name="Shape 842"/>
        <p:cNvGrpSpPr/>
        <p:nvPr/>
      </p:nvGrpSpPr>
      <p:grpSpPr>
        <a:xfrm>
          <a:off x="0" y="0"/>
          <a:ext cx="0" cy="0"/>
          <a:chOff x="0" y="0"/>
          <a:chExt cx="0" cy="0"/>
        </a:xfrm>
      </p:grpSpPr>
      <p:sp>
        <p:nvSpPr>
          <p:cNvPr id="843" name="Google Shape;843;p17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4" name="Google Shape;844;p170"/>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5" name="Google Shape;845;p170"/>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6" name="Google Shape;846;p17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847" name="Google Shape;847;p17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848"/>
        <p:cNvGrpSpPr/>
        <p:nvPr/>
      </p:nvGrpSpPr>
      <p:grpSpPr>
        <a:xfrm>
          <a:off x="0" y="0"/>
          <a:ext cx="0" cy="0"/>
          <a:chOff x="0" y="0"/>
          <a:chExt cx="0" cy="0"/>
        </a:xfrm>
      </p:grpSpPr>
      <p:sp>
        <p:nvSpPr>
          <p:cNvPr id="849" name="Google Shape;849;p17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0" name="Google Shape;850;p17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1" name="Google Shape;851;p17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852" name="Google Shape;852;p17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Title, Content, and Photo">
  <p:cSld name="Title, Content, and Photo">
    <p:spTree>
      <p:nvGrpSpPr>
        <p:cNvPr id="1" name="Shape 853"/>
        <p:cNvGrpSpPr/>
        <p:nvPr/>
      </p:nvGrpSpPr>
      <p:grpSpPr>
        <a:xfrm>
          <a:off x="0" y="0"/>
          <a:ext cx="0" cy="0"/>
          <a:chOff x="0" y="0"/>
          <a:chExt cx="0" cy="0"/>
        </a:xfrm>
      </p:grpSpPr>
      <p:sp>
        <p:nvSpPr>
          <p:cNvPr id="854" name="Google Shape;854;p172"/>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5" name="Google Shape;855;p172"/>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6" name="Google Shape;856;p172"/>
          <p:cNvSpPr>
            <a:spLocks noGrp="1"/>
          </p:cNvSpPr>
          <p:nvPr>
            <p:ph type="pic" idx="2"/>
          </p:nvPr>
        </p:nvSpPr>
        <p:spPr>
          <a:xfrm>
            <a:off x="6496050" y="2324100"/>
            <a:ext cx="4857750" cy="3086100"/>
          </a:xfrm>
          <a:prstGeom prst="rect">
            <a:avLst/>
          </a:prstGeom>
          <a:noFill/>
          <a:ln>
            <a:noFill/>
          </a:ln>
        </p:spPr>
      </p:sp>
      <p:sp>
        <p:nvSpPr>
          <p:cNvPr id="857" name="Google Shape;857;p17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858" name="Google Shape;858;p17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Secondary Section Header without Photo">
  <p:cSld name="Secondary Section Header without Photo">
    <p:bg>
      <p:bgPr>
        <a:solidFill>
          <a:srgbClr val="FFF2E3">
            <a:alpha val="48235"/>
          </a:srgbClr>
        </a:solidFill>
        <a:effectLst/>
      </p:bgPr>
    </p:bg>
    <p:spTree>
      <p:nvGrpSpPr>
        <p:cNvPr id="1" name="Shape 859"/>
        <p:cNvGrpSpPr/>
        <p:nvPr/>
      </p:nvGrpSpPr>
      <p:grpSpPr>
        <a:xfrm>
          <a:off x="0" y="0"/>
          <a:ext cx="0" cy="0"/>
          <a:chOff x="0" y="0"/>
          <a:chExt cx="0" cy="0"/>
        </a:xfrm>
      </p:grpSpPr>
      <p:sp>
        <p:nvSpPr>
          <p:cNvPr id="860" name="Google Shape;860;p173"/>
          <p:cNvSpPr/>
          <p:nvPr/>
        </p:nvSpPr>
        <p:spPr>
          <a:xfrm>
            <a:off x="532005" y="607276"/>
            <a:ext cx="3498573" cy="5367528"/>
          </a:xfrm>
          <a:prstGeom prst="roundRect">
            <a:avLst>
              <a:gd name="adj" fmla="val 8568"/>
            </a:avLst>
          </a:prstGeom>
          <a:solidFill>
            <a:srgbClr val="FFD8AB">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861" name="Google Shape;861;p173"/>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862" name="Google Shape;862;p173"/>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rgbClr val="FF9517"/>
              </a:buClr>
              <a:buSzPts val="3600"/>
              <a:buNone/>
              <a:defRPr sz="3600" b="0" i="0">
                <a:solidFill>
                  <a:srgbClr val="FF9517"/>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63" name="Google Shape;863;p173"/>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rgbClr val="FF9517"/>
              </a:buClr>
              <a:buSzPts val="1800"/>
              <a:buNone/>
              <a:defRPr sz="1800" b="1" i="0">
                <a:solidFill>
                  <a:srgbClr val="FF9517"/>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864" name="Google Shape;864;p173"/>
          <p:cNvCxnSpPr/>
          <p:nvPr/>
        </p:nvCxnSpPr>
        <p:spPr>
          <a:xfrm>
            <a:off x="965532" y="4783546"/>
            <a:ext cx="6165251" cy="0"/>
          </a:xfrm>
          <a:prstGeom prst="straightConnector1">
            <a:avLst/>
          </a:prstGeom>
          <a:noFill/>
          <a:ln w="50800" cap="rnd" cmpd="sng">
            <a:solidFill>
              <a:srgbClr val="FF9517"/>
            </a:solidFill>
            <a:prstDash val="solid"/>
            <a:round/>
            <a:headEnd type="none" w="sm" len="sm"/>
            <a:tailEnd type="none" w="sm" len="sm"/>
          </a:ln>
        </p:spPr>
      </p:cxn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Blank_01">
  <p:cSld name="Blank_01">
    <p:bg>
      <p:bgPr>
        <a:solidFill>
          <a:srgbClr val="FFFFFF"/>
        </a:solidFill>
        <a:effectLst/>
      </p:bgPr>
    </p:bg>
    <p:spTree>
      <p:nvGrpSpPr>
        <p:cNvPr id="1" name="Shape 865"/>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uper Title and Content">
  <p:cSld name="Title, Super Title and Content">
    <p:spTree>
      <p:nvGrpSpPr>
        <p:cNvPr id="1" name="Shape 117"/>
        <p:cNvGrpSpPr/>
        <p:nvPr/>
      </p:nvGrpSpPr>
      <p:grpSpPr>
        <a:xfrm>
          <a:off x="0" y="0"/>
          <a:ext cx="0" cy="0"/>
          <a:chOff x="0" y="0"/>
          <a:chExt cx="0" cy="0"/>
        </a:xfrm>
      </p:grpSpPr>
      <p:sp>
        <p:nvSpPr>
          <p:cNvPr id="118" name="Google Shape;118;p59"/>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9" name="Google Shape;119;p5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0" name="Google Shape;120;p59"/>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1" name="Google Shape;121;p5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22" name="Google Shape;122;p5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Titile, Sub-title, and Content">
  <p:cSld name="Titile, Sub-title, and Content">
    <p:spTree>
      <p:nvGrpSpPr>
        <p:cNvPr id="1" name="Shape 866"/>
        <p:cNvGrpSpPr/>
        <p:nvPr/>
      </p:nvGrpSpPr>
      <p:grpSpPr>
        <a:xfrm>
          <a:off x="0" y="0"/>
          <a:ext cx="0" cy="0"/>
          <a:chOff x="0" y="0"/>
          <a:chExt cx="0" cy="0"/>
        </a:xfrm>
      </p:grpSpPr>
      <p:sp>
        <p:nvSpPr>
          <p:cNvPr id="867" name="Google Shape;867;p17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8" name="Google Shape;868;p17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69" name="Google Shape;869;p175"/>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0" name="Google Shape;870;p17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871" name="Google Shape;871;p17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Title and Content_02">
  <p:cSld name="Title and Content_02">
    <p:spTree>
      <p:nvGrpSpPr>
        <p:cNvPr id="1" name="Shape 872"/>
        <p:cNvGrpSpPr/>
        <p:nvPr/>
      </p:nvGrpSpPr>
      <p:grpSpPr>
        <a:xfrm>
          <a:off x="0" y="0"/>
          <a:ext cx="0" cy="0"/>
          <a:chOff x="0" y="0"/>
          <a:chExt cx="0" cy="0"/>
        </a:xfrm>
      </p:grpSpPr>
      <p:sp>
        <p:nvSpPr>
          <p:cNvPr id="873" name="Google Shape;873;p17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4" name="Google Shape;874;p17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5" name="Google Shape;875;p176"/>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876" name="Google Shape;876;p17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Title, Sub-Title, and Content_02">
  <p:cSld name="Title, Sub-Title, and Content_02">
    <p:spTree>
      <p:nvGrpSpPr>
        <p:cNvPr id="1" name="Shape 877"/>
        <p:cNvGrpSpPr/>
        <p:nvPr/>
      </p:nvGrpSpPr>
      <p:grpSpPr>
        <a:xfrm>
          <a:off x="0" y="0"/>
          <a:ext cx="0" cy="0"/>
          <a:chOff x="0" y="0"/>
          <a:chExt cx="0" cy="0"/>
        </a:xfrm>
      </p:grpSpPr>
      <p:sp>
        <p:nvSpPr>
          <p:cNvPr id="878" name="Google Shape;878;p17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9" name="Google Shape;879;p17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0" name="Google Shape;880;p177"/>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1" name="Google Shape;881;p177"/>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882" name="Google Shape;882;p17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Title, Super Title, and Content_02">
  <p:cSld name="Title, Super Title, and Content_02">
    <p:spTree>
      <p:nvGrpSpPr>
        <p:cNvPr id="1" name="Shape 883"/>
        <p:cNvGrpSpPr/>
        <p:nvPr/>
      </p:nvGrpSpPr>
      <p:grpSpPr>
        <a:xfrm>
          <a:off x="0" y="0"/>
          <a:ext cx="0" cy="0"/>
          <a:chOff x="0" y="0"/>
          <a:chExt cx="0" cy="0"/>
        </a:xfrm>
      </p:grpSpPr>
      <p:sp>
        <p:nvSpPr>
          <p:cNvPr id="884" name="Google Shape;884;p178"/>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5" name="Google Shape;885;p17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6" name="Google Shape;886;p178"/>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7" name="Google Shape;887;p17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888" name="Google Shape;888;p17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Title, Sub-Title, Super Title, and Content_02">
  <p:cSld name="Title, Sub-Title, Super Title, and Content_02">
    <p:spTree>
      <p:nvGrpSpPr>
        <p:cNvPr id="1" name="Shape 889"/>
        <p:cNvGrpSpPr/>
        <p:nvPr/>
      </p:nvGrpSpPr>
      <p:grpSpPr>
        <a:xfrm>
          <a:off x="0" y="0"/>
          <a:ext cx="0" cy="0"/>
          <a:chOff x="0" y="0"/>
          <a:chExt cx="0" cy="0"/>
        </a:xfrm>
      </p:grpSpPr>
      <p:sp>
        <p:nvSpPr>
          <p:cNvPr id="890" name="Google Shape;890;p179"/>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1" name="Google Shape;891;p17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2" name="Google Shape;892;p179"/>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3" name="Google Shape;893;p179"/>
          <p:cNvSpPr txBox="1">
            <a:spLocks noGrp="1"/>
          </p:cNvSpPr>
          <p:nvPr>
            <p:ph type="body" idx="3"/>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4" name="Google Shape;894;p179"/>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895" name="Google Shape;895;p17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Title and Content_03">
  <p:cSld name="Title and Content_03">
    <p:spTree>
      <p:nvGrpSpPr>
        <p:cNvPr id="1" name="Shape 896"/>
        <p:cNvGrpSpPr/>
        <p:nvPr/>
      </p:nvGrpSpPr>
      <p:grpSpPr>
        <a:xfrm>
          <a:off x="0" y="0"/>
          <a:ext cx="0" cy="0"/>
          <a:chOff x="0" y="0"/>
          <a:chExt cx="0" cy="0"/>
        </a:xfrm>
      </p:grpSpPr>
      <p:sp>
        <p:nvSpPr>
          <p:cNvPr id="897" name="Google Shape;897;p18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8" name="Google Shape;898;p18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9" name="Google Shape;899;p180"/>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900" name="Google Shape;900;p18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Title, Sub- Title, and Content_03">
  <p:cSld name="Title, Sub- Title, and Content_03">
    <p:spTree>
      <p:nvGrpSpPr>
        <p:cNvPr id="1" name="Shape 901"/>
        <p:cNvGrpSpPr/>
        <p:nvPr/>
      </p:nvGrpSpPr>
      <p:grpSpPr>
        <a:xfrm>
          <a:off x="0" y="0"/>
          <a:ext cx="0" cy="0"/>
          <a:chOff x="0" y="0"/>
          <a:chExt cx="0" cy="0"/>
        </a:xfrm>
      </p:grpSpPr>
      <p:sp>
        <p:nvSpPr>
          <p:cNvPr id="902" name="Google Shape;902;p18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3" name="Google Shape;903;p18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4" name="Google Shape;904;p181"/>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5" name="Google Shape;905;p181"/>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906" name="Google Shape;906;p18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Title, Sub-Title, Super Title, and Content_03">
  <p:cSld name="Title, Sub-Title, Super Title, and Content_03">
    <p:spTree>
      <p:nvGrpSpPr>
        <p:cNvPr id="1" name="Shape 907"/>
        <p:cNvGrpSpPr/>
        <p:nvPr/>
      </p:nvGrpSpPr>
      <p:grpSpPr>
        <a:xfrm>
          <a:off x="0" y="0"/>
          <a:ext cx="0" cy="0"/>
          <a:chOff x="0" y="0"/>
          <a:chExt cx="0" cy="0"/>
        </a:xfrm>
      </p:grpSpPr>
      <p:sp>
        <p:nvSpPr>
          <p:cNvPr id="908" name="Google Shape;908;p182"/>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9" name="Google Shape;909;p18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0" name="Google Shape;910;p182"/>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1" name="Google Shape;911;p182"/>
          <p:cNvSpPr txBox="1">
            <a:spLocks noGrp="1"/>
          </p:cNvSpPr>
          <p:nvPr>
            <p:ph type="body" idx="3"/>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2" name="Google Shape;912;p18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913" name="Google Shape;913;p18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Top Photo, Title, and 2 Content">
  <p:cSld name="Top Photo, Title, and 2 Content">
    <p:spTree>
      <p:nvGrpSpPr>
        <p:cNvPr id="1" name="Shape 914"/>
        <p:cNvGrpSpPr/>
        <p:nvPr/>
      </p:nvGrpSpPr>
      <p:grpSpPr>
        <a:xfrm>
          <a:off x="0" y="0"/>
          <a:ext cx="0" cy="0"/>
          <a:chOff x="0" y="0"/>
          <a:chExt cx="0" cy="0"/>
        </a:xfrm>
      </p:grpSpPr>
      <p:sp>
        <p:nvSpPr>
          <p:cNvPr id="915" name="Google Shape;915;p183"/>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6" name="Google Shape;916;p183"/>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7" name="Google Shape;917;p183"/>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8" name="Google Shape;918;p183"/>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919" name="Google Shape;919;p183"/>
          <p:cNvSpPr>
            <a:spLocks noGrp="1"/>
          </p:cNvSpPr>
          <p:nvPr>
            <p:ph type="pic" idx="3"/>
          </p:nvPr>
        </p:nvSpPr>
        <p:spPr>
          <a:xfrm>
            <a:off x="0" y="0"/>
            <a:ext cx="12192001" cy="2980269"/>
          </a:xfrm>
          <a:prstGeom prst="rect">
            <a:avLst/>
          </a:prstGeom>
          <a:solidFill>
            <a:srgbClr val="FFF2E3"/>
          </a:solidFill>
          <a:ln>
            <a:noFill/>
          </a:ln>
        </p:spPr>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Top Photo, Title, Sub-Title, and 2 Content">
  <p:cSld name="Top Photo, Title, Sub-Title, and 2 Content">
    <p:spTree>
      <p:nvGrpSpPr>
        <p:cNvPr id="1" name="Shape 920"/>
        <p:cNvGrpSpPr/>
        <p:nvPr/>
      </p:nvGrpSpPr>
      <p:grpSpPr>
        <a:xfrm>
          <a:off x="0" y="0"/>
          <a:ext cx="0" cy="0"/>
          <a:chOff x="0" y="0"/>
          <a:chExt cx="0" cy="0"/>
        </a:xfrm>
      </p:grpSpPr>
      <p:sp>
        <p:nvSpPr>
          <p:cNvPr id="921" name="Google Shape;921;p184"/>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2" name="Google Shape;922;p184"/>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3" name="Google Shape;923;p184"/>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4" name="Google Shape;924;p184"/>
          <p:cNvSpPr txBox="1">
            <a:spLocks noGrp="1"/>
          </p:cNvSpPr>
          <p:nvPr>
            <p:ph type="body" idx="3"/>
          </p:nvPr>
        </p:nvSpPr>
        <p:spPr>
          <a:xfrm>
            <a:off x="838200" y="3997576"/>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5" name="Google Shape;925;p184"/>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926" name="Google Shape;926;p184"/>
          <p:cNvSpPr>
            <a:spLocks noGrp="1"/>
          </p:cNvSpPr>
          <p:nvPr>
            <p:ph type="pic" idx="4"/>
          </p:nvPr>
        </p:nvSpPr>
        <p:spPr>
          <a:xfrm>
            <a:off x="0" y="0"/>
            <a:ext cx="12192001" cy="2980269"/>
          </a:xfrm>
          <a:prstGeom prst="rect">
            <a:avLst/>
          </a:prstGeom>
          <a:solidFill>
            <a:srgbClr val="FFF2E3"/>
          </a:solid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uper Title, and Content_03">
  <p:cSld name="Title, Super Title, and Content_03">
    <p:spTree>
      <p:nvGrpSpPr>
        <p:cNvPr id="1" name="Shape 123"/>
        <p:cNvGrpSpPr/>
        <p:nvPr/>
      </p:nvGrpSpPr>
      <p:grpSpPr>
        <a:xfrm>
          <a:off x="0" y="0"/>
          <a:ext cx="0" cy="0"/>
          <a:chOff x="0" y="0"/>
          <a:chExt cx="0" cy="0"/>
        </a:xfrm>
      </p:grpSpPr>
      <p:sp>
        <p:nvSpPr>
          <p:cNvPr id="124" name="Google Shape;124;p60"/>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6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60"/>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7" name="Google Shape;127;p60"/>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28" name="Google Shape;128;p6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Top Photo, Title, Super Title, and 2 Content">
  <p:cSld name="Top Photo, Title, Super Title, and 2 Content">
    <p:spTree>
      <p:nvGrpSpPr>
        <p:cNvPr id="1" name="Shape 927"/>
        <p:cNvGrpSpPr/>
        <p:nvPr/>
      </p:nvGrpSpPr>
      <p:grpSpPr>
        <a:xfrm>
          <a:off x="0" y="0"/>
          <a:ext cx="0" cy="0"/>
          <a:chOff x="0" y="0"/>
          <a:chExt cx="0" cy="0"/>
        </a:xfrm>
      </p:grpSpPr>
      <p:sp>
        <p:nvSpPr>
          <p:cNvPr id="928" name="Google Shape;928;p185"/>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9" name="Google Shape;929;p185"/>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0" name="Google Shape;930;p185"/>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1" name="Google Shape;931;p185"/>
          <p:cNvSpPr>
            <a:spLocks noGrp="1"/>
          </p:cNvSpPr>
          <p:nvPr>
            <p:ph type="pic" idx="3"/>
          </p:nvPr>
        </p:nvSpPr>
        <p:spPr>
          <a:xfrm>
            <a:off x="0" y="0"/>
            <a:ext cx="12192001" cy="2980269"/>
          </a:xfrm>
          <a:prstGeom prst="rect">
            <a:avLst/>
          </a:prstGeom>
          <a:solidFill>
            <a:srgbClr val="FFF2E3"/>
          </a:solidFill>
          <a:ln>
            <a:noFill/>
          </a:ln>
        </p:spPr>
      </p:sp>
      <p:sp>
        <p:nvSpPr>
          <p:cNvPr id="932" name="Google Shape;932;p185"/>
          <p:cNvSpPr txBox="1">
            <a:spLocks noGrp="1"/>
          </p:cNvSpPr>
          <p:nvPr>
            <p:ph type="body" idx="4"/>
          </p:nvPr>
        </p:nvSpPr>
        <p:spPr>
          <a:xfrm>
            <a:off x="838200" y="3298018"/>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3" name="Google Shape;933;p185"/>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Top Photo, Title, Sub-Title, Super Title, and 2 Content">
  <p:cSld name="Top Photo, Title, Sub-Title, Super Title, and 2 Content">
    <p:spTree>
      <p:nvGrpSpPr>
        <p:cNvPr id="1" name="Shape 934"/>
        <p:cNvGrpSpPr/>
        <p:nvPr/>
      </p:nvGrpSpPr>
      <p:grpSpPr>
        <a:xfrm>
          <a:off x="0" y="0"/>
          <a:ext cx="0" cy="0"/>
          <a:chOff x="0" y="0"/>
          <a:chExt cx="0" cy="0"/>
        </a:xfrm>
      </p:grpSpPr>
      <p:sp>
        <p:nvSpPr>
          <p:cNvPr id="935" name="Google Shape;935;p186"/>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6" name="Google Shape;936;p186"/>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7" name="Google Shape;937;p186"/>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8" name="Google Shape;938;p186"/>
          <p:cNvSpPr txBox="1">
            <a:spLocks noGrp="1"/>
          </p:cNvSpPr>
          <p:nvPr>
            <p:ph type="body" idx="3"/>
          </p:nvPr>
        </p:nvSpPr>
        <p:spPr>
          <a:xfrm>
            <a:off x="838200" y="3298018"/>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9" name="Google Shape;939;p186"/>
          <p:cNvSpPr txBox="1">
            <a:spLocks noGrp="1"/>
          </p:cNvSpPr>
          <p:nvPr>
            <p:ph type="body" idx="4"/>
          </p:nvPr>
        </p:nvSpPr>
        <p:spPr>
          <a:xfrm>
            <a:off x="838200" y="4137273"/>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0" name="Google Shape;940;p186"/>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941" name="Google Shape;941;p186"/>
          <p:cNvSpPr>
            <a:spLocks noGrp="1"/>
          </p:cNvSpPr>
          <p:nvPr>
            <p:ph type="pic" idx="5"/>
          </p:nvPr>
        </p:nvSpPr>
        <p:spPr>
          <a:xfrm>
            <a:off x="0" y="0"/>
            <a:ext cx="12192001" cy="2980269"/>
          </a:xfrm>
          <a:prstGeom prst="rect">
            <a:avLst/>
          </a:prstGeom>
          <a:solidFill>
            <a:srgbClr val="FFF2E3"/>
          </a:solidFill>
          <a:ln>
            <a:noFill/>
          </a:ln>
        </p:spPr>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Title, Sub-Title, and 2 Content">
  <p:cSld name="Title, Sub-Title, and 2 Content">
    <p:spTree>
      <p:nvGrpSpPr>
        <p:cNvPr id="1" name="Shape 942"/>
        <p:cNvGrpSpPr/>
        <p:nvPr/>
      </p:nvGrpSpPr>
      <p:grpSpPr>
        <a:xfrm>
          <a:off x="0" y="0"/>
          <a:ext cx="0" cy="0"/>
          <a:chOff x="0" y="0"/>
          <a:chExt cx="0" cy="0"/>
        </a:xfrm>
      </p:grpSpPr>
      <p:sp>
        <p:nvSpPr>
          <p:cNvPr id="943" name="Google Shape;943;p187"/>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4" name="Google Shape;944;p187"/>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5" name="Google Shape;945;p18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946" name="Google Shape;946;p18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947" name="Google Shape;947;p18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8" name="Google Shape;948;p187"/>
          <p:cNvSpPr txBox="1">
            <a:spLocks noGrp="1"/>
          </p:cNvSpPr>
          <p:nvPr>
            <p:ph type="body" idx="3"/>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Title, Super Title, and 2 Content">
  <p:cSld name="Title, Super Title, and 2 Content">
    <p:spTree>
      <p:nvGrpSpPr>
        <p:cNvPr id="1" name="Shape 949"/>
        <p:cNvGrpSpPr/>
        <p:nvPr/>
      </p:nvGrpSpPr>
      <p:grpSpPr>
        <a:xfrm>
          <a:off x="0" y="0"/>
          <a:ext cx="0" cy="0"/>
          <a:chOff x="0" y="0"/>
          <a:chExt cx="0" cy="0"/>
        </a:xfrm>
      </p:grpSpPr>
      <p:sp>
        <p:nvSpPr>
          <p:cNvPr id="950" name="Google Shape;950;p188"/>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1" name="Google Shape;951;p188"/>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2" name="Google Shape;952;p18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953" name="Google Shape;953;p18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954" name="Google Shape;954;p188"/>
          <p:cNvSpPr txBox="1">
            <a:spLocks noGrp="1"/>
          </p:cNvSpPr>
          <p:nvPr>
            <p:ph type="body" idx="2"/>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5" name="Google Shape;955;p188"/>
          <p:cNvSpPr txBox="1">
            <a:spLocks noGrp="1"/>
          </p:cNvSpPr>
          <p:nvPr>
            <p:ph type="body" idx="3"/>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Title, Sub-Title, Super Title, and 2 Content">
  <p:cSld name="Title, Sub-Title, Super Title, and 2 Content">
    <p:spTree>
      <p:nvGrpSpPr>
        <p:cNvPr id="1" name="Shape 956"/>
        <p:cNvGrpSpPr/>
        <p:nvPr/>
      </p:nvGrpSpPr>
      <p:grpSpPr>
        <a:xfrm>
          <a:off x="0" y="0"/>
          <a:ext cx="0" cy="0"/>
          <a:chOff x="0" y="0"/>
          <a:chExt cx="0" cy="0"/>
        </a:xfrm>
      </p:grpSpPr>
      <p:sp>
        <p:nvSpPr>
          <p:cNvPr id="957" name="Google Shape;957;p189"/>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8" name="Google Shape;958;p189"/>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9" name="Google Shape;959;p189"/>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0" name="Google Shape;960;p18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961" name="Google Shape;961;p18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962" name="Google Shape;962;p189"/>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3" name="Google Shape;963;p189"/>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matchingName="Secondary_Title and Two Content">
  <p:cSld name="Secondary_Title and Two Content">
    <p:spTree>
      <p:nvGrpSpPr>
        <p:cNvPr id="1" name="Shape 964"/>
        <p:cNvGrpSpPr/>
        <p:nvPr/>
      </p:nvGrpSpPr>
      <p:grpSpPr>
        <a:xfrm>
          <a:off x="0" y="0"/>
          <a:ext cx="0" cy="0"/>
          <a:chOff x="0" y="0"/>
          <a:chExt cx="0" cy="0"/>
        </a:xfrm>
      </p:grpSpPr>
      <p:sp>
        <p:nvSpPr>
          <p:cNvPr id="965" name="Google Shape;965;p19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6" name="Google Shape;966;p190"/>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7" name="Google Shape;967;p190"/>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8" name="Google Shape;968;p19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969" name="Google Shape;969;p190"/>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Secondary_Title, Sub-Title, and 2 Content">
  <p:cSld name="Secondary_Title, Sub-Title, and 2 Content">
    <p:spTree>
      <p:nvGrpSpPr>
        <p:cNvPr id="1" name="Shape 970"/>
        <p:cNvGrpSpPr/>
        <p:nvPr/>
      </p:nvGrpSpPr>
      <p:grpSpPr>
        <a:xfrm>
          <a:off x="0" y="0"/>
          <a:ext cx="0" cy="0"/>
          <a:chOff x="0" y="0"/>
          <a:chExt cx="0" cy="0"/>
        </a:xfrm>
      </p:grpSpPr>
      <p:sp>
        <p:nvSpPr>
          <p:cNvPr id="971" name="Google Shape;971;p191"/>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2" name="Google Shape;972;p191"/>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3" name="Google Shape;973;p19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974" name="Google Shape;974;p191"/>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975" name="Google Shape;975;p19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76" name="Google Shape;976;p191"/>
          <p:cNvSpPr txBox="1">
            <a:spLocks noGrp="1"/>
          </p:cNvSpPr>
          <p:nvPr>
            <p:ph type="body" idx="3"/>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matchingName="Secondary_Title, Super Title, and 2 Content">
  <p:cSld name="Secondary_Title, Super Title, and 2 Content">
    <p:spTree>
      <p:nvGrpSpPr>
        <p:cNvPr id="1" name="Shape 977"/>
        <p:cNvGrpSpPr/>
        <p:nvPr/>
      </p:nvGrpSpPr>
      <p:grpSpPr>
        <a:xfrm>
          <a:off x="0" y="0"/>
          <a:ext cx="0" cy="0"/>
          <a:chOff x="0" y="0"/>
          <a:chExt cx="0" cy="0"/>
        </a:xfrm>
      </p:grpSpPr>
      <p:sp>
        <p:nvSpPr>
          <p:cNvPr id="978" name="Google Shape;978;p192"/>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79" name="Google Shape;979;p192"/>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0" name="Google Shape;980;p19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981" name="Google Shape;981;p19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982" name="Google Shape;982;p192"/>
          <p:cNvSpPr txBox="1">
            <a:spLocks noGrp="1"/>
          </p:cNvSpPr>
          <p:nvPr>
            <p:ph type="body" idx="2"/>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3" name="Google Shape;983;p192"/>
          <p:cNvSpPr txBox="1">
            <a:spLocks noGrp="1"/>
          </p:cNvSpPr>
          <p:nvPr>
            <p:ph type="body" idx="3"/>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Secondary_Title, Sub-Title, Super Title, and 2 Content">
  <p:cSld name="Secondary_Title, Sub-Title, Super Title, and 2 Content">
    <p:spTree>
      <p:nvGrpSpPr>
        <p:cNvPr id="1" name="Shape 984"/>
        <p:cNvGrpSpPr/>
        <p:nvPr/>
      </p:nvGrpSpPr>
      <p:grpSpPr>
        <a:xfrm>
          <a:off x="0" y="0"/>
          <a:ext cx="0" cy="0"/>
          <a:chOff x="0" y="0"/>
          <a:chExt cx="0" cy="0"/>
        </a:xfrm>
      </p:grpSpPr>
      <p:sp>
        <p:nvSpPr>
          <p:cNvPr id="985" name="Google Shape;985;p193"/>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86" name="Google Shape;986;p193"/>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7" name="Google Shape;987;p193"/>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8" name="Google Shape;988;p19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989" name="Google Shape;989;p193"/>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990" name="Google Shape;990;p193"/>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91" name="Google Shape;991;p193"/>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Tertiary_Title and 2 Content">
  <p:cSld name="Tertiary_Title and 2 Content">
    <p:spTree>
      <p:nvGrpSpPr>
        <p:cNvPr id="1" name="Shape 992"/>
        <p:cNvGrpSpPr/>
        <p:nvPr/>
      </p:nvGrpSpPr>
      <p:grpSpPr>
        <a:xfrm>
          <a:off x="0" y="0"/>
          <a:ext cx="0" cy="0"/>
          <a:chOff x="0" y="0"/>
          <a:chExt cx="0" cy="0"/>
        </a:xfrm>
      </p:grpSpPr>
      <p:sp>
        <p:nvSpPr>
          <p:cNvPr id="993" name="Google Shape;993;p19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94" name="Google Shape;994;p194"/>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95" name="Google Shape;995;p194"/>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96" name="Google Shape;996;p19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997" name="Google Shape;997;p194"/>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ub-Title, Super Title, and Content">
  <p:cSld name="Title, Sub-Title, Super Title, and Content">
    <p:spTree>
      <p:nvGrpSpPr>
        <p:cNvPr id="1" name="Shape 129"/>
        <p:cNvGrpSpPr/>
        <p:nvPr/>
      </p:nvGrpSpPr>
      <p:grpSpPr>
        <a:xfrm>
          <a:off x="0" y="0"/>
          <a:ext cx="0" cy="0"/>
          <a:chOff x="0" y="0"/>
          <a:chExt cx="0" cy="0"/>
        </a:xfrm>
      </p:grpSpPr>
      <p:sp>
        <p:nvSpPr>
          <p:cNvPr id="130" name="Google Shape;130;p61"/>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1" name="Google Shape;131;p6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2" name="Google Shape;132;p61"/>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3" name="Google Shape;133;p61"/>
          <p:cNvSpPr txBox="1">
            <a:spLocks noGrp="1"/>
          </p:cNvSpPr>
          <p:nvPr>
            <p:ph type="body" idx="3"/>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4" name="Google Shape;134;p6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35" name="Google Shape;135;p6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Tertiary_Title, Sub-Title, and 2 Content">
  <p:cSld name="Tertiary_Title, Sub-Title, and 2 Content">
    <p:spTree>
      <p:nvGrpSpPr>
        <p:cNvPr id="1" name="Shape 998"/>
        <p:cNvGrpSpPr/>
        <p:nvPr/>
      </p:nvGrpSpPr>
      <p:grpSpPr>
        <a:xfrm>
          <a:off x="0" y="0"/>
          <a:ext cx="0" cy="0"/>
          <a:chOff x="0" y="0"/>
          <a:chExt cx="0" cy="0"/>
        </a:xfrm>
      </p:grpSpPr>
      <p:sp>
        <p:nvSpPr>
          <p:cNvPr id="999" name="Google Shape;999;p19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00" name="Google Shape;1000;p195"/>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1" name="Google Shape;1001;p195"/>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2" name="Google Shape;1002;p19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1003" name="Google Shape;1003;p195"/>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004" name="Google Shape;1004;p195"/>
          <p:cNvSpPr txBox="1">
            <a:spLocks noGrp="1"/>
          </p:cNvSpPr>
          <p:nvPr>
            <p:ph type="body" idx="3"/>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matchingName="Tertiary_Title, Sub-Title, Super Title, and 2 Content">
  <p:cSld name="Tertiary_Title, Sub-Title, Super Title, and 2 Content">
    <p:spTree>
      <p:nvGrpSpPr>
        <p:cNvPr id="1" name="Shape 1005"/>
        <p:cNvGrpSpPr/>
        <p:nvPr/>
      </p:nvGrpSpPr>
      <p:grpSpPr>
        <a:xfrm>
          <a:off x="0" y="0"/>
          <a:ext cx="0" cy="0"/>
          <a:chOff x="0" y="0"/>
          <a:chExt cx="0" cy="0"/>
        </a:xfrm>
      </p:grpSpPr>
      <p:sp>
        <p:nvSpPr>
          <p:cNvPr id="1006" name="Google Shape;1006;p196"/>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07" name="Google Shape;1007;p196"/>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8" name="Google Shape;1008;p196"/>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9" name="Google Shape;1009;p19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1010" name="Google Shape;1010;p19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011" name="Google Shape;1011;p196"/>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2" name="Google Shape;1012;p196"/>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matchingName="Title, Section Titile, and 2 Contents">
  <p:cSld name="Title, Section Titile, and 2 Contents">
    <p:spTree>
      <p:nvGrpSpPr>
        <p:cNvPr id="1" name="Shape 1013"/>
        <p:cNvGrpSpPr/>
        <p:nvPr/>
      </p:nvGrpSpPr>
      <p:grpSpPr>
        <a:xfrm>
          <a:off x="0" y="0"/>
          <a:ext cx="0" cy="0"/>
          <a:chOff x="0" y="0"/>
          <a:chExt cx="0" cy="0"/>
        </a:xfrm>
      </p:grpSpPr>
      <p:sp>
        <p:nvSpPr>
          <p:cNvPr id="1014" name="Google Shape;1014;p19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5" name="Google Shape;1015;p197"/>
          <p:cNvSpPr txBox="1">
            <a:spLocks noGrp="1"/>
          </p:cNvSpPr>
          <p:nvPr>
            <p:ph type="body" idx="1"/>
          </p:nvPr>
        </p:nvSpPr>
        <p:spPr>
          <a:xfrm>
            <a:off x="83820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6" name="Google Shape;1016;p197"/>
          <p:cNvSpPr txBox="1">
            <a:spLocks noGrp="1"/>
          </p:cNvSpPr>
          <p:nvPr>
            <p:ph type="body" idx="2"/>
          </p:nvPr>
        </p:nvSpPr>
        <p:spPr>
          <a:xfrm>
            <a:off x="622935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7" name="Google Shape;1017;p197"/>
          <p:cNvSpPr txBox="1">
            <a:spLocks noGrp="1"/>
          </p:cNvSpPr>
          <p:nvPr>
            <p:ph type="body" idx="3"/>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8" name="Google Shape;1018;p197"/>
          <p:cNvSpPr txBox="1">
            <a:spLocks noGrp="1"/>
          </p:cNvSpPr>
          <p:nvPr>
            <p:ph type="body" idx="4"/>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9" name="Google Shape;1019;p19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1020" name="Google Shape;1020;p19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matchingName="Title, Super Title, Section Titles, and 2 Content">
  <p:cSld name="Title, Super Title, Section Titles, and 2 Content">
    <p:spTree>
      <p:nvGrpSpPr>
        <p:cNvPr id="1" name="Shape 1021"/>
        <p:cNvGrpSpPr/>
        <p:nvPr/>
      </p:nvGrpSpPr>
      <p:grpSpPr>
        <a:xfrm>
          <a:off x="0" y="0"/>
          <a:ext cx="0" cy="0"/>
          <a:chOff x="0" y="0"/>
          <a:chExt cx="0" cy="0"/>
        </a:xfrm>
      </p:grpSpPr>
      <p:sp>
        <p:nvSpPr>
          <p:cNvPr id="1022" name="Google Shape;1022;p198"/>
          <p:cNvSpPr txBox="1">
            <a:spLocks noGrp="1"/>
          </p:cNvSpPr>
          <p:nvPr>
            <p:ph type="body" idx="1"/>
          </p:nvPr>
        </p:nvSpPr>
        <p:spPr>
          <a:xfrm>
            <a:off x="83820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3" name="Google Shape;1023;p198"/>
          <p:cNvSpPr txBox="1">
            <a:spLocks noGrp="1"/>
          </p:cNvSpPr>
          <p:nvPr>
            <p:ph type="body" idx="2"/>
          </p:nvPr>
        </p:nvSpPr>
        <p:spPr>
          <a:xfrm>
            <a:off x="622935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4" name="Google Shape;1024;p198"/>
          <p:cNvSpPr txBox="1">
            <a:spLocks noGrp="1"/>
          </p:cNvSpPr>
          <p:nvPr>
            <p:ph type="body" idx="3"/>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5" name="Google Shape;1025;p198"/>
          <p:cNvSpPr txBox="1">
            <a:spLocks noGrp="1"/>
          </p:cNvSpPr>
          <p:nvPr>
            <p:ph type="body" idx="4"/>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6" name="Google Shape;1026;p198"/>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27" name="Google Shape;1027;p198"/>
          <p:cNvSpPr txBox="1">
            <a:spLocks noGrp="1"/>
          </p:cNvSpPr>
          <p:nvPr>
            <p:ph type="body" idx="5"/>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8" name="Google Shape;1028;p19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1029" name="Google Shape;1029;p19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matchingName="Title, Super Title, Content, and Photo">
  <p:cSld name="Title, Super Title, Content, and Photo">
    <p:spTree>
      <p:nvGrpSpPr>
        <p:cNvPr id="1" name="Shape 1030"/>
        <p:cNvGrpSpPr/>
        <p:nvPr/>
      </p:nvGrpSpPr>
      <p:grpSpPr>
        <a:xfrm>
          <a:off x="0" y="0"/>
          <a:ext cx="0" cy="0"/>
          <a:chOff x="0" y="0"/>
          <a:chExt cx="0" cy="0"/>
        </a:xfrm>
      </p:grpSpPr>
      <p:sp>
        <p:nvSpPr>
          <p:cNvPr id="1031" name="Google Shape;1031;p199"/>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2" name="Google Shape;1032;p199"/>
          <p:cNvSpPr>
            <a:spLocks noGrp="1"/>
          </p:cNvSpPr>
          <p:nvPr>
            <p:ph type="pic" idx="2"/>
          </p:nvPr>
        </p:nvSpPr>
        <p:spPr>
          <a:xfrm>
            <a:off x="6496050" y="2324100"/>
            <a:ext cx="4857750" cy="3086100"/>
          </a:xfrm>
          <a:prstGeom prst="rect">
            <a:avLst/>
          </a:prstGeom>
          <a:noFill/>
          <a:ln>
            <a:noFill/>
          </a:ln>
        </p:spPr>
      </p:sp>
      <p:sp>
        <p:nvSpPr>
          <p:cNvPr id="1033" name="Google Shape;1033;p199"/>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4" name="Google Shape;1034;p199"/>
          <p:cNvSpPr txBox="1">
            <a:spLocks noGrp="1"/>
          </p:cNvSpPr>
          <p:nvPr>
            <p:ph type="body" idx="3"/>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5" name="Google Shape;1035;p19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1036" name="Google Shape;1036;p19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matchingName="Title, Content, Blue Background">
  <p:cSld name="Title, Content, Blue Background">
    <p:bg>
      <p:bgPr>
        <a:solidFill>
          <a:srgbClr val="CCF0F0">
            <a:alpha val="48235"/>
          </a:srgbClr>
        </a:solidFill>
        <a:effectLst/>
      </p:bgPr>
    </p:bg>
    <p:spTree>
      <p:nvGrpSpPr>
        <p:cNvPr id="1" name="Shape 1037"/>
        <p:cNvGrpSpPr/>
        <p:nvPr/>
      </p:nvGrpSpPr>
      <p:grpSpPr>
        <a:xfrm>
          <a:off x="0" y="0"/>
          <a:ext cx="0" cy="0"/>
          <a:chOff x="0" y="0"/>
          <a:chExt cx="0" cy="0"/>
        </a:xfrm>
      </p:grpSpPr>
      <p:sp>
        <p:nvSpPr>
          <p:cNvPr id="1038" name="Google Shape;1038;p20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9" name="Google Shape;1039;p20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40" name="Google Shape;1040;p20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1041" name="Google Shape;1041;p20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matchingName="Title, Super Title, Blue Background">
  <p:cSld name="Title, Super Title, Blue Background">
    <p:bg>
      <p:bgPr>
        <a:solidFill>
          <a:srgbClr val="CCF0F0">
            <a:alpha val="48235"/>
          </a:srgbClr>
        </a:solidFill>
        <a:effectLst/>
      </p:bgPr>
    </p:bg>
    <p:spTree>
      <p:nvGrpSpPr>
        <p:cNvPr id="1" name="Shape 1042"/>
        <p:cNvGrpSpPr/>
        <p:nvPr/>
      </p:nvGrpSpPr>
      <p:grpSpPr>
        <a:xfrm>
          <a:off x="0" y="0"/>
          <a:ext cx="0" cy="0"/>
          <a:chOff x="0" y="0"/>
          <a:chExt cx="0" cy="0"/>
        </a:xfrm>
      </p:grpSpPr>
      <p:sp>
        <p:nvSpPr>
          <p:cNvPr id="1043" name="Google Shape;1043;p20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44" name="Google Shape;1044;p20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45" name="Google Shape;1045;p201"/>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46" name="Google Shape;1046;p20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1047" name="Google Shape;1047;p20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matchingName="Secondary_Title, Content, Orange Background">
  <p:cSld name="Secondary_Title, Content, Orange Background">
    <p:bg>
      <p:bgPr>
        <a:solidFill>
          <a:srgbClr val="FFF2E3">
            <a:alpha val="48235"/>
          </a:srgbClr>
        </a:solidFill>
        <a:effectLst/>
      </p:bgPr>
    </p:bg>
    <p:spTree>
      <p:nvGrpSpPr>
        <p:cNvPr id="1" name="Shape 1048"/>
        <p:cNvGrpSpPr/>
        <p:nvPr/>
      </p:nvGrpSpPr>
      <p:grpSpPr>
        <a:xfrm>
          <a:off x="0" y="0"/>
          <a:ext cx="0" cy="0"/>
          <a:chOff x="0" y="0"/>
          <a:chExt cx="0" cy="0"/>
        </a:xfrm>
      </p:grpSpPr>
      <p:sp>
        <p:nvSpPr>
          <p:cNvPr id="1049" name="Google Shape;1049;p20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50" name="Google Shape;1050;p20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51" name="Google Shape;1051;p20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1052" name="Google Shape;1052;p20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matchingName="Secondary_Title, Super Title, Content, Orange Background">
  <p:cSld name="Secondary_Title, Super Title, Content, Orange Background">
    <p:bg>
      <p:bgPr>
        <a:solidFill>
          <a:srgbClr val="FFF2E3">
            <a:alpha val="48235"/>
          </a:srgbClr>
        </a:solidFill>
        <a:effectLst/>
      </p:bgPr>
    </p:bg>
    <p:spTree>
      <p:nvGrpSpPr>
        <p:cNvPr id="1" name="Shape 1053"/>
        <p:cNvGrpSpPr/>
        <p:nvPr/>
      </p:nvGrpSpPr>
      <p:grpSpPr>
        <a:xfrm>
          <a:off x="0" y="0"/>
          <a:ext cx="0" cy="0"/>
          <a:chOff x="0" y="0"/>
          <a:chExt cx="0" cy="0"/>
        </a:xfrm>
      </p:grpSpPr>
      <p:sp>
        <p:nvSpPr>
          <p:cNvPr id="1054" name="Google Shape;1054;p20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55" name="Google Shape;1055;p203"/>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56" name="Google Shape;1056;p203"/>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57" name="Google Shape;1057;p20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1058" name="Google Shape;1058;p203"/>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matchingName="Key Message">
  <p:cSld name="Key Message">
    <p:bg>
      <p:bgPr>
        <a:solidFill>
          <a:srgbClr val="CCF0F0"/>
        </a:solidFill>
        <a:effectLst/>
      </p:bgPr>
    </p:bg>
    <p:spTree>
      <p:nvGrpSpPr>
        <p:cNvPr id="1" name="Shape 1059"/>
        <p:cNvGrpSpPr/>
        <p:nvPr/>
      </p:nvGrpSpPr>
      <p:grpSpPr>
        <a:xfrm>
          <a:off x="0" y="0"/>
          <a:ext cx="0" cy="0"/>
          <a:chOff x="0" y="0"/>
          <a:chExt cx="0" cy="0"/>
        </a:xfrm>
      </p:grpSpPr>
      <p:sp>
        <p:nvSpPr>
          <p:cNvPr id="1060" name="Google Shape;1060;p204"/>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00000"/>
              </a:lnSpc>
              <a:spcBef>
                <a:spcPts val="1000"/>
              </a:spcBef>
              <a:spcAft>
                <a:spcPts val="0"/>
              </a:spcAft>
              <a:buClr>
                <a:srgbClr val="1E6C6F"/>
              </a:buClr>
              <a:buSzPts val="4400"/>
              <a:buNone/>
              <a:defRPr sz="4400" b="0" i="0">
                <a:solidFill>
                  <a:srgbClr val="1E6C6F"/>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36"/>
        <p:cNvGrpSpPr/>
        <p:nvPr/>
      </p:nvGrpSpPr>
      <p:grpSpPr>
        <a:xfrm>
          <a:off x="0" y="0"/>
          <a:ext cx="0" cy="0"/>
          <a:chOff x="0" y="0"/>
          <a:chExt cx="0" cy="0"/>
        </a:xfrm>
      </p:grpSpPr>
      <p:sp>
        <p:nvSpPr>
          <p:cNvPr id="137" name="Google Shape;137;p6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8" name="Google Shape;138;p6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9" name="Google Shape;139;p6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40" name="Google Shape;140;p6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matchingName="Title, Content, Full Photo">
  <p:cSld name="Title, Content, Full Photo">
    <p:spTree>
      <p:nvGrpSpPr>
        <p:cNvPr id="1" name="Shape 1061"/>
        <p:cNvGrpSpPr/>
        <p:nvPr/>
      </p:nvGrpSpPr>
      <p:grpSpPr>
        <a:xfrm>
          <a:off x="0" y="0"/>
          <a:ext cx="0" cy="0"/>
          <a:chOff x="0" y="0"/>
          <a:chExt cx="0" cy="0"/>
        </a:xfrm>
      </p:grpSpPr>
      <p:sp>
        <p:nvSpPr>
          <p:cNvPr id="1062" name="Google Shape;1062;p205"/>
          <p:cNvSpPr txBox="1">
            <a:spLocks noGrp="1"/>
          </p:cNvSpPr>
          <p:nvPr>
            <p:ph type="title"/>
          </p:nvPr>
        </p:nvSpPr>
        <p:spPr>
          <a:xfrm>
            <a:off x="838200" y="365126"/>
            <a:ext cx="512445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3" name="Google Shape;1063;p205"/>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4" name="Google Shape;1064;p205"/>
          <p:cNvSpPr>
            <a:spLocks noGrp="1"/>
          </p:cNvSpPr>
          <p:nvPr>
            <p:ph type="pic" idx="2"/>
          </p:nvPr>
        </p:nvSpPr>
        <p:spPr>
          <a:xfrm>
            <a:off x="6496050" y="0"/>
            <a:ext cx="5695950" cy="6858000"/>
          </a:xfrm>
          <a:prstGeom prst="rect">
            <a:avLst/>
          </a:prstGeom>
          <a:noFill/>
          <a:ln>
            <a:noFill/>
          </a:ln>
        </p:spPr>
      </p:sp>
      <p:sp>
        <p:nvSpPr>
          <p:cNvPr id="1065" name="Google Shape;1065;p20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matchingName="Title, Content, 3 Accent Photos">
  <p:cSld name="Title, Content, 3 Accent Photos">
    <p:spTree>
      <p:nvGrpSpPr>
        <p:cNvPr id="1" name="Shape 1066"/>
        <p:cNvGrpSpPr/>
        <p:nvPr/>
      </p:nvGrpSpPr>
      <p:grpSpPr>
        <a:xfrm>
          <a:off x="0" y="0"/>
          <a:ext cx="0" cy="0"/>
          <a:chOff x="0" y="0"/>
          <a:chExt cx="0" cy="0"/>
        </a:xfrm>
      </p:grpSpPr>
      <p:sp>
        <p:nvSpPr>
          <p:cNvPr id="1067" name="Google Shape;1067;p206"/>
          <p:cNvSpPr>
            <a:spLocks noGrp="1"/>
          </p:cNvSpPr>
          <p:nvPr>
            <p:ph type="pic" idx="2"/>
          </p:nvPr>
        </p:nvSpPr>
        <p:spPr>
          <a:xfrm>
            <a:off x="4394266" y="1302329"/>
            <a:ext cx="2841758" cy="2716694"/>
          </a:xfrm>
          <a:prstGeom prst="roundRect">
            <a:avLst>
              <a:gd name="adj" fmla="val 16667"/>
            </a:avLst>
          </a:prstGeom>
          <a:solidFill>
            <a:srgbClr val="FFF2E3"/>
          </a:solidFill>
          <a:ln>
            <a:noFill/>
          </a:ln>
        </p:spPr>
      </p:sp>
      <p:sp>
        <p:nvSpPr>
          <p:cNvPr id="1068" name="Google Shape;1068;p206"/>
          <p:cNvSpPr txBox="1">
            <a:spLocks noGrp="1"/>
          </p:cNvSpPr>
          <p:nvPr>
            <p:ph type="title"/>
          </p:nvPr>
        </p:nvSpPr>
        <p:spPr>
          <a:xfrm>
            <a:off x="838200" y="365126"/>
            <a:ext cx="3295650" cy="136052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9" name="Google Shape;1069;p206"/>
          <p:cNvSpPr txBox="1">
            <a:spLocks noGrp="1"/>
          </p:cNvSpPr>
          <p:nvPr>
            <p:ph type="body" idx="1"/>
          </p:nvPr>
        </p:nvSpPr>
        <p:spPr>
          <a:xfrm>
            <a:off x="838200" y="1851026"/>
            <a:ext cx="3295650" cy="426402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sz="220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0" name="Google Shape;1070;p206"/>
          <p:cNvSpPr/>
          <p:nvPr/>
        </p:nvSpPr>
        <p:spPr>
          <a:xfrm>
            <a:off x="5647589" y="-3364"/>
            <a:ext cx="4646649" cy="5487734"/>
          </a:xfrm>
          <a:custGeom>
            <a:avLst/>
            <a:gdLst/>
            <a:ahLst/>
            <a:cxnLst/>
            <a:rect l="l" t="t" r="r" b="b"/>
            <a:pathLst>
              <a:path w="4646649" h="5487734" extrusionOk="0">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071" name="Google Shape;1071;p206"/>
          <p:cNvSpPr/>
          <p:nvPr/>
        </p:nvSpPr>
        <p:spPr>
          <a:xfrm>
            <a:off x="9981539" y="4969818"/>
            <a:ext cx="955040" cy="954259"/>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072" name="Google Shape;1072;p206"/>
          <p:cNvSpPr>
            <a:spLocks noGrp="1"/>
          </p:cNvSpPr>
          <p:nvPr>
            <p:ph type="pic" idx="3"/>
          </p:nvPr>
        </p:nvSpPr>
        <p:spPr>
          <a:xfrm>
            <a:off x="8737163" y="654852"/>
            <a:ext cx="2841758" cy="2834083"/>
          </a:xfrm>
          <a:prstGeom prst="roundRect">
            <a:avLst>
              <a:gd name="adj" fmla="val 16667"/>
            </a:avLst>
          </a:prstGeom>
          <a:solidFill>
            <a:srgbClr val="FFF2E3"/>
          </a:solidFill>
          <a:ln>
            <a:noFill/>
          </a:ln>
        </p:spPr>
      </p:sp>
      <p:sp>
        <p:nvSpPr>
          <p:cNvPr id="1073" name="Google Shape;1073;p206"/>
          <p:cNvSpPr>
            <a:spLocks noGrp="1"/>
          </p:cNvSpPr>
          <p:nvPr>
            <p:ph type="pic" idx="4"/>
          </p:nvPr>
        </p:nvSpPr>
        <p:spPr>
          <a:xfrm>
            <a:off x="6637273" y="2963648"/>
            <a:ext cx="2841758" cy="3261164"/>
          </a:xfrm>
          <a:prstGeom prst="roundRect">
            <a:avLst>
              <a:gd name="adj" fmla="val 16667"/>
            </a:avLst>
          </a:prstGeom>
          <a:solidFill>
            <a:srgbClr val="FFF2E3"/>
          </a:solidFill>
          <a:ln>
            <a:noFill/>
          </a:ln>
        </p:spPr>
      </p:sp>
      <p:sp>
        <p:nvSpPr>
          <p:cNvPr id="1074" name="Google Shape;1074;p20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matchingName="Title and Four Call Outs">
  <p:cSld name="Title and Four Call Outs">
    <p:spTree>
      <p:nvGrpSpPr>
        <p:cNvPr id="1" name="Shape 1075"/>
        <p:cNvGrpSpPr/>
        <p:nvPr/>
      </p:nvGrpSpPr>
      <p:grpSpPr>
        <a:xfrm>
          <a:off x="0" y="0"/>
          <a:ext cx="0" cy="0"/>
          <a:chOff x="0" y="0"/>
          <a:chExt cx="0" cy="0"/>
        </a:xfrm>
      </p:grpSpPr>
      <p:sp>
        <p:nvSpPr>
          <p:cNvPr id="1076" name="Google Shape;1076;p207"/>
          <p:cNvSpPr/>
          <p:nvPr/>
        </p:nvSpPr>
        <p:spPr>
          <a:xfrm>
            <a:off x="0" y="3155795"/>
            <a:ext cx="12192000" cy="3702206"/>
          </a:xfrm>
          <a:prstGeom prst="rect">
            <a:avLst/>
          </a:prstGeom>
          <a:solidFill>
            <a:srgbClr val="CCF0F0">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077" name="Google Shape;1077;p207"/>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78" name="Google Shape;1078;p207"/>
          <p:cNvSpPr>
            <a:spLocks noGrp="1"/>
          </p:cNvSpPr>
          <p:nvPr>
            <p:ph type="pic" idx="2"/>
          </p:nvPr>
        </p:nvSpPr>
        <p:spPr>
          <a:xfrm>
            <a:off x="838200" y="2535598"/>
            <a:ext cx="1828800" cy="1828800"/>
          </a:xfrm>
          <a:prstGeom prst="ellipse">
            <a:avLst/>
          </a:prstGeom>
          <a:solidFill>
            <a:srgbClr val="FFF2E3"/>
          </a:solidFill>
          <a:ln>
            <a:noFill/>
          </a:ln>
        </p:spPr>
      </p:sp>
      <p:sp>
        <p:nvSpPr>
          <p:cNvPr id="1079" name="Google Shape;1079;p207"/>
          <p:cNvSpPr txBox="1">
            <a:spLocks noGrp="1"/>
          </p:cNvSpPr>
          <p:nvPr>
            <p:ph type="body" idx="1"/>
          </p:nvPr>
        </p:nvSpPr>
        <p:spPr>
          <a:xfrm>
            <a:off x="838200"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0" name="Google Shape;1080;p207"/>
          <p:cNvSpPr txBox="1">
            <a:spLocks noGrp="1"/>
          </p:cNvSpPr>
          <p:nvPr>
            <p:ph type="body" idx="3"/>
          </p:nvPr>
        </p:nvSpPr>
        <p:spPr>
          <a:xfrm>
            <a:off x="838200"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1" name="Google Shape;1081;p207"/>
          <p:cNvSpPr txBox="1">
            <a:spLocks noGrp="1"/>
          </p:cNvSpPr>
          <p:nvPr>
            <p:ph type="body" idx="4"/>
          </p:nvPr>
        </p:nvSpPr>
        <p:spPr>
          <a:xfrm>
            <a:off x="3720885"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2" name="Google Shape;1082;p207"/>
          <p:cNvSpPr txBox="1">
            <a:spLocks noGrp="1"/>
          </p:cNvSpPr>
          <p:nvPr>
            <p:ph type="body" idx="5"/>
          </p:nvPr>
        </p:nvSpPr>
        <p:spPr>
          <a:xfrm>
            <a:off x="3720885"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3" name="Google Shape;1083;p207"/>
          <p:cNvSpPr txBox="1">
            <a:spLocks noGrp="1"/>
          </p:cNvSpPr>
          <p:nvPr>
            <p:ph type="body" idx="6"/>
          </p:nvPr>
        </p:nvSpPr>
        <p:spPr>
          <a:xfrm>
            <a:off x="658807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4" name="Google Shape;1084;p207"/>
          <p:cNvSpPr txBox="1">
            <a:spLocks noGrp="1"/>
          </p:cNvSpPr>
          <p:nvPr>
            <p:ph type="body" idx="7"/>
          </p:nvPr>
        </p:nvSpPr>
        <p:spPr>
          <a:xfrm>
            <a:off x="658807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5" name="Google Shape;1085;p207"/>
          <p:cNvSpPr txBox="1">
            <a:spLocks noGrp="1"/>
          </p:cNvSpPr>
          <p:nvPr>
            <p:ph type="body" idx="8"/>
          </p:nvPr>
        </p:nvSpPr>
        <p:spPr>
          <a:xfrm>
            <a:off x="951725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6" name="Google Shape;1086;p207"/>
          <p:cNvSpPr txBox="1">
            <a:spLocks noGrp="1"/>
          </p:cNvSpPr>
          <p:nvPr>
            <p:ph type="body" idx="9"/>
          </p:nvPr>
        </p:nvSpPr>
        <p:spPr>
          <a:xfrm>
            <a:off x="951725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7" name="Google Shape;1087;p207"/>
          <p:cNvSpPr>
            <a:spLocks noGrp="1"/>
          </p:cNvSpPr>
          <p:nvPr>
            <p:ph type="pic" idx="13"/>
          </p:nvPr>
        </p:nvSpPr>
        <p:spPr>
          <a:xfrm>
            <a:off x="3709416" y="2535598"/>
            <a:ext cx="1828800" cy="1828800"/>
          </a:xfrm>
          <a:prstGeom prst="ellipse">
            <a:avLst/>
          </a:prstGeom>
          <a:solidFill>
            <a:srgbClr val="FFF2E3"/>
          </a:solidFill>
          <a:ln>
            <a:noFill/>
          </a:ln>
        </p:spPr>
      </p:sp>
      <p:sp>
        <p:nvSpPr>
          <p:cNvPr id="1088" name="Google Shape;1088;p207"/>
          <p:cNvSpPr>
            <a:spLocks noGrp="1"/>
          </p:cNvSpPr>
          <p:nvPr>
            <p:ph type="pic" idx="14"/>
          </p:nvPr>
        </p:nvSpPr>
        <p:spPr>
          <a:xfrm>
            <a:off x="6580632" y="2535598"/>
            <a:ext cx="1828800" cy="1828800"/>
          </a:xfrm>
          <a:prstGeom prst="ellipse">
            <a:avLst/>
          </a:prstGeom>
          <a:solidFill>
            <a:srgbClr val="FFF2E3"/>
          </a:solidFill>
          <a:ln>
            <a:noFill/>
          </a:ln>
        </p:spPr>
      </p:sp>
      <p:sp>
        <p:nvSpPr>
          <p:cNvPr id="1089" name="Google Shape;1089;p207"/>
          <p:cNvSpPr>
            <a:spLocks noGrp="1"/>
          </p:cNvSpPr>
          <p:nvPr>
            <p:ph type="pic" idx="15"/>
          </p:nvPr>
        </p:nvSpPr>
        <p:spPr>
          <a:xfrm>
            <a:off x="9525000" y="2535598"/>
            <a:ext cx="1828800" cy="1828800"/>
          </a:xfrm>
          <a:prstGeom prst="ellipse">
            <a:avLst/>
          </a:prstGeom>
          <a:solidFill>
            <a:srgbClr val="FFF2E3"/>
          </a:solidFill>
          <a:ln>
            <a:noFill/>
          </a:ln>
        </p:spPr>
      </p:sp>
      <p:sp>
        <p:nvSpPr>
          <p:cNvPr id="1090" name="Google Shape;1090;p20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1091" name="Google Shape;1091;p20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matchingName="Title and 7 Call Outs">
  <p:cSld name="Title and 7 Call Outs">
    <p:spTree>
      <p:nvGrpSpPr>
        <p:cNvPr id="1" name="Shape 1092"/>
        <p:cNvGrpSpPr/>
        <p:nvPr/>
      </p:nvGrpSpPr>
      <p:grpSpPr>
        <a:xfrm>
          <a:off x="0" y="0"/>
          <a:ext cx="0" cy="0"/>
          <a:chOff x="0" y="0"/>
          <a:chExt cx="0" cy="0"/>
        </a:xfrm>
      </p:grpSpPr>
      <p:sp>
        <p:nvSpPr>
          <p:cNvPr id="1093" name="Google Shape;1093;p208"/>
          <p:cNvSpPr/>
          <p:nvPr/>
        </p:nvSpPr>
        <p:spPr>
          <a:xfrm>
            <a:off x="0" y="2423160"/>
            <a:ext cx="12192000" cy="4434840"/>
          </a:xfrm>
          <a:prstGeom prst="rect">
            <a:avLst/>
          </a:prstGeom>
          <a:solidFill>
            <a:srgbClr val="CCF0F0">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094" name="Google Shape;1094;p208"/>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95" name="Google Shape;1095;p208"/>
          <p:cNvSpPr>
            <a:spLocks noGrp="1"/>
          </p:cNvSpPr>
          <p:nvPr>
            <p:ph type="pic" idx="2"/>
          </p:nvPr>
        </p:nvSpPr>
        <p:spPr>
          <a:xfrm>
            <a:off x="838199" y="1684101"/>
            <a:ext cx="1371600" cy="1371600"/>
          </a:xfrm>
          <a:prstGeom prst="ellipse">
            <a:avLst/>
          </a:prstGeom>
          <a:solidFill>
            <a:srgbClr val="FFF2E3"/>
          </a:solidFill>
          <a:ln>
            <a:noFill/>
          </a:ln>
        </p:spPr>
      </p:sp>
      <p:sp>
        <p:nvSpPr>
          <p:cNvPr id="1096" name="Google Shape;1096;p208"/>
          <p:cNvSpPr txBox="1">
            <a:spLocks noGrp="1"/>
          </p:cNvSpPr>
          <p:nvPr>
            <p:ph type="body" idx="1"/>
          </p:nvPr>
        </p:nvSpPr>
        <p:spPr>
          <a:xfrm>
            <a:off x="838200"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7" name="Google Shape;1097;p208"/>
          <p:cNvSpPr txBox="1">
            <a:spLocks noGrp="1"/>
          </p:cNvSpPr>
          <p:nvPr>
            <p:ph type="body" idx="3"/>
          </p:nvPr>
        </p:nvSpPr>
        <p:spPr>
          <a:xfrm>
            <a:off x="838200" y="3493262"/>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8" name="Google Shape;1098;p208"/>
          <p:cNvSpPr txBox="1">
            <a:spLocks noGrp="1"/>
          </p:cNvSpPr>
          <p:nvPr>
            <p:ph type="body" idx="4"/>
          </p:nvPr>
        </p:nvSpPr>
        <p:spPr>
          <a:xfrm>
            <a:off x="3842003"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9" name="Google Shape;1099;p208"/>
          <p:cNvSpPr txBox="1">
            <a:spLocks noGrp="1"/>
          </p:cNvSpPr>
          <p:nvPr>
            <p:ph type="body" idx="5"/>
          </p:nvPr>
        </p:nvSpPr>
        <p:spPr>
          <a:xfrm>
            <a:off x="3842003"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00" name="Google Shape;1100;p208"/>
          <p:cNvSpPr txBox="1">
            <a:spLocks noGrp="1"/>
          </p:cNvSpPr>
          <p:nvPr>
            <p:ph type="body" idx="6"/>
          </p:nvPr>
        </p:nvSpPr>
        <p:spPr>
          <a:xfrm>
            <a:off x="6974516"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01" name="Google Shape;1101;p208"/>
          <p:cNvSpPr txBox="1">
            <a:spLocks noGrp="1"/>
          </p:cNvSpPr>
          <p:nvPr>
            <p:ph type="body" idx="7"/>
          </p:nvPr>
        </p:nvSpPr>
        <p:spPr>
          <a:xfrm>
            <a:off x="6974516"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02" name="Google Shape;1102;p208"/>
          <p:cNvSpPr txBox="1">
            <a:spLocks noGrp="1"/>
          </p:cNvSpPr>
          <p:nvPr>
            <p:ph type="body" idx="8"/>
          </p:nvPr>
        </p:nvSpPr>
        <p:spPr>
          <a:xfrm>
            <a:off x="9982201" y="3132116"/>
            <a:ext cx="1371594"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03" name="Google Shape;1103;p208"/>
          <p:cNvSpPr txBox="1">
            <a:spLocks noGrp="1"/>
          </p:cNvSpPr>
          <p:nvPr>
            <p:ph type="body" idx="9"/>
          </p:nvPr>
        </p:nvSpPr>
        <p:spPr>
          <a:xfrm>
            <a:off x="9982200"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04" name="Google Shape;1104;p208"/>
          <p:cNvSpPr>
            <a:spLocks noGrp="1"/>
          </p:cNvSpPr>
          <p:nvPr>
            <p:ph type="pic" idx="13"/>
          </p:nvPr>
        </p:nvSpPr>
        <p:spPr>
          <a:xfrm>
            <a:off x="3842003" y="1684101"/>
            <a:ext cx="1371600" cy="1371600"/>
          </a:xfrm>
          <a:prstGeom prst="ellipse">
            <a:avLst/>
          </a:prstGeom>
          <a:solidFill>
            <a:srgbClr val="FFF2E3"/>
          </a:solidFill>
          <a:ln>
            <a:noFill/>
          </a:ln>
        </p:spPr>
      </p:sp>
      <p:sp>
        <p:nvSpPr>
          <p:cNvPr id="1105" name="Google Shape;1105;p208"/>
          <p:cNvSpPr>
            <a:spLocks noGrp="1"/>
          </p:cNvSpPr>
          <p:nvPr>
            <p:ph type="pic" idx="14"/>
          </p:nvPr>
        </p:nvSpPr>
        <p:spPr>
          <a:xfrm>
            <a:off x="6974516" y="1684101"/>
            <a:ext cx="1371600" cy="1371600"/>
          </a:xfrm>
          <a:prstGeom prst="ellipse">
            <a:avLst/>
          </a:prstGeom>
          <a:solidFill>
            <a:srgbClr val="FFF2E3"/>
          </a:solidFill>
          <a:ln>
            <a:noFill/>
          </a:ln>
        </p:spPr>
      </p:sp>
      <p:sp>
        <p:nvSpPr>
          <p:cNvPr id="1106" name="Google Shape;1106;p208"/>
          <p:cNvSpPr>
            <a:spLocks noGrp="1"/>
          </p:cNvSpPr>
          <p:nvPr>
            <p:ph type="pic" idx="15"/>
          </p:nvPr>
        </p:nvSpPr>
        <p:spPr>
          <a:xfrm>
            <a:off x="9982200" y="1619009"/>
            <a:ext cx="1371600" cy="1371600"/>
          </a:xfrm>
          <a:prstGeom prst="ellipse">
            <a:avLst/>
          </a:prstGeom>
          <a:solidFill>
            <a:srgbClr val="FFF2E3"/>
          </a:solidFill>
          <a:ln>
            <a:noFill/>
          </a:ln>
        </p:spPr>
      </p:sp>
      <p:sp>
        <p:nvSpPr>
          <p:cNvPr id="1107" name="Google Shape;1107;p208"/>
          <p:cNvSpPr>
            <a:spLocks noGrp="1"/>
          </p:cNvSpPr>
          <p:nvPr>
            <p:ph type="pic" idx="16"/>
          </p:nvPr>
        </p:nvSpPr>
        <p:spPr>
          <a:xfrm>
            <a:off x="2338161" y="3948094"/>
            <a:ext cx="1371600" cy="1371600"/>
          </a:xfrm>
          <a:prstGeom prst="ellipse">
            <a:avLst/>
          </a:prstGeom>
          <a:solidFill>
            <a:srgbClr val="FFF2E3"/>
          </a:solidFill>
          <a:ln>
            <a:noFill/>
          </a:ln>
        </p:spPr>
      </p:sp>
      <p:sp>
        <p:nvSpPr>
          <p:cNvPr id="1108" name="Google Shape;1108;p208"/>
          <p:cNvSpPr txBox="1">
            <a:spLocks noGrp="1"/>
          </p:cNvSpPr>
          <p:nvPr>
            <p:ph type="body" idx="17"/>
          </p:nvPr>
        </p:nvSpPr>
        <p:spPr>
          <a:xfrm>
            <a:off x="2338162"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09" name="Google Shape;1109;p208"/>
          <p:cNvSpPr txBox="1">
            <a:spLocks noGrp="1"/>
          </p:cNvSpPr>
          <p:nvPr>
            <p:ph type="body" idx="18"/>
          </p:nvPr>
        </p:nvSpPr>
        <p:spPr>
          <a:xfrm>
            <a:off x="2338162" y="5806028"/>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10" name="Google Shape;1110;p208"/>
          <p:cNvSpPr txBox="1">
            <a:spLocks noGrp="1"/>
          </p:cNvSpPr>
          <p:nvPr>
            <p:ph type="body" idx="19"/>
          </p:nvPr>
        </p:nvSpPr>
        <p:spPr>
          <a:xfrm>
            <a:off x="5408259"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11" name="Google Shape;1111;p208"/>
          <p:cNvSpPr txBox="1">
            <a:spLocks noGrp="1"/>
          </p:cNvSpPr>
          <p:nvPr>
            <p:ph type="body" idx="20"/>
          </p:nvPr>
        </p:nvSpPr>
        <p:spPr>
          <a:xfrm>
            <a:off x="5408259"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12" name="Google Shape;1112;p208"/>
          <p:cNvSpPr txBox="1">
            <a:spLocks noGrp="1"/>
          </p:cNvSpPr>
          <p:nvPr>
            <p:ph type="body" idx="21"/>
          </p:nvPr>
        </p:nvSpPr>
        <p:spPr>
          <a:xfrm>
            <a:off x="8482238"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13" name="Google Shape;1113;p208"/>
          <p:cNvSpPr txBox="1">
            <a:spLocks noGrp="1"/>
          </p:cNvSpPr>
          <p:nvPr>
            <p:ph type="body" idx="22"/>
          </p:nvPr>
        </p:nvSpPr>
        <p:spPr>
          <a:xfrm>
            <a:off x="8482238"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14" name="Google Shape;1114;p208"/>
          <p:cNvSpPr>
            <a:spLocks noGrp="1"/>
          </p:cNvSpPr>
          <p:nvPr>
            <p:ph type="pic" idx="23"/>
          </p:nvPr>
        </p:nvSpPr>
        <p:spPr>
          <a:xfrm>
            <a:off x="5408259" y="3948094"/>
            <a:ext cx="1371600" cy="1371600"/>
          </a:xfrm>
          <a:prstGeom prst="ellipse">
            <a:avLst/>
          </a:prstGeom>
          <a:solidFill>
            <a:srgbClr val="FFF2E3"/>
          </a:solidFill>
          <a:ln>
            <a:noFill/>
          </a:ln>
        </p:spPr>
      </p:sp>
      <p:sp>
        <p:nvSpPr>
          <p:cNvPr id="1115" name="Google Shape;1115;p208"/>
          <p:cNvSpPr>
            <a:spLocks noGrp="1"/>
          </p:cNvSpPr>
          <p:nvPr>
            <p:ph type="pic" idx="24"/>
          </p:nvPr>
        </p:nvSpPr>
        <p:spPr>
          <a:xfrm>
            <a:off x="8482238" y="3948094"/>
            <a:ext cx="1371600" cy="1371600"/>
          </a:xfrm>
          <a:prstGeom prst="ellipse">
            <a:avLst/>
          </a:prstGeom>
          <a:solidFill>
            <a:srgbClr val="FFF2E3"/>
          </a:solidFill>
          <a:ln>
            <a:noFill/>
          </a:ln>
        </p:spPr>
      </p:sp>
      <p:sp>
        <p:nvSpPr>
          <p:cNvPr id="1116" name="Google Shape;1116;p20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1117" name="Google Shape;1117;p20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matchingName="Title, Content, and 3 Accent Photos">
  <p:cSld name="Title, Content, and 3 Accent Photos">
    <p:spTree>
      <p:nvGrpSpPr>
        <p:cNvPr id="1" name="Shape 1118"/>
        <p:cNvGrpSpPr/>
        <p:nvPr/>
      </p:nvGrpSpPr>
      <p:grpSpPr>
        <a:xfrm>
          <a:off x="0" y="0"/>
          <a:ext cx="0" cy="0"/>
          <a:chOff x="0" y="0"/>
          <a:chExt cx="0" cy="0"/>
        </a:xfrm>
      </p:grpSpPr>
      <p:sp>
        <p:nvSpPr>
          <p:cNvPr id="1119" name="Google Shape;1119;p209"/>
          <p:cNvSpPr/>
          <p:nvPr/>
        </p:nvSpPr>
        <p:spPr>
          <a:xfrm>
            <a:off x="0" y="1"/>
            <a:ext cx="12192000" cy="2502968"/>
          </a:xfrm>
          <a:prstGeom prst="rect">
            <a:avLst/>
          </a:prstGeom>
          <a:solidFill>
            <a:srgbClr val="D5FDFD">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120" name="Google Shape;1120;p209"/>
          <p:cNvSpPr/>
          <p:nvPr/>
        </p:nvSpPr>
        <p:spPr>
          <a:xfrm>
            <a:off x="83820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121" name="Google Shape;1121;p209"/>
          <p:cNvSpPr/>
          <p:nvPr/>
        </p:nvSpPr>
        <p:spPr>
          <a:xfrm>
            <a:off x="452477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122" name="Google Shape;1122;p209"/>
          <p:cNvSpPr/>
          <p:nvPr/>
        </p:nvSpPr>
        <p:spPr>
          <a:xfrm>
            <a:off x="821134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123" name="Google Shape;1123;p209"/>
          <p:cNvSpPr>
            <a:spLocks noGrp="1"/>
          </p:cNvSpPr>
          <p:nvPr>
            <p:ph type="pic" idx="2"/>
          </p:nvPr>
        </p:nvSpPr>
        <p:spPr>
          <a:xfrm>
            <a:off x="1088448" y="981075"/>
            <a:ext cx="2743199" cy="2743200"/>
          </a:xfrm>
          <a:prstGeom prst="rect">
            <a:avLst/>
          </a:prstGeom>
          <a:solidFill>
            <a:srgbClr val="FFF2E3"/>
          </a:solidFill>
          <a:ln>
            <a:noFill/>
          </a:ln>
        </p:spPr>
      </p:sp>
      <p:sp>
        <p:nvSpPr>
          <p:cNvPr id="1124" name="Google Shape;1124;p209"/>
          <p:cNvSpPr>
            <a:spLocks noGrp="1"/>
          </p:cNvSpPr>
          <p:nvPr>
            <p:ph type="pic" idx="3"/>
          </p:nvPr>
        </p:nvSpPr>
        <p:spPr>
          <a:xfrm>
            <a:off x="4724400" y="981075"/>
            <a:ext cx="2743199" cy="2743200"/>
          </a:xfrm>
          <a:prstGeom prst="rect">
            <a:avLst/>
          </a:prstGeom>
          <a:solidFill>
            <a:srgbClr val="FFF2E3"/>
          </a:solidFill>
          <a:ln>
            <a:noFill/>
          </a:ln>
        </p:spPr>
      </p:sp>
      <p:sp>
        <p:nvSpPr>
          <p:cNvPr id="1125" name="Google Shape;1125;p209"/>
          <p:cNvSpPr>
            <a:spLocks noGrp="1"/>
          </p:cNvSpPr>
          <p:nvPr>
            <p:ph type="pic" idx="4"/>
          </p:nvPr>
        </p:nvSpPr>
        <p:spPr>
          <a:xfrm>
            <a:off x="8478838" y="981075"/>
            <a:ext cx="2743199" cy="2743200"/>
          </a:xfrm>
          <a:prstGeom prst="rect">
            <a:avLst/>
          </a:prstGeom>
          <a:solidFill>
            <a:srgbClr val="FFF2E3"/>
          </a:solidFill>
          <a:ln>
            <a:noFill/>
          </a:ln>
        </p:spPr>
      </p:sp>
      <p:sp>
        <p:nvSpPr>
          <p:cNvPr id="1126" name="Google Shape;1126;p209"/>
          <p:cNvSpPr txBox="1">
            <a:spLocks noGrp="1"/>
          </p:cNvSpPr>
          <p:nvPr>
            <p:ph type="body" idx="1"/>
          </p:nvPr>
        </p:nvSpPr>
        <p:spPr>
          <a:xfrm>
            <a:off x="1089025" y="4271963"/>
            <a:ext cx="4829175"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3600"/>
              <a:buNone/>
              <a:defRPr sz="3600" b="0" i="0">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7" name="Google Shape;1127;p209"/>
          <p:cNvSpPr txBox="1">
            <a:spLocks noGrp="1"/>
          </p:cNvSpPr>
          <p:nvPr>
            <p:ph type="body" idx="5"/>
          </p:nvPr>
        </p:nvSpPr>
        <p:spPr>
          <a:xfrm>
            <a:off x="6273803" y="4271963"/>
            <a:ext cx="4947918"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sz="220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8" name="Google Shape;1128;p20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129"/>
        <p:cNvGrpSpPr/>
        <p:nvPr/>
      </p:nvGrpSpPr>
      <p:grpSpPr>
        <a:xfrm>
          <a:off x="0" y="0"/>
          <a:ext cx="0" cy="0"/>
          <a:chOff x="0" y="0"/>
          <a:chExt cx="0" cy="0"/>
        </a:xfrm>
      </p:grpSpPr>
      <p:sp>
        <p:nvSpPr>
          <p:cNvPr id="1130" name="Google Shape;1130;p211"/>
          <p:cNvSpPr/>
          <p:nvPr/>
        </p:nvSpPr>
        <p:spPr>
          <a:xfrm>
            <a:off x="0" y="1"/>
            <a:ext cx="12192000" cy="4572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cxnSp>
        <p:nvCxnSpPr>
          <p:cNvPr id="1131" name="Google Shape;1131;p211"/>
          <p:cNvCxnSpPr/>
          <p:nvPr/>
        </p:nvCxnSpPr>
        <p:spPr>
          <a:xfrm>
            <a:off x="865265" y="6144481"/>
            <a:ext cx="4074725" cy="0"/>
          </a:xfrm>
          <a:prstGeom prst="straightConnector1">
            <a:avLst/>
          </a:prstGeom>
          <a:noFill/>
          <a:ln w="50800" cap="rnd" cmpd="sng">
            <a:solidFill>
              <a:schemeClr val="accent3"/>
            </a:solidFill>
            <a:prstDash val="solid"/>
            <a:round/>
            <a:headEnd type="none" w="sm" len="sm"/>
            <a:tailEnd type="none" w="sm" len="sm"/>
          </a:ln>
        </p:spPr>
      </p:cxnSp>
      <p:sp>
        <p:nvSpPr>
          <p:cNvPr id="1132" name="Google Shape;1132;p211"/>
          <p:cNvSpPr/>
          <p:nvPr/>
        </p:nvSpPr>
        <p:spPr>
          <a:xfrm>
            <a:off x="1418096" y="364893"/>
            <a:ext cx="9128502" cy="477733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1133" name="Google Shape;1133;p211" descr="A close up of a logo&#10;&#10;Description automatically generated"/>
          <p:cNvPicPr preferRelativeResize="0"/>
          <p:nvPr/>
        </p:nvPicPr>
        <p:blipFill rotWithShape="1">
          <a:blip r:embed="rId2">
            <a:alphaModFix/>
          </a:blip>
          <a:srcRect/>
          <a:stretch/>
        </p:blipFill>
        <p:spPr>
          <a:xfrm flipH="1">
            <a:off x="418815" y="364893"/>
            <a:ext cx="1383543" cy="1383543"/>
          </a:xfrm>
          <a:prstGeom prst="rect">
            <a:avLst/>
          </a:prstGeom>
          <a:noFill/>
          <a:ln>
            <a:noFill/>
          </a:ln>
        </p:spPr>
      </p:pic>
      <p:sp>
        <p:nvSpPr>
          <p:cNvPr id="1134" name="Google Shape;1134;p211"/>
          <p:cNvSpPr txBox="1">
            <a:spLocks noGrp="1"/>
          </p:cNvSpPr>
          <p:nvPr>
            <p:ph type="body" idx="1"/>
          </p:nvPr>
        </p:nvSpPr>
        <p:spPr>
          <a:xfrm>
            <a:off x="1954213" y="713519"/>
            <a:ext cx="8086725" cy="36251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3600"/>
              <a:buNone/>
              <a:defRPr sz="3600" i="1">
                <a:solidFill>
                  <a:schemeClr val="lt1"/>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5" name="Google Shape;1135;p211"/>
          <p:cNvSpPr txBox="1">
            <a:spLocks noGrp="1"/>
          </p:cNvSpPr>
          <p:nvPr>
            <p:ph type="body" idx="2"/>
          </p:nvPr>
        </p:nvSpPr>
        <p:spPr>
          <a:xfrm>
            <a:off x="865188" y="5468938"/>
            <a:ext cx="4075112" cy="519112"/>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2400"/>
              <a:buNone/>
              <a:defRPr sz="2400" b="1">
                <a:solidFill>
                  <a:schemeClr val="accent3"/>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ertiary_Title, Super Title, and 2 Content">
  <p:cSld name="Tertiary_Title, Super Title, and 2 Content">
    <p:spTree>
      <p:nvGrpSpPr>
        <p:cNvPr id="1" name="Shape 141"/>
        <p:cNvGrpSpPr/>
        <p:nvPr/>
      </p:nvGrpSpPr>
      <p:grpSpPr>
        <a:xfrm>
          <a:off x="0" y="0"/>
          <a:ext cx="0" cy="0"/>
          <a:chOff x="0" y="0"/>
          <a:chExt cx="0" cy="0"/>
        </a:xfrm>
      </p:grpSpPr>
      <p:sp>
        <p:nvSpPr>
          <p:cNvPr id="142" name="Google Shape;142;p63"/>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3" name="Google Shape;143;p63"/>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4" name="Google Shape;144;p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145" name="Google Shape;145;p63"/>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46" name="Google Shape;146;p63"/>
          <p:cNvSpPr txBox="1">
            <a:spLocks noGrp="1"/>
          </p:cNvSpPr>
          <p:nvPr>
            <p:ph type="body" idx="2"/>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7" name="Google Shape;147;p63"/>
          <p:cNvSpPr txBox="1">
            <a:spLocks noGrp="1"/>
          </p:cNvSpPr>
          <p:nvPr>
            <p:ph type="body" idx="3"/>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Key Message with Descriptor Photo">
  <p:cSld name="Key Message with Descriptor Photo">
    <p:bg>
      <p:bgPr>
        <a:gradFill>
          <a:gsLst>
            <a:gs pos="0">
              <a:srgbClr val="14484A"/>
            </a:gs>
            <a:gs pos="100000">
              <a:schemeClr val="accent5"/>
            </a:gs>
          </a:gsLst>
          <a:lin ang="0" scaled="0"/>
        </a:gradFill>
        <a:effectLst/>
      </p:bgPr>
    </p:bg>
    <p:spTree>
      <p:nvGrpSpPr>
        <p:cNvPr id="1" name="Shape 148"/>
        <p:cNvGrpSpPr/>
        <p:nvPr/>
      </p:nvGrpSpPr>
      <p:grpSpPr>
        <a:xfrm>
          <a:off x="0" y="0"/>
          <a:ext cx="0" cy="0"/>
          <a:chOff x="0" y="0"/>
          <a:chExt cx="0" cy="0"/>
        </a:xfrm>
      </p:grpSpPr>
      <p:sp>
        <p:nvSpPr>
          <p:cNvPr id="149" name="Google Shape;149;p108"/>
          <p:cNvSpPr>
            <a:spLocks noGrp="1"/>
          </p:cNvSpPr>
          <p:nvPr>
            <p:ph type="pic" idx="2"/>
          </p:nvPr>
        </p:nvSpPr>
        <p:spPr>
          <a:xfrm>
            <a:off x="0" y="0"/>
            <a:ext cx="5483752" cy="6858000"/>
          </a:xfrm>
          <a:prstGeom prst="rect">
            <a:avLst/>
          </a:prstGeom>
          <a:solidFill>
            <a:srgbClr val="FFF2E3"/>
          </a:solidFill>
          <a:ln>
            <a:noFill/>
          </a:ln>
        </p:spPr>
      </p:sp>
      <p:sp>
        <p:nvSpPr>
          <p:cNvPr id="150" name="Google Shape;150;p108"/>
          <p:cNvSpPr/>
          <p:nvPr/>
        </p:nvSpPr>
        <p:spPr>
          <a:xfrm>
            <a:off x="610300" y="2011246"/>
            <a:ext cx="10965050" cy="283550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51" name="Google Shape;151;p108"/>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52" name="Google Shape;152;p108"/>
          <p:cNvSpPr>
            <a:spLocks noGrp="1"/>
          </p:cNvSpPr>
          <p:nvPr>
            <p:ph type="body" idx="1"/>
          </p:nvPr>
        </p:nvSpPr>
        <p:spPr>
          <a:xfrm>
            <a:off x="841553" y="2232025"/>
            <a:ext cx="5526088" cy="2393950"/>
          </a:xfrm>
          <a:prstGeom prst="roundRect">
            <a:avLst>
              <a:gd name="adj" fmla="val 9028"/>
            </a:avLst>
          </a:prstGeom>
          <a:solidFill>
            <a:srgbClr val="CCF0F0"/>
          </a:solid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dk1"/>
              </a:buClr>
              <a:buSzPts val="3200"/>
              <a:buNone/>
              <a:defRPr sz="3200" b="0" i="0">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 name="Google Shape;153;p108"/>
          <p:cNvSpPr txBox="1">
            <a:spLocks noGrp="1"/>
          </p:cNvSpPr>
          <p:nvPr>
            <p:ph type="body" idx="3"/>
          </p:nvPr>
        </p:nvSpPr>
        <p:spPr>
          <a:xfrm>
            <a:off x="6865938" y="2293938"/>
            <a:ext cx="4356100" cy="2362200"/>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lt1"/>
              </a:buClr>
              <a:buSzPts val="1800"/>
              <a:buNone/>
              <a:defRPr sz="1800">
                <a:solidFill>
                  <a:schemeClr val="lt1"/>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2 Content">
  <p:cSld name="Title and 2 Content">
    <p:spTree>
      <p:nvGrpSpPr>
        <p:cNvPr id="1" name="Shape 154"/>
        <p:cNvGrpSpPr/>
        <p:nvPr/>
      </p:nvGrpSpPr>
      <p:grpSpPr>
        <a:xfrm>
          <a:off x="0" y="0"/>
          <a:ext cx="0" cy="0"/>
          <a:chOff x="0" y="0"/>
          <a:chExt cx="0" cy="0"/>
        </a:xfrm>
      </p:grpSpPr>
      <p:sp>
        <p:nvSpPr>
          <p:cNvPr id="155" name="Google Shape;155;p6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6" name="Google Shape;156;p64"/>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7" name="Google Shape;157;p64"/>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8" name="Google Shape;158;p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159" name="Google Shape;159;p6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Header with Photo">
  <p:cSld name="Section Header with Photo">
    <p:spTree>
      <p:nvGrpSpPr>
        <p:cNvPr id="1" name="Shape 160"/>
        <p:cNvGrpSpPr/>
        <p:nvPr/>
      </p:nvGrpSpPr>
      <p:grpSpPr>
        <a:xfrm>
          <a:off x="0" y="0"/>
          <a:ext cx="0" cy="0"/>
          <a:chOff x="0" y="0"/>
          <a:chExt cx="0" cy="0"/>
        </a:xfrm>
      </p:grpSpPr>
      <p:sp>
        <p:nvSpPr>
          <p:cNvPr id="161" name="Google Shape;161;p69"/>
          <p:cNvSpPr>
            <a:spLocks noGrp="1"/>
          </p:cNvSpPr>
          <p:nvPr>
            <p:ph type="pic" idx="2"/>
          </p:nvPr>
        </p:nvSpPr>
        <p:spPr>
          <a:xfrm>
            <a:off x="-20158" y="0"/>
            <a:ext cx="7579198" cy="6858000"/>
          </a:xfrm>
          <a:prstGeom prst="rect">
            <a:avLst/>
          </a:prstGeom>
          <a:solidFill>
            <a:srgbClr val="FFF2E3"/>
          </a:solidFill>
          <a:ln>
            <a:noFill/>
          </a:ln>
        </p:spPr>
      </p:sp>
      <p:sp>
        <p:nvSpPr>
          <p:cNvPr id="162" name="Google Shape;162;p69"/>
          <p:cNvSpPr/>
          <p:nvPr/>
        </p:nvSpPr>
        <p:spPr>
          <a:xfrm>
            <a:off x="7559040" y="0"/>
            <a:ext cx="4632960" cy="6858000"/>
          </a:xfrm>
          <a:prstGeom prst="rect">
            <a:avLst/>
          </a:prstGeom>
          <a:solidFill>
            <a:srgbClr val="D5FDFD">
              <a:alpha val="3176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lt1"/>
                </a:solidFill>
                <a:latin typeface="Source Sans Pro"/>
                <a:ea typeface="Source Sans Pro"/>
                <a:cs typeface="Source Sans Pro"/>
                <a:sym typeface="Source Sans Pro"/>
              </a:rPr>
              <a:t>t</a:t>
            </a:r>
            <a:endParaRPr sz="1400" b="0" i="0" u="none" strike="noStrike" cap="none" dirty="0">
              <a:solidFill>
                <a:srgbClr val="000000"/>
              </a:solidFill>
              <a:latin typeface="Arial"/>
              <a:ea typeface="Arial"/>
              <a:cs typeface="Arial"/>
              <a:sym typeface="Arial"/>
            </a:endParaRPr>
          </a:p>
        </p:txBody>
      </p:sp>
      <p:sp>
        <p:nvSpPr>
          <p:cNvPr id="163" name="Google Shape;163;p69"/>
          <p:cNvSpPr/>
          <p:nvPr/>
        </p:nvSpPr>
        <p:spPr>
          <a:xfrm>
            <a:off x="450376" y="443621"/>
            <a:ext cx="11734898" cy="5995765"/>
          </a:xfrm>
          <a:custGeom>
            <a:avLst/>
            <a:gdLst/>
            <a:ahLst/>
            <a:cxnLst/>
            <a:rect l="l" t="t" r="r" b="b"/>
            <a:pathLst>
              <a:path w="11734898" h="5995765" extrusionOk="0">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64" name="Google Shape;164;p69"/>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65" name="Google Shape;165;p69"/>
          <p:cNvSpPr txBox="1">
            <a:spLocks noGrp="1"/>
          </p:cNvSpPr>
          <p:nvPr>
            <p:ph type="body" idx="1"/>
          </p:nvPr>
        </p:nvSpPr>
        <p:spPr>
          <a:xfrm>
            <a:off x="8022848" y="2384612"/>
            <a:ext cx="2617787" cy="610009"/>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accent3"/>
              </a:buClr>
              <a:buSzPts val="1800"/>
              <a:buNone/>
              <a:defRPr sz="1800" b="1"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6" name="Google Shape;166;p69"/>
          <p:cNvSpPr txBox="1">
            <a:spLocks noGrp="1"/>
          </p:cNvSpPr>
          <p:nvPr>
            <p:ph type="body" idx="3"/>
          </p:nvPr>
        </p:nvSpPr>
        <p:spPr>
          <a:xfrm>
            <a:off x="8022848" y="2976283"/>
            <a:ext cx="3469905" cy="2671482"/>
          </a:xfrm>
          <a:prstGeom prst="rect">
            <a:avLst/>
          </a:prstGeom>
          <a:noFill/>
          <a:ln>
            <a:noFill/>
          </a:ln>
        </p:spPr>
        <p:txBody>
          <a:bodyPr spcFirstLastPara="1" wrap="square" lIns="91425" tIns="182875" rIns="91425" bIns="45700" anchor="t" anchorCtr="0">
            <a:normAutofit/>
          </a:bodyPr>
          <a:lstStyle>
            <a:lvl1pPr marL="457200" lvl="0" indent="-228600" algn="l">
              <a:lnSpc>
                <a:spcPct val="100000"/>
              </a:lnSpc>
              <a:spcBef>
                <a:spcPts val="1000"/>
              </a:spcBef>
              <a:spcAft>
                <a:spcPts val="0"/>
              </a:spcAft>
              <a:buClr>
                <a:srgbClr val="14484A"/>
              </a:buClr>
              <a:buSzPts val="3600"/>
              <a:buNone/>
              <a:defRPr sz="3600" b="0" i="0">
                <a:solidFill>
                  <a:srgbClr val="14484A"/>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25"/>
        <p:cNvGrpSpPr/>
        <p:nvPr/>
      </p:nvGrpSpPr>
      <p:grpSpPr>
        <a:xfrm>
          <a:off x="0" y="0"/>
          <a:ext cx="0" cy="0"/>
          <a:chOff x="0" y="0"/>
          <a:chExt cx="0" cy="0"/>
        </a:xfrm>
      </p:grpSpPr>
      <p:pic>
        <p:nvPicPr>
          <p:cNvPr id="26" name="Google Shape;26;p111"/>
          <p:cNvPicPr preferRelativeResize="0"/>
          <p:nvPr/>
        </p:nvPicPr>
        <p:blipFill rotWithShape="1">
          <a:blip r:embed="rId2">
            <a:alphaModFix/>
          </a:blip>
          <a:srcRect l="8646" t="11196" b="9468"/>
          <a:stretch/>
        </p:blipFill>
        <p:spPr>
          <a:xfrm flipH="1">
            <a:off x="0" y="-26905"/>
            <a:ext cx="12192000" cy="6858000"/>
          </a:xfrm>
          <a:prstGeom prst="rect">
            <a:avLst/>
          </a:prstGeom>
          <a:noFill/>
          <a:ln>
            <a:noFill/>
          </a:ln>
        </p:spPr>
      </p:pic>
      <p:sp>
        <p:nvSpPr>
          <p:cNvPr id="27" name="Google Shape;27;p111"/>
          <p:cNvSpPr/>
          <p:nvPr/>
        </p:nvSpPr>
        <p:spPr>
          <a:xfrm>
            <a:off x="0" y="-26906"/>
            <a:ext cx="11750936" cy="6858000"/>
          </a:xfrm>
          <a:prstGeom prst="rect">
            <a:avLst/>
          </a:prstGeom>
          <a:gradFill>
            <a:gsLst>
              <a:gs pos="0">
                <a:schemeClr val="accent5"/>
              </a:gs>
              <a:gs pos="8000">
                <a:schemeClr val="accent5"/>
              </a:gs>
              <a:gs pos="31000">
                <a:srgbClr val="289195">
                  <a:alpha val="88627"/>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28" name="Google Shape;28;p111"/>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29" name="Google Shape;29;p111"/>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30" name="Google Shape;30;p111"/>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ondary Section Header without Photo">
  <p:cSld name="Secondary Section Header without Photo">
    <p:bg>
      <p:bgPr>
        <a:solidFill>
          <a:srgbClr val="FFF2E3">
            <a:alpha val="48627"/>
          </a:srgbClr>
        </a:solidFill>
        <a:effectLst/>
      </p:bgPr>
    </p:bg>
    <p:spTree>
      <p:nvGrpSpPr>
        <p:cNvPr id="1" name="Shape 167"/>
        <p:cNvGrpSpPr/>
        <p:nvPr/>
      </p:nvGrpSpPr>
      <p:grpSpPr>
        <a:xfrm>
          <a:off x="0" y="0"/>
          <a:ext cx="0" cy="0"/>
          <a:chOff x="0" y="0"/>
          <a:chExt cx="0" cy="0"/>
        </a:xfrm>
      </p:grpSpPr>
      <p:sp>
        <p:nvSpPr>
          <p:cNvPr id="168" name="Google Shape;168;p70"/>
          <p:cNvSpPr/>
          <p:nvPr/>
        </p:nvSpPr>
        <p:spPr>
          <a:xfrm>
            <a:off x="532005" y="607276"/>
            <a:ext cx="3498573" cy="5367528"/>
          </a:xfrm>
          <a:prstGeom prst="roundRect">
            <a:avLst>
              <a:gd name="adj" fmla="val 8568"/>
            </a:avLst>
          </a:prstGeom>
          <a:solidFill>
            <a:srgbClr val="FFD8AB">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69" name="Google Shape;169;p70"/>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70" name="Google Shape;170;p70"/>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rgbClr val="FF9517"/>
              </a:buClr>
              <a:buSzPts val="3600"/>
              <a:buNone/>
              <a:defRPr sz="3600" b="0" i="0">
                <a:solidFill>
                  <a:srgbClr val="FF9517"/>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1" name="Google Shape;171;p70"/>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rgbClr val="FF9517"/>
              </a:buClr>
              <a:buSzPts val="1800"/>
              <a:buNone/>
              <a:defRPr sz="1800" b="1" i="0">
                <a:solidFill>
                  <a:srgbClr val="FF9517"/>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72" name="Google Shape;172;p70"/>
          <p:cNvCxnSpPr/>
          <p:nvPr/>
        </p:nvCxnSpPr>
        <p:spPr>
          <a:xfrm>
            <a:off x="965532" y="4783546"/>
            <a:ext cx="6165251" cy="0"/>
          </a:xfrm>
          <a:prstGeom prst="straightConnector1">
            <a:avLst/>
          </a:prstGeom>
          <a:noFill/>
          <a:ln w="50800" cap="rnd" cmpd="sng">
            <a:solidFill>
              <a:srgbClr val="FF9517"/>
            </a:solidFill>
            <a:prstDash val="solid"/>
            <a:round/>
            <a:headEnd type="none" w="sm" len="sm"/>
            <a:tailEnd type="none" w="sm" len="sm"/>
          </a:ln>
        </p:spPr>
      </p:cxn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lank_01">
  <p:cSld name="Blank_01">
    <p:bg>
      <p:bgPr>
        <a:solidFill>
          <a:srgbClr val="FFFFFF"/>
        </a:solidFill>
        <a:effectLst/>
      </p:bgPr>
    </p:bg>
    <p:spTree>
      <p:nvGrpSpPr>
        <p:cNvPr id="1" name="Shape 173"/>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ile, Sub-title, and Content">
  <p:cSld name="Titile, Sub-title, and Content">
    <p:spTree>
      <p:nvGrpSpPr>
        <p:cNvPr id="1" name="Shape 174"/>
        <p:cNvGrpSpPr/>
        <p:nvPr/>
      </p:nvGrpSpPr>
      <p:grpSpPr>
        <a:xfrm>
          <a:off x="0" y="0"/>
          <a:ext cx="0" cy="0"/>
          <a:chOff x="0" y="0"/>
          <a:chExt cx="0" cy="0"/>
        </a:xfrm>
      </p:grpSpPr>
      <p:sp>
        <p:nvSpPr>
          <p:cNvPr id="175" name="Google Shape;175;p7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6" name="Google Shape;176;p7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7" name="Google Shape;177;p72"/>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7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79" name="Google Shape;179;p7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_02">
  <p:cSld name="Title and Content_02">
    <p:spTree>
      <p:nvGrpSpPr>
        <p:cNvPr id="1" name="Shape 180"/>
        <p:cNvGrpSpPr/>
        <p:nvPr/>
      </p:nvGrpSpPr>
      <p:grpSpPr>
        <a:xfrm>
          <a:off x="0" y="0"/>
          <a:ext cx="0" cy="0"/>
          <a:chOff x="0" y="0"/>
          <a:chExt cx="0" cy="0"/>
        </a:xfrm>
      </p:grpSpPr>
      <p:sp>
        <p:nvSpPr>
          <p:cNvPr id="181" name="Google Shape;181;p7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2" name="Google Shape;182;p7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3" name="Google Shape;183;p73"/>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84" name="Google Shape;184;p7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ub-Title, and Content_02">
  <p:cSld name="Title, Sub-Title, and Content_02">
    <p:spTree>
      <p:nvGrpSpPr>
        <p:cNvPr id="1" name="Shape 185"/>
        <p:cNvGrpSpPr/>
        <p:nvPr/>
      </p:nvGrpSpPr>
      <p:grpSpPr>
        <a:xfrm>
          <a:off x="0" y="0"/>
          <a:ext cx="0" cy="0"/>
          <a:chOff x="0" y="0"/>
          <a:chExt cx="0" cy="0"/>
        </a:xfrm>
      </p:grpSpPr>
      <p:sp>
        <p:nvSpPr>
          <p:cNvPr id="186" name="Google Shape;186;p7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7" name="Google Shape;187;p7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8" name="Google Shape;188;p74"/>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9" name="Google Shape;189;p74"/>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90" name="Google Shape;190;p7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uper Title, and Content_02">
  <p:cSld name="Title, Super Title, and Content_02">
    <p:spTree>
      <p:nvGrpSpPr>
        <p:cNvPr id="1" name="Shape 191"/>
        <p:cNvGrpSpPr/>
        <p:nvPr/>
      </p:nvGrpSpPr>
      <p:grpSpPr>
        <a:xfrm>
          <a:off x="0" y="0"/>
          <a:ext cx="0" cy="0"/>
          <a:chOff x="0" y="0"/>
          <a:chExt cx="0" cy="0"/>
        </a:xfrm>
      </p:grpSpPr>
      <p:sp>
        <p:nvSpPr>
          <p:cNvPr id="192" name="Google Shape;192;p75"/>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3" name="Google Shape;193;p7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4" name="Google Shape;194;p75"/>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5" name="Google Shape;195;p75"/>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96" name="Google Shape;196;p7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ub-Title, Super Title, and Content_02">
  <p:cSld name="Title, Sub-Title, Super Title, and Content_02">
    <p:spTree>
      <p:nvGrpSpPr>
        <p:cNvPr id="1" name="Shape 197"/>
        <p:cNvGrpSpPr/>
        <p:nvPr/>
      </p:nvGrpSpPr>
      <p:grpSpPr>
        <a:xfrm>
          <a:off x="0" y="0"/>
          <a:ext cx="0" cy="0"/>
          <a:chOff x="0" y="0"/>
          <a:chExt cx="0" cy="0"/>
        </a:xfrm>
      </p:grpSpPr>
      <p:sp>
        <p:nvSpPr>
          <p:cNvPr id="198" name="Google Shape;198;p76"/>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9" name="Google Shape;199;p7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0" name="Google Shape;200;p76"/>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1" name="Google Shape;201;p76"/>
          <p:cNvSpPr txBox="1">
            <a:spLocks noGrp="1"/>
          </p:cNvSpPr>
          <p:nvPr>
            <p:ph type="body" idx="3"/>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2" name="Google Shape;202;p76"/>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203" name="Google Shape;203;p7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Content_03">
  <p:cSld name="Title and Content_03">
    <p:spTree>
      <p:nvGrpSpPr>
        <p:cNvPr id="1" name="Shape 204"/>
        <p:cNvGrpSpPr/>
        <p:nvPr/>
      </p:nvGrpSpPr>
      <p:grpSpPr>
        <a:xfrm>
          <a:off x="0" y="0"/>
          <a:ext cx="0" cy="0"/>
          <a:chOff x="0" y="0"/>
          <a:chExt cx="0" cy="0"/>
        </a:xfrm>
      </p:grpSpPr>
      <p:sp>
        <p:nvSpPr>
          <p:cNvPr id="205" name="Google Shape;205;p7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6" name="Google Shape;206;p7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7" name="Google Shape;207;p77"/>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208" name="Google Shape;208;p7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Sub- Title, and Content_03">
  <p:cSld name="Title, Sub- Title, and Content_03">
    <p:spTree>
      <p:nvGrpSpPr>
        <p:cNvPr id="1" name="Shape 209"/>
        <p:cNvGrpSpPr/>
        <p:nvPr/>
      </p:nvGrpSpPr>
      <p:grpSpPr>
        <a:xfrm>
          <a:off x="0" y="0"/>
          <a:ext cx="0" cy="0"/>
          <a:chOff x="0" y="0"/>
          <a:chExt cx="0" cy="0"/>
        </a:xfrm>
      </p:grpSpPr>
      <p:sp>
        <p:nvSpPr>
          <p:cNvPr id="210" name="Google Shape;210;p7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1" name="Google Shape;211;p7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2" name="Google Shape;212;p78"/>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3" name="Google Shape;213;p78"/>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214" name="Google Shape;214;p7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ub-Title, Super Title, and Content_03">
  <p:cSld name="Title, Sub-Title, Super Title, and Content_03">
    <p:spTree>
      <p:nvGrpSpPr>
        <p:cNvPr id="1" name="Shape 215"/>
        <p:cNvGrpSpPr/>
        <p:nvPr/>
      </p:nvGrpSpPr>
      <p:grpSpPr>
        <a:xfrm>
          <a:off x="0" y="0"/>
          <a:ext cx="0" cy="0"/>
          <a:chOff x="0" y="0"/>
          <a:chExt cx="0" cy="0"/>
        </a:xfrm>
      </p:grpSpPr>
      <p:sp>
        <p:nvSpPr>
          <p:cNvPr id="216" name="Google Shape;216;p79"/>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7" name="Google Shape;217;p7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8" name="Google Shape;218;p79"/>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 name="Google Shape;219;p79"/>
          <p:cNvSpPr txBox="1">
            <a:spLocks noGrp="1"/>
          </p:cNvSpPr>
          <p:nvPr>
            <p:ph type="body" idx="3"/>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0" name="Google Shape;220;p79"/>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221" name="Google Shape;221;p7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31"/>
        <p:cNvGrpSpPr/>
        <p:nvPr/>
      </p:nvGrpSpPr>
      <p:grpSpPr>
        <a:xfrm>
          <a:off x="0" y="0"/>
          <a:ext cx="0" cy="0"/>
          <a:chOff x="0" y="0"/>
          <a:chExt cx="0" cy="0"/>
        </a:xfrm>
      </p:grpSpPr>
      <p:pic>
        <p:nvPicPr>
          <p:cNvPr id="32" name="Google Shape;32;p112"/>
          <p:cNvPicPr preferRelativeResize="0"/>
          <p:nvPr/>
        </p:nvPicPr>
        <p:blipFill rotWithShape="1">
          <a:blip r:embed="rId2">
            <a:alphaModFix/>
          </a:blip>
          <a:srcRect t="16230" r="9140" b="6887"/>
          <a:stretch/>
        </p:blipFill>
        <p:spPr>
          <a:xfrm>
            <a:off x="0" y="1"/>
            <a:ext cx="12205218" cy="6884906"/>
          </a:xfrm>
          <a:prstGeom prst="rect">
            <a:avLst/>
          </a:prstGeom>
          <a:noFill/>
          <a:ln>
            <a:noFill/>
          </a:ln>
        </p:spPr>
      </p:pic>
      <p:sp>
        <p:nvSpPr>
          <p:cNvPr id="33" name="Google Shape;33;p112"/>
          <p:cNvSpPr/>
          <p:nvPr/>
        </p:nvSpPr>
        <p:spPr>
          <a:xfrm>
            <a:off x="0" y="0"/>
            <a:ext cx="11750936" cy="6915555"/>
          </a:xfrm>
          <a:prstGeom prst="rect">
            <a:avLst/>
          </a:prstGeom>
          <a:gradFill>
            <a:gsLst>
              <a:gs pos="0">
                <a:schemeClr val="accent5"/>
              </a:gs>
              <a:gs pos="8000">
                <a:schemeClr val="accent5"/>
              </a:gs>
              <a:gs pos="31000">
                <a:srgbClr val="289195">
                  <a:alpha val="88627"/>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34" name="Google Shape;34;p112"/>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35" name="Google Shape;35;p112"/>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36" name="Google Shape;36;p112"/>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op Photo, Title, and 2 Content">
  <p:cSld name="Top Photo, Title, and 2 Content">
    <p:spTree>
      <p:nvGrpSpPr>
        <p:cNvPr id="1" name="Shape 222"/>
        <p:cNvGrpSpPr/>
        <p:nvPr/>
      </p:nvGrpSpPr>
      <p:grpSpPr>
        <a:xfrm>
          <a:off x="0" y="0"/>
          <a:ext cx="0" cy="0"/>
          <a:chOff x="0" y="0"/>
          <a:chExt cx="0" cy="0"/>
        </a:xfrm>
      </p:grpSpPr>
      <p:sp>
        <p:nvSpPr>
          <p:cNvPr id="223" name="Google Shape;223;p80"/>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4" name="Google Shape;224;p80"/>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5" name="Google Shape;225;p80"/>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6" name="Google Shape;226;p80"/>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227" name="Google Shape;227;p80"/>
          <p:cNvSpPr>
            <a:spLocks noGrp="1"/>
          </p:cNvSpPr>
          <p:nvPr>
            <p:ph type="pic" idx="3"/>
          </p:nvPr>
        </p:nvSpPr>
        <p:spPr>
          <a:xfrm>
            <a:off x="0" y="0"/>
            <a:ext cx="12192001" cy="2980269"/>
          </a:xfrm>
          <a:prstGeom prst="rect">
            <a:avLst/>
          </a:prstGeom>
          <a:solidFill>
            <a:srgbClr val="FFF2E3"/>
          </a:solidFill>
          <a:ln>
            <a:noFill/>
          </a:ln>
        </p:spPr>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op Photo, Title, Sub-Title, and 2 Content">
  <p:cSld name="Top Photo, Title, Sub-Title, and 2 Content">
    <p:spTree>
      <p:nvGrpSpPr>
        <p:cNvPr id="1" name="Shape 228"/>
        <p:cNvGrpSpPr/>
        <p:nvPr/>
      </p:nvGrpSpPr>
      <p:grpSpPr>
        <a:xfrm>
          <a:off x="0" y="0"/>
          <a:ext cx="0" cy="0"/>
          <a:chOff x="0" y="0"/>
          <a:chExt cx="0" cy="0"/>
        </a:xfrm>
      </p:grpSpPr>
      <p:sp>
        <p:nvSpPr>
          <p:cNvPr id="229" name="Google Shape;229;p81"/>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0" name="Google Shape;230;p81"/>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1" name="Google Shape;231;p81"/>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2" name="Google Shape;232;p81"/>
          <p:cNvSpPr txBox="1">
            <a:spLocks noGrp="1"/>
          </p:cNvSpPr>
          <p:nvPr>
            <p:ph type="body" idx="3"/>
          </p:nvPr>
        </p:nvSpPr>
        <p:spPr>
          <a:xfrm>
            <a:off x="838200" y="3997576"/>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3" name="Google Shape;233;p81"/>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234" name="Google Shape;234;p81"/>
          <p:cNvSpPr>
            <a:spLocks noGrp="1"/>
          </p:cNvSpPr>
          <p:nvPr>
            <p:ph type="pic" idx="4"/>
          </p:nvPr>
        </p:nvSpPr>
        <p:spPr>
          <a:xfrm>
            <a:off x="0" y="0"/>
            <a:ext cx="12192001" cy="2980269"/>
          </a:xfrm>
          <a:prstGeom prst="rect">
            <a:avLst/>
          </a:prstGeom>
          <a:solidFill>
            <a:srgbClr val="FFF2E3"/>
          </a:solidFill>
          <a:ln>
            <a:noFill/>
          </a:ln>
        </p:spPr>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op Photo, Title, Super Title, and 2 Content">
  <p:cSld name="Top Photo, Title, Super Title, and 2 Content">
    <p:spTree>
      <p:nvGrpSpPr>
        <p:cNvPr id="1" name="Shape 235"/>
        <p:cNvGrpSpPr/>
        <p:nvPr/>
      </p:nvGrpSpPr>
      <p:grpSpPr>
        <a:xfrm>
          <a:off x="0" y="0"/>
          <a:ext cx="0" cy="0"/>
          <a:chOff x="0" y="0"/>
          <a:chExt cx="0" cy="0"/>
        </a:xfrm>
      </p:grpSpPr>
      <p:sp>
        <p:nvSpPr>
          <p:cNvPr id="236" name="Google Shape;236;p82"/>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7" name="Google Shape;237;p82"/>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8" name="Google Shape;238;p82"/>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9" name="Google Shape;239;p82"/>
          <p:cNvSpPr>
            <a:spLocks noGrp="1"/>
          </p:cNvSpPr>
          <p:nvPr>
            <p:ph type="pic" idx="3"/>
          </p:nvPr>
        </p:nvSpPr>
        <p:spPr>
          <a:xfrm>
            <a:off x="0" y="0"/>
            <a:ext cx="12192001" cy="2980269"/>
          </a:xfrm>
          <a:prstGeom prst="rect">
            <a:avLst/>
          </a:prstGeom>
          <a:solidFill>
            <a:srgbClr val="FFF2E3"/>
          </a:solidFill>
          <a:ln>
            <a:noFill/>
          </a:ln>
        </p:spPr>
      </p:sp>
      <p:sp>
        <p:nvSpPr>
          <p:cNvPr id="240" name="Google Shape;240;p82"/>
          <p:cNvSpPr txBox="1">
            <a:spLocks noGrp="1"/>
          </p:cNvSpPr>
          <p:nvPr>
            <p:ph type="body" idx="4"/>
          </p:nvPr>
        </p:nvSpPr>
        <p:spPr>
          <a:xfrm>
            <a:off x="838200" y="3298018"/>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1" name="Google Shape;241;p82"/>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op Photo, Title, Sub-Title, Super Title, and 2 Content">
  <p:cSld name="Top Photo, Title, Sub-Title, Super Title, and 2 Content">
    <p:spTree>
      <p:nvGrpSpPr>
        <p:cNvPr id="1" name="Shape 242"/>
        <p:cNvGrpSpPr/>
        <p:nvPr/>
      </p:nvGrpSpPr>
      <p:grpSpPr>
        <a:xfrm>
          <a:off x="0" y="0"/>
          <a:ext cx="0" cy="0"/>
          <a:chOff x="0" y="0"/>
          <a:chExt cx="0" cy="0"/>
        </a:xfrm>
      </p:grpSpPr>
      <p:sp>
        <p:nvSpPr>
          <p:cNvPr id="243" name="Google Shape;243;p83"/>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4" name="Google Shape;244;p83"/>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5" name="Google Shape;245;p83"/>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6" name="Google Shape;246;p83"/>
          <p:cNvSpPr txBox="1">
            <a:spLocks noGrp="1"/>
          </p:cNvSpPr>
          <p:nvPr>
            <p:ph type="body" idx="3"/>
          </p:nvPr>
        </p:nvSpPr>
        <p:spPr>
          <a:xfrm>
            <a:off x="838200" y="3298018"/>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7" name="Google Shape;247;p83"/>
          <p:cNvSpPr txBox="1">
            <a:spLocks noGrp="1"/>
          </p:cNvSpPr>
          <p:nvPr>
            <p:ph type="body" idx="4"/>
          </p:nvPr>
        </p:nvSpPr>
        <p:spPr>
          <a:xfrm>
            <a:off x="838200" y="4137273"/>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8" name="Google Shape;248;p83"/>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249" name="Google Shape;249;p83"/>
          <p:cNvSpPr>
            <a:spLocks noGrp="1"/>
          </p:cNvSpPr>
          <p:nvPr>
            <p:ph type="pic" idx="5"/>
          </p:nvPr>
        </p:nvSpPr>
        <p:spPr>
          <a:xfrm>
            <a:off x="0" y="0"/>
            <a:ext cx="12192001" cy="2980269"/>
          </a:xfrm>
          <a:prstGeom prst="rect">
            <a:avLst/>
          </a:prstGeom>
          <a:solidFill>
            <a:srgbClr val="FFF2E3"/>
          </a:solidFill>
          <a:ln>
            <a:noFill/>
          </a:ln>
        </p:spPr>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Sub-Title, and 2 Content">
  <p:cSld name="Title, Sub-Title, and 2 Content">
    <p:spTree>
      <p:nvGrpSpPr>
        <p:cNvPr id="1" name="Shape 250"/>
        <p:cNvGrpSpPr/>
        <p:nvPr/>
      </p:nvGrpSpPr>
      <p:grpSpPr>
        <a:xfrm>
          <a:off x="0" y="0"/>
          <a:ext cx="0" cy="0"/>
          <a:chOff x="0" y="0"/>
          <a:chExt cx="0" cy="0"/>
        </a:xfrm>
      </p:grpSpPr>
      <p:sp>
        <p:nvSpPr>
          <p:cNvPr id="251" name="Google Shape;251;p84"/>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2" name="Google Shape;252;p84"/>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3" name="Google Shape;253;p8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254" name="Google Shape;254;p8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255" name="Google Shape;255;p8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6" name="Google Shape;256;p84"/>
          <p:cNvSpPr txBox="1">
            <a:spLocks noGrp="1"/>
          </p:cNvSpPr>
          <p:nvPr>
            <p:ph type="body" idx="3"/>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uper Title, and 2 Content">
  <p:cSld name="Title, Super Title, and 2 Content">
    <p:spTree>
      <p:nvGrpSpPr>
        <p:cNvPr id="1" name="Shape 257"/>
        <p:cNvGrpSpPr/>
        <p:nvPr/>
      </p:nvGrpSpPr>
      <p:grpSpPr>
        <a:xfrm>
          <a:off x="0" y="0"/>
          <a:ext cx="0" cy="0"/>
          <a:chOff x="0" y="0"/>
          <a:chExt cx="0" cy="0"/>
        </a:xfrm>
      </p:grpSpPr>
      <p:sp>
        <p:nvSpPr>
          <p:cNvPr id="258" name="Google Shape;258;p85"/>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9" name="Google Shape;259;p85"/>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0" name="Google Shape;260;p8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261" name="Google Shape;261;p8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262" name="Google Shape;262;p85"/>
          <p:cNvSpPr txBox="1">
            <a:spLocks noGrp="1"/>
          </p:cNvSpPr>
          <p:nvPr>
            <p:ph type="body" idx="2"/>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3" name="Google Shape;263;p85"/>
          <p:cNvSpPr txBox="1">
            <a:spLocks noGrp="1"/>
          </p:cNvSpPr>
          <p:nvPr>
            <p:ph type="body" idx="3"/>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Sub-Title, Super Title, and 2 Content">
  <p:cSld name="Title, Sub-Title, Super Title, and 2 Content">
    <p:spTree>
      <p:nvGrpSpPr>
        <p:cNvPr id="1" name="Shape 264"/>
        <p:cNvGrpSpPr/>
        <p:nvPr/>
      </p:nvGrpSpPr>
      <p:grpSpPr>
        <a:xfrm>
          <a:off x="0" y="0"/>
          <a:ext cx="0" cy="0"/>
          <a:chOff x="0" y="0"/>
          <a:chExt cx="0" cy="0"/>
        </a:xfrm>
      </p:grpSpPr>
      <p:sp>
        <p:nvSpPr>
          <p:cNvPr id="265" name="Google Shape;265;p86"/>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6" name="Google Shape;266;p86"/>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7" name="Google Shape;267;p86"/>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8" name="Google Shape;268;p8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269" name="Google Shape;269;p8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270" name="Google Shape;270;p86"/>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1" name="Google Shape;271;p86"/>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ondary_Title and Two Content">
  <p:cSld name="Secondary_Title and Two Content">
    <p:spTree>
      <p:nvGrpSpPr>
        <p:cNvPr id="1" name="Shape 272"/>
        <p:cNvGrpSpPr/>
        <p:nvPr/>
      </p:nvGrpSpPr>
      <p:grpSpPr>
        <a:xfrm>
          <a:off x="0" y="0"/>
          <a:ext cx="0" cy="0"/>
          <a:chOff x="0" y="0"/>
          <a:chExt cx="0" cy="0"/>
        </a:xfrm>
      </p:grpSpPr>
      <p:sp>
        <p:nvSpPr>
          <p:cNvPr id="273" name="Google Shape;273;p8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4" name="Google Shape;274;p87"/>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5" name="Google Shape;275;p87"/>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6" name="Google Shape;276;p8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277" name="Google Shape;277;p87"/>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Secondary_Title, Sub-Title, and 2 Content">
  <p:cSld name="Secondary_Title, Sub-Title, and 2 Content">
    <p:spTree>
      <p:nvGrpSpPr>
        <p:cNvPr id="1" name="Shape 278"/>
        <p:cNvGrpSpPr/>
        <p:nvPr/>
      </p:nvGrpSpPr>
      <p:grpSpPr>
        <a:xfrm>
          <a:off x="0" y="0"/>
          <a:ext cx="0" cy="0"/>
          <a:chOff x="0" y="0"/>
          <a:chExt cx="0" cy="0"/>
        </a:xfrm>
      </p:grpSpPr>
      <p:sp>
        <p:nvSpPr>
          <p:cNvPr id="279" name="Google Shape;279;p88"/>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0" name="Google Shape;280;p88"/>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1" name="Google Shape;281;p8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282" name="Google Shape;282;p8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283" name="Google Shape;283;p8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4" name="Google Shape;284;p88"/>
          <p:cNvSpPr txBox="1">
            <a:spLocks noGrp="1"/>
          </p:cNvSpPr>
          <p:nvPr>
            <p:ph type="body" idx="3"/>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Secondary_Title, Super Title, and 2 Content">
  <p:cSld name="Secondary_Title, Super Title, and 2 Content">
    <p:spTree>
      <p:nvGrpSpPr>
        <p:cNvPr id="1" name="Shape 285"/>
        <p:cNvGrpSpPr/>
        <p:nvPr/>
      </p:nvGrpSpPr>
      <p:grpSpPr>
        <a:xfrm>
          <a:off x="0" y="0"/>
          <a:ext cx="0" cy="0"/>
          <a:chOff x="0" y="0"/>
          <a:chExt cx="0" cy="0"/>
        </a:xfrm>
      </p:grpSpPr>
      <p:sp>
        <p:nvSpPr>
          <p:cNvPr id="286" name="Google Shape;286;p89"/>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7" name="Google Shape;287;p89"/>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8" name="Google Shape;288;p8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289" name="Google Shape;289;p89"/>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290" name="Google Shape;290;p89"/>
          <p:cNvSpPr txBox="1">
            <a:spLocks noGrp="1"/>
          </p:cNvSpPr>
          <p:nvPr>
            <p:ph type="body" idx="2"/>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1" name="Google Shape;291;p89"/>
          <p:cNvSpPr txBox="1">
            <a:spLocks noGrp="1"/>
          </p:cNvSpPr>
          <p:nvPr>
            <p:ph type="body" idx="3"/>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37"/>
        <p:cNvGrpSpPr/>
        <p:nvPr/>
      </p:nvGrpSpPr>
      <p:grpSpPr>
        <a:xfrm>
          <a:off x="0" y="0"/>
          <a:ext cx="0" cy="0"/>
          <a:chOff x="0" y="0"/>
          <a:chExt cx="0" cy="0"/>
        </a:xfrm>
      </p:grpSpPr>
      <p:pic>
        <p:nvPicPr>
          <p:cNvPr id="38" name="Google Shape;38;p113"/>
          <p:cNvPicPr preferRelativeResize="0"/>
          <p:nvPr/>
        </p:nvPicPr>
        <p:blipFill rotWithShape="1">
          <a:blip r:embed="rId2">
            <a:alphaModFix/>
          </a:blip>
          <a:srcRect t="7586" b="7225"/>
          <a:stretch/>
        </p:blipFill>
        <p:spPr>
          <a:xfrm>
            <a:off x="15199" y="0"/>
            <a:ext cx="12176801" cy="6915555"/>
          </a:xfrm>
          <a:prstGeom prst="rect">
            <a:avLst/>
          </a:prstGeom>
          <a:noFill/>
          <a:ln>
            <a:noFill/>
          </a:ln>
        </p:spPr>
      </p:pic>
      <p:sp>
        <p:nvSpPr>
          <p:cNvPr id="39" name="Google Shape;39;p113"/>
          <p:cNvSpPr/>
          <p:nvPr/>
        </p:nvSpPr>
        <p:spPr>
          <a:xfrm>
            <a:off x="0" y="0"/>
            <a:ext cx="11750936" cy="6915555"/>
          </a:xfrm>
          <a:prstGeom prst="rect">
            <a:avLst/>
          </a:prstGeom>
          <a:gradFill>
            <a:gsLst>
              <a:gs pos="0">
                <a:schemeClr val="accent5"/>
              </a:gs>
              <a:gs pos="8000">
                <a:schemeClr val="accent5"/>
              </a:gs>
              <a:gs pos="31000">
                <a:srgbClr val="289195">
                  <a:alpha val="88627"/>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40" name="Google Shape;40;p113"/>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41" name="Google Shape;41;p113"/>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42" name="Google Shape;42;p113"/>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econdary_Title, Sub-Title, Super Title, and 2 Content">
  <p:cSld name="Secondary_Title, Sub-Title, Super Title, and 2 Content">
    <p:spTree>
      <p:nvGrpSpPr>
        <p:cNvPr id="1" name="Shape 292"/>
        <p:cNvGrpSpPr/>
        <p:nvPr/>
      </p:nvGrpSpPr>
      <p:grpSpPr>
        <a:xfrm>
          <a:off x="0" y="0"/>
          <a:ext cx="0" cy="0"/>
          <a:chOff x="0" y="0"/>
          <a:chExt cx="0" cy="0"/>
        </a:xfrm>
      </p:grpSpPr>
      <p:sp>
        <p:nvSpPr>
          <p:cNvPr id="293" name="Google Shape;293;p90"/>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4" name="Google Shape;294;p90"/>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5" name="Google Shape;295;p90"/>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6" name="Google Shape;296;p9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297" name="Google Shape;297;p90"/>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298" name="Google Shape;298;p90"/>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9" name="Google Shape;299;p90"/>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ertiary_Title and 2 Content">
  <p:cSld name="Tertiary_Title and 2 Content">
    <p:spTree>
      <p:nvGrpSpPr>
        <p:cNvPr id="1" name="Shape 300"/>
        <p:cNvGrpSpPr/>
        <p:nvPr/>
      </p:nvGrpSpPr>
      <p:grpSpPr>
        <a:xfrm>
          <a:off x="0" y="0"/>
          <a:ext cx="0" cy="0"/>
          <a:chOff x="0" y="0"/>
          <a:chExt cx="0" cy="0"/>
        </a:xfrm>
      </p:grpSpPr>
      <p:sp>
        <p:nvSpPr>
          <p:cNvPr id="301" name="Google Shape;301;p9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2" name="Google Shape;302;p91"/>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3" name="Google Shape;303;p91"/>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4" name="Google Shape;304;p9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305" name="Google Shape;305;p91"/>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ertiary_Title, Sub-Title, and 2 Content">
  <p:cSld name="Tertiary_Title, Sub-Title, and 2 Content">
    <p:spTree>
      <p:nvGrpSpPr>
        <p:cNvPr id="1" name="Shape 306"/>
        <p:cNvGrpSpPr/>
        <p:nvPr/>
      </p:nvGrpSpPr>
      <p:grpSpPr>
        <a:xfrm>
          <a:off x="0" y="0"/>
          <a:ext cx="0" cy="0"/>
          <a:chOff x="0" y="0"/>
          <a:chExt cx="0" cy="0"/>
        </a:xfrm>
      </p:grpSpPr>
      <p:sp>
        <p:nvSpPr>
          <p:cNvPr id="307" name="Google Shape;307;p9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8" name="Google Shape;308;p92"/>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9" name="Google Shape;309;p92"/>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0" name="Google Shape;310;p9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311" name="Google Shape;311;p9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312" name="Google Shape;312;p92"/>
          <p:cNvSpPr txBox="1">
            <a:spLocks noGrp="1"/>
          </p:cNvSpPr>
          <p:nvPr>
            <p:ph type="body" idx="3"/>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ertiary_Title, Sub-Title, Super Title, and 2 Content">
  <p:cSld name="Tertiary_Title, Sub-Title, Super Title, and 2 Content">
    <p:spTree>
      <p:nvGrpSpPr>
        <p:cNvPr id="1" name="Shape 313"/>
        <p:cNvGrpSpPr/>
        <p:nvPr/>
      </p:nvGrpSpPr>
      <p:grpSpPr>
        <a:xfrm>
          <a:off x="0" y="0"/>
          <a:ext cx="0" cy="0"/>
          <a:chOff x="0" y="0"/>
          <a:chExt cx="0" cy="0"/>
        </a:xfrm>
      </p:grpSpPr>
      <p:sp>
        <p:nvSpPr>
          <p:cNvPr id="314" name="Google Shape;314;p93"/>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5" name="Google Shape;315;p93"/>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6" name="Google Shape;316;p93"/>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7" name="Google Shape;317;p9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318" name="Google Shape;318;p93"/>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319" name="Google Shape;319;p93"/>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0" name="Google Shape;320;p93"/>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Section Titile, and 2 Contents">
  <p:cSld name="Title, Section Titile, and 2 Contents">
    <p:spTree>
      <p:nvGrpSpPr>
        <p:cNvPr id="1" name="Shape 321"/>
        <p:cNvGrpSpPr/>
        <p:nvPr/>
      </p:nvGrpSpPr>
      <p:grpSpPr>
        <a:xfrm>
          <a:off x="0" y="0"/>
          <a:ext cx="0" cy="0"/>
          <a:chOff x="0" y="0"/>
          <a:chExt cx="0" cy="0"/>
        </a:xfrm>
      </p:grpSpPr>
      <p:sp>
        <p:nvSpPr>
          <p:cNvPr id="322" name="Google Shape;322;p9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3" name="Google Shape;323;p94"/>
          <p:cNvSpPr txBox="1">
            <a:spLocks noGrp="1"/>
          </p:cNvSpPr>
          <p:nvPr>
            <p:ph type="body" idx="1"/>
          </p:nvPr>
        </p:nvSpPr>
        <p:spPr>
          <a:xfrm>
            <a:off x="83820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4" name="Google Shape;324;p94"/>
          <p:cNvSpPr txBox="1">
            <a:spLocks noGrp="1"/>
          </p:cNvSpPr>
          <p:nvPr>
            <p:ph type="body" idx="2"/>
          </p:nvPr>
        </p:nvSpPr>
        <p:spPr>
          <a:xfrm>
            <a:off x="622935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5" name="Google Shape;325;p94"/>
          <p:cNvSpPr txBox="1">
            <a:spLocks noGrp="1"/>
          </p:cNvSpPr>
          <p:nvPr>
            <p:ph type="body" idx="3"/>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6" name="Google Shape;326;p94"/>
          <p:cNvSpPr txBox="1">
            <a:spLocks noGrp="1"/>
          </p:cNvSpPr>
          <p:nvPr>
            <p:ph type="body" idx="4"/>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7" name="Google Shape;327;p9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328" name="Google Shape;328;p9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Super Title, Section Titles, and 2 Content">
  <p:cSld name="Title, Super Title, Section Titles, and 2 Content">
    <p:spTree>
      <p:nvGrpSpPr>
        <p:cNvPr id="1" name="Shape 329"/>
        <p:cNvGrpSpPr/>
        <p:nvPr/>
      </p:nvGrpSpPr>
      <p:grpSpPr>
        <a:xfrm>
          <a:off x="0" y="0"/>
          <a:ext cx="0" cy="0"/>
          <a:chOff x="0" y="0"/>
          <a:chExt cx="0" cy="0"/>
        </a:xfrm>
      </p:grpSpPr>
      <p:sp>
        <p:nvSpPr>
          <p:cNvPr id="330" name="Google Shape;330;p95"/>
          <p:cNvSpPr txBox="1">
            <a:spLocks noGrp="1"/>
          </p:cNvSpPr>
          <p:nvPr>
            <p:ph type="body" idx="1"/>
          </p:nvPr>
        </p:nvSpPr>
        <p:spPr>
          <a:xfrm>
            <a:off x="83820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1" name="Google Shape;331;p95"/>
          <p:cNvSpPr txBox="1">
            <a:spLocks noGrp="1"/>
          </p:cNvSpPr>
          <p:nvPr>
            <p:ph type="body" idx="2"/>
          </p:nvPr>
        </p:nvSpPr>
        <p:spPr>
          <a:xfrm>
            <a:off x="622935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2" name="Google Shape;332;p95"/>
          <p:cNvSpPr txBox="1">
            <a:spLocks noGrp="1"/>
          </p:cNvSpPr>
          <p:nvPr>
            <p:ph type="body" idx="3"/>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3" name="Google Shape;333;p95"/>
          <p:cNvSpPr txBox="1">
            <a:spLocks noGrp="1"/>
          </p:cNvSpPr>
          <p:nvPr>
            <p:ph type="body" idx="4"/>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4" name="Google Shape;334;p95"/>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5" name="Google Shape;335;p95"/>
          <p:cNvSpPr txBox="1">
            <a:spLocks noGrp="1"/>
          </p:cNvSpPr>
          <p:nvPr>
            <p:ph type="body" idx="5"/>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6" name="Google Shape;336;p9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337" name="Google Shape;337;p9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Content, and Photo">
  <p:cSld name="Title, Content, and Photo">
    <p:spTree>
      <p:nvGrpSpPr>
        <p:cNvPr id="1" name="Shape 338"/>
        <p:cNvGrpSpPr/>
        <p:nvPr/>
      </p:nvGrpSpPr>
      <p:grpSpPr>
        <a:xfrm>
          <a:off x="0" y="0"/>
          <a:ext cx="0" cy="0"/>
          <a:chOff x="0" y="0"/>
          <a:chExt cx="0" cy="0"/>
        </a:xfrm>
      </p:grpSpPr>
      <p:sp>
        <p:nvSpPr>
          <p:cNvPr id="339" name="Google Shape;339;p96"/>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0" name="Google Shape;340;p96"/>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1" name="Google Shape;341;p96"/>
          <p:cNvSpPr>
            <a:spLocks noGrp="1"/>
          </p:cNvSpPr>
          <p:nvPr>
            <p:ph type="pic" idx="2"/>
          </p:nvPr>
        </p:nvSpPr>
        <p:spPr>
          <a:xfrm>
            <a:off x="6496050" y="2324100"/>
            <a:ext cx="4857750" cy="3086100"/>
          </a:xfrm>
          <a:prstGeom prst="rect">
            <a:avLst/>
          </a:prstGeom>
          <a:noFill/>
          <a:ln>
            <a:noFill/>
          </a:ln>
        </p:spPr>
      </p:sp>
      <p:sp>
        <p:nvSpPr>
          <p:cNvPr id="342" name="Google Shape;342;p9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343" name="Google Shape;343;p9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Super Title, Content, and Photo">
  <p:cSld name="Title, Super Title, Content, and Photo">
    <p:spTree>
      <p:nvGrpSpPr>
        <p:cNvPr id="1" name="Shape 344"/>
        <p:cNvGrpSpPr/>
        <p:nvPr/>
      </p:nvGrpSpPr>
      <p:grpSpPr>
        <a:xfrm>
          <a:off x="0" y="0"/>
          <a:ext cx="0" cy="0"/>
          <a:chOff x="0" y="0"/>
          <a:chExt cx="0" cy="0"/>
        </a:xfrm>
      </p:grpSpPr>
      <p:sp>
        <p:nvSpPr>
          <p:cNvPr id="345" name="Google Shape;345;p97"/>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6" name="Google Shape;346;p97"/>
          <p:cNvSpPr>
            <a:spLocks noGrp="1"/>
          </p:cNvSpPr>
          <p:nvPr>
            <p:ph type="pic" idx="2"/>
          </p:nvPr>
        </p:nvSpPr>
        <p:spPr>
          <a:xfrm>
            <a:off x="6496050" y="2324100"/>
            <a:ext cx="4857750" cy="3086100"/>
          </a:xfrm>
          <a:prstGeom prst="rect">
            <a:avLst/>
          </a:prstGeom>
          <a:noFill/>
          <a:ln>
            <a:noFill/>
          </a:ln>
        </p:spPr>
      </p:sp>
      <p:sp>
        <p:nvSpPr>
          <p:cNvPr id="347" name="Google Shape;347;p97"/>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8" name="Google Shape;348;p97"/>
          <p:cNvSpPr txBox="1">
            <a:spLocks noGrp="1"/>
          </p:cNvSpPr>
          <p:nvPr>
            <p:ph type="body" idx="3"/>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9" name="Google Shape;349;p9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350" name="Google Shape;350;p9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Content, Blue Background">
  <p:cSld name="Title, Content, Blue Background">
    <p:bg>
      <p:bgPr>
        <a:solidFill>
          <a:srgbClr val="CCF0F0">
            <a:alpha val="48627"/>
          </a:srgbClr>
        </a:solidFill>
        <a:effectLst/>
      </p:bgPr>
    </p:bg>
    <p:spTree>
      <p:nvGrpSpPr>
        <p:cNvPr id="1" name="Shape 351"/>
        <p:cNvGrpSpPr/>
        <p:nvPr/>
      </p:nvGrpSpPr>
      <p:grpSpPr>
        <a:xfrm>
          <a:off x="0" y="0"/>
          <a:ext cx="0" cy="0"/>
          <a:chOff x="0" y="0"/>
          <a:chExt cx="0" cy="0"/>
        </a:xfrm>
      </p:grpSpPr>
      <p:sp>
        <p:nvSpPr>
          <p:cNvPr id="352" name="Google Shape;352;p9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3" name="Google Shape;353;p9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4" name="Google Shape;354;p9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355" name="Google Shape;355;p9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Super Title, Blue Background">
  <p:cSld name="Title, Super Title, Blue Background">
    <p:bg>
      <p:bgPr>
        <a:solidFill>
          <a:srgbClr val="CCF0F0">
            <a:alpha val="48627"/>
          </a:srgbClr>
        </a:solidFill>
        <a:effectLst/>
      </p:bgPr>
    </p:bg>
    <p:spTree>
      <p:nvGrpSpPr>
        <p:cNvPr id="1" name="Shape 356"/>
        <p:cNvGrpSpPr/>
        <p:nvPr/>
      </p:nvGrpSpPr>
      <p:grpSpPr>
        <a:xfrm>
          <a:off x="0" y="0"/>
          <a:ext cx="0" cy="0"/>
          <a:chOff x="0" y="0"/>
          <a:chExt cx="0" cy="0"/>
        </a:xfrm>
      </p:grpSpPr>
      <p:sp>
        <p:nvSpPr>
          <p:cNvPr id="357" name="Google Shape;357;p9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8" name="Google Shape;358;p99"/>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9" name="Google Shape;359;p99"/>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0" name="Google Shape;360;p9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361" name="Google Shape;361;p9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5_Title Slide">
  <p:cSld name="5_Title Slide">
    <p:spTree>
      <p:nvGrpSpPr>
        <p:cNvPr id="1" name="Shape 43"/>
        <p:cNvGrpSpPr/>
        <p:nvPr/>
      </p:nvGrpSpPr>
      <p:grpSpPr>
        <a:xfrm>
          <a:off x="0" y="0"/>
          <a:ext cx="0" cy="0"/>
          <a:chOff x="0" y="0"/>
          <a:chExt cx="0" cy="0"/>
        </a:xfrm>
      </p:grpSpPr>
      <p:pic>
        <p:nvPicPr>
          <p:cNvPr id="44" name="Google Shape;44;p114"/>
          <p:cNvPicPr preferRelativeResize="0"/>
          <p:nvPr/>
        </p:nvPicPr>
        <p:blipFill rotWithShape="1">
          <a:blip r:embed="rId2">
            <a:alphaModFix/>
          </a:blip>
          <a:srcRect t="7701" b="7922"/>
          <a:stretch/>
        </p:blipFill>
        <p:spPr>
          <a:xfrm flipH="1">
            <a:off x="1" y="0"/>
            <a:ext cx="12192000" cy="6858000"/>
          </a:xfrm>
          <a:prstGeom prst="rect">
            <a:avLst/>
          </a:prstGeom>
          <a:noFill/>
          <a:ln>
            <a:noFill/>
          </a:ln>
        </p:spPr>
      </p:pic>
      <p:sp>
        <p:nvSpPr>
          <p:cNvPr id="45" name="Google Shape;45;p114"/>
          <p:cNvSpPr/>
          <p:nvPr/>
        </p:nvSpPr>
        <p:spPr>
          <a:xfrm>
            <a:off x="0" y="0"/>
            <a:ext cx="11750936" cy="6915555"/>
          </a:xfrm>
          <a:prstGeom prst="rect">
            <a:avLst/>
          </a:prstGeom>
          <a:gradFill>
            <a:gsLst>
              <a:gs pos="0">
                <a:schemeClr val="accent5"/>
              </a:gs>
              <a:gs pos="8000">
                <a:schemeClr val="accent5"/>
              </a:gs>
              <a:gs pos="31000">
                <a:srgbClr val="289195">
                  <a:alpha val="88627"/>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46" name="Google Shape;46;p114"/>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47" name="Google Shape;47;p114"/>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48" name="Google Shape;48;p114"/>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Secondary_Title, Content, Orange Background">
  <p:cSld name="Secondary_Title, Content, Orange Background">
    <p:bg>
      <p:bgPr>
        <a:solidFill>
          <a:srgbClr val="FFF2E3">
            <a:alpha val="48627"/>
          </a:srgbClr>
        </a:solidFill>
        <a:effectLst/>
      </p:bgPr>
    </p:bg>
    <p:spTree>
      <p:nvGrpSpPr>
        <p:cNvPr id="1" name="Shape 362"/>
        <p:cNvGrpSpPr/>
        <p:nvPr/>
      </p:nvGrpSpPr>
      <p:grpSpPr>
        <a:xfrm>
          <a:off x="0" y="0"/>
          <a:ext cx="0" cy="0"/>
          <a:chOff x="0" y="0"/>
          <a:chExt cx="0" cy="0"/>
        </a:xfrm>
      </p:grpSpPr>
      <p:sp>
        <p:nvSpPr>
          <p:cNvPr id="363" name="Google Shape;363;p10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4" name="Google Shape;364;p10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5" name="Google Shape;365;p10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366" name="Google Shape;366;p100"/>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Secondary_Title, Super Title, Content, Orange Background">
  <p:cSld name="Secondary_Title, Super Title, Content, Orange Background">
    <p:bg>
      <p:bgPr>
        <a:solidFill>
          <a:srgbClr val="FFF2E3">
            <a:alpha val="48627"/>
          </a:srgbClr>
        </a:solidFill>
        <a:effectLst/>
      </p:bgPr>
    </p:bg>
    <p:spTree>
      <p:nvGrpSpPr>
        <p:cNvPr id="1" name="Shape 367"/>
        <p:cNvGrpSpPr/>
        <p:nvPr/>
      </p:nvGrpSpPr>
      <p:grpSpPr>
        <a:xfrm>
          <a:off x="0" y="0"/>
          <a:ext cx="0" cy="0"/>
          <a:chOff x="0" y="0"/>
          <a:chExt cx="0" cy="0"/>
        </a:xfrm>
      </p:grpSpPr>
      <p:sp>
        <p:nvSpPr>
          <p:cNvPr id="368" name="Google Shape;368;p10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9" name="Google Shape;369;p10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0" name="Google Shape;370;p101"/>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1" name="Google Shape;371;p10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372" name="Google Shape;372;p101"/>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Key Message">
  <p:cSld name="Key Message">
    <p:bg>
      <p:bgPr>
        <a:solidFill>
          <a:srgbClr val="CCF0F0"/>
        </a:solidFill>
        <a:effectLst/>
      </p:bgPr>
    </p:bg>
    <p:spTree>
      <p:nvGrpSpPr>
        <p:cNvPr id="1" name="Shape 373"/>
        <p:cNvGrpSpPr/>
        <p:nvPr/>
      </p:nvGrpSpPr>
      <p:grpSpPr>
        <a:xfrm>
          <a:off x="0" y="0"/>
          <a:ext cx="0" cy="0"/>
          <a:chOff x="0" y="0"/>
          <a:chExt cx="0" cy="0"/>
        </a:xfrm>
      </p:grpSpPr>
      <p:sp>
        <p:nvSpPr>
          <p:cNvPr id="374" name="Google Shape;374;p102"/>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00000"/>
              </a:lnSpc>
              <a:spcBef>
                <a:spcPts val="1000"/>
              </a:spcBef>
              <a:spcAft>
                <a:spcPts val="0"/>
              </a:spcAft>
              <a:buClr>
                <a:srgbClr val="1E6C6F"/>
              </a:buClr>
              <a:buSzPts val="4400"/>
              <a:buNone/>
              <a:defRPr sz="4400" b="0" i="0">
                <a:solidFill>
                  <a:srgbClr val="1E6C6F"/>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Content, Full Photo">
  <p:cSld name="Title, Content, Full Photo">
    <p:spTree>
      <p:nvGrpSpPr>
        <p:cNvPr id="1" name="Shape 375"/>
        <p:cNvGrpSpPr/>
        <p:nvPr/>
      </p:nvGrpSpPr>
      <p:grpSpPr>
        <a:xfrm>
          <a:off x="0" y="0"/>
          <a:ext cx="0" cy="0"/>
          <a:chOff x="0" y="0"/>
          <a:chExt cx="0" cy="0"/>
        </a:xfrm>
      </p:grpSpPr>
      <p:sp>
        <p:nvSpPr>
          <p:cNvPr id="376" name="Google Shape;376;p103"/>
          <p:cNvSpPr txBox="1">
            <a:spLocks noGrp="1"/>
          </p:cNvSpPr>
          <p:nvPr>
            <p:ph type="title"/>
          </p:nvPr>
        </p:nvSpPr>
        <p:spPr>
          <a:xfrm>
            <a:off x="838200" y="365126"/>
            <a:ext cx="512445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7" name="Google Shape;377;p103"/>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8" name="Google Shape;378;p103"/>
          <p:cNvSpPr>
            <a:spLocks noGrp="1"/>
          </p:cNvSpPr>
          <p:nvPr>
            <p:ph type="pic" idx="2"/>
          </p:nvPr>
        </p:nvSpPr>
        <p:spPr>
          <a:xfrm>
            <a:off x="6496050" y="0"/>
            <a:ext cx="5695950" cy="6858000"/>
          </a:xfrm>
          <a:prstGeom prst="rect">
            <a:avLst/>
          </a:prstGeom>
          <a:noFill/>
          <a:ln>
            <a:noFill/>
          </a:ln>
        </p:spPr>
      </p:sp>
      <p:sp>
        <p:nvSpPr>
          <p:cNvPr id="379" name="Google Shape;379;p10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Content, 3 Accent Photos">
  <p:cSld name="Title, Content, 3 Accent Photos">
    <p:spTree>
      <p:nvGrpSpPr>
        <p:cNvPr id="1" name="Shape 380"/>
        <p:cNvGrpSpPr/>
        <p:nvPr/>
      </p:nvGrpSpPr>
      <p:grpSpPr>
        <a:xfrm>
          <a:off x="0" y="0"/>
          <a:ext cx="0" cy="0"/>
          <a:chOff x="0" y="0"/>
          <a:chExt cx="0" cy="0"/>
        </a:xfrm>
      </p:grpSpPr>
      <p:sp>
        <p:nvSpPr>
          <p:cNvPr id="381" name="Google Shape;381;p104"/>
          <p:cNvSpPr>
            <a:spLocks noGrp="1"/>
          </p:cNvSpPr>
          <p:nvPr>
            <p:ph type="pic" idx="2"/>
          </p:nvPr>
        </p:nvSpPr>
        <p:spPr>
          <a:xfrm>
            <a:off x="4394266" y="1302329"/>
            <a:ext cx="2841758" cy="2716694"/>
          </a:xfrm>
          <a:prstGeom prst="roundRect">
            <a:avLst>
              <a:gd name="adj" fmla="val 16667"/>
            </a:avLst>
          </a:prstGeom>
          <a:solidFill>
            <a:srgbClr val="FFF2E3"/>
          </a:solidFill>
          <a:ln>
            <a:noFill/>
          </a:ln>
        </p:spPr>
      </p:sp>
      <p:sp>
        <p:nvSpPr>
          <p:cNvPr id="382" name="Google Shape;382;p104"/>
          <p:cNvSpPr txBox="1">
            <a:spLocks noGrp="1"/>
          </p:cNvSpPr>
          <p:nvPr>
            <p:ph type="title"/>
          </p:nvPr>
        </p:nvSpPr>
        <p:spPr>
          <a:xfrm>
            <a:off x="838200" y="365126"/>
            <a:ext cx="3295650" cy="136052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3" name="Google Shape;383;p104"/>
          <p:cNvSpPr txBox="1">
            <a:spLocks noGrp="1"/>
          </p:cNvSpPr>
          <p:nvPr>
            <p:ph type="body" idx="1"/>
          </p:nvPr>
        </p:nvSpPr>
        <p:spPr>
          <a:xfrm>
            <a:off x="838200" y="1851026"/>
            <a:ext cx="3295650" cy="426402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sz="220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4" name="Google Shape;384;p104"/>
          <p:cNvSpPr/>
          <p:nvPr/>
        </p:nvSpPr>
        <p:spPr>
          <a:xfrm>
            <a:off x="5647589" y="-3364"/>
            <a:ext cx="4646649" cy="5487734"/>
          </a:xfrm>
          <a:custGeom>
            <a:avLst/>
            <a:gdLst/>
            <a:ahLst/>
            <a:cxnLst/>
            <a:rect l="l" t="t" r="r" b="b"/>
            <a:pathLst>
              <a:path w="4646649" h="5487734" extrusionOk="0">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385" name="Google Shape;385;p104"/>
          <p:cNvSpPr/>
          <p:nvPr/>
        </p:nvSpPr>
        <p:spPr>
          <a:xfrm>
            <a:off x="9981539" y="4969818"/>
            <a:ext cx="955040" cy="954259"/>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386" name="Google Shape;386;p104"/>
          <p:cNvSpPr>
            <a:spLocks noGrp="1"/>
          </p:cNvSpPr>
          <p:nvPr>
            <p:ph type="pic" idx="3"/>
          </p:nvPr>
        </p:nvSpPr>
        <p:spPr>
          <a:xfrm>
            <a:off x="8737163" y="654852"/>
            <a:ext cx="2841758" cy="2834083"/>
          </a:xfrm>
          <a:prstGeom prst="roundRect">
            <a:avLst>
              <a:gd name="adj" fmla="val 16667"/>
            </a:avLst>
          </a:prstGeom>
          <a:solidFill>
            <a:srgbClr val="FFF2E3"/>
          </a:solidFill>
          <a:ln>
            <a:noFill/>
          </a:ln>
        </p:spPr>
      </p:sp>
      <p:sp>
        <p:nvSpPr>
          <p:cNvPr id="387" name="Google Shape;387;p104"/>
          <p:cNvSpPr>
            <a:spLocks noGrp="1"/>
          </p:cNvSpPr>
          <p:nvPr>
            <p:ph type="pic" idx="4"/>
          </p:nvPr>
        </p:nvSpPr>
        <p:spPr>
          <a:xfrm>
            <a:off x="6637273" y="2963648"/>
            <a:ext cx="2841758" cy="3261164"/>
          </a:xfrm>
          <a:prstGeom prst="roundRect">
            <a:avLst>
              <a:gd name="adj" fmla="val 16667"/>
            </a:avLst>
          </a:prstGeom>
          <a:solidFill>
            <a:srgbClr val="FFF2E3"/>
          </a:solidFill>
          <a:ln>
            <a:noFill/>
          </a:ln>
        </p:spPr>
      </p:sp>
      <p:sp>
        <p:nvSpPr>
          <p:cNvPr id="388" name="Google Shape;388;p10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and Four Call Outs">
  <p:cSld name="Title and Four Call Outs">
    <p:spTree>
      <p:nvGrpSpPr>
        <p:cNvPr id="1" name="Shape 389"/>
        <p:cNvGrpSpPr/>
        <p:nvPr/>
      </p:nvGrpSpPr>
      <p:grpSpPr>
        <a:xfrm>
          <a:off x="0" y="0"/>
          <a:ext cx="0" cy="0"/>
          <a:chOff x="0" y="0"/>
          <a:chExt cx="0" cy="0"/>
        </a:xfrm>
      </p:grpSpPr>
      <p:sp>
        <p:nvSpPr>
          <p:cNvPr id="390" name="Google Shape;390;p105"/>
          <p:cNvSpPr/>
          <p:nvPr/>
        </p:nvSpPr>
        <p:spPr>
          <a:xfrm>
            <a:off x="0" y="3155795"/>
            <a:ext cx="12192000" cy="3702206"/>
          </a:xfrm>
          <a:prstGeom prst="rect">
            <a:avLst/>
          </a:prstGeom>
          <a:solidFill>
            <a:srgbClr val="CCF0F0">
              <a:alpha val="3176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391" name="Google Shape;391;p105"/>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2" name="Google Shape;392;p105"/>
          <p:cNvSpPr>
            <a:spLocks noGrp="1"/>
          </p:cNvSpPr>
          <p:nvPr>
            <p:ph type="pic" idx="2"/>
          </p:nvPr>
        </p:nvSpPr>
        <p:spPr>
          <a:xfrm>
            <a:off x="838200" y="2535598"/>
            <a:ext cx="1828800" cy="1828800"/>
          </a:xfrm>
          <a:prstGeom prst="ellipse">
            <a:avLst/>
          </a:prstGeom>
          <a:solidFill>
            <a:srgbClr val="FFF2E3"/>
          </a:solidFill>
          <a:ln>
            <a:noFill/>
          </a:ln>
        </p:spPr>
      </p:sp>
      <p:sp>
        <p:nvSpPr>
          <p:cNvPr id="393" name="Google Shape;393;p105"/>
          <p:cNvSpPr txBox="1">
            <a:spLocks noGrp="1"/>
          </p:cNvSpPr>
          <p:nvPr>
            <p:ph type="body" idx="1"/>
          </p:nvPr>
        </p:nvSpPr>
        <p:spPr>
          <a:xfrm>
            <a:off x="838200"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4" name="Google Shape;394;p105"/>
          <p:cNvSpPr txBox="1">
            <a:spLocks noGrp="1"/>
          </p:cNvSpPr>
          <p:nvPr>
            <p:ph type="body" idx="3"/>
          </p:nvPr>
        </p:nvSpPr>
        <p:spPr>
          <a:xfrm>
            <a:off x="838200"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5" name="Google Shape;395;p105"/>
          <p:cNvSpPr txBox="1">
            <a:spLocks noGrp="1"/>
          </p:cNvSpPr>
          <p:nvPr>
            <p:ph type="body" idx="4"/>
          </p:nvPr>
        </p:nvSpPr>
        <p:spPr>
          <a:xfrm>
            <a:off x="3720885"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6" name="Google Shape;396;p105"/>
          <p:cNvSpPr txBox="1">
            <a:spLocks noGrp="1"/>
          </p:cNvSpPr>
          <p:nvPr>
            <p:ph type="body" idx="5"/>
          </p:nvPr>
        </p:nvSpPr>
        <p:spPr>
          <a:xfrm>
            <a:off x="3720885"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7" name="Google Shape;397;p105"/>
          <p:cNvSpPr txBox="1">
            <a:spLocks noGrp="1"/>
          </p:cNvSpPr>
          <p:nvPr>
            <p:ph type="body" idx="6"/>
          </p:nvPr>
        </p:nvSpPr>
        <p:spPr>
          <a:xfrm>
            <a:off x="658807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8" name="Google Shape;398;p105"/>
          <p:cNvSpPr txBox="1">
            <a:spLocks noGrp="1"/>
          </p:cNvSpPr>
          <p:nvPr>
            <p:ph type="body" idx="7"/>
          </p:nvPr>
        </p:nvSpPr>
        <p:spPr>
          <a:xfrm>
            <a:off x="658807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9" name="Google Shape;399;p105"/>
          <p:cNvSpPr txBox="1">
            <a:spLocks noGrp="1"/>
          </p:cNvSpPr>
          <p:nvPr>
            <p:ph type="body" idx="8"/>
          </p:nvPr>
        </p:nvSpPr>
        <p:spPr>
          <a:xfrm>
            <a:off x="951725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0" name="Google Shape;400;p105"/>
          <p:cNvSpPr txBox="1">
            <a:spLocks noGrp="1"/>
          </p:cNvSpPr>
          <p:nvPr>
            <p:ph type="body" idx="9"/>
          </p:nvPr>
        </p:nvSpPr>
        <p:spPr>
          <a:xfrm>
            <a:off x="951725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1" name="Google Shape;401;p105"/>
          <p:cNvSpPr>
            <a:spLocks noGrp="1"/>
          </p:cNvSpPr>
          <p:nvPr>
            <p:ph type="pic" idx="13"/>
          </p:nvPr>
        </p:nvSpPr>
        <p:spPr>
          <a:xfrm>
            <a:off x="3709416" y="2535598"/>
            <a:ext cx="1828800" cy="1828800"/>
          </a:xfrm>
          <a:prstGeom prst="ellipse">
            <a:avLst/>
          </a:prstGeom>
          <a:solidFill>
            <a:srgbClr val="FFF2E3"/>
          </a:solidFill>
          <a:ln>
            <a:noFill/>
          </a:ln>
        </p:spPr>
      </p:sp>
      <p:sp>
        <p:nvSpPr>
          <p:cNvPr id="402" name="Google Shape;402;p105"/>
          <p:cNvSpPr>
            <a:spLocks noGrp="1"/>
          </p:cNvSpPr>
          <p:nvPr>
            <p:ph type="pic" idx="14"/>
          </p:nvPr>
        </p:nvSpPr>
        <p:spPr>
          <a:xfrm>
            <a:off x="6580632" y="2535598"/>
            <a:ext cx="1828800" cy="1828800"/>
          </a:xfrm>
          <a:prstGeom prst="ellipse">
            <a:avLst/>
          </a:prstGeom>
          <a:solidFill>
            <a:srgbClr val="FFF2E3"/>
          </a:solidFill>
          <a:ln>
            <a:noFill/>
          </a:ln>
        </p:spPr>
      </p:sp>
      <p:sp>
        <p:nvSpPr>
          <p:cNvPr id="403" name="Google Shape;403;p105"/>
          <p:cNvSpPr>
            <a:spLocks noGrp="1"/>
          </p:cNvSpPr>
          <p:nvPr>
            <p:ph type="pic" idx="15"/>
          </p:nvPr>
        </p:nvSpPr>
        <p:spPr>
          <a:xfrm>
            <a:off x="9525000" y="2535598"/>
            <a:ext cx="1828800" cy="1828800"/>
          </a:xfrm>
          <a:prstGeom prst="ellipse">
            <a:avLst/>
          </a:prstGeom>
          <a:solidFill>
            <a:srgbClr val="FFF2E3"/>
          </a:solidFill>
          <a:ln>
            <a:noFill/>
          </a:ln>
        </p:spPr>
      </p:sp>
      <p:sp>
        <p:nvSpPr>
          <p:cNvPr id="404" name="Google Shape;404;p10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405" name="Google Shape;405;p10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and 7 Call Outs">
  <p:cSld name="Title and 7 Call Outs">
    <p:spTree>
      <p:nvGrpSpPr>
        <p:cNvPr id="1" name="Shape 406"/>
        <p:cNvGrpSpPr/>
        <p:nvPr/>
      </p:nvGrpSpPr>
      <p:grpSpPr>
        <a:xfrm>
          <a:off x="0" y="0"/>
          <a:ext cx="0" cy="0"/>
          <a:chOff x="0" y="0"/>
          <a:chExt cx="0" cy="0"/>
        </a:xfrm>
      </p:grpSpPr>
      <p:sp>
        <p:nvSpPr>
          <p:cNvPr id="407" name="Google Shape;407;p106"/>
          <p:cNvSpPr/>
          <p:nvPr/>
        </p:nvSpPr>
        <p:spPr>
          <a:xfrm>
            <a:off x="0" y="2423160"/>
            <a:ext cx="12192000" cy="4434840"/>
          </a:xfrm>
          <a:prstGeom prst="rect">
            <a:avLst/>
          </a:prstGeom>
          <a:solidFill>
            <a:srgbClr val="CCF0F0">
              <a:alpha val="3176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408" name="Google Shape;408;p106"/>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9" name="Google Shape;409;p106"/>
          <p:cNvSpPr>
            <a:spLocks noGrp="1"/>
          </p:cNvSpPr>
          <p:nvPr>
            <p:ph type="pic" idx="2"/>
          </p:nvPr>
        </p:nvSpPr>
        <p:spPr>
          <a:xfrm>
            <a:off x="838199" y="1684101"/>
            <a:ext cx="1371600" cy="1371600"/>
          </a:xfrm>
          <a:prstGeom prst="ellipse">
            <a:avLst/>
          </a:prstGeom>
          <a:solidFill>
            <a:srgbClr val="FFF2E3"/>
          </a:solidFill>
          <a:ln>
            <a:noFill/>
          </a:ln>
        </p:spPr>
      </p:sp>
      <p:sp>
        <p:nvSpPr>
          <p:cNvPr id="410" name="Google Shape;410;p106"/>
          <p:cNvSpPr txBox="1">
            <a:spLocks noGrp="1"/>
          </p:cNvSpPr>
          <p:nvPr>
            <p:ph type="body" idx="1"/>
          </p:nvPr>
        </p:nvSpPr>
        <p:spPr>
          <a:xfrm>
            <a:off x="838200"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1" name="Google Shape;411;p106"/>
          <p:cNvSpPr txBox="1">
            <a:spLocks noGrp="1"/>
          </p:cNvSpPr>
          <p:nvPr>
            <p:ph type="body" idx="3"/>
          </p:nvPr>
        </p:nvSpPr>
        <p:spPr>
          <a:xfrm>
            <a:off x="838200" y="3493262"/>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2" name="Google Shape;412;p106"/>
          <p:cNvSpPr txBox="1">
            <a:spLocks noGrp="1"/>
          </p:cNvSpPr>
          <p:nvPr>
            <p:ph type="body" idx="4"/>
          </p:nvPr>
        </p:nvSpPr>
        <p:spPr>
          <a:xfrm>
            <a:off x="3842003"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3" name="Google Shape;413;p106"/>
          <p:cNvSpPr txBox="1">
            <a:spLocks noGrp="1"/>
          </p:cNvSpPr>
          <p:nvPr>
            <p:ph type="body" idx="5"/>
          </p:nvPr>
        </p:nvSpPr>
        <p:spPr>
          <a:xfrm>
            <a:off x="3842003"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4" name="Google Shape;414;p106"/>
          <p:cNvSpPr txBox="1">
            <a:spLocks noGrp="1"/>
          </p:cNvSpPr>
          <p:nvPr>
            <p:ph type="body" idx="6"/>
          </p:nvPr>
        </p:nvSpPr>
        <p:spPr>
          <a:xfrm>
            <a:off x="6974516"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5" name="Google Shape;415;p106"/>
          <p:cNvSpPr txBox="1">
            <a:spLocks noGrp="1"/>
          </p:cNvSpPr>
          <p:nvPr>
            <p:ph type="body" idx="7"/>
          </p:nvPr>
        </p:nvSpPr>
        <p:spPr>
          <a:xfrm>
            <a:off x="6974516"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6" name="Google Shape;416;p106"/>
          <p:cNvSpPr txBox="1">
            <a:spLocks noGrp="1"/>
          </p:cNvSpPr>
          <p:nvPr>
            <p:ph type="body" idx="8"/>
          </p:nvPr>
        </p:nvSpPr>
        <p:spPr>
          <a:xfrm>
            <a:off x="9982201" y="3132116"/>
            <a:ext cx="1371594"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7" name="Google Shape;417;p106"/>
          <p:cNvSpPr txBox="1">
            <a:spLocks noGrp="1"/>
          </p:cNvSpPr>
          <p:nvPr>
            <p:ph type="body" idx="9"/>
          </p:nvPr>
        </p:nvSpPr>
        <p:spPr>
          <a:xfrm>
            <a:off x="9982200"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8" name="Google Shape;418;p106"/>
          <p:cNvSpPr>
            <a:spLocks noGrp="1"/>
          </p:cNvSpPr>
          <p:nvPr>
            <p:ph type="pic" idx="13"/>
          </p:nvPr>
        </p:nvSpPr>
        <p:spPr>
          <a:xfrm>
            <a:off x="3842003" y="1684101"/>
            <a:ext cx="1371600" cy="1371600"/>
          </a:xfrm>
          <a:prstGeom prst="ellipse">
            <a:avLst/>
          </a:prstGeom>
          <a:solidFill>
            <a:srgbClr val="FFF2E3"/>
          </a:solidFill>
          <a:ln>
            <a:noFill/>
          </a:ln>
        </p:spPr>
      </p:sp>
      <p:sp>
        <p:nvSpPr>
          <p:cNvPr id="419" name="Google Shape;419;p106"/>
          <p:cNvSpPr>
            <a:spLocks noGrp="1"/>
          </p:cNvSpPr>
          <p:nvPr>
            <p:ph type="pic" idx="14"/>
          </p:nvPr>
        </p:nvSpPr>
        <p:spPr>
          <a:xfrm>
            <a:off x="6974516" y="1684101"/>
            <a:ext cx="1371600" cy="1371600"/>
          </a:xfrm>
          <a:prstGeom prst="ellipse">
            <a:avLst/>
          </a:prstGeom>
          <a:solidFill>
            <a:srgbClr val="FFF2E3"/>
          </a:solidFill>
          <a:ln>
            <a:noFill/>
          </a:ln>
        </p:spPr>
      </p:sp>
      <p:sp>
        <p:nvSpPr>
          <p:cNvPr id="420" name="Google Shape;420;p106"/>
          <p:cNvSpPr>
            <a:spLocks noGrp="1"/>
          </p:cNvSpPr>
          <p:nvPr>
            <p:ph type="pic" idx="15"/>
          </p:nvPr>
        </p:nvSpPr>
        <p:spPr>
          <a:xfrm>
            <a:off x="9982200" y="1619009"/>
            <a:ext cx="1371600" cy="1371600"/>
          </a:xfrm>
          <a:prstGeom prst="ellipse">
            <a:avLst/>
          </a:prstGeom>
          <a:solidFill>
            <a:srgbClr val="FFF2E3"/>
          </a:solidFill>
          <a:ln>
            <a:noFill/>
          </a:ln>
        </p:spPr>
      </p:sp>
      <p:sp>
        <p:nvSpPr>
          <p:cNvPr id="421" name="Google Shape;421;p106"/>
          <p:cNvSpPr>
            <a:spLocks noGrp="1"/>
          </p:cNvSpPr>
          <p:nvPr>
            <p:ph type="pic" idx="16"/>
          </p:nvPr>
        </p:nvSpPr>
        <p:spPr>
          <a:xfrm>
            <a:off x="2338161" y="3948094"/>
            <a:ext cx="1371600" cy="1371600"/>
          </a:xfrm>
          <a:prstGeom prst="ellipse">
            <a:avLst/>
          </a:prstGeom>
          <a:solidFill>
            <a:srgbClr val="FFF2E3"/>
          </a:solidFill>
          <a:ln>
            <a:noFill/>
          </a:ln>
        </p:spPr>
      </p:sp>
      <p:sp>
        <p:nvSpPr>
          <p:cNvPr id="422" name="Google Shape;422;p106"/>
          <p:cNvSpPr txBox="1">
            <a:spLocks noGrp="1"/>
          </p:cNvSpPr>
          <p:nvPr>
            <p:ph type="body" idx="17"/>
          </p:nvPr>
        </p:nvSpPr>
        <p:spPr>
          <a:xfrm>
            <a:off x="2338162"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3" name="Google Shape;423;p106"/>
          <p:cNvSpPr txBox="1">
            <a:spLocks noGrp="1"/>
          </p:cNvSpPr>
          <p:nvPr>
            <p:ph type="body" idx="18"/>
          </p:nvPr>
        </p:nvSpPr>
        <p:spPr>
          <a:xfrm>
            <a:off x="2338162" y="5806028"/>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4" name="Google Shape;424;p106"/>
          <p:cNvSpPr txBox="1">
            <a:spLocks noGrp="1"/>
          </p:cNvSpPr>
          <p:nvPr>
            <p:ph type="body" idx="19"/>
          </p:nvPr>
        </p:nvSpPr>
        <p:spPr>
          <a:xfrm>
            <a:off x="5408259"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5" name="Google Shape;425;p106"/>
          <p:cNvSpPr txBox="1">
            <a:spLocks noGrp="1"/>
          </p:cNvSpPr>
          <p:nvPr>
            <p:ph type="body" idx="20"/>
          </p:nvPr>
        </p:nvSpPr>
        <p:spPr>
          <a:xfrm>
            <a:off x="5408259"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6" name="Google Shape;426;p106"/>
          <p:cNvSpPr txBox="1">
            <a:spLocks noGrp="1"/>
          </p:cNvSpPr>
          <p:nvPr>
            <p:ph type="body" idx="21"/>
          </p:nvPr>
        </p:nvSpPr>
        <p:spPr>
          <a:xfrm>
            <a:off x="8482238"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7" name="Google Shape;427;p106"/>
          <p:cNvSpPr txBox="1">
            <a:spLocks noGrp="1"/>
          </p:cNvSpPr>
          <p:nvPr>
            <p:ph type="body" idx="22"/>
          </p:nvPr>
        </p:nvSpPr>
        <p:spPr>
          <a:xfrm>
            <a:off x="8482238"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8" name="Google Shape;428;p106"/>
          <p:cNvSpPr>
            <a:spLocks noGrp="1"/>
          </p:cNvSpPr>
          <p:nvPr>
            <p:ph type="pic" idx="23"/>
          </p:nvPr>
        </p:nvSpPr>
        <p:spPr>
          <a:xfrm>
            <a:off x="5408259" y="3948094"/>
            <a:ext cx="1371600" cy="1371600"/>
          </a:xfrm>
          <a:prstGeom prst="ellipse">
            <a:avLst/>
          </a:prstGeom>
          <a:solidFill>
            <a:srgbClr val="FFF2E3"/>
          </a:solidFill>
          <a:ln>
            <a:noFill/>
          </a:ln>
        </p:spPr>
      </p:sp>
      <p:sp>
        <p:nvSpPr>
          <p:cNvPr id="429" name="Google Shape;429;p106"/>
          <p:cNvSpPr>
            <a:spLocks noGrp="1"/>
          </p:cNvSpPr>
          <p:nvPr>
            <p:ph type="pic" idx="24"/>
          </p:nvPr>
        </p:nvSpPr>
        <p:spPr>
          <a:xfrm>
            <a:off x="8482238" y="3948094"/>
            <a:ext cx="1371600" cy="1371600"/>
          </a:xfrm>
          <a:prstGeom prst="ellipse">
            <a:avLst/>
          </a:prstGeom>
          <a:solidFill>
            <a:srgbClr val="FFF2E3"/>
          </a:solidFill>
          <a:ln>
            <a:noFill/>
          </a:ln>
        </p:spPr>
      </p:sp>
      <p:sp>
        <p:nvSpPr>
          <p:cNvPr id="430" name="Google Shape;430;p10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431" name="Google Shape;431;p10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Content, and 3 Accent Photos">
  <p:cSld name="Title, Content, and 3 Accent Photos">
    <p:spTree>
      <p:nvGrpSpPr>
        <p:cNvPr id="1" name="Shape 432"/>
        <p:cNvGrpSpPr/>
        <p:nvPr/>
      </p:nvGrpSpPr>
      <p:grpSpPr>
        <a:xfrm>
          <a:off x="0" y="0"/>
          <a:ext cx="0" cy="0"/>
          <a:chOff x="0" y="0"/>
          <a:chExt cx="0" cy="0"/>
        </a:xfrm>
      </p:grpSpPr>
      <p:sp>
        <p:nvSpPr>
          <p:cNvPr id="433" name="Google Shape;433;p107"/>
          <p:cNvSpPr/>
          <p:nvPr/>
        </p:nvSpPr>
        <p:spPr>
          <a:xfrm>
            <a:off x="0" y="1"/>
            <a:ext cx="12192000" cy="2502968"/>
          </a:xfrm>
          <a:prstGeom prst="rect">
            <a:avLst/>
          </a:prstGeom>
          <a:solidFill>
            <a:srgbClr val="D5FDFD">
              <a:alpha val="3176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434" name="Google Shape;434;p107"/>
          <p:cNvSpPr/>
          <p:nvPr/>
        </p:nvSpPr>
        <p:spPr>
          <a:xfrm>
            <a:off x="83820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435" name="Google Shape;435;p107"/>
          <p:cNvSpPr/>
          <p:nvPr/>
        </p:nvSpPr>
        <p:spPr>
          <a:xfrm>
            <a:off x="452477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436" name="Google Shape;436;p107"/>
          <p:cNvSpPr/>
          <p:nvPr/>
        </p:nvSpPr>
        <p:spPr>
          <a:xfrm>
            <a:off x="821134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437" name="Google Shape;437;p107"/>
          <p:cNvSpPr>
            <a:spLocks noGrp="1"/>
          </p:cNvSpPr>
          <p:nvPr>
            <p:ph type="pic" idx="2"/>
          </p:nvPr>
        </p:nvSpPr>
        <p:spPr>
          <a:xfrm>
            <a:off x="1088448" y="981075"/>
            <a:ext cx="2743199" cy="2743200"/>
          </a:xfrm>
          <a:prstGeom prst="rect">
            <a:avLst/>
          </a:prstGeom>
          <a:solidFill>
            <a:srgbClr val="FFF2E3"/>
          </a:solidFill>
          <a:ln>
            <a:noFill/>
          </a:ln>
        </p:spPr>
      </p:sp>
      <p:sp>
        <p:nvSpPr>
          <p:cNvPr id="438" name="Google Shape;438;p107"/>
          <p:cNvSpPr>
            <a:spLocks noGrp="1"/>
          </p:cNvSpPr>
          <p:nvPr>
            <p:ph type="pic" idx="3"/>
          </p:nvPr>
        </p:nvSpPr>
        <p:spPr>
          <a:xfrm>
            <a:off x="4724400" y="981075"/>
            <a:ext cx="2743199" cy="2743200"/>
          </a:xfrm>
          <a:prstGeom prst="rect">
            <a:avLst/>
          </a:prstGeom>
          <a:solidFill>
            <a:srgbClr val="FFF2E3"/>
          </a:solidFill>
          <a:ln>
            <a:noFill/>
          </a:ln>
        </p:spPr>
      </p:sp>
      <p:sp>
        <p:nvSpPr>
          <p:cNvPr id="439" name="Google Shape;439;p107"/>
          <p:cNvSpPr>
            <a:spLocks noGrp="1"/>
          </p:cNvSpPr>
          <p:nvPr>
            <p:ph type="pic" idx="4"/>
          </p:nvPr>
        </p:nvSpPr>
        <p:spPr>
          <a:xfrm>
            <a:off x="8478838" y="981075"/>
            <a:ext cx="2743199" cy="2743200"/>
          </a:xfrm>
          <a:prstGeom prst="rect">
            <a:avLst/>
          </a:prstGeom>
          <a:solidFill>
            <a:srgbClr val="FFF2E3"/>
          </a:solidFill>
          <a:ln>
            <a:noFill/>
          </a:ln>
        </p:spPr>
      </p:sp>
      <p:sp>
        <p:nvSpPr>
          <p:cNvPr id="440" name="Google Shape;440;p107"/>
          <p:cNvSpPr txBox="1">
            <a:spLocks noGrp="1"/>
          </p:cNvSpPr>
          <p:nvPr>
            <p:ph type="body" idx="1"/>
          </p:nvPr>
        </p:nvSpPr>
        <p:spPr>
          <a:xfrm>
            <a:off x="1089025" y="4271963"/>
            <a:ext cx="4829175"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3600"/>
              <a:buNone/>
              <a:defRPr sz="3600" b="0" i="0">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1" name="Google Shape;441;p107"/>
          <p:cNvSpPr txBox="1">
            <a:spLocks noGrp="1"/>
          </p:cNvSpPr>
          <p:nvPr>
            <p:ph type="body" idx="5"/>
          </p:nvPr>
        </p:nvSpPr>
        <p:spPr>
          <a:xfrm>
            <a:off x="6273803" y="4271963"/>
            <a:ext cx="4947918"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sz="220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2" name="Google Shape;442;p10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443"/>
        <p:cNvGrpSpPr/>
        <p:nvPr/>
      </p:nvGrpSpPr>
      <p:grpSpPr>
        <a:xfrm>
          <a:off x="0" y="0"/>
          <a:ext cx="0" cy="0"/>
          <a:chOff x="0" y="0"/>
          <a:chExt cx="0" cy="0"/>
        </a:xfrm>
      </p:grpSpPr>
      <p:sp>
        <p:nvSpPr>
          <p:cNvPr id="444" name="Google Shape;444;p109"/>
          <p:cNvSpPr/>
          <p:nvPr/>
        </p:nvSpPr>
        <p:spPr>
          <a:xfrm>
            <a:off x="0" y="1"/>
            <a:ext cx="12192000" cy="4572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cxnSp>
        <p:nvCxnSpPr>
          <p:cNvPr id="445" name="Google Shape;445;p109"/>
          <p:cNvCxnSpPr/>
          <p:nvPr/>
        </p:nvCxnSpPr>
        <p:spPr>
          <a:xfrm>
            <a:off x="865265" y="6144481"/>
            <a:ext cx="4074725" cy="0"/>
          </a:xfrm>
          <a:prstGeom prst="straightConnector1">
            <a:avLst/>
          </a:prstGeom>
          <a:noFill/>
          <a:ln w="50800" cap="rnd" cmpd="sng">
            <a:solidFill>
              <a:schemeClr val="accent3"/>
            </a:solidFill>
            <a:prstDash val="solid"/>
            <a:round/>
            <a:headEnd type="none" w="sm" len="sm"/>
            <a:tailEnd type="none" w="sm" len="sm"/>
          </a:ln>
        </p:spPr>
      </p:cxnSp>
      <p:sp>
        <p:nvSpPr>
          <p:cNvPr id="446" name="Google Shape;446;p109"/>
          <p:cNvSpPr/>
          <p:nvPr/>
        </p:nvSpPr>
        <p:spPr>
          <a:xfrm>
            <a:off x="1418096" y="364893"/>
            <a:ext cx="9128502" cy="477733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447" name="Google Shape;447;p109" descr="A close up of a logo&#10;&#10;Description automatically generated"/>
          <p:cNvPicPr preferRelativeResize="0"/>
          <p:nvPr/>
        </p:nvPicPr>
        <p:blipFill rotWithShape="1">
          <a:blip r:embed="rId2">
            <a:alphaModFix/>
          </a:blip>
          <a:srcRect/>
          <a:stretch/>
        </p:blipFill>
        <p:spPr>
          <a:xfrm flipH="1">
            <a:off x="418815" y="364893"/>
            <a:ext cx="1383543" cy="1383543"/>
          </a:xfrm>
          <a:prstGeom prst="rect">
            <a:avLst/>
          </a:prstGeom>
          <a:noFill/>
          <a:ln>
            <a:noFill/>
          </a:ln>
        </p:spPr>
      </p:pic>
      <p:sp>
        <p:nvSpPr>
          <p:cNvPr id="448" name="Google Shape;448;p109"/>
          <p:cNvSpPr txBox="1">
            <a:spLocks noGrp="1"/>
          </p:cNvSpPr>
          <p:nvPr>
            <p:ph type="body" idx="1"/>
          </p:nvPr>
        </p:nvSpPr>
        <p:spPr>
          <a:xfrm>
            <a:off x="1954213" y="713519"/>
            <a:ext cx="8086725" cy="36251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3600"/>
              <a:buNone/>
              <a:defRPr sz="3600" i="1">
                <a:solidFill>
                  <a:schemeClr val="lt1"/>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9" name="Google Shape;449;p109"/>
          <p:cNvSpPr txBox="1">
            <a:spLocks noGrp="1"/>
          </p:cNvSpPr>
          <p:nvPr>
            <p:ph type="body" idx="2"/>
          </p:nvPr>
        </p:nvSpPr>
        <p:spPr>
          <a:xfrm>
            <a:off x="865188" y="5468938"/>
            <a:ext cx="4075112" cy="519112"/>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2400"/>
              <a:buNone/>
              <a:defRPr sz="2400" b="1">
                <a:solidFill>
                  <a:schemeClr val="accent3"/>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hank You">
  <p:cSld name="Thank You">
    <p:spTree>
      <p:nvGrpSpPr>
        <p:cNvPr id="1" name="Shape 450"/>
        <p:cNvGrpSpPr/>
        <p:nvPr/>
      </p:nvGrpSpPr>
      <p:grpSpPr>
        <a:xfrm>
          <a:off x="0" y="0"/>
          <a:ext cx="0" cy="0"/>
          <a:chOff x="0" y="0"/>
          <a:chExt cx="0" cy="0"/>
        </a:xfrm>
      </p:grpSpPr>
      <p:sp>
        <p:nvSpPr>
          <p:cNvPr id="451" name="Google Shape;451;p110"/>
          <p:cNvSpPr/>
          <p:nvPr/>
        </p:nvSpPr>
        <p:spPr>
          <a:xfrm>
            <a:off x="9668108" y="0"/>
            <a:ext cx="2523893" cy="6858000"/>
          </a:xfrm>
          <a:prstGeom prst="rect">
            <a:avLst/>
          </a:prstGeom>
          <a:gradFill>
            <a:gsLst>
              <a:gs pos="0">
                <a:schemeClr val="accent5"/>
              </a:gs>
              <a:gs pos="100000">
                <a:srgbClr val="1E6C6F"/>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452" name="Google Shape;452;p110" descr="A close up of a logo&#10;&#10;Description automatically generated"/>
          <p:cNvPicPr preferRelativeResize="0"/>
          <p:nvPr/>
        </p:nvPicPr>
        <p:blipFill rotWithShape="1">
          <a:blip r:embed="rId2">
            <a:alphaModFix/>
          </a:blip>
          <a:srcRect/>
          <a:stretch/>
        </p:blipFill>
        <p:spPr>
          <a:xfrm>
            <a:off x="1089648" y="5611903"/>
            <a:ext cx="2094811" cy="668557"/>
          </a:xfrm>
          <a:prstGeom prst="rect">
            <a:avLst/>
          </a:prstGeom>
          <a:noFill/>
          <a:ln>
            <a:noFill/>
          </a:ln>
        </p:spPr>
      </p:pic>
      <p:pic>
        <p:nvPicPr>
          <p:cNvPr id="453" name="Google Shape;453;p110"/>
          <p:cNvPicPr preferRelativeResize="0"/>
          <p:nvPr/>
        </p:nvPicPr>
        <p:blipFill rotWithShape="1">
          <a:blip r:embed="rId3">
            <a:alphaModFix/>
          </a:blip>
          <a:srcRect/>
          <a:stretch/>
        </p:blipFill>
        <p:spPr>
          <a:xfrm>
            <a:off x="3782357" y="5584260"/>
            <a:ext cx="2094828" cy="755960"/>
          </a:xfrm>
          <a:prstGeom prst="rect">
            <a:avLst/>
          </a:prstGeom>
          <a:noFill/>
          <a:ln>
            <a:noFill/>
          </a:ln>
        </p:spPr>
      </p:pic>
      <p:cxnSp>
        <p:nvCxnSpPr>
          <p:cNvPr id="454" name="Google Shape;454;p110"/>
          <p:cNvCxnSpPr/>
          <p:nvPr/>
        </p:nvCxnSpPr>
        <p:spPr>
          <a:xfrm>
            <a:off x="568712" y="658710"/>
            <a:ext cx="0" cy="5540580"/>
          </a:xfrm>
          <a:prstGeom prst="straightConnector1">
            <a:avLst/>
          </a:prstGeom>
          <a:noFill/>
          <a:ln w="50800" cap="rnd" cmpd="sng">
            <a:solidFill>
              <a:srgbClr val="14484A"/>
            </a:solidFill>
            <a:prstDash val="solid"/>
            <a:round/>
            <a:headEnd type="none" w="sm" len="sm"/>
            <a:tailEnd type="none" w="sm" len="sm"/>
          </a:ln>
        </p:spPr>
      </p:cxnSp>
      <p:sp>
        <p:nvSpPr>
          <p:cNvPr id="455" name="Google Shape;455;p110"/>
          <p:cNvSpPr txBox="1">
            <a:spLocks noGrp="1"/>
          </p:cNvSpPr>
          <p:nvPr>
            <p:ph type="body" idx="1"/>
          </p:nvPr>
        </p:nvSpPr>
        <p:spPr>
          <a:xfrm>
            <a:off x="1146902" y="843149"/>
            <a:ext cx="4730261" cy="1039439"/>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3600"/>
              <a:buNone/>
              <a:defRPr sz="3600" b="1">
                <a:solidFill>
                  <a:schemeClr val="accent3"/>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6" name="Google Shape;456;p110"/>
          <p:cNvSpPr txBox="1">
            <a:spLocks noGrp="1"/>
          </p:cNvSpPr>
          <p:nvPr>
            <p:ph type="body" idx="2"/>
          </p:nvPr>
        </p:nvSpPr>
        <p:spPr>
          <a:xfrm>
            <a:off x="1146903" y="2026490"/>
            <a:ext cx="4730260" cy="2948923"/>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dk1"/>
              </a:buClr>
              <a:buSzPts val="1400"/>
              <a:buNone/>
              <a:defRPr sz="1400" b="0">
                <a:solidFill>
                  <a:schemeClr val="dk1"/>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6_Title Slide">
  <p:cSld name="6_Title Slide">
    <p:spTree>
      <p:nvGrpSpPr>
        <p:cNvPr id="1" name="Shape 49"/>
        <p:cNvGrpSpPr/>
        <p:nvPr/>
      </p:nvGrpSpPr>
      <p:grpSpPr>
        <a:xfrm>
          <a:off x="0" y="0"/>
          <a:ext cx="0" cy="0"/>
          <a:chOff x="0" y="0"/>
          <a:chExt cx="0" cy="0"/>
        </a:xfrm>
      </p:grpSpPr>
      <p:pic>
        <p:nvPicPr>
          <p:cNvPr id="50" name="Google Shape;50;p115"/>
          <p:cNvPicPr preferRelativeResize="0"/>
          <p:nvPr/>
        </p:nvPicPr>
        <p:blipFill rotWithShape="1">
          <a:blip r:embed="rId2">
            <a:alphaModFix/>
          </a:blip>
          <a:srcRect t="17549" r="13300" b="9584"/>
          <a:stretch/>
        </p:blipFill>
        <p:spPr>
          <a:xfrm>
            <a:off x="0" y="-1"/>
            <a:ext cx="12191999" cy="6915555"/>
          </a:xfrm>
          <a:prstGeom prst="rect">
            <a:avLst/>
          </a:prstGeom>
          <a:noFill/>
          <a:ln>
            <a:noFill/>
          </a:ln>
        </p:spPr>
      </p:pic>
      <p:sp>
        <p:nvSpPr>
          <p:cNvPr id="51" name="Google Shape;51;p115"/>
          <p:cNvSpPr/>
          <p:nvPr/>
        </p:nvSpPr>
        <p:spPr>
          <a:xfrm>
            <a:off x="0" y="0"/>
            <a:ext cx="11750936" cy="6915555"/>
          </a:xfrm>
          <a:prstGeom prst="rect">
            <a:avLst/>
          </a:prstGeom>
          <a:gradFill>
            <a:gsLst>
              <a:gs pos="0">
                <a:schemeClr val="accent5"/>
              </a:gs>
              <a:gs pos="8000">
                <a:schemeClr val="accent5"/>
              </a:gs>
              <a:gs pos="31000">
                <a:srgbClr val="289195">
                  <a:alpha val="88627"/>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52" name="Google Shape;52;p115"/>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53" name="Google Shape;53;p115"/>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54" name="Google Shape;54;p115"/>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p:nvPr>
        </p:nvSpPr>
        <p:spPr/>
        <p:txBody>
          <a:bodyPr>
            <a:normAutofit/>
          </a:bodyPr>
          <a:lstStyle>
            <a:lvl1pPr>
              <a:defRPr sz="3600" b="0" i="0">
                <a:latin typeface="Arial Narrow" panose="020B0604020202020204" pitchFamily="34" charset="0"/>
                <a:ea typeface="Roboto Condensed" panose="02000000000000000000" pitchFamily="2" charset="0"/>
                <a:cs typeface="Arial Narrow" panose="020B060402020202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579CC4B2-B414-134E-916B-65E3D8265B7B}"/>
              </a:ext>
            </a:extLst>
          </p:cNvPr>
          <p:cNvSpPr>
            <a:spLocks noGrp="1"/>
          </p:cNvSpPr>
          <p:nvPr>
            <p:ph sz="half" idx="1"/>
          </p:nvPr>
        </p:nvSpPr>
        <p:spPr>
          <a:xfrm>
            <a:off x="838200" y="1825625"/>
            <a:ext cx="10515600" cy="4351338"/>
          </a:xfrm>
        </p:spPr>
        <p:txBody>
          <a:bodyPr/>
          <a:lstStyle>
            <a:lvl1pPr>
              <a:lnSpc>
                <a:spcPct val="110000"/>
              </a:lnSpc>
              <a:spcAft>
                <a:spcPts val="1000"/>
              </a:spcAft>
              <a:defRPr b="0" i="0">
                <a:latin typeface="Calibri" panose="020F0502020204030204" pitchFamily="34" charset="0"/>
                <a:ea typeface="Roboto Condensed" panose="02000000000000000000" pitchFamily="2" charset="0"/>
              </a:defRPr>
            </a:lvl1pPr>
            <a:lvl2pPr>
              <a:lnSpc>
                <a:spcPct val="110000"/>
              </a:lnSpc>
              <a:spcAft>
                <a:spcPts val="1000"/>
              </a:spcAft>
              <a:defRPr b="0" i="0">
                <a:latin typeface="Calibri" panose="020F0502020204030204" pitchFamily="34" charset="0"/>
                <a:ea typeface="Roboto Condensed" panose="02000000000000000000" pitchFamily="2" charset="0"/>
              </a:defRPr>
            </a:lvl2pPr>
            <a:lvl3pPr>
              <a:lnSpc>
                <a:spcPct val="110000"/>
              </a:lnSpc>
              <a:spcAft>
                <a:spcPts val="1000"/>
              </a:spcAft>
              <a:defRPr b="0" i="0">
                <a:latin typeface="Calibri" panose="020F0502020204030204" pitchFamily="34" charset="0"/>
                <a:ea typeface="Roboto Condensed" panose="02000000000000000000" pitchFamily="2" charset="0"/>
              </a:defRPr>
            </a:lvl3pPr>
            <a:lvl4pPr>
              <a:lnSpc>
                <a:spcPct val="110000"/>
              </a:lnSpc>
              <a:spcAft>
                <a:spcPts val="1000"/>
              </a:spcAft>
              <a:defRPr b="0" i="0">
                <a:latin typeface="Calibri" panose="020F0502020204030204" pitchFamily="34" charset="0"/>
                <a:ea typeface="Roboto Condensed" panose="02000000000000000000" pitchFamily="2" charset="0"/>
              </a:defRPr>
            </a:lvl4pPr>
            <a:lvl5pPr>
              <a:lnSpc>
                <a:spcPct val="110000"/>
              </a:lnSpc>
              <a:spcAft>
                <a:spcPts val="1000"/>
              </a:spcAft>
              <a:defRPr b="0" i="0">
                <a:latin typeface="Calibri" panose="020F0502020204030204" pitchFamily="34" charset="0"/>
                <a:ea typeface="Roboto Condensed"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ound Same Side Corner Rectangle 7">
            <a:extLst>
              <a:ext uri="{FF2B5EF4-FFF2-40B4-BE49-F238E27FC236}">
                <a16:creationId xmlns:a16="http://schemas.microsoft.com/office/drawing/2014/main" id="{A28D7323-6283-554C-BA24-581F453AAEAD}"/>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7" name="Slide Number Placeholder 5">
            <a:extLst>
              <a:ext uri="{FF2B5EF4-FFF2-40B4-BE49-F238E27FC236}">
                <a16:creationId xmlns:a16="http://schemas.microsoft.com/office/drawing/2014/main" id="{698207CB-76B0-C042-8AA5-7087EF7B6E6D}"/>
              </a:ext>
            </a:extLst>
          </p:cNvPr>
          <p:cNvSpPr>
            <a:spLocks noGrp="1"/>
          </p:cNvSpPr>
          <p:nvPr>
            <p:ph type="sldNum" sz="quarter" idx="4"/>
          </p:nvPr>
        </p:nvSpPr>
        <p:spPr>
          <a:xfrm>
            <a:off x="11221278" y="6310312"/>
            <a:ext cx="704022" cy="365125"/>
          </a:xfrm>
          <a:prstGeom prst="rect">
            <a:avLst/>
          </a:prstGeom>
        </p:spPr>
        <p:txBody>
          <a:bodyPr vert="horz" lIns="91440" tIns="45720" rIns="91440" bIns="45720" rtlCol="0" anchor="ctr"/>
          <a:lstStyle>
            <a:lvl1pPr algn="r">
              <a:defRPr sz="1200" b="0" i="0">
                <a:solidFill>
                  <a:schemeClr val="accent5"/>
                </a:solidFill>
              </a:defRPr>
            </a:lvl1pPr>
          </a:lstStyle>
          <a:p>
            <a:fld id="{D919D109-F427-0D4E-A2E6-D5BD6A565421}" type="slidenum">
              <a:rPr lang="en-US" smtClean="0"/>
              <a:pPr/>
              <a:t>‹#›</a:t>
            </a:fld>
            <a:endParaRPr lang="en-US" dirty="0"/>
          </a:p>
        </p:txBody>
      </p:sp>
    </p:spTree>
    <p:extLst>
      <p:ext uri="{BB962C8B-B14F-4D97-AF65-F5344CB8AC3E}">
        <p14:creationId xmlns:p14="http://schemas.microsoft.com/office/powerpoint/2010/main" val="21056182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Sub-Title, Super Title, and Content_03">
  <p:cSld name="Title, Sub-Title, Super Title, and Content_03">
    <p:spTree>
      <p:nvGrpSpPr>
        <p:cNvPr id="1" name="Shape 461"/>
        <p:cNvGrpSpPr/>
        <p:nvPr/>
      </p:nvGrpSpPr>
      <p:grpSpPr>
        <a:xfrm>
          <a:off x="0" y="0"/>
          <a:ext cx="0" cy="0"/>
          <a:chOff x="0" y="0"/>
          <a:chExt cx="0" cy="0"/>
        </a:xfrm>
      </p:grpSpPr>
      <p:sp>
        <p:nvSpPr>
          <p:cNvPr id="462" name="Google Shape;462;p66"/>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3" name="Google Shape;463;p6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4" name="Google Shape;464;p66"/>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5" name="Google Shape;465;p66"/>
          <p:cNvSpPr txBox="1">
            <a:spLocks noGrp="1"/>
          </p:cNvSpPr>
          <p:nvPr>
            <p:ph type="body" idx="3"/>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6" name="Google Shape;466;p6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467" name="Google Shape;467;p6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Section Header without Photo">
  <p:cSld name="Section Header without Photo">
    <p:bg>
      <p:bgPr>
        <a:solidFill>
          <a:srgbClr val="D5FDFD">
            <a:alpha val="48235"/>
          </a:srgbClr>
        </a:solidFill>
        <a:effectLst/>
      </p:bgPr>
    </p:bg>
    <p:spTree>
      <p:nvGrpSpPr>
        <p:cNvPr id="1" name="Shape 468"/>
        <p:cNvGrpSpPr/>
        <p:nvPr/>
      </p:nvGrpSpPr>
      <p:grpSpPr>
        <a:xfrm>
          <a:off x="0" y="0"/>
          <a:ext cx="0" cy="0"/>
          <a:chOff x="0" y="0"/>
          <a:chExt cx="0" cy="0"/>
        </a:xfrm>
      </p:grpSpPr>
      <p:sp>
        <p:nvSpPr>
          <p:cNvPr id="469" name="Google Shape;469;p120"/>
          <p:cNvSpPr/>
          <p:nvPr/>
        </p:nvSpPr>
        <p:spPr>
          <a:xfrm>
            <a:off x="532005" y="607276"/>
            <a:ext cx="3498573" cy="5367528"/>
          </a:xfrm>
          <a:prstGeom prst="roundRect">
            <a:avLst>
              <a:gd name="adj" fmla="val 8568"/>
            </a:avLst>
          </a:prstGeom>
          <a:solidFill>
            <a:srgbClr val="CCF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cxnSp>
        <p:nvCxnSpPr>
          <p:cNvPr id="470" name="Google Shape;470;p120"/>
          <p:cNvCxnSpPr/>
          <p:nvPr/>
        </p:nvCxnSpPr>
        <p:spPr>
          <a:xfrm>
            <a:off x="965532" y="4783546"/>
            <a:ext cx="6165251" cy="0"/>
          </a:xfrm>
          <a:prstGeom prst="straightConnector1">
            <a:avLst/>
          </a:prstGeom>
          <a:noFill/>
          <a:ln w="50800" cap="rnd" cmpd="sng">
            <a:solidFill>
              <a:schemeClr val="accent5"/>
            </a:solidFill>
            <a:prstDash val="solid"/>
            <a:round/>
            <a:headEnd type="none" w="sm" len="sm"/>
            <a:tailEnd type="none" w="sm" len="sm"/>
          </a:ln>
        </p:spPr>
      </p:cxnSp>
      <p:sp>
        <p:nvSpPr>
          <p:cNvPr id="471" name="Google Shape;471;p120"/>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472" name="Google Shape;472;p120"/>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rgbClr val="14484A"/>
              </a:buClr>
              <a:buSzPts val="3600"/>
              <a:buNone/>
              <a:defRPr sz="3600" b="0" i="0">
                <a:solidFill>
                  <a:srgbClr val="14484A"/>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3" name="Google Shape;473;p120"/>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accent3"/>
              </a:buClr>
              <a:buSzPts val="1800"/>
              <a:buNone/>
              <a:defRPr sz="1800" b="1"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itle, Super Title and Content">
  <p:cSld name="Title, Super Title and Content">
    <p:spTree>
      <p:nvGrpSpPr>
        <p:cNvPr id="1" name="Shape 474"/>
        <p:cNvGrpSpPr/>
        <p:nvPr/>
      </p:nvGrpSpPr>
      <p:grpSpPr>
        <a:xfrm>
          <a:off x="0" y="0"/>
          <a:ext cx="0" cy="0"/>
          <a:chOff x="0" y="0"/>
          <a:chExt cx="0" cy="0"/>
        </a:xfrm>
      </p:grpSpPr>
      <p:sp>
        <p:nvSpPr>
          <p:cNvPr id="475" name="Google Shape;475;p12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6" name="Google Shape;476;p12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7" name="Google Shape;477;p121"/>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8" name="Google Shape;478;p12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479" name="Google Shape;479;p12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Title, Super Title, and Content_03">
  <p:cSld name="Title, Super Title, and Content_03">
    <p:spTree>
      <p:nvGrpSpPr>
        <p:cNvPr id="1" name="Shape 480"/>
        <p:cNvGrpSpPr/>
        <p:nvPr/>
      </p:nvGrpSpPr>
      <p:grpSpPr>
        <a:xfrm>
          <a:off x="0" y="0"/>
          <a:ext cx="0" cy="0"/>
          <a:chOff x="0" y="0"/>
          <a:chExt cx="0" cy="0"/>
        </a:xfrm>
      </p:grpSpPr>
      <p:sp>
        <p:nvSpPr>
          <p:cNvPr id="481" name="Google Shape;481;p122"/>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2" name="Google Shape;482;p12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3" name="Google Shape;483;p122"/>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4" name="Google Shape;484;p12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485" name="Google Shape;485;p12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Tertiary_Title, Super Title, and 2 Content">
  <p:cSld name="Tertiary_Title, Super Title, and 2 Content">
    <p:spTree>
      <p:nvGrpSpPr>
        <p:cNvPr id="1" name="Shape 486"/>
        <p:cNvGrpSpPr/>
        <p:nvPr/>
      </p:nvGrpSpPr>
      <p:grpSpPr>
        <a:xfrm>
          <a:off x="0" y="0"/>
          <a:ext cx="0" cy="0"/>
          <a:chOff x="0" y="0"/>
          <a:chExt cx="0" cy="0"/>
        </a:xfrm>
      </p:grpSpPr>
      <p:sp>
        <p:nvSpPr>
          <p:cNvPr id="487" name="Google Shape;487;p123"/>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8" name="Google Shape;488;p123"/>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9" name="Google Shape;489;p1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490" name="Google Shape;490;p123"/>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491" name="Google Shape;491;p123"/>
          <p:cNvSpPr txBox="1">
            <a:spLocks noGrp="1"/>
          </p:cNvSpPr>
          <p:nvPr>
            <p:ph type="body" idx="2"/>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2" name="Google Shape;492;p123"/>
          <p:cNvSpPr txBox="1">
            <a:spLocks noGrp="1"/>
          </p:cNvSpPr>
          <p:nvPr>
            <p:ph type="body" idx="3"/>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itle and 2 Content">
  <p:cSld name="Title and 2 Content">
    <p:spTree>
      <p:nvGrpSpPr>
        <p:cNvPr id="1" name="Shape 493"/>
        <p:cNvGrpSpPr/>
        <p:nvPr/>
      </p:nvGrpSpPr>
      <p:grpSpPr>
        <a:xfrm>
          <a:off x="0" y="0"/>
          <a:ext cx="0" cy="0"/>
          <a:chOff x="0" y="0"/>
          <a:chExt cx="0" cy="0"/>
        </a:xfrm>
      </p:grpSpPr>
      <p:sp>
        <p:nvSpPr>
          <p:cNvPr id="494" name="Google Shape;494;p1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5" name="Google Shape;495;p124"/>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6" name="Google Shape;496;p124"/>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7" name="Google Shape;497;p1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498" name="Google Shape;498;p12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499"/>
        <p:cNvGrpSpPr/>
        <p:nvPr/>
      </p:nvGrpSpPr>
      <p:grpSpPr>
        <a:xfrm>
          <a:off x="0" y="0"/>
          <a:ext cx="0" cy="0"/>
          <a:chOff x="0" y="0"/>
          <a:chExt cx="0" cy="0"/>
        </a:xfrm>
      </p:grpSpPr>
      <p:sp>
        <p:nvSpPr>
          <p:cNvPr id="500" name="Google Shape;500;p1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1" name="Google Shape;501;p12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2" name="Google Shape;502;p12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503" name="Google Shape;503;p12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Title, Content, and Photo">
  <p:cSld name="Title, Content, and Photo">
    <p:spTree>
      <p:nvGrpSpPr>
        <p:cNvPr id="1" name="Shape 504"/>
        <p:cNvGrpSpPr/>
        <p:nvPr/>
      </p:nvGrpSpPr>
      <p:grpSpPr>
        <a:xfrm>
          <a:off x="0" y="0"/>
          <a:ext cx="0" cy="0"/>
          <a:chOff x="0" y="0"/>
          <a:chExt cx="0" cy="0"/>
        </a:xfrm>
      </p:grpSpPr>
      <p:sp>
        <p:nvSpPr>
          <p:cNvPr id="505" name="Google Shape;505;p126"/>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6" name="Google Shape;506;p126"/>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7" name="Google Shape;507;p126"/>
          <p:cNvSpPr>
            <a:spLocks noGrp="1"/>
          </p:cNvSpPr>
          <p:nvPr>
            <p:ph type="pic" idx="2"/>
          </p:nvPr>
        </p:nvSpPr>
        <p:spPr>
          <a:xfrm>
            <a:off x="6496050" y="2324100"/>
            <a:ext cx="4857750" cy="3086100"/>
          </a:xfrm>
          <a:prstGeom prst="rect">
            <a:avLst/>
          </a:prstGeom>
          <a:noFill/>
          <a:ln>
            <a:noFill/>
          </a:ln>
        </p:spPr>
      </p:sp>
      <p:sp>
        <p:nvSpPr>
          <p:cNvPr id="508" name="Google Shape;508;p1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509" name="Google Shape;509;p12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Secondary Section Header without Photo">
  <p:cSld name="Secondary Section Header without Photo">
    <p:bg>
      <p:bgPr>
        <a:solidFill>
          <a:srgbClr val="FFF2E3">
            <a:alpha val="48235"/>
          </a:srgbClr>
        </a:solidFill>
        <a:effectLst/>
      </p:bgPr>
    </p:bg>
    <p:spTree>
      <p:nvGrpSpPr>
        <p:cNvPr id="1" name="Shape 510"/>
        <p:cNvGrpSpPr/>
        <p:nvPr/>
      </p:nvGrpSpPr>
      <p:grpSpPr>
        <a:xfrm>
          <a:off x="0" y="0"/>
          <a:ext cx="0" cy="0"/>
          <a:chOff x="0" y="0"/>
          <a:chExt cx="0" cy="0"/>
        </a:xfrm>
      </p:grpSpPr>
      <p:sp>
        <p:nvSpPr>
          <p:cNvPr id="511" name="Google Shape;511;p127"/>
          <p:cNvSpPr/>
          <p:nvPr/>
        </p:nvSpPr>
        <p:spPr>
          <a:xfrm>
            <a:off x="532005" y="607276"/>
            <a:ext cx="3498573" cy="5367528"/>
          </a:xfrm>
          <a:prstGeom prst="roundRect">
            <a:avLst>
              <a:gd name="adj" fmla="val 8568"/>
            </a:avLst>
          </a:prstGeom>
          <a:solidFill>
            <a:srgbClr val="FFD8AB">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512" name="Google Shape;512;p127"/>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513" name="Google Shape;513;p127"/>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rgbClr val="FF9517"/>
              </a:buClr>
              <a:buSzPts val="3600"/>
              <a:buNone/>
              <a:defRPr sz="3600" b="0" i="0">
                <a:solidFill>
                  <a:srgbClr val="FF9517"/>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4" name="Google Shape;514;p127"/>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rgbClr val="FF9517"/>
              </a:buClr>
              <a:buSzPts val="1800"/>
              <a:buNone/>
              <a:defRPr sz="1800" b="1" i="0">
                <a:solidFill>
                  <a:srgbClr val="FF9517"/>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515" name="Google Shape;515;p127"/>
          <p:cNvCxnSpPr/>
          <p:nvPr/>
        </p:nvCxnSpPr>
        <p:spPr>
          <a:xfrm>
            <a:off x="965532" y="4783546"/>
            <a:ext cx="6165251" cy="0"/>
          </a:xfrm>
          <a:prstGeom prst="straightConnector1">
            <a:avLst/>
          </a:prstGeom>
          <a:noFill/>
          <a:ln w="50800" cap="rnd" cmpd="sng">
            <a:solidFill>
              <a:srgbClr val="FF9517"/>
            </a:solidFill>
            <a:prstDash val="solid"/>
            <a:round/>
            <a:headEnd type="none" w="sm" len="sm"/>
            <a:tailEnd type="none" w="sm" len="sm"/>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55"/>
        <p:cNvGrpSpPr/>
        <p:nvPr/>
      </p:nvGrpSpPr>
      <p:grpSpPr>
        <a:xfrm>
          <a:off x="0" y="0"/>
          <a:ext cx="0" cy="0"/>
          <a:chOff x="0" y="0"/>
          <a:chExt cx="0" cy="0"/>
        </a:xfrm>
      </p:grpSpPr>
      <p:pic>
        <p:nvPicPr>
          <p:cNvPr id="56" name="Google Shape;56;p116"/>
          <p:cNvPicPr preferRelativeResize="0"/>
          <p:nvPr/>
        </p:nvPicPr>
        <p:blipFill rotWithShape="1">
          <a:blip r:embed="rId2">
            <a:alphaModFix/>
          </a:blip>
          <a:srcRect l="8646" t="11508" b="9471"/>
          <a:stretch/>
        </p:blipFill>
        <p:spPr>
          <a:xfrm flipH="1">
            <a:off x="0" y="1"/>
            <a:ext cx="12192000" cy="6831094"/>
          </a:xfrm>
          <a:prstGeom prst="rect">
            <a:avLst/>
          </a:prstGeom>
          <a:noFill/>
          <a:ln>
            <a:noFill/>
          </a:ln>
        </p:spPr>
      </p:pic>
      <p:sp>
        <p:nvSpPr>
          <p:cNvPr id="57" name="Google Shape;57;p116"/>
          <p:cNvSpPr/>
          <p:nvPr/>
        </p:nvSpPr>
        <p:spPr>
          <a:xfrm>
            <a:off x="0" y="0"/>
            <a:ext cx="11750936" cy="6857999"/>
          </a:xfrm>
          <a:prstGeom prst="rect">
            <a:avLst/>
          </a:prstGeom>
          <a:gradFill>
            <a:gsLst>
              <a:gs pos="0">
                <a:schemeClr val="accent5"/>
              </a:gs>
              <a:gs pos="8000">
                <a:schemeClr val="accent5"/>
              </a:gs>
              <a:gs pos="31000">
                <a:srgbClr val="289195">
                  <a:alpha val="88627"/>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58" name="Google Shape;58;p116"/>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59" name="Google Shape;59;p116"/>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60" name="Google Shape;60;p116"/>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 name="Google Shape;61;p116"/>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116"/>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116"/>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116"/>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grpSp>
        <p:nvGrpSpPr>
          <p:cNvPr id="65" name="Google Shape;65;p116"/>
          <p:cNvGrpSpPr/>
          <p:nvPr/>
        </p:nvGrpSpPr>
        <p:grpSpPr>
          <a:xfrm>
            <a:off x="7080143" y="5871713"/>
            <a:ext cx="4452334" cy="717418"/>
            <a:chOff x="7080143" y="5871713"/>
            <a:chExt cx="4452334" cy="717418"/>
          </a:xfrm>
        </p:grpSpPr>
        <p:pic>
          <p:nvPicPr>
            <p:cNvPr id="66" name="Google Shape;66;p116"/>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67" name="Google Shape;67;p116"/>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Blank_01">
  <p:cSld name="Blank_01">
    <p:bg>
      <p:bgPr>
        <a:solidFill>
          <a:srgbClr val="FFFFFF"/>
        </a:solidFill>
        <a:effectLst/>
      </p:bgPr>
    </p:bg>
    <p:spTree>
      <p:nvGrpSpPr>
        <p:cNvPr id="1" name="Shape 516"/>
        <p:cNvGrpSpPr/>
        <p:nvPr/>
      </p:nvGrpSpPr>
      <p:grpSpPr>
        <a:xfrm>
          <a:off x="0" y="0"/>
          <a:ext cx="0" cy="0"/>
          <a:chOff x="0" y="0"/>
          <a:chExt cx="0" cy="0"/>
        </a:xfrm>
      </p:grpSpPr>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Titile, Sub-title, and Content">
  <p:cSld name="Titile, Sub-title, and Content">
    <p:spTree>
      <p:nvGrpSpPr>
        <p:cNvPr id="1" name="Shape 517"/>
        <p:cNvGrpSpPr/>
        <p:nvPr/>
      </p:nvGrpSpPr>
      <p:grpSpPr>
        <a:xfrm>
          <a:off x="0" y="0"/>
          <a:ext cx="0" cy="0"/>
          <a:chOff x="0" y="0"/>
          <a:chExt cx="0" cy="0"/>
        </a:xfrm>
      </p:grpSpPr>
      <p:sp>
        <p:nvSpPr>
          <p:cNvPr id="518" name="Google Shape;518;p12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9" name="Google Shape;519;p12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0" name="Google Shape;520;p129"/>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1" name="Google Shape;521;p12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522" name="Google Shape;522;p12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and Content_02">
  <p:cSld name="Title and Content_02">
    <p:spTree>
      <p:nvGrpSpPr>
        <p:cNvPr id="1" name="Shape 523"/>
        <p:cNvGrpSpPr/>
        <p:nvPr/>
      </p:nvGrpSpPr>
      <p:grpSpPr>
        <a:xfrm>
          <a:off x="0" y="0"/>
          <a:ext cx="0" cy="0"/>
          <a:chOff x="0" y="0"/>
          <a:chExt cx="0" cy="0"/>
        </a:xfrm>
      </p:grpSpPr>
      <p:sp>
        <p:nvSpPr>
          <p:cNvPr id="524" name="Google Shape;524;p1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5" name="Google Shape;525;p1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6" name="Google Shape;526;p130"/>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527" name="Google Shape;527;p13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Title, Sub-Title, and Content_02">
  <p:cSld name="Title, Sub-Title, and Content_02">
    <p:spTree>
      <p:nvGrpSpPr>
        <p:cNvPr id="1" name="Shape 528"/>
        <p:cNvGrpSpPr/>
        <p:nvPr/>
      </p:nvGrpSpPr>
      <p:grpSpPr>
        <a:xfrm>
          <a:off x="0" y="0"/>
          <a:ext cx="0" cy="0"/>
          <a:chOff x="0" y="0"/>
          <a:chExt cx="0" cy="0"/>
        </a:xfrm>
      </p:grpSpPr>
      <p:sp>
        <p:nvSpPr>
          <p:cNvPr id="529" name="Google Shape;529;p1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0" name="Google Shape;530;p13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1" name="Google Shape;531;p131"/>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2" name="Google Shape;532;p131"/>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533" name="Google Shape;533;p13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itle, Super Title, and Content_02">
  <p:cSld name="Title, Super Title, and Content_02">
    <p:spTree>
      <p:nvGrpSpPr>
        <p:cNvPr id="1" name="Shape 534"/>
        <p:cNvGrpSpPr/>
        <p:nvPr/>
      </p:nvGrpSpPr>
      <p:grpSpPr>
        <a:xfrm>
          <a:off x="0" y="0"/>
          <a:ext cx="0" cy="0"/>
          <a:chOff x="0" y="0"/>
          <a:chExt cx="0" cy="0"/>
        </a:xfrm>
      </p:grpSpPr>
      <p:sp>
        <p:nvSpPr>
          <p:cNvPr id="535" name="Google Shape;535;p132"/>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6" name="Google Shape;536;p13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7" name="Google Shape;537;p132"/>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8" name="Google Shape;538;p13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539" name="Google Shape;539;p13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Title, Sub-Title, Super Title, and Content_02">
  <p:cSld name="Title, Sub-Title, Super Title, and Content_02">
    <p:spTree>
      <p:nvGrpSpPr>
        <p:cNvPr id="1" name="Shape 540"/>
        <p:cNvGrpSpPr/>
        <p:nvPr/>
      </p:nvGrpSpPr>
      <p:grpSpPr>
        <a:xfrm>
          <a:off x="0" y="0"/>
          <a:ext cx="0" cy="0"/>
          <a:chOff x="0" y="0"/>
          <a:chExt cx="0" cy="0"/>
        </a:xfrm>
      </p:grpSpPr>
      <p:sp>
        <p:nvSpPr>
          <p:cNvPr id="541" name="Google Shape;541;p133"/>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2" name="Google Shape;542;p13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3" name="Google Shape;543;p133"/>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4" name="Google Shape;544;p133"/>
          <p:cNvSpPr txBox="1">
            <a:spLocks noGrp="1"/>
          </p:cNvSpPr>
          <p:nvPr>
            <p:ph type="body" idx="3"/>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5" name="Google Shape;545;p133"/>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546" name="Google Shape;546;p13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itle and Content_03">
  <p:cSld name="Title and Content_03">
    <p:spTree>
      <p:nvGrpSpPr>
        <p:cNvPr id="1" name="Shape 547"/>
        <p:cNvGrpSpPr/>
        <p:nvPr/>
      </p:nvGrpSpPr>
      <p:grpSpPr>
        <a:xfrm>
          <a:off x="0" y="0"/>
          <a:ext cx="0" cy="0"/>
          <a:chOff x="0" y="0"/>
          <a:chExt cx="0" cy="0"/>
        </a:xfrm>
      </p:grpSpPr>
      <p:sp>
        <p:nvSpPr>
          <p:cNvPr id="548" name="Google Shape;548;p1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9" name="Google Shape;549;p1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0" name="Google Shape;550;p134"/>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551" name="Google Shape;551;p1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itle, Sub- Title, and Content_03">
  <p:cSld name="Title, Sub- Title, and Content_03">
    <p:spTree>
      <p:nvGrpSpPr>
        <p:cNvPr id="1" name="Shape 552"/>
        <p:cNvGrpSpPr/>
        <p:nvPr/>
      </p:nvGrpSpPr>
      <p:grpSpPr>
        <a:xfrm>
          <a:off x="0" y="0"/>
          <a:ext cx="0" cy="0"/>
          <a:chOff x="0" y="0"/>
          <a:chExt cx="0" cy="0"/>
        </a:xfrm>
      </p:grpSpPr>
      <p:sp>
        <p:nvSpPr>
          <p:cNvPr id="553" name="Google Shape;553;p1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4" name="Google Shape;554;p13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5" name="Google Shape;555;p135"/>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6" name="Google Shape;556;p135"/>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557" name="Google Shape;557;p13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op Photo, Title, and 2 Content">
  <p:cSld name="Top Photo, Title, and 2 Content">
    <p:spTree>
      <p:nvGrpSpPr>
        <p:cNvPr id="1" name="Shape 558"/>
        <p:cNvGrpSpPr/>
        <p:nvPr/>
      </p:nvGrpSpPr>
      <p:grpSpPr>
        <a:xfrm>
          <a:off x="0" y="0"/>
          <a:ext cx="0" cy="0"/>
          <a:chOff x="0" y="0"/>
          <a:chExt cx="0" cy="0"/>
        </a:xfrm>
      </p:grpSpPr>
      <p:sp>
        <p:nvSpPr>
          <p:cNvPr id="559" name="Google Shape;559;p136"/>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0" name="Google Shape;560;p136"/>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1" name="Google Shape;561;p136"/>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2" name="Google Shape;562;p136"/>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563" name="Google Shape;563;p136"/>
          <p:cNvSpPr>
            <a:spLocks noGrp="1"/>
          </p:cNvSpPr>
          <p:nvPr>
            <p:ph type="pic" idx="3"/>
          </p:nvPr>
        </p:nvSpPr>
        <p:spPr>
          <a:xfrm>
            <a:off x="0" y="0"/>
            <a:ext cx="12192001" cy="2980269"/>
          </a:xfrm>
          <a:prstGeom prst="rect">
            <a:avLst/>
          </a:prstGeom>
          <a:solidFill>
            <a:srgbClr val="FFF2E3"/>
          </a:solidFill>
          <a:ln>
            <a:noFill/>
          </a:ln>
        </p:spPr>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Top Photo, Title, Sub-Title, and 2 Content">
  <p:cSld name="Top Photo, Title, Sub-Title, and 2 Content">
    <p:spTree>
      <p:nvGrpSpPr>
        <p:cNvPr id="1" name="Shape 564"/>
        <p:cNvGrpSpPr/>
        <p:nvPr/>
      </p:nvGrpSpPr>
      <p:grpSpPr>
        <a:xfrm>
          <a:off x="0" y="0"/>
          <a:ext cx="0" cy="0"/>
          <a:chOff x="0" y="0"/>
          <a:chExt cx="0" cy="0"/>
        </a:xfrm>
      </p:grpSpPr>
      <p:sp>
        <p:nvSpPr>
          <p:cNvPr id="565" name="Google Shape;565;p137"/>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6" name="Google Shape;566;p137"/>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7" name="Google Shape;567;p137"/>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8" name="Google Shape;568;p137"/>
          <p:cNvSpPr txBox="1">
            <a:spLocks noGrp="1"/>
          </p:cNvSpPr>
          <p:nvPr>
            <p:ph type="body" idx="3"/>
          </p:nvPr>
        </p:nvSpPr>
        <p:spPr>
          <a:xfrm>
            <a:off x="838200" y="3997576"/>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9" name="Google Shape;569;p137"/>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570" name="Google Shape;570;p137"/>
          <p:cNvSpPr>
            <a:spLocks noGrp="1"/>
          </p:cNvSpPr>
          <p:nvPr>
            <p:ph type="pic" idx="4"/>
          </p:nvPr>
        </p:nvSpPr>
        <p:spPr>
          <a:xfrm>
            <a:off x="0" y="0"/>
            <a:ext cx="12192001" cy="2980269"/>
          </a:xfrm>
          <a:prstGeom prst="rect">
            <a:avLst/>
          </a:prstGeom>
          <a:solidFill>
            <a:srgbClr val="FFF2E3"/>
          </a:solidFill>
          <a:ln>
            <a:noFill/>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7_Title Slide">
  <p:cSld name="7_Title Slide">
    <p:spTree>
      <p:nvGrpSpPr>
        <p:cNvPr id="1" name="Shape 68"/>
        <p:cNvGrpSpPr/>
        <p:nvPr/>
      </p:nvGrpSpPr>
      <p:grpSpPr>
        <a:xfrm>
          <a:off x="0" y="0"/>
          <a:ext cx="0" cy="0"/>
          <a:chOff x="0" y="0"/>
          <a:chExt cx="0" cy="0"/>
        </a:xfrm>
      </p:grpSpPr>
      <p:pic>
        <p:nvPicPr>
          <p:cNvPr id="69" name="Google Shape;69;p117"/>
          <p:cNvPicPr preferRelativeResize="0"/>
          <p:nvPr/>
        </p:nvPicPr>
        <p:blipFill rotWithShape="1">
          <a:blip r:embed="rId2">
            <a:alphaModFix/>
          </a:blip>
          <a:srcRect t="18973" r="12997" b="7695"/>
          <a:stretch/>
        </p:blipFill>
        <p:spPr>
          <a:xfrm>
            <a:off x="0" y="1"/>
            <a:ext cx="12205218" cy="6857998"/>
          </a:xfrm>
          <a:prstGeom prst="rect">
            <a:avLst/>
          </a:prstGeom>
          <a:noFill/>
          <a:ln>
            <a:noFill/>
          </a:ln>
        </p:spPr>
      </p:pic>
      <p:sp>
        <p:nvSpPr>
          <p:cNvPr id="70" name="Google Shape;70;p117"/>
          <p:cNvSpPr/>
          <p:nvPr/>
        </p:nvSpPr>
        <p:spPr>
          <a:xfrm>
            <a:off x="0" y="0"/>
            <a:ext cx="11750936" cy="6857999"/>
          </a:xfrm>
          <a:prstGeom prst="rect">
            <a:avLst/>
          </a:prstGeom>
          <a:gradFill>
            <a:gsLst>
              <a:gs pos="0">
                <a:schemeClr val="accent5"/>
              </a:gs>
              <a:gs pos="8000">
                <a:schemeClr val="accent5"/>
              </a:gs>
              <a:gs pos="31000">
                <a:srgbClr val="289195">
                  <a:alpha val="88627"/>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71" name="Google Shape;71;p117"/>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72" name="Google Shape;72;p117"/>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73" name="Google Shape;73;p117"/>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117"/>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17"/>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117"/>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17"/>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grpSp>
        <p:nvGrpSpPr>
          <p:cNvPr id="78" name="Google Shape;78;p117"/>
          <p:cNvGrpSpPr/>
          <p:nvPr/>
        </p:nvGrpSpPr>
        <p:grpSpPr>
          <a:xfrm>
            <a:off x="7080143" y="5871713"/>
            <a:ext cx="4452334" cy="717418"/>
            <a:chOff x="7080143" y="5871713"/>
            <a:chExt cx="4452334" cy="717418"/>
          </a:xfrm>
        </p:grpSpPr>
        <p:pic>
          <p:nvPicPr>
            <p:cNvPr id="79" name="Google Shape;79;p117"/>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80" name="Google Shape;80;p117"/>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op Photo, Title, Super Title, and 2 Content">
  <p:cSld name="Top Photo, Title, Super Title, and 2 Content">
    <p:spTree>
      <p:nvGrpSpPr>
        <p:cNvPr id="1" name="Shape 571"/>
        <p:cNvGrpSpPr/>
        <p:nvPr/>
      </p:nvGrpSpPr>
      <p:grpSpPr>
        <a:xfrm>
          <a:off x="0" y="0"/>
          <a:ext cx="0" cy="0"/>
          <a:chOff x="0" y="0"/>
          <a:chExt cx="0" cy="0"/>
        </a:xfrm>
      </p:grpSpPr>
      <p:sp>
        <p:nvSpPr>
          <p:cNvPr id="572" name="Google Shape;572;p138"/>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3" name="Google Shape;573;p138"/>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4" name="Google Shape;574;p138"/>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5" name="Google Shape;575;p138"/>
          <p:cNvSpPr>
            <a:spLocks noGrp="1"/>
          </p:cNvSpPr>
          <p:nvPr>
            <p:ph type="pic" idx="3"/>
          </p:nvPr>
        </p:nvSpPr>
        <p:spPr>
          <a:xfrm>
            <a:off x="0" y="0"/>
            <a:ext cx="12192001" cy="2980269"/>
          </a:xfrm>
          <a:prstGeom prst="rect">
            <a:avLst/>
          </a:prstGeom>
          <a:solidFill>
            <a:srgbClr val="FFF2E3"/>
          </a:solidFill>
          <a:ln>
            <a:noFill/>
          </a:ln>
        </p:spPr>
      </p:sp>
      <p:sp>
        <p:nvSpPr>
          <p:cNvPr id="576" name="Google Shape;576;p138"/>
          <p:cNvSpPr txBox="1">
            <a:spLocks noGrp="1"/>
          </p:cNvSpPr>
          <p:nvPr>
            <p:ph type="body" idx="4"/>
          </p:nvPr>
        </p:nvSpPr>
        <p:spPr>
          <a:xfrm>
            <a:off x="838200" y="3298018"/>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7" name="Google Shape;577;p138"/>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Top Photo, Title, Sub-Title, Super Title, and 2 Content">
  <p:cSld name="Top Photo, Title, Sub-Title, Super Title, and 2 Content">
    <p:spTree>
      <p:nvGrpSpPr>
        <p:cNvPr id="1" name="Shape 578"/>
        <p:cNvGrpSpPr/>
        <p:nvPr/>
      </p:nvGrpSpPr>
      <p:grpSpPr>
        <a:xfrm>
          <a:off x="0" y="0"/>
          <a:ext cx="0" cy="0"/>
          <a:chOff x="0" y="0"/>
          <a:chExt cx="0" cy="0"/>
        </a:xfrm>
      </p:grpSpPr>
      <p:sp>
        <p:nvSpPr>
          <p:cNvPr id="579" name="Google Shape;579;p139"/>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0" name="Google Shape;580;p139"/>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1" name="Google Shape;581;p139"/>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2" name="Google Shape;582;p139"/>
          <p:cNvSpPr txBox="1">
            <a:spLocks noGrp="1"/>
          </p:cNvSpPr>
          <p:nvPr>
            <p:ph type="body" idx="3"/>
          </p:nvPr>
        </p:nvSpPr>
        <p:spPr>
          <a:xfrm>
            <a:off x="838200" y="3298018"/>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3" name="Google Shape;583;p139"/>
          <p:cNvSpPr txBox="1">
            <a:spLocks noGrp="1"/>
          </p:cNvSpPr>
          <p:nvPr>
            <p:ph type="body" idx="4"/>
          </p:nvPr>
        </p:nvSpPr>
        <p:spPr>
          <a:xfrm>
            <a:off x="838200" y="4137273"/>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4" name="Google Shape;584;p139"/>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585" name="Google Shape;585;p139"/>
          <p:cNvSpPr>
            <a:spLocks noGrp="1"/>
          </p:cNvSpPr>
          <p:nvPr>
            <p:ph type="pic" idx="5"/>
          </p:nvPr>
        </p:nvSpPr>
        <p:spPr>
          <a:xfrm>
            <a:off x="0" y="0"/>
            <a:ext cx="12192001" cy="2980269"/>
          </a:xfrm>
          <a:prstGeom prst="rect">
            <a:avLst/>
          </a:prstGeom>
          <a:solidFill>
            <a:srgbClr val="FFF2E3"/>
          </a:solidFill>
          <a:ln>
            <a:noFill/>
          </a:ln>
        </p:spPr>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Title, Sub-Title, and 2 Content">
  <p:cSld name="Title, Sub-Title, and 2 Content">
    <p:spTree>
      <p:nvGrpSpPr>
        <p:cNvPr id="1" name="Shape 586"/>
        <p:cNvGrpSpPr/>
        <p:nvPr/>
      </p:nvGrpSpPr>
      <p:grpSpPr>
        <a:xfrm>
          <a:off x="0" y="0"/>
          <a:ext cx="0" cy="0"/>
          <a:chOff x="0" y="0"/>
          <a:chExt cx="0" cy="0"/>
        </a:xfrm>
      </p:grpSpPr>
      <p:sp>
        <p:nvSpPr>
          <p:cNvPr id="587" name="Google Shape;587;p140"/>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8" name="Google Shape;588;p140"/>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9" name="Google Shape;589;p1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590" name="Google Shape;590;p14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591" name="Google Shape;591;p14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2" name="Google Shape;592;p140"/>
          <p:cNvSpPr txBox="1">
            <a:spLocks noGrp="1"/>
          </p:cNvSpPr>
          <p:nvPr>
            <p:ph type="body" idx="3"/>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Title, Super Title, and 2 Content">
  <p:cSld name="Title, Super Title, and 2 Content">
    <p:spTree>
      <p:nvGrpSpPr>
        <p:cNvPr id="1" name="Shape 593"/>
        <p:cNvGrpSpPr/>
        <p:nvPr/>
      </p:nvGrpSpPr>
      <p:grpSpPr>
        <a:xfrm>
          <a:off x="0" y="0"/>
          <a:ext cx="0" cy="0"/>
          <a:chOff x="0" y="0"/>
          <a:chExt cx="0" cy="0"/>
        </a:xfrm>
      </p:grpSpPr>
      <p:sp>
        <p:nvSpPr>
          <p:cNvPr id="594" name="Google Shape;594;p14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5" name="Google Shape;595;p141"/>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6" name="Google Shape;596;p1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597" name="Google Shape;597;p14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598" name="Google Shape;598;p141"/>
          <p:cNvSpPr txBox="1">
            <a:spLocks noGrp="1"/>
          </p:cNvSpPr>
          <p:nvPr>
            <p:ph type="body" idx="2"/>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9" name="Google Shape;599;p141"/>
          <p:cNvSpPr txBox="1">
            <a:spLocks noGrp="1"/>
          </p:cNvSpPr>
          <p:nvPr>
            <p:ph type="body" idx="3"/>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Title, Sub-Title, Super Title, and 2 Content">
  <p:cSld name="Title, Sub-Title, Super Title, and 2 Content">
    <p:spTree>
      <p:nvGrpSpPr>
        <p:cNvPr id="1" name="Shape 600"/>
        <p:cNvGrpSpPr/>
        <p:nvPr/>
      </p:nvGrpSpPr>
      <p:grpSpPr>
        <a:xfrm>
          <a:off x="0" y="0"/>
          <a:ext cx="0" cy="0"/>
          <a:chOff x="0" y="0"/>
          <a:chExt cx="0" cy="0"/>
        </a:xfrm>
      </p:grpSpPr>
      <p:sp>
        <p:nvSpPr>
          <p:cNvPr id="601" name="Google Shape;601;p142"/>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2" name="Google Shape;602;p142"/>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3" name="Google Shape;603;p142"/>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4" name="Google Shape;604;p14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605" name="Google Shape;605;p14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606" name="Google Shape;606;p142"/>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7" name="Google Shape;607;p142"/>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Secondary_Title and Two Content">
  <p:cSld name="Secondary_Title and Two Content">
    <p:spTree>
      <p:nvGrpSpPr>
        <p:cNvPr id="1" name="Shape 608"/>
        <p:cNvGrpSpPr/>
        <p:nvPr/>
      </p:nvGrpSpPr>
      <p:grpSpPr>
        <a:xfrm>
          <a:off x="0" y="0"/>
          <a:ext cx="0" cy="0"/>
          <a:chOff x="0" y="0"/>
          <a:chExt cx="0" cy="0"/>
        </a:xfrm>
      </p:grpSpPr>
      <p:sp>
        <p:nvSpPr>
          <p:cNvPr id="609" name="Google Shape;609;p14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0" name="Google Shape;610;p143"/>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1" name="Google Shape;611;p143"/>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2" name="Google Shape;612;p1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613" name="Google Shape;613;p143"/>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Secondary_Title, Sub-Title, and 2 Content">
  <p:cSld name="Secondary_Title, Sub-Title, and 2 Content">
    <p:spTree>
      <p:nvGrpSpPr>
        <p:cNvPr id="1" name="Shape 614"/>
        <p:cNvGrpSpPr/>
        <p:nvPr/>
      </p:nvGrpSpPr>
      <p:grpSpPr>
        <a:xfrm>
          <a:off x="0" y="0"/>
          <a:ext cx="0" cy="0"/>
          <a:chOff x="0" y="0"/>
          <a:chExt cx="0" cy="0"/>
        </a:xfrm>
      </p:grpSpPr>
      <p:sp>
        <p:nvSpPr>
          <p:cNvPr id="615" name="Google Shape;615;p144"/>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6" name="Google Shape;616;p144"/>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7" name="Google Shape;617;p1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618" name="Google Shape;618;p144"/>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619" name="Google Shape;619;p14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0" name="Google Shape;620;p144"/>
          <p:cNvSpPr txBox="1">
            <a:spLocks noGrp="1"/>
          </p:cNvSpPr>
          <p:nvPr>
            <p:ph type="body" idx="3"/>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Secondary_Title, Super Title, and 2 Content">
  <p:cSld name="Secondary_Title, Super Title, and 2 Content">
    <p:spTree>
      <p:nvGrpSpPr>
        <p:cNvPr id="1" name="Shape 621"/>
        <p:cNvGrpSpPr/>
        <p:nvPr/>
      </p:nvGrpSpPr>
      <p:grpSpPr>
        <a:xfrm>
          <a:off x="0" y="0"/>
          <a:ext cx="0" cy="0"/>
          <a:chOff x="0" y="0"/>
          <a:chExt cx="0" cy="0"/>
        </a:xfrm>
      </p:grpSpPr>
      <p:sp>
        <p:nvSpPr>
          <p:cNvPr id="622" name="Google Shape;622;p145"/>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3" name="Google Shape;623;p145"/>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4" name="Google Shape;624;p1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625" name="Google Shape;625;p145"/>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626" name="Google Shape;626;p145"/>
          <p:cNvSpPr txBox="1">
            <a:spLocks noGrp="1"/>
          </p:cNvSpPr>
          <p:nvPr>
            <p:ph type="body" idx="2"/>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7" name="Google Shape;627;p145"/>
          <p:cNvSpPr txBox="1">
            <a:spLocks noGrp="1"/>
          </p:cNvSpPr>
          <p:nvPr>
            <p:ph type="body" idx="3"/>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Secondary_Title, Sub-Title, Super Title, and 2 Content">
  <p:cSld name="Secondary_Title, Sub-Title, Super Title, and 2 Content">
    <p:spTree>
      <p:nvGrpSpPr>
        <p:cNvPr id="1" name="Shape 628"/>
        <p:cNvGrpSpPr/>
        <p:nvPr/>
      </p:nvGrpSpPr>
      <p:grpSpPr>
        <a:xfrm>
          <a:off x="0" y="0"/>
          <a:ext cx="0" cy="0"/>
          <a:chOff x="0" y="0"/>
          <a:chExt cx="0" cy="0"/>
        </a:xfrm>
      </p:grpSpPr>
      <p:sp>
        <p:nvSpPr>
          <p:cNvPr id="629" name="Google Shape;629;p146"/>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0" name="Google Shape;630;p146"/>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1" name="Google Shape;631;p146"/>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2" name="Google Shape;632;p14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633" name="Google Shape;633;p146"/>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634" name="Google Shape;634;p146"/>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5" name="Google Shape;635;p146"/>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Tertiary_Title and 2 Content">
  <p:cSld name="Tertiary_Title and 2 Content">
    <p:spTree>
      <p:nvGrpSpPr>
        <p:cNvPr id="1" name="Shape 636"/>
        <p:cNvGrpSpPr/>
        <p:nvPr/>
      </p:nvGrpSpPr>
      <p:grpSpPr>
        <a:xfrm>
          <a:off x="0" y="0"/>
          <a:ext cx="0" cy="0"/>
          <a:chOff x="0" y="0"/>
          <a:chExt cx="0" cy="0"/>
        </a:xfrm>
      </p:grpSpPr>
      <p:sp>
        <p:nvSpPr>
          <p:cNvPr id="637" name="Google Shape;637;p14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8" name="Google Shape;638;p147"/>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9" name="Google Shape;639;p147"/>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0" name="Google Shape;640;p14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641" name="Google Shape;641;p147"/>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8_Title Slide">
  <p:cSld name="8_Title Slide">
    <p:spTree>
      <p:nvGrpSpPr>
        <p:cNvPr id="1" name="Shape 81"/>
        <p:cNvGrpSpPr/>
        <p:nvPr/>
      </p:nvGrpSpPr>
      <p:grpSpPr>
        <a:xfrm>
          <a:off x="0" y="0"/>
          <a:ext cx="0" cy="0"/>
          <a:chOff x="0" y="0"/>
          <a:chExt cx="0" cy="0"/>
        </a:xfrm>
      </p:grpSpPr>
      <p:pic>
        <p:nvPicPr>
          <p:cNvPr id="82" name="Google Shape;82;p118"/>
          <p:cNvPicPr preferRelativeResize="0"/>
          <p:nvPr/>
        </p:nvPicPr>
        <p:blipFill rotWithShape="1">
          <a:blip r:embed="rId2">
            <a:alphaModFix/>
          </a:blip>
          <a:srcRect t="7581" b="7222"/>
          <a:stretch/>
        </p:blipFill>
        <p:spPr>
          <a:xfrm>
            <a:off x="15199" y="0"/>
            <a:ext cx="12176801" cy="6857999"/>
          </a:xfrm>
          <a:prstGeom prst="rect">
            <a:avLst/>
          </a:prstGeom>
          <a:noFill/>
          <a:ln>
            <a:noFill/>
          </a:ln>
        </p:spPr>
      </p:pic>
      <p:sp>
        <p:nvSpPr>
          <p:cNvPr id="83" name="Google Shape;83;p118"/>
          <p:cNvSpPr/>
          <p:nvPr/>
        </p:nvSpPr>
        <p:spPr>
          <a:xfrm>
            <a:off x="0" y="0"/>
            <a:ext cx="11750936" cy="6857999"/>
          </a:xfrm>
          <a:prstGeom prst="rect">
            <a:avLst/>
          </a:prstGeom>
          <a:gradFill>
            <a:gsLst>
              <a:gs pos="0">
                <a:schemeClr val="accent5"/>
              </a:gs>
              <a:gs pos="8000">
                <a:schemeClr val="accent5"/>
              </a:gs>
              <a:gs pos="31000">
                <a:srgbClr val="289195">
                  <a:alpha val="88627"/>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84" name="Google Shape;84;p118"/>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85" name="Google Shape;85;p118"/>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86" name="Google Shape;86;p118"/>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 name="Google Shape;87;p118"/>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118"/>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 name="Google Shape;89;p118"/>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118"/>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grpSp>
        <p:nvGrpSpPr>
          <p:cNvPr id="91" name="Google Shape;91;p118"/>
          <p:cNvGrpSpPr/>
          <p:nvPr/>
        </p:nvGrpSpPr>
        <p:grpSpPr>
          <a:xfrm>
            <a:off x="7080143" y="5871713"/>
            <a:ext cx="4452334" cy="717418"/>
            <a:chOff x="7080143" y="5871713"/>
            <a:chExt cx="4452334" cy="717418"/>
          </a:xfrm>
        </p:grpSpPr>
        <p:pic>
          <p:nvPicPr>
            <p:cNvPr id="92" name="Google Shape;92;p118"/>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93" name="Google Shape;93;p118"/>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Tertiary_Title, Sub-Title, and 2 Content">
  <p:cSld name="Tertiary_Title, Sub-Title, and 2 Content">
    <p:spTree>
      <p:nvGrpSpPr>
        <p:cNvPr id="1" name="Shape 642"/>
        <p:cNvGrpSpPr/>
        <p:nvPr/>
      </p:nvGrpSpPr>
      <p:grpSpPr>
        <a:xfrm>
          <a:off x="0" y="0"/>
          <a:ext cx="0" cy="0"/>
          <a:chOff x="0" y="0"/>
          <a:chExt cx="0" cy="0"/>
        </a:xfrm>
      </p:grpSpPr>
      <p:sp>
        <p:nvSpPr>
          <p:cNvPr id="643" name="Google Shape;643;p14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4" name="Google Shape;644;p148"/>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5" name="Google Shape;645;p148"/>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6" name="Google Shape;646;p1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647" name="Google Shape;647;p148"/>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648" name="Google Shape;648;p148"/>
          <p:cNvSpPr txBox="1">
            <a:spLocks noGrp="1"/>
          </p:cNvSpPr>
          <p:nvPr>
            <p:ph type="body" idx="3"/>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Tertiary_Title, Sub-Title, Super Title, and 2 Content">
  <p:cSld name="Tertiary_Title, Sub-Title, Super Title, and 2 Content">
    <p:spTree>
      <p:nvGrpSpPr>
        <p:cNvPr id="1" name="Shape 649"/>
        <p:cNvGrpSpPr/>
        <p:nvPr/>
      </p:nvGrpSpPr>
      <p:grpSpPr>
        <a:xfrm>
          <a:off x="0" y="0"/>
          <a:ext cx="0" cy="0"/>
          <a:chOff x="0" y="0"/>
          <a:chExt cx="0" cy="0"/>
        </a:xfrm>
      </p:grpSpPr>
      <p:sp>
        <p:nvSpPr>
          <p:cNvPr id="650" name="Google Shape;650;p149"/>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1" name="Google Shape;651;p149"/>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52" name="Google Shape;652;p149"/>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53" name="Google Shape;653;p14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654" name="Google Shape;654;p149"/>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655" name="Google Shape;655;p149"/>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56" name="Google Shape;656;p149"/>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Title, Section Titile, and 2 Contents">
  <p:cSld name="Title, Section Titile, and 2 Contents">
    <p:spTree>
      <p:nvGrpSpPr>
        <p:cNvPr id="1" name="Shape 657"/>
        <p:cNvGrpSpPr/>
        <p:nvPr/>
      </p:nvGrpSpPr>
      <p:grpSpPr>
        <a:xfrm>
          <a:off x="0" y="0"/>
          <a:ext cx="0" cy="0"/>
          <a:chOff x="0" y="0"/>
          <a:chExt cx="0" cy="0"/>
        </a:xfrm>
      </p:grpSpPr>
      <p:sp>
        <p:nvSpPr>
          <p:cNvPr id="658" name="Google Shape;658;p1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9" name="Google Shape;659;p150"/>
          <p:cNvSpPr txBox="1">
            <a:spLocks noGrp="1"/>
          </p:cNvSpPr>
          <p:nvPr>
            <p:ph type="body" idx="1"/>
          </p:nvPr>
        </p:nvSpPr>
        <p:spPr>
          <a:xfrm>
            <a:off x="83820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0" name="Google Shape;660;p150"/>
          <p:cNvSpPr txBox="1">
            <a:spLocks noGrp="1"/>
          </p:cNvSpPr>
          <p:nvPr>
            <p:ph type="body" idx="2"/>
          </p:nvPr>
        </p:nvSpPr>
        <p:spPr>
          <a:xfrm>
            <a:off x="622935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1" name="Google Shape;661;p150"/>
          <p:cNvSpPr txBox="1">
            <a:spLocks noGrp="1"/>
          </p:cNvSpPr>
          <p:nvPr>
            <p:ph type="body" idx="3"/>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2" name="Google Shape;662;p150"/>
          <p:cNvSpPr txBox="1">
            <a:spLocks noGrp="1"/>
          </p:cNvSpPr>
          <p:nvPr>
            <p:ph type="body" idx="4"/>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3" name="Google Shape;663;p15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664" name="Google Shape;664;p15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Title, Super Title, Section Titles, and 2 Content">
  <p:cSld name="Title, Super Title, Section Titles, and 2 Content">
    <p:spTree>
      <p:nvGrpSpPr>
        <p:cNvPr id="1" name="Shape 665"/>
        <p:cNvGrpSpPr/>
        <p:nvPr/>
      </p:nvGrpSpPr>
      <p:grpSpPr>
        <a:xfrm>
          <a:off x="0" y="0"/>
          <a:ext cx="0" cy="0"/>
          <a:chOff x="0" y="0"/>
          <a:chExt cx="0" cy="0"/>
        </a:xfrm>
      </p:grpSpPr>
      <p:sp>
        <p:nvSpPr>
          <p:cNvPr id="666" name="Google Shape;666;p151"/>
          <p:cNvSpPr txBox="1">
            <a:spLocks noGrp="1"/>
          </p:cNvSpPr>
          <p:nvPr>
            <p:ph type="body" idx="1"/>
          </p:nvPr>
        </p:nvSpPr>
        <p:spPr>
          <a:xfrm>
            <a:off x="83820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7" name="Google Shape;667;p151"/>
          <p:cNvSpPr txBox="1">
            <a:spLocks noGrp="1"/>
          </p:cNvSpPr>
          <p:nvPr>
            <p:ph type="body" idx="2"/>
          </p:nvPr>
        </p:nvSpPr>
        <p:spPr>
          <a:xfrm>
            <a:off x="622935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8" name="Google Shape;668;p151"/>
          <p:cNvSpPr txBox="1">
            <a:spLocks noGrp="1"/>
          </p:cNvSpPr>
          <p:nvPr>
            <p:ph type="body" idx="3"/>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9" name="Google Shape;669;p151"/>
          <p:cNvSpPr txBox="1">
            <a:spLocks noGrp="1"/>
          </p:cNvSpPr>
          <p:nvPr>
            <p:ph type="body" idx="4"/>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0" name="Google Shape;670;p15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1" name="Google Shape;671;p151"/>
          <p:cNvSpPr txBox="1">
            <a:spLocks noGrp="1"/>
          </p:cNvSpPr>
          <p:nvPr>
            <p:ph type="body" idx="5"/>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2" name="Google Shape;672;p15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673" name="Google Shape;673;p15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Title, Super Title, Content, and Photo">
  <p:cSld name="Title, Super Title, Content, and Photo">
    <p:spTree>
      <p:nvGrpSpPr>
        <p:cNvPr id="1" name="Shape 674"/>
        <p:cNvGrpSpPr/>
        <p:nvPr/>
      </p:nvGrpSpPr>
      <p:grpSpPr>
        <a:xfrm>
          <a:off x="0" y="0"/>
          <a:ext cx="0" cy="0"/>
          <a:chOff x="0" y="0"/>
          <a:chExt cx="0" cy="0"/>
        </a:xfrm>
      </p:grpSpPr>
      <p:sp>
        <p:nvSpPr>
          <p:cNvPr id="675" name="Google Shape;675;p152"/>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6" name="Google Shape;676;p152"/>
          <p:cNvSpPr>
            <a:spLocks noGrp="1"/>
          </p:cNvSpPr>
          <p:nvPr>
            <p:ph type="pic" idx="2"/>
          </p:nvPr>
        </p:nvSpPr>
        <p:spPr>
          <a:xfrm>
            <a:off x="6496050" y="2324100"/>
            <a:ext cx="4857750" cy="3086100"/>
          </a:xfrm>
          <a:prstGeom prst="rect">
            <a:avLst/>
          </a:prstGeom>
          <a:noFill/>
          <a:ln>
            <a:noFill/>
          </a:ln>
        </p:spPr>
      </p:sp>
      <p:sp>
        <p:nvSpPr>
          <p:cNvPr id="677" name="Google Shape;677;p152"/>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8" name="Google Shape;678;p152"/>
          <p:cNvSpPr txBox="1">
            <a:spLocks noGrp="1"/>
          </p:cNvSpPr>
          <p:nvPr>
            <p:ph type="body" idx="3"/>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9" name="Google Shape;679;p15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680" name="Google Shape;680;p15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Title, Content, Blue Background">
  <p:cSld name="Title, Content, Blue Background">
    <p:bg>
      <p:bgPr>
        <a:solidFill>
          <a:srgbClr val="CCF0F0">
            <a:alpha val="48235"/>
          </a:srgbClr>
        </a:solidFill>
        <a:effectLst/>
      </p:bgPr>
    </p:bg>
    <p:spTree>
      <p:nvGrpSpPr>
        <p:cNvPr id="1" name="Shape 681"/>
        <p:cNvGrpSpPr/>
        <p:nvPr/>
      </p:nvGrpSpPr>
      <p:grpSpPr>
        <a:xfrm>
          <a:off x="0" y="0"/>
          <a:ext cx="0" cy="0"/>
          <a:chOff x="0" y="0"/>
          <a:chExt cx="0" cy="0"/>
        </a:xfrm>
      </p:grpSpPr>
      <p:sp>
        <p:nvSpPr>
          <p:cNvPr id="682" name="Google Shape;682;p15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3" name="Google Shape;683;p15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4" name="Google Shape;684;p1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685" name="Google Shape;685;p15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Title, Super Title, Blue Background">
  <p:cSld name="Title, Super Title, Blue Background">
    <p:bg>
      <p:bgPr>
        <a:solidFill>
          <a:srgbClr val="CCF0F0">
            <a:alpha val="48235"/>
          </a:srgbClr>
        </a:solidFill>
        <a:effectLst/>
      </p:bgPr>
    </p:bg>
    <p:spTree>
      <p:nvGrpSpPr>
        <p:cNvPr id="1" name="Shape 686"/>
        <p:cNvGrpSpPr/>
        <p:nvPr/>
      </p:nvGrpSpPr>
      <p:grpSpPr>
        <a:xfrm>
          <a:off x="0" y="0"/>
          <a:ext cx="0" cy="0"/>
          <a:chOff x="0" y="0"/>
          <a:chExt cx="0" cy="0"/>
        </a:xfrm>
      </p:grpSpPr>
      <p:sp>
        <p:nvSpPr>
          <p:cNvPr id="687" name="Google Shape;687;p15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8" name="Google Shape;688;p15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9" name="Google Shape;689;p154"/>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0" name="Google Shape;690;p15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691" name="Google Shape;691;p15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Secondary_Title, Content, Orange Background">
  <p:cSld name="Secondary_Title, Content, Orange Background">
    <p:bg>
      <p:bgPr>
        <a:solidFill>
          <a:srgbClr val="FFF2E3">
            <a:alpha val="48235"/>
          </a:srgbClr>
        </a:solidFill>
        <a:effectLst/>
      </p:bgPr>
    </p:bg>
    <p:spTree>
      <p:nvGrpSpPr>
        <p:cNvPr id="1" name="Shape 692"/>
        <p:cNvGrpSpPr/>
        <p:nvPr/>
      </p:nvGrpSpPr>
      <p:grpSpPr>
        <a:xfrm>
          <a:off x="0" y="0"/>
          <a:ext cx="0" cy="0"/>
          <a:chOff x="0" y="0"/>
          <a:chExt cx="0" cy="0"/>
        </a:xfrm>
      </p:grpSpPr>
      <p:sp>
        <p:nvSpPr>
          <p:cNvPr id="693" name="Google Shape;693;p15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4" name="Google Shape;694;p15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5" name="Google Shape;695;p15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696" name="Google Shape;696;p155"/>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Secondary_Title, Super Title, Content, Orange Background">
  <p:cSld name="Secondary_Title, Super Title, Content, Orange Background">
    <p:bg>
      <p:bgPr>
        <a:solidFill>
          <a:srgbClr val="FFF2E3">
            <a:alpha val="48235"/>
          </a:srgbClr>
        </a:solidFill>
        <a:effectLst/>
      </p:bgPr>
    </p:bg>
    <p:spTree>
      <p:nvGrpSpPr>
        <p:cNvPr id="1" name="Shape 697"/>
        <p:cNvGrpSpPr/>
        <p:nvPr/>
      </p:nvGrpSpPr>
      <p:grpSpPr>
        <a:xfrm>
          <a:off x="0" y="0"/>
          <a:ext cx="0" cy="0"/>
          <a:chOff x="0" y="0"/>
          <a:chExt cx="0" cy="0"/>
        </a:xfrm>
      </p:grpSpPr>
      <p:sp>
        <p:nvSpPr>
          <p:cNvPr id="698" name="Google Shape;698;p15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9" name="Google Shape;699;p156"/>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0" name="Google Shape;700;p156"/>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1" name="Google Shape;701;p15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702" name="Google Shape;702;p156"/>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Key Message">
  <p:cSld name="Key Message">
    <p:bg>
      <p:bgPr>
        <a:solidFill>
          <a:srgbClr val="CCF0F0"/>
        </a:solidFill>
        <a:effectLst/>
      </p:bgPr>
    </p:bg>
    <p:spTree>
      <p:nvGrpSpPr>
        <p:cNvPr id="1" name="Shape 703"/>
        <p:cNvGrpSpPr/>
        <p:nvPr/>
      </p:nvGrpSpPr>
      <p:grpSpPr>
        <a:xfrm>
          <a:off x="0" y="0"/>
          <a:ext cx="0" cy="0"/>
          <a:chOff x="0" y="0"/>
          <a:chExt cx="0" cy="0"/>
        </a:xfrm>
      </p:grpSpPr>
      <p:sp>
        <p:nvSpPr>
          <p:cNvPr id="704" name="Google Shape;704;p157"/>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00000"/>
              </a:lnSpc>
              <a:spcBef>
                <a:spcPts val="1000"/>
              </a:spcBef>
              <a:spcAft>
                <a:spcPts val="0"/>
              </a:spcAft>
              <a:buClr>
                <a:srgbClr val="1E6C6F"/>
              </a:buClr>
              <a:buSzPts val="4400"/>
              <a:buNone/>
              <a:defRPr sz="4400" b="0" i="0">
                <a:solidFill>
                  <a:srgbClr val="1E6C6F"/>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3.xml"/><Relationship Id="rId18" Type="http://schemas.openxmlformats.org/officeDocument/2006/relationships/slideLayout" Target="../slideLayouts/slideLayout28.xml"/><Relationship Id="rId26" Type="http://schemas.openxmlformats.org/officeDocument/2006/relationships/slideLayout" Target="../slideLayouts/slideLayout36.xml"/><Relationship Id="rId39" Type="http://schemas.openxmlformats.org/officeDocument/2006/relationships/slideLayout" Target="../slideLayouts/slideLayout49.xml"/><Relationship Id="rId21" Type="http://schemas.openxmlformats.org/officeDocument/2006/relationships/slideLayout" Target="../slideLayouts/slideLayout31.xml"/><Relationship Id="rId34" Type="http://schemas.openxmlformats.org/officeDocument/2006/relationships/slideLayout" Target="../slideLayouts/slideLayout44.xml"/><Relationship Id="rId42" Type="http://schemas.openxmlformats.org/officeDocument/2006/relationships/slideLayout" Target="../slideLayouts/slideLayout52.xml"/><Relationship Id="rId47" Type="http://schemas.openxmlformats.org/officeDocument/2006/relationships/slideLayout" Target="../slideLayouts/slideLayout57.xml"/><Relationship Id="rId50" Type="http://schemas.openxmlformats.org/officeDocument/2006/relationships/slideLayout" Target="../slideLayouts/slideLayout60.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9" Type="http://schemas.openxmlformats.org/officeDocument/2006/relationships/slideLayout" Target="../slideLayouts/slideLayout39.xml"/><Relationship Id="rId11" Type="http://schemas.openxmlformats.org/officeDocument/2006/relationships/slideLayout" Target="../slideLayouts/slideLayout21.xml"/><Relationship Id="rId24" Type="http://schemas.openxmlformats.org/officeDocument/2006/relationships/slideLayout" Target="../slideLayouts/slideLayout34.xml"/><Relationship Id="rId32" Type="http://schemas.openxmlformats.org/officeDocument/2006/relationships/slideLayout" Target="../slideLayouts/slideLayout42.xml"/><Relationship Id="rId37" Type="http://schemas.openxmlformats.org/officeDocument/2006/relationships/slideLayout" Target="../slideLayouts/slideLayout47.xml"/><Relationship Id="rId40" Type="http://schemas.openxmlformats.org/officeDocument/2006/relationships/slideLayout" Target="../slideLayouts/slideLayout50.xml"/><Relationship Id="rId45" Type="http://schemas.openxmlformats.org/officeDocument/2006/relationships/slideLayout" Target="../slideLayouts/slideLayout55.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23" Type="http://schemas.openxmlformats.org/officeDocument/2006/relationships/slideLayout" Target="../slideLayouts/slideLayout33.xml"/><Relationship Id="rId28" Type="http://schemas.openxmlformats.org/officeDocument/2006/relationships/slideLayout" Target="../slideLayouts/slideLayout38.xml"/><Relationship Id="rId36" Type="http://schemas.openxmlformats.org/officeDocument/2006/relationships/slideLayout" Target="../slideLayouts/slideLayout46.xml"/><Relationship Id="rId49" Type="http://schemas.openxmlformats.org/officeDocument/2006/relationships/slideLayout" Target="../slideLayouts/slideLayout59.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31" Type="http://schemas.openxmlformats.org/officeDocument/2006/relationships/slideLayout" Target="../slideLayouts/slideLayout41.xml"/><Relationship Id="rId44" Type="http://schemas.openxmlformats.org/officeDocument/2006/relationships/slideLayout" Target="../slideLayouts/slideLayout54.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 Id="rId22" Type="http://schemas.openxmlformats.org/officeDocument/2006/relationships/slideLayout" Target="../slideLayouts/slideLayout32.xml"/><Relationship Id="rId27" Type="http://schemas.openxmlformats.org/officeDocument/2006/relationships/slideLayout" Target="../slideLayouts/slideLayout37.xml"/><Relationship Id="rId30" Type="http://schemas.openxmlformats.org/officeDocument/2006/relationships/slideLayout" Target="../slideLayouts/slideLayout40.xml"/><Relationship Id="rId35" Type="http://schemas.openxmlformats.org/officeDocument/2006/relationships/slideLayout" Target="../slideLayouts/slideLayout45.xml"/><Relationship Id="rId43" Type="http://schemas.openxmlformats.org/officeDocument/2006/relationships/slideLayout" Target="../slideLayouts/slideLayout53.xml"/><Relationship Id="rId48" Type="http://schemas.openxmlformats.org/officeDocument/2006/relationships/slideLayout" Target="../slideLayouts/slideLayout58.xml"/><Relationship Id="rId8" Type="http://schemas.openxmlformats.org/officeDocument/2006/relationships/slideLayout" Target="../slideLayouts/slideLayout18.xml"/><Relationship Id="rId51" Type="http://schemas.openxmlformats.org/officeDocument/2006/relationships/theme" Target="../theme/theme2.xml"/><Relationship Id="rId3" Type="http://schemas.openxmlformats.org/officeDocument/2006/relationships/slideLayout" Target="../slideLayouts/slideLayout13.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5" Type="http://schemas.openxmlformats.org/officeDocument/2006/relationships/slideLayout" Target="../slideLayouts/slideLayout35.xml"/><Relationship Id="rId33" Type="http://schemas.openxmlformats.org/officeDocument/2006/relationships/slideLayout" Target="../slideLayouts/slideLayout43.xml"/><Relationship Id="rId38" Type="http://schemas.openxmlformats.org/officeDocument/2006/relationships/slideLayout" Target="../slideLayouts/slideLayout48.xml"/><Relationship Id="rId46" Type="http://schemas.openxmlformats.org/officeDocument/2006/relationships/slideLayout" Target="../slideLayouts/slideLayout56.xml"/><Relationship Id="rId20" Type="http://schemas.openxmlformats.org/officeDocument/2006/relationships/slideLayout" Target="../slideLayouts/slideLayout30.xml"/><Relationship Id="rId41" Type="http://schemas.openxmlformats.org/officeDocument/2006/relationships/slideLayout" Target="../slideLayouts/slideLayout51.xml"/><Relationship Id="rId1" Type="http://schemas.openxmlformats.org/officeDocument/2006/relationships/slideLayout" Target="../slideLayouts/slideLayout11.xml"/><Relationship Id="rId6"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73.xml"/><Relationship Id="rId18" Type="http://schemas.openxmlformats.org/officeDocument/2006/relationships/slideLayout" Target="../slideLayouts/slideLayout78.xml"/><Relationship Id="rId26" Type="http://schemas.openxmlformats.org/officeDocument/2006/relationships/slideLayout" Target="../slideLayouts/slideLayout86.xml"/><Relationship Id="rId39" Type="http://schemas.openxmlformats.org/officeDocument/2006/relationships/slideLayout" Target="../slideLayouts/slideLayout99.xml"/><Relationship Id="rId21" Type="http://schemas.openxmlformats.org/officeDocument/2006/relationships/slideLayout" Target="../slideLayouts/slideLayout81.xml"/><Relationship Id="rId34" Type="http://schemas.openxmlformats.org/officeDocument/2006/relationships/slideLayout" Target="../slideLayouts/slideLayout94.xml"/><Relationship Id="rId42" Type="http://schemas.openxmlformats.org/officeDocument/2006/relationships/slideLayout" Target="../slideLayouts/slideLayout102.xml"/><Relationship Id="rId47" Type="http://schemas.openxmlformats.org/officeDocument/2006/relationships/slideLayout" Target="../slideLayouts/slideLayout107.xml"/><Relationship Id="rId7" Type="http://schemas.openxmlformats.org/officeDocument/2006/relationships/slideLayout" Target="../slideLayouts/slideLayout67.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9" Type="http://schemas.openxmlformats.org/officeDocument/2006/relationships/slideLayout" Target="../slideLayouts/slideLayout89.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24" Type="http://schemas.openxmlformats.org/officeDocument/2006/relationships/slideLayout" Target="../slideLayouts/slideLayout84.xml"/><Relationship Id="rId32" Type="http://schemas.openxmlformats.org/officeDocument/2006/relationships/slideLayout" Target="../slideLayouts/slideLayout92.xml"/><Relationship Id="rId37" Type="http://schemas.openxmlformats.org/officeDocument/2006/relationships/slideLayout" Target="../slideLayouts/slideLayout97.xml"/><Relationship Id="rId40" Type="http://schemas.openxmlformats.org/officeDocument/2006/relationships/slideLayout" Target="../slideLayouts/slideLayout100.xml"/><Relationship Id="rId45" Type="http://schemas.openxmlformats.org/officeDocument/2006/relationships/slideLayout" Target="../slideLayouts/slideLayout105.xml"/><Relationship Id="rId5" Type="http://schemas.openxmlformats.org/officeDocument/2006/relationships/slideLayout" Target="../slideLayouts/slideLayout65.xml"/><Relationship Id="rId15" Type="http://schemas.openxmlformats.org/officeDocument/2006/relationships/slideLayout" Target="../slideLayouts/slideLayout75.xml"/><Relationship Id="rId23" Type="http://schemas.openxmlformats.org/officeDocument/2006/relationships/slideLayout" Target="../slideLayouts/slideLayout83.xml"/><Relationship Id="rId28" Type="http://schemas.openxmlformats.org/officeDocument/2006/relationships/slideLayout" Target="../slideLayouts/slideLayout88.xml"/><Relationship Id="rId36" Type="http://schemas.openxmlformats.org/officeDocument/2006/relationships/slideLayout" Target="../slideLayouts/slideLayout96.xml"/><Relationship Id="rId10" Type="http://schemas.openxmlformats.org/officeDocument/2006/relationships/slideLayout" Target="../slideLayouts/slideLayout70.xml"/><Relationship Id="rId19" Type="http://schemas.openxmlformats.org/officeDocument/2006/relationships/slideLayout" Target="../slideLayouts/slideLayout79.xml"/><Relationship Id="rId31" Type="http://schemas.openxmlformats.org/officeDocument/2006/relationships/slideLayout" Target="../slideLayouts/slideLayout91.xml"/><Relationship Id="rId44" Type="http://schemas.openxmlformats.org/officeDocument/2006/relationships/slideLayout" Target="../slideLayouts/slideLayout104.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 Id="rId22" Type="http://schemas.openxmlformats.org/officeDocument/2006/relationships/slideLayout" Target="../slideLayouts/slideLayout82.xml"/><Relationship Id="rId27" Type="http://schemas.openxmlformats.org/officeDocument/2006/relationships/slideLayout" Target="../slideLayouts/slideLayout87.xml"/><Relationship Id="rId30" Type="http://schemas.openxmlformats.org/officeDocument/2006/relationships/slideLayout" Target="../slideLayouts/slideLayout90.xml"/><Relationship Id="rId35" Type="http://schemas.openxmlformats.org/officeDocument/2006/relationships/slideLayout" Target="../slideLayouts/slideLayout95.xml"/><Relationship Id="rId43" Type="http://schemas.openxmlformats.org/officeDocument/2006/relationships/slideLayout" Target="../slideLayouts/slideLayout103.xml"/><Relationship Id="rId48" Type="http://schemas.openxmlformats.org/officeDocument/2006/relationships/theme" Target="../theme/theme3.xml"/><Relationship Id="rId8" Type="http://schemas.openxmlformats.org/officeDocument/2006/relationships/slideLayout" Target="../slideLayouts/slideLayout68.xml"/><Relationship Id="rId3" Type="http://schemas.openxmlformats.org/officeDocument/2006/relationships/slideLayout" Target="../slideLayouts/slideLayout63.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5" Type="http://schemas.openxmlformats.org/officeDocument/2006/relationships/slideLayout" Target="../slideLayouts/slideLayout85.xml"/><Relationship Id="rId33" Type="http://schemas.openxmlformats.org/officeDocument/2006/relationships/slideLayout" Target="../slideLayouts/slideLayout93.xml"/><Relationship Id="rId38" Type="http://schemas.openxmlformats.org/officeDocument/2006/relationships/slideLayout" Target="../slideLayouts/slideLayout98.xml"/><Relationship Id="rId46" Type="http://schemas.openxmlformats.org/officeDocument/2006/relationships/slideLayout" Target="../slideLayouts/slideLayout106.xml"/><Relationship Id="rId20" Type="http://schemas.openxmlformats.org/officeDocument/2006/relationships/slideLayout" Target="../slideLayouts/slideLayout80.xml"/><Relationship Id="rId41" Type="http://schemas.openxmlformats.org/officeDocument/2006/relationships/slideLayout" Target="../slideLayouts/slideLayout101.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20.xml"/><Relationship Id="rId18" Type="http://schemas.openxmlformats.org/officeDocument/2006/relationships/slideLayout" Target="../slideLayouts/slideLayout125.xml"/><Relationship Id="rId26" Type="http://schemas.openxmlformats.org/officeDocument/2006/relationships/slideLayout" Target="../slideLayouts/slideLayout133.xml"/><Relationship Id="rId39" Type="http://schemas.openxmlformats.org/officeDocument/2006/relationships/slideLayout" Target="../slideLayouts/slideLayout146.xml"/><Relationship Id="rId21" Type="http://schemas.openxmlformats.org/officeDocument/2006/relationships/slideLayout" Target="../slideLayouts/slideLayout128.xml"/><Relationship Id="rId34" Type="http://schemas.openxmlformats.org/officeDocument/2006/relationships/slideLayout" Target="../slideLayouts/slideLayout141.xml"/><Relationship Id="rId42" Type="http://schemas.openxmlformats.org/officeDocument/2006/relationships/slideLayout" Target="../slideLayouts/slideLayout149.xml"/><Relationship Id="rId47" Type="http://schemas.openxmlformats.org/officeDocument/2006/relationships/slideLayout" Target="../slideLayouts/slideLayout154.xml"/><Relationship Id="rId7" Type="http://schemas.openxmlformats.org/officeDocument/2006/relationships/slideLayout" Target="../slideLayouts/slideLayout114.xml"/><Relationship Id="rId2" Type="http://schemas.openxmlformats.org/officeDocument/2006/relationships/slideLayout" Target="../slideLayouts/slideLayout109.xml"/><Relationship Id="rId16" Type="http://schemas.openxmlformats.org/officeDocument/2006/relationships/slideLayout" Target="../slideLayouts/slideLayout123.xml"/><Relationship Id="rId29" Type="http://schemas.openxmlformats.org/officeDocument/2006/relationships/slideLayout" Target="../slideLayouts/slideLayout136.xml"/><Relationship Id="rId11" Type="http://schemas.openxmlformats.org/officeDocument/2006/relationships/slideLayout" Target="../slideLayouts/slideLayout118.xml"/><Relationship Id="rId24" Type="http://schemas.openxmlformats.org/officeDocument/2006/relationships/slideLayout" Target="../slideLayouts/slideLayout131.xml"/><Relationship Id="rId32" Type="http://schemas.openxmlformats.org/officeDocument/2006/relationships/slideLayout" Target="../slideLayouts/slideLayout139.xml"/><Relationship Id="rId37" Type="http://schemas.openxmlformats.org/officeDocument/2006/relationships/slideLayout" Target="../slideLayouts/slideLayout144.xml"/><Relationship Id="rId40" Type="http://schemas.openxmlformats.org/officeDocument/2006/relationships/slideLayout" Target="../slideLayouts/slideLayout147.xml"/><Relationship Id="rId45" Type="http://schemas.openxmlformats.org/officeDocument/2006/relationships/slideLayout" Target="../slideLayouts/slideLayout152.xml"/><Relationship Id="rId5" Type="http://schemas.openxmlformats.org/officeDocument/2006/relationships/slideLayout" Target="../slideLayouts/slideLayout112.xml"/><Relationship Id="rId15" Type="http://schemas.openxmlformats.org/officeDocument/2006/relationships/slideLayout" Target="../slideLayouts/slideLayout122.xml"/><Relationship Id="rId23" Type="http://schemas.openxmlformats.org/officeDocument/2006/relationships/slideLayout" Target="../slideLayouts/slideLayout130.xml"/><Relationship Id="rId28" Type="http://schemas.openxmlformats.org/officeDocument/2006/relationships/slideLayout" Target="../slideLayouts/slideLayout135.xml"/><Relationship Id="rId36" Type="http://schemas.openxmlformats.org/officeDocument/2006/relationships/slideLayout" Target="../slideLayouts/slideLayout143.xml"/><Relationship Id="rId49" Type="http://schemas.openxmlformats.org/officeDocument/2006/relationships/theme" Target="../theme/theme4.xml"/><Relationship Id="rId10" Type="http://schemas.openxmlformats.org/officeDocument/2006/relationships/slideLayout" Target="../slideLayouts/slideLayout117.xml"/><Relationship Id="rId19" Type="http://schemas.openxmlformats.org/officeDocument/2006/relationships/slideLayout" Target="../slideLayouts/slideLayout126.xml"/><Relationship Id="rId31" Type="http://schemas.openxmlformats.org/officeDocument/2006/relationships/slideLayout" Target="../slideLayouts/slideLayout138.xml"/><Relationship Id="rId44" Type="http://schemas.openxmlformats.org/officeDocument/2006/relationships/slideLayout" Target="../slideLayouts/slideLayout151.xml"/><Relationship Id="rId4" Type="http://schemas.openxmlformats.org/officeDocument/2006/relationships/slideLayout" Target="../slideLayouts/slideLayout111.xml"/><Relationship Id="rId9" Type="http://schemas.openxmlformats.org/officeDocument/2006/relationships/slideLayout" Target="../slideLayouts/slideLayout116.xml"/><Relationship Id="rId14" Type="http://schemas.openxmlformats.org/officeDocument/2006/relationships/slideLayout" Target="../slideLayouts/slideLayout121.xml"/><Relationship Id="rId22" Type="http://schemas.openxmlformats.org/officeDocument/2006/relationships/slideLayout" Target="../slideLayouts/slideLayout129.xml"/><Relationship Id="rId27" Type="http://schemas.openxmlformats.org/officeDocument/2006/relationships/slideLayout" Target="../slideLayouts/slideLayout134.xml"/><Relationship Id="rId30" Type="http://schemas.openxmlformats.org/officeDocument/2006/relationships/slideLayout" Target="../slideLayouts/slideLayout137.xml"/><Relationship Id="rId35" Type="http://schemas.openxmlformats.org/officeDocument/2006/relationships/slideLayout" Target="../slideLayouts/slideLayout142.xml"/><Relationship Id="rId43" Type="http://schemas.openxmlformats.org/officeDocument/2006/relationships/slideLayout" Target="../slideLayouts/slideLayout150.xml"/><Relationship Id="rId48" Type="http://schemas.openxmlformats.org/officeDocument/2006/relationships/slideLayout" Target="../slideLayouts/slideLayout155.xml"/><Relationship Id="rId8" Type="http://schemas.openxmlformats.org/officeDocument/2006/relationships/slideLayout" Target="../slideLayouts/slideLayout115.xml"/><Relationship Id="rId3" Type="http://schemas.openxmlformats.org/officeDocument/2006/relationships/slideLayout" Target="../slideLayouts/slideLayout110.xml"/><Relationship Id="rId12" Type="http://schemas.openxmlformats.org/officeDocument/2006/relationships/slideLayout" Target="../slideLayouts/slideLayout119.xml"/><Relationship Id="rId17" Type="http://schemas.openxmlformats.org/officeDocument/2006/relationships/slideLayout" Target="../slideLayouts/slideLayout124.xml"/><Relationship Id="rId25" Type="http://schemas.openxmlformats.org/officeDocument/2006/relationships/slideLayout" Target="../slideLayouts/slideLayout132.xml"/><Relationship Id="rId33" Type="http://schemas.openxmlformats.org/officeDocument/2006/relationships/slideLayout" Target="../slideLayouts/slideLayout140.xml"/><Relationship Id="rId38" Type="http://schemas.openxmlformats.org/officeDocument/2006/relationships/slideLayout" Target="../slideLayouts/slideLayout145.xml"/><Relationship Id="rId46" Type="http://schemas.openxmlformats.org/officeDocument/2006/relationships/slideLayout" Target="../slideLayouts/slideLayout153.xml"/><Relationship Id="rId20" Type="http://schemas.openxmlformats.org/officeDocument/2006/relationships/slideLayout" Target="../slideLayouts/slideLayout127.xml"/><Relationship Id="rId41" Type="http://schemas.openxmlformats.org/officeDocument/2006/relationships/slideLayout" Target="../slideLayouts/slideLayout148.xml"/><Relationship Id="rId1" Type="http://schemas.openxmlformats.org/officeDocument/2006/relationships/slideLayout" Target="../slideLayouts/slideLayout108.xml"/><Relationship Id="rId6" Type="http://schemas.openxmlformats.org/officeDocument/2006/relationships/slideLayout" Target="../slideLayouts/slideLayout1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9"/>
        <p:cNvGrpSpPr/>
        <p:nvPr/>
      </p:nvGrpSpPr>
      <p:grpSpPr>
        <a:xfrm>
          <a:off x="0" y="0"/>
          <a:ext cx="0" cy="0"/>
          <a:chOff x="0" y="0"/>
          <a:chExt cx="0" cy="0"/>
        </a:xfrm>
      </p:grpSpPr>
      <p:sp>
        <p:nvSpPr>
          <p:cNvPr id="10" name="Google Shape;10;p5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3600"/>
              <a:buFont typeface="Roboto Condensed"/>
              <a:buNone/>
              <a:defRPr sz="3600" b="0" i="0" u="none" strike="noStrike" cap="none">
                <a:solidFill>
                  <a:schemeClr val="lt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5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1000"/>
              </a:spcBef>
              <a:spcAft>
                <a:spcPts val="0"/>
              </a:spcAft>
              <a:buClr>
                <a:schemeClr val="lt1"/>
              </a:buClr>
              <a:buSzPts val="2800"/>
              <a:buFont typeface="Arial"/>
              <a:buChar char="•"/>
              <a:defRPr sz="2800" b="0" i="0" u="none" strike="noStrike" cap="none">
                <a:solidFill>
                  <a:schemeClr val="lt1"/>
                </a:solidFill>
                <a:latin typeface="Source Sans Pro"/>
                <a:ea typeface="Source Sans Pro"/>
                <a:cs typeface="Source Sans Pro"/>
                <a:sym typeface="Source Sans Pro"/>
              </a:defRPr>
            </a:lvl1pPr>
            <a:lvl2pPr marL="914400" marR="0" lvl="1" indent="-381000" algn="l" rtl="0">
              <a:lnSpc>
                <a:spcPct val="100000"/>
              </a:lnSpc>
              <a:spcBef>
                <a:spcPts val="500"/>
              </a:spcBef>
              <a:spcAft>
                <a:spcPts val="0"/>
              </a:spcAft>
              <a:buClr>
                <a:schemeClr val="lt1"/>
              </a:buClr>
              <a:buSzPts val="2400"/>
              <a:buFont typeface="Arial"/>
              <a:buChar char="•"/>
              <a:defRPr sz="2400" b="0" i="0" u="none" strike="noStrike" cap="none">
                <a:solidFill>
                  <a:schemeClr val="lt1"/>
                </a:solidFill>
                <a:latin typeface="Source Sans Pro"/>
                <a:ea typeface="Source Sans Pro"/>
                <a:cs typeface="Source Sans Pro"/>
                <a:sym typeface="Source Sans Pro"/>
              </a:defRPr>
            </a:lvl2pPr>
            <a:lvl3pPr marL="1371600" marR="0" lvl="2" indent="-355600" algn="l" rtl="0">
              <a:lnSpc>
                <a:spcPct val="100000"/>
              </a:lnSpc>
              <a:spcBef>
                <a:spcPts val="500"/>
              </a:spcBef>
              <a:spcAft>
                <a:spcPts val="0"/>
              </a:spcAft>
              <a:buClr>
                <a:schemeClr val="lt1"/>
              </a:buClr>
              <a:buSzPts val="2000"/>
              <a:buFont typeface="Arial"/>
              <a:buChar char="•"/>
              <a:defRPr sz="2000" b="0" i="0" u="none" strike="noStrike" cap="none">
                <a:solidFill>
                  <a:schemeClr val="lt1"/>
                </a:solidFill>
                <a:latin typeface="Source Sans Pro"/>
                <a:ea typeface="Source Sans Pro"/>
                <a:cs typeface="Source Sans Pro"/>
                <a:sym typeface="Source Sans Pro"/>
              </a:defRPr>
            </a:lvl3pPr>
            <a:lvl4pPr marL="1828800" marR="0" lvl="3"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Source Sans Pro"/>
                <a:ea typeface="Source Sans Pro"/>
                <a:cs typeface="Source Sans Pro"/>
                <a:sym typeface="Source Sans Pro"/>
              </a:defRPr>
            </a:lvl4pPr>
            <a:lvl5pPr marL="2286000" marR="0" lvl="4"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Source Sans Pro"/>
                <a:ea typeface="Source Sans Pro"/>
                <a:cs typeface="Source Sans Pro"/>
                <a:sym typeface="Source Sans Pr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07"/>
        <p:cNvGrpSpPr/>
        <p:nvPr/>
      </p:nvGrpSpPr>
      <p:grpSpPr>
        <a:xfrm>
          <a:off x="0" y="0"/>
          <a:ext cx="0" cy="0"/>
          <a:chOff x="0" y="0"/>
          <a:chExt cx="0" cy="0"/>
        </a:xfrm>
      </p:grpSpPr>
      <p:sp>
        <p:nvSpPr>
          <p:cNvPr id="108" name="Google Shape;108;p5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Roboto Condensed"/>
              <a:buNone/>
              <a:defRPr sz="3600" b="0" i="0" u="none" strike="noStrike" cap="none">
                <a:solidFill>
                  <a:schemeClr val="dk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09" name="Google Shape;109;p5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68300" algn="l" rtl="0">
              <a:lnSpc>
                <a:spcPct val="100000"/>
              </a:lnSpc>
              <a:spcBef>
                <a:spcPts val="1000"/>
              </a:spcBef>
              <a:spcAft>
                <a:spcPts val="0"/>
              </a:spcAft>
              <a:buClr>
                <a:schemeClr val="dk1"/>
              </a:buClr>
              <a:buSzPts val="2200"/>
              <a:buFont typeface="Arial"/>
              <a:buChar char="•"/>
              <a:defRPr sz="2200" b="0" i="0" u="none" strike="noStrike" cap="none">
                <a:solidFill>
                  <a:schemeClr val="dk1"/>
                </a:solidFill>
                <a:latin typeface="Source Sans Pro"/>
                <a:ea typeface="Source Sans Pro"/>
                <a:cs typeface="Source Sans Pro"/>
                <a:sym typeface="Source Sans Pro"/>
              </a:defRPr>
            </a:lvl1pPr>
            <a:lvl2pPr marL="914400" marR="0" lvl="1" indent="-368300" algn="l" rtl="0">
              <a:lnSpc>
                <a:spcPct val="100000"/>
              </a:lnSpc>
              <a:spcBef>
                <a:spcPts val="500"/>
              </a:spcBef>
              <a:spcAft>
                <a:spcPts val="0"/>
              </a:spcAft>
              <a:buClr>
                <a:schemeClr val="dk1"/>
              </a:buClr>
              <a:buSzPts val="2200"/>
              <a:buFont typeface="Arial"/>
              <a:buChar char="•"/>
              <a:defRPr sz="2200" b="0" i="0" u="none" strike="noStrike" cap="none">
                <a:solidFill>
                  <a:schemeClr val="dk1"/>
                </a:solidFill>
                <a:latin typeface="Source Sans Pro"/>
                <a:ea typeface="Source Sans Pro"/>
                <a:cs typeface="Source Sans Pro"/>
                <a:sym typeface="Source Sans Pro"/>
              </a:defRPr>
            </a:lvl2pPr>
            <a:lvl3pPr marL="1371600" marR="0" lvl="2" indent="-355600" algn="l" rtl="0">
              <a:lnSpc>
                <a:spcPct val="100000"/>
              </a:lnSpc>
              <a:spcBef>
                <a:spcPts val="500"/>
              </a:spcBef>
              <a:spcAft>
                <a:spcPts val="0"/>
              </a:spcAft>
              <a:buClr>
                <a:schemeClr val="dk1"/>
              </a:buClr>
              <a:buSzPts val="2000"/>
              <a:buFont typeface="Arial"/>
              <a:buChar char="•"/>
              <a:defRPr sz="2000" b="0" i="0" u="none" strike="noStrike" cap="none">
                <a:solidFill>
                  <a:schemeClr val="dk1"/>
                </a:solidFill>
                <a:latin typeface="Source Sans Pro"/>
                <a:ea typeface="Source Sans Pro"/>
                <a:cs typeface="Source Sans Pro"/>
                <a:sym typeface="Source Sans Pro"/>
              </a:defRPr>
            </a:lvl3pPr>
            <a:lvl4pPr marL="1828800" marR="0" lvl="3" indent="-342900" algn="l" rtl="0">
              <a:lnSpc>
                <a:spcPct val="100000"/>
              </a:lnSpc>
              <a:spcBef>
                <a:spcPts val="500"/>
              </a:spcBef>
              <a:spcAft>
                <a:spcPts val="0"/>
              </a:spcAft>
              <a:buClr>
                <a:schemeClr val="dk1"/>
              </a:buClr>
              <a:buSzPts val="1800"/>
              <a:buFont typeface="Arial"/>
              <a:buChar char="•"/>
              <a:defRPr sz="1800" b="0" i="0" u="none" strike="noStrike" cap="none">
                <a:solidFill>
                  <a:schemeClr val="dk1"/>
                </a:solidFill>
                <a:latin typeface="Source Sans Pro"/>
                <a:ea typeface="Source Sans Pro"/>
                <a:cs typeface="Source Sans Pro"/>
                <a:sym typeface="Source Sans Pro"/>
              </a:defRPr>
            </a:lvl4pPr>
            <a:lvl5pPr marL="2286000" marR="0" lvl="4" indent="-342900" algn="l" rtl="0">
              <a:lnSpc>
                <a:spcPct val="100000"/>
              </a:lnSpc>
              <a:spcBef>
                <a:spcPts val="500"/>
              </a:spcBef>
              <a:spcAft>
                <a:spcPts val="0"/>
              </a:spcAft>
              <a:buClr>
                <a:schemeClr val="dk1"/>
              </a:buClr>
              <a:buSzPts val="1800"/>
              <a:buFont typeface="Arial"/>
              <a:buChar char="•"/>
              <a:defRPr sz="1800" b="0" i="0" u="none" strike="noStrike" cap="none">
                <a:solidFill>
                  <a:schemeClr val="dk1"/>
                </a:solidFill>
                <a:latin typeface="Source Sans Pro"/>
                <a:ea typeface="Source Sans Pro"/>
                <a:cs typeface="Source Sans Pro"/>
                <a:sym typeface="Source Sans Pr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0" name="Google Shape;110;p57"/>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r>
              <a:rPr lang="en-US" dirty="0"/>
              <a:t>1</a:t>
            </a:r>
            <a:endParaRPr sz="1400" dirty="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 id="2147483704" r:id="rId45"/>
    <p:sldLayoutId id="2147483705" r:id="rId46"/>
    <p:sldLayoutId id="2147483706" r:id="rId47"/>
    <p:sldLayoutId id="2147483707" r:id="rId48"/>
    <p:sldLayoutId id="2147483708" r:id="rId49"/>
    <p:sldLayoutId id="2147483806" r:id="rId5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457"/>
        <p:cNvGrpSpPr/>
        <p:nvPr/>
      </p:nvGrpSpPr>
      <p:grpSpPr>
        <a:xfrm>
          <a:off x="0" y="0"/>
          <a:ext cx="0" cy="0"/>
          <a:chOff x="0" y="0"/>
          <a:chExt cx="0" cy="0"/>
        </a:xfrm>
      </p:grpSpPr>
      <p:sp>
        <p:nvSpPr>
          <p:cNvPr id="458" name="Google Shape;458;p6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Roboto Condensed"/>
              <a:buNone/>
              <a:defRPr sz="3600" b="0" i="0" u="none" strike="noStrike" cap="none">
                <a:solidFill>
                  <a:schemeClr val="dk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59" name="Google Shape;459;p6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68300" algn="l" rtl="0">
              <a:lnSpc>
                <a:spcPct val="100000"/>
              </a:lnSpc>
              <a:spcBef>
                <a:spcPts val="1000"/>
              </a:spcBef>
              <a:spcAft>
                <a:spcPts val="0"/>
              </a:spcAft>
              <a:buClr>
                <a:schemeClr val="dk1"/>
              </a:buClr>
              <a:buSzPts val="2200"/>
              <a:buFont typeface="Arial"/>
              <a:buChar char="•"/>
              <a:defRPr sz="2200" b="0" i="0" u="none" strike="noStrike" cap="none">
                <a:solidFill>
                  <a:schemeClr val="dk1"/>
                </a:solidFill>
                <a:latin typeface="Source Sans Pro"/>
                <a:ea typeface="Source Sans Pro"/>
                <a:cs typeface="Source Sans Pro"/>
                <a:sym typeface="Source Sans Pro"/>
              </a:defRPr>
            </a:lvl1pPr>
            <a:lvl2pPr marL="914400" marR="0" lvl="1" indent="-368300" algn="l" rtl="0">
              <a:lnSpc>
                <a:spcPct val="100000"/>
              </a:lnSpc>
              <a:spcBef>
                <a:spcPts val="500"/>
              </a:spcBef>
              <a:spcAft>
                <a:spcPts val="0"/>
              </a:spcAft>
              <a:buClr>
                <a:schemeClr val="dk1"/>
              </a:buClr>
              <a:buSzPts val="2200"/>
              <a:buFont typeface="Arial"/>
              <a:buChar char="•"/>
              <a:defRPr sz="2200" b="0" i="0" u="none" strike="noStrike" cap="none">
                <a:solidFill>
                  <a:schemeClr val="dk1"/>
                </a:solidFill>
                <a:latin typeface="Source Sans Pro"/>
                <a:ea typeface="Source Sans Pro"/>
                <a:cs typeface="Source Sans Pro"/>
                <a:sym typeface="Source Sans Pro"/>
              </a:defRPr>
            </a:lvl2pPr>
            <a:lvl3pPr marL="1371600" marR="0" lvl="2" indent="-355600" algn="l" rtl="0">
              <a:lnSpc>
                <a:spcPct val="100000"/>
              </a:lnSpc>
              <a:spcBef>
                <a:spcPts val="500"/>
              </a:spcBef>
              <a:spcAft>
                <a:spcPts val="0"/>
              </a:spcAft>
              <a:buClr>
                <a:schemeClr val="dk1"/>
              </a:buClr>
              <a:buSzPts val="2000"/>
              <a:buFont typeface="Arial"/>
              <a:buChar char="•"/>
              <a:defRPr sz="2000" b="0" i="0" u="none" strike="noStrike" cap="none">
                <a:solidFill>
                  <a:schemeClr val="dk1"/>
                </a:solidFill>
                <a:latin typeface="Source Sans Pro"/>
                <a:ea typeface="Source Sans Pro"/>
                <a:cs typeface="Source Sans Pro"/>
                <a:sym typeface="Source Sans Pro"/>
              </a:defRPr>
            </a:lvl3pPr>
            <a:lvl4pPr marL="1828800" marR="0" lvl="3" indent="-342900" algn="l" rtl="0">
              <a:lnSpc>
                <a:spcPct val="100000"/>
              </a:lnSpc>
              <a:spcBef>
                <a:spcPts val="500"/>
              </a:spcBef>
              <a:spcAft>
                <a:spcPts val="0"/>
              </a:spcAft>
              <a:buClr>
                <a:schemeClr val="dk1"/>
              </a:buClr>
              <a:buSzPts val="1800"/>
              <a:buFont typeface="Arial"/>
              <a:buChar char="•"/>
              <a:defRPr sz="1800" b="0" i="0" u="none" strike="noStrike" cap="none">
                <a:solidFill>
                  <a:schemeClr val="dk1"/>
                </a:solidFill>
                <a:latin typeface="Source Sans Pro"/>
                <a:ea typeface="Source Sans Pro"/>
                <a:cs typeface="Source Sans Pro"/>
                <a:sym typeface="Source Sans Pro"/>
              </a:defRPr>
            </a:lvl4pPr>
            <a:lvl5pPr marL="2286000" marR="0" lvl="4" indent="-342900" algn="l" rtl="0">
              <a:lnSpc>
                <a:spcPct val="100000"/>
              </a:lnSpc>
              <a:spcBef>
                <a:spcPts val="500"/>
              </a:spcBef>
              <a:spcAft>
                <a:spcPts val="0"/>
              </a:spcAft>
              <a:buClr>
                <a:schemeClr val="dk1"/>
              </a:buClr>
              <a:buSzPts val="1800"/>
              <a:buFont typeface="Arial"/>
              <a:buChar char="•"/>
              <a:defRPr sz="1800" b="0" i="0" u="none" strike="noStrike" cap="none">
                <a:solidFill>
                  <a:schemeClr val="dk1"/>
                </a:solidFill>
                <a:latin typeface="Source Sans Pro"/>
                <a:ea typeface="Source Sans Pro"/>
                <a:cs typeface="Source Sans Pro"/>
                <a:sym typeface="Source Sans Pr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0" name="Google Shape;460;p65"/>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rtl="0">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rtl="0">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rtl="0">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rtl="0">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rtl="0">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rtl="0">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rtl="0">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rtl="0">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r>
              <a:rPr lang="en-US" dirty="0"/>
              <a:t>1</a:t>
            </a:r>
            <a:endParaRPr sz="1400" dirty="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29" r:id="rId20"/>
    <p:sldLayoutId id="2147483730" r:id="rId21"/>
    <p:sldLayoutId id="2147483731" r:id="rId22"/>
    <p:sldLayoutId id="2147483732" r:id="rId23"/>
    <p:sldLayoutId id="2147483733" r:id="rId24"/>
    <p:sldLayoutId id="2147483734" r:id="rId25"/>
    <p:sldLayoutId id="2147483735" r:id="rId26"/>
    <p:sldLayoutId id="2147483736" r:id="rId27"/>
    <p:sldLayoutId id="2147483737" r:id="rId28"/>
    <p:sldLayoutId id="2147483738" r:id="rId29"/>
    <p:sldLayoutId id="2147483739" r:id="rId30"/>
    <p:sldLayoutId id="2147483740" r:id="rId31"/>
    <p:sldLayoutId id="2147483741" r:id="rId32"/>
    <p:sldLayoutId id="2147483742" r:id="rId33"/>
    <p:sldLayoutId id="2147483743" r:id="rId34"/>
    <p:sldLayoutId id="2147483744" r:id="rId35"/>
    <p:sldLayoutId id="2147483745" r:id="rId36"/>
    <p:sldLayoutId id="2147483746" r:id="rId37"/>
    <p:sldLayoutId id="2147483747" r:id="rId38"/>
    <p:sldLayoutId id="2147483748" r:id="rId39"/>
    <p:sldLayoutId id="2147483749" r:id="rId40"/>
    <p:sldLayoutId id="2147483750" r:id="rId41"/>
    <p:sldLayoutId id="2147483751" r:id="rId42"/>
    <p:sldLayoutId id="2147483752" r:id="rId43"/>
    <p:sldLayoutId id="2147483753" r:id="rId44"/>
    <p:sldLayoutId id="2147483754" r:id="rId45"/>
    <p:sldLayoutId id="2147483755" r:id="rId46"/>
    <p:sldLayoutId id="2147483756" r:id="rId4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793"/>
        <p:cNvGrpSpPr/>
        <p:nvPr/>
      </p:nvGrpSpPr>
      <p:grpSpPr>
        <a:xfrm>
          <a:off x="0" y="0"/>
          <a:ext cx="0" cy="0"/>
          <a:chOff x="0" y="0"/>
          <a:chExt cx="0" cy="0"/>
        </a:xfrm>
      </p:grpSpPr>
      <p:sp>
        <p:nvSpPr>
          <p:cNvPr id="794" name="Google Shape;794;p6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Roboto Condensed"/>
              <a:buNone/>
              <a:defRPr sz="3600" b="0" i="0" u="none" strike="noStrike" cap="none">
                <a:solidFill>
                  <a:schemeClr val="dk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95" name="Google Shape;795;p6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68300" algn="l" rtl="0">
              <a:lnSpc>
                <a:spcPct val="100000"/>
              </a:lnSpc>
              <a:spcBef>
                <a:spcPts val="1000"/>
              </a:spcBef>
              <a:spcAft>
                <a:spcPts val="0"/>
              </a:spcAft>
              <a:buClr>
                <a:schemeClr val="dk1"/>
              </a:buClr>
              <a:buSzPts val="2200"/>
              <a:buFont typeface="Arial"/>
              <a:buChar char="•"/>
              <a:defRPr sz="2200" b="0" i="0" u="none" strike="noStrike" cap="none">
                <a:solidFill>
                  <a:schemeClr val="dk1"/>
                </a:solidFill>
                <a:latin typeface="Source Sans Pro"/>
                <a:ea typeface="Source Sans Pro"/>
                <a:cs typeface="Source Sans Pro"/>
                <a:sym typeface="Source Sans Pro"/>
              </a:defRPr>
            </a:lvl1pPr>
            <a:lvl2pPr marL="914400" marR="0" lvl="1" indent="-368300" algn="l" rtl="0">
              <a:lnSpc>
                <a:spcPct val="100000"/>
              </a:lnSpc>
              <a:spcBef>
                <a:spcPts val="500"/>
              </a:spcBef>
              <a:spcAft>
                <a:spcPts val="0"/>
              </a:spcAft>
              <a:buClr>
                <a:schemeClr val="dk1"/>
              </a:buClr>
              <a:buSzPts val="2200"/>
              <a:buFont typeface="Arial"/>
              <a:buChar char="•"/>
              <a:defRPr sz="2200" b="0" i="0" u="none" strike="noStrike" cap="none">
                <a:solidFill>
                  <a:schemeClr val="dk1"/>
                </a:solidFill>
                <a:latin typeface="Source Sans Pro"/>
                <a:ea typeface="Source Sans Pro"/>
                <a:cs typeface="Source Sans Pro"/>
                <a:sym typeface="Source Sans Pro"/>
              </a:defRPr>
            </a:lvl2pPr>
            <a:lvl3pPr marL="1371600" marR="0" lvl="2" indent="-355600" algn="l" rtl="0">
              <a:lnSpc>
                <a:spcPct val="100000"/>
              </a:lnSpc>
              <a:spcBef>
                <a:spcPts val="500"/>
              </a:spcBef>
              <a:spcAft>
                <a:spcPts val="0"/>
              </a:spcAft>
              <a:buClr>
                <a:schemeClr val="dk1"/>
              </a:buClr>
              <a:buSzPts val="2000"/>
              <a:buFont typeface="Arial"/>
              <a:buChar char="•"/>
              <a:defRPr sz="2000" b="0" i="0" u="none" strike="noStrike" cap="none">
                <a:solidFill>
                  <a:schemeClr val="dk1"/>
                </a:solidFill>
                <a:latin typeface="Source Sans Pro"/>
                <a:ea typeface="Source Sans Pro"/>
                <a:cs typeface="Source Sans Pro"/>
                <a:sym typeface="Source Sans Pro"/>
              </a:defRPr>
            </a:lvl3pPr>
            <a:lvl4pPr marL="1828800" marR="0" lvl="3" indent="-342900" algn="l" rtl="0">
              <a:lnSpc>
                <a:spcPct val="100000"/>
              </a:lnSpc>
              <a:spcBef>
                <a:spcPts val="500"/>
              </a:spcBef>
              <a:spcAft>
                <a:spcPts val="0"/>
              </a:spcAft>
              <a:buClr>
                <a:schemeClr val="dk1"/>
              </a:buClr>
              <a:buSzPts val="1800"/>
              <a:buFont typeface="Arial"/>
              <a:buChar char="•"/>
              <a:defRPr sz="1800" b="0" i="0" u="none" strike="noStrike" cap="none">
                <a:solidFill>
                  <a:schemeClr val="dk1"/>
                </a:solidFill>
                <a:latin typeface="Source Sans Pro"/>
                <a:ea typeface="Source Sans Pro"/>
                <a:cs typeface="Source Sans Pro"/>
                <a:sym typeface="Source Sans Pro"/>
              </a:defRPr>
            </a:lvl4pPr>
            <a:lvl5pPr marL="2286000" marR="0" lvl="4" indent="-342900" algn="l" rtl="0">
              <a:lnSpc>
                <a:spcPct val="100000"/>
              </a:lnSpc>
              <a:spcBef>
                <a:spcPts val="500"/>
              </a:spcBef>
              <a:spcAft>
                <a:spcPts val="0"/>
              </a:spcAft>
              <a:buClr>
                <a:schemeClr val="dk1"/>
              </a:buClr>
              <a:buSzPts val="1800"/>
              <a:buFont typeface="Arial"/>
              <a:buChar char="•"/>
              <a:defRPr sz="1800" b="0" i="0" u="none" strike="noStrike" cap="none">
                <a:solidFill>
                  <a:schemeClr val="dk1"/>
                </a:solidFill>
                <a:latin typeface="Source Sans Pro"/>
                <a:ea typeface="Source Sans Pro"/>
                <a:cs typeface="Source Sans Pro"/>
                <a:sym typeface="Source Sans Pr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96" name="Google Shape;796;p67"/>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1pPr>
            <a:lvl2pPr marL="0" marR="0" lvl="1" indent="0" algn="r" rtl="0">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2pPr>
            <a:lvl3pPr marL="0" marR="0" lvl="2" indent="0" algn="r" rtl="0">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3pPr>
            <a:lvl4pPr marL="0" marR="0" lvl="3" indent="0" algn="r" rtl="0">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4pPr>
            <a:lvl5pPr marL="0" marR="0" lvl="4" indent="0" algn="r" rtl="0">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5pPr>
            <a:lvl6pPr marL="0" marR="0" lvl="5" indent="0" algn="r" rtl="0">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6pPr>
            <a:lvl7pPr marL="0" marR="0" lvl="6" indent="0" algn="r" rtl="0">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7pPr>
            <a:lvl8pPr marL="0" marR="0" lvl="7" indent="0" algn="r" rtl="0">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8pPr>
            <a:lvl9pPr marL="0" marR="0" lvl="8" indent="0" algn="r" rtl="0">
              <a:lnSpc>
                <a:spcPct val="100000"/>
              </a:lnSpc>
              <a:spcBef>
                <a:spcPts val="0"/>
              </a:spcBef>
              <a:spcAft>
                <a:spcPts val="0"/>
              </a:spcAft>
              <a:buClr>
                <a:schemeClr val="accent5"/>
              </a:buClr>
              <a:buSzPts val="1200"/>
              <a:buFont typeface="Source Sans Pro"/>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r>
              <a:rPr lang="en-US" dirty="0"/>
              <a:t>1</a:t>
            </a:r>
            <a:endParaRPr sz="1400" dirty="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 id="2147483769" r:id="rId12"/>
    <p:sldLayoutId id="2147483770" r:id="rId13"/>
    <p:sldLayoutId id="2147483771" r:id="rId14"/>
    <p:sldLayoutId id="2147483772" r:id="rId15"/>
    <p:sldLayoutId id="2147483773" r:id="rId16"/>
    <p:sldLayoutId id="2147483774" r:id="rId17"/>
    <p:sldLayoutId id="2147483775" r:id="rId18"/>
    <p:sldLayoutId id="2147483776" r:id="rId19"/>
    <p:sldLayoutId id="2147483777" r:id="rId20"/>
    <p:sldLayoutId id="2147483778" r:id="rId21"/>
    <p:sldLayoutId id="2147483779" r:id="rId22"/>
    <p:sldLayoutId id="2147483780" r:id="rId23"/>
    <p:sldLayoutId id="2147483781" r:id="rId24"/>
    <p:sldLayoutId id="2147483782" r:id="rId25"/>
    <p:sldLayoutId id="2147483783" r:id="rId26"/>
    <p:sldLayoutId id="2147483784" r:id="rId27"/>
    <p:sldLayoutId id="2147483785" r:id="rId28"/>
    <p:sldLayoutId id="2147483786" r:id="rId29"/>
    <p:sldLayoutId id="2147483787" r:id="rId30"/>
    <p:sldLayoutId id="2147483788" r:id="rId31"/>
    <p:sldLayoutId id="2147483789" r:id="rId32"/>
    <p:sldLayoutId id="2147483790" r:id="rId33"/>
    <p:sldLayoutId id="2147483791" r:id="rId34"/>
    <p:sldLayoutId id="2147483792" r:id="rId35"/>
    <p:sldLayoutId id="2147483793" r:id="rId36"/>
    <p:sldLayoutId id="2147483794" r:id="rId37"/>
    <p:sldLayoutId id="2147483795" r:id="rId38"/>
    <p:sldLayoutId id="2147483796" r:id="rId39"/>
    <p:sldLayoutId id="2147483797" r:id="rId40"/>
    <p:sldLayoutId id="2147483798" r:id="rId41"/>
    <p:sldLayoutId id="2147483799" r:id="rId42"/>
    <p:sldLayoutId id="2147483800" r:id="rId43"/>
    <p:sldLayoutId id="2147483801" r:id="rId44"/>
    <p:sldLayoutId id="2147483802" r:id="rId45"/>
    <p:sldLayoutId id="2147483803" r:id="rId46"/>
    <p:sldLayoutId id="2147483804" r:id="rId47"/>
    <p:sldLayoutId id="2147483805" r:id="rId4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1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15.xml"/><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13.xml"/><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6.xml"/><Relationship Id="rId1" Type="http://schemas.openxmlformats.org/officeDocument/2006/relationships/slideLayout" Target="../slideLayouts/slideLayout13.xml"/><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17.xml"/><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12.xml"/><Relationship Id="rId4" Type="http://schemas.openxmlformats.org/officeDocument/2006/relationships/image" Target="../media/image44.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6.xml"/><Relationship Id="rId1" Type="http://schemas.openxmlformats.org/officeDocument/2006/relationships/slideLayout" Target="../slideLayouts/slideLayout15.xml"/><Relationship Id="rId4" Type="http://schemas.openxmlformats.org/officeDocument/2006/relationships/image" Target="../media/image47.png"/></Relationships>
</file>

<file path=ppt/slides/_rels/slide37.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37.xml"/><Relationship Id="rId1" Type="http://schemas.openxmlformats.org/officeDocument/2006/relationships/slideLayout" Target="../slideLayouts/slideLayout15.xml"/><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png"/></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43.xml"/><Relationship Id="rId1" Type="http://schemas.openxmlformats.org/officeDocument/2006/relationships/slideLayout" Target="../slideLayouts/slideLayout6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0.xml"/></Relationships>
</file>

<file path=ppt/slides/_rels/slide4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5.xml"/><Relationship Id="rId1" Type="http://schemas.openxmlformats.org/officeDocument/2006/relationships/slideLayout" Target="../slideLayouts/slideLayout13.xml"/><Relationship Id="rId4" Type="http://schemas.openxmlformats.org/officeDocument/2006/relationships/image" Target="../media/image61.png"/></Relationships>
</file>

<file path=ppt/slides/_rels/slide4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6.xml"/><Relationship Id="rId1" Type="http://schemas.openxmlformats.org/officeDocument/2006/relationships/slideLayout" Target="../slideLayouts/slideLayout61.xml"/></Relationships>
</file>

<file path=ppt/slides/_rels/slide4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7.xml"/><Relationship Id="rId1" Type="http://schemas.openxmlformats.org/officeDocument/2006/relationships/slideLayout" Target="../slideLayouts/slideLayout13.xml"/><Relationship Id="rId4" Type="http://schemas.openxmlformats.org/officeDocument/2006/relationships/image" Target="../media/image61.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1.xml"/></Relationships>
</file>

<file path=ppt/slides/_rels/slide4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9.xml"/><Relationship Id="rId1" Type="http://schemas.openxmlformats.org/officeDocument/2006/relationships/slideLayout" Target="../slideLayouts/slideLayout13.xml"/><Relationship Id="rId4" Type="http://schemas.openxmlformats.org/officeDocument/2006/relationships/image" Target="../media/image61.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1.xml"/></Relationships>
</file>

<file path=ppt/slides/_rels/slide5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1.xml"/><Relationship Id="rId1" Type="http://schemas.openxmlformats.org/officeDocument/2006/relationships/slideLayout" Target="../slideLayouts/slideLayout13.xml"/><Relationship Id="rId4" Type="http://schemas.openxmlformats.org/officeDocument/2006/relationships/image" Target="../media/image61.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6.xml"/><Relationship Id="rId1" Type="http://schemas.openxmlformats.org/officeDocument/2006/relationships/slideLayout" Target="../slideLayouts/slideLayout108.xml"/><Relationship Id="rId4" Type="http://schemas.openxmlformats.org/officeDocument/2006/relationships/image" Target="../media/image28.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09.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40"/>
        <p:cNvGrpSpPr/>
        <p:nvPr/>
      </p:nvGrpSpPr>
      <p:grpSpPr>
        <a:xfrm>
          <a:off x="0" y="0"/>
          <a:ext cx="0" cy="0"/>
          <a:chOff x="0" y="0"/>
          <a:chExt cx="0" cy="0"/>
        </a:xfrm>
      </p:grpSpPr>
      <p:sp>
        <p:nvSpPr>
          <p:cNvPr id="1141" name="Google Shape;1141;p1"/>
          <p:cNvSpPr txBox="1">
            <a:spLocks noGrp="1"/>
          </p:cNvSpPr>
          <p:nvPr>
            <p:ph type="body" idx="1"/>
          </p:nvPr>
        </p:nvSpPr>
        <p:spPr>
          <a:xfrm>
            <a:off x="1538288" y="463038"/>
            <a:ext cx="7110412" cy="136366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lt1"/>
              </a:buClr>
              <a:buSzPts val="3200"/>
              <a:buNone/>
            </a:pPr>
            <a:r>
              <a:rPr lang="en-US" sz="3200" dirty="0"/>
              <a:t>Integrated iCCM/FP curriculum for pharmacists and drug shop vendors</a:t>
            </a:r>
            <a:endParaRPr sz="3200" dirty="0"/>
          </a:p>
        </p:txBody>
      </p:sp>
      <p:sp>
        <p:nvSpPr>
          <p:cNvPr id="1142" name="Google Shape;1142;p1"/>
          <p:cNvSpPr txBox="1">
            <a:spLocks noGrp="1"/>
          </p:cNvSpPr>
          <p:nvPr>
            <p:ph type="body" idx="2"/>
          </p:nvPr>
        </p:nvSpPr>
        <p:spPr>
          <a:xfrm>
            <a:off x="1538288" y="4032354"/>
            <a:ext cx="8620125" cy="998946"/>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3600"/>
              <a:buNone/>
            </a:pPr>
            <a:r>
              <a:rPr lang="en-US" sz="3600" b="1" dirty="0"/>
              <a:t>MODULE 6: PNEUMONIA</a:t>
            </a:r>
            <a:endParaRPr dirty="0"/>
          </a:p>
        </p:txBody>
      </p:sp>
      <p:sp>
        <p:nvSpPr>
          <p:cNvPr id="1143" name="Google Shape;1143;p1"/>
          <p:cNvSpPr txBox="1"/>
          <p:nvPr/>
        </p:nvSpPr>
        <p:spPr>
          <a:xfrm>
            <a:off x="9339072" y="5376672"/>
            <a:ext cx="2852928" cy="246221"/>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US" sz="1000" b="0" i="0" u="none" strike="noStrike" cap="none" dirty="0">
                <a:solidFill>
                  <a:schemeClr val="lt1"/>
                </a:solidFill>
                <a:latin typeface="Source Sans Pro"/>
                <a:ea typeface="Source Sans Pro"/>
                <a:cs typeface="Source Sans Pro"/>
                <a:sym typeface="Source Sans Pro"/>
              </a:rPr>
              <a:t>Credit: PSI Photo Library</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51"/>
        <p:cNvGrpSpPr/>
        <p:nvPr/>
      </p:nvGrpSpPr>
      <p:grpSpPr>
        <a:xfrm>
          <a:off x="0" y="0"/>
          <a:ext cx="0" cy="0"/>
          <a:chOff x="0" y="0"/>
          <a:chExt cx="0" cy="0"/>
        </a:xfrm>
      </p:grpSpPr>
      <p:sp>
        <p:nvSpPr>
          <p:cNvPr id="1252" name="Google Shape;1252;p10"/>
          <p:cNvSpPr txBox="1">
            <a:spLocks noGrp="1"/>
          </p:cNvSpPr>
          <p:nvPr>
            <p:ph type="title"/>
          </p:nvPr>
        </p:nvSpPr>
        <p:spPr>
          <a:xfrm>
            <a:off x="831962" y="608469"/>
            <a:ext cx="10515600" cy="69215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How to prevent pneumonia</a:t>
            </a:r>
            <a:endParaRPr dirty="0"/>
          </a:p>
        </p:txBody>
      </p:sp>
      <p:sp>
        <p:nvSpPr>
          <p:cNvPr id="1253" name="Google Shape;1253;p1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10</a:t>
            </a:fld>
            <a:endParaRPr dirty="0"/>
          </a:p>
        </p:txBody>
      </p:sp>
      <p:sp>
        <p:nvSpPr>
          <p:cNvPr id="1254" name="Google Shape;1254;p10"/>
          <p:cNvSpPr txBox="1"/>
          <p:nvPr/>
        </p:nvSpPr>
        <p:spPr>
          <a:xfrm>
            <a:off x="988609" y="4687069"/>
            <a:ext cx="2323617"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B2F7F"/>
              </a:buClr>
              <a:buSzPts val="2400"/>
              <a:buFont typeface="Source Sans Pro"/>
              <a:buNone/>
            </a:pPr>
            <a:r>
              <a:rPr lang="en-US" sz="2400" b="1" i="0" u="none" strike="noStrike" cap="none" dirty="0">
                <a:solidFill>
                  <a:srgbClr val="1B2F7F"/>
                </a:solidFill>
                <a:latin typeface="Source Sans Pro"/>
                <a:ea typeface="Source Sans Pro"/>
                <a:cs typeface="Source Sans Pro"/>
                <a:sym typeface="Source Sans Pro"/>
              </a:rPr>
              <a:t>Vaccines</a:t>
            </a:r>
            <a:endParaRPr sz="1400" b="0" i="0" u="none" strike="noStrike" cap="none" dirty="0">
              <a:solidFill>
                <a:srgbClr val="000000"/>
              </a:solidFill>
              <a:latin typeface="Arial"/>
              <a:ea typeface="Arial"/>
              <a:cs typeface="Arial"/>
              <a:sym typeface="Arial"/>
            </a:endParaRPr>
          </a:p>
        </p:txBody>
      </p:sp>
      <p:sp>
        <p:nvSpPr>
          <p:cNvPr id="1255" name="Google Shape;1255;p10"/>
          <p:cNvSpPr txBox="1"/>
          <p:nvPr/>
        </p:nvSpPr>
        <p:spPr>
          <a:xfrm>
            <a:off x="9340913" y="4882698"/>
            <a:ext cx="2258700" cy="1200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B2F7F"/>
              </a:buClr>
              <a:buSzPts val="2400"/>
              <a:buFont typeface="Source Sans Pro"/>
              <a:buNone/>
            </a:pPr>
            <a:r>
              <a:rPr lang="en-US" sz="2400" b="1" i="0" u="none" strike="noStrike" cap="none" dirty="0">
                <a:solidFill>
                  <a:srgbClr val="1B2F7F"/>
                </a:solidFill>
                <a:latin typeface="Source Sans Pro"/>
                <a:ea typeface="Source Sans Pro"/>
                <a:cs typeface="Source Sans Pro"/>
                <a:sym typeface="Source Sans Pro"/>
              </a:rPr>
              <a:t>Breastfeeding  and good nutrition</a:t>
            </a:r>
            <a:endParaRPr sz="1400" b="0" i="0" u="none" strike="noStrike" cap="none" dirty="0">
              <a:solidFill>
                <a:srgbClr val="000000"/>
              </a:solidFill>
              <a:latin typeface="Arial"/>
              <a:ea typeface="Arial"/>
              <a:cs typeface="Arial"/>
              <a:sym typeface="Arial"/>
            </a:endParaRPr>
          </a:p>
        </p:txBody>
      </p:sp>
      <p:sp>
        <p:nvSpPr>
          <p:cNvPr id="1256" name="Google Shape;1256;p10"/>
          <p:cNvSpPr txBox="1"/>
          <p:nvPr/>
        </p:nvSpPr>
        <p:spPr>
          <a:xfrm>
            <a:off x="8055237" y="2494127"/>
            <a:ext cx="2283900" cy="831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B2F7F"/>
              </a:buClr>
              <a:buSzPts val="2400"/>
              <a:buFont typeface="Source Sans Pro"/>
              <a:buNone/>
            </a:pPr>
            <a:r>
              <a:rPr lang="en-US" sz="2400" b="1" i="0" u="none" strike="noStrike" cap="none" dirty="0">
                <a:solidFill>
                  <a:srgbClr val="1B2F7F"/>
                </a:solidFill>
                <a:latin typeface="Source Sans Pro"/>
                <a:ea typeface="Source Sans Pro"/>
                <a:cs typeface="Source Sans Pro"/>
                <a:sym typeface="Source Sans Pro"/>
              </a:rPr>
              <a:t>Smoke-free home</a:t>
            </a:r>
            <a:endParaRPr sz="1400" b="0" i="0" u="none" strike="noStrike" cap="none" dirty="0">
              <a:solidFill>
                <a:srgbClr val="000000"/>
              </a:solidFill>
              <a:latin typeface="Arial"/>
              <a:ea typeface="Arial"/>
              <a:cs typeface="Arial"/>
              <a:sym typeface="Arial"/>
            </a:endParaRPr>
          </a:p>
        </p:txBody>
      </p:sp>
      <p:pic>
        <p:nvPicPr>
          <p:cNvPr id="1257" name="Google Shape;1257;p10">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1301914" y="81725"/>
            <a:ext cx="725487" cy="786452"/>
          </a:xfrm>
          <a:prstGeom prst="rect">
            <a:avLst/>
          </a:prstGeom>
          <a:noFill/>
          <a:ln>
            <a:noFill/>
          </a:ln>
        </p:spPr>
      </p:pic>
      <p:sp>
        <p:nvSpPr>
          <p:cNvPr id="1258" name="Google Shape;1258;p10"/>
          <p:cNvSpPr txBox="1"/>
          <p:nvPr/>
        </p:nvSpPr>
        <p:spPr>
          <a:xfrm>
            <a:off x="3690843" y="5907050"/>
            <a:ext cx="2323617"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B2F7F"/>
              </a:buClr>
              <a:buSzPts val="2400"/>
              <a:buFont typeface="Source Sans Pro"/>
              <a:buNone/>
            </a:pPr>
            <a:r>
              <a:rPr lang="en-US" sz="2400" b="1" i="0" u="none" strike="noStrike" cap="none" dirty="0">
                <a:solidFill>
                  <a:srgbClr val="1B2F7F"/>
                </a:solidFill>
                <a:latin typeface="Source Sans Pro"/>
                <a:ea typeface="Source Sans Pro"/>
                <a:cs typeface="Source Sans Pro"/>
                <a:sym typeface="Source Sans Pro"/>
              </a:rPr>
              <a:t>Hand washing</a:t>
            </a:r>
            <a:endParaRPr sz="1400" b="0" i="0" u="none" strike="noStrike" cap="none" dirty="0">
              <a:solidFill>
                <a:srgbClr val="000000"/>
              </a:solidFill>
              <a:latin typeface="Arial"/>
              <a:ea typeface="Arial"/>
              <a:cs typeface="Arial"/>
              <a:sym typeface="Arial"/>
            </a:endParaRPr>
          </a:p>
        </p:txBody>
      </p:sp>
      <p:pic>
        <p:nvPicPr>
          <p:cNvPr id="1259" name="Google Shape;1259;p10" descr="graphic of a vaccine vile and needle"/>
          <p:cNvPicPr preferRelativeResize="0"/>
          <p:nvPr/>
        </p:nvPicPr>
        <p:blipFill rotWithShape="1">
          <a:blip r:embed="rId4">
            <a:alphaModFix/>
          </a:blip>
          <a:srcRect/>
          <a:stretch/>
        </p:blipFill>
        <p:spPr>
          <a:xfrm>
            <a:off x="747475" y="1711469"/>
            <a:ext cx="2564757" cy="2564757"/>
          </a:xfrm>
          <a:prstGeom prst="rect">
            <a:avLst/>
          </a:prstGeom>
          <a:noFill/>
          <a:ln>
            <a:noFill/>
          </a:ln>
        </p:spPr>
      </p:pic>
      <p:pic>
        <p:nvPicPr>
          <p:cNvPr id="1260" name="Google Shape;1260;p10" descr="icon of handwashing"/>
          <p:cNvPicPr preferRelativeResize="0"/>
          <p:nvPr/>
        </p:nvPicPr>
        <p:blipFill rotWithShape="1">
          <a:blip r:embed="rId5">
            <a:alphaModFix/>
          </a:blip>
          <a:srcRect/>
          <a:stretch/>
        </p:blipFill>
        <p:spPr>
          <a:xfrm>
            <a:off x="3723363" y="3674262"/>
            <a:ext cx="2258574" cy="2258574"/>
          </a:xfrm>
          <a:prstGeom prst="rect">
            <a:avLst/>
          </a:prstGeom>
          <a:noFill/>
          <a:ln>
            <a:noFill/>
          </a:ln>
        </p:spPr>
      </p:pic>
      <p:pic>
        <p:nvPicPr>
          <p:cNvPr id="1261" name="Google Shape;1261;p10" descr="A black background with a black square depicting a house"/>
          <p:cNvPicPr preferRelativeResize="0"/>
          <p:nvPr/>
        </p:nvPicPr>
        <p:blipFill rotWithShape="1">
          <a:blip r:embed="rId6">
            <a:alphaModFix/>
          </a:blip>
          <a:srcRect/>
          <a:stretch/>
        </p:blipFill>
        <p:spPr>
          <a:xfrm>
            <a:off x="5904412" y="1300619"/>
            <a:ext cx="2231943" cy="2231943"/>
          </a:xfrm>
          <a:prstGeom prst="rect">
            <a:avLst/>
          </a:prstGeom>
          <a:noFill/>
          <a:ln>
            <a:noFill/>
          </a:ln>
        </p:spPr>
      </p:pic>
      <p:pic>
        <p:nvPicPr>
          <p:cNvPr id="1262" name="Google Shape;1262;p10" descr="A black background with a black square&#10;&#10;Description automatically generated with medium confidence"/>
          <p:cNvPicPr preferRelativeResize="0"/>
          <p:nvPr/>
        </p:nvPicPr>
        <p:blipFill rotWithShape="1">
          <a:blip r:embed="rId7">
            <a:alphaModFix/>
          </a:blip>
          <a:srcRect/>
          <a:stretch/>
        </p:blipFill>
        <p:spPr>
          <a:xfrm>
            <a:off x="6657633" y="2776291"/>
            <a:ext cx="725475" cy="725466"/>
          </a:xfrm>
          <a:prstGeom prst="rect">
            <a:avLst/>
          </a:prstGeom>
          <a:noFill/>
          <a:ln>
            <a:noFill/>
          </a:ln>
        </p:spPr>
      </p:pic>
      <p:pic>
        <p:nvPicPr>
          <p:cNvPr id="1263" name="Google Shape;1263;p10"/>
          <p:cNvPicPr preferRelativeResize="0"/>
          <p:nvPr/>
        </p:nvPicPr>
        <p:blipFill rotWithShape="1">
          <a:blip r:embed="rId8">
            <a:alphaModFix/>
          </a:blip>
          <a:srcRect/>
          <a:stretch/>
        </p:blipFill>
        <p:spPr>
          <a:xfrm>
            <a:off x="7031347" y="4404272"/>
            <a:ext cx="2157174" cy="215717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54"/>
                                        </p:tgtEl>
                                        <p:attrNameLst>
                                          <p:attrName>style.visibility</p:attrName>
                                        </p:attrNameLst>
                                      </p:cBhvr>
                                      <p:to>
                                        <p:strVal val="visible"/>
                                      </p:to>
                                    </p:set>
                                  </p:childTnLst>
                                </p:cTn>
                              </p:par>
                              <p:par>
                                <p:cTn id="7" presetID="2" presetClass="entr" presetSubtype="4" fill="hold" nodeType="withEffect">
                                  <p:stCondLst>
                                    <p:cond delay="0"/>
                                  </p:stCondLst>
                                  <p:childTnLst>
                                    <p:set>
                                      <p:cBhvr>
                                        <p:cTn id="8" dur="1" fill="hold">
                                          <p:stCondLst>
                                            <p:cond delay="0"/>
                                          </p:stCondLst>
                                        </p:cTn>
                                        <p:tgtEl>
                                          <p:spTgt spid="1255"/>
                                        </p:tgtEl>
                                        <p:attrNameLst>
                                          <p:attrName>style.visibility</p:attrName>
                                        </p:attrNameLst>
                                      </p:cBhvr>
                                      <p:to>
                                        <p:strVal val="visible"/>
                                      </p:to>
                                    </p:set>
                                    <p:anim calcmode="lin" valueType="num">
                                      <p:cBhvr additive="base">
                                        <p:cTn id="9" dur="500"/>
                                        <p:tgtEl>
                                          <p:spTgt spid="1255"/>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1256"/>
                                        </p:tgtEl>
                                        <p:attrNameLst>
                                          <p:attrName>style.visibility</p:attrName>
                                        </p:attrNameLst>
                                      </p:cBhvr>
                                      <p:to>
                                        <p:strVal val="visible"/>
                                      </p:to>
                                    </p:set>
                                    <p:anim calcmode="lin" valueType="num">
                                      <p:cBhvr additive="base">
                                        <p:cTn id="12" dur="500"/>
                                        <p:tgtEl>
                                          <p:spTgt spid="1256"/>
                                        </p:tgtEl>
                                        <p:attrNameLst>
                                          <p:attrName>ppt_y</p:attrName>
                                        </p:attrNameLst>
                                      </p:cBhvr>
                                      <p:tavLst>
                                        <p:tav tm="0">
                                          <p:val>
                                            <p:strVal val="#ppt_y+1"/>
                                          </p:val>
                                        </p:tav>
                                        <p:tav tm="100000">
                                          <p:val>
                                            <p:strVal val="#ppt_y"/>
                                          </p:val>
                                        </p:tav>
                                      </p:tavLst>
                                    </p:anim>
                                  </p:childTnLst>
                                </p:cTn>
                              </p:par>
                              <p:par>
                                <p:cTn id="13" presetID="1" presetClass="entr" presetSubtype="0" fill="hold" nodeType="withEffect">
                                  <p:stCondLst>
                                    <p:cond delay="0"/>
                                  </p:stCondLst>
                                  <p:childTnLst>
                                    <p:set>
                                      <p:cBhvr>
                                        <p:cTn id="14" dur="1" fill="hold">
                                          <p:stCondLst>
                                            <p:cond delay="0"/>
                                          </p:stCondLst>
                                        </p:cTn>
                                        <p:tgtEl>
                                          <p:spTgt spid="12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34"/>
        <p:cNvGrpSpPr/>
        <p:nvPr/>
      </p:nvGrpSpPr>
      <p:grpSpPr>
        <a:xfrm>
          <a:off x="0" y="0"/>
          <a:ext cx="0" cy="0"/>
          <a:chOff x="0" y="0"/>
          <a:chExt cx="0" cy="0"/>
        </a:xfrm>
      </p:grpSpPr>
      <p:sp>
        <p:nvSpPr>
          <p:cNvPr id="1235" name="Google Shape;1235;p9"/>
          <p:cNvSpPr txBox="1">
            <a:spLocks noGrp="1"/>
          </p:cNvSpPr>
          <p:nvPr>
            <p:ph type="title"/>
          </p:nvPr>
        </p:nvSpPr>
        <p:spPr>
          <a:xfrm>
            <a:off x="838200" y="365125"/>
            <a:ext cx="10515600" cy="117610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Signs and symptoms of pneumonia</a:t>
            </a:r>
            <a:endParaRPr dirty="0"/>
          </a:p>
        </p:txBody>
      </p:sp>
      <p:sp>
        <p:nvSpPr>
          <p:cNvPr id="1236" name="Google Shape;1236;p9"/>
          <p:cNvSpPr txBox="1">
            <a:spLocks noGrp="1"/>
          </p:cNvSpPr>
          <p:nvPr>
            <p:ph type="body" idx="1"/>
          </p:nvPr>
        </p:nvSpPr>
        <p:spPr>
          <a:xfrm>
            <a:off x="1037193" y="1586031"/>
            <a:ext cx="4419599" cy="4351338"/>
          </a:xfrm>
          <a:prstGeom prst="rect">
            <a:avLst/>
          </a:prstGeom>
          <a:noFill/>
          <a:ln>
            <a:noFill/>
          </a:ln>
        </p:spPr>
        <p:txBody>
          <a:bodyPr spcFirstLastPara="1" wrap="square" lIns="91425" tIns="45700" rIns="91425" bIns="45700" anchor="t" anchorCtr="0">
            <a:normAutofit/>
          </a:bodyPr>
          <a:lstStyle/>
          <a:p>
            <a:pPr marL="0" lvl="0" indent="0" algn="l" rtl="0">
              <a:lnSpc>
                <a:spcPct val="130000"/>
              </a:lnSpc>
              <a:spcBef>
                <a:spcPts val="0"/>
              </a:spcBef>
              <a:spcAft>
                <a:spcPts val="0"/>
              </a:spcAft>
              <a:buClr>
                <a:srgbClr val="1E6C6F"/>
              </a:buClr>
              <a:buSzPts val="2600"/>
              <a:buNone/>
            </a:pPr>
            <a:r>
              <a:rPr lang="en-US" sz="2600" b="1" dirty="0">
                <a:solidFill>
                  <a:srgbClr val="1E6C6F"/>
                </a:solidFill>
              </a:rPr>
              <a:t>SIGNS:</a:t>
            </a:r>
            <a:endParaRPr dirty="0"/>
          </a:p>
          <a:p>
            <a:pPr marL="228600" lvl="0" indent="-228600" algn="l" rtl="0">
              <a:lnSpc>
                <a:spcPct val="130000"/>
              </a:lnSpc>
              <a:spcBef>
                <a:spcPts val="1000"/>
              </a:spcBef>
              <a:spcAft>
                <a:spcPts val="0"/>
              </a:spcAft>
              <a:buClr>
                <a:schemeClr val="dk1"/>
              </a:buClr>
              <a:buSzPts val="2600"/>
              <a:buChar char="•"/>
            </a:pPr>
            <a:r>
              <a:rPr lang="en-US" sz="2600" dirty="0"/>
              <a:t>Fast breathing</a:t>
            </a:r>
            <a:endParaRPr dirty="0"/>
          </a:p>
          <a:p>
            <a:pPr marL="228600" lvl="0" indent="-228600" algn="l" rtl="0">
              <a:lnSpc>
                <a:spcPct val="130000"/>
              </a:lnSpc>
              <a:spcBef>
                <a:spcPts val="1000"/>
              </a:spcBef>
              <a:spcAft>
                <a:spcPts val="0"/>
              </a:spcAft>
              <a:buClr>
                <a:schemeClr val="dk1"/>
              </a:buClr>
              <a:buSzPts val="2600"/>
              <a:buChar char="•"/>
            </a:pPr>
            <a:r>
              <a:rPr lang="en-US" sz="26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Difficult breathing </a:t>
            </a:r>
            <a:r>
              <a:rPr lang="en-US" sz="2600" dirty="0"/>
              <a:t>(including chest in-drawing)</a:t>
            </a:r>
            <a:endParaRPr dirty="0"/>
          </a:p>
          <a:p>
            <a:pPr marL="0" lvl="0" indent="0" algn="l" rtl="0">
              <a:lnSpc>
                <a:spcPct val="130000"/>
              </a:lnSpc>
              <a:spcBef>
                <a:spcPts val="1000"/>
              </a:spcBef>
              <a:spcAft>
                <a:spcPts val="0"/>
              </a:spcAft>
              <a:buClr>
                <a:srgbClr val="1E6C6F"/>
              </a:buClr>
              <a:buSzPts val="2600"/>
              <a:buNone/>
            </a:pPr>
            <a:r>
              <a:rPr lang="en-US" sz="2600" b="1" dirty="0">
                <a:solidFill>
                  <a:srgbClr val="1E6C6F"/>
                </a:solidFill>
              </a:rPr>
              <a:t>SYMPTOMS:</a:t>
            </a:r>
            <a:endParaRPr dirty="0"/>
          </a:p>
          <a:p>
            <a:pPr marL="228600" lvl="0" indent="-228600" algn="l" rtl="0">
              <a:lnSpc>
                <a:spcPct val="130000"/>
              </a:lnSpc>
              <a:spcBef>
                <a:spcPts val="1000"/>
              </a:spcBef>
              <a:spcAft>
                <a:spcPts val="0"/>
              </a:spcAft>
              <a:buClr>
                <a:schemeClr val="dk1"/>
              </a:buClr>
              <a:buSzPts val="2600"/>
              <a:buChar char="•"/>
            </a:pPr>
            <a:r>
              <a:rPr lang="en-US" sz="2600" dirty="0"/>
              <a:t>Cough </a:t>
            </a:r>
            <a:endParaRPr dirty="0"/>
          </a:p>
          <a:p>
            <a:pPr marL="228600" lvl="0" indent="-228600" algn="l" rtl="0">
              <a:lnSpc>
                <a:spcPct val="130000"/>
              </a:lnSpc>
              <a:spcBef>
                <a:spcPts val="1000"/>
              </a:spcBef>
              <a:spcAft>
                <a:spcPts val="0"/>
              </a:spcAft>
              <a:buClr>
                <a:schemeClr val="dk1"/>
              </a:buClr>
              <a:buSzPts val="2600"/>
              <a:buChar char="•"/>
            </a:pPr>
            <a:r>
              <a:rPr lang="en-US" sz="2600" dirty="0"/>
              <a:t>Fever (often, but not always)</a:t>
            </a:r>
            <a:endParaRPr dirty="0"/>
          </a:p>
          <a:p>
            <a:pPr marL="457200" lvl="0" indent="-317500" algn="l" rtl="0">
              <a:lnSpc>
                <a:spcPct val="150000"/>
              </a:lnSpc>
              <a:spcBef>
                <a:spcPts val="1000"/>
              </a:spcBef>
              <a:spcAft>
                <a:spcPts val="0"/>
              </a:spcAft>
              <a:buClr>
                <a:schemeClr val="dk1"/>
              </a:buClr>
              <a:buSzPts val="2200"/>
              <a:buFont typeface="Calibri"/>
              <a:buNone/>
            </a:pPr>
            <a:endParaRPr dirty="0"/>
          </a:p>
        </p:txBody>
      </p:sp>
      <p:sp>
        <p:nvSpPr>
          <p:cNvPr id="1237" name="Google Shape;1237;p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11</a:t>
            </a:fld>
            <a:endParaRPr dirty="0"/>
          </a:p>
        </p:txBody>
      </p:sp>
      <p:grpSp>
        <p:nvGrpSpPr>
          <p:cNvPr id="1238" name="Google Shape;1238;p9"/>
          <p:cNvGrpSpPr/>
          <p:nvPr/>
        </p:nvGrpSpPr>
        <p:grpSpPr>
          <a:xfrm>
            <a:off x="5616597" y="1362154"/>
            <a:ext cx="5879407" cy="4977655"/>
            <a:chOff x="5715000" y="1262808"/>
            <a:chExt cx="5879407" cy="4977655"/>
          </a:xfrm>
        </p:grpSpPr>
        <p:grpSp>
          <p:nvGrpSpPr>
            <p:cNvPr id="1239" name="Google Shape;1239;p9"/>
            <p:cNvGrpSpPr/>
            <p:nvPr/>
          </p:nvGrpSpPr>
          <p:grpSpPr>
            <a:xfrm>
              <a:off x="5715000" y="1262808"/>
              <a:ext cx="5879407" cy="4977655"/>
              <a:chOff x="5715000" y="1447800"/>
              <a:chExt cx="5879407" cy="4977655"/>
            </a:xfrm>
          </p:grpSpPr>
          <p:sp>
            <p:nvSpPr>
              <p:cNvPr id="1240" name="Google Shape;1240;p9"/>
              <p:cNvSpPr/>
              <p:nvPr/>
            </p:nvSpPr>
            <p:spPr>
              <a:xfrm>
                <a:off x="5715000" y="1447801"/>
                <a:ext cx="5879407" cy="4977654"/>
              </a:xfrm>
              <a:prstGeom prst="roundRect">
                <a:avLst>
                  <a:gd name="adj" fmla="val 16667"/>
                </a:avLst>
              </a:prstGeom>
              <a:solidFill>
                <a:srgbClr val="99E1E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1241" name="Google Shape;1241;p9"/>
              <p:cNvPicPr preferRelativeResize="0"/>
              <p:nvPr/>
            </p:nvPicPr>
            <p:blipFill rotWithShape="1">
              <a:blip r:embed="rId3">
                <a:alphaModFix/>
              </a:blip>
              <a:srcRect/>
              <a:stretch/>
            </p:blipFill>
            <p:spPr>
              <a:xfrm>
                <a:off x="6231415" y="1447800"/>
                <a:ext cx="5218628" cy="4572293"/>
              </a:xfrm>
              <a:prstGeom prst="rect">
                <a:avLst/>
              </a:prstGeom>
              <a:noFill/>
              <a:ln>
                <a:noFill/>
              </a:ln>
            </p:spPr>
          </p:pic>
          <p:sp>
            <p:nvSpPr>
              <p:cNvPr id="1242" name="Google Shape;1242;p9"/>
              <p:cNvSpPr txBox="1"/>
              <p:nvPr/>
            </p:nvSpPr>
            <p:spPr>
              <a:xfrm>
                <a:off x="5970292" y="2773364"/>
                <a:ext cx="1375037" cy="376428"/>
              </a:xfrm>
              <a:prstGeom prst="rect">
                <a:avLst/>
              </a:prstGeom>
              <a:noFill/>
              <a:ln>
                <a:noFill/>
              </a:ln>
            </p:spPr>
            <p:txBody>
              <a:bodyPr spcFirstLastPara="1" wrap="square" lIns="54800" tIns="27400" rIns="54800" bIns="27400" anchor="t" anchorCtr="0">
                <a:spAutoFit/>
              </a:bodyPr>
              <a:lstStyle/>
              <a:p>
                <a:pPr marL="0" marR="0" lvl="0" indent="0" algn="ctr" rtl="0">
                  <a:lnSpc>
                    <a:spcPct val="100000"/>
                  </a:lnSpc>
                  <a:spcBef>
                    <a:spcPts val="0"/>
                  </a:spcBef>
                  <a:spcAft>
                    <a:spcPts val="0"/>
                  </a:spcAft>
                  <a:buClr>
                    <a:srgbClr val="247776"/>
                  </a:buClr>
                  <a:buSzPts val="1800"/>
                  <a:buFont typeface="Calibri"/>
                  <a:buNone/>
                </a:pPr>
                <a:r>
                  <a:rPr lang="en-US" sz="1800" b="1" i="0" u="none" strike="noStrike" cap="none" dirty="0">
                    <a:solidFill>
                      <a:srgbClr val="247776"/>
                    </a:solidFill>
                    <a:latin typeface="Calibri"/>
                    <a:ea typeface="Calibri"/>
                    <a:cs typeface="Calibri"/>
                    <a:sym typeface="Calibri"/>
                  </a:rPr>
                  <a:t>Cough</a:t>
                </a:r>
                <a:endParaRPr sz="1400" b="0" i="0" u="none" strike="noStrike" cap="none" dirty="0">
                  <a:solidFill>
                    <a:srgbClr val="000000"/>
                  </a:solidFill>
                  <a:latin typeface="Arial"/>
                  <a:ea typeface="Arial"/>
                  <a:cs typeface="Arial"/>
                  <a:sym typeface="Arial"/>
                </a:endParaRPr>
              </a:p>
            </p:txBody>
          </p:sp>
          <p:sp>
            <p:nvSpPr>
              <p:cNvPr id="1243" name="Google Shape;1243;p9"/>
              <p:cNvSpPr txBox="1"/>
              <p:nvPr/>
            </p:nvSpPr>
            <p:spPr>
              <a:xfrm>
                <a:off x="5715000" y="4290689"/>
                <a:ext cx="1862614"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247776"/>
                  </a:buClr>
                  <a:buSzPts val="1800"/>
                  <a:buFont typeface="Calibri"/>
                  <a:buNone/>
                </a:pPr>
                <a:r>
                  <a:rPr lang="en-US" sz="1800" b="1" i="0" u="none" strike="noStrike" cap="none" dirty="0">
                    <a:solidFill>
                      <a:srgbClr val="247776"/>
                    </a:solidFill>
                    <a:latin typeface="Calibri"/>
                    <a:ea typeface="Calibri"/>
                    <a:cs typeface="Calibri"/>
                    <a:sym typeface="Calibri"/>
                  </a:rPr>
                  <a:t>Fast breathing</a:t>
                </a:r>
                <a:endParaRPr sz="1400" b="0" i="0" u="none" strike="noStrike" cap="none" dirty="0">
                  <a:solidFill>
                    <a:srgbClr val="000000"/>
                  </a:solidFill>
                  <a:latin typeface="Arial"/>
                  <a:ea typeface="Arial"/>
                  <a:cs typeface="Arial"/>
                  <a:sym typeface="Arial"/>
                </a:endParaRPr>
              </a:p>
            </p:txBody>
          </p:sp>
          <p:sp>
            <p:nvSpPr>
              <p:cNvPr id="1244" name="Google Shape;1244;p9"/>
              <p:cNvSpPr txBox="1"/>
              <p:nvPr/>
            </p:nvSpPr>
            <p:spPr>
              <a:xfrm>
                <a:off x="6016808" y="5643666"/>
                <a:ext cx="2108100" cy="6465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247776"/>
                  </a:buClr>
                  <a:buSzPts val="1800"/>
                  <a:buFont typeface="Calibri"/>
                  <a:buNone/>
                </a:pPr>
                <a:r>
                  <a:rPr lang="en-US" sz="1800" b="1" i="0" u="none" strike="noStrike" cap="none" dirty="0">
                    <a:solidFill>
                      <a:srgbClr val="247776"/>
                    </a:solidFill>
                    <a:latin typeface="Calibri"/>
                    <a:ea typeface="Calibri"/>
                    <a:cs typeface="Calibri"/>
                    <a:sym typeface="Calibri"/>
                  </a:rPr>
                  <a:t>Difficult breathing (Chest in-drawing)</a:t>
                </a:r>
                <a:endParaRPr sz="1400" b="0" i="0" u="none" strike="noStrike" cap="none" dirty="0">
                  <a:solidFill>
                    <a:srgbClr val="000000"/>
                  </a:solidFill>
                  <a:latin typeface="Arial"/>
                  <a:ea typeface="Arial"/>
                  <a:cs typeface="Arial"/>
                  <a:sym typeface="Arial"/>
                </a:endParaRPr>
              </a:p>
            </p:txBody>
          </p:sp>
        </p:grpSp>
        <p:sp>
          <p:nvSpPr>
            <p:cNvPr id="1245" name="Google Shape;1245;p9"/>
            <p:cNvSpPr txBox="1"/>
            <p:nvPr/>
          </p:nvSpPr>
          <p:spPr>
            <a:xfrm>
              <a:off x="9483875" y="1425654"/>
              <a:ext cx="135890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247776"/>
                </a:buClr>
                <a:buSzPts val="1800"/>
                <a:buFont typeface="Calibri"/>
                <a:buNone/>
              </a:pPr>
              <a:r>
                <a:rPr lang="en-US" sz="1800" b="1" i="0" u="none" strike="noStrike" cap="none" dirty="0">
                  <a:solidFill>
                    <a:srgbClr val="247776"/>
                  </a:solidFill>
                  <a:latin typeface="Calibri"/>
                  <a:ea typeface="Calibri"/>
                  <a:cs typeface="Calibri"/>
                  <a:sym typeface="Calibri"/>
                </a:rPr>
                <a:t>Fever</a:t>
              </a:r>
              <a:endParaRPr sz="1400" b="0" i="0" u="none" strike="noStrike" cap="none" dirty="0">
                <a:solidFill>
                  <a:srgbClr val="000000"/>
                </a:solidFill>
                <a:latin typeface="Arial"/>
                <a:ea typeface="Arial"/>
                <a:cs typeface="Arial"/>
                <a:sym typeface="Arial"/>
              </a:endParaRPr>
            </a:p>
          </p:txBody>
        </p:sp>
      </p:grpSp>
      <p:sp>
        <p:nvSpPr>
          <p:cNvPr id="1246" name="Google Shape;1246;p9"/>
          <p:cNvSpPr txBox="1"/>
          <p:nvPr/>
        </p:nvSpPr>
        <p:spPr>
          <a:xfrm>
            <a:off x="6666000" y="6596749"/>
            <a:ext cx="5526000" cy="338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000"/>
              <a:buFont typeface="Arial"/>
              <a:buNone/>
            </a:pPr>
            <a:r>
              <a:rPr lang="en-US" sz="1000" b="0" i="0" u="none" strike="noStrike" cap="none" dirty="0">
                <a:solidFill>
                  <a:srgbClr val="000000"/>
                </a:solidFill>
                <a:latin typeface="Source Sans Pro"/>
                <a:ea typeface="Source Sans Pro"/>
                <a:cs typeface="Source Sans Pro"/>
                <a:sym typeface="Source Sans Pro"/>
              </a:rPr>
              <a:t>Credit: CHAI/iCCM Private Provider Training for Child Health Program in Uganda </a:t>
            </a:r>
            <a:endParaRPr sz="10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68"/>
        <p:cNvGrpSpPr/>
        <p:nvPr/>
      </p:nvGrpSpPr>
      <p:grpSpPr>
        <a:xfrm>
          <a:off x="0" y="0"/>
          <a:ext cx="0" cy="0"/>
          <a:chOff x="0" y="0"/>
          <a:chExt cx="0" cy="0"/>
        </a:xfrm>
      </p:grpSpPr>
      <p:sp>
        <p:nvSpPr>
          <p:cNvPr id="1269" name="Google Shape;1269;p11"/>
          <p:cNvSpPr>
            <a:spLocks noGrp="1"/>
          </p:cNvSpPr>
          <p:nvPr>
            <p:ph type="pic" idx="2"/>
          </p:nvPr>
        </p:nvSpPr>
        <p:spPr>
          <a:xfrm>
            <a:off x="0" y="0"/>
            <a:ext cx="5483700" cy="6858000"/>
          </a:xfrm>
          <a:prstGeom prst="rect">
            <a:avLst/>
          </a:prstGeom>
          <a:solidFill>
            <a:srgbClr val="FFF2E3"/>
          </a:solidFill>
          <a:ln>
            <a:noFill/>
          </a:ln>
        </p:spPr>
        <p:txBody>
          <a:bodyPr/>
          <a:lstStyle/>
          <a:p>
            <a:endParaRPr lang="en-US" dirty="0"/>
          </a:p>
        </p:txBody>
      </p:sp>
      <p:sp>
        <p:nvSpPr>
          <p:cNvPr id="1270" name="Google Shape;1270;p11"/>
          <p:cNvSpPr txBox="1">
            <a:spLocks noGrp="1"/>
          </p:cNvSpPr>
          <p:nvPr>
            <p:ph type="body" idx="3"/>
          </p:nvPr>
        </p:nvSpPr>
        <p:spPr>
          <a:xfrm>
            <a:off x="6459501" y="2293950"/>
            <a:ext cx="4762500" cy="2362200"/>
          </a:xfrm>
          <a:prstGeom prst="rect">
            <a:avLst/>
          </a:prstGeom>
          <a:noFill/>
          <a:ln>
            <a:noFill/>
          </a:ln>
        </p:spPr>
        <p:txBody>
          <a:bodyPr spcFirstLastPara="1" wrap="square" lIns="91425" tIns="45700" rIns="91425" bIns="45700" anchor="ctr" anchorCtr="0">
            <a:normAutofit lnSpcReduction="10000"/>
          </a:bodyPr>
          <a:lstStyle/>
          <a:p>
            <a:pPr marL="0" lvl="0" indent="0" algn="ctr" rtl="0">
              <a:lnSpc>
                <a:spcPct val="100000"/>
              </a:lnSpc>
              <a:spcBef>
                <a:spcPts val="0"/>
              </a:spcBef>
              <a:spcAft>
                <a:spcPts val="0"/>
              </a:spcAft>
              <a:buClr>
                <a:schemeClr val="lt1"/>
              </a:buClr>
              <a:buSzPts val="3200"/>
              <a:buFont typeface="Source Sans Pro"/>
              <a:buNone/>
            </a:pPr>
            <a:r>
              <a:rPr lang="en-US" sz="3200" dirty="0"/>
              <a:t>Use this knowledge to help your clients become “Pneumonia Experts” in their homes and neighborhoods</a:t>
            </a:r>
            <a:endParaRPr dirty="0"/>
          </a:p>
        </p:txBody>
      </p:sp>
      <p:pic>
        <p:nvPicPr>
          <p:cNvPr id="1271" name="Google Shape;1271;p11"/>
          <p:cNvPicPr preferRelativeResize="0"/>
          <p:nvPr/>
        </p:nvPicPr>
        <p:blipFill rotWithShape="1">
          <a:blip r:embed="rId3">
            <a:alphaModFix/>
          </a:blip>
          <a:srcRect/>
          <a:stretch/>
        </p:blipFill>
        <p:spPr>
          <a:xfrm>
            <a:off x="271467" y="4373875"/>
            <a:ext cx="4940756" cy="2362200"/>
          </a:xfrm>
          <a:prstGeom prst="rect">
            <a:avLst/>
          </a:prstGeom>
          <a:noFill/>
          <a:ln>
            <a:noFill/>
          </a:ln>
        </p:spPr>
      </p:pic>
      <p:pic>
        <p:nvPicPr>
          <p:cNvPr id="1272" name="Google Shape;1272;p11"/>
          <p:cNvPicPr preferRelativeResize="0"/>
          <p:nvPr/>
        </p:nvPicPr>
        <p:blipFill rotWithShape="1">
          <a:blip r:embed="rId4">
            <a:alphaModFix/>
          </a:blip>
          <a:srcRect/>
          <a:stretch/>
        </p:blipFill>
        <p:spPr>
          <a:xfrm>
            <a:off x="-46575" y="0"/>
            <a:ext cx="5576850" cy="485427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77"/>
        <p:cNvGrpSpPr/>
        <p:nvPr/>
      </p:nvGrpSpPr>
      <p:grpSpPr>
        <a:xfrm>
          <a:off x="0" y="0"/>
          <a:ext cx="0" cy="0"/>
          <a:chOff x="0" y="0"/>
          <a:chExt cx="0" cy="0"/>
        </a:xfrm>
      </p:grpSpPr>
      <p:sp>
        <p:nvSpPr>
          <p:cNvPr id="1278" name="Google Shape;1278;p12"/>
          <p:cNvSpPr txBox="1">
            <a:spLocks noGrp="1"/>
          </p:cNvSpPr>
          <p:nvPr>
            <p:ph type="body" idx="1"/>
          </p:nvPr>
        </p:nvSpPr>
        <p:spPr>
          <a:xfrm>
            <a:off x="965199" y="2312988"/>
            <a:ext cx="10353589" cy="2330450"/>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rgbClr val="14484A"/>
              </a:buClr>
              <a:buSzPts val="3600"/>
              <a:buNone/>
            </a:pPr>
            <a:r>
              <a:rPr lang="en-US" dirty="0"/>
              <a:t>Assessing for signs of pneumonia</a:t>
            </a:r>
            <a:endParaRPr dirty="0"/>
          </a:p>
        </p:txBody>
      </p:sp>
      <p:sp>
        <p:nvSpPr>
          <p:cNvPr id="1279" name="Google Shape;1279;p12"/>
          <p:cNvSpPr txBox="1">
            <a:spLocks noGrp="1"/>
          </p:cNvSpPr>
          <p:nvPr>
            <p:ph type="body" idx="2"/>
          </p:nvPr>
        </p:nvSpPr>
        <p:spPr>
          <a:xfrm>
            <a:off x="991182" y="2436556"/>
            <a:ext cx="2423459" cy="52120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4000"/>
              <a:buNone/>
            </a:pPr>
            <a:r>
              <a:rPr lang="en-US" sz="4000" dirty="0"/>
              <a:t>Session 2</a:t>
            </a: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84"/>
        <p:cNvGrpSpPr/>
        <p:nvPr/>
      </p:nvGrpSpPr>
      <p:grpSpPr>
        <a:xfrm>
          <a:off x="0" y="0"/>
          <a:ext cx="0" cy="0"/>
          <a:chOff x="0" y="0"/>
          <a:chExt cx="0" cy="0"/>
        </a:xfrm>
      </p:grpSpPr>
      <p:sp>
        <p:nvSpPr>
          <p:cNvPr id="1285" name="Google Shape;1285;p13"/>
          <p:cNvSpPr txBox="1">
            <a:spLocks noGrp="1"/>
          </p:cNvSpPr>
          <p:nvPr>
            <p:ph type="title"/>
          </p:nvPr>
        </p:nvSpPr>
        <p:spPr>
          <a:xfrm>
            <a:off x="838200" y="493526"/>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1E6C6F"/>
              </a:buClr>
              <a:buSzPts val="3600"/>
              <a:buFont typeface="Roboto Condensed"/>
              <a:buNone/>
            </a:pPr>
            <a:r>
              <a:rPr lang="en-US" dirty="0">
                <a:solidFill>
                  <a:srgbClr val="1E6C6F"/>
                </a:solidFill>
              </a:rPr>
              <a:t>Learning objectives</a:t>
            </a:r>
            <a:endParaRPr dirty="0"/>
          </a:p>
        </p:txBody>
      </p:sp>
      <p:sp>
        <p:nvSpPr>
          <p:cNvPr id="1286" name="Google Shape;1286;p13"/>
          <p:cNvSpPr txBox="1">
            <a:spLocks noGrp="1"/>
          </p:cNvSpPr>
          <p:nvPr>
            <p:ph type="body" idx="1"/>
          </p:nvPr>
        </p:nvSpPr>
        <p:spPr>
          <a:xfrm>
            <a:off x="838200" y="1753133"/>
            <a:ext cx="7862888" cy="3952609"/>
          </a:xfrm>
          <a:prstGeom prst="rect">
            <a:avLst/>
          </a:prstGeom>
          <a:noFill/>
          <a:ln>
            <a:noFill/>
          </a:ln>
        </p:spPr>
        <p:txBody>
          <a:bodyPr spcFirstLastPara="1" wrap="square" lIns="91425" tIns="45700" rIns="91425" bIns="45700" anchor="t" anchorCtr="0">
            <a:normAutofit/>
          </a:bodyPr>
          <a:lstStyle/>
          <a:p>
            <a:pPr marL="0" lvl="0" indent="0" algn="l" rtl="0">
              <a:lnSpc>
                <a:spcPct val="130000"/>
              </a:lnSpc>
              <a:spcBef>
                <a:spcPts val="0"/>
              </a:spcBef>
              <a:spcAft>
                <a:spcPts val="0"/>
              </a:spcAft>
              <a:buClr>
                <a:schemeClr val="dk1"/>
              </a:buClr>
              <a:buSzPts val="3200"/>
              <a:buNone/>
            </a:pPr>
            <a:r>
              <a:rPr lang="en-US" sz="3200" dirty="0"/>
              <a:t>By the end of this session, you will be able to:</a:t>
            </a:r>
            <a:endParaRPr dirty="0"/>
          </a:p>
          <a:p>
            <a:pPr marL="228600" lvl="0" indent="-228600" algn="l" rtl="0">
              <a:lnSpc>
                <a:spcPct val="130000"/>
              </a:lnSpc>
              <a:spcBef>
                <a:spcPts val="1000"/>
              </a:spcBef>
              <a:spcAft>
                <a:spcPts val="0"/>
              </a:spcAft>
              <a:buClr>
                <a:schemeClr val="dk1"/>
              </a:buClr>
              <a:buSzPts val="3200"/>
              <a:buChar char="•"/>
            </a:pPr>
            <a:r>
              <a:rPr lang="en-US" sz="3200" dirty="0"/>
              <a:t>Explain/practice how to identify chest in-drawing</a:t>
            </a:r>
            <a:endParaRPr dirty="0"/>
          </a:p>
          <a:p>
            <a:pPr marL="228600" lvl="0" indent="-228600" algn="l" rtl="0">
              <a:lnSpc>
                <a:spcPct val="130000"/>
              </a:lnSpc>
              <a:spcBef>
                <a:spcPts val="1000"/>
              </a:spcBef>
              <a:spcAft>
                <a:spcPts val="0"/>
              </a:spcAft>
              <a:buClr>
                <a:schemeClr val="dk1"/>
              </a:buClr>
              <a:buSzPts val="3200"/>
              <a:buChar char="•"/>
            </a:pPr>
            <a:r>
              <a:rPr lang="en-US" sz="3200" dirty="0"/>
              <a:t>Explain/practice how to count breaths</a:t>
            </a:r>
            <a:endParaRPr dirty="0"/>
          </a:p>
          <a:p>
            <a:pPr marL="228600" lvl="0" indent="-228600" algn="l" rtl="0">
              <a:lnSpc>
                <a:spcPct val="130000"/>
              </a:lnSpc>
              <a:spcBef>
                <a:spcPts val="1000"/>
              </a:spcBef>
              <a:spcAft>
                <a:spcPts val="0"/>
              </a:spcAft>
              <a:buClr>
                <a:schemeClr val="dk1"/>
              </a:buClr>
              <a:buSzPts val="3200"/>
              <a:buChar char="•"/>
            </a:pPr>
            <a:r>
              <a:rPr lang="en-US" sz="3200" dirty="0"/>
              <a:t>Practice assessing cases of pneumonia</a:t>
            </a:r>
            <a:endParaRPr dirty="0"/>
          </a:p>
          <a:p>
            <a:pPr marL="0" lvl="0" indent="0" algn="l" rtl="0">
              <a:lnSpc>
                <a:spcPct val="150000"/>
              </a:lnSpc>
              <a:spcBef>
                <a:spcPts val="1000"/>
              </a:spcBef>
              <a:spcAft>
                <a:spcPts val="0"/>
              </a:spcAft>
              <a:buClr>
                <a:schemeClr val="dk1"/>
              </a:buClr>
              <a:buSzPts val="2200"/>
              <a:buNone/>
            </a:pPr>
            <a:endParaRPr dirty="0"/>
          </a:p>
        </p:txBody>
      </p:sp>
      <p:sp>
        <p:nvSpPr>
          <p:cNvPr id="1287" name="Google Shape;1287;p1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14</a:t>
            </a:fld>
            <a:endParaRPr sz="1200" b="0" i="0" u="none" strike="noStrike" cap="none" dirty="0">
              <a:solidFill>
                <a:srgbClr val="289195"/>
              </a:solidFill>
              <a:latin typeface="Source Sans Pro"/>
              <a:ea typeface="Source Sans Pro"/>
              <a:cs typeface="Source Sans Pro"/>
              <a:sym typeface="Source Sans Pro"/>
            </a:endParaRPr>
          </a:p>
        </p:txBody>
      </p:sp>
      <p:pic>
        <p:nvPicPr>
          <p:cNvPr id="1288" name="Google Shape;1288;p13"/>
          <p:cNvPicPr preferRelativeResize="0"/>
          <p:nvPr/>
        </p:nvPicPr>
        <p:blipFill rotWithShape="1">
          <a:blip r:embed="rId3">
            <a:alphaModFix/>
          </a:blip>
          <a:srcRect/>
          <a:stretch/>
        </p:blipFill>
        <p:spPr>
          <a:xfrm>
            <a:off x="8701100" y="2432397"/>
            <a:ext cx="3004400" cy="28740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93"/>
        <p:cNvGrpSpPr/>
        <p:nvPr/>
      </p:nvGrpSpPr>
      <p:grpSpPr>
        <a:xfrm>
          <a:off x="0" y="0"/>
          <a:ext cx="0" cy="0"/>
          <a:chOff x="0" y="0"/>
          <a:chExt cx="0" cy="0"/>
        </a:xfrm>
      </p:grpSpPr>
      <p:sp>
        <p:nvSpPr>
          <p:cNvPr id="1294" name="Google Shape;1294;p14"/>
          <p:cNvSpPr txBox="1">
            <a:spLocks noGrp="1"/>
          </p:cNvSpPr>
          <p:nvPr>
            <p:ph type="title"/>
          </p:nvPr>
        </p:nvSpPr>
        <p:spPr>
          <a:xfrm>
            <a:off x="528320" y="235390"/>
            <a:ext cx="11516360" cy="1325563"/>
          </a:xfrm>
          <a:prstGeom prst="rect">
            <a:avLst/>
          </a:prstGeom>
          <a:noFill/>
          <a:ln>
            <a:noFill/>
          </a:ln>
        </p:spPr>
        <p:txBody>
          <a:bodyPr spcFirstLastPara="1" wrap="square" lIns="91425" tIns="45700" rIns="91425" bIns="45700" anchor="ctr" anchorCtr="0">
            <a:normAutofit/>
          </a:bodyPr>
          <a:lstStyle/>
          <a:p>
            <a:pPr algn="ctr"/>
            <a:r>
              <a:rPr lang="en-US" dirty="0"/>
              <a:t>Checking for difficult breathing in a child (&gt; 2 months -5 years)  </a:t>
            </a:r>
          </a:p>
        </p:txBody>
      </p:sp>
      <p:sp>
        <p:nvSpPr>
          <p:cNvPr id="1295" name="Google Shape;1295;p14"/>
          <p:cNvSpPr txBox="1">
            <a:spLocks noGrp="1"/>
          </p:cNvSpPr>
          <p:nvPr>
            <p:ph type="body" idx="1"/>
          </p:nvPr>
        </p:nvSpPr>
        <p:spPr>
          <a:xfrm>
            <a:off x="797560" y="1384422"/>
            <a:ext cx="10866120" cy="2270443"/>
          </a:xfrm>
          <a:prstGeom prst="rect">
            <a:avLst/>
          </a:prstGeom>
          <a:noFill/>
          <a:ln>
            <a:noFill/>
          </a:ln>
        </p:spPr>
        <p:txBody>
          <a:bodyPr spcFirstLastPara="1" wrap="square" lIns="91425" tIns="45700" rIns="91425" bIns="45700" anchor="t" anchorCtr="0">
            <a:noAutofit/>
          </a:bodyPr>
          <a:lstStyle/>
          <a:p>
            <a:pPr indent="-457200">
              <a:lnSpc>
                <a:spcPct val="100000"/>
              </a:lnSpc>
              <a:spcBef>
                <a:spcPts val="0"/>
              </a:spcBef>
              <a:buSzPts val="2600"/>
            </a:pPr>
            <a:r>
              <a:rPr lang="en-US" sz="20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If cough is present</a:t>
            </a:r>
            <a:r>
              <a:rPr lang="en-US" sz="2000" dirty="0"/>
              <a:t>, check for difficult breathing. Chest in-drawing is one type of difficult breathing and means that pneumonia is severe and requires a higher level of </a:t>
            </a:r>
            <a:r>
              <a:rPr lang="en-US" sz="20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rPr>
              <a:t>care</a:t>
            </a:r>
            <a:r>
              <a:rPr lang="en-US" sz="2000" dirty="0"/>
              <a:t>. </a:t>
            </a:r>
          </a:p>
          <a:p>
            <a:pPr indent="-457200">
              <a:lnSpc>
                <a:spcPct val="100000"/>
              </a:lnSpc>
              <a:spcBef>
                <a:spcPts val="0"/>
              </a:spcBef>
              <a:buSzPts val="2600"/>
            </a:pPr>
            <a:endParaRPr lang="en-US" sz="2000" dirty="0"/>
          </a:p>
          <a:p>
            <a:pPr indent="-457200">
              <a:lnSpc>
                <a:spcPct val="100000"/>
              </a:lnSpc>
              <a:spcBef>
                <a:spcPts val="0"/>
              </a:spcBef>
              <a:buSzPts val="2600"/>
            </a:pPr>
            <a:r>
              <a:rPr lang="en-US" sz="2000" dirty="0"/>
              <a:t>Remember if young infants &lt; 2months present with difficult breathing, refer directly to a higher-level facility without giving any pre-referral amoxicillin and emphasize continued breastfeeding </a:t>
            </a:r>
            <a:endParaRPr sz="2000" dirty="0"/>
          </a:p>
        </p:txBody>
      </p:sp>
      <p:sp>
        <p:nvSpPr>
          <p:cNvPr id="1296" name="Google Shape;1296;p1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15</a:t>
            </a:fld>
            <a:endParaRPr dirty="0"/>
          </a:p>
        </p:txBody>
      </p:sp>
      <p:pic>
        <p:nvPicPr>
          <p:cNvPr id="1297" name="Google Shape;1297;p14"/>
          <p:cNvPicPr preferRelativeResize="0"/>
          <p:nvPr/>
        </p:nvPicPr>
        <p:blipFill rotWithShape="1">
          <a:blip r:embed="rId3">
            <a:alphaModFix/>
          </a:blip>
          <a:srcRect l="5983" t="18246" r="7765" b="13058"/>
          <a:stretch/>
        </p:blipFill>
        <p:spPr>
          <a:xfrm>
            <a:off x="988916" y="3464560"/>
            <a:ext cx="8989253" cy="3308090"/>
          </a:xfrm>
          <a:prstGeom prst="rect">
            <a:avLst/>
          </a:prstGeom>
          <a:solidFill>
            <a:schemeClr val="lt1"/>
          </a:solidFill>
          <a:ln w="76200" cap="flat" cmpd="sng">
            <a:solidFill>
              <a:srgbClr val="F05A8B"/>
            </a:solidFill>
            <a:prstDash val="solid"/>
            <a:round/>
            <a:headEnd type="none" w="sm" len="sm"/>
            <a:tailEnd type="none" w="sm" len="sm"/>
          </a:ln>
        </p:spPr>
      </p:pic>
      <p:sp>
        <p:nvSpPr>
          <p:cNvPr id="1298" name="Google Shape;1298;p14"/>
          <p:cNvSpPr txBox="1"/>
          <p:nvPr/>
        </p:nvSpPr>
        <p:spPr>
          <a:xfrm>
            <a:off x="2595605" y="6519300"/>
            <a:ext cx="5526000" cy="3387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dirty="0">
                <a:solidFill>
                  <a:srgbClr val="000000"/>
                </a:solidFill>
                <a:latin typeface="Source Sans Pro"/>
                <a:ea typeface="Source Sans Pro"/>
                <a:cs typeface="Source Sans Pro"/>
                <a:sym typeface="Source Sans Pro"/>
              </a:rPr>
              <a:t>Credit: MoH Uganda/Designed and illustrated by Mango Tree</a:t>
            </a:r>
            <a:endParaRPr sz="1000" b="0" i="0" u="none" strike="noStrike" cap="none" dirty="0">
              <a:solidFill>
                <a:srgbClr val="000000"/>
              </a:solidFill>
              <a:latin typeface="Source Sans Pro"/>
              <a:ea typeface="Source Sans Pro"/>
              <a:cs typeface="Source Sans Pro"/>
              <a:sym typeface="Source Sans Pro"/>
            </a:endParaRPr>
          </a:p>
        </p:txBody>
      </p:sp>
      <p:sp>
        <p:nvSpPr>
          <p:cNvPr id="2" name="TextBox 1">
            <a:extLst>
              <a:ext uri="{FF2B5EF4-FFF2-40B4-BE49-F238E27FC236}">
                <a16:creationId xmlns:a16="http://schemas.microsoft.com/office/drawing/2014/main" id="{DA9FD0BF-DA86-205A-6795-1272065429FB}"/>
              </a:ext>
            </a:extLst>
          </p:cNvPr>
          <p:cNvSpPr txBox="1"/>
          <p:nvPr/>
        </p:nvSpPr>
        <p:spPr>
          <a:xfrm>
            <a:off x="916747" y="4099696"/>
            <a:ext cx="3635335" cy="338554"/>
          </a:xfrm>
          <a:prstGeom prst="rect">
            <a:avLst/>
          </a:prstGeom>
          <a:noFill/>
        </p:spPr>
        <p:txBody>
          <a:bodyPr wrap="square" rtlCol="0">
            <a:spAutoFit/>
          </a:bodyPr>
          <a:lstStyle/>
          <a:p>
            <a:r>
              <a:rPr lang="en-US" sz="1600" b="1" dirty="0"/>
              <a:t>Child between &gt; 2 months - 5 years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03"/>
        <p:cNvGrpSpPr/>
        <p:nvPr/>
      </p:nvGrpSpPr>
      <p:grpSpPr>
        <a:xfrm>
          <a:off x="0" y="0"/>
          <a:ext cx="0" cy="0"/>
          <a:chOff x="0" y="0"/>
          <a:chExt cx="0" cy="0"/>
        </a:xfrm>
      </p:grpSpPr>
      <p:sp>
        <p:nvSpPr>
          <p:cNvPr id="1304" name="Google Shape;1304;p15"/>
          <p:cNvSpPr/>
          <p:nvPr/>
        </p:nvSpPr>
        <p:spPr>
          <a:xfrm>
            <a:off x="1028700" y="1528763"/>
            <a:ext cx="10325100" cy="4964112"/>
          </a:xfrm>
          <a:prstGeom prst="roundRect">
            <a:avLst>
              <a:gd name="adj" fmla="val 16667"/>
            </a:avLst>
          </a:prstGeom>
          <a:solidFill>
            <a:srgbClr val="753E7D"/>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305" name="Google Shape;1305;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Preparing for identifying chest in-drawing</a:t>
            </a:r>
            <a:endParaRPr dirty="0"/>
          </a:p>
        </p:txBody>
      </p:sp>
      <p:sp>
        <p:nvSpPr>
          <p:cNvPr id="1306" name="Google Shape;1306;p15"/>
          <p:cNvSpPr txBox="1">
            <a:spLocks noGrp="1"/>
          </p:cNvSpPr>
          <p:nvPr>
            <p:ph type="body" idx="1"/>
          </p:nvPr>
        </p:nvSpPr>
        <p:spPr>
          <a:xfrm>
            <a:off x="1509712" y="1824831"/>
            <a:ext cx="9845751" cy="4680139"/>
          </a:xfrm>
          <a:prstGeom prst="rect">
            <a:avLst/>
          </a:prstGeom>
          <a:noFill/>
          <a:ln>
            <a:noFill/>
          </a:ln>
        </p:spPr>
        <p:txBody>
          <a:bodyPr spcFirstLastPara="1" wrap="square" lIns="91425" tIns="45700" rIns="91425" bIns="45700" anchor="t" anchorCtr="0">
            <a:normAutofit/>
          </a:bodyPr>
          <a:lstStyle/>
          <a:p>
            <a:pPr marL="0" lvl="0" indent="0" algn="l" rtl="0">
              <a:lnSpc>
                <a:spcPct val="130000"/>
              </a:lnSpc>
              <a:spcBef>
                <a:spcPts val="0"/>
              </a:spcBef>
              <a:spcAft>
                <a:spcPts val="0"/>
              </a:spcAft>
              <a:buClr>
                <a:schemeClr val="lt1"/>
              </a:buClr>
              <a:buSzPts val="3400"/>
              <a:buNone/>
            </a:pPr>
            <a:r>
              <a:rPr lang="en-US" sz="3400" dirty="0">
                <a:solidFill>
                  <a:schemeClr val="lt1"/>
                </a:solidFill>
              </a:rPr>
              <a:t>Before you start, make sure:</a:t>
            </a:r>
            <a:endParaRPr dirty="0"/>
          </a:p>
          <a:p>
            <a:pPr marL="548640" lvl="0" indent="-228600" algn="l" rtl="0">
              <a:lnSpc>
                <a:spcPct val="130000"/>
              </a:lnSpc>
              <a:spcBef>
                <a:spcPts val="600"/>
              </a:spcBef>
              <a:spcAft>
                <a:spcPts val="0"/>
              </a:spcAft>
              <a:buClr>
                <a:schemeClr val="lt1"/>
              </a:buClr>
              <a:buSzPts val="3200"/>
              <a:buChar char="•"/>
            </a:pPr>
            <a:r>
              <a:rPr lang="en-US" sz="3200" dirty="0">
                <a:solidFill>
                  <a:schemeClr val="lt1"/>
                </a:solidFill>
              </a:rPr>
              <a:t>The child is calm.</a:t>
            </a:r>
            <a:endParaRPr dirty="0"/>
          </a:p>
          <a:p>
            <a:pPr marL="548640" lvl="0" indent="-228600" algn="l" rtl="0">
              <a:lnSpc>
                <a:spcPct val="120000"/>
              </a:lnSpc>
              <a:spcBef>
                <a:spcPts val="1000"/>
              </a:spcBef>
              <a:spcAft>
                <a:spcPts val="0"/>
              </a:spcAft>
              <a:buClr>
                <a:schemeClr val="lt1"/>
              </a:buClr>
              <a:buSzPts val="3200"/>
              <a:buChar char="•"/>
            </a:pPr>
            <a:r>
              <a:rPr lang="en-US" sz="3200" dirty="0">
                <a:solidFill>
                  <a:schemeClr val="lt1"/>
                </a:solidFill>
              </a:rPr>
              <a:t>The child is not being breastfed or bottle fed.</a:t>
            </a:r>
            <a:endParaRPr dirty="0"/>
          </a:p>
          <a:p>
            <a:pPr marL="548640" lvl="0" indent="-228600" algn="l" rtl="0">
              <a:lnSpc>
                <a:spcPct val="130000"/>
              </a:lnSpc>
              <a:spcBef>
                <a:spcPts val="1000"/>
              </a:spcBef>
              <a:spcAft>
                <a:spcPts val="0"/>
              </a:spcAft>
              <a:buClr>
                <a:schemeClr val="lt1"/>
              </a:buClr>
              <a:buSzPts val="3200"/>
              <a:buChar char="•"/>
            </a:pPr>
            <a:r>
              <a:rPr lang="en-US" sz="3200" dirty="0">
                <a:solidFill>
                  <a:schemeClr val="lt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
                  </a:ext>
                </a:extLst>
              </a:rPr>
              <a:t>If the child is asleep, </a:t>
            </a:r>
            <a:r>
              <a:rPr lang="en-US" sz="3200" dirty="0">
                <a:solidFill>
                  <a:schemeClr val="lt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rPr>
              <a:t>that you do not wake her/him</a:t>
            </a:r>
            <a:r>
              <a:rPr lang="en-US" sz="3200" dirty="0">
                <a:solidFill>
                  <a:schemeClr val="lt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
                  </a:ext>
                </a:extLst>
              </a:rPr>
              <a:t>.</a:t>
            </a:r>
            <a:endParaRPr dirty="0"/>
          </a:p>
          <a:p>
            <a:pPr marL="0" lvl="0" indent="0" algn="l" rtl="0">
              <a:lnSpc>
                <a:spcPct val="130000"/>
              </a:lnSpc>
              <a:spcBef>
                <a:spcPts val="1000"/>
              </a:spcBef>
              <a:spcAft>
                <a:spcPts val="0"/>
              </a:spcAft>
              <a:buClr>
                <a:schemeClr val="lt1"/>
              </a:buClr>
              <a:buSzPts val="3200"/>
              <a:buNone/>
            </a:pPr>
            <a:r>
              <a:rPr lang="en-US" sz="3200" dirty="0">
                <a:solidFill>
                  <a:schemeClr val="lt1"/>
                </a:solidFill>
              </a:rPr>
              <a:t>Ask the caregiver to raise the child’s clothing above the chest. Look at the lower chest wall (lower ribs).</a:t>
            </a:r>
            <a:endParaRPr dirty="0"/>
          </a:p>
          <a:p>
            <a:pPr marL="228600" lvl="0" indent="-88900" algn="l" rtl="0">
              <a:lnSpc>
                <a:spcPct val="150000"/>
              </a:lnSpc>
              <a:spcBef>
                <a:spcPts val="1000"/>
              </a:spcBef>
              <a:spcAft>
                <a:spcPts val="0"/>
              </a:spcAft>
              <a:buClr>
                <a:schemeClr val="dk1"/>
              </a:buClr>
              <a:buSzPts val="2200"/>
              <a:buNone/>
            </a:pPr>
            <a:endParaRPr dirty="0"/>
          </a:p>
        </p:txBody>
      </p:sp>
      <p:sp>
        <p:nvSpPr>
          <p:cNvPr id="1307" name="Google Shape;1307;p1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16</a:t>
            </a:fld>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12"/>
        <p:cNvGrpSpPr/>
        <p:nvPr/>
      </p:nvGrpSpPr>
      <p:grpSpPr>
        <a:xfrm>
          <a:off x="0" y="0"/>
          <a:ext cx="0" cy="0"/>
          <a:chOff x="0" y="0"/>
          <a:chExt cx="0" cy="0"/>
        </a:xfrm>
      </p:grpSpPr>
      <p:sp>
        <p:nvSpPr>
          <p:cNvPr id="1313" name="Google Shape;1313;p16"/>
          <p:cNvSpPr txBox="1">
            <a:spLocks noGrp="1"/>
          </p:cNvSpPr>
          <p:nvPr>
            <p:ph type="title"/>
          </p:nvPr>
        </p:nvSpPr>
        <p:spPr>
          <a:xfrm>
            <a:off x="838200" y="628688"/>
            <a:ext cx="10515600" cy="818315"/>
          </a:xfrm>
          <a:prstGeom prst="rect">
            <a:avLst/>
          </a:prstGeom>
          <a:noFill/>
          <a:ln>
            <a:noFill/>
          </a:ln>
        </p:spPr>
        <p:txBody>
          <a:bodyPr spcFirstLastPara="1" wrap="square" lIns="91425" tIns="45700" rIns="91425" bIns="45700" anchor="ctr" anchorCtr="0">
            <a:normAutofit/>
          </a:bodyPr>
          <a:lstStyle/>
          <a:p>
            <a:r>
              <a:rPr lang="en-US" dirty="0"/>
              <a:t>What does chest in-drawing look like in a child?</a:t>
            </a:r>
            <a:endParaRPr dirty="0"/>
          </a:p>
        </p:txBody>
      </p:sp>
      <p:sp>
        <p:nvSpPr>
          <p:cNvPr id="1314" name="Google Shape;1314;p16"/>
          <p:cNvSpPr txBox="1">
            <a:spLocks noGrp="1"/>
          </p:cNvSpPr>
          <p:nvPr>
            <p:ph type="body" idx="1"/>
          </p:nvPr>
        </p:nvSpPr>
        <p:spPr>
          <a:xfrm>
            <a:off x="983972" y="1754271"/>
            <a:ext cx="3233738" cy="4275138"/>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100000"/>
              </a:lnSpc>
              <a:spcBef>
                <a:spcPts val="0"/>
              </a:spcBef>
              <a:spcAft>
                <a:spcPts val="0"/>
              </a:spcAft>
              <a:buClr>
                <a:schemeClr val="dk1"/>
              </a:buClr>
              <a:buSzPts val="2600"/>
              <a:buChar char="•"/>
            </a:pPr>
            <a:r>
              <a:rPr lang="en-US" sz="2600" dirty="0"/>
              <a:t>Normally when a child breathes in, the chest and stomach move out together </a:t>
            </a:r>
            <a:endParaRPr dirty="0"/>
          </a:p>
          <a:p>
            <a:pPr marL="228600" lvl="0" indent="-228600" algn="l" rtl="0">
              <a:lnSpc>
                <a:spcPct val="100000"/>
              </a:lnSpc>
              <a:spcBef>
                <a:spcPts val="1000"/>
              </a:spcBef>
              <a:spcAft>
                <a:spcPts val="0"/>
              </a:spcAft>
              <a:buClr>
                <a:schemeClr val="dk1"/>
              </a:buClr>
              <a:buSzPts val="2600"/>
              <a:buChar char="•"/>
            </a:pPr>
            <a:r>
              <a:rPr lang="en-US" sz="2600" dirty="0"/>
              <a:t>In a child with chest in-drawing, however, the chest wall below the ribs </a:t>
            </a:r>
            <a:r>
              <a:rPr lang="en-US" sz="2600" b="1" dirty="0">
                <a:solidFill>
                  <a:schemeClr val="accent3"/>
                </a:solidFill>
              </a:rPr>
              <a:t>pulls in</a:t>
            </a:r>
            <a:r>
              <a:rPr lang="en-US" sz="2600" dirty="0"/>
              <a:t> instead of moving out</a:t>
            </a:r>
            <a:endParaRPr dirty="0"/>
          </a:p>
          <a:p>
            <a:pPr marL="228600" lvl="0" indent="-88900" algn="l" rtl="0">
              <a:lnSpc>
                <a:spcPct val="150000"/>
              </a:lnSpc>
              <a:spcBef>
                <a:spcPts val="1000"/>
              </a:spcBef>
              <a:spcAft>
                <a:spcPts val="0"/>
              </a:spcAft>
              <a:buClr>
                <a:schemeClr val="dk1"/>
              </a:buClr>
              <a:buSzPts val="2200"/>
              <a:buNone/>
            </a:pPr>
            <a:endParaRPr dirty="0"/>
          </a:p>
        </p:txBody>
      </p:sp>
      <p:sp>
        <p:nvSpPr>
          <p:cNvPr id="1315" name="Google Shape;1315;p1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17</a:t>
            </a:fld>
            <a:endParaRPr sz="1200" b="0" i="0" u="none" strike="noStrike" cap="none" dirty="0">
              <a:solidFill>
                <a:srgbClr val="289195"/>
              </a:solidFill>
              <a:latin typeface="Source Sans Pro"/>
              <a:ea typeface="Source Sans Pro"/>
              <a:cs typeface="Source Sans Pro"/>
              <a:sym typeface="Source Sans Pro"/>
            </a:endParaRPr>
          </a:p>
        </p:txBody>
      </p:sp>
      <p:grpSp>
        <p:nvGrpSpPr>
          <p:cNvPr id="1316" name="Google Shape;1316;p16"/>
          <p:cNvGrpSpPr/>
          <p:nvPr/>
        </p:nvGrpSpPr>
        <p:grpSpPr>
          <a:xfrm>
            <a:off x="4761228" y="1777345"/>
            <a:ext cx="6878113" cy="4626722"/>
            <a:chOff x="4761228" y="1777345"/>
            <a:chExt cx="6878113" cy="4626722"/>
          </a:xfrm>
        </p:grpSpPr>
        <p:sp>
          <p:nvSpPr>
            <p:cNvPr id="1317" name="Google Shape;1317;p16"/>
            <p:cNvSpPr txBox="1"/>
            <p:nvPr/>
          </p:nvSpPr>
          <p:spPr>
            <a:xfrm>
              <a:off x="4906668" y="5757736"/>
              <a:ext cx="2263515"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Calibri"/>
                <a:buNone/>
              </a:pPr>
              <a:r>
                <a:rPr lang="en-US" sz="1800" b="0" i="0" u="none" strike="noStrike" cap="none" dirty="0">
                  <a:solidFill>
                    <a:srgbClr val="000000"/>
                  </a:solidFill>
                  <a:latin typeface="Calibri"/>
                  <a:ea typeface="Calibri"/>
                  <a:cs typeface="Calibri"/>
                  <a:sym typeface="Calibri"/>
                </a:rPr>
                <a:t>Breathing in</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Calibri"/>
                <a:buNone/>
              </a:pPr>
              <a:r>
                <a:rPr lang="en-US" sz="1800" b="0" i="0" u="none" strike="noStrike" cap="none" dirty="0">
                  <a:solidFill>
                    <a:srgbClr val="000000"/>
                  </a:solidFill>
                  <a:latin typeface="Calibri"/>
                  <a:ea typeface="Calibri"/>
                  <a:cs typeface="Calibri"/>
                  <a:sym typeface="Calibri"/>
                </a:rPr>
                <a:t>(no chest in-drawing)</a:t>
              </a:r>
              <a:endParaRPr sz="1400" b="0" i="0" u="none" strike="noStrike" cap="none" dirty="0">
                <a:solidFill>
                  <a:srgbClr val="000000"/>
                </a:solidFill>
                <a:latin typeface="Arial"/>
                <a:ea typeface="Arial"/>
                <a:cs typeface="Arial"/>
                <a:sym typeface="Arial"/>
              </a:endParaRPr>
            </a:p>
          </p:txBody>
        </p:sp>
        <p:sp>
          <p:nvSpPr>
            <p:cNvPr id="1318" name="Google Shape;1318;p16"/>
            <p:cNvSpPr txBox="1"/>
            <p:nvPr/>
          </p:nvSpPr>
          <p:spPr>
            <a:xfrm>
              <a:off x="8363857" y="5761216"/>
              <a:ext cx="1681279"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Calibri"/>
                <a:buNone/>
              </a:pPr>
              <a:r>
                <a:rPr lang="en-US" sz="1800" b="0" i="0" u="none" strike="noStrike" cap="none" dirty="0">
                  <a:solidFill>
                    <a:srgbClr val="000000"/>
                  </a:solidFill>
                  <a:latin typeface="Calibri"/>
                  <a:ea typeface="Calibri"/>
                  <a:cs typeface="Calibri"/>
                  <a:sym typeface="Calibri"/>
                </a:rPr>
                <a:t>Breathing in</a:t>
              </a:r>
              <a:endParaRPr sz="1400" b="0" i="0" u="none" strike="noStrike" cap="none" dirty="0">
                <a:solidFill>
                  <a:srgbClr val="000000"/>
                </a:solidFill>
                <a:latin typeface="Arial"/>
                <a:ea typeface="Arial"/>
                <a:cs typeface="Arial"/>
                <a:sym typeface="Arial"/>
              </a:endParaRPr>
            </a:p>
          </p:txBody>
        </p:sp>
        <p:sp>
          <p:nvSpPr>
            <p:cNvPr id="1319" name="Google Shape;1319;p16"/>
            <p:cNvSpPr txBox="1"/>
            <p:nvPr/>
          </p:nvSpPr>
          <p:spPr>
            <a:xfrm>
              <a:off x="10454337" y="3889483"/>
              <a:ext cx="1185004"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Calibri"/>
                <a:buNone/>
              </a:pPr>
              <a:r>
                <a:rPr lang="en-US" sz="1800" b="0" i="0" u="none" strike="noStrike" cap="none" dirty="0">
                  <a:solidFill>
                    <a:srgbClr val="000000"/>
                  </a:solidFill>
                  <a:latin typeface="Calibri"/>
                  <a:ea typeface="Calibri"/>
                  <a:cs typeface="Calibri"/>
                  <a:sym typeface="Calibri"/>
                </a:rPr>
                <a:t>Chest</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Calibri"/>
                <a:buNone/>
              </a:pPr>
              <a:r>
                <a:rPr lang="en-US" sz="1800" b="0" i="0" u="none" strike="noStrike" cap="none" dirty="0">
                  <a:solidFill>
                    <a:srgbClr val="000000"/>
                  </a:solidFill>
                  <a:latin typeface="Calibri"/>
                  <a:ea typeface="Calibri"/>
                  <a:cs typeface="Calibri"/>
                  <a:sym typeface="Calibri"/>
                </a:rPr>
                <a:t>In-drawing</a:t>
              </a:r>
              <a:endParaRPr sz="1400" b="0" i="0" u="none" strike="noStrike" cap="none" dirty="0">
                <a:solidFill>
                  <a:srgbClr val="000000"/>
                </a:solidFill>
                <a:latin typeface="Arial"/>
                <a:ea typeface="Arial"/>
                <a:cs typeface="Arial"/>
                <a:sym typeface="Arial"/>
              </a:endParaRPr>
            </a:p>
          </p:txBody>
        </p:sp>
        <p:pic>
          <p:nvPicPr>
            <p:cNvPr id="1320" name="Google Shape;1320;p16"/>
            <p:cNvPicPr preferRelativeResize="0"/>
            <p:nvPr/>
          </p:nvPicPr>
          <p:blipFill rotWithShape="1">
            <a:blip r:embed="rId3">
              <a:alphaModFix/>
            </a:blip>
            <a:srcRect/>
            <a:stretch/>
          </p:blipFill>
          <p:spPr>
            <a:xfrm>
              <a:off x="4761228" y="1793554"/>
              <a:ext cx="2408955" cy="3897213"/>
            </a:xfrm>
            <a:prstGeom prst="rect">
              <a:avLst/>
            </a:prstGeom>
            <a:noFill/>
            <a:ln>
              <a:noFill/>
            </a:ln>
          </p:spPr>
        </p:pic>
        <p:pic>
          <p:nvPicPr>
            <p:cNvPr id="1321" name="Google Shape;1321;p16"/>
            <p:cNvPicPr preferRelativeResize="0"/>
            <p:nvPr/>
          </p:nvPicPr>
          <p:blipFill rotWithShape="1">
            <a:blip r:embed="rId4">
              <a:alphaModFix/>
            </a:blip>
            <a:srcRect/>
            <a:stretch/>
          </p:blipFill>
          <p:spPr>
            <a:xfrm>
              <a:off x="7809798" y="1777345"/>
              <a:ext cx="2428993" cy="3897214"/>
            </a:xfrm>
            <a:prstGeom prst="rect">
              <a:avLst/>
            </a:prstGeom>
            <a:noFill/>
            <a:ln>
              <a:noFill/>
            </a:ln>
          </p:spPr>
        </p:pic>
        <p:cxnSp>
          <p:nvCxnSpPr>
            <p:cNvPr id="1322" name="Google Shape;1322;p16"/>
            <p:cNvCxnSpPr/>
            <p:nvPr/>
          </p:nvCxnSpPr>
          <p:spPr>
            <a:xfrm flipH="1">
              <a:off x="9488539" y="4212649"/>
              <a:ext cx="1007183" cy="339337"/>
            </a:xfrm>
            <a:prstGeom prst="straightConnector1">
              <a:avLst/>
            </a:prstGeom>
            <a:noFill/>
            <a:ln w="76200" cap="flat" cmpd="sng">
              <a:solidFill>
                <a:schemeClr val="accent3"/>
              </a:solidFill>
              <a:prstDash val="solid"/>
              <a:miter lim="800000"/>
              <a:headEnd type="none" w="sm" len="sm"/>
              <a:tailEnd type="triangle" w="med" len="med"/>
            </a:ln>
          </p:spPr>
        </p:cxnSp>
        <p:cxnSp>
          <p:nvCxnSpPr>
            <p:cNvPr id="1323" name="Google Shape;1323;p16"/>
            <p:cNvCxnSpPr/>
            <p:nvPr/>
          </p:nvCxnSpPr>
          <p:spPr>
            <a:xfrm>
              <a:off x="7535994" y="3499867"/>
              <a:ext cx="547607" cy="609600"/>
            </a:xfrm>
            <a:prstGeom prst="straightConnector1">
              <a:avLst/>
            </a:prstGeom>
            <a:noFill/>
            <a:ln w="76200" cap="flat" cmpd="sng">
              <a:solidFill>
                <a:schemeClr val="accent3"/>
              </a:solidFill>
              <a:prstDash val="solid"/>
              <a:miter lim="800000"/>
              <a:headEnd type="none" w="sm" len="sm"/>
              <a:tailEnd type="triangle" w="med" len="med"/>
            </a:ln>
          </p:spPr>
        </p:cxnSp>
      </p:grpSp>
      <p:sp>
        <p:nvSpPr>
          <p:cNvPr id="1324" name="Google Shape;1324;p16"/>
          <p:cNvSpPr txBox="1"/>
          <p:nvPr/>
        </p:nvSpPr>
        <p:spPr>
          <a:xfrm>
            <a:off x="5825051" y="1531060"/>
            <a:ext cx="32829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chemeClr val="dk1"/>
                </a:solidFill>
                <a:latin typeface="Source Sans Pro"/>
                <a:ea typeface="Source Sans Pro"/>
                <a:cs typeface="Source Sans Pro"/>
                <a:sym typeface="Source Sans Pro"/>
              </a:rPr>
              <a:t>Credit: WHO, iCCM photobook 2011 </a:t>
            </a:r>
            <a:endParaRPr sz="10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29"/>
        <p:cNvGrpSpPr/>
        <p:nvPr/>
      </p:nvGrpSpPr>
      <p:grpSpPr>
        <a:xfrm>
          <a:off x="0" y="0"/>
          <a:ext cx="0" cy="0"/>
          <a:chOff x="0" y="0"/>
          <a:chExt cx="0" cy="0"/>
        </a:xfrm>
      </p:grpSpPr>
      <p:sp>
        <p:nvSpPr>
          <p:cNvPr id="1330" name="Google Shape;1330;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Chest in-drawing in infants younger than 2 months</a:t>
            </a:r>
            <a:endParaRPr dirty="0"/>
          </a:p>
        </p:txBody>
      </p:sp>
      <p:pic>
        <p:nvPicPr>
          <p:cNvPr id="1331" name="Google Shape;1331;p17"/>
          <p:cNvPicPr preferRelativeResize="0"/>
          <p:nvPr/>
        </p:nvPicPr>
        <p:blipFill rotWithShape="1">
          <a:blip r:embed="rId3">
            <a:alphaModFix/>
          </a:blip>
          <a:srcRect/>
          <a:stretch/>
        </p:blipFill>
        <p:spPr>
          <a:xfrm>
            <a:off x="1003092" y="1987733"/>
            <a:ext cx="4415245" cy="3753501"/>
          </a:xfrm>
          <a:prstGeom prst="rect">
            <a:avLst/>
          </a:prstGeom>
          <a:noFill/>
          <a:ln>
            <a:noFill/>
          </a:ln>
        </p:spPr>
      </p:pic>
      <p:sp>
        <p:nvSpPr>
          <p:cNvPr id="1332" name="Google Shape;1332;p17"/>
          <p:cNvSpPr txBox="1">
            <a:spLocks noGrp="1"/>
          </p:cNvSpPr>
          <p:nvPr>
            <p:ph type="body" idx="2"/>
          </p:nvPr>
        </p:nvSpPr>
        <p:spPr>
          <a:xfrm>
            <a:off x="5726243" y="1825625"/>
            <a:ext cx="5627700" cy="4530600"/>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l" rtl="0">
              <a:lnSpc>
                <a:spcPct val="120000"/>
              </a:lnSpc>
              <a:spcBef>
                <a:spcPts val="0"/>
              </a:spcBef>
              <a:spcAft>
                <a:spcPts val="0"/>
              </a:spcAft>
              <a:buClr>
                <a:schemeClr val="dk1"/>
              </a:buClr>
              <a:buSzPts val="2400"/>
              <a:buChar char="•"/>
            </a:pPr>
            <a:r>
              <a:rPr lang="en-US" sz="2400" dirty="0"/>
              <a:t>In infants younger than 2 months, only severe chest in-drawing is a sign of severe disease</a:t>
            </a:r>
            <a:endParaRPr dirty="0"/>
          </a:p>
          <a:p>
            <a:pPr marL="228600" lvl="0" indent="-228600" algn="l" rtl="0">
              <a:lnSpc>
                <a:spcPct val="120000"/>
              </a:lnSpc>
              <a:spcBef>
                <a:spcPts val="1000"/>
              </a:spcBef>
              <a:spcAft>
                <a:spcPts val="0"/>
              </a:spcAft>
              <a:buClr>
                <a:schemeClr val="dk1"/>
              </a:buClr>
              <a:buSzPts val="2400"/>
              <a:buChar char="•"/>
            </a:pPr>
            <a:r>
              <a:rPr lang="en-US" sz="2400" dirty="0"/>
              <a:t>Mild chest in-drawing is </a:t>
            </a:r>
            <a:r>
              <a:rPr lang="en-US" sz="2400" b="1" dirty="0">
                <a:solidFill>
                  <a:schemeClr val="accent5"/>
                </a:solidFill>
              </a:rPr>
              <a:t>normal</a:t>
            </a:r>
            <a:r>
              <a:rPr lang="en-US" sz="2400" dirty="0"/>
              <a:t> in young infants because their chest wall is soft</a:t>
            </a:r>
            <a:endParaRPr dirty="0"/>
          </a:p>
          <a:p>
            <a:pPr marL="228600" lvl="0" indent="-228600" algn="l" rtl="0">
              <a:lnSpc>
                <a:spcPct val="120000"/>
              </a:lnSpc>
              <a:spcBef>
                <a:spcPts val="1000"/>
              </a:spcBef>
              <a:spcAft>
                <a:spcPts val="0"/>
              </a:spcAft>
              <a:buClr>
                <a:schemeClr val="accent3"/>
              </a:buClr>
              <a:buSzPts val="2400"/>
              <a:buChar char="•"/>
            </a:pPr>
            <a:r>
              <a:rPr lang="en-US" sz="2400" b="1" dirty="0">
                <a:solidFill>
                  <a:schemeClr val="accent3"/>
                </a:solidFill>
              </a:rPr>
              <a:t>If in doubt </a:t>
            </a:r>
            <a:r>
              <a:rPr lang="en-US" sz="2400" dirty="0"/>
              <a:t>when trying to decide between severe and mild in-drawing in a young infant, </a:t>
            </a:r>
            <a:r>
              <a:rPr lang="en-US" sz="2400" b="1" dirty="0">
                <a:solidFill>
                  <a:schemeClr val="accent3"/>
                </a:solidFill>
              </a:rPr>
              <a:t>refer to a higher level of care</a:t>
            </a:r>
            <a:endParaRPr dirty="0">
              <a:solidFill>
                <a:schemeClr val="accent3"/>
              </a:solidFill>
            </a:endParaRPr>
          </a:p>
          <a:p>
            <a:pPr marL="228600" indent="-228600">
              <a:lnSpc>
                <a:spcPct val="120000"/>
              </a:lnSpc>
              <a:buClr>
                <a:srgbClr val="C4114C"/>
              </a:buClr>
              <a:buSzPts val="2400"/>
            </a:pPr>
            <a:r>
              <a:rPr lang="en-US" sz="2400" dirty="0"/>
              <a:t>Remember to refer all young infants </a:t>
            </a:r>
            <a:r>
              <a:rPr lang="en-US" sz="2400" dirty="0">
                <a:solidFill>
                  <a:srgbClr val="000000"/>
                </a:solidFill>
              </a:rPr>
              <a:t>(&lt;2 months) </a:t>
            </a:r>
            <a:r>
              <a:rPr lang="en-US" sz="2400" b="1" dirty="0">
                <a:solidFill>
                  <a:schemeClr val="accent3"/>
                </a:solidFill>
              </a:rPr>
              <a:t>with any danger signs to a higher center  </a:t>
            </a:r>
          </a:p>
          <a:p>
            <a:pPr marL="228600" indent="-88900">
              <a:lnSpc>
                <a:spcPct val="120000"/>
              </a:lnSpc>
              <a:buNone/>
            </a:pPr>
            <a:endParaRPr lang="en-US" dirty="0"/>
          </a:p>
        </p:txBody>
      </p:sp>
      <p:sp>
        <p:nvSpPr>
          <p:cNvPr id="1333" name="Google Shape;1333;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rm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18</a:t>
            </a:fld>
            <a:endParaRPr sz="1200" b="0" i="0" u="none" strike="noStrike" cap="none" dirty="0">
              <a:solidFill>
                <a:srgbClr val="289195"/>
              </a:solidFill>
              <a:latin typeface="Source Sans Pro"/>
              <a:ea typeface="Source Sans Pro"/>
              <a:cs typeface="Source Sans Pro"/>
              <a:sym typeface="Source Sans Pro"/>
            </a:endParaRPr>
          </a:p>
        </p:txBody>
      </p:sp>
      <p:sp>
        <p:nvSpPr>
          <p:cNvPr id="1334" name="Google Shape;1334;p17"/>
          <p:cNvSpPr txBox="1"/>
          <p:nvPr/>
        </p:nvSpPr>
        <p:spPr>
          <a:xfrm>
            <a:off x="447713" y="5741213"/>
            <a:ext cx="5526000" cy="3387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dirty="0">
                <a:solidFill>
                  <a:srgbClr val="000000"/>
                </a:solidFill>
                <a:latin typeface="Source Sans Pro"/>
                <a:ea typeface="Source Sans Pro"/>
                <a:cs typeface="Source Sans Pro"/>
                <a:sym typeface="Source Sans Pro"/>
              </a:rPr>
              <a:t>Credit: MoH Uganda/Designed and illustrated by Mango Tree</a:t>
            </a:r>
            <a:endParaRPr sz="10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339"/>
        <p:cNvGrpSpPr/>
        <p:nvPr/>
      </p:nvGrpSpPr>
      <p:grpSpPr>
        <a:xfrm>
          <a:off x="0" y="0"/>
          <a:ext cx="0" cy="0"/>
          <a:chOff x="0" y="0"/>
          <a:chExt cx="0" cy="0"/>
        </a:xfrm>
      </p:grpSpPr>
      <p:sp>
        <p:nvSpPr>
          <p:cNvPr id="1340" name="Google Shape;1340;p18"/>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Demonstration: identifying chest in-drawing</a:t>
            </a:r>
            <a:endParaRPr dirty="0"/>
          </a:p>
        </p:txBody>
      </p:sp>
      <p:sp>
        <p:nvSpPr>
          <p:cNvPr id="1341" name="Google Shape;1341;p18"/>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3</a:t>
            </a:r>
            <a:endParaRPr dirty="0"/>
          </a:p>
        </p:txBody>
      </p:sp>
      <p:sp>
        <p:nvSpPr>
          <p:cNvPr id="1342" name="Google Shape;1342;p1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19</a:t>
            </a:fld>
            <a:endParaRPr dirty="0"/>
          </a:p>
        </p:txBody>
      </p:sp>
      <p:pic>
        <p:nvPicPr>
          <p:cNvPr id="1343" name="Google Shape;1343;p18"/>
          <p:cNvPicPr preferRelativeResize="0"/>
          <p:nvPr/>
        </p:nvPicPr>
        <p:blipFill rotWithShape="1">
          <a:blip r:embed="rId3">
            <a:alphaModFix/>
          </a:blip>
          <a:srcRect/>
          <a:stretch/>
        </p:blipFill>
        <p:spPr>
          <a:xfrm>
            <a:off x="1017377" y="2232507"/>
            <a:ext cx="6328196" cy="3535986"/>
          </a:xfrm>
          <a:prstGeom prst="rect">
            <a:avLst/>
          </a:prstGeom>
          <a:noFill/>
          <a:ln>
            <a:noFill/>
          </a:ln>
        </p:spPr>
      </p:pic>
      <p:pic>
        <p:nvPicPr>
          <p:cNvPr id="1344" name="Google Shape;1344;p18"/>
          <p:cNvPicPr preferRelativeResize="0"/>
          <p:nvPr/>
        </p:nvPicPr>
        <p:blipFill rotWithShape="1">
          <a:blip r:embed="rId4">
            <a:alphaModFix/>
          </a:blip>
          <a:srcRect/>
          <a:stretch/>
        </p:blipFill>
        <p:spPr>
          <a:xfrm>
            <a:off x="7553186" y="2719855"/>
            <a:ext cx="3200677" cy="2389839"/>
          </a:xfrm>
          <a:prstGeom prst="rect">
            <a:avLst/>
          </a:prstGeom>
          <a:noFill/>
          <a:ln>
            <a:noFill/>
          </a:ln>
        </p:spPr>
      </p:pic>
      <p:sp>
        <p:nvSpPr>
          <p:cNvPr id="1345" name="Google Shape;1345;p18"/>
          <p:cNvSpPr txBox="1"/>
          <p:nvPr/>
        </p:nvSpPr>
        <p:spPr>
          <a:xfrm>
            <a:off x="2052397" y="5768491"/>
            <a:ext cx="42582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Calibri"/>
                <a:ea typeface="Calibri"/>
                <a:cs typeface="Calibri"/>
                <a:sym typeface="Calibri"/>
              </a:rPr>
              <a:t>Video developed by McCann Global Health </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8"/>
        <p:cNvGrpSpPr/>
        <p:nvPr/>
      </p:nvGrpSpPr>
      <p:grpSpPr>
        <a:xfrm>
          <a:off x="0" y="0"/>
          <a:ext cx="0" cy="0"/>
          <a:chOff x="0" y="0"/>
          <a:chExt cx="0" cy="0"/>
        </a:xfrm>
      </p:grpSpPr>
      <p:sp>
        <p:nvSpPr>
          <p:cNvPr id="1149" name="Google Shape;1149;p2"/>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rgbClr val="14484A"/>
              </a:buClr>
              <a:buSzPts val="3600"/>
              <a:buNone/>
            </a:pPr>
            <a:r>
              <a:rPr lang="en-US" dirty="0"/>
              <a:t>Pneumonia overview</a:t>
            </a:r>
            <a:endParaRPr dirty="0"/>
          </a:p>
        </p:txBody>
      </p:sp>
      <p:sp>
        <p:nvSpPr>
          <p:cNvPr id="1150" name="Google Shape;1150;p2"/>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4000"/>
              <a:buNone/>
            </a:pPr>
            <a:r>
              <a:rPr lang="en-US" sz="4000" dirty="0"/>
              <a:t>Session 1</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350"/>
        <p:cNvGrpSpPr/>
        <p:nvPr/>
      </p:nvGrpSpPr>
      <p:grpSpPr>
        <a:xfrm>
          <a:off x="0" y="0"/>
          <a:ext cx="0" cy="0"/>
          <a:chOff x="0" y="0"/>
          <a:chExt cx="0" cy="0"/>
        </a:xfrm>
      </p:grpSpPr>
      <p:sp>
        <p:nvSpPr>
          <p:cNvPr id="1351" name="Google Shape;1351;p19"/>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Practice 1: Identifying chest in-drawing</a:t>
            </a:r>
            <a:endParaRPr dirty="0"/>
          </a:p>
        </p:txBody>
      </p:sp>
      <p:pic>
        <p:nvPicPr>
          <p:cNvPr id="1352" name="Google Shape;1352;p19"/>
          <p:cNvPicPr preferRelativeResize="0">
            <a:picLocks noGrp="1"/>
          </p:cNvPicPr>
          <p:nvPr>
            <p:ph type="body" idx="1"/>
          </p:nvPr>
        </p:nvPicPr>
        <p:blipFill rotWithShape="1">
          <a:blip r:embed="rId3">
            <a:alphaModFix/>
          </a:blip>
          <a:srcRect/>
          <a:stretch/>
        </p:blipFill>
        <p:spPr>
          <a:xfrm>
            <a:off x="7038975" y="1646495"/>
            <a:ext cx="3657463" cy="2388841"/>
          </a:xfrm>
          <a:prstGeom prst="rect">
            <a:avLst/>
          </a:prstGeom>
          <a:noFill/>
          <a:ln>
            <a:noFill/>
          </a:ln>
        </p:spPr>
      </p:pic>
      <p:sp>
        <p:nvSpPr>
          <p:cNvPr id="1353" name="Google Shape;1353;p19"/>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4</a:t>
            </a:r>
            <a:endParaRPr dirty="0"/>
          </a:p>
        </p:txBody>
      </p:sp>
      <p:sp>
        <p:nvSpPr>
          <p:cNvPr id="1354" name="Google Shape;1354;p1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20</a:t>
            </a:fld>
            <a:endParaRPr dirty="0"/>
          </a:p>
        </p:txBody>
      </p:sp>
      <p:pic>
        <p:nvPicPr>
          <p:cNvPr id="1355" name="Google Shape;1355;p19"/>
          <p:cNvPicPr preferRelativeResize="0"/>
          <p:nvPr/>
        </p:nvPicPr>
        <p:blipFill rotWithShape="1">
          <a:blip r:embed="rId4">
            <a:alphaModFix/>
          </a:blip>
          <a:srcRect/>
          <a:stretch/>
        </p:blipFill>
        <p:spPr>
          <a:xfrm>
            <a:off x="8153123" y="3920473"/>
            <a:ext cx="3200677" cy="2389839"/>
          </a:xfrm>
          <a:prstGeom prst="rect">
            <a:avLst/>
          </a:prstGeom>
          <a:noFill/>
          <a:ln>
            <a:noFill/>
          </a:ln>
        </p:spPr>
      </p:pic>
      <p:sp>
        <p:nvSpPr>
          <p:cNvPr id="1356" name="Google Shape;1356;p19"/>
          <p:cNvSpPr txBox="1"/>
          <p:nvPr/>
        </p:nvSpPr>
        <p:spPr>
          <a:xfrm>
            <a:off x="892968" y="1801613"/>
            <a:ext cx="6091239" cy="4401205"/>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chemeClr val="dk1"/>
              </a:buClr>
              <a:buSzPts val="2600"/>
              <a:buFont typeface="Arial"/>
              <a:buChar char="•"/>
            </a:pPr>
            <a:r>
              <a:rPr lang="en-US" sz="2600" b="0" i="0" u="none" strike="noStrike" cap="none" dirty="0">
                <a:solidFill>
                  <a:schemeClr val="dk1"/>
                </a:solidFill>
                <a:latin typeface="Source Sans Pro"/>
                <a:ea typeface="Source Sans Pro"/>
                <a:cs typeface="Source Sans Pro"/>
                <a:sym typeface="Source Sans Pro"/>
              </a:rPr>
              <a:t>Write these names on a sheet of paper:</a:t>
            </a:r>
            <a:endParaRPr sz="1400" b="0" i="0" u="none" strike="noStrike" cap="none" dirty="0">
              <a:solidFill>
                <a:srgbClr val="000000"/>
              </a:solidFill>
              <a:latin typeface="Arial"/>
              <a:ea typeface="Arial"/>
              <a:cs typeface="Arial"/>
              <a:sym typeface="Arial"/>
            </a:endParaRPr>
          </a:p>
          <a:p>
            <a:pPr marL="800100" marR="0" lvl="1" indent="-342900" algn="l" rtl="0">
              <a:lnSpc>
                <a:spcPct val="120000"/>
              </a:lnSpc>
              <a:spcBef>
                <a:spcPts val="1200"/>
              </a:spcBef>
              <a:spcAft>
                <a:spcPts val="0"/>
              </a:spcAft>
              <a:buClr>
                <a:schemeClr val="dk1"/>
              </a:buClr>
              <a:buSzPts val="2600"/>
              <a:buFont typeface="Calibri"/>
              <a:buAutoNum type="arabicPeriod"/>
            </a:pPr>
            <a:r>
              <a:rPr lang="en-US" sz="2600" b="0" i="0" u="none" strike="noStrike" cap="none" dirty="0">
                <a:solidFill>
                  <a:schemeClr val="dk1"/>
                </a:solidFill>
                <a:latin typeface="Source Sans Pro"/>
                <a:ea typeface="Source Sans Pro"/>
                <a:cs typeface="Source Sans Pro"/>
                <a:sym typeface="Source Sans Pro"/>
              </a:rPr>
              <a:t>Mary</a:t>
            </a:r>
            <a:endParaRPr sz="1400" b="0" i="0" u="none" strike="noStrike" cap="none" dirty="0">
              <a:solidFill>
                <a:srgbClr val="000000"/>
              </a:solidFill>
              <a:latin typeface="Arial"/>
              <a:ea typeface="Arial"/>
              <a:cs typeface="Arial"/>
              <a:sym typeface="Arial"/>
            </a:endParaRPr>
          </a:p>
          <a:p>
            <a:pPr marL="800100" marR="0" lvl="1" indent="-342900" algn="l" rtl="0">
              <a:lnSpc>
                <a:spcPct val="120000"/>
              </a:lnSpc>
              <a:spcBef>
                <a:spcPts val="0"/>
              </a:spcBef>
              <a:spcAft>
                <a:spcPts val="0"/>
              </a:spcAft>
              <a:buClr>
                <a:schemeClr val="dk1"/>
              </a:buClr>
              <a:buSzPts val="2600"/>
              <a:buFont typeface="Calibri"/>
              <a:buAutoNum type="arabicPeriod"/>
            </a:pPr>
            <a:r>
              <a:rPr lang="en-US" sz="2600" b="0" i="0" u="none" strike="noStrike" cap="none" dirty="0">
                <a:solidFill>
                  <a:schemeClr val="dk1"/>
                </a:solidFill>
                <a:latin typeface="Source Sans Pro"/>
                <a:ea typeface="Source Sans Pro"/>
                <a:cs typeface="Source Sans Pro"/>
                <a:sym typeface="Source Sans Pro"/>
              </a:rPr>
              <a:t>Gena</a:t>
            </a:r>
            <a:endParaRPr sz="1400" b="0" i="0" u="none" strike="noStrike" cap="none" dirty="0">
              <a:solidFill>
                <a:srgbClr val="000000"/>
              </a:solidFill>
              <a:latin typeface="Arial"/>
              <a:ea typeface="Arial"/>
              <a:cs typeface="Arial"/>
              <a:sym typeface="Arial"/>
            </a:endParaRPr>
          </a:p>
          <a:p>
            <a:pPr marL="800100" marR="0" lvl="1" indent="-342900" algn="l" rtl="0">
              <a:lnSpc>
                <a:spcPct val="120000"/>
              </a:lnSpc>
              <a:spcBef>
                <a:spcPts val="0"/>
              </a:spcBef>
              <a:spcAft>
                <a:spcPts val="0"/>
              </a:spcAft>
              <a:buClr>
                <a:schemeClr val="dk1"/>
              </a:buClr>
              <a:buSzPts val="2600"/>
              <a:buFont typeface="Calibri"/>
              <a:buAutoNum type="arabicPeriod"/>
            </a:pPr>
            <a:r>
              <a:rPr lang="en-US" sz="2600" b="0" i="0" u="none" strike="noStrike" cap="none" dirty="0">
                <a:solidFill>
                  <a:schemeClr val="dk1"/>
                </a:solidFill>
                <a:latin typeface="Source Sans Pro"/>
                <a:ea typeface="Source Sans Pro"/>
                <a:cs typeface="Source Sans Pro"/>
                <a:sym typeface="Source Sans Pro"/>
              </a:rPr>
              <a:t>Ho</a:t>
            </a:r>
            <a:endParaRPr sz="1400" b="0" i="0" u="none" strike="noStrike" cap="none" dirty="0">
              <a:solidFill>
                <a:srgbClr val="000000"/>
              </a:solidFill>
              <a:latin typeface="Arial"/>
              <a:ea typeface="Arial"/>
              <a:cs typeface="Arial"/>
              <a:sym typeface="Arial"/>
            </a:endParaRPr>
          </a:p>
          <a:p>
            <a:pPr marL="800100" marR="0" lvl="1" indent="-342900" algn="l" rtl="0">
              <a:lnSpc>
                <a:spcPct val="120000"/>
              </a:lnSpc>
              <a:spcBef>
                <a:spcPts val="0"/>
              </a:spcBef>
              <a:spcAft>
                <a:spcPts val="0"/>
              </a:spcAft>
              <a:buClr>
                <a:schemeClr val="dk1"/>
              </a:buClr>
              <a:buSzPts val="2600"/>
              <a:buFont typeface="Calibri"/>
              <a:buAutoNum type="arabicPeriod"/>
            </a:pPr>
            <a:r>
              <a:rPr lang="en-US" sz="2600" b="0" i="0" u="none" strike="noStrike" cap="none" dirty="0">
                <a:solidFill>
                  <a:schemeClr val="dk1"/>
                </a:solidFill>
                <a:latin typeface="Source Sans Pro"/>
                <a:ea typeface="Source Sans Pro"/>
                <a:cs typeface="Source Sans Pro"/>
                <a:sym typeface="Source Sans Pro"/>
              </a:rPr>
              <a:t>Anna</a:t>
            </a:r>
            <a:endParaRPr sz="1400" b="0" i="0" u="none" strike="noStrike" cap="none" dirty="0">
              <a:solidFill>
                <a:srgbClr val="000000"/>
              </a:solidFill>
              <a:latin typeface="Arial"/>
              <a:ea typeface="Arial"/>
              <a:cs typeface="Arial"/>
              <a:sym typeface="Arial"/>
            </a:endParaRPr>
          </a:p>
          <a:p>
            <a:pPr marL="800100" marR="0" lvl="1" indent="-342900" algn="l" rtl="0">
              <a:lnSpc>
                <a:spcPct val="120000"/>
              </a:lnSpc>
              <a:spcBef>
                <a:spcPts val="0"/>
              </a:spcBef>
              <a:spcAft>
                <a:spcPts val="0"/>
              </a:spcAft>
              <a:buClr>
                <a:schemeClr val="dk1"/>
              </a:buClr>
              <a:buSzPts val="2600"/>
              <a:buFont typeface="Calibri"/>
              <a:buAutoNum type="arabicPeriod"/>
            </a:pPr>
            <a:r>
              <a:rPr lang="en-US" sz="2600" b="0" i="0" u="none" strike="noStrike" cap="none" dirty="0">
                <a:solidFill>
                  <a:schemeClr val="dk1"/>
                </a:solidFill>
                <a:latin typeface="Source Sans Pro"/>
                <a:ea typeface="Source Sans Pro"/>
                <a:cs typeface="Source Sans Pro"/>
                <a:sym typeface="Source Sans Pro"/>
              </a:rPr>
              <a:t>Loo</a:t>
            </a:r>
            <a:endParaRPr sz="14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1200"/>
              </a:spcBef>
              <a:spcAft>
                <a:spcPts val="0"/>
              </a:spcAft>
              <a:buClr>
                <a:schemeClr val="dk1"/>
              </a:buClr>
              <a:buSzPts val="2600"/>
              <a:buFont typeface="Arial"/>
              <a:buChar char="•"/>
            </a:pPr>
            <a:r>
              <a:rPr lang="en-US" sz="2600" b="0" i="0" u="none" strike="noStrike" cap="none" dirty="0">
                <a:solidFill>
                  <a:schemeClr val="dk1"/>
                </a:solidFill>
                <a:latin typeface="Source Sans Pro"/>
                <a:ea typeface="Source Sans Pro"/>
                <a:cs typeface="Source Sans Pro"/>
                <a:sym typeface="Source Sans Pro"/>
              </a:rPr>
              <a:t>Watch the video carefully and write next to each name whether or not they have chest in-drawing</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61"/>
        <p:cNvGrpSpPr/>
        <p:nvPr/>
      </p:nvGrpSpPr>
      <p:grpSpPr>
        <a:xfrm>
          <a:off x="0" y="0"/>
          <a:ext cx="0" cy="0"/>
          <a:chOff x="0" y="0"/>
          <a:chExt cx="0" cy="0"/>
        </a:xfrm>
      </p:grpSpPr>
      <p:sp>
        <p:nvSpPr>
          <p:cNvPr id="1362" name="Google Shape;1362;p20"/>
          <p:cNvSpPr txBox="1"/>
          <p:nvPr/>
        </p:nvSpPr>
        <p:spPr>
          <a:xfrm>
            <a:off x="1130669" y="1699385"/>
            <a:ext cx="7941512" cy="486287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500"/>
              <a:buFont typeface="Arial"/>
              <a:buNone/>
            </a:pPr>
            <a:r>
              <a:rPr lang="en-US" sz="2500" b="0" i="0" u="none" strike="noStrike" cap="none" dirty="0">
                <a:solidFill>
                  <a:srgbClr val="000000"/>
                </a:solidFill>
                <a:latin typeface="Source Sans Pro"/>
                <a:ea typeface="Source Sans Pro"/>
                <a:cs typeface="Source Sans Pro"/>
                <a:sym typeface="Source Sans Pro"/>
              </a:rPr>
              <a:t>On a sheet of paper write:</a:t>
            </a:r>
            <a:endParaRPr sz="14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2500"/>
              <a:buFont typeface="Arial"/>
              <a:buChar char="•"/>
            </a:pPr>
            <a:r>
              <a:rPr lang="en-US" sz="2500" b="0" i="0" u="none" strike="noStrike" cap="none" dirty="0">
                <a:solidFill>
                  <a:srgbClr val="000000"/>
                </a:solidFill>
                <a:latin typeface="Source Sans Pro"/>
                <a:ea typeface="Source Sans Pro"/>
                <a:cs typeface="Source Sans Pro"/>
                <a:sym typeface="Source Sans Pro"/>
              </a:rPr>
              <a:t>Case 1</a:t>
            </a:r>
            <a:endParaRPr sz="14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2500"/>
              <a:buFont typeface="Arial"/>
              <a:buChar char="•"/>
            </a:pPr>
            <a:r>
              <a:rPr lang="en-US" sz="2500" b="0" i="0" u="none" strike="noStrike" cap="none" dirty="0">
                <a:solidFill>
                  <a:srgbClr val="000000"/>
                </a:solidFill>
                <a:latin typeface="Source Sans Pro"/>
                <a:ea typeface="Source Sans Pro"/>
                <a:cs typeface="Source Sans Pro"/>
                <a:sym typeface="Source Sans Pro"/>
              </a:rPr>
              <a:t>Case 2</a:t>
            </a:r>
            <a:endParaRPr sz="14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2500"/>
              <a:buFont typeface="Arial"/>
              <a:buChar char="•"/>
            </a:pPr>
            <a:r>
              <a:rPr lang="en-US" sz="2500" b="0" i="0" u="none" strike="noStrike" cap="none" dirty="0">
                <a:solidFill>
                  <a:srgbClr val="000000"/>
                </a:solidFill>
                <a:latin typeface="Source Sans Pro"/>
                <a:ea typeface="Source Sans Pro"/>
                <a:cs typeface="Source Sans Pro"/>
                <a:sym typeface="Source Sans Pro"/>
              </a:rPr>
              <a:t>Case 3</a:t>
            </a:r>
            <a:endParaRPr sz="14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2500"/>
              <a:buFont typeface="Arial"/>
              <a:buChar char="•"/>
            </a:pPr>
            <a:r>
              <a:rPr lang="en-US" sz="2500" b="0" i="0" u="none" strike="noStrike" cap="none" dirty="0">
                <a:solidFill>
                  <a:srgbClr val="000000"/>
                </a:solidFill>
                <a:latin typeface="Source Sans Pro"/>
                <a:ea typeface="Source Sans Pro"/>
                <a:cs typeface="Source Sans Pro"/>
                <a:sym typeface="Source Sans Pro"/>
              </a:rPr>
              <a:t>Case 4</a:t>
            </a:r>
            <a:endParaRPr sz="14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2500"/>
              <a:buFont typeface="Arial"/>
              <a:buChar char="•"/>
            </a:pPr>
            <a:r>
              <a:rPr lang="en-US" sz="2500" b="0" i="0" u="none" strike="noStrike" cap="none" dirty="0">
                <a:solidFill>
                  <a:srgbClr val="000000"/>
                </a:solidFill>
                <a:latin typeface="Source Sans Pro"/>
                <a:ea typeface="Source Sans Pro"/>
                <a:cs typeface="Source Sans Pro"/>
                <a:sym typeface="Source Sans Pro"/>
              </a:rPr>
              <a:t>Case 5</a:t>
            </a:r>
            <a:endParaRPr sz="14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2500"/>
              <a:buFont typeface="Arial"/>
              <a:buChar char="•"/>
            </a:pPr>
            <a:r>
              <a:rPr lang="en-US" sz="2500" b="0" i="0" u="none" strike="noStrike" cap="none" dirty="0">
                <a:solidFill>
                  <a:srgbClr val="000000"/>
                </a:solidFill>
                <a:latin typeface="Source Sans Pro"/>
                <a:ea typeface="Source Sans Pro"/>
                <a:cs typeface="Source Sans Pro"/>
                <a:sym typeface="Source Sans Pro"/>
              </a:rPr>
              <a:t>Case 6</a:t>
            </a:r>
            <a:endParaRPr sz="14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2500"/>
              <a:buFont typeface="Arial"/>
              <a:buChar char="•"/>
            </a:pPr>
            <a:r>
              <a:rPr lang="en-US" sz="2500" b="0" i="0" u="none" strike="noStrike" cap="none" dirty="0">
                <a:solidFill>
                  <a:srgbClr val="000000"/>
                </a:solidFill>
                <a:latin typeface="Source Sans Pro"/>
                <a:ea typeface="Source Sans Pro"/>
                <a:cs typeface="Source Sans Pro"/>
                <a:sym typeface="Source Sans Pro"/>
              </a:rPr>
              <a:t>Case 7</a:t>
            </a:r>
            <a:endParaRPr sz="14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2500"/>
              <a:buFont typeface="Arial"/>
              <a:buChar char="•"/>
            </a:pPr>
            <a:r>
              <a:rPr lang="en-US" sz="2500" b="0" i="0" u="none" strike="noStrike" cap="none" dirty="0">
                <a:solidFill>
                  <a:srgbClr val="000000"/>
                </a:solidFill>
                <a:latin typeface="Source Sans Pro"/>
                <a:ea typeface="Source Sans Pro"/>
                <a:cs typeface="Source Sans Pro"/>
                <a:sym typeface="Source Sans Pro"/>
              </a:rPr>
              <a:t>Case 8</a:t>
            </a:r>
            <a:endParaRPr sz="14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2500"/>
              <a:buFont typeface="Arial"/>
              <a:buChar char="•"/>
            </a:pPr>
            <a:r>
              <a:rPr lang="en-US" sz="2500" b="0" i="0" u="none" strike="noStrike" cap="none" dirty="0">
                <a:solidFill>
                  <a:srgbClr val="000000"/>
                </a:solidFill>
                <a:latin typeface="Source Sans Pro"/>
                <a:ea typeface="Source Sans Pro"/>
                <a:cs typeface="Source Sans Pro"/>
                <a:sym typeface="Source Sans Pro"/>
              </a:rPr>
              <a:t>Case 9</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1200"/>
              </a:spcBef>
              <a:spcAft>
                <a:spcPts val="0"/>
              </a:spcAft>
              <a:buClr>
                <a:srgbClr val="000000"/>
              </a:buClr>
              <a:buSzPts val="2500"/>
              <a:buFont typeface="Arial"/>
              <a:buNone/>
            </a:pPr>
            <a:r>
              <a:rPr lang="en-US" sz="2500" b="0" i="0" u="none" strike="noStrike" cap="none" dirty="0">
                <a:solidFill>
                  <a:srgbClr val="000000"/>
                </a:solidFill>
                <a:latin typeface="Source Sans Pro"/>
                <a:ea typeface="Source Sans Pro"/>
                <a:cs typeface="Source Sans Pro"/>
                <a:sym typeface="Source Sans Pro"/>
              </a:rPr>
              <a:t>Watch the video carefully and write next to each case whether or not they have chest in-drawing</a:t>
            </a:r>
            <a:endParaRPr sz="1400" b="0" i="0" u="none" strike="noStrike" cap="none" dirty="0">
              <a:solidFill>
                <a:srgbClr val="000000"/>
              </a:solidFill>
              <a:latin typeface="Arial"/>
              <a:ea typeface="Arial"/>
              <a:cs typeface="Arial"/>
              <a:sym typeface="Arial"/>
            </a:endParaRPr>
          </a:p>
        </p:txBody>
      </p:sp>
      <p:sp>
        <p:nvSpPr>
          <p:cNvPr id="1363" name="Google Shape;1363;p20"/>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Practice 2: Identifying chest in-drawing</a:t>
            </a:r>
            <a:endParaRPr dirty="0"/>
          </a:p>
        </p:txBody>
      </p:sp>
      <p:pic>
        <p:nvPicPr>
          <p:cNvPr id="1364" name="Google Shape;1364;p20"/>
          <p:cNvPicPr preferRelativeResize="0">
            <a:picLocks noGrp="1"/>
          </p:cNvPicPr>
          <p:nvPr>
            <p:ph type="body" idx="1"/>
          </p:nvPr>
        </p:nvPicPr>
        <p:blipFill rotWithShape="1">
          <a:blip r:embed="rId3">
            <a:alphaModFix/>
          </a:blip>
          <a:srcRect/>
          <a:stretch/>
        </p:blipFill>
        <p:spPr>
          <a:xfrm>
            <a:off x="3351026" y="2565768"/>
            <a:ext cx="5175876" cy="2869463"/>
          </a:xfrm>
          <a:prstGeom prst="rect">
            <a:avLst/>
          </a:prstGeom>
          <a:noFill/>
          <a:ln>
            <a:noFill/>
          </a:ln>
        </p:spPr>
      </p:pic>
      <p:sp>
        <p:nvSpPr>
          <p:cNvPr id="1365" name="Google Shape;1365;p20"/>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4</a:t>
            </a:r>
            <a:endParaRPr dirty="0"/>
          </a:p>
        </p:txBody>
      </p:sp>
      <p:sp>
        <p:nvSpPr>
          <p:cNvPr id="1366" name="Google Shape;1366;p2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21</a:t>
            </a:fld>
            <a:endParaRPr dirty="0"/>
          </a:p>
        </p:txBody>
      </p:sp>
      <p:pic>
        <p:nvPicPr>
          <p:cNvPr id="1367" name="Google Shape;1367;p20"/>
          <p:cNvPicPr preferRelativeResize="0"/>
          <p:nvPr/>
        </p:nvPicPr>
        <p:blipFill rotWithShape="1">
          <a:blip r:embed="rId4">
            <a:alphaModFix/>
          </a:blip>
          <a:srcRect/>
          <a:stretch/>
        </p:blipFill>
        <p:spPr>
          <a:xfrm>
            <a:off x="8011346" y="2242749"/>
            <a:ext cx="2742063" cy="2043514"/>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372"/>
        <p:cNvGrpSpPr/>
        <p:nvPr/>
      </p:nvGrpSpPr>
      <p:grpSpPr>
        <a:xfrm>
          <a:off x="0" y="0"/>
          <a:ext cx="0" cy="0"/>
          <a:chOff x="0" y="0"/>
          <a:chExt cx="0" cy="0"/>
        </a:xfrm>
      </p:grpSpPr>
      <p:sp>
        <p:nvSpPr>
          <p:cNvPr id="1373" name="Google Shape;1373;p21"/>
          <p:cNvSpPr/>
          <p:nvPr/>
        </p:nvSpPr>
        <p:spPr>
          <a:xfrm>
            <a:off x="476994" y="3015207"/>
            <a:ext cx="11238012" cy="3219839"/>
          </a:xfrm>
          <a:prstGeom prst="rect">
            <a:avLst/>
          </a:prstGeom>
          <a:solidFill>
            <a:srgbClr val="F05A8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374" name="Google Shape;1374;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Identifying fast breathing: How fast is fast?</a:t>
            </a:r>
            <a:endParaRPr dirty="0"/>
          </a:p>
        </p:txBody>
      </p:sp>
      <p:sp>
        <p:nvSpPr>
          <p:cNvPr id="1375" name="Google Shape;1375;p21"/>
          <p:cNvSpPr txBox="1">
            <a:spLocks noGrp="1"/>
          </p:cNvSpPr>
          <p:nvPr>
            <p:ph type="body" idx="1"/>
          </p:nvPr>
        </p:nvSpPr>
        <p:spPr>
          <a:xfrm>
            <a:off x="335289" y="1696082"/>
            <a:ext cx="11453940" cy="960438"/>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dk1"/>
              </a:buClr>
              <a:buSzPts val="2800"/>
              <a:buNone/>
            </a:pPr>
            <a:r>
              <a:rPr lang="en-US" sz="2800" dirty="0"/>
              <a:t>If the child has a </a:t>
            </a:r>
            <a:r>
              <a:rPr lang="en-US" sz="2800" b="1" dirty="0">
                <a:solidFill>
                  <a:schemeClr val="accent5"/>
                </a:solidFill>
              </a:rPr>
              <a:t>COUGH</a:t>
            </a:r>
            <a:r>
              <a:rPr lang="en-US" sz="2800" dirty="0"/>
              <a:t> and </a:t>
            </a:r>
            <a:r>
              <a:rPr lang="en-US" sz="2800" b="1" dirty="0">
                <a:solidFill>
                  <a:schemeClr val="accent3"/>
                </a:solidFill>
              </a:rPr>
              <a:t>NO</a:t>
            </a:r>
            <a:r>
              <a:rPr lang="en-US" sz="2800" dirty="0"/>
              <a:t> </a:t>
            </a:r>
            <a:r>
              <a:rPr lang="en-US" sz="2800" b="1" dirty="0">
                <a:solidFill>
                  <a:schemeClr val="accent3"/>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
                  </a:ext>
                </a:extLst>
              </a:rPr>
              <a:t>difficult breathing</a:t>
            </a:r>
            <a:r>
              <a:rPr lang="en-US" sz="2800" dirty="0">
                <a:solidFill>
                  <a:schemeClr val="accent3"/>
                </a:solidFill>
              </a:rPr>
              <a:t>,</a:t>
            </a:r>
            <a:r>
              <a:rPr lang="en-US" sz="2800" dirty="0"/>
              <a:t> </a:t>
            </a:r>
            <a:endParaRPr dirty="0"/>
          </a:p>
          <a:p>
            <a:pPr marL="0" lvl="0" indent="0" algn="ctr" rtl="0">
              <a:lnSpc>
                <a:spcPct val="100000"/>
              </a:lnSpc>
              <a:spcBef>
                <a:spcPts val="600"/>
              </a:spcBef>
              <a:spcAft>
                <a:spcPts val="0"/>
              </a:spcAft>
              <a:buClr>
                <a:schemeClr val="dk1"/>
              </a:buClr>
              <a:buSzPts val="2800"/>
              <a:buNone/>
            </a:pPr>
            <a:r>
              <a:rPr lang="en-US" sz="2800" b="1" u="sng" dirty="0"/>
              <a:t>check for fast breathing</a:t>
            </a:r>
            <a:endParaRPr dirty="0"/>
          </a:p>
        </p:txBody>
      </p:sp>
      <p:sp>
        <p:nvSpPr>
          <p:cNvPr id="1376" name="Google Shape;1376;p2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22</a:t>
            </a:fld>
            <a:endParaRPr dirty="0"/>
          </a:p>
        </p:txBody>
      </p:sp>
      <p:pic>
        <p:nvPicPr>
          <p:cNvPr id="1377" name="Google Shape;1377;p21"/>
          <p:cNvPicPr preferRelativeResize="0"/>
          <p:nvPr/>
        </p:nvPicPr>
        <p:blipFill rotWithShape="1">
          <a:blip r:embed="rId3">
            <a:alphaModFix/>
          </a:blip>
          <a:srcRect/>
          <a:stretch/>
        </p:blipFill>
        <p:spPr>
          <a:xfrm>
            <a:off x="660945" y="3200656"/>
            <a:ext cx="10870110" cy="2798307"/>
          </a:xfrm>
          <a:prstGeom prst="rect">
            <a:avLst/>
          </a:prstGeom>
          <a:noFill/>
          <a:ln>
            <a:noFill/>
          </a:ln>
        </p:spPr>
      </p:pic>
      <p:sp>
        <p:nvSpPr>
          <p:cNvPr id="1378" name="Google Shape;1378;p21"/>
          <p:cNvSpPr txBox="1"/>
          <p:nvPr/>
        </p:nvSpPr>
        <p:spPr>
          <a:xfrm>
            <a:off x="3299250" y="6235038"/>
            <a:ext cx="5526000" cy="3387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dirty="0">
                <a:solidFill>
                  <a:srgbClr val="000000"/>
                </a:solidFill>
                <a:latin typeface="Source Sans Pro"/>
                <a:ea typeface="Source Sans Pro"/>
                <a:cs typeface="Source Sans Pro"/>
                <a:sym typeface="Source Sans Pro"/>
              </a:rPr>
              <a:t>Credit: MoH Uganda/Designed and illustrated by Mango Tree</a:t>
            </a:r>
            <a:endParaRPr sz="10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383"/>
        <p:cNvGrpSpPr/>
        <p:nvPr/>
      </p:nvGrpSpPr>
      <p:grpSpPr>
        <a:xfrm>
          <a:off x="0" y="0"/>
          <a:ext cx="0" cy="0"/>
          <a:chOff x="0" y="0"/>
          <a:chExt cx="0" cy="0"/>
        </a:xfrm>
      </p:grpSpPr>
      <p:sp>
        <p:nvSpPr>
          <p:cNvPr id="1384" name="Google Shape;1384;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How to count breaths</a:t>
            </a:r>
            <a:endParaRPr dirty="0"/>
          </a:p>
        </p:txBody>
      </p:sp>
      <p:sp>
        <p:nvSpPr>
          <p:cNvPr id="1385" name="Google Shape;1385;p22"/>
          <p:cNvSpPr txBox="1">
            <a:spLocks noGrp="1"/>
          </p:cNvSpPr>
          <p:nvPr>
            <p:ph type="body" idx="1"/>
          </p:nvPr>
        </p:nvSpPr>
        <p:spPr>
          <a:xfrm>
            <a:off x="1054076" y="1711066"/>
            <a:ext cx="10299723" cy="4959968"/>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0"/>
              </a:spcBef>
              <a:spcAft>
                <a:spcPts val="0"/>
              </a:spcAft>
              <a:buClr>
                <a:schemeClr val="accent5"/>
              </a:buClr>
              <a:buSzPts val="2600"/>
              <a:buNone/>
            </a:pPr>
            <a:r>
              <a:rPr lang="en-US" sz="2600" b="1" dirty="0">
                <a:solidFill>
                  <a:schemeClr val="accent5"/>
                </a:solidFill>
              </a:rPr>
              <a:t>With the caregiver’s help:</a:t>
            </a:r>
            <a:endParaRPr dirty="0"/>
          </a:p>
          <a:p>
            <a:pPr marL="457200" lvl="0" indent="-457200" algn="l" rtl="0">
              <a:lnSpc>
                <a:spcPct val="110000"/>
              </a:lnSpc>
              <a:spcBef>
                <a:spcPts val="1000"/>
              </a:spcBef>
              <a:spcAft>
                <a:spcPts val="0"/>
              </a:spcAft>
              <a:buClr>
                <a:schemeClr val="dk1"/>
              </a:buClr>
              <a:buSzPts val="2450"/>
              <a:buFont typeface="Calibri"/>
              <a:buAutoNum type="arabicPeriod"/>
            </a:pPr>
            <a:r>
              <a:rPr lang="en-US" sz="2450" dirty="0"/>
              <a:t>Get the child calm, still, and undressed from the waist up</a:t>
            </a:r>
            <a:endParaRPr dirty="0"/>
          </a:p>
          <a:p>
            <a:pPr marL="457200" lvl="0" indent="-457200" algn="l" rtl="0">
              <a:lnSpc>
                <a:spcPct val="110000"/>
              </a:lnSpc>
              <a:spcBef>
                <a:spcPts val="1000"/>
              </a:spcBef>
              <a:spcAft>
                <a:spcPts val="0"/>
              </a:spcAft>
              <a:buClr>
                <a:schemeClr val="dk1"/>
              </a:buClr>
              <a:buSzPts val="2450"/>
              <a:buFont typeface="Calibri"/>
              <a:buAutoNum type="arabicPeriod"/>
            </a:pPr>
            <a:r>
              <a:rPr lang="en-US" sz="2450" dirty="0"/>
              <a:t>For one minute, count the child’s breathing</a:t>
            </a:r>
            <a:endParaRPr dirty="0"/>
          </a:p>
          <a:p>
            <a:pPr marL="457200" lvl="0" indent="-457200" algn="l" rtl="0">
              <a:lnSpc>
                <a:spcPct val="110000"/>
              </a:lnSpc>
              <a:spcBef>
                <a:spcPts val="1000"/>
              </a:spcBef>
              <a:spcAft>
                <a:spcPts val="0"/>
              </a:spcAft>
              <a:buClr>
                <a:schemeClr val="dk1"/>
              </a:buClr>
              <a:buSzPts val="2450"/>
              <a:buFont typeface="Calibri"/>
              <a:buAutoNum type="arabicPeriod"/>
            </a:pPr>
            <a:r>
              <a:rPr lang="en-US" sz="2450" dirty="0"/>
              <a:t>After one minute, stop counting, and record the number of breaths </a:t>
            </a:r>
            <a:endParaRPr dirty="0"/>
          </a:p>
          <a:p>
            <a:pPr marL="457200" lvl="0" indent="-457200" algn="l" rtl="0">
              <a:lnSpc>
                <a:spcPct val="110000"/>
              </a:lnSpc>
              <a:spcBef>
                <a:spcPts val="1000"/>
              </a:spcBef>
              <a:spcAft>
                <a:spcPts val="0"/>
              </a:spcAft>
              <a:buClr>
                <a:schemeClr val="dk1"/>
              </a:buClr>
              <a:buSzPts val="2450"/>
              <a:buFont typeface="Calibri"/>
              <a:buAutoNum type="arabicPeriod"/>
            </a:pPr>
            <a:r>
              <a:rPr lang="en-US" sz="2450" dirty="0"/>
              <a:t>If you are unsure, or if the child starts moving/crying, do the count again</a:t>
            </a:r>
            <a:endParaRPr dirty="0"/>
          </a:p>
        </p:txBody>
      </p:sp>
      <p:sp>
        <p:nvSpPr>
          <p:cNvPr id="1386" name="Google Shape;1386;p2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23</a:t>
            </a:fld>
            <a:endParaRPr dirty="0"/>
          </a:p>
        </p:txBody>
      </p:sp>
      <p:sp>
        <p:nvSpPr>
          <p:cNvPr id="1388" name="Google Shape;1388;p22"/>
          <p:cNvSpPr txBox="1"/>
          <p:nvPr/>
        </p:nvSpPr>
        <p:spPr>
          <a:xfrm>
            <a:off x="2441728" y="4872804"/>
            <a:ext cx="7308544" cy="120028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1" u="none" strike="noStrike" cap="none" dirty="0">
                <a:solidFill>
                  <a:schemeClr val="accent3"/>
                </a:solidFill>
                <a:latin typeface="Calibri"/>
                <a:ea typeface="Calibri"/>
                <a:cs typeface="Calibri"/>
                <a:sym typeface="Calibri"/>
              </a:rPr>
              <a:t>To count breaths for a full minute, you will need a timer (or a stopwatch, a digital watch, or a watch with a second hand) </a:t>
            </a:r>
            <a:endParaRPr sz="1400" b="0" i="0" u="none" strike="noStrike" cap="none" dirty="0">
              <a:solidFill>
                <a:srgbClr val="000000"/>
              </a:solidFill>
              <a:latin typeface="Arial"/>
              <a:ea typeface="Arial"/>
              <a:cs typeface="Arial"/>
              <a:sym typeface="Arial"/>
            </a:endParaRPr>
          </a:p>
        </p:txBody>
      </p:sp>
      <p:sp>
        <p:nvSpPr>
          <p:cNvPr id="1389" name="Google Shape;1389;p22"/>
          <p:cNvSpPr txBox="1"/>
          <p:nvPr/>
        </p:nvSpPr>
        <p:spPr>
          <a:xfrm>
            <a:off x="6666000" y="6596749"/>
            <a:ext cx="5526000" cy="338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000"/>
              <a:buFont typeface="Arial"/>
              <a:buNone/>
            </a:pPr>
            <a:r>
              <a:rPr lang="en-US" sz="1000" b="0" i="0" u="none" strike="noStrike" cap="none" dirty="0">
                <a:solidFill>
                  <a:srgbClr val="000000"/>
                </a:solidFill>
                <a:latin typeface="Source Sans Pro"/>
                <a:ea typeface="Source Sans Pro"/>
                <a:cs typeface="Source Sans Pro"/>
                <a:sym typeface="Source Sans Pro"/>
              </a:rPr>
              <a:t>Credit: CHAI/iCCM Private Provider Training for Child Health Program in Uganda </a:t>
            </a:r>
            <a:endParaRPr sz="10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394"/>
        <p:cNvGrpSpPr/>
        <p:nvPr/>
      </p:nvGrpSpPr>
      <p:grpSpPr>
        <a:xfrm>
          <a:off x="0" y="0"/>
          <a:ext cx="0" cy="0"/>
          <a:chOff x="0" y="0"/>
          <a:chExt cx="0" cy="0"/>
        </a:xfrm>
      </p:grpSpPr>
      <p:sp>
        <p:nvSpPr>
          <p:cNvPr id="1395" name="Google Shape;1395;p23"/>
          <p:cNvSpPr txBox="1">
            <a:spLocks noGrp="1"/>
          </p:cNvSpPr>
          <p:nvPr>
            <p:ph type="title"/>
          </p:nvPr>
        </p:nvSpPr>
        <p:spPr>
          <a:xfrm>
            <a:off x="838200" y="71254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Discussion: How to count breaths</a:t>
            </a:r>
            <a:endParaRPr dirty="0"/>
          </a:p>
        </p:txBody>
      </p:sp>
      <p:sp>
        <p:nvSpPr>
          <p:cNvPr id="1396" name="Google Shape;1396;p23"/>
          <p:cNvSpPr txBox="1">
            <a:spLocks noGrp="1"/>
          </p:cNvSpPr>
          <p:nvPr>
            <p:ph type="body" idx="1"/>
          </p:nvPr>
        </p:nvSpPr>
        <p:spPr>
          <a:xfrm>
            <a:off x="838200" y="1735392"/>
            <a:ext cx="5384179" cy="4667250"/>
          </a:xfrm>
          <a:prstGeom prst="rect">
            <a:avLst/>
          </a:prstGeom>
          <a:noFill/>
          <a:ln>
            <a:noFill/>
          </a:ln>
        </p:spPr>
        <p:txBody>
          <a:bodyPr spcFirstLastPara="1" wrap="square" lIns="91425" tIns="45700" rIns="91425" bIns="45700" anchor="t" anchorCtr="0">
            <a:normAutofit fontScale="77500" lnSpcReduction="20000"/>
          </a:bodyPr>
          <a:lstStyle/>
          <a:p>
            <a:pPr marL="0" lvl="0" indent="0" algn="ctr" rtl="0">
              <a:lnSpc>
                <a:spcPct val="150000"/>
              </a:lnSpc>
              <a:spcBef>
                <a:spcPts val="0"/>
              </a:spcBef>
              <a:spcAft>
                <a:spcPts val="0"/>
              </a:spcAft>
              <a:buClr>
                <a:schemeClr val="accent3"/>
              </a:buClr>
              <a:buSzPct val="100000"/>
              <a:buNone/>
            </a:pPr>
            <a:r>
              <a:rPr lang="en-US" sz="4700" b="1" dirty="0">
                <a:solidFill>
                  <a:schemeClr val="accent3"/>
                </a:solidFill>
              </a:rPr>
              <a:t>TIP:</a:t>
            </a:r>
            <a:endParaRPr dirty="0"/>
          </a:p>
          <a:p>
            <a:pPr marL="514350" lvl="0" indent="-514381" algn="l" rtl="0">
              <a:lnSpc>
                <a:spcPct val="140000"/>
              </a:lnSpc>
              <a:spcBef>
                <a:spcPts val="1000"/>
              </a:spcBef>
              <a:spcAft>
                <a:spcPts val="0"/>
              </a:spcAft>
              <a:buClr>
                <a:schemeClr val="dk1"/>
              </a:buClr>
              <a:buSzPct val="100000"/>
              <a:buFont typeface="Calibri"/>
              <a:buAutoNum type="arabicPeriod"/>
            </a:pPr>
            <a:r>
              <a:rPr lang="en-US" sz="3100" dirty="0"/>
              <a:t>If not using a timer, looking at a watch and counting the child’s breathing at the same time can be difficult</a:t>
            </a:r>
            <a:endParaRPr dirty="0"/>
          </a:p>
          <a:p>
            <a:pPr marL="457200" lvl="0" indent="-457231" algn="l" rtl="0">
              <a:lnSpc>
                <a:spcPct val="140000"/>
              </a:lnSpc>
              <a:spcBef>
                <a:spcPts val="1000"/>
              </a:spcBef>
              <a:spcAft>
                <a:spcPts val="0"/>
              </a:spcAft>
              <a:buClr>
                <a:schemeClr val="dk1"/>
              </a:buClr>
              <a:buSzPct val="100000"/>
              <a:buFont typeface="Calibri"/>
              <a:buAutoNum type="arabicPeriod"/>
            </a:pPr>
            <a:r>
              <a:rPr lang="en-US" sz="3100" dirty="0"/>
              <a:t>Ask someone, if available, to help time the count. Ask them to say “start” at the beginning and “stop” at the end of 60 seconds</a:t>
            </a:r>
            <a:endParaRPr dirty="0"/>
          </a:p>
        </p:txBody>
      </p:sp>
      <p:sp>
        <p:nvSpPr>
          <p:cNvPr id="1397" name="Google Shape;1397;p23"/>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5</a:t>
            </a:r>
            <a:endParaRPr dirty="0"/>
          </a:p>
        </p:txBody>
      </p:sp>
      <p:sp>
        <p:nvSpPr>
          <p:cNvPr id="1398" name="Google Shape;1398;p2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24</a:t>
            </a:fld>
            <a:endParaRPr dirty="0"/>
          </a:p>
        </p:txBody>
      </p:sp>
      <p:pic>
        <p:nvPicPr>
          <p:cNvPr id="1399" name="Google Shape;1399;p23"/>
          <p:cNvPicPr preferRelativeResize="0"/>
          <p:nvPr/>
        </p:nvPicPr>
        <p:blipFill rotWithShape="1">
          <a:blip r:embed="rId3">
            <a:alphaModFix/>
          </a:blip>
          <a:srcRect/>
          <a:stretch/>
        </p:blipFill>
        <p:spPr>
          <a:xfrm>
            <a:off x="6009554" y="1799966"/>
            <a:ext cx="5558788" cy="4357935"/>
          </a:xfrm>
          <a:prstGeom prst="rect">
            <a:avLst/>
          </a:prstGeom>
          <a:noFill/>
          <a:ln>
            <a:noFill/>
          </a:ln>
        </p:spPr>
      </p:pic>
      <p:pic>
        <p:nvPicPr>
          <p:cNvPr id="1400" name="Google Shape;1400;p23"/>
          <p:cNvPicPr preferRelativeResize="0"/>
          <p:nvPr/>
        </p:nvPicPr>
        <p:blipFill rotWithShape="1">
          <a:blip r:embed="rId4">
            <a:alphaModFix/>
          </a:blip>
          <a:srcRect/>
          <a:stretch/>
        </p:blipFill>
        <p:spPr>
          <a:xfrm>
            <a:off x="9078650" y="3193675"/>
            <a:ext cx="3481749" cy="348174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96">
                                            <p:txEl>
                                              <p:pRg st="0" end="0"/>
                                            </p:txEl>
                                          </p:spTgt>
                                        </p:tgtEl>
                                        <p:attrNameLst>
                                          <p:attrName>style.visibility</p:attrName>
                                        </p:attrNameLst>
                                      </p:cBhvr>
                                      <p:to>
                                        <p:strVal val="visible"/>
                                      </p:to>
                                    </p:set>
                                    <p:animEffect transition="in" filter="fade">
                                      <p:cBhvr>
                                        <p:cTn id="7" dur="1000"/>
                                        <p:tgtEl>
                                          <p:spTgt spid="139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96">
                                            <p:txEl>
                                              <p:pRg st="1" end="1"/>
                                            </p:txEl>
                                          </p:spTgt>
                                        </p:tgtEl>
                                        <p:attrNameLst>
                                          <p:attrName>style.visibility</p:attrName>
                                        </p:attrNameLst>
                                      </p:cBhvr>
                                      <p:to>
                                        <p:strVal val="visible"/>
                                      </p:to>
                                    </p:set>
                                    <p:animEffect transition="in" filter="fade">
                                      <p:cBhvr>
                                        <p:cTn id="12" dur="1000"/>
                                        <p:tgtEl>
                                          <p:spTgt spid="139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96">
                                            <p:txEl>
                                              <p:pRg st="2" end="2"/>
                                            </p:txEl>
                                          </p:spTgt>
                                        </p:tgtEl>
                                        <p:attrNameLst>
                                          <p:attrName>style.visibility</p:attrName>
                                        </p:attrNameLst>
                                      </p:cBhvr>
                                      <p:to>
                                        <p:strVal val="visible"/>
                                      </p:to>
                                    </p:set>
                                    <p:animEffect transition="in" filter="fade">
                                      <p:cBhvr>
                                        <p:cTn id="17" dur="1000"/>
                                        <p:tgtEl>
                                          <p:spTgt spid="139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405"/>
        <p:cNvGrpSpPr/>
        <p:nvPr/>
      </p:nvGrpSpPr>
      <p:grpSpPr>
        <a:xfrm>
          <a:off x="0" y="0"/>
          <a:ext cx="0" cy="0"/>
          <a:chOff x="0" y="0"/>
          <a:chExt cx="0" cy="0"/>
        </a:xfrm>
      </p:grpSpPr>
      <p:sp>
        <p:nvSpPr>
          <p:cNvPr id="1406" name="Google Shape;1406;p2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Demonstration: Fast breathing and counting breaths </a:t>
            </a:r>
            <a:endParaRPr dirty="0"/>
          </a:p>
        </p:txBody>
      </p:sp>
      <p:sp>
        <p:nvSpPr>
          <p:cNvPr id="1407" name="Google Shape;1407;p24"/>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6</a:t>
            </a:r>
            <a:endParaRPr dirty="0"/>
          </a:p>
        </p:txBody>
      </p:sp>
      <p:sp>
        <p:nvSpPr>
          <p:cNvPr id="1408" name="Google Shape;1408;p2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25</a:t>
            </a:fld>
            <a:endParaRPr dirty="0"/>
          </a:p>
        </p:txBody>
      </p:sp>
      <p:pic>
        <p:nvPicPr>
          <p:cNvPr id="1409" name="Google Shape;1409;p24"/>
          <p:cNvPicPr preferRelativeResize="0"/>
          <p:nvPr/>
        </p:nvPicPr>
        <p:blipFill rotWithShape="1">
          <a:blip r:embed="rId3">
            <a:alphaModFix/>
          </a:blip>
          <a:srcRect/>
          <a:stretch/>
        </p:blipFill>
        <p:spPr>
          <a:xfrm>
            <a:off x="1042889" y="2290478"/>
            <a:ext cx="6358679" cy="3322608"/>
          </a:xfrm>
          <a:prstGeom prst="rect">
            <a:avLst/>
          </a:prstGeom>
          <a:noFill/>
          <a:ln>
            <a:noFill/>
          </a:ln>
        </p:spPr>
      </p:pic>
      <p:pic>
        <p:nvPicPr>
          <p:cNvPr id="1410" name="Google Shape;1410;p24"/>
          <p:cNvPicPr preferRelativeResize="0"/>
          <p:nvPr/>
        </p:nvPicPr>
        <p:blipFill rotWithShape="1">
          <a:blip r:embed="rId4">
            <a:alphaModFix/>
          </a:blip>
          <a:srcRect/>
          <a:stretch/>
        </p:blipFill>
        <p:spPr>
          <a:xfrm>
            <a:off x="7568645" y="2623824"/>
            <a:ext cx="3200677" cy="2389839"/>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415"/>
        <p:cNvGrpSpPr/>
        <p:nvPr/>
      </p:nvGrpSpPr>
      <p:grpSpPr>
        <a:xfrm>
          <a:off x="0" y="0"/>
          <a:ext cx="0" cy="0"/>
          <a:chOff x="0" y="0"/>
          <a:chExt cx="0" cy="0"/>
        </a:xfrm>
      </p:grpSpPr>
      <p:sp>
        <p:nvSpPr>
          <p:cNvPr id="1416" name="Google Shape;1416;p25"/>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Practice 1: Identifying fast breathing</a:t>
            </a:r>
            <a:endParaRPr dirty="0"/>
          </a:p>
        </p:txBody>
      </p:sp>
      <p:pic>
        <p:nvPicPr>
          <p:cNvPr id="1417" name="Google Shape;1417;p25"/>
          <p:cNvPicPr preferRelativeResize="0">
            <a:picLocks noGrp="1"/>
          </p:cNvPicPr>
          <p:nvPr>
            <p:ph type="body" idx="1"/>
          </p:nvPr>
        </p:nvPicPr>
        <p:blipFill rotWithShape="1">
          <a:blip r:embed="rId3">
            <a:alphaModFix/>
          </a:blip>
          <a:srcRect t="2601"/>
          <a:stretch/>
        </p:blipFill>
        <p:spPr>
          <a:xfrm>
            <a:off x="2935289" y="2511188"/>
            <a:ext cx="4943906" cy="2709600"/>
          </a:xfrm>
          <a:prstGeom prst="rect">
            <a:avLst/>
          </a:prstGeom>
          <a:noFill/>
          <a:ln>
            <a:noFill/>
          </a:ln>
        </p:spPr>
      </p:pic>
      <p:sp>
        <p:nvSpPr>
          <p:cNvPr id="1418" name="Google Shape;1418;p25"/>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7</a:t>
            </a:r>
            <a:endParaRPr dirty="0"/>
          </a:p>
        </p:txBody>
      </p:sp>
      <p:sp>
        <p:nvSpPr>
          <p:cNvPr id="1419" name="Google Shape;1419;p2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26</a:t>
            </a:fld>
            <a:endParaRPr dirty="0"/>
          </a:p>
        </p:txBody>
      </p:sp>
      <p:pic>
        <p:nvPicPr>
          <p:cNvPr id="1420" name="Google Shape;1420;p25"/>
          <p:cNvPicPr preferRelativeResize="0"/>
          <p:nvPr/>
        </p:nvPicPr>
        <p:blipFill rotWithShape="1">
          <a:blip r:embed="rId4">
            <a:alphaModFix/>
          </a:blip>
          <a:srcRect/>
          <a:stretch/>
        </p:blipFill>
        <p:spPr>
          <a:xfrm>
            <a:off x="7653324" y="3358884"/>
            <a:ext cx="3206774" cy="2389839"/>
          </a:xfrm>
          <a:prstGeom prst="rect">
            <a:avLst/>
          </a:prstGeom>
          <a:noFill/>
          <a:ln>
            <a:noFill/>
          </a:ln>
        </p:spPr>
      </p:pic>
      <p:sp>
        <p:nvSpPr>
          <p:cNvPr id="1421" name="Google Shape;1421;p25"/>
          <p:cNvSpPr txBox="1"/>
          <p:nvPr/>
        </p:nvSpPr>
        <p:spPr>
          <a:xfrm>
            <a:off x="838200" y="1826210"/>
            <a:ext cx="6900081" cy="4450449"/>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600"/>
              <a:buFont typeface="Arial"/>
              <a:buNone/>
            </a:pPr>
            <a:r>
              <a:rPr lang="en-US" sz="2600" b="0" i="0" u="none" strike="noStrike" cap="none" dirty="0">
                <a:solidFill>
                  <a:schemeClr val="dk1"/>
                </a:solidFill>
                <a:latin typeface="Calibri"/>
                <a:ea typeface="Calibri"/>
                <a:cs typeface="Calibri"/>
                <a:sym typeface="Calibri"/>
              </a:rPr>
              <a:t>On a sheet of paper write:</a:t>
            </a:r>
            <a:endParaRPr sz="1400" b="0" i="0" u="none" strike="noStrike" cap="none" dirty="0">
              <a:solidFill>
                <a:srgbClr val="000000"/>
              </a:solidFill>
              <a:latin typeface="Arial"/>
              <a:ea typeface="Arial"/>
              <a:cs typeface="Arial"/>
              <a:sym typeface="Arial"/>
            </a:endParaRPr>
          </a:p>
          <a:p>
            <a:pPr marL="457200" marR="0" lvl="0" indent="-285750" algn="l" rtl="0">
              <a:lnSpc>
                <a:spcPct val="120000"/>
              </a:lnSpc>
              <a:spcBef>
                <a:spcPts val="0"/>
              </a:spcBef>
              <a:spcAft>
                <a:spcPts val="0"/>
              </a:spcAft>
              <a:buClr>
                <a:schemeClr val="dk1"/>
              </a:buClr>
              <a:buSzPts val="2600"/>
              <a:buFont typeface="Arial"/>
              <a:buChar char="•"/>
            </a:pPr>
            <a:r>
              <a:rPr lang="en-US" sz="2600" b="0" i="0" u="none" strike="noStrike" cap="none" dirty="0">
                <a:solidFill>
                  <a:schemeClr val="dk1"/>
                </a:solidFill>
                <a:latin typeface="Calibri"/>
                <a:ea typeface="Calibri"/>
                <a:cs typeface="Calibri"/>
                <a:sym typeface="Calibri"/>
              </a:rPr>
              <a:t>Case 1</a:t>
            </a:r>
            <a:endParaRPr sz="1400" b="0" i="0" u="none" strike="noStrike" cap="none" dirty="0">
              <a:solidFill>
                <a:srgbClr val="000000"/>
              </a:solidFill>
              <a:latin typeface="Arial"/>
              <a:ea typeface="Arial"/>
              <a:cs typeface="Arial"/>
              <a:sym typeface="Arial"/>
            </a:endParaRPr>
          </a:p>
          <a:p>
            <a:pPr marL="457200" marR="0" lvl="0" indent="-285750" algn="l" rtl="0">
              <a:lnSpc>
                <a:spcPct val="120000"/>
              </a:lnSpc>
              <a:spcBef>
                <a:spcPts val="0"/>
              </a:spcBef>
              <a:spcAft>
                <a:spcPts val="0"/>
              </a:spcAft>
              <a:buClr>
                <a:schemeClr val="dk1"/>
              </a:buClr>
              <a:buSzPts val="2600"/>
              <a:buFont typeface="Arial"/>
              <a:buChar char="•"/>
            </a:pPr>
            <a:r>
              <a:rPr lang="en-US" sz="2600" b="0" i="0" u="none" strike="noStrike" cap="none" dirty="0">
                <a:solidFill>
                  <a:schemeClr val="dk1"/>
                </a:solidFill>
                <a:latin typeface="Calibri"/>
                <a:ea typeface="Calibri"/>
                <a:cs typeface="Calibri"/>
                <a:sym typeface="Calibri"/>
              </a:rPr>
              <a:t>Case 2</a:t>
            </a:r>
            <a:endParaRPr sz="1400" b="0" i="0" u="none" strike="noStrike" cap="none" dirty="0">
              <a:solidFill>
                <a:srgbClr val="000000"/>
              </a:solidFill>
              <a:latin typeface="Arial"/>
              <a:ea typeface="Arial"/>
              <a:cs typeface="Arial"/>
              <a:sym typeface="Arial"/>
            </a:endParaRPr>
          </a:p>
          <a:p>
            <a:pPr marL="457200" marR="0" lvl="0" indent="-285750" algn="l" rtl="0">
              <a:lnSpc>
                <a:spcPct val="120000"/>
              </a:lnSpc>
              <a:spcBef>
                <a:spcPts val="0"/>
              </a:spcBef>
              <a:spcAft>
                <a:spcPts val="0"/>
              </a:spcAft>
              <a:buClr>
                <a:schemeClr val="dk1"/>
              </a:buClr>
              <a:buSzPts val="2600"/>
              <a:buFont typeface="Arial"/>
              <a:buChar char="•"/>
            </a:pPr>
            <a:r>
              <a:rPr lang="en-US" sz="2600" b="0" i="0" u="none" strike="noStrike" cap="none" dirty="0">
                <a:solidFill>
                  <a:schemeClr val="dk1"/>
                </a:solidFill>
                <a:latin typeface="Calibri"/>
                <a:ea typeface="Calibri"/>
                <a:cs typeface="Calibri"/>
                <a:sym typeface="Calibri"/>
              </a:rPr>
              <a:t>Case 3</a:t>
            </a:r>
            <a:endParaRPr sz="1400" b="0" i="0" u="none" strike="noStrike" cap="none" dirty="0">
              <a:solidFill>
                <a:srgbClr val="000000"/>
              </a:solidFill>
              <a:latin typeface="Arial"/>
              <a:ea typeface="Arial"/>
              <a:cs typeface="Arial"/>
              <a:sym typeface="Arial"/>
            </a:endParaRPr>
          </a:p>
          <a:p>
            <a:pPr marL="457200" marR="0" lvl="0" indent="-285750" algn="l" rtl="0">
              <a:lnSpc>
                <a:spcPct val="120000"/>
              </a:lnSpc>
              <a:spcBef>
                <a:spcPts val="0"/>
              </a:spcBef>
              <a:spcAft>
                <a:spcPts val="0"/>
              </a:spcAft>
              <a:buClr>
                <a:schemeClr val="dk1"/>
              </a:buClr>
              <a:buSzPts val="2600"/>
              <a:buFont typeface="Arial"/>
              <a:buChar char="•"/>
            </a:pPr>
            <a:r>
              <a:rPr lang="en-US" sz="2600" b="0" i="0" u="none" strike="noStrike" cap="none" dirty="0">
                <a:solidFill>
                  <a:schemeClr val="dk1"/>
                </a:solidFill>
                <a:latin typeface="Calibri"/>
                <a:ea typeface="Calibri"/>
                <a:cs typeface="Calibri"/>
                <a:sym typeface="Calibri"/>
              </a:rPr>
              <a:t>Case 4</a:t>
            </a:r>
            <a:endParaRPr sz="1400" b="0" i="0" u="none" strike="noStrike" cap="none" dirty="0">
              <a:solidFill>
                <a:srgbClr val="000000"/>
              </a:solidFill>
              <a:latin typeface="Arial"/>
              <a:ea typeface="Arial"/>
              <a:cs typeface="Arial"/>
              <a:sym typeface="Arial"/>
            </a:endParaRPr>
          </a:p>
          <a:p>
            <a:pPr marL="457200" marR="0" lvl="0" indent="-285750" algn="l" rtl="0">
              <a:lnSpc>
                <a:spcPct val="120000"/>
              </a:lnSpc>
              <a:spcBef>
                <a:spcPts val="0"/>
              </a:spcBef>
              <a:spcAft>
                <a:spcPts val="0"/>
              </a:spcAft>
              <a:buClr>
                <a:schemeClr val="dk1"/>
              </a:buClr>
              <a:buSzPts val="2600"/>
              <a:buFont typeface="Arial"/>
              <a:buChar char="•"/>
            </a:pPr>
            <a:r>
              <a:rPr lang="en-US" sz="2600" b="0" i="0" u="none" strike="noStrike" cap="none" dirty="0">
                <a:solidFill>
                  <a:schemeClr val="dk1"/>
                </a:solidFill>
                <a:latin typeface="Calibri"/>
                <a:ea typeface="Calibri"/>
                <a:cs typeface="Calibri"/>
                <a:sym typeface="Calibri"/>
              </a:rPr>
              <a:t>Case 5</a:t>
            </a:r>
            <a:endParaRPr sz="1400" b="0" i="0" u="none" strike="noStrike" cap="none" dirty="0">
              <a:solidFill>
                <a:srgbClr val="000000"/>
              </a:solidFill>
              <a:latin typeface="Arial"/>
              <a:ea typeface="Arial"/>
              <a:cs typeface="Arial"/>
              <a:sym typeface="Arial"/>
            </a:endParaRPr>
          </a:p>
          <a:p>
            <a:pPr marL="457200" marR="0" lvl="0" indent="-285750" algn="l" rtl="0">
              <a:lnSpc>
                <a:spcPct val="120000"/>
              </a:lnSpc>
              <a:spcBef>
                <a:spcPts val="0"/>
              </a:spcBef>
              <a:spcAft>
                <a:spcPts val="0"/>
              </a:spcAft>
              <a:buClr>
                <a:schemeClr val="dk1"/>
              </a:buClr>
              <a:buSzPts val="2600"/>
              <a:buFont typeface="Arial"/>
              <a:buChar char="•"/>
            </a:pPr>
            <a:r>
              <a:rPr lang="en-US" sz="2600" b="0" i="0" u="none" strike="noStrike" cap="none" dirty="0">
                <a:solidFill>
                  <a:schemeClr val="dk1"/>
                </a:solidFill>
                <a:latin typeface="Calibri"/>
                <a:ea typeface="Calibri"/>
                <a:cs typeface="Calibri"/>
                <a:sym typeface="Calibri"/>
              </a:rPr>
              <a:t>Case 6</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600"/>
              <a:buFont typeface="Arial"/>
              <a:buNone/>
            </a:pPr>
            <a:r>
              <a:rPr lang="en-US" sz="2600" b="0" i="0" u="none" strike="noStrike" cap="none" dirty="0">
                <a:solidFill>
                  <a:schemeClr val="dk1"/>
                </a:solidFill>
                <a:latin typeface="Calibri"/>
                <a:ea typeface="Calibri"/>
                <a:cs typeface="Calibri"/>
                <a:sym typeface="Calibri"/>
              </a:rPr>
              <a:t>Watch the video carefully and write next to each case if they have fast breathing or not</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426"/>
        <p:cNvGrpSpPr/>
        <p:nvPr/>
      </p:nvGrpSpPr>
      <p:grpSpPr>
        <a:xfrm>
          <a:off x="0" y="0"/>
          <a:ext cx="0" cy="0"/>
          <a:chOff x="0" y="0"/>
          <a:chExt cx="0" cy="0"/>
        </a:xfrm>
      </p:grpSpPr>
      <p:sp>
        <p:nvSpPr>
          <p:cNvPr id="1427" name="Google Shape;1427;p26"/>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Practice 2: Identifying fast breathing (continued)</a:t>
            </a:r>
            <a:endParaRPr dirty="0"/>
          </a:p>
        </p:txBody>
      </p:sp>
      <p:sp>
        <p:nvSpPr>
          <p:cNvPr id="1428" name="Google Shape;1428;p26"/>
          <p:cNvSpPr txBox="1">
            <a:spLocks noGrp="1"/>
          </p:cNvSpPr>
          <p:nvPr>
            <p:ph type="body" idx="1"/>
          </p:nvPr>
        </p:nvSpPr>
        <p:spPr>
          <a:xfrm>
            <a:off x="1139551" y="1984217"/>
            <a:ext cx="6041178"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150000"/>
              </a:lnSpc>
              <a:spcBef>
                <a:spcPts val="0"/>
              </a:spcBef>
              <a:spcAft>
                <a:spcPts val="0"/>
              </a:spcAft>
              <a:buClr>
                <a:schemeClr val="dk1"/>
              </a:buClr>
              <a:buSzPts val="2800"/>
              <a:buChar char="•"/>
            </a:pPr>
            <a:r>
              <a:rPr lang="en-US" sz="2800" dirty="0"/>
              <a:t>Review the 10 cases on your activity sheet</a:t>
            </a:r>
            <a:endParaRPr dirty="0"/>
          </a:p>
          <a:p>
            <a:pPr marL="228600" lvl="0" indent="-228600" algn="l" rtl="0">
              <a:lnSpc>
                <a:spcPct val="150000"/>
              </a:lnSpc>
              <a:spcBef>
                <a:spcPts val="1000"/>
              </a:spcBef>
              <a:spcAft>
                <a:spcPts val="0"/>
              </a:spcAft>
              <a:buClr>
                <a:schemeClr val="dk1"/>
              </a:buClr>
              <a:buSzPts val="2800"/>
              <a:buChar char="•"/>
            </a:pPr>
            <a:r>
              <a:rPr lang="en-US" sz="2800" dirty="0"/>
              <a:t>For each child, consider their age and number of breaths per minute</a:t>
            </a:r>
            <a:endParaRPr dirty="0"/>
          </a:p>
          <a:p>
            <a:pPr marL="228600" lvl="0" indent="-228600" algn="l" rtl="0">
              <a:lnSpc>
                <a:spcPct val="150000"/>
              </a:lnSpc>
              <a:spcBef>
                <a:spcPts val="1000"/>
              </a:spcBef>
              <a:spcAft>
                <a:spcPts val="0"/>
              </a:spcAft>
              <a:buClr>
                <a:schemeClr val="dk1"/>
              </a:buClr>
              <a:buSzPts val="2800"/>
              <a:buChar char="•"/>
            </a:pPr>
            <a:r>
              <a:rPr lang="en-US" sz="2800" dirty="0"/>
              <a:t>In the gray column, write if you think the breathing is </a:t>
            </a:r>
            <a:r>
              <a:rPr lang="en-US" sz="2800" u="sng" dirty="0"/>
              <a:t>fast</a:t>
            </a:r>
            <a:r>
              <a:rPr lang="en-US" sz="2800" dirty="0"/>
              <a:t> or </a:t>
            </a:r>
            <a:r>
              <a:rPr lang="en-US" sz="2800" u="sng" dirty="0"/>
              <a:t>normal</a:t>
            </a:r>
            <a:endParaRPr u="sng" dirty="0"/>
          </a:p>
          <a:p>
            <a:pPr marL="228600" lvl="0" indent="-88900" algn="l" rtl="0">
              <a:lnSpc>
                <a:spcPct val="150000"/>
              </a:lnSpc>
              <a:spcBef>
                <a:spcPts val="1000"/>
              </a:spcBef>
              <a:spcAft>
                <a:spcPts val="0"/>
              </a:spcAft>
              <a:buClr>
                <a:schemeClr val="dk1"/>
              </a:buClr>
              <a:buSzPts val="2200"/>
              <a:buNone/>
            </a:pPr>
            <a:endParaRPr dirty="0"/>
          </a:p>
        </p:txBody>
      </p:sp>
      <p:sp>
        <p:nvSpPr>
          <p:cNvPr id="1429" name="Google Shape;1429;p26"/>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7</a:t>
            </a:r>
            <a:endParaRPr dirty="0"/>
          </a:p>
        </p:txBody>
      </p:sp>
      <p:sp>
        <p:nvSpPr>
          <p:cNvPr id="1430" name="Google Shape;1430;p2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27</a:t>
            </a:fld>
            <a:endParaRPr dirty="0"/>
          </a:p>
        </p:txBody>
      </p:sp>
      <p:sp>
        <p:nvSpPr>
          <p:cNvPr id="1431" name="Google Shape;1431;p26"/>
          <p:cNvSpPr txBox="1"/>
          <p:nvPr/>
        </p:nvSpPr>
        <p:spPr>
          <a:xfrm>
            <a:off x="7359889" y="5271353"/>
            <a:ext cx="4336856"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accent3"/>
              </a:buClr>
              <a:buSzPts val="2400"/>
              <a:buFont typeface="Arial Black"/>
              <a:buNone/>
            </a:pPr>
            <a:r>
              <a:rPr lang="en-US" sz="2400" b="0" i="0" u="none" strike="noStrike" cap="none" dirty="0">
                <a:solidFill>
                  <a:schemeClr val="accent3"/>
                </a:solidFill>
                <a:latin typeface="Arial Black"/>
                <a:ea typeface="Arial Black"/>
                <a:cs typeface="Arial Black"/>
                <a:sym typeface="Arial Black"/>
              </a:rPr>
              <a:t>You will have 5 minutes to complete the task</a:t>
            </a:r>
            <a:endParaRPr sz="1400" b="0" i="0" u="none" strike="noStrike" cap="none" dirty="0">
              <a:solidFill>
                <a:srgbClr val="000000"/>
              </a:solidFill>
              <a:latin typeface="Arial"/>
              <a:ea typeface="Arial"/>
              <a:cs typeface="Arial"/>
              <a:sym typeface="Arial"/>
            </a:endParaRPr>
          </a:p>
        </p:txBody>
      </p:sp>
      <p:pic>
        <p:nvPicPr>
          <p:cNvPr id="1432" name="Google Shape;1432;p26"/>
          <p:cNvPicPr preferRelativeResize="0"/>
          <p:nvPr/>
        </p:nvPicPr>
        <p:blipFill rotWithShape="1">
          <a:blip r:embed="rId3">
            <a:alphaModFix/>
          </a:blip>
          <a:srcRect/>
          <a:stretch/>
        </p:blipFill>
        <p:spPr>
          <a:xfrm>
            <a:off x="8133515" y="2285863"/>
            <a:ext cx="2789622" cy="2789622"/>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437"/>
        <p:cNvGrpSpPr/>
        <p:nvPr/>
      </p:nvGrpSpPr>
      <p:grpSpPr>
        <a:xfrm>
          <a:off x="0" y="0"/>
          <a:ext cx="0" cy="0"/>
          <a:chOff x="0" y="0"/>
          <a:chExt cx="0" cy="0"/>
        </a:xfrm>
      </p:grpSpPr>
      <p:sp>
        <p:nvSpPr>
          <p:cNvPr id="1438" name="Google Shape;1438;p27"/>
          <p:cNvSpPr/>
          <p:nvPr/>
        </p:nvSpPr>
        <p:spPr>
          <a:xfrm>
            <a:off x="1366837" y="2012949"/>
            <a:ext cx="9458325" cy="4216400"/>
          </a:xfrm>
          <a:prstGeom prst="round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439" name="Google Shape;1439;p27"/>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00000"/>
              <a:buFont typeface="Roboto Condensed"/>
              <a:buNone/>
            </a:pPr>
            <a:r>
              <a:rPr lang="en-US" dirty="0"/>
              <a:t>Discussion: Identifying chest in-drawing and fast breathing</a:t>
            </a:r>
            <a:endParaRPr dirty="0"/>
          </a:p>
        </p:txBody>
      </p:sp>
      <p:sp>
        <p:nvSpPr>
          <p:cNvPr id="1440" name="Google Shape;1440;p27"/>
          <p:cNvSpPr txBox="1">
            <a:spLocks noGrp="1"/>
          </p:cNvSpPr>
          <p:nvPr>
            <p:ph type="body" idx="1"/>
          </p:nvPr>
        </p:nvSpPr>
        <p:spPr>
          <a:xfrm>
            <a:off x="2168127" y="2674256"/>
            <a:ext cx="7855743" cy="2951165"/>
          </a:xfrm>
          <a:prstGeom prst="rect">
            <a:avLst/>
          </a:prstGeom>
          <a:noFill/>
          <a:ln>
            <a:noFill/>
          </a:ln>
        </p:spPr>
        <p:txBody>
          <a:bodyPr spcFirstLastPara="1" wrap="square" lIns="91425" tIns="45700" rIns="91425" bIns="45700" anchor="t" anchorCtr="0">
            <a:normAutofit/>
          </a:bodyPr>
          <a:lstStyle/>
          <a:p>
            <a:pPr marL="0" lvl="0" indent="0" algn="ctr" rtl="0">
              <a:lnSpc>
                <a:spcPct val="100000"/>
              </a:lnSpc>
              <a:spcBef>
                <a:spcPts val="0"/>
              </a:spcBef>
              <a:spcAft>
                <a:spcPts val="0"/>
              </a:spcAft>
              <a:buClr>
                <a:schemeClr val="lt1"/>
              </a:buClr>
              <a:buSzPts val="3200"/>
              <a:buNone/>
            </a:pPr>
            <a:r>
              <a:rPr lang="en-US" sz="3200" dirty="0">
                <a:solidFill>
                  <a:schemeClr val="lt1"/>
                </a:solidFill>
              </a:rPr>
              <a:t>In your pharmacy or drug shop, do you anticipate any challenges performing these tasks? </a:t>
            </a:r>
            <a:endParaRPr dirty="0"/>
          </a:p>
          <a:p>
            <a:pPr marL="0" lvl="0" indent="0" algn="ctr" rtl="0">
              <a:lnSpc>
                <a:spcPct val="100000"/>
              </a:lnSpc>
              <a:spcBef>
                <a:spcPts val="2200"/>
              </a:spcBef>
              <a:spcAft>
                <a:spcPts val="0"/>
              </a:spcAft>
              <a:buClr>
                <a:schemeClr val="lt1"/>
              </a:buClr>
              <a:buSzPts val="3200"/>
              <a:buNone/>
            </a:pPr>
            <a:r>
              <a:rPr lang="en-US" sz="3200" dirty="0">
                <a:solidFill>
                  <a:schemeClr val="lt1"/>
                </a:solidFill>
              </a:rPr>
              <a:t>Where in your pharmacy or shop are you going to perform these tasks? </a:t>
            </a:r>
            <a:endParaRPr dirty="0"/>
          </a:p>
        </p:txBody>
      </p:sp>
      <p:sp>
        <p:nvSpPr>
          <p:cNvPr id="1441" name="Google Shape;1441;p27"/>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8</a:t>
            </a:r>
            <a:endParaRPr dirty="0"/>
          </a:p>
        </p:txBody>
      </p:sp>
      <p:sp>
        <p:nvSpPr>
          <p:cNvPr id="1442" name="Google Shape;1442;p2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28</a:t>
            </a:fld>
            <a:endParaRP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447"/>
        <p:cNvGrpSpPr/>
        <p:nvPr/>
      </p:nvGrpSpPr>
      <p:grpSpPr>
        <a:xfrm>
          <a:off x="0" y="0"/>
          <a:ext cx="0" cy="0"/>
          <a:chOff x="0" y="0"/>
          <a:chExt cx="0" cy="0"/>
        </a:xfrm>
      </p:grpSpPr>
      <p:sp>
        <p:nvSpPr>
          <p:cNvPr id="1448" name="Google Shape;1448;p28"/>
          <p:cNvSpPr txBox="1"/>
          <p:nvPr/>
        </p:nvSpPr>
        <p:spPr>
          <a:xfrm>
            <a:off x="5414997" y="620373"/>
            <a:ext cx="7257900" cy="30780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000000"/>
              </a:buClr>
              <a:buSzPts val="3200"/>
              <a:buFont typeface="Arial"/>
              <a:buNone/>
            </a:pPr>
            <a:endParaRPr sz="1400" b="0" i="0" u="none" strike="noStrike" cap="none" dirty="0">
              <a:solidFill>
                <a:srgbClr val="000000"/>
              </a:solidFill>
              <a:latin typeface="Arial"/>
              <a:ea typeface="Arial"/>
              <a:cs typeface="Arial"/>
              <a:sym typeface="Arial"/>
            </a:endParaRPr>
          </a:p>
        </p:txBody>
      </p:sp>
      <p:sp>
        <p:nvSpPr>
          <p:cNvPr id="1449" name="Google Shape;1449;p28"/>
          <p:cNvSpPr>
            <a:spLocks noGrp="1"/>
          </p:cNvSpPr>
          <p:nvPr>
            <p:ph type="pic" idx="2"/>
          </p:nvPr>
        </p:nvSpPr>
        <p:spPr>
          <a:xfrm>
            <a:off x="0" y="0"/>
            <a:ext cx="5483700" cy="6858000"/>
          </a:xfrm>
          <a:prstGeom prst="rect">
            <a:avLst/>
          </a:prstGeom>
          <a:solidFill>
            <a:srgbClr val="FFF2E3"/>
          </a:solidFill>
          <a:ln>
            <a:noFill/>
          </a:ln>
        </p:spPr>
        <p:txBody>
          <a:bodyPr/>
          <a:lstStyle/>
          <a:p>
            <a:endParaRPr lang="en-US" dirty="0"/>
          </a:p>
        </p:txBody>
      </p:sp>
      <p:sp>
        <p:nvSpPr>
          <p:cNvPr id="1450" name="Google Shape;1450;p28"/>
          <p:cNvSpPr txBox="1">
            <a:spLocks noGrp="1"/>
          </p:cNvSpPr>
          <p:nvPr>
            <p:ph type="body" idx="3"/>
          </p:nvPr>
        </p:nvSpPr>
        <p:spPr>
          <a:xfrm>
            <a:off x="5755167" y="2293950"/>
            <a:ext cx="5466859" cy="2362200"/>
          </a:xfrm>
          <a:prstGeom prst="rect">
            <a:avLst/>
          </a:prstGeom>
          <a:noFill/>
          <a:ln>
            <a:noFill/>
          </a:ln>
        </p:spPr>
        <p:txBody>
          <a:bodyPr spcFirstLastPara="1" wrap="square" lIns="91425" tIns="45700" rIns="91425" bIns="45700" anchor="ctr" anchorCtr="0">
            <a:normAutofit fontScale="70000" lnSpcReduction="20000"/>
          </a:bodyPr>
          <a:lstStyle/>
          <a:p>
            <a:pPr marL="457200" lvl="0" indent="-355600" algn="l" rtl="0">
              <a:lnSpc>
                <a:spcPct val="120000"/>
              </a:lnSpc>
              <a:spcBef>
                <a:spcPts val="0"/>
              </a:spcBef>
              <a:spcAft>
                <a:spcPts val="0"/>
              </a:spcAft>
              <a:buSzPct val="100000"/>
              <a:buChar char="●"/>
            </a:pPr>
            <a:r>
              <a:rPr lang="en-US" sz="3200" dirty="0"/>
              <a:t>Difficult breathing (including chest in-drawing) and/or fast breathing are signs of </a:t>
            </a:r>
            <a:r>
              <a:rPr lang="en-US" sz="32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rPr>
              <a:t>pneumonia</a:t>
            </a:r>
            <a:r>
              <a:rPr lang="en-US" sz="3200" dirty="0"/>
              <a:t>.</a:t>
            </a:r>
            <a:endParaRPr sz="1400" dirty="0">
              <a:solidFill>
                <a:schemeClr val="dk1"/>
              </a:solidFill>
            </a:endParaRPr>
          </a:p>
          <a:p>
            <a:pPr marL="0" lvl="0" indent="0" algn="l" rtl="0">
              <a:lnSpc>
                <a:spcPct val="120000"/>
              </a:lnSpc>
              <a:spcBef>
                <a:spcPts val="0"/>
              </a:spcBef>
              <a:spcAft>
                <a:spcPts val="0"/>
              </a:spcAft>
              <a:buClr>
                <a:schemeClr val="dk1"/>
              </a:buClr>
              <a:buSzPct val="100000"/>
              <a:buFont typeface="Arial"/>
              <a:buNone/>
            </a:pPr>
            <a:endParaRPr sz="3200" dirty="0"/>
          </a:p>
          <a:p>
            <a:pPr marL="457200" lvl="0" indent="-355600" algn="l" rtl="0">
              <a:lnSpc>
                <a:spcPct val="120000"/>
              </a:lnSpc>
              <a:spcBef>
                <a:spcPts val="0"/>
              </a:spcBef>
              <a:spcAft>
                <a:spcPts val="0"/>
              </a:spcAft>
              <a:buSzPct val="100000"/>
              <a:buChar char="●"/>
            </a:pPr>
            <a:r>
              <a:rPr lang="en-US" sz="3200" dirty="0"/>
              <a:t>Decide on treatment or referral based on your findings</a:t>
            </a:r>
            <a:endParaRPr sz="3200" dirty="0"/>
          </a:p>
        </p:txBody>
      </p:sp>
      <p:pic>
        <p:nvPicPr>
          <p:cNvPr id="1451" name="Google Shape;1451;p28"/>
          <p:cNvPicPr preferRelativeResize="0"/>
          <p:nvPr/>
        </p:nvPicPr>
        <p:blipFill rotWithShape="1">
          <a:blip r:embed="rId3">
            <a:alphaModFix/>
          </a:blip>
          <a:srcRect/>
          <a:stretch/>
        </p:blipFill>
        <p:spPr>
          <a:xfrm>
            <a:off x="271467" y="4373875"/>
            <a:ext cx="4940756" cy="2362200"/>
          </a:xfrm>
          <a:prstGeom prst="rect">
            <a:avLst/>
          </a:prstGeom>
          <a:noFill/>
          <a:ln>
            <a:noFill/>
          </a:ln>
        </p:spPr>
      </p:pic>
      <p:pic>
        <p:nvPicPr>
          <p:cNvPr id="1452" name="Google Shape;1452;p28"/>
          <p:cNvPicPr preferRelativeResize="0"/>
          <p:nvPr/>
        </p:nvPicPr>
        <p:blipFill rotWithShape="1">
          <a:blip r:embed="rId4">
            <a:alphaModFix/>
          </a:blip>
          <a:srcRect/>
          <a:stretch/>
        </p:blipFill>
        <p:spPr>
          <a:xfrm>
            <a:off x="-46575" y="0"/>
            <a:ext cx="5576850" cy="485427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55"/>
        <p:cNvGrpSpPr/>
        <p:nvPr/>
      </p:nvGrpSpPr>
      <p:grpSpPr>
        <a:xfrm>
          <a:off x="0" y="0"/>
          <a:ext cx="0" cy="0"/>
          <a:chOff x="0" y="0"/>
          <a:chExt cx="0" cy="0"/>
        </a:xfrm>
      </p:grpSpPr>
      <p:sp>
        <p:nvSpPr>
          <p:cNvPr id="1156" name="Google Shape;1156;p3"/>
          <p:cNvSpPr txBox="1">
            <a:spLocks noGrp="1"/>
          </p:cNvSpPr>
          <p:nvPr>
            <p:ph type="title"/>
          </p:nvPr>
        </p:nvSpPr>
        <p:spPr>
          <a:xfrm>
            <a:off x="838200" y="36289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Roboto Condensed"/>
              <a:buNone/>
            </a:pPr>
            <a:r>
              <a:rPr lang="en-US" dirty="0">
                <a:solidFill>
                  <a:schemeClr val="accent5"/>
                </a:solidFill>
              </a:rPr>
              <a:t>Learning objectives</a:t>
            </a:r>
            <a:endParaRPr dirty="0"/>
          </a:p>
        </p:txBody>
      </p:sp>
      <p:sp>
        <p:nvSpPr>
          <p:cNvPr id="1157" name="Google Shape;1157;p3"/>
          <p:cNvSpPr txBox="1">
            <a:spLocks noGrp="1"/>
          </p:cNvSpPr>
          <p:nvPr>
            <p:ph type="body" idx="1"/>
          </p:nvPr>
        </p:nvSpPr>
        <p:spPr>
          <a:xfrm>
            <a:off x="838199" y="1432193"/>
            <a:ext cx="8716500" cy="4744800"/>
          </a:xfrm>
          <a:prstGeom prst="rect">
            <a:avLst/>
          </a:prstGeom>
          <a:noFill/>
          <a:ln>
            <a:noFill/>
          </a:ln>
        </p:spPr>
        <p:txBody>
          <a:bodyPr spcFirstLastPara="1" wrap="square" lIns="91425" tIns="45700" rIns="91425" bIns="45700" anchor="t" anchorCtr="0">
            <a:normAutofit/>
          </a:bodyPr>
          <a:lstStyle/>
          <a:p>
            <a:pPr marL="0" marR="0" lvl="0" indent="0" algn="l" rtl="0">
              <a:lnSpc>
                <a:spcPct val="130000"/>
              </a:lnSpc>
              <a:spcBef>
                <a:spcPts val="0"/>
              </a:spcBef>
              <a:spcAft>
                <a:spcPts val="0"/>
              </a:spcAft>
              <a:buClr>
                <a:schemeClr val="dk1"/>
              </a:buClr>
              <a:buSzPts val="3000"/>
              <a:buNone/>
            </a:pPr>
            <a:r>
              <a:rPr lang="en-US" sz="3000" dirty="0"/>
              <a:t>By the end of this session, you will be able to:</a:t>
            </a:r>
            <a:endParaRPr sz="3000" dirty="0"/>
          </a:p>
          <a:p>
            <a:pPr marL="457200" marR="0" lvl="0" indent="-390525" algn="l" rtl="0">
              <a:lnSpc>
                <a:spcPct val="115000"/>
              </a:lnSpc>
              <a:spcBef>
                <a:spcPts val="0"/>
              </a:spcBef>
              <a:spcAft>
                <a:spcPts val="0"/>
              </a:spcAft>
              <a:buSzPts val="3000"/>
              <a:buChar char="•"/>
            </a:pPr>
            <a:r>
              <a:rPr lang="en-US" sz="3000" dirty="0"/>
              <a:t>Define pneumonia and describe how it is different than a common cold</a:t>
            </a:r>
            <a:endParaRPr sz="3000" dirty="0"/>
          </a:p>
          <a:p>
            <a:pPr marL="457200" marR="0" lvl="0" indent="-390525" algn="l" rtl="0">
              <a:lnSpc>
                <a:spcPct val="115000"/>
              </a:lnSpc>
              <a:spcBef>
                <a:spcPts val="0"/>
              </a:spcBef>
              <a:spcAft>
                <a:spcPts val="0"/>
              </a:spcAft>
              <a:buSzPts val="3000"/>
              <a:buChar char="•"/>
            </a:pPr>
            <a:r>
              <a:rPr lang="en-US" sz="3000" dirty="0"/>
              <a:t>Understand why pneumonia is dangerous</a:t>
            </a:r>
            <a:endParaRPr sz="3000" dirty="0"/>
          </a:p>
          <a:p>
            <a:pPr marL="457200" marR="0" lvl="0" indent="-390525" algn="l" rtl="0">
              <a:lnSpc>
                <a:spcPct val="115000"/>
              </a:lnSpc>
              <a:spcBef>
                <a:spcPts val="0"/>
              </a:spcBef>
              <a:spcAft>
                <a:spcPts val="0"/>
              </a:spcAft>
              <a:buSzPts val="3000"/>
              <a:buChar char="•"/>
            </a:pPr>
            <a:r>
              <a:rPr lang="en-US" sz="3000" dirty="0"/>
              <a:t>Understand what causes pneumonia, how it spreads, and how to prevent it</a:t>
            </a:r>
            <a:endParaRPr sz="3000" dirty="0"/>
          </a:p>
          <a:p>
            <a:pPr marL="0" marR="0" lvl="0" indent="0" algn="l" rtl="0">
              <a:lnSpc>
                <a:spcPct val="130000"/>
              </a:lnSpc>
              <a:spcBef>
                <a:spcPts val="0"/>
              </a:spcBef>
              <a:spcAft>
                <a:spcPts val="0"/>
              </a:spcAft>
              <a:buClr>
                <a:schemeClr val="dk1"/>
              </a:buClr>
              <a:buSzPts val="3000"/>
              <a:buFont typeface="Arial"/>
              <a:buNone/>
            </a:pPr>
            <a:r>
              <a:rPr lang="en-US" sz="3000" dirty="0">
                <a:solidFill>
                  <a:schemeClr val="lt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s</a:t>
            </a:r>
            <a:r>
              <a:rPr lang="en-US" sz="3000" dirty="0">
                <a:solidFill>
                  <a:schemeClr val="lt1"/>
                </a:solidFill>
              </a:rPr>
              <a:t> </a:t>
            </a:r>
            <a:r>
              <a:rPr lang="en-US" sz="3000" dirty="0">
                <a:solidFill>
                  <a:schemeClr val="lt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h</a:t>
            </a:r>
            <a:endParaRPr dirty="0">
              <a:solidFill>
                <a:schemeClr val="lt1"/>
              </a:solidFill>
            </a:endParaRPr>
          </a:p>
          <a:p>
            <a:pPr marL="228600" lvl="0" indent="-50800" algn="l" rtl="0">
              <a:lnSpc>
                <a:spcPct val="130000"/>
              </a:lnSpc>
              <a:spcBef>
                <a:spcPts val="1000"/>
              </a:spcBef>
              <a:spcAft>
                <a:spcPts val="0"/>
              </a:spcAft>
              <a:buClr>
                <a:schemeClr val="dk1"/>
              </a:buClr>
              <a:buSzPts val="2800"/>
              <a:buNone/>
            </a:pPr>
            <a:endParaRPr sz="2800" dirty="0"/>
          </a:p>
          <a:p>
            <a:pPr marL="228600" lvl="0" indent="0" algn="l" rtl="0">
              <a:lnSpc>
                <a:spcPct val="138888"/>
              </a:lnSpc>
              <a:spcBef>
                <a:spcPts val="1000"/>
              </a:spcBef>
              <a:spcAft>
                <a:spcPts val="0"/>
              </a:spcAft>
              <a:buClr>
                <a:schemeClr val="dk1"/>
              </a:buClr>
              <a:buSzPts val="3600"/>
              <a:buNone/>
            </a:pPr>
            <a:endParaRPr sz="3600" dirty="0"/>
          </a:p>
          <a:p>
            <a:pPr marL="0" lvl="0" indent="0" algn="l" rtl="0">
              <a:lnSpc>
                <a:spcPct val="150000"/>
              </a:lnSpc>
              <a:spcBef>
                <a:spcPts val="1000"/>
              </a:spcBef>
              <a:spcAft>
                <a:spcPts val="0"/>
              </a:spcAft>
              <a:buClr>
                <a:schemeClr val="dk1"/>
              </a:buClr>
              <a:buSzPts val="2200"/>
              <a:buNone/>
            </a:pPr>
            <a:endParaRPr dirty="0"/>
          </a:p>
        </p:txBody>
      </p:sp>
      <p:sp>
        <p:nvSpPr>
          <p:cNvPr id="1158" name="Google Shape;1158;p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a:t>
            </a:fld>
            <a:endParaRPr dirty="0"/>
          </a:p>
        </p:txBody>
      </p:sp>
      <p:pic>
        <p:nvPicPr>
          <p:cNvPr id="1159" name="Google Shape;1159;p3">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8920900" y="3436222"/>
            <a:ext cx="3004400" cy="287407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457"/>
        <p:cNvGrpSpPr/>
        <p:nvPr/>
      </p:nvGrpSpPr>
      <p:grpSpPr>
        <a:xfrm>
          <a:off x="0" y="0"/>
          <a:ext cx="0" cy="0"/>
          <a:chOff x="0" y="0"/>
          <a:chExt cx="0" cy="0"/>
        </a:xfrm>
      </p:grpSpPr>
      <p:sp>
        <p:nvSpPr>
          <p:cNvPr id="1458" name="Google Shape;1458;p29"/>
          <p:cNvSpPr txBox="1">
            <a:spLocks noGrp="1"/>
          </p:cNvSpPr>
          <p:nvPr>
            <p:ph type="body" idx="1"/>
          </p:nvPr>
        </p:nvSpPr>
        <p:spPr>
          <a:xfrm>
            <a:off x="965199" y="2312988"/>
            <a:ext cx="10353589" cy="2197019"/>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rgbClr val="14484A"/>
              </a:buClr>
              <a:buSzPts val="3600"/>
              <a:buNone/>
            </a:pPr>
            <a:r>
              <a:rPr lang="en-US" dirty="0"/>
              <a:t>Pneumonia treatment and referral</a:t>
            </a:r>
            <a:endParaRPr dirty="0"/>
          </a:p>
        </p:txBody>
      </p:sp>
      <p:sp>
        <p:nvSpPr>
          <p:cNvPr id="1459" name="Google Shape;1459;p29"/>
          <p:cNvSpPr txBox="1">
            <a:spLocks noGrp="1"/>
          </p:cNvSpPr>
          <p:nvPr>
            <p:ph type="body" idx="2"/>
          </p:nvPr>
        </p:nvSpPr>
        <p:spPr>
          <a:xfrm>
            <a:off x="991182" y="2436556"/>
            <a:ext cx="2423459" cy="52120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4000"/>
              <a:buNone/>
            </a:pPr>
            <a:r>
              <a:rPr lang="en-US" sz="4000" dirty="0"/>
              <a:t>Session 3</a:t>
            </a:r>
            <a:endParaRP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464"/>
        <p:cNvGrpSpPr/>
        <p:nvPr/>
      </p:nvGrpSpPr>
      <p:grpSpPr>
        <a:xfrm>
          <a:off x="0" y="0"/>
          <a:ext cx="0" cy="0"/>
          <a:chOff x="0" y="0"/>
          <a:chExt cx="0" cy="0"/>
        </a:xfrm>
      </p:grpSpPr>
      <p:sp>
        <p:nvSpPr>
          <p:cNvPr id="1465" name="Google Shape;1465;p30"/>
          <p:cNvSpPr txBox="1">
            <a:spLocks noGrp="1"/>
          </p:cNvSpPr>
          <p:nvPr>
            <p:ph type="title"/>
          </p:nvPr>
        </p:nvSpPr>
        <p:spPr>
          <a:xfrm>
            <a:off x="838200" y="636355"/>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1E6C6F"/>
              </a:buClr>
              <a:buSzPts val="3600"/>
              <a:buFont typeface="Roboto Condensed"/>
              <a:buNone/>
            </a:pPr>
            <a:r>
              <a:rPr lang="en-US" dirty="0">
                <a:solidFill>
                  <a:srgbClr val="1E6C6F"/>
                </a:solidFill>
              </a:rPr>
              <a:t>Learning objectives</a:t>
            </a:r>
            <a:endParaRPr dirty="0"/>
          </a:p>
        </p:txBody>
      </p:sp>
      <p:sp>
        <p:nvSpPr>
          <p:cNvPr id="1466" name="Google Shape;1466;p30"/>
          <p:cNvSpPr txBox="1">
            <a:spLocks noGrp="1"/>
          </p:cNvSpPr>
          <p:nvPr>
            <p:ph type="body" idx="1"/>
          </p:nvPr>
        </p:nvSpPr>
        <p:spPr>
          <a:xfrm>
            <a:off x="838200" y="1584844"/>
            <a:ext cx="8110928" cy="4922304"/>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130000"/>
              </a:lnSpc>
              <a:spcBef>
                <a:spcPts val="0"/>
              </a:spcBef>
              <a:spcAft>
                <a:spcPts val="0"/>
              </a:spcAft>
              <a:buClr>
                <a:schemeClr val="dk1"/>
              </a:buClr>
              <a:buSzPct val="100000"/>
              <a:buNone/>
            </a:pPr>
            <a:r>
              <a:rPr lang="en-US" sz="3200" dirty="0"/>
              <a:t>By the end of this session, you will be able to:</a:t>
            </a:r>
            <a:endParaRPr dirty="0"/>
          </a:p>
          <a:p>
            <a:pPr marL="228600" lvl="0" indent="-228600" algn="l" rtl="0">
              <a:lnSpc>
                <a:spcPct val="130000"/>
              </a:lnSpc>
              <a:spcBef>
                <a:spcPts val="1000"/>
              </a:spcBef>
              <a:spcAft>
                <a:spcPts val="0"/>
              </a:spcAft>
              <a:buClr>
                <a:schemeClr val="dk1"/>
              </a:buClr>
              <a:buSzPct val="100000"/>
              <a:buChar char="•"/>
            </a:pPr>
            <a:r>
              <a:rPr lang="en-US" sz="3200" dirty="0"/>
              <a:t>Explain the appropriate treatment for pneumonia and common cold/cough</a:t>
            </a:r>
            <a:endParaRPr dirty="0"/>
          </a:p>
          <a:p>
            <a:pPr marL="228600" lvl="0" indent="-228600" algn="l" rtl="0">
              <a:lnSpc>
                <a:spcPct val="130000"/>
              </a:lnSpc>
              <a:spcBef>
                <a:spcPts val="1000"/>
              </a:spcBef>
              <a:spcAft>
                <a:spcPts val="0"/>
              </a:spcAft>
              <a:buClr>
                <a:schemeClr val="dk1"/>
              </a:buClr>
              <a:buSzPct val="100000"/>
              <a:buChar char="•"/>
            </a:pPr>
            <a:r>
              <a:rPr lang="en-US" sz="3200" dirty="0"/>
              <a:t>Explain when to refer a child with pneumonia and pre-referral treatment</a:t>
            </a:r>
            <a:endParaRPr dirty="0"/>
          </a:p>
          <a:p>
            <a:pPr marL="228600" lvl="0" indent="-228600" algn="l" rtl="0">
              <a:lnSpc>
                <a:spcPct val="130000"/>
              </a:lnSpc>
              <a:spcBef>
                <a:spcPts val="1000"/>
              </a:spcBef>
              <a:spcAft>
                <a:spcPts val="0"/>
              </a:spcAft>
              <a:buClr>
                <a:schemeClr val="dk1"/>
              </a:buClr>
              <a:buSzPct val="100000"/>
              <a:buChar char="•"/>
            </a:pPr>
            <a:r>
              <a:rPr lang="en-US" sz="3200" dirty="0"/>
              <a:t>Demonstrate giving treatment instructions to the caregiver/helping to give the first dose and advising for homecare/when to bring child to a higher-level health facility</a:t>
            </a:r>
            <a:endParaRPr dirty="0"/>
          </a:p>
          <a:p>
            <a:pPr marL="0" lvl="0" indent="0" algn="l" rtl="0">
              <a:lnSpc>
                <a:spcPct val="150000"/>
              </a:lnSpc>
              <a:spcBef>
                <a:spcPts val="1000"/>
              </a:spcBef>
              <a:spcAft>
                <a:spcPts val="0"/>
              </a:spcAft>
              <a:buClr>
                <a:schemeClr val="dk1"/>
              </a:buClr>
              <a:buSzPct val="100000"/>
              <a:buNone/>
            </a:pPr>
            <a:endParaRPr dirty="0"/>
          </a:p>
        </p:txBody>
      </p:sp>
      <p:sp>
        <p:nvSpPr>
          <p:cNvPr id="1467" name="Google Shape;1467;p3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31</a:t>
            </a:fld>
            <a:endParaRPr sz="1200" b="0" i="0" u="none" strike="noStrike" cap="none" dirty="0">
              <a:solidFill>
                <a:srgbClr val="289195"/>
              </a:solidFill>
              <a:latin typeface="Source Sans Pro"/>
              <a:ea typeface="Source Sans Pro"/>
              <a:cs typeface="Source Sans Pro"/>
              <a:sym typeface="Source Sans Pro"/>
            </a:endParaRPr>
          </a:p>
        </p:txBody>
      </p:sp>
      <p:pic>
        <p:nvPicPr>
          <p:cNvPr id="1468" name="Google Shape;1468;p30"/>
          <p:cNvPicPr preferRelativeResize="0"/>
          <p:nvPr/>
        </p:nvPicPr>
        <p:blipFill rotWithShape="1">
          <a:blip r:embed="rId3">
            <a:alphaModFix/>
          </a:blip>
          <a:srcRect/>
          <a:stretch/>
        </p:blipFill>
        <p:spPr>
          <a:xfrm>
            <a:off x="8698775" y="1991959"/>
            <a:ext cx="3004400" cy="2874075"/>
          </a:xfrm>
          <a:prstGeom prst="rect">
            <a:avLst/>
          </a:prstGeom>
          <a:noFill/>
          <a:ln>
            <a:noFill/>
          </a:ln>
        </p:spPr>
      </p:pic>
      <p:pic>
        <p:nvPicPr>
          <p:cNvPr id="2" name="Google Shape;1527;p35" descr="A blue star on a black background&#10;&#10;Description automatically generated">
            <a:extLst>
              <a:ext uri="{FF2B5EF4-FFF2-40B4-BE49-F238E27FC236}">
                <a16:creationId xmlns:a16="http://schemas.microsoft.com/office/drawing/2014/main" id="{8EFEDF14-D124-74FD-C5A6-A01A4D90DA8B}"/>
              </a:ext>
            </a:extLst>
          </p:cNvPr>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53800" y="0"/>
            <a:ext cx="725487" cy="786452"/>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473"/>
        <p:cNvGrpSpPr/>
        <p:nvPr/>
      </p:nvGrpSpPr>
      <p:grpSpPr>
        <a:xfrm>
          <a:off x="0" y="0"/>
          <a:ext cx="0" cy="0"/>
          <a:chOff x="0" y="0"/>
          <a:chExt cx="0" cy="0"/>
        </a:xfrm>
      </p:grpSpPr>
      <p:sp>
        <p:nvSpPr>
          <p:cNvPr id="1474" name="Google Shape;1474;p3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Child assessment – where to start?</a:t>
            </a:r>
            <a:endParaRPr dirty="0"/>
          </a:p>
        </p:txBody>
      </p:sp>
      <p:sp>
        <p:nvSpPr>
          <p:cNvPr id="1475" name="Google Shape;1475;p31"/>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9</a:t>
            </a:r>
            <a:endParaRPr dirty="0"/>
          </a:p>
        </p:txBody>
      </p:sp>
      <p:sp>
        <p:nvSpPr>
          <p:cNvPr id="1476" name="Google Shape;1476;p3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32</a:t>
            </a:fld>
            <a:endParaRPr sz="1200" b="0" i="0" u="none" strike="noStrike" cap="none" dirty="0">
              <a:solidFill>
                <a:srgbClr val="289195"/>
              </a:solidFill>
              <a:latin typeface="Source Sans Pro"/>
              <a:ea typeface="Source Sans Pro"/>
              <a:cs typeface="Source Sans Pro"/>
              <a:sym typeface="Source Sans Pro"/>
            </a:endParaRPr>
          </a:p>
        </p:txBody>
      </p:sp>
      <p:grpSp>
        <p:nvGrpSpPr>
          <p:cNvPr id="1477" name="Google Shape;1477;p31"/>
          <p:cNvGrpSpPr/>
          <p:nvPr/>
        </p:nvGrpSpPr>
        <p:grpSpPr>
          <a:xfrm>
            <a:off x="733400" y="1794675"/>
            <a:ext cx="5369424" cy="4411655"/>
            <a:chOff x="733400" y="6"/>
            <a:chExt cx="5369424" cy="4411655"/>
          </a:xfrm>
        </p:grpSpPr>
        <p:sp>
          <p:nvSpPr>
            <p:cNvPr id="1478" name="Google Shape;1478;p31"/>
            <p:cNvSpPr/>
            <p:nvPr/>
          </p:nvSpPr>
          <p:spPr>
            <a:xfrm>
              <a:off x="733400" y="6"/>
              <a:ext cx="2934900" cy="2646600"/>
            </a:xfrm>
            <a:prstGeom prst="ellipse">
              <a:avLst/>
            </a:prstGeom>
            <a:solidFill>
              <a:srgbClr val="EE4748">
                <a:alpha val="48627"/>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1479" name="Google Shape;1479;p31"/>
            <p:cNvSpPr txBox="1"/>
            <p:nvPr/>
          </p:nvSpPr>
          <p:spPr>
            <a:xfrm>
              <a:off x="1120982" y="387579"/>
              <a:ext cx="1871423" cy="1871398"/>
            </a:xfrm>
            <a:prstGeom prst="rect">
              <a:avLst/>
            </a:prstGeom>
            <a:noFill/>
            <a:ln>
              <a:noFill/>
            </a:ln>
          </p:spPr>
          <p:txBody>
            <a:bodyPr spcFirstLastPara="1" wrap="square" lIns="118100" tIns="118100" rIns="118100" bIns="118100" anchor="ctr" anchorCtr="0">
              <a:noAutofit/>
            </a:bodyPr>
            <a:lstStyle/>
            <a:p>
              <a:pPr marL="0" marR="0" lvl="0" indent="0" algn="ctr" rtl="0">
                <a:lnSpc>
                  <a:spcPct val="90000"/>
                </a:lnSpc>
                <a:spcBef>
                  <a:spcPts val="0"/>
                </a:spcBef>
                <a:spcAft>
                  <a:spcPts val="0"/>
                </a:spcAft>
                <a:buClr>
                  <a:schemeClr val="dk1"/>
                </a:buClr>
                <a:buSzPts val="3100"/>
                <a:buFont typeface="Calibri"/>
                <a:buNone/>
              </a:pPr>
              <a:r>
                <a:rPr lang="en-US" sz="3100" b="0" i="0" u="none" strike="noStrike" cap="none" dirty="0">
                  <a:solidFill>
                    <a:schemeClr val="dk1"/>
                  </a:solidFill>
                  <a:latin typeface="Calibri"/>
                  <a:ea typeface="Calibri"/>
                  <a:cs typeface="Calibri"/>
                  <a:sym typeface="Calibri"/>
                </a:rPr>
                <a:t>Assess for danger signs</a:t>
              </a:r>
              <a:endParaRPr sz="1400" b="0" i="0" u="none" strike="noStrike" cap="none" dirty="0">
                <a:solidFill>
                  <a:srgbClr val="000000"/>
                </a:solidFill>
                <a:latin typeface="Arial"/>
                <a:ea typeface="Arial"/>
                <a:cs typeface="Arial"/>
                <a:sym typeface="Arial"/>
              </a:endParaRPr>
            </a:p>
          </p:txBody>
        </p:sp>
        <p:sp>
          <p:nvSpPr>
            <p:cNvPr id="1480" name="Google Shape;1480;p31"/>
            <p:cNvSpPr/>
            <p:nvPr/>
          </p:nvSpPr>
          <p:spPr>
            <a:xfrm>
              <a:off x="2095622" y="1765105"/>
              <a:ext cx="2646593" cy="2646556"/>
            </a:xfrm>
            <a:prstGeom prst="ellipse">
              <a:avLst/>
            </a:prstGeom>
            <a:solidFill>
              <a:srgbClr val="1AE9C8">
                <a:alpha val="48627"/>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1481" name="Google Shape;1481;p31"/>
            <p:cNvSpPr txBox="1"/>
            <p:nvPr/>
          </p:nvSpPr>
          <p:spPr>
            <a:xfrm>
              <a:off x="2483207" y="2152684"/>
              <a:ext cx="1871423" cy="1871398"/>
            </a:xfrm>
            <a:prstGeom prst="rect">
              <a:avLst/>
            </a:prstGeom>
            <a:noFill/>
            <a:ln>
              <a:noFill/>
            </a:ln>
          </p:spPr>
          <p:txBody>
            <a:bodyPr spcFirstLastPara="1" wrap="square" lIns="118100" tIns="118100" rIns="118100" bIns="118100" anchor="ctr" anchorCtr="0">
              <a:noAutofit/>
            </a:bodyPr>
            <a:lstStyle/>
            <a:p>
              <a:pPr marL="0" marR="0" lvl="0" indent="0" algn="ctr" rtl="0">
                <a:lnSpc>
                  <a:spcPct val="90000"/>
                </a:lnSpc>
                <a:spcBef>
                  <a:spcPts val="0"/>
                </a:spcBef>
                <a:spcAft>
                  <a:spcPts val="0"/>
                </a:spcAft>
                <a:buClr>
                  <a:schemeClr val="dk1"/>
                </a:buClr>
                <a:buSzPts val="3100"/>
                <a:buFont typeface="Calibri"/>
                <a:buNone/>
              </a:pPr>
              <a:r>
                <a:rPr lang="en-US" sz="3100" b="0" i="0" u="none" strike="noStrike" cap="none" dirty="0">
                  <a:solidFill>
                    <a:schemeClr val="dk1"/>
                  </a:solidFill>
                  <a:latin typeface="Calibri"/>
                  <a:ea typeface="Calibri"/>
                  <a:cs typeface="Calibri"/>
                  <a:sym typeface="Calibri"/>
                </a:rPr>
                <a:t>Treat or refer</a:t>
              </a:r>
              <a:endParaRPr sz="1400" b="0" i="0" u="none" strike="noStrike" cap="none" dirty="0">
                <a:solidFill>
                  <a:srgbClr val="000000"/>
                </a:solidFill>
                <a:latin typeface="Arial"/>
                <a:ea typeface="Arial"/>
                <a:cs typeface="Arial"/>
                <a:sym typeface="Arial"/>
              </a:endParaRPr>
            </a:p>
          </p:txBody>
        </p:sp>
        <p:sp>
          <p:nvSpPr>
            <p:cNvPr id="1482" name="Google Shape;1482;p31"/>
            <p:cNvSpPr/>
            <p:nvPr/>
          </p:nvSpPr>
          <p:spPr>
            <a:xfrm>
              <a:off x="3167924" y="6"/>
              <a:ext cx="2934900" cy="2646600"/>
            </a:xfrm>
            <a:prstGeom prst="ellipse">
              <a:avLst/>
            </a:prstGeom>
            <a:solidFill>
              <a:srgbClr val="C1114B">
                <a:alpha val="48627"/>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1483" name="Google Shape;1483;p31"/>
            <p:cNvSpPr txBox="1"/>
            <p:nvPr/>
          </p:nvSpPr>
          <p:spPr>
            <a:xfrm>
              <a:off x="3843822" y="387579"/>
              <a:ext cx="1871423" cy="1871398"/>
            </a:xfrm>
            <a:prstGeom prst="rect">
              <a:avLst/>
            </a:prstGeom>
            <a:noFill/>
            <a:ln>
              <a:noFill/>
            </a:ln>
          </p:spPr>
          <p:txBody>
            <a:bodyPr spcFirstLastPara="1" wrap="square" lIns="118100" tIns="118100" rIns="118100" bIns="118100" anchor="ctr" anchorCtr="0">
              <a:noAutofit/>
            </a:bodyPr>
            <a:lstStyle/>
            <a:p>
              <a:pPr marL="0" marR="0" lvl="0" indent="0" algn="ctr" rtl="0">
                <a:lnSpc>
                  <a:spcPct val="90000"/>
                </a:lnSpc>
                <a:spcBef>
                  <a:spcPts val="0"/>
                </a:spcBef>
                <a:spcAft>
                  <a:spcPts val="0"/>
                </a:spcAft>
                <a:buClr>
                  <a:schemeClr val="dk1"/>
                </a:buClr>
                <a:buSzPts val="3100"/>
                <a:buFont typeface="Calibri"/>
                <a:buNone/>
              </a:pPr>
              <a:r>
                <a:rPr lang="en-US" sz="3100" b="0" i="0" u="none" strike="noStrike" cap="none" dirty="0">
                  <a:solidFill>
                    <a:schemeClr val="dk1"/>
                  </a:solidFill>
                  <a:latin typeface="Calibri"/>
                  <a:ea typeface="Calibri"/>
                  <a:cs typeface="Calibri"/>
                  <a:sym typeface="Calibri"/>
                </a:rPr>
                <a:t>Classify/ Identify problem</a:t>
              </a:r>
              <a:endParaRPr sz="1400" b="0" i="0" u="none" strike="noStrike" cap="none" dirty="0">
                <a:solidFill>
                  <a:srgbClr val="000000"/>
                </a:solidFill>
                <a:latin typeface="Arial"/>
                <a:ea typeface="Arial"/>
                <a:cs typeface="Arial"/>
                <a:sym typeface="Arial"/>
              </a:endParaRPr>
            </a:p>
          </p:txBody>
        </p:sp>
      </p:grpSp>
      <p:sp>
        <p:nvSpPr>
          <p:cNvPr id="1484" name="Google Shape;1484;p31"/>
          <p:cNvSpPr txBox="1"/>
          <p:nvPr/>
        </p:nvSpPr>
        <p:spPr>
          <a:xfrm>
            <a:off x="6836229" y="2554513"/>
            <a:ext cx="4209142" cy="23083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dirty="0">
                <a:solidFill>
                  <a:srgbClr val="00197E"/>
                </a:solidFill>
                <a:latin typeface="Source Sans Pro"/>
                <a:ea typeface="Source Sans Pro"/>
                <a:cs typeface="Source Sans Pro"/>
                <a:sym typeface="Source Sans Pro"/>
              </a:rPr>
              <a:t>What is the first thing you do when a sick child is brought to you? </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489"/>
        <p:cNvGrpSpPr/>
        <p:nvPr/>
      </p:nvGrpSpPr>
      <p:grpSpPr>
        <a:xfrm>
          <a:off x="0" y="0"/>
          <a:ext cx="0" cy="0"/>
          <a:chOff x="0" y="0"/>
          <a:chExt cx="0" cy="0"/>
        </a:xfrm>
      </p:grpSpPr>
      <p:sp>
        <p:nvSpPr>
          <p:cNvPr id="1490" name="Google Shape;1490;p32"/>
          <p:cNvSpPr txBox="1">
            <a:spLocks noGrp="1"/>
          </p:cNvSpPr>
          <p:nvPr>
            <p:ph type="title"/>
          </p:nvPr>
        </p:nvSpPr>
        <p:spPr>
          <a:xfrm>
            <a:off x="838200" y="365126"/>
            <a:ext cx="10515600" cy="1114736"/>
          </a:xfrm>
          <a:prstGeom prst="rect">
            <a:avLst/>
          </a:prstGeom>
          <a:noFill/>
          <a:ln>
            <a:noFill/>
          </a:ln>
        </p:spPr>
        <p:txBody>
          <a:bodyPr spcFirstLastPara="1" wrap="square" lIns="91425" tIns="45700" rIns="91425" bIns="45700" anchor="ctr" anchorCtr="0">
            <a:normAutofit/>
          </a:bodyPr>
          <a:lstStyle/>
          <a:p>
            <a:r>
              <a:rPr lang="en-US" dirty="0"/>
              <a:t>When to refer a sick child </a:t>
            </a:r>
            <a:endParaRPr dirty="0"/>
          </a:p>
        </p:txBody>
      </p:sp>
      <p:sp>
        <p:nvSpPr>
          <p:cNvPr id="1491" name="Google Shape;1491;p32"/>
          <p:cNvSpPr txBox="1">
            <a:spLocks noGrp="1"/>
          </p:cNvSpPr>
          <p:nvPr>
            <p:ph type="body" idx="1"/>
          </p:nvPr>
        </p:nvSpPr>
        <p:spPr>
          <a:xfrm>
            <a:off x="488587" y="1645413"/>
            <a:ext cx="5331642" cy="4659681"/>
          </a:xfrm>
          <a:prstGeom prst="rect">
            <a:avLst/>
          </a:prstGeom>
          <a:noFill/>
          <a:ln>
            <a:noFill/>
          </a:ln>
        </p:spPr>
        <p:txBody>
          <a:bodyPr spcFirstLastPara="1" wrap="square" lIns="91425" tIns="45700" rIns="91425" bIns="45700" anchor="t" anchorCtr="0">
            <a:noAutofit/>
          </a:bodyPr>
          <a:lstStyle/>
          <a:p>
            <a:pPr marL="228600" lvl="0" indent="-228600" algn="l" rtl="0">
              <a:lnSpc>
                <a:spcPct val="110000"/>
              </a:lnSpc>
              <a:spcBef>
                <a:spcPts val="0"/>
              </a:spcBef>
              <a:spcAft>
                <a:spcPts val="0"/>
              </a:spcAft>
              <a:buClr>
                <a:schemeClr val="accent3"/>
              </a:buClr>
              <a:buSzPts val="2400"/>
              <a:buChar char="•"/>
            </a:pPr>
            <a:r>
              <a:rPr lang="en-US" sz="2400" b="1" dirty="0">
                <a:solidFill>
                  <a:schemeClr val="accent3"/>
                </a:solidFill>
              </a:rPr>
              <a:t>First thing you do: </a:t>
            </a:r>
            <a:r>
              <a:rPr lang="en-US" sz="2400" dirty="0"/>
              <a:t>assess for the danger signs. A child may have a serious health problem if he/she:</a:t>
            </a:r>
            <a:endParaRPr dirty="0"/>
          </a:p>
          <a:p>
            <a:pPr marL="685800" lvl="1" indent="-228600" algn="l" rtl="0">
              <a:lnSpc>
                <a:spcPct val="110000"/>
              </a:lnSpc>
              <a:spcBef>
                <a:spcPts val="500"/>
              </a:spcBef>
              <a:spcAft>
                <a:spcPts val="0"/>
              </a:spcAft>
              <a:buClr>
                <a:schemeClr val="dk1"/>
              </a:buClr>
              <a:buSzPts val="2400"/>
              <a:buChar char="•"/>
            </a:pPr>
            <a:r>
              <a:rPr lang="en-US" sz="2400" dirty="0"/>
              <a:t>Has convulsions</a:t>
            </a:r>
            <a:endParaRPr dirty="0"/>
          </a:p>
          <a:p>
            <a:pPr marL="685800" lvl="1" indent="-228600" algn="l" rtl="0">
              <a:lnSpc>
                <a:spcPct val="110000"/>
              </a:lnSpc>
              <a:spcBef>
                <a:spcPts val="500"/>
              </a:spcBef>
              <a:spcAft>
                <a:spcPts val="0"/>
              </a:spcAft>
              <a:buClr>
                <a:schemeClr val="dk1"/>
              </a:buClr>
              <a:buSzPts val="2400"/>
              <a:buChar char="•"/>
            </a:pPr>
            <a:r>
              <a:rPr lang="en-US" sz="2400" dirty="0"/>
              <a:t>Is unusually sleepy or unconscious</a:t>
            </a:r>
            <a:endParaRPr dirty="0"/>
          </a:p>
          <a:p>
            <a:pPr marL="685800" lvl="1" indent="-228600" algn="l" rtl="0">
              <a:lnSpc>
                <a:spcPct val="110000"/>
              </a:lnSpc>
              <a:spcBef>
                <a:spcPts val="500"/>
              </a:spcBef>
              <a:spcAft>
                <a:spcPts val="0"/>
              </a:spcAft>
              <a:buClr>
                <a:schemeClr val="dk1"/>
              </a:buClr>
              <a:buSzPts val="2400"/>
              <a:buChar char="•"/>
            </a:pPr>
            <a:r>
              <a:rPr lang="en-US" sz="2400" dirty="0"/>
              <a:t>Not able to drink or eat anything</a:t>
            </a:r>
            <a:endParaRPr dirty="0"/>
          </a:p>
          <a:p>
            <a:pPr marL="685800" lvl="1" indent="-228600" algn="l" rtl="0">
              <a:lnSpc>
                <a:spcPct val="110000"/>
              </a:lnSpc>
              <a:spcBef>
                <a:spcPts val="500"/>
              </a:spcBef>
              <a:spcAft>
                <a:spcPts val="0"/>
              </a:spcAft>
              <a:buClr>
                <a:schemeClr val="dk1"/>
              </a:buClr>
              <a:buSzPts val="2400"/>
              <a:buChar char="•"/>
            </a:pPr>
            <a:r>
              <a:rPr lang="en-US" sz="2400" dirty="0"/>
              <a:t>Vomits everything</a:t>
            </a:r>
            <a:endParaRPr dirty="0"/>
          </a:p>
          <a:p>
            <a:pPr marL="685800" lvl="1" indent="-228600" algn="l" rtl="0">
              <a:lnSpc>
                <a:spcPct val="110000"/>
              </a:lnSpc>
              <a:spcBef>
                <a:spcPts val="500"/>
              </a:spcBef>
              <a:spcAft>
                <a:spcPts val="0"/>
              </a:spcAft>
              <a:buClr>
                <a:schemeClr val="dk1"/>
              </a:buClr>
              <a:buSzPts val="2400"/>
              <a:buChar char="•"/>
            </a:pPr>
            <a:r>
              <a:rPr lang="en-US" sz="2400" dirty="0"/>
              <a:t>Has fever for more than 7 days</a:t>
            </a:r>
            <a:endParaRPr dirty="0"/>
          </a:p>
          <a:p>
            <a:pPr marL="685800" lvl="1" indent="-228600" algn="l" rtl="0">
              <a:lnSpc>
                <a:spcPct val="110000"/>
              </a:lnSpc>
              <a:spcBef>
                <a:spcPts val="500"/>
              </a:spcBef>
              <a:spcAft>
                <a:spcPts val="0"/>
              </a:spcAft>
              <a:buClr>
                <a:schemeClr val="dk1"/>
              </a:buClr>
              <a:buSzPts val="2400"/>
              <a:buChar char="•"/>
            </a:pPr>
            <a:r>
              <a:rPr lang="en-US" sz="2400" dirty="0"/>
              <a:t>Has chest in-drawing </a:t>
            </a:r>
            <a:r>
              <a:rPr lang="en-US" sz="24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
                  </a:ext>
                </a:extLst>
              </a:rPr>
              <a:t>or difficult breathing</a:t>
            </a:r>
            <a:endParaRPr dirty="0"/>
          </a:p>
        </p:txBody>
      </p:sp>
      <p:sp>
        <p:nvSpPr>
          <p:cNvPr id="1492" name="Google Shape;1492;p3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33</a:t>
            </a:fld>
            <a:endParaRPr dirty="0"/>
          </a:p>
        </p:txBody>
      </p:sp>
      <p:sp>
        <p:nvSpPr>
          <p:cNvPr id="1493" name="Google Shape;1493;p32"/>
          <p:cNvSpPr txBox="1"/>
          <p:nvPr/>
        </p:nvSpPr>
        <p:spPr>
          <a:xfrm>
            <a:off x="5827505" y="5098592"/>
            <a:ext cx="6075041" cy="1446509"/>
          </a:xfrm>
          <a:prstGeom prst="rect">
            <a:avLst/>
          </a:prstGeom>
          <a:noFill/>
          <a:ln>
            <a:noFill/>
          </a:ln>
        </p:spPr>
        <p:txBody>
          <a:bodyPr spcFirstLastPara="1" wrap="square" lIns="91425" tIns="45700" rIns="91425" bIns="45700" anchor="t" anchorCtr="0">
            <a:spAutoFit/>
          </a:bodyPr>
          <a:lstStyle/>
          <a:p>
            <a:pPr algn="ctr">
              <a:buSzPts val="2200"/>
            </a:pPr>
            <a:r>
              <a:rPr lang="en-US" sz="2200" b="1" i="1" u="none" strike="noStrike" cap="none" dirty="0">
                <a:solidFill>
                  <a:schemeClr val="accent3"/>
                </a:solidFill>
                <a:latin typeface="Calibri"/>
                <a:ea typeface="Calibri"/>
                <a:cs typeface="Calibri"/>
                <a:sym typeface="Calibri"/>
              </a:rPr>
              <a:t>If any of the danger signs are present</a:t>
            </a:r>
            <a:r>
              <a:rPr lang="en-US" sz="2200" b="1" i="1" dirty="0">
                <a:solidFill>
                  <a:schemeClr val="accent3"/>
                </a:solidFill>
                <a:latin typeface="Calibri"/>
                <a:ea typeface="Calibri"/>
                <a:cs typeface="Calibri"/>
                <a:sym typeface="Calibri"/>
              </a:rPr>
              <a:t> in a sick child</a:t>
            </a:r>
            <a:r>
              <a:rPr lang="en-US" sz="2200" b="1" i="1" u="none" strike="noStrike" cap="none" dirty="0">
                <a:solidFill>
                  <a:schemeClr val="accent3"/>
                </a:solidFill>
                <a:latin typeface="Calibri"/>
                <a:ea typeface="Calibri"/>
                <a:cs typeface="Calibri"/>
                <a:sym typeface="Calibri"/>
              </a:rPr>
              <a:t>, refer to a higher level of care without a delay. </a:t>
            </a:r>
            <a:r>
              <a:rPr lang="en-US" sz="2200" b="1" i="1" u="none" strike="noStrike" cap="none" dirty="0">
                <a:solidFill>
                  <a:schemeClr val="accent3"/>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
                  </a:ext>
                </a:extLst>
              </a:rPr>
              <a:t>Administer 1 pre-referral dose amoxicillin</a:t>
            </a:r>
            <a:r>
              <a:rPr lang="en-US" sz="2200" b="1" i="1" dirty="0">
                <a:solidFill>
                  <a:schemeClr val="accent3"/>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
                  </a:ext>
                </a:extLst>
              </a:rPr>
              <a:t> in infants and children &gt; 2months</a:t>
            </a:r>
            <a:r>
              <a:rPr lang="en-US" sz="2200" b="1" i="1" u="none" strike="noStrike" cap="none" dirty="0">
                <a:solidFill>
                  <a:schemeClr val="accent3"/>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
                  </a:ext>
                </a:extLst>
              </a:rPr>
              <a:t>.</a:t>
            </a:r>
            <a:endParaRPr lang="en-US" sz="1400" b="0" i="0" u="none" strike="noStrike" cap="none" dirty="0">
              <a:solidFill>
                <a:schemeClr val="accent3"/>
              </a:solidFill>
              <a:latin typeface="Arial"/>
              <a:ea typeface="Arial"/>
              <a:cs typeface="Arial"/>
            </a:endParaRPr>
          </a:p>
        </p:txBody>
      </p:sp>
      <p:pic>
        <p:nvPicPr>
          <p:cNvPr id="1494" name="Google Shape;1494;p32"/>
          <p:cNvPicPr preferRelativeResize="0"/>
          <p:nvPr/>
        </p:nvPicPr>
        <p:blipFill rotWithShape="1">
          <a:blip r:embed="rId3">
            <a:alphaModFix/>
          </a:blip>
          <a:srcRect/>
          <a:stretch/>
        </p:blipFill>
        <p:spPr>
          <a:xfrm>
            <a:off x="6095999" y="1795313"/>
            <a:ext cx="5526019" cy="3182043"/>
          </a:xfrm>
          <a:prstGeom prst="rect">
            <a:avLst/>
          </a:prstGeom>
          <a:noFill/>
          <a:ln w="38100" cap="flat" cmpd="sng">
            <a:solidFill>
              <a:schemeClr val="accent3"/>
            </a:solidFill>
            <a:prstDash val="solid"/>
            <a:round/>
            <a:headEnd type="none" w="sm" len="sm"/>
            <a:tailEnd type="none" w="sm" len="sm"/>
          </a:ln>
        </p:spPr>
      </p:pic>
      <p:sp>
        <p:nvSpPr>
          <p:cNvPr id="1495" name="Google Shape;1495;p32"/>
          <p:cNvSpPr txBox="1"/>
          <p:nvPr/>
        </p:nvSpPr>
        <p:spPr>
          <a:xfrm rot="-5400000">
            <a:off x="9028375" y="4388963"/>
            <a:ext cx="5526000" cy="338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000"/>
              <a:buFont typeface="Arial"/>
              <a:buNone/>
            </a:pPr>
            <a:r>
              <a:rPr lang="en-US" sz="1000" b="0" i="0" u="none" strike="noStrike" cap="none" dirty="0">
                <a:solidFill>
                  <a:srgbClr val="000000"/>
                </a:solidFill>
                <a:latin typeface="Source Sans Pro"/>
                <a:ea typeface="Source Sans Pro"/>
                <a:cs typeface="Source Sans Pro"/>
                <a:sym typeface="Source Sans Pro"/>
              </a:rPr>
              <a:t>Credit: MoH Uganda/Designed and illustrated by Mango Tree</a:t>
            </a:r>
            <a:endParaRPr sz="10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500"/>
        <p:cNvGrpSpPr/>
        <p:nvPr/>
      </p:nvGrpSpPr>
      <p:grpSpPr>
        <a:xfrm>
          <a:off x="0" y="0"/>
          <a:ext cx="0" cy="0"/>
          <a:chOff x="0" y="0"/>
          <a:chExt cx="0" cy="0"/>
        </a:xfrm>
      </p:grpSpPr>
      <p:sp>
        <p:nvSpPr>
          <p:cNvPr id="1501" name="Google Shape;1501;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a:buClr>
                <a:srgbClr val="000000"/>
              </a:buClr>
            </a:pPr>
            <a:r>
              <a:rPr lang="en-US" sz="3600" b="0" i="0" u="none" strike="noStrike" cap="none" dirty="0">
                <a:solidFill>
                  <a:srgbClr val="000000"/>
                </a:solidFill>
                <a:latin typeface="Roboto Condensed"/>
                <a:ea typeface="Roboto Condensed"/>
                <a:cs typeface="Roboto Condensed"/>
                <a:sym typeface="Roboto Condensed"/>
              </a:rPr>
              <a:t>When to </a:t>
            </a:r>
            <a:r>
              <a:rPr lang="en-US" dirty="0">
                <a:solidFill>
                  <a:srgbClr val="000000"/>
                </a:solidFill>
              </a:rPr>
              <a:t>refer- young infants &lt;2 months </a:t>
            </a:r>
            <a:endParaRPr lang="en-US" dirty="0"/>
          </a:p>
        </p:txBody>
      </p:sp>
      <p:sp>
        <p:nvSpPr>
          <p:cNvPr id="1502" name="Google Shape;1502;p33"/>
          <p:cNvSpPr txBox="1">
            <a:spLocks noGrp="1"/>
          </p:cNvSpPr>
          <p:nvPr>
            <p:ph type="body" idx="1"/>
          </p:nvPr>
        </p:nvSpPr>
        <p:spPr>
          <a:xfrm>
            <a:off x="838200" y="1557400"/>
            <a:ext cx="10515600" cy="5118000"/>
          </a:xfrm>
          <a:prstGeom prst="rect">
            <a:avLst/>
          </a:prstGeom>
          <a:noFill/>
          <a:ln>
            <a:noFill/>
          </a:ln>
        </p:spPr>
        <p:txBody>
          <a:bodyPr spcFirstLastPara="1" wrap="square" lIns="91425" tIns="45700" rIns="91425" bIns="45700" anchor="t" anchorCtr="0">
            <a:noAutofit/>
          </a:bodyPr>
          <a:lstStyle/>
          <a:p>
            <a:pPr marL="0" indent="0">
              <a:lnSpc>
                <a:spcPct val="120000"/>
              </a:lnSpc>
              <a:spcBef>
                <a:spcPts val="0"/>
              </a:spcBef>
              <a:buSzPts val="2600"/>
              <a:buNone/>
            </a:pPr>
            <a:r>
              <a:rPr lang="en-US" sz="2000" dirty="0"/>
              <a:t>In infants </a:t>
            </a:r>
            <a:r>
              <a:rPr lang="en-US" sz="2000" b="1" dirty="0">
                <a:solidFill>
                  <a:schemeClr val="accent3"/>
                </a:solidFill>
              </a:rPr>
              <a:t>younger than 2 months</a:t>
            </a:r>
            <a:r>
              <a:rPr lang="en-US" sz="2000" dirty="0"/>
              <a:t>, promptly refer to a higher center in case of fast breathing or if any other danger signs are present. Encourage</a:t>
            </a:r>
            <a:r>
              <a:rPr lang="en-US" sz="20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
                  </a:ext>
                </a:extLst>
              </a:rPr>
              <a:t> mother to continue breastfeeding the infant. </a:t>
            </a:r>
            <a:endParaRPr lang="en-US" sz="2000" dirty="0"/>
          </a:p>
          <a:p>
            <a:pPr marL="0" indent="0">
              <a:lnSpc>
                <a:spcPct val="120000"/>
              </a:lnSpc>
              <a:spcBef>
                <a:spcPts val="0"/>
              </a:spcBef>
              <a:buSzPts val="2600"/>
              <a:buNone/>
            </a:pPr>
            <a:endParaRPr lang="en-US" sz="2000" dirty="0"/>
          </a:p>
          <a:p>
            <a:pPr marL="0" indent="0">
              <a:lnSpc>
                <a:spcPct val="120000"/>
              </a:lnSpc>
              <a:spcBef>
                <a:spcPts val="0"/>
              </a:spcBef>
              <a:buSzPts val="2600"/>
              <a:buNone/>
            </a:pPr>
            <a:r>
              <a:rPr lang="en-US" sz="2000" b="1" i="1" dirty="0"/>
              <a:t>Danger signs that require prompt referral: </a:t>
            </a:r>
          </a:p>
          <a:p>
            <a:pPr marL="285750" indent="-285750">
              <a:lnSpc>
                <a:spcPct val="100000"/>
              </a:lnSpc>
            </a:pPr>
            <a:r>
              <a:rPr lang="en-US" sz="1600" dirty="0"/>
              <a:t>Not able to feed since birth, or stopped feeding well </a:t>
            </a:r>
          </a:p>
          <a:p>
            <a:pPr marL="285750" indent="-285750">
              <a:lnSpc>
                <a:spcPct val="100000"/>
              </a:lnSpc>
            </a:pPr>
            <a:r>
              <a:rPr lang="en-US" sz="1600" dirty="0"/>
              <a:t>Convulsed or fitted since birth </a:t>
            </a:r>
          </a:p>
          <a:p>
            <a:pPr marL="285750" indent="-285750">
              <a:lnSpc>
                <a:spcPct val="100000"/>
              </a:lnSpc>
            </a:pPr>
            <a:r>
              <a:rPr lang="en-US" sz="1600" dirty="0"/>
              <a:t>Fast breathing: Two counts of 60 breaths or more in one minute </a:t>
            </a:r>
          </a:p>
          <a:p>
            <a:pPr marL="285750" indent="-285750">
              <a:lnSpc>
                <a:spcPct val="100000"/>
              </a:lnSpc>
            </a:pPr>
            <a:r>
              <a:rPr lang="en-US" sz="1600" dirty="0"/>
              <a:t>Chest indrawing </a:t>
            </a:r>
          </a:p>
          <a:p>
            <a:pPr marL="285750" indent="-285750">
              <a:lnSpc>
                <a:spcPct val="100000"/>
              </a:lnSpc>
            </a:pPr>
            <a:r>
              <a:rPr lang="en-US" sz="1600" dirty="0"/>
              <a:t>High temperature: 37.5°C or more </a:t>
            </a:r>
          </a:p>
          <a:p>
            <a:pPr marL="285750" indent="-285750">
              <a:lnSpc>
                <a:spcPct val="100000"/>
              </a:lnSpc>
            </a:pPr>
            <a:r>
              <a:rPr lang="en-US" sz="1600" dirty="0"/>
              <a:t>Very low temperature: 35.4°C or less </a:t>
            </a:r>
          </a:p>
          <a:p>
            <a:pPr marL="285750" indent="-285750">
              <a:lnSpc>
                <a:spcPct val="100000"/>
              </a:lnSpc>
            </a:pPr>
            <a:r>
              <a:rPr lang="en-US" sz="1600" dirty="0"/>
              <a:t>Yellow soles </a:t>
            </a:r>
          </a:p>
          <a:p>
            <a:pPr marL="285750" indent="-285750">
              <a:lnSpc>
                <a:spcPct val="100000"/>
              </a:lnSpc>
            </a:pPr>
            <a:r>
              <a:rPr lang="en-US" sz="1600" dirty="0"/>
              <a:t>Movement only when stimulated, or no movement even on stimulation </a:t>
            </a:r>
          </a:p>
          <a:p>
            <a:pPr marL="285750" indent="-285750">
              <a:lnSpc>
                <a:spcPct val="100000"/>
              </a:lnSpc>
            </a:pPr>
            <a:r>
              <a:rPr lang="en-US" sz="1600" dirty="0"/>
              <a:t>Signs of local infection: umbilicus red or draining pus, skin boils, or eyes draining pus </a:t>
            </a:r>
          </a:p>
          <a:p>
            <a:pPr marL="0" lvl="0" indent="0" algn="l">
              <a:lnSpc>
                <a:spcPct val="120000"/>
              </a:lnSpc>
              <a:spcBef>
                <a:spcPts val="0"/>
              </a:spcBef>
              <a:spcAft>
                <a:spcPts val="0"/>
              </a:spcAft>
              <a:buSzPts val="2600"/>
              <a:buNone/>
            </a:pPr>
            <a:endParaRPr lang="en-US" sz="1600" dirty="0"/>
          </a:p>
          <a:p>
            <a:pPr marL="457200" lvl="0" algn="l" rtl="0">
              <a:lnSpc>
                <a:spcPct val="120000"/>
              </a:lnSpc>
              <a:spcBef>
                <a:spcPts val="1000"/>
              </a:spcBef>
              <a:spcAft>
                <a:spcPts val="0"/>
              </a:spcAft>
              <a:buSzPts val="2200"/>
            </a:pPr>
            <a:endParaRPr lang="en-US" sz="1600" dirty="0"/>
          </a:p>
          <a:p>
            <a:pPr indent="0">
              <a:lnSpc>
                <a:spcPct val="120000"/>
              </a:lnSpc>
              <a:buNone/>
            </a:pPr>
            <a:endParaRPr lang="en-US" sz="1600" dirty="0"/>
          </a:p>
        </p:txBody>
      </p:sp>
      <p:sp>
        <p:nvSpPr>
          <p:cNvPr id="1503" name="Google Shape;1503;p3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34</a:t>
            </a:fld>
            <a:endParaRPr sz="1200" b="0" i="0" u="none" strike="noStrike" cap="none" dirty="0">
              <a:solidFill>
                <a:srgbClr val="289195"/>
              </a:solidFill>
              <a:latin typeface="Source Sans Pro"/>
              <a:ea typeface="Source Sans Pro"/>
              <a:cs typeface="Source Sans Pro"/>
              <a:sym typeface="Source Sans Pro"/>
            </a:endParaRPr>
          </a:p>
        </p:txBody>
      </p:sp>
      <p:sp>
        <p:nvSpPr>
          <p:cNvPr id="1504" name="Google Shape;1504;p33"/>
          <p:cNvSpPr txBox="1"/>
          <p:nvPr/>
        </p:nvSpPr>
        <p:spPr>
          <a:xfrm>
            <a:off x="8099725" y="187480"/>
            <a:ext cx="42708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Calibri"/>
              <a:buNone/>
            </a:pPr>
            <a:r>
              <a:rPr lang="en-US" sz="1800" b="0" i="0" u="none" strike="noStrike" cap="none" dirty="0">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
                  </a:ext>
                </a:extLst>
              </a:rPr>
              <a:t>* </a:t>
            </a:r>
            <a:r>
              <a:rPr lang="en-US" sz="2400" b="0" i="1" u="none" strike="noStrike" cap="none" dirty="0">
                <a:solidFill>
                  <a:srgbClr val="1E6C6F"/>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
                  </a:ext>
                </a:extLst>
              </a:rPr>
              <a:t>Based on axillary temperature</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510"/>
        <p:cNvGrpSpPr/>
        <p:nvPr/>
      </p:nvGrpSpPr>
      <p:grpSpPr>
        <a:xfrm>
          <a:off x="0" y="0"/>
          <a:ext cx="0" cy="0"/>
          <a:chOff x="0" y="0"/>
          <a:chExt cx="0" cy="0"/>
        </a:xfrm>
      </p:grpSpPr>
      <p:sp>
        <p:nvSpPr>
          <p:cNvPr id="1511" name="Google Shape;1511;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When to refer (continued)</a:t>
            </a:r>
            <a:endParaRPr dirty="0"/>
          </a:p>
        </p:txBody>
      </p:sp>
      <p:sp>
        <p:nvSpPr>
          <p:cNvPr id="1512" name="Google Shape;1512;p34"/>
          <p:cNvSpPr txBox="1">
            <a:spLocks noGrp="1"/>
          </p:cNvSpPr>
          <p:nvPr>
            <p:ph type="body" idx="1"/>
          </p:nvPr>
        </p:nvSpPr>
        <p:spPr>
          <a:xfrm>
            <a:off x="838200" y="2224709"/>
            <a:ext cx="6848392" cy="3706860"/>
          </a:xfrm>
          <a:prstGeom prst="rect">
            <a:avLst/>
          </a:prstGeom>
          <a:noFill/>
          <a:ln>
            <a:noFill/>
          </a:ln>
        </p:spPr>
        <p:txBody>
          <a:bodyPr spcFirstLastPara="1" wrap="square" lIns="91425" tIns="45700" rIns="91425" bIns="45700" anchor="t" anchorCtr="0">
            <a:normAutofit fontScale="92500" lnSpcReduction="10000"/>
          </a:bodyPr>
          <a:lstStyle/>
          <a:p>
            <a:pPr marL="228600" lvl="0" indent="-215900" algn="l" rtl="0">
              <a:lnSpc>
                <a:spcPct val="100000"/>
              </a:lnSpc>
              <a:spcBef>
                <a:spcPts val="0"/>
              </a:spcBef>
              <a:spcAft>
                <a:spcPts val="0"/>
              </a:spcAft>
              <a:buClr>
                <a:schemeClr val="dk1"/>
              </a:buClr>
              <a:buSzPct val="100000"/>
              <a:buChar char="•"/>
            </a:pPr>
            <a:r>
              <a:rPr lang="en-US" sz="2600" dirty="0"/>
              <a:t>Has </a:t>
            </a:r>
            <a:r>
              <a:rPr lang="en-US" sz="26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
                  </a:ext>
                </a:extLst>
              </a:rPr>
              <a:t>difficult breathing,</a:t>
            </a:r>
            <a:r>
              <a:rPr lang="en-US" sz="2600" dirty="0"/>
              <a:t> including chest in-drawing</a:t>
            </a:r>
            <a:endParaRPr lang="en-US" dirty="0"/>
          </a:p>
          <a:p>
            <a:pPr marL="685800" lvl="1" indent="-353060">
              <a:lnSpc>
                <a:spcPct val="100000"/>
              </a:lnSpc>
              <a:buSzPct val="100000"/>
              <a:buFont typeface="Arial"/>
              <a:buChar char="─"/>
            </a:pPr>
            <a:r>
              <a:rPr lang="en-US" sz="26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
                  </a:ext>
                </a:extLst>
              </a:rPr>
              <a:t>Give</a:t>
            </a:r>
            <a:r>
              <a:rPr lang="en-US" sz="2600" dirty="0"/>
              <a:t> </a:t>
            </a:r>
            <a:r>
              <a:rPr lang="en-US" sz="2600" b="1" dirty="0">
                <a:solidFill>
                  <a:schemeClr val="accent5"/>
                </a:solidFill>
              </a:rPr>
              <a:t>the first dose of amoxicillin </a:t>
            </a:r>
            <a:r>
              <a:rPr lang="en-US" sz="2600" dirty="0"/>
              <a:t>prior to referral (only if child  &gt;2 months)</a:t>
            </a:r>
            <a:endParaRPr dirty="0"/>
          </a:p>
          <a:p>
            <a:pPr marL="228600" lvl="0" indent="-215900" algn="l" rtl="0">
              <a:lnSpc>
                <a:spcPct val="100000"/>
              </a:lnSpc>
              <a:spcBef>
                <a:spcPts val="1000"/>
              </a:spcBef>
              <a:spcAft>
                <a:spcPts val="0"/>
              </a:spcAft>
              <a:buClr>
                <a:schemeClr val="dk1"/>
              </a:buClr>
              <a:buSzPct val="100000"/>
              <a:buChar char="•"/>
            </a:pPr>
            <a:r>
              <a:rPr lang="en-US" sz="2600" dirty="0"/>
              <a:t>Had cough for 14 days or longer</a:t>
            </a:r>
            <a:endParaRPr dirty="0"/>
          </a:p>
          <a:p>
            <a:pPr marL="685800" lvl="1" indent="-215900" algn="l" rtl="0">
              <a:lnSpc>
                <a:spcPct val="100000"/>
              </a:lnSpc>
              <a:spcBef>
                <a:spcPts val="500"/>
              </a:spcBef>
              <a:spcAft>
                <a:spcPts val="0"/>
              </a:spcAft>
              <a:buClr>
                <a:schemeClr val="dk1"/>
              </a:buClr>
              <a:buSzPct val="100000"/>
              <a:buChar char="•"/>
            </a:pPr>
            <a:r>
              <a:rPr lang="en-US" sz="2600" dirty="0"/>
              <a:t>May indicate another serious problem (e.g., whooping cough, TB, asthma)</a:t>
            </a:r>
            <a:endParaRPr sz="2600" dirty="0"/>
          </a:p>
          <a:p>
            <a:pPr marL="685800" lvl="1" indent="-215900" algn="l" rtl="0">
              <a:lnSpc>
                <a:spcPct val="100000"/>
              </a:lnSpc>
              <a:spcBef>
                <a:spcPts val="500"/>
              </a:spcBef>
              <a:spcAft>
                <a:spcPts val="0"/>
              </a:spcAft>
              <a:buClr>
                <a:schemeClr val="accent5"/>
              </a:buClr>
              <a:buSzPct val="100000"/>
              <a:buChar char="•"/>
            </a:pPr>
            <a:r>
              <a:rPr lang="en-US" sz="2600" b="1" dirty="0">
                <a:solidFill>
                  <a:schemeClr val="accent5"/>
                </a:solidFill>
              </a:rPr>
              <a:t>Always ask how many days the child has been coughing </a:t>
            </a:r>
            <a:endParaRPr sz="2600" b="1" dirty="0">
              <a:solidFill>
                <a:schemeClr val="accent5"/>
              </a:solidFill>
            </a:endParaRPr>
          </a:p>
          <a:p>
            <a:pPr marL="685800" lvl="1" indent="-215900" algn="l" rtl="0">
              <a:lnSpc>
                <a:spcPct val="100000"/>
              </a:lnSpc>
              <a:spcBef>
                <a:spcPts val="500"/>
              </a:spcBef>
              <a:spcAft>
                <a:spcPts val="0"/>
              </a:spcAft>
              <a:buClr>
                <a:schemeClr val="accent5"/>
              </a:buClr>
              <a:buSzPct val="100000"/>
              <a:buChar char="•"/>
            </a:pPr>
            <a:r>
              <a:rPr lang="en-US" sz="26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
                  </a:ext>
                </a:extLst>
              </a:rPr>
              <a:t>Do NOT give a pre-referral dose of amoxicillin</a:t>
            </a:r>
            <a:endParaRPr sz="2600" b="1" dirty="0">
              <a:solidFill>
                <a:schemeClr val="accent5"/>
              </a:solidFill>
            </a:endParaRPr>
          </a:p>
        </p:txBody>
      </p:sp>
      <p:sp>
        <p:nvSpPr>
          <p:cNvPr id="1513" name="Google Shape;1513;p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35</a:t>
            </a:fld>
            <a:endParaRPr dirty="0"/>
          </a:p>
        </p:txBody>
      </p:sp>
      <p:sp>
        <p:nvSpPr>
          <p:cNvPr id="1514" name="Google Shape;1514;p34"/>
          <p:cNvSpPr txBox="1"/>
          <p:nvPr/>
        </p:nvSpPr>
        <p:spPr>
          <a:xfrm>
            <a:off x="838200" y="1479787"/>
            <a:ext cx="873040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dirty="0">
                <a:solidFill>
                  <a:schemeClr val="accent3"/>
                </a:solidFill>
                <a:latin typeface="Calibri"/>
                <a:ea typeface="Calibri"/>
                <a:cs typeface="Calibri"/>
                <a:sym typeface="Calibri"/>
              </a:rPr>
              <a:t>Refer a child with cough without a delay if he/she:</a:t>
            </a:r>
            <a:endParaRPr sz="1400" b="0" i="0" u="none" strike="noStrike" cap="none" dirty="0">
              <a:solidFill>
                <a:srgbClr val="000000"/>
              </a:solidFill>
              <a:latin typeface="Arial"/>
              <a:ea typeface="Arial"/>
              <a:cs typeface="Arial"/>
              <a:sym typeface="Arial"/>
            </a:endParaRPr>
          </a:p>
        </p:txBody>
      </p:sp>
      <p:pic>
        <p:nvPicPr>
          <p:cNvPr id="1516" name="Google Shape;1516;p34"/>
          <p:cNvPicPr preferRelativeResize="0"/>
          <p:nvPr/>
        </p:nvPicPr>
        <p:blipFill rotWithShape="1">
          <a:blip r:embed="rId3">
            <a:alphaModFix/>
          </a:blip>
          <a:srcRect/>
          <a:stretch/>
        </p:blipFill>
        <p:spPr>
          <a:xfrm>
            <a:off x="7686592" y="2596726"/>
            <a:ext cx="3286063" cy="3153504"/>
          </a:xfrm>
          <a:prstGeom prst="rect">
            <a:avLst/>
          </a:prstGeom>
          <a:noFill/>
          <a:ln>
            <a:noFill/>
          </a:ln>
        </p:spPr>
      </p:pic>
      <p:sp>
        <p:nvSpPr>
          <p:cNvPr id="1517" name="Google Shape;1517;p34"/>
          <p:cNvSpPr txBox="1"/>
          <p:nvPr/>
        </p:nvSpPr>
        <p:spPr>
          <a:xfrm>
            <a:off x="7686592" y="5503930"/>
            <a:ext cx="3956700" cy="246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Calibri"/>
              <a:buNone/>
            </a:pPr>
            <a:r>
              <a:rPr lang="en-US" sz="1000" b="0" i="0" u="none" strike="noStrike" cap="none" dirty="0">
                <a:solidFill>
                  <a:schemeClr val="lt1"/>
                </a:solidFill>
                <a:latin typeface="Source Sans Pro"/>
                <a:ea typeface="Source Sans Pro"/>
                <a:cs typeface="Source Sans Pro"/>
                <a:sym typeface="Source Sans Pro"/>
              </a:rPr>
              <a:t>Photo credit: WHO, iCCM photobook 2011 </a:t>
            </a:r>
            <a:endParaRPr sz="10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522"/>
        <p:cNvGrpSpPr/>
        <p:nvPr/>
      </p:nvGrpSpPr>
      <p:grpSpPr>
        <a:xfrm>
          <a:off x="0" y="0"/>
          <a:ext cx="0" cy="0"/>
          <a:chOff x="0" y="0"/>
          <a:chExt cx="0" cy="0"/>
        </a:xfrm>
      </p:grpSpPr>
      <p:sp>
        <p:nvSpPr>
          <p:cNvPr id="1523" name="Google Shape;1523;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When to treat</a:t>
            </a:r>
            <a:endParaRPr dirty="0"/>
          </a:p>
        </p:txBody>
      </p:sp>
      <p:sp>
        <p:nvSpPr>
          <p:cNvPr id="1524" name="Google Shape;1524;p35"/>
          <p:cNvSpPr txBox="1">
            <a:spLocks noGrp="1"/>
          </p:cNvSpPr>
          <p:nvPr>
            <p:ph type="body" idx="1"/>
          </p:nvPr>
        </p:nvSpPr>
        <p:spPr>
          <a:xfrm>
            <a:off x="838199" y="1601856"/>
            <a:ext cx="5667531" cy="4242584"/>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120000"/>
              </a:lnSpc>
              <a:spcBef>
                <a:spcPts val="0"/>
              </a:spcBef>
              <a:spcAft>
                <a:spcPts val="0"/>
              </a:spcAft>
              <a:buSzPct val="108107"/>
              <a:buNone/>
            </a:pPr>
            <a:endParaRPr dirty="0"/>
          </a:p>
          <a:p>
            <a:pPr marL="228600" lvl="0" indent="-228600" algn="l" rtl="0">
              <a:lnSpc>
                <a:spcPct val="120000"/>
              </a:lnSpc>
              <a:spcBef>
                <a:spcPts val="1000"/>
              </a:spcBef>
              <a:spcAft>
                <a:spcPts val="0"/>
              </a:spcAft>
              <a:buClr>
                <a:schemeClr val="dk1"/>
              </a:buClr>
              <a:buSzPct val="100000"/>
              <a:buChar char="•"/>
            </a:pPr>
            <a:r>
              <a:rPr lang="en-US" sz="2600" dirty="0"/>
              <a:t>Start a course of oral antibiotic if the child is &gt;2 months old and has:</a:t>
            </a:r>
            <a:endParaRPr dirty="0"/>
          </a:p>
          <a:p>
            <a:pPr marL="685800" lvl="1" indent="-228600" algn="l" rtl="0">
              <a:lnSpc>
                <a:spcPct val="120000"/>
              </a:lnSpc>
              <a:spcBef>
                <a:spcPts val="500"/>
              </a:spcBef>
              <a:spcAft>
                <a:spcPts val="0"/>
              </a:spcAft>
              <a:buClr>
                <a:schemeClr val="accent5"/>
              </a:buClr>
              <a:buSzPct val="100000"/>
              <a:buChar char="•"/>
            </a:pPr>
            <a:r>
              <a:rPr lang="en-US" sz="2600" b="1" dirty="0">
                <a:solidFill>
                  <a:schemeClr val="accent5"/>
                </a:solidFill>
              </a:rPr>
              <a:t>Cough for less than 14 days and has fast breathing</a:t>
            </a:r>
            <a:endParaRPr dirty="0"/>
          </a:p>
          <a:p>
            <a:pPr marL="685800" lvl="1" indent="-228600" algn="l" rtl="0">
              <a:lnSpc>
                <a:spcPct val="120000"/>
              </a:lnSpc>
              <a:spcBef>
                <a:spcPts val="500"/>
              </a:spcBef>
              <a:spcAft>
                <a:spcPts val="0"/>
              </a:spcAft>
              <a:buClr>
                <a:schemeClr val="accent5"/>
              </a:buClr>
              <a:buSzPct val="100000"/>
              <a:buChar char="•"/>
            </a:pPr>
            <a:r>
              <a:rPr lang="en-US" sz="2600" b="1" dirty="0">
                <a:solidFill>
                  <a:schemeClr val="accent5"/>
                </a:solidFill>
              </a:rPr>
              <a:t>No chest in-drawing, </a:t>
            </a:r>
            <a:r>
              <a:rPr lang="en-US" sz="2600" b="1" dirty="0">
                <a:solidFill>
                  <a:schemeClr val="accent5"/>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
                  </a:ext>
                </a:extLst>
              </a:rPr>
              <a:t>difficult breathing</a:t>
            </a:r>
            <a:r>
              <a:rPr lang="en-US" sz="2600" b="1" dirty="0">
                <a:solidFill>
                  <a:schemeClr val="accent5"/>
                </a:solidFill>
              </a:rPr>
              <a:t>, or other danger signs</a:t>
            </a:r>
            <a:endParaRPr sz="2600" dirty="0">
              <a:solidFill>
                <a:schemeClr val="accent5"/>
              </a:solidFill>
            </a:endParaRPr>
          </a:p>
          <a:p>
            <a:pPr marL="228600" lvl="0" indent="-228600" algn="l" rtl="0">
              <a:lnSpc>
                <a:spcPct val="120000"/>
              </a:lnSpc>
              <a:spcBef>
                <a:spcPts val="1000"/>
              </a:spcBef>
              <a:spcAft>
                <a:spcPts val="0"/>
              </a:spcAft>
              <a:buClr>
                <a:schemeClr val="dk1"/>
              </a:buClr>
              <a:buSzPct val="100000"/>
              <a:buChar char="•"/>
            </a:pPr>
            <a:r>
              <a:rPr lang="en-US" sz="2600" dirty="0"/>
              <a:t>Amoxicillin 250 mg is the oral antibiotic commonly used to treat pneumonia</a:t>
            </a:r>
            <a:endParaRPr dirty="0"/>
          </a:p>
          <a:p>
            <a:pPr marL="0" lvl="0" indent="0" algn="l" rtl="0">
              <a:lnSpc>
                <a:spcPct val="150000"/>
              </a:lnSpc>
              <a:spcBef>
                <a:spcPts val="1000"/>
              </a:spcBef>
              <a:spcAft>
                <a:spcPts val="0"/>
              </a:spcAft>
              <a:buClr>
                <a:schemeClr val="dk1"/>
              </a:buClr>
              <a:buSzPct val="100000"/>
              <a:buNone/>
            </a:pPr>
            <a:endParaRPr dirty="0"/>
          </a:p>
        </p:txBody>
      </p:sp>
      <p:sp>
        <p:nvSpPr>
          <p:cNvPr id="1525" name="Google Shape;1525;p3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36</a:t>
            </a:fld>
            <a:endParaRPr dirty="0"/>
          </a:p>
        </p:txBody>
      </p:sp>
      <p:sp>
        <p:nvSpPr>
          <p:cNvPr id="1526" name="Google Shape;1526;p35"/>
          <p:cNvSpPr txBox="1"/>
          <p:nvPr/>
        </p:nvSpPr>
        <p:spPr>
          <a:xfrm>
            <a:off x="760159" y="5844440"/>
            <a:ext cx="10671682"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1" u="none" strike="noStrike" cap="none" dirty="0">
                <a:solidFill>
                  <a:schemeClr val="accent3"/>
                </a:solidFill>
                <a:latin typeface="Source Sans Pro"/>
                <a:ea typeface="Source Sans Pro"/>
                <a:cs typeface="Source Sans Pro"/>
                <a:sym typeface="Source Sans Pro"/>
              </a:rPr>
              <a:t>Help the caregiver give the first dose of amoxicillin NOW and explain how to continue treatment at home </a:t>
            </a:r>
            <a:endParaRPr sz="1400" b="0" i="0" u="none" strike="noStrike" cap="none" dirty="0">
              <a:solidFill>
                <a:srgbClr val="000000"/>
              </a:solidFill>
              <a:latin typeface="Arial"/>
              <a:ea typeface="Arial"/>
              <a:cs typeface="Arial"/>
              <a:sym typeface="Arial"/>
            </a:endParaRPr>
          </a:p>
        </p:txBody>
      </p:sp>
      <p:pic>
        <p:nvPicPr>
          <p:cNvPr id="1527" name="Google Shape;1527;p35"/>
          <p:cNvPicPr preferRelativeResize="0"/>
          <p:nvPr/>
        </p:nvPicPr>
        <p:blipFill rotWithShape="1">
          <a:blip r:embed="rId3">
            <a:alphaModFix/>
          </a:blip>
          <a:srcRect/>
          <a:stretch/>
        </p:blipFill>
        <p:spPr>
          <a:xfrm>
            <a:off x="11353800" y="0"/>
            <a:ext cx="725487" cy="786452"/>
          </a:xfrm>
          <a:prstGeom prst="rect">
            <a:avLst/>
          </a:prstGeom>
          <a:noFill/>
          <a:ln>
            <a:noFill/>
          </a:ln>
        </p:spPr>
      </p:pic>
      <p:pic>
        <p:nvPicPr>
          <p:cNvPr id="1528" name="Google Shape;1528;p35"/>
          <p:cNvPicPr preferRelativeResize="0"/>
          <p:nvPr/>
        </p:nvPicPr>
        <p:blipFill rotWithShape="1">
          <a:blip r:embed="rId4">
            <a:alphaModFix/>
          </a:blip>
          <a:srcRect/>
          <a:stretch/>
        </p:blipFill>
        <p:spPr>
          <a:xfrm>
            <a:off x="7063930" y="1690688"/>
            <a:ext cx="3848952" cy="3848952"/>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533"/>
        <p:cNvGrpSpPr/>
        <p:nvPr/>
      </p:nvGrpSpPr>
      <p:grpSpPr>
        <a:xfrm>
          <a:off x="0" y="0"/>
          <a:ext cx="0" cy="0"/>
          <a:chOff x="0" y="0"/>
          <a:chExt cx="0" cy="0"/>
        </a:xfrm>
      </p:grpSpPr>
      <p:sp>
        <p:nvSpPr>
          <p:cNvPr id="1534" name="Google Shape;1534;p3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Treating pneumonia: amoxicillin dosage </a:t>
            </a:r>
            <a:endParaRPr dirty="0"/>
          </a:p>
        </p:txBody>
      </p:sp>
      <p:sp>
        <p:nvSpPr>
          <p:cNvPr id="1535" name="Google Shape;1535;p3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37</a:t>
            </a:fld>
            <a:endParaRPr dirty="0"/>
          </a:p>
        </p:txBody>
      </p:sp>
      <p:graphicFrame>
        <p:nvGraphicFramePr>
          <p:cNvPr id="1536" name="Google Shape;1536;p36"/>
          <p:cNvGraphicFramePr/>
          <p:nvPr/>
        </p:nvGraphicFramePr>
        <p:xfrm>
          <a:off x="655983" y="1710210"/>
          <a:ext cx="10591800" cy="3114080"/>
        </p:xfrm>
        <a:graphic>
          <a:graphicData uri="http://schemas.openxmlformats.org/drawingml/2006/table">
            <a:tbl>
              <a:tblPr firstRow="1" bandRow="1">
                <a:noFill/>
                <a:tableStyleId>{680DB12E-3643-45B9-A102-5BB13E543C97}</a:tableStyleId>
              </a:tblPr>
              <a:tblGrid>
                <a:gridCol w="2327775">
                  <a:extLst>
                    <a:ext uri="{9D8B030D-6E8A-4147-A177-3AD203B41FA5}">
                      <a16:colId xmlns:a16="http://schemas.microsoft.com/office/drawing/2014/main" val="20000"/>
                    </a:ext>
                  </a:extLst>
                </a:gridCol>
                <a:gridCol w="751275">
                  <a:extLst>
                    <a:ext uri="{9D8B030D-6E8A-4147-A177-3AD203B41FA5}">
                      <a16:colId xmlns:a16="http://schemas.microsoft.com/office/drawing/2014/main" val="20001"/>
                    </a:ext>
                  </a:extLst>
                </a:gridCol>
                <a:gridCol w="751275">
                  <a:extLst>
                    <a:ext uri="{9D8B030D-6E8A-4147-A177-3AD203B41FA5}">
                      <a16:colId xmlns:a16="http://schemas.microsoft.com/office/drawing/2014/main" val="20002"/>
                    </a:ext>
                  </a:extLst>
                </a:gridCol>
                <a:gridCol w="751275">
                  <a:extLst>
                    <a:ext uri="{9D8B030D-6E8A-4147-A177-3AD203B41FA5}">
                      <a16:colId xmlns:a16="http://schemas.microsoft.com/office/drawing/2014/main" val="20003"/>
                    </a:ext>
                  </a:extLst>
                </a:gridCol>
                <a:gridCol w="751275">
                  <a:extLst>
                    <a:ext uri="{9D8B030D-6E8A-4147-A177-3AD203B41FA5}">
                      <a16:colId xmlns:a16="http://schemas.microsoft.com/office/drawing/2014/main" val="20004"/>
                    </a:ext>
                  </a:extLst>
                </a:gridCol>
                <a:gridCol w="751275">
                  <a:extLst>
                    <a:ext uri="{9D8B030D-6E8A-4147-A177-3AD203B41FA5}">
                      <a16:colId xmlns:a16="http://schemas.microsoft.com/office/drawing/2014/main" val="20005"/>
                    </a:ext>
                  </a:extLst>
                </a:gridCol>
                <a:gridCol w="751275">
                  <a:extLst>
                    <a:ext uri="{9D8B030D-6E8A-4147-A177-3AD203B41FA5}">
                      <a16:colId xmlns:a16="http://schemas.microsoft.com/office/drawing/2014/main" val="20006"/>
                    </a:ext>
                  </a:extLst>
                </a:gridCol>
                <a:gridCol w="751275">
                  <a:extLst>
                    <a:ext uri="{9D8B030D-6E8A-4147-A177-3AD203B41FA5}">
                      <a16:colId xmlns:a16="http://schemas.microsoft.com/office/drawing/2014/main" val="20007"/>
                    </a:ext>
                  </a:extLst>
                </a:gridCol>
                <a:gridCol w="751275">
                  <a:extLst>
                    <a:ext uri="{9D8B030D-6E8A-4147-A177-3AD203B41FA5}">
                      <a16:colId xmlns:a16="http://schemas.microsoft.com/office/drawing/2014/main" val="20008"/>
                    </a:ext>
                  </a:extLst>
                </a:gridCol>
                <a:gridCol w="751275">
                  <a:extLst>
                    <a:ext uri="{9D8B030D-6E8A-4147-A177-3AD203B41FA5}">
                      <a16:colId xmlns:a16="http://schemas.microsoft.com/office/drawing/2014/main" val="20009"/>
                    </a:ext>
                  </a:extLst>
                </a:gridCol>
                <a:gridCol w="751275">
                  <a:extLst>
                    <a:ext uri="{9D8B030D-6E8A-4147-A177-3AD203B41FA5}">
                      <a16:colId xmlns:a16="http://schemas.microsoft.com/office/drawing/2014/main" val="20010"/>
                    </a:ext>
                  </a:extLst>
                </a:gridCol>
                <a:gridCol w="751275">
                  <a:extLst>
                    <a:ext uri="{9D8B030D-6E8A-4147-A177-3AD203B41FA5}">
                      <a16:colId xmlns:a16="http://schemas.microsoft.com/office/drawing/2014/main" val="20011"/>
                    </a:ext>
                  </a:extLst>
                </a:gridCol>
              </a:tblGrid>
              <a:tr h="370850">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solidFill>
                          <a:schemeClr val="dk1"/>
                        </a:solidFill>
                      </a:endParaRPr>
                    </a:p>
                  </a:txBody>
                  <a:tcPr marL="91450" marR="91450" marT="45725" marB="45725">
                    <a:lnR w="28575" cap="flat" cmpd="sng">
                      <a:solidFill>
                        <a:schemeClr val="dk1"/>
                      </a:solidFill>
                      <a:prstDash val="solid"/>
                      <a:round/>
                      <a:headEnd type="none" w="sm" len="sm"/>
                      <a:tailEnd type="none" w="sm" len="sm"/>
                    </a:lnR>
                    <a:lnB w="9525" cap="flat" cmpd="sng">
                      <a:solidFill>
                        <a:srgbClr val="000000">
                          <a:alpha val="0"/>
                        </a:srgbClr>
                      </a:solidFill>
                      <a:prstDash val="solid"/>
                      <a:round/>
                      <a:headEnd type="none" w="sm" len="sm"/>
                      <a:tailEnd type="none" w="sm" len="sm"/>
                    </a:lnB>
                    <a:solidFill>
                      <a:schemeClr val="lt1"/>
                    </a:solidFill>
                  </a:tcPr>
                </a:tc>
                <a:tc gridSpan="2">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dirty="0">
                          <a:solidFill>
                            <a:schemeClr val="dk1"/>
                          </a:solidFill>
                        </a:rPr>
                        <a:t>Day 1</a:t>
                      </a:r>
                      <a:endParaRPr sz="14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E0E0E0"/>
                    </a:solidFill>
                  </a:tcPr>
                </a:tc>
                <a:tc hMerge="1">
                  <a:txBody>
                    <a:bodyPr/>
                    <a:lstStyle/>
                    <a:p>
                      <a:endParaRPr lang="en-US"/>
                    </a:p>
                  </a:txBody>
                  <a:tcPr/>
                </a:tc>
                <a:tc gridSpan="2">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dirty="0">
                          <a:solidFill>
                            <a:schemeClr val="dk1"/>
                          </a:solidFill>
                        </a:rPr>
                        <a:t>Day 2</a:t>
                      </a:r>
                      <a:endParaRPr sz="14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E0E0E0"/>
                    </a:solidFill>
                  </a:tcPr>
                </a:tc>
                <a:tc hMerge="1">
                  <a:txBody>
                    <a:bodyPr/>
                    <a:lstStyle/>
                    <a:p>
                      <a:endParaRPr lang="en-US"/>
                    </a:p>
                  </a:txBody>
                  <a:tcPr/>
                </a:tc>
                <a:tc gridSpan="2">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dirty="0">
                          <a:solidFill>
                            <a:schemeClr val="dk1"/>
                          </a:solidFill>
                        </a:rPr>
                        <a:t>Day 3</a:t>
                      </a:r>
                      <a:endParaRPr sz="14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E0E0E0"/>
                    </a:solidFill>
                  </a:tcPr>
                </a:tc>
                <a:tc hMerge="1">
                  <a:txBody>
                    <a:bodyPr/>
                    <a:lstStyle/>
                    <a:p>
                      <a:endParaRPr lang="en-US"/>
                    </a:p>
                  </a:txBody>
                  <a:tcPr/>
                </a:tc>
                <a:tc gridSpan="2">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dirty="0">
                          <a:solidFill>
                            <a:schemeClr val="dk1"/>
                          </a:solidFill>
                        </a:rPr>
                        <a:t>Day 4</a:t>
                      </a:r>
                      <a:endParaRPr sz="14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E0E0E0"/>
                    </a:solidFill>
                  </a:tcPr>
                </a:tc>
                <a:tc hMerge="1">
                  <a:txBody>
                    <a:bodyPr/>
                    <a:lstStyle/>
                    <a:p>
                      <a:endParaRPr lang="en-US"/>
                    </a:p>
                  </a:txBody>
                  <a:tcPr/>
                </a:tc>
                <a:tc gridSpan="2">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dirty="0">
                          <a:solidFill>
                            <a:schemeClr val="dk1"/>
                          </a:solidFill>
                        </a:rPr>
                        <a:t>Day 5</a:t>
                      </a:r>
                      <a:endParaRPr sz="14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E0E0E0"/>
                    </a:solidFill>
                  </a:tcPr>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solidFill>
                          <a:schemeClr val="dk1"/>
                        </a:solidFill>
                      </a:endParaRPr>
                    </a:p>
                  </a:txBody>
                  <a:tcPr marL="91450" marR="91450" marT="45725" marB="45725">
                    <a:lnL w="28575" cap="flat" cmpd="sng">
                      <a:solidFill>
                        <a:schemeClr val="dk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370850">
                <a:tc>
                  <a:txBody>
                    <a:bodyPr/>
                    <a:lstStyle/>
                    <a:p>
                      <a:pPr marL="0" marR="0" lvl="0" indent="0" algn="l" rtl="0">
                        <a:lnSpc>
                          <a:spcPct val="100000"/>
                        </a:lnSpc>
                        <a:spcBef>
                          <a:spcPts val="0"/>
                        </a:spcBef>
                        <a:spcAft>
                          <a:spcPts val="0"/>
                        </a:spcAft>
                        <a:buClr>
                          <a:srgbClr val="000000"/>
                        </a:buClr>
                        <a:buSzPts val="1800"/>
                        <a:buFont typeface="Arial"/>
                        <a:buNone/>
                      </a:pPr>
                      <a:r>
                        <a:rPr lang="en-US" sz="1800" b="1" u="none" strike="noStrike" cap="none" dirty="0">
                          <a:solidFill>
                            <a:schemeClr val="dk1"/>
                          </a:solidFill>
                        </a:rPr>
                        <a:t>1 amoxicillin tablet = 250 mg</a:t>
                      </a:r>
                      <a:endParaRPr sz="1400" u="none" strike="noStrike" cap="none" dirty="0"/>
                    </a:p>
                  </a:txBody>
                  <a:tcPr marL="91450" marR="91450" marT="45725" marB="45725">
                    <a:lnL w="9525" cap="flat" cmpd="sng">
                      <a:solidFill>
                        <a:srgbClr val="000000">
                          <a:alpha val="0"/>
                        </a:srgbClr>
                      </a:solidFill>
                      <a:prstDash val="solid"/>
                      <a:round/>
                      <a:headEnd type="none" w="sm" len="sm"/>
                      <a:tailEnd type="none" w="sm" len="sm"/>
                    </a:lnL>
                    <a:lnR w="28575" cap="flat" cmpd="sng">
                      <a:solidFill>
                        <a:schemeClr val="dk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28575"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dk1"/>
                        </a:solidFill>
                      </a:endParaRPr>
                    </a:p>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dk1"/>
                        </a:solidFill>
                      </a:endParaRPr>
                    </a:p>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dk1"/>
                        </a:solidFill>
                      </a:endParaRPr>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E0E0E0"/>
                    </a:solidFill>
                  </a:tcPr>
                </a:tc>
                <a:tc>
                  <a:txBody>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dk1"/>
                        </a:solidFill>
                      </a:endParaRPr>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E0E0E0"/>
                    </a:solidFill>
                  </a:tcPr>
                </a:tc>
                <a:tc>
                  <a:txBody>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dk1"/>
                        </a:solidFill>
                      </a:endParaRPr>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E0E0E0"/>
                    </a:solidFill>
                  </a:tcPr>
                </a:tc>
                <a:tc>
                  <a:txBody>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dk1"/>
                        </a:solidFill>
                      </a:endParaRPr>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E0E0E0"/>
                    </a:solidFill>
                  </a:tcPr>
                </a:tc>
                <a:tc>
                  <a:txBody>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dk1"/>
                        </a:solidFill>
                      </a:endParaRPr>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E0E0E0"/>
                    </a:solidFill>
                  </a:tcPr>
                </a:tc>
                <a:tc>
                  <a:txBody>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dk1"/>
                        </a:solidFill>
                      </a:endParaRPr>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E0E0E0"/>
                    </a:solidFill>
                  </a:tcPr>
                </a:tc>
                <a:tc>
                  <a:txBody>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dk1"/>
                        </a:solidFill>
                      </a:endParaRPr>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E0E0E0"/>
                    </a:solidFill>
                  </a:tcPr>
                </a:tc>
                <a:tc>
                  <a:txBody>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dk1"/>
                        </a:solidFill>
                      </a:endParaRPr>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E0E0E0"/>
                    </a:solidFill>
                  </a:tcPr>
                </a:tc>
                <a:tc>
                  <a:txBody>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dk1"/>
                        </a:solidFill>
                      </a:endParaRPr>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E0E0E0"/>
                    </a:solidFill>
                  </a:tcPr>
                </a:tc>
                <a:tc>
                  <a:txBody>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dk1"/>
                        </a:solidFill>
                      </a:endParaRPr>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E0E0E0"/>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solidFill>
                          <a:schemeClr val="dk1"/>
                        </a:solidFill>
                      </a:endParaRPr>
                    </a:p>
                  </a:txBody>
                  <a:tcPr marL="91450" marR="91450" marT="45725" marB="45725">
                    <a:lnL w="28575" cap="flat" cmpd="sng">
                      <a:solidFill>
                        <a:schemeClr val="dk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28575"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370850">
                <a:tc>
                  <a:txBody>
                    <a:bodyPr/>
                    <a:lstStyle/>
                    <a:p>
                      <a:pPr marL="0" marR="0" lvl="0" indent="0" algn="l" rtl="0">
                        <a:lnSpc>
                          <a:spcPct val="100000"/>
                        </a:lnSpc>
                        <a:spcBef>
                          <a:spcPts val="0"/>
                        </a:spcBef>
                        <a:spcAft>
                          <a:spcPts val="0"/>
                        </a:spcAft>
                        <a:buClr>
                          <a:srgbClr val="000000"/>
                        </a:buClr>
                        <a:buSzPts val="1800"/>
                        <a:buFont typeface="Arial"/>
                        <a:buNone/>
                      </a:pPr>
                      <a:r>
                        <a:rPr lang="en-US" sz="1800" b="1" u="none" strike="noStrike" cap="none" dirty="0"/>
                        <a:t>2 months up</a:t>
                      </a:r>
                      <a:endParaRPr sz="1400" u="none" strike="noStrike" cap="none" dirty="0"/>
                    </a:p>
                    <a:p>
                      <a:pPr marL="0" marR="0" lvl="0" indent="0" algn="l" rtl="0">
                        <a:lnSpc>
                          <a:spcPct val="100000"/>
                        </a:lnSpc>
                        <a:spcBef>
                          <a:spcPts val="0"/>
                        </a:spcBef>
                        <a:spcAft>
                          <a:spcPts val="0"/>
                        </a:spcAft>
                        <a:buClr>
                          <a:srgbClr val="000000"/>
                        </a:buClr>
                        <a:buSzPts val="1800"/>
                        <a:buFont typeface="Arial"/>
                        <a:buNone/>
                      </a:pPr>
                      <a:r>
                        <a:rPr lang="en-US" sz="1800" b="1" u="none" strike="noStrike" cap="none" dirty="0"/>
                        <a:t>to 12 months</a:t>
                      </a:r>
                      <a:endParaRPr sz="1400" u="none" strike="noStrike" cap="none" dirty="0"/>
                    </a:p>
                    <a:p>
                      <a:pPr marL="0" marR="0" lvl="0" indent="0" algn="l"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9517"/>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0032FC"/>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9517"/>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0032FC"/>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9517"/>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0032FC"/>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9517"/>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0032FC"/>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9517"/>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0032FC"/>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1" u="none" strike="noStrike" cap="none" dirty="0"/>
                        <a:t>10 tabs total</a:t>
                      </a:r>
                      <a:endParaRPr sz="14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E0E0E0"/>
                    </a:solidFill>
                  </a:tcPr>
                </a:tc>
                <a:extLst>
                  <a:ext uri="{0D108BD9-81ED-4DB2-BD59-A6C34878D82A}">
                    <a16:rowId xmlns:a16="http://schemas.microsoft.com/office/drawing/2014/main" val="10002"/>
                  </a:ext>
                </a:extLst>
              </a:tr>
              <a:tr h="370850">
                <a:tc>
                  <a:txBody>
                    <a:bodyPr/>
                    <a:lstStyle/>
                    <a:p>
                      <a:pPr marL="0" marR="0" lvl="0" indent="0" algn="l" rtl="0">
                        <a:lnSpc>
                          <a:spcPct val="100000"/>
                        </a:lnSpc>
                        <a:spcBef>
                          <a:spcPts val="0"/>
                        </a:spcBef>
                        <a:spcAft>
                          <a:spcPts val="0"/>
                        </a:spcAft>
                        <a:buClr>
                          <a:srgbClr val="000000"/>
                        </a:buClr>
                        <a:buSzPts val="1800"/>
                        <a:buFont typeface="Arial"/>
                        <a:buNone/>
                      </a:pPr>
                      <a:r>
                        <a:rPr lang="en-US" sz="1800" b="1" u="none" strike="noStrike" cap="none" dirty="0"/>
                        <a:t>12 months </a:t>
                      </a:r>
                      <a:endParaRPr sz="1400" u="none" strike="noStrike" cap="none" dirty="0"/>
                    </a:p>
                    <a:p>
                      <a:pPr marL="0" marR="0" lvl="0" indent="0" algn="l" rtl="0">
                        <a:lnSpc>
                          <a:spcPct val="100000"/>
                        </a:lnSpc>
                        <a:spcBef>
                          <a:spcPts val="0"/>
                        </a:spcBef>
                        <a:spcAft>
                          <a:spcPts val="0"/>
                        </a:spcAft>
                        <a:buClr>
                          <a:srgbClr val="000000"/>
                        </a:buClr>
                        <a:buSzPts val="1800"/>
                        <a:buFont typeface="Arial"/>
                        <a:buNone/>
                      </a:pPr>
                      <a:r>
                        <a:rPr lang="en-US" sz="1800" b="1" u="none" strike="noStrike" cap="none" dirty="0"/>
                        <a:t>up to 5 years</a:t>
                      </a:r>
                      <a:endParaRPr sz="1400" u="none" strike="noStrike" cap="none" dirty="0"/>
                    </a:p>
                    <a:p>
                      <a:pPr marL="0" marR="0" lvl="0" indent="0" algn="l"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9517"/>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0032FC"/>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9517"/>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0032FC"/>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9517"/>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0032FC"/>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9517"/>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0032FC"/>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9517"/>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0032FC"/>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1" u="none" strike="noStrike" cap="none" dirty="0"/>
                        <a:t>20 tabs total</a:t>
                      </a:r>
                      <a:endParaRPr sz="1400" u="none" strike="noStrike" cap="none" dirty="0"/>
                    </a:p>
                  </a:txBody>
                  <a:tcPr marL="91450" marR="91450" marT="45725" marB="457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E0E0E0"/>
                    </a:solidFill>
                  </a:tcPr>
                </a:tc>
                <a:extLst>
                  <a:ext uri="{0D108BD9-81ED-4DB2-BD59-A6C34878D82A}">
                    <a16:rowId xmlns:a16="http://schemas.microsoft.com/office/drawing/2014/main" val="10003"/>
                  </a:ext>
                </a:extLst>
              </a:tr>
            </a:tbl>
          </a:graphicData>
        </a:graphic>
      </p:graphicFrame>
      <p:grpSp>
        <p:nvGrpSpPr>
          <p:cNvPr id="1537" name="Google Shape;1537;p36"/>
          <p:cNvGrpSpPr/>
          <p:nvPr/>
        </p:nvGrpSpPr>
        <p:grpSpPr>
          <a:xfrm>
            <a:off x="1975566" y="3095659"/>
            <a:ext cx="947702" cy="1626689"/>
            <a:chOff x="1955359" y="3865801"/>
            <a:chExt cx="947702" cy="1626689"/>
          </a:xfrm>
        </p:grpSpPr>
        <p:pic>
          <p:nvPicPr>
            <p:cNvPr id="1538" name="Google Shape;1538;p36"/>
            <p:cNvPicPr preferRelativeResize="0"/>
            <p:nvPr/>
          </p:nvPicPr>
          <p:blipFill rotWithShape="1">
            <a:blip r:embed="rId3">
              <a:alphaModFix/>
            </a:blip>
            <a:srcRect b="4965"/>
            <a:stretch/>
          </p:blipFill>
          <p:spPr>
            <a:xfrm>
              <a:off x="2320412" y="3865801"/>
              <a:ext cx="525129" cy="726810"/>
            </a:xfrm>
            <a:prstGeom prst="rect">
              <a:avLst/>
            </a:prstGeom>
            <a:noFill/>
            <a:ln>
              <a:noFill/>
            </a:ln>
          </p:spPr>
        </p:pic>
        <p:pic>
          <p:nvPicPr>
            <p:cNvPr id="1539" name="Google Shape;1539;p36"/>
            <p:cNvPicPr preferRelativeResize="0"/>
            <p:nvPr/>
          </p:nvPicPr>
          <p:blipFill rotWithShape="1">
            <a:blip r:embed="rId4">
              <a:alphaModFix/>
            </a:blip>
            <a:srcRect/>
            <a:stretch/>
          </p:blipFill>
          <p:spPr>
            <a:xfrm>
              <a:off x="1955359" y="4745816"/>
              <a:ext cx="947702" cy="746674"/>
            </a:xfrm>
            <a:prstGeom prst="rect">
              <a:avLst/>
            </a:prstGeom>
            <a:noFill/>
            <a:ln>
              <a:noFill/>
            </a:ln>
          </p:spPr>
        </p:pic>
      </p:grpSp>
      <p:grpSp>
        <p:nvGrpSpPr>
          <p:cNvPr id="1540" name="Google Shape;1540;p36"/>
          <p:cNvGrpSpPr/>
          <p:nvPr/>
        </p:nvGrpSpPr>
        <p:grpSpPr>
          <a:xfrm>
            <a:off x="2903061" y="2122543"/>
            <a:ext cx="7493343" cy="2662204"/>
            <a:chOff x="2903061" y="2830286"/>
            <a:chExt cx="7493343" cy="2662204"/>
          </a:xfrm>
        </p:grpSpPr>
        <p:pic>
          <p:nvPicPr>
            <p:cNvPr id="1541" name="Google Shape;1541;p36" descr="Dim (Smaller Sun) with solid fill"/>
            <p:cNvPicPr preferRelativeResize="0"/>
            <p:nvPr/>
          </p:nvPicPr>
          <p:blipFill rotWithShape="1">
            <a:blip r:embed="rId5">
              <a:alphaModFix/>
            </a:blip>
            <a:srcRect/>
            <a:stretch/>
          </p:blipFill>
          <p:spPr>
            <a:xfrm>
              <a:off x="2903061" y="2830286"/>
              <a:ext cx="914400" cy="914400"/>
            </a:xfrm>
            <a:prstGeom prst="rect">
              <a:avLst/>
            </a:prstGeom>
            <a:noFill/>
            <a:ln>
              <a:noFill/>
            </a:ln>
          </p:spPr>
        </p:pic>
        <p:pic>
          <p:nvPicPr>
            <p:cNvPr id="1542" name="Google Shape;1542;p36" descr="Moon and stars with solid fill"/>
            <p:cNvPicPr preferRelativeResize="0"/>
            <p:nvPr/>
          </p:nvPicPr>
          <p:blipFill rotWithShape="1">
            <a:blip r:embed="rId6">
              <a:alphaModFix/>
            </a:blip>
            <a:srcRect/>
            <a:stretch/>
          </p:blipFill>
          <p:spPr>
            <a:xfrm>
              <a:off x="3746053" y="2986922"/>
              <a:ext cx="650843" cy="650843"/>
            </a:xfrm>
            <a:prstGeom prst="rect">
              <a:avLst/>
            </a:prstGeom>
            <a:noFill/>
            <a:ln>
              <a:noFill/>
            </a:ln>
          </p:spPr>
        </p:pic>
        <p:pic>
          <p:nvPicPr>
            <p:cNvPr id="1543" name="Google Shape;1543;p36"/>
            <p:cNvPicPr preferRelativeResize="0"/>
            <p:nvPr/>
          </p:nvPicPr>
          <p:blipFill rotWithShape="1">
            <a:blip r:embed="rId7">
              <a:alphaModFix/>
            </a:blip>
            <a:srcRect/>
            <a:stretch/>
          </p:blipFill>
          <p:spPr>
            <a:xfrm>
              <a:off x="5295179" y="3022006"/>
              <a:ext cx="646232" cy="652329"/>
            </a:xfrm>
            <a:prstGeom prst="rect">
              <a:avLst/>
            </a:prstGeom>
            <a:noFill/>
            <a:ln>
              <a:noFill/>
            </a:ln>
          </p:spPr>
        </p:pic>
        <p:pic>
          <p:nvPicPr>
            <p:cNvPr id="1544" name="Google Shape;1544;p36"/>
            <p:cNvPicPr preferRelativeResize="0"/>
            <p:nvPr/>
          </p:nvPicPr>
          <p:blipFill rotWithShape="1">
            <a:blip r:embed="rId7">
              <a:alphaModFix/>
            </a:blip>
            <a:srcRect/>
            <a:stretch/>
          </p:blipFill>
          <p:spPr>
            <a:xfrm>
              <a:off x="6807483" y="2983129"/>
              <a:ext cx="646232" cy="652329"/>
            </a:xfrm>
            <a:prstGeom prst="rect">
              <a:avLst/>
            </a:prstGeom>
            <a:noFill/>
            <a:ln>
              <a:noFill/>
            </a:ln>
          </p:spPr>
        </p:pic>
        <p:pic>
          <p:nvPicPr>
            <p:cNvPr id="1545" name="Google Shape;1545;p36"/>
            <p:cNvPicPr preferRelativeResize="0"/>
            <p:nvPr/>
          </p:nvPicPr>
          <p:blipFill rotWithShape="1">
            <a:blip r:embed="rId7">
              <a:alphaModFix/>
            </a:blip>
            <a:srcRect/>
            <a:stretch/>
          </p:blipFill>
          <p:spPr>
            <a:xfrm>
              <a:off x="8238629" y="2986922"/>
              <a:ext cx="646232" cy="652329"/>
            </a:xfrm>
            <a:prstGeom prst="rect">
              <a:avLst/>
            </a:prstGeom>
            <a:noFill/>
            <a:ln>
              <a:noFill/>
            </a:ln>
          </p:spPr>
        </p:pic>
        <p:pic>
          <p:nvPicPr>
            <p:cNvPr id="1546" name="Google Shape;1546;p36"/>
            <p:cNvPicPr preferRelativeResize="0"/>
            <p:nvPr/>
          </p:nvPicPr>
          <p:blipFill rotWithShape="1">
            <a:blip r:embed="rId7">
              <a:alphaModFix/>
            </a:blip>
            <a:srcRect/>
            <a:stretch/>
          </p:blipFill>
          <p:spPr>
            <a:xfrm>
              <a:off x="9750172" y="2983128"/>
              <a:ext cx="646232" cy="652329"/>
            </a:xfrm>
            <a:prstGeom prst="rect">
              <a:avLst/>
            </a:prstGeom>
            <a:noFill/>
            <a:ln>
              <a:noFill/>
            </a:ln>
          </p:spPr>
        </p:pic>
        <p:pic>
          <p:nvPicPr>
            <p:cNvPr id="1547" name="Google Shape;1547;p36"/>
            <p:cNvPicPr preferRelativeResize="0"/>
            <p:nvPr/>
          </p:nvPicPr>
          <p:blipFill rotWithShape="1">
            <a:blip r:embed="rId8">
              <a:alphaModFix/>
            </a:blip>
            <a:srcRect/>
            <a:stretch/>
          </p:blipFill>
          <p:spPr>
            <a:xfrm>
              <a:off x="4429107" y="2852052"/>
              <a:ext cx="914479" cy="914479"/>
            </a:xfrm>
            <a:prstGeom prst="rect">
              <a:avLst/>
            </a:prstGeom>
            <a:noFill/>
            <a:ln>
              <a:noFill/>
            </a:ln>
          </p:spPr>
        </p:pic>
        <p:pic>
          <p:nvPicPr>
            <p:cNvPr id="1548" name="Google Shape;1548;p36"/>
            <p:cNvPicPr preferRelativeResize="0"/>
            <p:nvPr/>
          </p:nvPicPr>
          <p:blipFill rotWithShape="1">
            <a:blip r:embed="rId8">
              <a:alphaModFix/>
            </a:blip>
            <a:srcRect/>
            <a:stretch/>
          </p:blipFill>
          <p:spPr>
            <a:xfrm>
              <a:off x="5905460" y="2890930"/>
              <a:ext cx="914479" cy="914479"/>
            </a:xfrm>
            <a:prstGeom prst="rect">
              <a:avLst/>
            </a:prstGeom>
            <a:noFill/>
            <a:ln>
              <a:noFill/>
            </a:ln>
          </p:spPr>
        </p:pic>
        <p:pic>
          <p:nvPicPr>
            <p:cNvPr id="1549" name="Google Shape;1549;p36"/>
            <p:cNvPicPr preferRelativeResize="0"/>
            <p:nvPr/>
          </p:nvPicPr>
          <p:blipFill rotWithShape="1">
            <a:blip r:embed="rId8">
              <a:alphaModFix/>
            </a:blip>
            <a:srcRect/>
            <a:stretch/>
          </p:blipFill>
          <p:spPr>
            <a:xfrm>
              <a:off x="7400069" y="2890929"/>
              <a:ext cx="914479" cy="914479"/>
            </a:xfrm>
            <a:prstGeom prst="rect">
              <a:avLst/>
            </a:prstGeom>
            <a:noFill/>
            <a:ln>
              <a:noFill/>
            </a:ln>
          </p:spPr>
        </p:pic>
        <p:pic>
          <p:nvPicPr>
            <p:cNvPr id="1550" name="Google Shape;1550;p36"/>
            <p:cNvPicPr preferRelativeResize="0"/>
            <p:nvPr/>
          </p:nvPicPr>
          <p:blipFill rotWithShape="1">
            <a:blip r:embed="rId8">
              <a:alphaModFix/>
            </a:blip>
            <a:srcRect/>
            <a:stretch/>
          </p:blipFill>
          <p:spPr>
            <a:xfrm>
              <a:off x="8907596" y="2888923"/>
              <a:ext cx="914479" cy="914479"/>
            </a:xfrm>
            <a:prstGeom prst="rect">
              <a:avLst/>
            </a:prstGeom>
            <a:noFill/>
            <a:ln>
              <a:noFill/>
            </a:ln>
          </p:spPr>
        </p:pic>
        <p:pic>
          <p:nvPicPr>
            <p:cNvPr id="1551" name="Google Shape;1551;p36" descr="Icon&#10;&#10;Description automatically generated"/>
            <p:cNvPicPr preferRelativeResize="0"/>
            <p:nvPr/>
          </p:nvPicPr>
          <p:blipFill rotWithShape="1">
            <a:blip r:embed="rId9">
              <a:alphaModFix/>
            </a:blip>
            <a:srcRect/>
            <a:stretch/>
          </p:blipFill>
          <p:spPr>
            <a:xfrm flipH="1">
              <a:off x="3177135" y="4039546"/>
              <a:ext cx="366252" cy="366252"/>
            </a:xfrm>
            <a:prstGeom prst="rect">
              <a:avLst/>
            </a:prstGeom>
            <a:noFill/>
            <a:ln>
              <a:noFill/>
            </a:ln>
          </p:spPr>
        </p:pic>
        <p:pic>
          <p:nvPicPr>
            <p:cNvPr id="1552" name="Google Shape;1552;p36"/>
            <p:cNvPicPr preferRelativeResize="0"/>
            <p:nvPr/>
          </p:nvPicPr>
          <p:blipFill rotWithShape="1">
            <a:blip r:embed="rId10">
              <a:alphaModFix/>
            </a:blip>
            <a:srcRect/>
            <a:stretch/>
          </p:blipFill>
          <p:spPr>
            <a:xfrm>
              <a:off x="3888578" y="4048954"/>
              <a:ext cx="365792" cy="365792"/>
            </a:xfrm>
            <a:prstGeom prst="rect">
              <a:avLst/>
            </a:prstGeom>
            <a:noFill/>
            <a:ln>
              <a:noFill/>
            </a:ln>
          </p:spPr>
        </p:pic>
        <p:pic>
          <p:nvPicPr>
            <p:cNvPr id="1553" name="Google Shape;1553;p36"/>
            <p:cNvPicPr preferRelativeResize="0"/>
            <p:nvPr/>
          </p:nvPicPr>
          <p:blipFill rotWithShape="1">
            <a:blip r:embed="rId10">
              <a:alphaModFix/>
            </a:blip>
            <a:srcRect/>
            <a:stretch/>
          </p:blipFill>
          <p:spPr>
            <a:xfrm>
              <a:off x="4599561" y="4056328"/>
              <a:ext cx="365792" cy="365792"/>
            </a:xfrm>
            <a:prstGeom prst="rect">
              <a:avLst/>
            </a:prstGeom>
            <a:noFill/>
            <a:ln>
              <a:noFill/>
            </a:ln>
          </p:spPr>
        </p:pic>
        <p:pic>
          <p:nvPicPr>
            <p:cNvPr id="1554" name="Google Shape;1554;p36"/>
            <p:cNvPicPr preferRelativeResize="0"/>
            <p:nvPr/>
          </p:nvPicPr>
          <p:blipFill rotWithShape="1">
            <a:blip r:embed="rId10">
              <a:alphaModFix/>
            </a:blip>
            <a:srcRect/>
            <a:stretch/>
          </p:blipFill>
          <p:spPr>
            <a:xfrm>
              <a:off x="5340040" y="4069965"/>
              <a:ext cx="365792" cy="365792"/>
            </a:xfrm>
            <a:prstGeom prst="rect">
              <a:avLst/>
            </a:prstGeom>
            <a:noFill/>
            <a:ln>
              <a:noFill/>
            </a:ln>
          </p:spPr>
        </p:pic>
        <p:pic>
          <p:nvPicPr>
            <p:cNvPr id="1555" name="Google Shape;1555;p36"/>
            <p:cNvPicPr preferRelativeResize="0"/>
            <p:nvPr/>
          </p:nvPicPr>
          <p:blipFill rotWithShape="1">
            <a:blip r:embed="rId10">
              <a:alphaModFix/>
            </a:blip>
            <a:srcRect/>
            <a:stretch/>
          </p:blipFill>
          <p:spPr>
            <a:xfrm>
              <a:off x="6117210" y="4067507"/>
              <a:ext cx="365792" cy="365792"/>
            </a:xfrm>
            <a:prstGeom prst="rect">
              <a:avLst/>
            </a:prstGeom>
            <a:noFill/>
            <a:ln>
              <a:noFill/>
            </a:ln>
          </p:spPr>
        </p:pic>
        <p:pic>
          <p:nvPicPr>
            <p:cNvPr id="1556" name="Google Shape;1556;p36"/>
            <p:cNvPicPr preferRelativeResize="0"/>
            <p:nvPr/>
          </p:nvPicPr>
          <p:blipFill rotWithShape="1">
            <a:blip r:embed="rId10">
              <a:alphaModFix/>
            </a:blip>
            <a:srcRect/>
            <a:stretch/>
          </p:blipFill>
          <p:spPr>
            <a:xfrm>
              <a:off x="6859364" y="4069965"/>
              <a:ext cx="365792" cy="365792"/>
            </a:xfrm>
            <a:prstGeom prst="rect">
              <a:avLst/>
            </a:prstGeom>
            <a:noFill/>
            <a:ln>
              <a:noFill/>
            </a:ln>
          </p:spPr>
        </p:pic>
        <p:pic>
          <p:nvPicPr>
            <p:cNvPr id="1557" name="Google Shape;1557;p36"/>
            <p:cNvPicPr preferRelativeResize="0"/>
            <p:nvPr/>
          </p:nvPicPr>
          <p:blipFill rotWithShape="1">
            <a:blip r:embed="rId10">
              <a:alphaModFix/>
            </a:blip>
            <a:srcRect/>
            <a:stretch/>
          </p:blipFill>
          <p:spPr>
            <a:xfrm>
              <a:off x="7674412" y="4066585"/>
              <a:ext cx="365792" cy="365792"/>
            </a:xfrm>
            <a:prstGeom prst="rect">
              <a:avLst/>
            </a:prstGeom>
            <a:noFill/>
            <a:ln>
              <a:noFill/>
            </a:ln>
          </p:spPr>
        </p:pic>
        <p:pic>
          <p:nvPicPr>
            <p:cNvPr id="1558" name="Google Shape;1558;p36"/>
            <p:cNvPicPr preferRelativeResize="0"/>
            <p:nvPr/>
          </p:nvPicPr>
          <p:blipFill rotWithShape="1">
            <a:blip r:embed="rId10">
              <a:alphaModFix/>
            </a:blip>
            <a:srcRect/>
            <a:stretch/>
          </p:blipFill>
          <p:spPr>
            <a:xfrm>
              <a:off x="8384499" y="4069965"/>
              <a:ext cx="365792" cy="365792"/>
            </a:xfrm>
            <a:prstGeom prst="rect">
              <a:avLst/>
            </a:prstGeom>
            <a:noFill/>
            <a:ln>
              <a:noFill/>
            </a:ln>
          </p:spPr>
        </p:pic>
        <p:pic>
          <p:nvPicPr>
            <p:cNvPr id="1559" name="Google Shape;1559;p36"/>
            <p:cNvPicPr preferRelativeResize="0"/>
            <p:nvPr/>
          </p:nvPicPr>
          <p:blipFill rotWithShape="1">
            <a:blip r:embed="rId10">
              <a:alphaModFix/>
            </a:blip>
            <a:srcRect/>
            <a:stretch/>
          </p:blipFill>
          <p:spPr>
            <a:xfrm>
              <a:off x="9181939" y="4065949"/>
              <a:ext cx="365792" cy="365792"/>
            </a:xfrm>
            <a:prstGeom prst="rect">
              <a:avLst/>
            </a:prstGeom>
            <a:noFill/>
            <a:ln>
              <a:noFill/>
            </a:ln>
          </p:spPr>
        </p:pic>
        <p:pic>
          <p:nvPicPr>
            <p:cNvPr id="1560" name="Google Shape;1560;p36"/>
            <p:cNvPicPr preferRelativeResize="0"/>
            <p:nvPr/>
          </p:nvPicPr>
          <p:blipFill rotWithShape="1">
            <a:blip r:embed="rId10">
              <a:alphaModFix/>
            </a:blip>
            <a:srcRect/>
            <a:stretch/>
          </p:blipFill>
          <p:spPr>
            <a:xfrm>
              <a:off x="9909634" y="4069965"/>
              <a:ext cx="365792" cy="365792"/>
            </a:xfrm>
            <a:prstGeom prst="rect">
              <a:avLst/>
            </a:prstGeom>
            <a:noFill/>
            <a:ln>
              <a:noFill/>
            </a:ln>
          </p:spPr>
        </p:pic>
        <p:pic>
          <p:nvPicPr>
            <p:cNvPr id="1561" name="Google Shape;1561;p36"/>
            <p:cNvPicPr preferRelativeResize="0"/>
            <p:nvPr/>
          </p:nvPicPr>
          <p:blipFill rotWithShape="1">
            <a:blip r:embed="rId10">
              <a:alphaModFix/>
            </a:blip>
            <a:srcRect/>
            <a:stretch/>
          </p:blipFill>
          <p:spPr>
            <a:xfrm>
              <a:off x="3177595" y="4743358"/>
              <a:ext cx="365792" cy="365792"/>
            </a:xfrm>
            <a:prstGeom prst="rect">
              <a:avLst/>
            </a:prstGeom>
            <a:noFill/>
            <a:ln>
              <a:noFill/>
            </a:ln>
          </p:spPr>
        </p:pic>
        <p:pic>
          <p:nvPicPr>
            <p:cNvPr id="1562" name="Google Shape;1562;p36"/>
            <p:cNvPicPr preferRelativeResize="0"/>
            <p:nvPr/>
          </p:nvPicPr>
          <p:blipFill rotWithShape="1">
            <a:blip r:embed="rId10">
              <a:alphaModFix/>
            </a:blip>
            <a:srcRect/>
            <a:stretch/>
          </p:blipFill>
          <p:spPr>
            <a:xfrm>
              <a:off x="3180598" y="5122455"/>
              <a:ext cx="365792" cy="365792"/>
            </a:xfrm>
            <a:prstGeom prst="rect">
              <a:avLst/>
            </a:prstGeom>
            <a:noFill/>
            <a:ln>
              <a:noFill/>
            </a:ln>
          </p:spPr>
        </p:pic>
        <p:pic>
          <p:nvPicPr>
            <p:cNvPr id="1563" name="Google Shape;1563;p36"/>
            <p:cNvPicPr preferRelativeResize="0"/>
            <p:nvPr/>
          </p:nvPicPr>
          <p:blipFill rotWithShape="1">
            <a:blip r:embed="rId10">
              <a:alphaModFix/>
            </a:blip>
            <a:srcRect/>
            <a:stretch/>
          </p:blipFill>
          <p:spPr>
            <a:xfrm>
              <a:off x="3888578" y="4743358"/>
              <a:ext cx="365792" cy="365792"/>
            </a:xfrm>
            <a:prstGeom prst="rect">
              <a:avLst/>
            </a:prstGeom>
            <a:noFill/>
            <a:ln>
              <a:noFill/>
            </a:ln>
          </p:spPr>
        </p:pic>
        <p:pic>
          <p:nvPicPr>
            <p:cNvPr id="1564" name="Google Shape;1564;p36"/>
            <p:cNvPicPr preferRelativeResize="0"/>
            <p:nvPr/>
          </p:nvPicPr>
          <p:blipFill rotWithShape="1">
            <a:blip r:embed="rId10">
              <a:alphaModFix/>
            </a:blip>
            <a:srcRect/>
            <a:stretch/>
          </p:blipFill>
          <p:spPr>
            <a:xfrm>
              <a:off x="3895411" y="5122455"/>
              <a:ext cx="365792" cy="365792"/>
            </a:xfrm>
            <a:prstGeom prst="rect">
              <a:avLst/>
            </a:prstGeom>
            <a:noFill/>
            <a:ln>
              <a:noFill/>
            </a:ln>
          </p:spPr>
        </p:pic>
        <p:pic>
          <p:nvPicPr>
            <p:cNvPr id="1565" name="Google Shape;1565;p36"/>
            <p:cNvPicPr preferRelativeResize="0"/>
            <p:nvPr/>
          </p:nvPicPr>
          <p:blipFill rotWithShape="1">
            <a:blip r:embed="rId10">
              <a:alphaModFix/>
            </a:blip>
            <a:srcRect/>
            <a:stretch/>
          </p:blipFill>
          <p:spPr>
            <a:xfrm>
              <a:off x="4610224" y="4743358"/>
              <a:ext cx="365792" cy="365792"/>
            </a:xfrm>
            <a:prstGeom prst="rect">
              <a:avLst/>
            </a:prstGeom>
            <a:noFill/>
            <a:ln>
              <a:noFill/>
            </a:ln>
          </p:spPr>
        </p:pic>
        <p:pic>
          <p:nvPicPr>
            <p:cNvPr id="1566" name="Google Shape;1566;p36"/>
            <p:cNvPicPr preferRelativeResize="0"/>
            <p:nvPr/>
          </p:nvPicPr>
          <p:blipFill rotWithShape="1">
            <a:blip r:embed="rId10">
              <a:alphaModFix/>
            </a:blip>
            <a:srcRect/>
            <a:stretch/>
          </p:blipFill>
          <p:spPr>
            <a:xfrm>
              <a:off x="4602564" y="5126698"/>
              <a:ext cx="365792" cy="365792"/>
            </a:xfrm>
            <a:prstGeom prst="rect">
              <a:avLst/>
            </a:prstGeom>
            <a:noFill/>
            <a:ln>
              <a:noFill/>
            </a:ln>
          </p:spPr>
        </p:pic>
        <p:pic>
          <p:nvPicPr>
            <p:cNvPr id="1567" name="Google Shape;1567;p36"/>
            <p:cNvPicPr preferRelativeResize="0"/>
            <p:nvPr/>
          </p:nvPicPr>
          <p:blipFill rotWithShape="1">
            <a:blip r:embed="rId10">
              <a:alphaModFix/>
            </a:blip>
            <a:srcRect/>
            <a:stretch/>
          </p:blipFill>
          <p:spPr>
            <a:xfrm>
              <a:off x="5343586" y="4739191"/>
              <a:ext cx="365792" cy="365792"/>
            </a:xfrm>
            <a:prstGeom prst="rect">
              <a:avLst/>
            </a:prstGeom>
            <a:noFill/>
            <a:ln>
              <a:noFill/>
            </a:ln>
          </p:spPr>
        </p:pic>
        <p:pic>
          <p:nvPicPr>
            <p:cNvPr id="1568" name="Google Shape;1568;p36"/>
            <p:cNvPicPr preferRelativeResize="0"/>
            <p:nvPr/>
          </p:nvPicPr>
          <p:blipFill rotWithShape="1">
            <a:blip r:embed="rId10">
              <a:alphaModFix/>
            </a:blip>
            <a:srcRect/>
            <a:stretch/>
          </p:blipFill>
          <p:spPr>
            <a:xfrm>
              <a:off x="5350419" y="5115587"/>
              <a:ext cx="365792" cy="365792"/>
            </a:xfrm>
            <a:prstGeom prst="rect">
              <a:avLst/>
            </a:prstGeom>
            <a:noFill/>
            <a:ln>
              <a:noFill/>
            </a:ln>
          </p:spPr>
        </p:pic>
        <p:pic>
          <p:nvPicPr>
            <p:cNvPr id="1569" name="Google Shape;1569;p36"/>
            <p:cNvPicPr preferRelativeResize="0"/>
            <p:nvPr/>
          </p:nvPicPr>
          <p:blipFill rotWithShape="1">
            <a:blip r:embed="rId10">
              <a:alphaModFix/>
            </a:blip>
            <a:srcRect/>
            <a:stretch/>
          </p:blipFill>
          <p:spPr>
            <a:xfrm>
              <a:off x="6091441" y="4749795"/>
              <a:ext cx="365792" cy="365792"/>
            </a:xfrm>
            <a:prstGeom prst="rect">
              <a:avLst/>
            </a:prstGeom>
            <a:noFill/>
            <a:ln>
              <a:noFill/>
            </a:ln>
          </p:spPr>
        </p:pic>
        <p:pic>
          <p:nvPicPr>
            <p:cNvPr id="1570" name="Google Shape;1570;p36"/>
            <p:cNvPicPr preferRelativeResize="0"/>
            <p:nvPr/>
          </p:nvPicPr>
          <p:blipFill rotWithShape="1">
            <a:blip r:embed="rId10">
              <a:alphaModFix/>
            </a:blip>
            <a:srcRect/>
            <a:stretch/>
          </p:blipFill>
          <p:spPr>
            <a:xfrm>
              <a:off x="6126423" y="5122455"/>
              <a:ext cx="365792" cy="365792"/>
            </a:xfrm>
            <a:prstGeom prst="rect">
              <a:avLst/>
            </a:prstGeom>
            <a:noFill/>
            <a:ln>
              <a:noFill/>
            </a:ln>
          </p:spPr>
        </p:pic>
        <p:pic>
          <p:nvPicPr>
            <p:cNvPr id="1571" name="Google Shape;1571;p36"/>
            <p:cNvPicPr preferRelativeResize="0"/>
            <p:nvPr/>
          </p:nvPicPr>
          <p:blipFill rotWithShape="1">
            <a:blip r:embed="rId10">
              <a:alphaModFix/>
            </a:blip>
            <a:srcRect/>
            <a:stretch/>
          </p:blipFill>
          <p:spPr>
            <a:xfrm>
              <a:off x="6847827" y="4749795"/>
              <a:ext cx="365792" cy="365792"/>
            </a:xfrm>
            <a:prstGeom prst="rect">
              <a:avLst/>
            </a:prstGeom>
            <a:noFill/>
            <a:ln>
              <a:noFill/>
            </a:ln>
          </p:spPr>
        </p:pic>
        <p:pic>
          <p:nvPicPr>
            <p:cNvPr id="1572" name="Google Shape;1572;p36"/>
            <p:cNvPicPr preferRelativeResize="0"/>
            <p:nvPr/>
          </p:nvPicPr>
          <p:blipFill rotWithShape="1">
            <a:blip r:embed="rId10">
              <a:alphaModFix/>
            </a:blip>
            <a:srcRect/>
            <a:stretch/>
          </p:blipFill>
          <p:spPr>
            <a:xfrm>
              <a:off x="6857854" y="5112920"/>
              <a:ext cx="365792" cy="365792"/>
            </a:xfrm>
            <a:prstGeom prst="rect">
              <a:avLst/>
            </a:prstGeom>
            <a:noFill/>
            <a:ln>
              <a:noFill/>
            </a:ln>
          </p:spPr>
        </p:pic>
        <p:pic>
          <p:nvPicPr>
            <p:cNvPr id="1573" name="Google Shape;1573;p36"/>
            <p:cNvPicPr preferRelativeResize="0"/>
            <p:nvPr/>
          </p:nvPicPr>
          <p:blipFill rotWithShape="1">
            <a:blip r:embed="rId10">
              <a:alphaModFix/>
            </a:blip>
            <a:srcRect/>
            <a:stretch/>
          </p:blipFill>
          <p:spPr>
            <a:xfrm>
              <a:off x="7674412" y="4760906"/>
              <a:ext cx="365792" cy="365792"/>
            </a:xfrm>
            <a:prstGeom prst="rect">
              <a:avLst/>
            </a:prstGeom>
            <a:noFill/>
            <a:ln>
              <a:noFill/>
            </a:ln>
          </p:spPr>
        </p:pic>
        <p:pic>
          <p:nvPicPr>
            <p:cNvPr id="1574" name="Google Shape;1574;p36"/>
            <p:cNvPicPr preferRelativeResize="0"/>
            <p:nvPr/>
          </p:nvPicPr>
          <p:blipFill rotWithShape="1">
            <a:blip r:embed="rId10">
              <a:alphaModFix/>
            </a:blip>
            <a:srcRect/>
            <a:stretch/>
          </p:blipFill>
          <p:spPr>
            <a:xfrm>
              <a:off x="7690829" y="5104983"/>
              <a:ext cx="365792" cy="365792"/>
            </a:xfrm>
            <a:prstGeom prst="rect">
              <a:avLst/>
            </a:prstGeom>
            <a:noFill/>
            <a:ln>
              <a:noFill/>
            </a:ln>
          </p:spPr>
        </p:pic>
        <p:pic>
          <p:nvPicPr>
            <p:cNvPr id="1575" name="Google Shape;1575;p36"/>
            <p:cNvPicPr preferRelativeResize="0"/>
            <p:nvPr/>
          </p:nvPicPr>
          <p:blipFill rotWithShape="1">
            <a:blip r:embed="rId10">
              <a:alphaModFix/>
            </a:blip>
            <a:srcRect/>
            <a:stretch/>
          </p:blipFill>
          <p:spPr>
            <a:xfrm>
              <a:off x="8391164" y="4749795"/>
              <a:ext cx="365792" cy="365792"/>
            </a:xfrm>
            <a:prstGeom prst="rect">
              <a:avLst/>
            </a:prstGeom>
            <a:noFill/>
            <a:ln>
              <a:noFill/>
            </a:ln>
          </p:spPr>
        </p:pic>
        <p:pic>
          <p:nvPicPr>
            <p:cNvPr id="1576" name="Google Shape;1576;p36"/>
            <p:cNvPicPr preferRelativeResize="0"/>
            <p:nvPr/>
          </p:nvPicPr>
          <p:blipFill rotWithShape="1">
            <a:blip r:embed="rId10">
              <a:alphaModFix/>
            </a:blip>
            <a:srcRect/>
            <a:stretch/>
          </p:blipFill>
          <p:spPr>
            <a:xfrm>
              <a:off x="8391164" y="5104983"/>
              <a:ext cx="365792" cy="365792"/>
            </a:xfrm>
            <a:prstGeom prst="rect">
              <a:avLst/>
            </a:prstGeom>
            <a:noFill/>
            <a:ln>
              <a:noFill/>
            </a:ln>
          </p:spPr>
        </p:pic>
        <p:pic>
          <p:nvPicPr>
            <p:cNvPr id="1577" name="Google Shape;1577;p36"/>
            <p:cNvPicPr preferRelativeResize="0"/>
            <p:nvPr/>
          </p:nvPicPr>
          <p:blipFill rotWithShape="1">
            <a:blip r:embed="rId10">
              <a:alphaModFix/>
            </a:blip>
            <a:srcRect/>
            <a:stretch/>
          </p:blipFill>
          <p:spPr>
            <a:xfrm>
              <a:off x="9120010" y="4760906"/>
              <a:ext cx="365792" cy="365792"/>
            </a:xfrm>
            <a:prstGeom prst="rect">
              <a:avLst/>
            </a:prstGeom>
            <a:noFill/>
            <a:ln>
              <a:noFill/>
            </a:ln>
          </p:spPr>
        </p:pic>
        <p:pic>
          <p:nvPicPr>
            <p:cNvPr id="1578" name="Google Shape;1578;p36"/>
            <p:cNvPicPr preferRelativeResize="0"/>
            <p:nvPr/>
          </p:nvPicPr>
          <p:blipFill rotWithShape="1">
            <a:blip r:embed="rId10">
              <a:alphaModFix/>
            </a:blip>
            <a:srcRect/>
            <a:stretch/>
          </p:blipFill>
          <p:spPr>
            <a:xfrm>
              <a:off x="9120010" y="5104983"/>
              <a:ext cx="365792" cy="365792"/>
            </a:xfrm>
            <a:prstGeom prst="rect">
              <a:avLst/>
            </a:prstGeom>
            <a:noFill/>
            <a:ln>
              <a:noFill/>
            </a:ln>
          </p:spPr>
        </p:pic>
        <p:pic>
          <p:nvPicPr>
            <p:cNvPr id="1579" name="Google Shape;1579;p36"/>
            <p:cNvPicPr preferRelativeResize="0"/>
            <p:nvPr/>
          </p:nvPicPr>
          <p:blipFill rotWithShape="1">
            <a:blip r:embed="rId10">
              <a:alphaModFix/>
            </a:blip>
            <a:srcRect/>
            <a:stretch/>
          </p:blipFill>
          <p:spPr>
            <a:xfrm>
              <a:off x="9890392" y="4760906"/>
              <a:ext cx="365792" cy="365792"/>
            </a:xfrm>
            <a:prstGeom prst="rect">
              <a:avLst/>
            </a:prstGeom>
            <a:noFill/>
            <a:ln>
              <a:noFill/>
            </a:ln>
          </p:spPr>
        </p:pic>
        <p:pic>
          <p:nvPicPr>
            <p:cNvPr id="1580" name="Google Shape;1580;p36"/>
            <p:cNvPicPr preferRelativeResize="0"/>
            <p:nvPr/>
          </p:nvPicPr>
          <p:blipFill rotWithShape="1">
            <a:blip r:embed="rId10">
              <a:alphaModFix/>
            </a:blip>
            <a:srcRect/>
            <a:stretch/>
          </p:blipFill>
          <p:spPr>
            <a:xfrm>
              <a:off x="9890392" y="5092805"/>
              <a:ext cx="365792" cy="365792"/>
            </a:xfrm>
            <a:prstGeom prst="rect">
              <a:avLst/>
            </a:prstGeom>
            <a:noFill/>
            <a:ln>
              <a:noFill/>
            </a:ln>
          </p:spPr>
        </p:pic>
      </p:grpSp>
      <p:sp>
        <p:nvSpPr>
          <p:cNvPr id="1581" name="Google Shape;1581;p36"/>
          <p:cNvSpPr txBox="1"/>
          <p:nvPr/>
        </p:nvSpPr>
        <p:spPr>
          <a:xfrm>
            <a:off x="421909" y="4994204"/>
            <a:ext cx="11497149" cy="1685036"/>
          </a:xfrm>
          <a:prstGeom prst="rect">
            <a:avLst/>
          </a:prstGeom>
          <a:noFill/>
          <a:ln>
            <a:noFill/>
          </a:ln>
        </p:spPr>
        <p:txBody>
          <a:bodyPr spcFirstLastPara="1" wrap="square" lIns="91425" tIns="45700" rIns="91425" bIns="45700" anchor="t" anchorCtr="0">
            <a:spAutoFit/>
          </a:bodyPr>
          <a:lstStyle/>
          <a:p>
            <a:pPr marL="342900" indent="-342900">
              <a:lnSpc>
                <a:spcPct val="150000"/>
              </a:lnSpc>
              <a:buClr>
                <a:schemeClr val="dk1"/>
              </a:buClr>
              <a:buSzPts val="2300"/>
              <a:buFont typeface="Arial"/>
              <a:buChar char="•"/>
            </a:pPr>
            <a:r>
              <a:rPr lang="en-US" sz="2300" b="0" i="0" u="none" strike="noStrike" cap="none" dirty="0">
                <a:solidFill>
                  <a:schemeClr val="dk1"/>
                </a:solidFill>
                <a:latin typeface="Source Sans Pro"/>
                <a:ea typeface="Source Sans Pro"/>
                <a:cs typeface="Source Sans Pro"/>
                <a:sym typeface="Source Sans Pro"/>
              </a:rPr>
              <a:t>From 2 months up to 12 months: give 1 amoxicillin tablet (250 mg) twice a day for 5 days</a:t>
            </a:r>
            <a:endParaRPr lang="en-US" sz="1400" b="0" i="0" u="none" strike="noStrike" cap="none" dirty="0">
              <a:solidFill>
                <a:schemeClr val="dk1"/>
              </a:solidFill>
              <a:latin typeface="Arial"/>
              <a:ea typeface="Arial"/>
              <a:cs typeface="Arial"/>
            </a:endParaRPr>
          </a:p>
          <a:p>
            <a:pPr marL="342900" marR="0" lvl="0" indent="-342900" algn="l" rtl="0">
              <a:lnSpc>
                <a:spcPct val="150000"/>
              </a:lnSpc>
              <a:spcBef>
                <a:spcPts val="0"/>
              </a:spcBef>
              <a:spcAft>
                <a:spcPts val="0"/>
              </a:spcAft>
              <a:buClr>
                <a:schemeClr val="dk1"/>
              </a:buClr>
              <a:buSzPts val="2300"/>
              <a:buFont typeface="Arial"/>
              <a:buChar char="•"/>
            </a:pPr>
            <a:r>
              <a:rPr lang="en-US" sz="2300" b="0" i="0" u="none" strike="noStrike" cap="none" dirty="0">
                <a:solidFill>
                  <a:schemeClr val="dk1"/>
                </a:solidFill>
                <a:latin typeface="Source Sans Pro"/>
                <a:ea typeface="Source Sans Pro"/>
                <a:cs typeface="Source Sans Pro"/>
                <a:sym typeface="Source Sans Pro"/>
              </a:rPr>
              <a:t>From 12 months up to 5 years: give 2 amoxicillin tablets (500 mg total) twice a day for 5 days</a:t>
            </a:r>
            <a:endParaRPr sz="1400" b="0" i="0" u="none" strike="noStrike" cap="none" dirty="0">
              <a:solidFill>
                <a:schemeClr val="dk1"/>
              </a:solidFill>
              <a:latin typeface="Arial"/>
              <a:ea typeface="Arial"/>
              <a:cs typeface="Arial"/>
              <a:sym typeface="Arial"/>
            </a:endParaRPr>
          </a:p>
        </p:txBody>
      </p:sp>
      <p:pic>
        <p:nvPicPr>
          <p:cNvPr id="1582" name="Google Shape;1582;p36"/>
          <p:cNvPicPr preferRelativeResize="0"/>
          <p:nvPr/>
        </p:nvPicPr>
        <p:blipFill rotWithShape="1">
          <a:blip r:embed="rId11">
            <a:alphaModFix/>
          </a:blip>
          <a:srcRect/>
          <a:stretch/>
        </p:blipFill>
        <p:spPr>
          <a:xfrm>
            <a:off x="11466513" y="0"/>
            <a:ext cx="725487" cy="786452"/>
          </a:xfrm>
          <a:prstGeom prst="rect">
            <a:avLst/>
          </a:prstGeom>
          <a:noFill/>
          <a:ln>
            <a:noFill/>
          </a:ln>
        </p:spPr>
      </p:pic>
      <p:sp>
        <p:nvSpPr>
          <p:cNvPr id="1583" name="Google Shape;1583;p36"/>
          <p:cNvSpPr txBox="1"/>
          <p:nvPr/>
        </p:nvSpPr>
        <p:spPr>
          <a:xfrm>
            <a:off x="3188875" y="4784749"/>
            <a:ext cx="5526000" cy="3387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dirty="0">
                <a:solidFill>
                  <a:srgbClr val="000000"/>
                </a:solidFill>
                <a:latin typeface="Source Sans Pro"/>
                <a:ea typeface="Source Sans Pro"/>
                <a:cs typeface="Source Sans Pro"/>
                <a:sym typeface="Source Sans Pro"/>
              </a:rPr>
              <a:t>Credit: CHAI/iCCM Private Provider Training for Child Health Program in Uganda </a:t>
            </a:r>
            <a:endParaRPr sz="10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81">
                                            <p:txEl>
                                              <p:pRg st="0" end="0"/>
                                            </p:txEl>
                                          </p:spTgt>
                                        </p:tgtEl>
                                        <p:attrNameLst>
                                          <p:attrName>style.visibility</p:attrName>
                                        </p:attrNameLst>
                                      </p:cBhvr>
                                      <p:to>
                                        <p:strVal val="visible"/>
                                      </p:to>
                                    </p:set>
                                    <p:animEffect transition="in" filter="fade">
                                      <p:cBhvr>
                                        <p:cTn id="7" dur="1000"/>
                                        <p:tgtEl>
                                          <p:spTgt spid="15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81">
                                            <p:txEl>
                                              <p:pRg st="1" end="1"/>
                                            </p:txEl>
                                          </p:spTgt>
                                        </p:tgtEl>
                                        <p:attrNameLst>
                                          <p:attrName>style.visibility</p:attrName>
                                        </p:attrNameLst>
                                      </p:cBhvr>
                                      <p:to>
                                        <p:strVal val="visible"/>
                                      </p:to>
                                    </p:set>
                                    <p:animEffect transition="in" filter="fade">
                                      <p:cBhvr>
                                        <p:cTn id="12" dur="1000"/>
                                        <p:tgtEl>
                                          <p:spTgt spid="158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588"/>
        <p:cNvGrpSpPr/>
        <p:nvPr/>
      </p:nvGrpSpPr>
      <p:grpSpPr>
        <a:xfrm>
          <a:off x="0" y="0"/>
          <a:ext cx="0" cy="0"/>
          <a:chOff x="0" y="0"/>
          <a:chExt cx="0" cy="0"/>
        </a:xfrm>
      </p:grpSpPr>
      <p:sp>
        <p:nvSpPr>
          <p:cNvPr id="1589" name="Google Shape;1589;p37"/>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Deciding on the dose of amoxicillin to give a child</a:t>
            </a:r>
            <a:endParaRPr dirty="0"/>
          </a:p>
        </p:txBody>
      </p:sp>
      <p:sp>
        <p:nvSpPr>
          <p:cNvPr id="1590" name="Google Shape;1590;p37"/>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10</a:t>
            </a:r>
            <a:endParaRPr dirty="0"/>
          </a:p>
        </p:txBody>
      </p:sp>
      <p:sp>
        <p:nvSpPr>
          <p:cNvPr id="1591" name="Google Shape;1591;p3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38</a:t>
            </a:fld>
            <a:endParaRPr sz="1200" b="0" i="0" u="none" strike="noStrike" cap="none" dirty="0">
              <a:solidFill>
                <a:srgbClr val="289195"/>
              </a:solidFill>
              <a:latin typeface="Source Sans Pro"/>
              <a:ea typeface="Source Sans Pro"/>
              <a:cs typeface="Source Sans Pro"/>
              <a:sym typeface="Source Sans Pro"/>
            </a:endParaRPr>
          </a:p>
        </p:txBody>
      </p:sp>
      <p:sp>
        <p:nvSpPr>
          <p:cNvPr id="1592" name="Google Shape;1592;p37"/>
          <p:cNvSpPr txBox="1">
            <a:spLocks noGrp="1"/>
          </p:cNvSpPr>
          <p:nvPr>
            <p:ph type="body" idx="1"/>
          </p:nvPr>
        </p:nvSpPr>
        <p:spPr>
          <a:xfrm>
            <a:off x="838199" y="2269671"/>
            <a:ext cx="5758543" cy="3907292"/>
          </a:xfrm>
          <a:prstGeom prst="rect">
            <a:avLst/>
          </a:prstGeom>
          <a:noFill/>
          <a:ln>
            <a:noFill/>
          </a:ln>
        </p:spPr>
        <p:txBody>
          <a:bodyPr spcFirstLastPara="1" wrap="square" lIns="91425" tIns="45700" rIns="91425" bIns="45700" anchor="t" anchorCtr="0">
            <a:noAutofit/>
          </a:bodyPr>
          <a:lstStyle/>
          <a:p>
            <a:pPr marL="228600" lvl="0" indent="-228600" algn="l" rtl="0">
              <a:lnSpc>
                <a:spcPct val="110000"/>
              </a:lnSpc>
              <a:spcBef>
                <a:spcPts val="0"/>
              </a:spcBef>
              <a:spcAft>
                <a:spcPts val="0"/>
              </a:spcAft>
              <a:buClr>
                <a:schemeClr val="dk1"/>
              </a:buClr>
              <a:buSzPts val="3200"/>
              <a:buChar char="•"/>
            </a:pPr>
            <a:r>
              <a:rPr lang="en-US" sz="3200" dirty="0"/>
              <a:t>Review the list with the names and ages of children who should be treated with amoxicillin</a:t>
            </a:r>
            <a:endParaRPr dirty="0"/>
          </a:p>
          <a:p>
            <a:pPr marL="228600" lvl="0" indent="-228600" algn="l" rtl="0">
              <a:lnSpc>
                <a:spcPct val="110000"/>
              </a:lnSpc>
              <a:spcBef>
                <a:spcPts val="1000"/>
              </a:spcBef>
              <a:spcAft>
                <a:spcPts val="0"/>
              </a:spcAft>
              <a:buClr>
                <a:schemeClr val="dk1"/>
              </a:buClr>
              <a:buSzPts val="3200"/>
              <a:buChar char="•"/>
            </a:pPr>
            <a:r>
              <a:rPr lang="en-US" sz="3200" dirty="0"/>
              <a:t>Provide answers for each individual case based on the child’s age</a:t>
            </a:r>
            <a:endParaRPr dirty="0"/>
          </a:p>
        </p:txBody>
      </p:sp>
      <p:sp>
        <p:nvSpPr>
          <p:cNvPr id="1593" name="Google Shape;1593;p37"/>
          <p:cNvSpPr txBox="1"/>
          <p:nvPr/>
        </p:nvSpPr>
        <p:spPr>
          <a:xfrm>
            <a:off x="6939603" y="4949598"/>
            <a:ext cx="4633686"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accent3"/>
              </a:buClr>
              <a:buSzPts val="2400"/>
              <a:buFont typeface="Arial Black"/>
              <a:buNone/>
            </a:pPr>
            <a:r>
              <a:rPr lang="en-US" sz="2400" b="0" i="0" u="none" strike="noStrike" cap="none" dirty="0">
                <a:solidFill>
                  <a:schemeClr val="accent3"/>
                </a:solidFill>
                <a:latin typeface="Arial Black"/>
                <a:ea typeface="Arial Black"/>
                <a:cs typeface="Arial Black"/>
                <a:sym typeface="Arial Black"/>
              </a:rPr>
              <a:t>You will have 10 minutes to complete the task</a:t>
            </a:r>
            <a:endParaRPr sz="1400" b="0" i="0" u="none" strike="noStrike" cap="none" dirty="0">
              <a:solidFill>
                <a:srgbClr val="000000"/>
              </a:solidFill>
              <a:latin typeface="Arial"/>
              <a:ea typeface="Arial"/>
              <a:cs typeface="Arial"/>
              <a:sym typeface="Arial"/>
            </a:endParaRPr>
          </a:p>
        </p:txBody>
      </p:sp>
      <p:pic>
        <p:nvPicPr>
          <p:cNvPr id="1594" name="Google Shape;1594;p37"/>
          <p:cNvPicPr preferRelativeResize="0"/>
          <p:nvPr/>
        </p:nvPicPr>
        <p:blipFill rotWithShape="1">
          <a:blip r:embed="rId3">
            <a:alphaModFix/>
          </a:blip>
          <a:srcRect/>
          <a:stretch/>
        </p:blipFill>
        <p:spPr>
          <a:xfrm>
            <a:off x="7861640" y="2034188"/>
            <a:ext cx="2789622" cy="2789622"/>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599"/>
        <p:cNvGrpSpPr/>
        <p:nvPr/>
      </p:nvGrpSpPr>
      <p:grpSpPr>
        <a:xfrm>
          <a:off x="0" y="0"/>
          <a:ext cx="0" cy="0"/>
          <a:chOff x="0" y="0"/>
          <a:chExt cx="0" cy="0"/>
        </a:xfrm>
      </p:grpSpPr>
      <p:sp>
        <p:nvSpPr>
          <p:cNvPr id="1600" name="Google Shape;1600;p3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Helping the caregiver to give the first dose</a:t>
            </a:r>
            <a:endParaRPr dirty="0"/>
          </a:p>
        </p:txBody>
      </p:sp>
      <p:sp>
        <p:nvSpPr>
          <p:cNvPr id="1601" name="Google Shape;1601;p38"/>
          <p:cNvSpPr txBox="1">
            <a:spLocks noGrp="1"/>
          </p:cNvSpPr>
          <p:nvPr>
            <p:ph type="body" idx="1"/>
          </p:nvPr>
        </p:nvSpPr>
        <p:spPr>
          <a:xfrm>
            <a:off x="838200" y="1604637"/>
            <a:ext cx="7054516" cy="4086413"/>
          </a:xfrm>
          <a:prstGeom prst="rect">
            <a:avLst/>
          </a:prstGeom>
          <a:noFill/>
          <a:ln>
            <a:noFill/>
          </a:ln>
        </p:spPr>
        <p:txBody>
          <a:bodyPr spcFirstLastPara="1" wrap="square" lIns="91425" tIns="45700" rIns="91425" bIns="45700" anchor="t" anchorCtr="0">
            <a:normAutofit/>
          </a:bodyPr>
          <a:lstStyle/>
          <a:p>
            <a:pPr marL="228600" lvl="0" indent="-228600" algn="l" rtl="0">
              <a:lnSpc>
                <a:spcPct val="130000"/>
              </a:lnSpc>
              <a:spcBef>
                <a:spcPts val="0"/>
              </a:spcBef>
              <a:spcAft>
                <a:spcPts val="0"/>
              </a:spcAft>
              <a:buClr>
                <a:schemeClr val="dk1"/>
              </a:buClr>
              <a:buSzPts val="2200"/>
              <a:buChar char="•"/>
            </a:pPr>
            <a:r>
              <a:rPr lang="en-US" dirty="0"/>
              <a:t>Wash your hands with soap and water</a:t>
            </a:r>
            <a:endParaRPr dirty="0"/>
          </a:p>
          <a:p>
            <a:pPr marL="228600" lvl="0" indent="-228600" algn="l" rtl="0">
              <a:lnSpc>
                <a:spcPct val="130000"/>
              </a:lnSpc>
              <a:spcBef>
                <a:spcPts val="1000"/>
              </a:spcBef>
              <a:spcAft>
                <a:spcPts val="0"/>
              </a:spcAft>
              <a:buClr>
                <a:srgbClr val="000000"/>
              </a:buClr>
              <a:buSzPts val="2200"/>
              <a:buChar char="•"/>
            </a:pPr>
            <a:r>
              <a:rPr lang="en-US" dirty="0">
                <a:solidFill>
                  <a:srgbClr val="000000"/>
                </a:solidFill>
              </a:rPr>
              <a:t>If dispersible/dissolving tablets are used, dissolve them in a spoonful of water or breastmilk</a:t>
            </a:r>
            <a:endParaRPr dirty="0"/>
          </a:p>
          <a:p>
            <a:pPr marL="228600" lvl="0" indent="-228600" algn="l" rtl="0">
              <a:lnSpc>
                <a:spcPct val="130000"/>
              </a:lnSpc>
              <a:spcBef>
                <a:spcPts val="1000"/>
              </a:spcBef>
              <a:spcAft>
                <a:spcPts val="0"/>
              </a:spcAft>
              <a:buClr>
                <a:schemeClr val="dk1"/>
              </a:buClr>
              <a:buSzPts val="2200"/>
              <a:buChar char="•"/>
            </a:pPr>
            <a:r>
              <a:rPr lang="en-US" dirty="0"/>
              <a:t>If non-dispersible/</a:t>
            </a:r>
            <a:r>
              <a:rPr lang="en-US" dirty="0">
                <a:solidFill>
                  <a:srgbClr val="000000"/>
                </a:solidFill>
              </a:rPr>
              <a:t>dissolving</a:t>
            </a:r>
            <a:r>
              <a:rPr lang="en-US" dirty="0"/>
              <a:t> tablets are used, crush a tablet with the spoon in a cup or small bowl before mixing with water or breast milk</a:t>
            </a:r>
            <a:endParaRPr dirty="0"/>
          </a:p>
          <a:p>
            <a:pPr marL="228600" lvl="0" indent="-228600" algn="l" rtl="0">
              <a:lnSpc>
                <a:spcPct val="130000"/>
              </a:lnSpc>
              <a:spcBef>
                <a:spcPts val="1000"/>
              </a:spcBef>
              <a:spcAft>
                <a:spcPts val="0"/>
              </a:spcAft>
              <a:buClr>
                <a:schemeClr val="dk1"/>
              </a:buClr>
              <a:buSzPts val="2200"/>
              <a:buChar char="•"/>
            </a:pPr>
            <a:r>
              <a:rPr lang="en-US" dirty="0"/>
              <a:t>Ask the caregiver to give the solution to the child with a spoon. Help her/him give the whole dose</a:t>
            </a:r>
            <a:endParaRPr dirty="0"/>
          </a:p>
        </p:txBody>
      </p:sp>
      <p:sp>
        <p:nvSpPr>
          <p:cNvPr id="1602" name="Google Shape;1602;p3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39</a:t>
            </a:fld>
            <a:endParaRPr dirty="0"/>
          </a:p>
        </p:txBody>
      </p:sp>
      <p:pic>
        <p:nvPicPr>
          <p:cNvPr id="1603" name="Google Shape;1603;p38"/>
          <p:cNvPicPr preferRelativeResize="0"/>
          <p:nvPr/>
        </p:nvPicPr>
        <p:blipFill rotWithShape="1">
          <a:blip r:embed="rId3">
            <a:alphaModFix/>
          </a:blip>
          <a:srcRect/>
          <a:stretch/>
        </p:blipFill>
        <p:spPr>
          <a:xfrm>
            <a:off x="7997404" y="2249299"/>
            <a:ext cx="3042034" cy="2797091"/>
          </a:xfrm>
          <a:prstGeom prst="rect">
            <a:avLst/>
          </a:prstGeom>
          <a:noFill/>
          <a:ln>
            <a:noFill/>
          </a:ln>
        </p:spPr>
      </p:pic>
      <p:sp>
        <p:nvSpPr>
          <p:cNvPr id="1604" name="Google Shape;1604;p38"/>
          <p:cNvSpPr txBox="1"/>
          <p:nvPr/>
        </p:nvSpPr>
        <p:spPr>
          <a:xfrm>
            <a:off x="954558" y="5699545"/>
            <a:ext cx="10084880"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1" u="none" strike="noStrike" cap="none" dirty="0">
                <a:solidFill>
                  <a:schemeClr val="accent3"/>
                </a:solidFill>
                <a:latin typeface="Calibri"/>
                <a:ea typeface="Calibri"/>
                <a:cs typeface="Calibri"/>
                <a:sym typeface="Calibri"/>
              </a:rPr>
              <a:t>Explain to the caregiver that she/he should give the child the amoxicillin tablets the same way at home. Ask the caregiver to repeat the instructions</a:t>
            </a:r>
            <a:endParaRPr sz="1400" b="0" i="0" u="none" strike="noStrike" cap="none" dirty="0">
              <a:solidFill>
                <a:srgbClr val="000000"/>
              </a:solidFill>
              <a:latin typeface="Arial"/>
              <a:ea typeface="Arial"/>
              <a:cs typeface="Arial"/>
              <a:sym typeface="Arial"/>
            </a:endParaRPr>
          </a:p>
        </p:txBody>
      </p:sp>
      <p:sp>
        <p:nvSpPr>
          <p:cNvPr id="1605" name="Google Shape;1605;p38"/>
          <p:cNvSpPr txBox="1"/>
          <p:nvPr/>
        </p:nvSpPr>
        <p:spPr>
          <a:xfrm rot="-5400000">
            <a:off x="9146400" y="3259650"/>
            <a:ext cx="4076100" cy="3387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dirty="0">
                <a:solidFill>
                  <a:srgbClr val="000000"/>
                </a:solidFill>
                <a:latin typeface="Source Sans Pro"/>
                <a:ea typeface="Source Sans Pro"/>
                <a:cs typeface="Source Sans Pro"/>
                <a:sym typeface="Source Sans Pro"/>
              </a:rPr>
              <a:t>Credit: WHO, Caring for the sick child in the community training manual</a:t>
            </a:r>
            <a:endParaRPr sz="10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64"/>
        <p:cNvGrpSpPr/>
        <p:nvPr/>
      </p:nvGrpSpPr>
      <p:grpSpPr>
        <a:xfrm>
          <a:off x="0" y="0"/>
          <a:ext cx="0" cy="0"/>
          <a:chOff x="0" y="0"/>
          <a:chExt cx="0" cy="0"/>
        </a:xfrm>
      </p:grpSpPr>
      <p:sp>
        <p:nvSpPr>
          <p:cNvPr id="1165" name="Google Shape;1165;p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Group discussion</a:t>
            </a:r>
            <a:endParaRPr dirty="0"/>
          </a:p>
        </p:txBody>
      </p:sp>
      <p:sp>
        <p:nvSpPr>
          <p:cNvPr id="1166" name="Google Shape;1166;p4"/>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1</a:t>
            </a:r>
            <a:endParaRPr dirty="0"/>
          </a:p>
        </p:txBody>
      </p:sp>
      <p:sp>
        <p:nvSpPr>
          <p:cNvPr id="1167" name="Google Shape;1167;p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a:t>
            </a:fld>
            <a:endParaRPr dirty="0"/>
          </a:p>
        </p:txBody>
      </p:sp>
      <p:sp>
        <p:nvSpPr>
          <p:cNvPr id="1168" name="Google Shape;1168;p4"/>
          <p:cNvSpPr/>
          <p:nvPr/>
        </p:nvSpPr>
        <p:spPr>
          <a:xfrm>
            <a:off x="1316182" y="2008383"/>
            <a:ext cx="9268691" cy="3844059"/>
          </a:xfrm>
          <a:prstGeom prst="roundRect">
            <a:avLst/>
          </a:prstGeom>
          <a:solidFill>
            <a:srgbClr val="99E1E3"/>
          </a:solidFill>
          <a:ln w="9525"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5500"/>
              <a:buFont typeface="Arial"/>
              <a:buNone/>
            </a:pPr>
            <a:r>
              <a:rPr lang="en-US" sz="5500" b="0" i="0" u="none" strike="noStrike" cap="none" dirty="0">
                <a:solidFill>
                  <a:schemeClr val="dk1"/>
                </a:solidFill>
                <a:latin typeface="Source Sans Pro"/>
                <a:ea typeface="Source Sans Pro"/>
                <a:cs typeface="Source Sans Pro"/>
                <a:sym typeface="Source Sans Pro"/>
              </a:rPr>
              <a:t>What is pneumonia? How often do you see it in your communities?</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610"/>
        <p:cNvGrpSpPr/>
        <p:nvPr/>
      </p:nvGrpSpPr>
      <p:grpSpPr>
        <a:xfrm>
          <a:off x="0" y="0"/>
          <a:ext cx="0" cy="0"/>
          <a:chOff x="0" y="0"/>
          <a:chExt cx="0" cy="0"/>
        </a:xfrm>
      </p:grpSpPr>
      <p:sp>
        <p:nvSpPr>
          <p:cNvPr id="1611" name="Google Shape;1611;p39"/>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Help the caregiver to give the first dose</a:t>
            </a:r>
            <a:endParaRPr dirty="0"/>
          </a:p>
        </p:txBody>
      </p:sp>
      <p:sp>
        <p:nvSpPr>
          <p:cNvPr id="1612" name="Google Shape;1612;p39"/>
          <p:cNvSpPr txBox="1">
            <a:spLocks noGrp="1"/>
          </p:cNvSpPr>
          <p:nvPr>
            <p:ph type="body" idx="1"/>
          </p:nvPr>
        </p:nvSpPr>
        <p:spPr>
          <a:xfrm>
            <a:off x="838200" y="1825625"/>
            <a:ext cx="6876222" cy="4849812"/>
          </a:xfrm>
          <a:prstGeom prst="rect">
            <a:avLst/>
          </a:prstGeom>
          <a:noFill/>
          <a:ln>
            <a:noFill/>
          </a:ln>
        </p:spPr>
        <p:txBody>
          <a:bodyPr spcFirstLastPara="1" wrap="square" lIns="91425" tIns="45700" rIns="91425" bIns="45700" anchor="t" anchorCtr="0">
            <a:normAutofit/>
          </a:bodyPr>
          <a:lstStyle/>
          <a:p>
            <a:pPr marL="228600" lvl="0" indent="-228600" algn="l" rtl="0">
              <a:lnSpc>
                <a:spcPct val="120000"/>
              </a:lnSpc>
              <a:spcBef>
                <a:spcPts val="0"/>
              </a:spcBef>
              <a:spcAft>
                <a:spcPts val="0"/>
              </a:spcAft>
              <a:buClr>
                <a:schemeClr val="dk1"/>
              </a:buClr>
              <a:buSzPts val="2200"/>
              <a:buChar char="•"/>
            </a:pPr>
            <a:r>
              <a:rPr lang="en-US" dirty="0"/>
              <a:t>Think about the arrangements in your shop:</a:t>
            </a:r>
            <a:endParaRPr dirty="0"/>
          </a:p>
          <a:p>
            <a:pPr marL="914400" lvl="1" indent="-457200" algn="l" rtl="0">
              <a:lnSpc>
                <a:spcPct val="120000"/>
              </a:lnSpc>
              <a:spcBef>
                <a:spcPts val="500"/>
              </a:spcBef>
              <a:spcAft>
                <a:spcPts val="0"/>
              </a:spcAft>
              <a:buClr>
                <a:schemeClr val="dk1"/>
              </a:buClr>
              <a:buSzPts val="2200"/>
              <a:buFont typeface="Calibri"/>
              <a:buAutoNum type="arabicPeriod"/>
            </a:pPr>
            <a:r>
              <a:rPr lang="en-US" dirty="0"/>
              <a:t>Where would be the most convenient place to teach the caregiver to give amoxicillin tablets?</a:t>
            </a:r>
            <a:endParaRPr dirty="0"/>
          </a:p>
          <a:p>
            <a:pPr marL="914400" lvl="1" indent="-457200" algn="l" rtl="0">
              <a:lnSpc>
                <a:spcPct val="120000"/>
              </a:lnSpc>
              <a:spcBef>
                <a:spcPts val="500"/>
              </a:spcBef>
              <a:spcAft>
                <a:spcPts val="0"/>
              </a:spcAft>
              <a:buClr>
                <a:schemeClr val="dk1"/>
              </a:buClr>
              <a:buSzPts val="2200"/>
              <a:buFont typeface="Calibri"/>
              <a:buAutoNum type="arabicPeriod"/>
            </a:pPr>
            <a:r>
              <a:rPr lang="en-US" dirty="0"/>
              <a:t>Where are you going to keep spoons and bowls/cups? </a:t>
            </a:r>
            <a:endParaRPr dirty="0"/>
          </a:p>
          <a:p>
            <a:pPr marL="914400" lvl="1" indent="-457200" algn="l" rtl="0">
              <a:lnSpc>
                <a:spcPct val="120000"/>
              </a:lnSpc>
              <a:spcBef>
                <a:spcPts val="500"/>
              </a:spcBef>
              <a:spcAft>
                <a:spcPts val="0"/>
              </a:spcAft>
              <a:buClr>
                <a:schemeClr val="dk1"/>
              </a:buClr>
              <a:buSzPts val="2200"/>
              <a:buFont typeface="Calibri"/>
              <a:buAutoNum type="arabicPeriod"/>
            </a:pPr>
            <a:r>
              <a:rPr lang="en-US" dirty="0"/>
              <a:t>How will you ensure access to/availability of clean, reliable water?</a:t>
            </a:r>
            <a:endParaRPr dirty="0"/>
          </a:p>
          <a:p>
            <a:pPr marL="914400" lvl="1" indent="-457200" algn="l" rtl="0">
              <a:lnSpc>
                <a:spcPct val="120000"/>
              </a:lnSpc>
              <a:spcBef>
                <a:spcPts val="500"/>
              </a:spcBef>
              <a:spcAft>
                <a:spcPts val="0"/>
              </a:spcAft>
              <a:buClr>
                <a:schemeClr val="dk1"/>
              </a:buClr>
              <a:buSzPts val="2200"/>
              <a:buFont typeface="Calibri"/>
              <a:buAutoNum type="arabicPeriod"/>
            </a:pPr>
            <a:r>
              <a:rPr lang="en-US" dirty="0"/>
              <a:t>How/where will you clean the spoon and bowl/cup afterwards?</a:t>
            </a:r>
            <a:endParaRPr dirty="0"/>
          </a:p>
          <a:p>
            <a:pPr marL="228600" lvl="0" indent="-228600" algn="l" rtl="0">
              <a:lnSpc>
                <a:spcPct val="120000"/>
              </a:lnSpc>
              <a:spcBef>
                <a:spcPts val="1000"/>
              </a:spcBef>
              <a:spcAft>
                <a:spcPts val="0"/>
              </a:spcAft>
              <a:buClr>
                <a:schemeClr val="dk1"/>
              </a:buClr>
              <a:buSzPts val="2200"/>
              <a:buChar char="•"/>
            </a:pPr>
            <a:r>
              <a:rPr lang="en-US" dirty="0"/>
              <a:t>Share your thoughts with the whole group</a:t>
            </a:r>
            <a:endParaRPr dirty="0"/>
          </a:p>
          <a:p>
            <a:pPr marL="228600" lvl="0" indent="-88900" algn="l" rtl="0">
              <a:lnSpc>
                <a:spcPct val="150000"/>
              </a:lnSpc>
              <a:spcBef>
                <a:spcPts val="1000"/>
              </a:spcBef>
              <a:spcAft>
                <a:spcPts val="0"/>
              </a:spcAft>
              <a:buClr>
                <a:schemeClr val="dk1"/>
              </a:buClr>
              <a:buSzPts val="2200"/>
              <a:buNone/>
            </a:pPr>
            <a:endParaRPr dirty="0"/>
          </a:p>
        </p:txBody>
      </p:sp>
      <p:sp>
        <p:nvSpPr>
          <p:cNvPr id="1613" name="Google Shape;1613;p39"/>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11</a:t>
            </a:r>
            <a:endParaRPr dirty="0"/>
          </a:p>
        </p:txBody>
      </p:sp>
      <p:sp>
        <p:nvSpPr>
          <p:cNvPr id="1614" name="Google Shape;1614;p3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40</a:t>
            </a:fld>
            <a:endParaRPr sz="1200" b="0" i="0" u="none" strike="noStrike" cap="none" dirty="0">
              <a:solidFill>
                <a:srgbClr val="289195"/>
              </a:solidFill>
              <a:latin typeface="Source Sans Pro"/>
              <a:ea typeface="Source Sans Pro"/>
              <a:cs typeface="Source Sans Pro"/>
              <a:sym typeface="Source Sans Pro"/>
            </a:endParaRPr>
          </a:p>
        </p:txBody>
      </p:sp>
      <p:sp>
        <p:nvSpPr>
          <p:cNvPr id="1615" name="Google Shape;1615;p39"/>
          <p:cNvSpPr txBox="1"/>
          <p:nvPr/>
        </p:nvSpPr>
        <p:spPr>
          <a:xfrm>
            <a:off x="7591707" y="4616734"/>
            <a:ext cx="4210878"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accent3"/>
              </a:buClr>
              <a:buSzPts val="2400"/>
              <a:buFont typeface="Arial Black"/>
              <a:buNone/>
            </a:pPr>
            <a:r>
              <a:rPr lang="en-US" sz="2400" b="0" i="0" u="none" strike="noStrike" cap="none" dirty="0">
                <a:solidFill>
                  <a:schemeClr val="accent3"/>
                </a:solidFill>
                <a:latin typeface="Arial Black"/>
                <a:ea typeface="Arial Black"/>
                <a:cs typeface="Arial Black"/>
                <a:sym typeface="Arial Black"/>
              </a:rPr>
              <a:t>You will have 7 minutes to complete the task</a:t>
            </a:r>
            <a:endParaRPr sz="1400" b="0" i="0" u="none" strike="noStrike" cap="none" dirty="0">
              <a:solidFill>
                <a:srgbClr val="000000"/>
              </a:solidFill>
              <a:latin typeface="Arial"/>
              <a:ea typeface="Arial"/>
              <a:cs typeface="Arial"/>
              <a:sym typeface="Arial"/>
            </a:endParaRPr>
          </a:p>
        </p:txBody>
      </p:sp>
      <p:pic>
        <p:nvPicPr>
          <p:cNvPr id="1616" name="Google Shape;1616;p39"/>
          <p:cNvPicPr preferRelativeResize="0"/>
          <p:nvPr/>
        </p:nvPicPr>
        <p:blipFill rotWithShape="1">
          <a:blip r:embed="rId3">
            <a:alphaModFix/>
          </a:blip>
          <a:srcRect/>
          <a:stretch/>
        </p:blipFill>
        <p:spPr>
          <a:xfrm>
            <a:off x="8302327" y="1690688"/>
            <a:ext cx="2789622" cy="2789622"/>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621"/>
        <p:cNvGrpSpPr/>
        <p:nvPr/>
      </p:nvGrpSpPr>
      <p:grpSpPr>
        <a:xfrm>
          <a:off x="0" y="0"/>
          <a:ext cx="0" cy="0"/>
          <a:chOff x="0" y="0"/>
          <a:chExt cx="0" cy="0"/>
        </a:xfrm>
      </p:grpSpPr>
      <p:sp>
        <p:nvSpPr>
          <p:cNvPr id="1622" name="Google Shape;1622;p40"/>
          <p:cNvSpPr/>
          <p:nvPr/>
        </p:nvSpPr>
        <p:spPr>
          <a:xfrm>
            <a:off x="842314" y="2332015"/>
            <a:ext cx="6377265" cy="4265494"/>
          </a:xfrm>
          <a:prstGeom prst="roundRect">
            <a:avLst>
              <a:gd name="adj" fmla="val 16667"/>
            </a:avLst>
          </a:prstGeom>
          <a:solidFill>
            <a:srgbClr val="FFD8A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AFBFF"/>
              </a:solidFill>
              <a:latin typeface="Calibri"/>
              <a:ea typeface="Calibri"/>
              <a:cs typeface="Calibri"/>
              <a:sym typeface="Calibri"/>
            </a:endParaRPr>
          </a:p>
        </p:txBody>
      </p:sp>
      <p:sp>
        <p:nvSpPr>
          <p:cNvPr id="1623" name="Google Shape;1623;p4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Counsel the caregiver on when to get more help</a:t>
            </a:r>
            <a:endParaRPr dirty="0"/>
          </a:p>
        </p:txBody>
      </p:sp>
      <p:sp>
        <p:nvSpPr>
          <p:cNvPr id="1624" name="Google Shape;1624;p40"/>
          <p:cNvSpPr txBox="1">
            <a:spLocks noGrp="1"/>
          </p:cNvSpPr>
          <p:nvPr>
            <p:ph type="body" idx="1"/>
          </p:nvPr>
        </p:nvSpPr>
        <p:spPr>
          <a:xfrm>
            <a:off x="1113477" y="2234480"/>
            <a:ext cx="6106200" cy="4059900"/>
          </a:xfrm>
          <a:prstGeom prst="rect">
            <a:avLst/>
          </a:prstGeom>
          <a:noFill/>
          <a:ln>
            <a:noFill/>
          </a:ln>
        </p:spPr>
        <p:txBody>
          <a:bodyPr spcFirstLastPara="1" wrap="square" lIns="91425" tIns="45700" rIns="91425" bIns="45700" anchor="t" anchorCtr="0">
            <a:noAutofit/>
          </a:bodyPr>
          <a:lstStyle/>
          <a:p>
            <a:pPr marL="228600" lvl="0" indent="-228600" algn="l" rtl="0">
              <a:lnSpc>
                <a:spcPct val="110000"/>
              </a:lnSpc>
              <a:spcBef>
                <a:spcPts val="0"/>
              </a:spcBef>
              <a:spcAft>
                <a:spcPts val="0"/>
              </a:spcAft>
              <a:buClr>
                <a:schemeClr val="dk1"/>
              </a:buClr>
              <a:buSzPts val="2300"/>
              <a:buChar char="•"/>
            </a:pPr>
            <a:r>
              <a:rPr lang="en-US" sz="2300" b="1" dirty="0"/>
              <a:t>No improvement in 3 days or condition worsens</a:t>
            </a:r>
            <a:endParaRPr dirty="0"/>
          </a:p>
          <a:p>
            <a:pPr marL="228600" lvl="0" indent="-228600" algn="l" rtl="0">
              <a:lnSpc>
                <a:spcPct val="110000"/>
              </a:lnSpc>
              <a:spcBef>
                <a:spcPts val="1000"/>
              </a:spcBef>
              <a:spcAft>
                <a:spcPts val="0"/>
              </a:spcAft>
              <a:buClr>
                <a:schemeClr val="dk1"/>
              </a:buClr>
              <a:buSzPts val="2300"/>
              <a:buChar char="•"/>
            </a:pPr>
            <a:r>
              <a:rPr lang="en-US" sz="2300" b="1" dirty="0"/>
              <a:t>Develops </a:t>
            </a:r>
            <a:r>
              <a:rPr lang="en-US" sz="2300" b="1"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
                  </a:ext>
                </a:extLst>
              </a:rPr>
              <a:t>difficult breathing </a:t>
            </a:r>
            <a:r>
              <a:rPr lang="en-US" sz="2300" b="1" dirty="0"/>
              <a:t>(including chest in-drawing)</a:t>
            </a:r>
            <a:endParaRPr dirty="0"/>
          </a:p>
          <a:p>
            <a:pPr marL="228600" lvl="0" indent="-228600" algn="l" rtl="0">
              <a:lnSpc>
                <a:spcPct val="110000"/>
              </a:lnSpc>
              <a:spcBef>
                <a:spcPts val="1000"/>
              </a:spcBef>
              <a:spcAft>
                <a:spcPts val="0"/>
              </a:spcAft>
              <a:buClr>
                <a:schemeClr val="dk1"/>
              </a:buClr>
              <a:buSzPts val="2300"/>
              <a:buChar char="•"/>
            </a:pPr>
            <a:r>
              <a:rPr lang="en-US" sz="2300" b="1" dirty="0"/>
              <a:t>Develops convulsions</a:t>
            </a:r>
            <a:endParaRPr dirty="0"/>
          </a:p>
          <a:p>
            <a:pPr marL="228600" lvl="0" indent="-228600" algn="l" rtl="0">
              <a:lnSpc>
                <a:spcPct val="110000"/>
              </a:lnSpc>
              <a:spcBef>
                <a:spcPts val="1000"/>
              </a:spcBef>
              <a:spcAft>
                <a:spcPts val="0"/>
              </a:spcAft>
              <a:buClr>
                <a:schemeClr val="dk1"/>
              </a:buClr>
              <a:buSzPts val="2300"/>
              <a:buChar char="•"/>
            </a:pPr>
            <a:r>
              <a:rPr lang="en-US" sz="2300" b="1" dirty="0"/>
              <a:t>Has repeated vomiting</a:t>
            </a:r>
            <a:endParaRPr dirty="0"/>
          </a:p>
          <a:p>
            <a:pPr marL="228600" lvl="0" indent="-228600" algn="l" rtl="0">
              <a:lnSpc>
                <a:spcPct val="110000"/>
              </a:lnSpc>
              <a:spcBef>
                <a:spcPts val="1000"/>
              </a:spcBef>
              <a:spcAft>
                <a:spcPts val="0"/>
              </a:spcAft>
              <a:buClr>
                <a:schemeClr val="dk1"/>
              </a:buClr>
              <a:buSzPts val="2300"/>
              <a:buChar char="•"/>
            </a:pPr>
            <a:r>
              <a:rPr lang="en-US" sz="2300" b="1" dirty="0"/>
              <a:t>Cannot eat or drink</a:t>
            </a:r>
            <a:endParaRPr dirty="0"/>
          </a:p>
          <a:p>
            <a:pPr marL="228600" lvl="0" indent="-228600" algn="l" rtl="0">
              <a:lnSpc>
                <a:spcPct val="110000"/>
              </a:lnSpc>
              <a:spcBef>
                <a:spcPts val="1000"/>
              </a:spcBef>
              <a:spcAft>
                <a:spcPts val="0"/>
              </a:spcAft>
              <a:buClr>
                <a:schemeClr val="dk1"/>
              </a:buClr>
              <a:buSzPts val="2300"/>
              <a:buChar char="•"/>
            </a:pPr>
            <a:r>
              <a:rPr lang="en-US" sz="2300" b="1" dirty="0"/>
              <a:t>Fever persists for more than 7 days</a:t>
            </a:r>
            <a:endParaRPr dirty="0"/>
          </a:p>
          <a:p>
            <a:pPr marL="228600" lvl="0" indent="-228600" algn="l" rtl="0">
              <a:lnSpc>
                <a:spcPct val="110000"/>
              </a:lnSpc>
              <a:spcBef>
                <a:spcPts val="1000"/>
              </a:spcBef>
              <a:spcAft>
                <a:spcPts val="0"/>
              </a:spcAft>
              <a:buClr>
                <a:schemeClr val="dk1"/>
              </a:buClr>
              <a:buSzPts val="2300"/>
              <a:buChar char="•"/>
            </a:pPr>
            <a:r>
              <a:rPr lang="en-US" sz="2300" b="1" dirty="0"/>
              <a:t>Becomes unusually sleepy or unconscious</a:t>
            </a:r>
            <a:endParaRPr dirty="0"/>
          </a:p>
        </p:txBody>
      </p:sp>
      <p:sp>
        <p:nvSpPr>
          <p:cNvPr id="1625" name="Google Shape;1625;p4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41</a:t>
            </a:fld>
            <a:endParaRPr sz="1200" b="0" i="0" u="none" strike="noStrike" cap="none" dirty="0">
              <a:solidFill>
                <a:srgbClr val="289195"/>
              </a:solidFill>
              <a:latin typeface="Source Sans Pro"/>
              <a:ea typeface="Source Sans Pro"/>
              <a:cs typeface="Source Sans Pro"/>
              <a:sym typeface="Source Sans Pro"/>
            </a:endParaRPr>
          </a:p>
        </p:txBody>
      </p:sp>
      <p:pic>
        <p:nvPicPr>
          <p:cNvPr id="1626" name="Google Shape;1626;p40"/>
          <p:cNvPicPr preferRelativeResize="0"/>
          <p:nvPr/>
        </p:nvPicPr>
        <p:blipFill rotWithShape="1">
          <a:blip r:embed="rId3">
            <a:alphaModFix/>
          </a:blip>
          <a:srcRect/>
          <a:stretch/>
        </p:blipFill>
        <p:spPr>
          <a:xfrm>
            <a:off x="7957553" y="1660630"/>
            <a:ext cx="3120970" cy="4832244"/>
          </a:xfrm>
          <a:prstGeom prst="rect">
            <a:avLst/>
          </a:prstGeom>
          <a:noFill/>
          <a:ln>
            <a:noFill/>
          </a:ln>
        </p:spPr>
      </p:pic>
      <p:sp>
        <p:nvSpPr>
          <p:cNvPr id="1627" name="Google Shape;1627;p40"/>
          <p:cNvSpPr txBox="1"/>
          <p:nvPr/>
        </p:nvSpPr>
        <p:spPr>
          <a:xfrm>
            <a:off x="838200" y="1403478"/>
            <a:ext cx="6402900" cy="831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Calibri"/>
              <a:buNone/>
            </a:pPr>
            <a:r>
              <a:rPr lang="en-US" sz="2400" b="1" i="0" u="none" strike="noStrike" cap="none" dirty="0">
                <a:solidFill>
                  <a:srgbClr val="000000"/>
                </a:solidFill>
                <a:latin typeface="Calibri"/>
                <a:ea typeface="Calibri"/>
                <a:cs typeface="Calibri"/>
                <a:sym typeface="Calibri"/>
              </a:rPr>
              <a:t>Tell the caregiver to take the child to the clinic </a:t>
            </a:r>
            <a:r>
              <a:rPr lang="en-US" sz="2400" b="1" i="0" u="none" strike="noStrike" cap="none" dirty="0">
                <a:solidFill>
                  <a:schemeClr val="accent3"/>
                </a:solidFill>
                <a:latin typeface="Calibri"/>
                <a:ea typeface="Calibri"/>
                <a:cs typeface="Calibri"/>
                <a:sym typeface="Calibri"/>
              </a:rPr>
              <a:t>WITHOUT A DELAY </a:t>
            </a:r>
            <a:r>
              <a:rPr lang="en-US" sz="2400" b="1" i="0" u="none" strike="noStrike" cap="none" dirty="0">
                <a:solidFill>
                  <a:srgbClr val="000000"/>
                </a:solidFill>
                <a:latin typeface="Calibri"/>
                <a:ea typeface="Calibri"/>
                <a:cs typeface="Calibri"/>
                <a:sym typeface="Calibri"/>
              </a:rPr>
              <a:t>if </a:t>
            </a:r>
            <a:r>
              <a:rPr lang="en-US" sz="2400" b="1" i="0" u="sng" strike="noStrike" cap="none" dirty="0">
                <a:solidFill>
                  <a:srgbClr val="000000"/>
                </a:solidFill>
                <a:latin typeface="Calibri"/>
                <a:ea typeface="Calibri"/>
                <a:cs typeface="Calibri"/>
                <a:sym typeface="Calibri"/>
              </a:rPr>
              <a:t>any one</a:t>
            </a:r>
            <a:r>
              <a:rPr lang="en-US" sz="2400" b="1" i="0" u="none" strike="noStrike" cap="none" dirty="0">
                <a:solidFill>
                  <a:srgbClr val="000000"/>
                </a:solidFill>
                <a:latin typeface="Calibri"/>
                <a:ea typeface="Calibri"/>
                <a:cs typeface="Calibri"/>
                <a:sym typeface="Calibri"/>
              </a:rPr>
              <a:t> of these occurs:</a:t>
            </a:r>
            <a:endParaRPr sz="1400" b="0" i="0" u="none" strike="noStrike" cap="none" dirty="0">
              <a:solidFill>
                <a:srgbClr val="000000"/>
              </a:solidFill>
              <a:latin typeface="Arial"/>
              <a:ea typeface="Arial"/>
              <a:cs typeface="Arial"/>
              <a:sym typeface="Arial"/>
            </a:endParaRPr>
          </a:p>
        </p:txBody>
      </p:sp>
      <p:sp>
        <p:nvSpPr>
          <p:cNvPr id="1628" name="Google Shape;1628;p40"/>
          <p:cNvSpPr txBox="1"/>
          <p:nvPr/>
        </p:nvSpPr>
        <p:spPr>
          <a:xfrm>
            <a:off x="6666000" y="6597499"/>
            <a:ext cx="5526000" cy="338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000"/>
              <a:buFont typeface="Arial"/>
              <a:buNone/>
            </a:pPr>
            <a:r>
              <a:rPr lang="en-US" sz="1000" b="0" i="0" u="none" strike="noStrike" cap="none" dirty="0">
                <a:solidFill>
                  <a:srgbClr val="000000"/>
                </a:solidFill>
                <a:latin typeface="Source Sans Pro"/>
                <a:ea typeface="Source Sans Pro"/>
                <a:cs typeface="Source Sans Pro"/>
                <a:sym typeface="Source Sans Pro"/>
              </a:rPr>
              <a:t>Credit: CHAI/iCCM Private Provider Training for Child Health Program in Uganda </a:t>
            </a:r>
            <a:endParaRPr sz="10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633"/>
        <p:cNvGrpSpPr/>
        <p:nvPr/>
      </p:nvGrpSpPr>
      <p:grpSpPr>
        <a:xfrm>
          <a:off x="0" y="0"/>
          <a:ext cx="0" cy="0"/>
          <a:chOff x="0" y="0"/>
          <a:chExt cx="0" cy="0"/>
        </a:xfrm>
      </p:grpSpPr>
      <p:sp>
        <p:nvSpPr>
          <p:cNvPr id="1634" name="Google Shape;1634;p4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Before the caregiver departs</a:t>
            </a:r>
            <a:endParaRPr dirty="0"/>
          </a:p>
        </p:txBody>
      </p:sp>
      <p:sp>
        <p:nvSpPr>
          <p:cNvPr id="1635" name="Google Shape;1635;p4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42</a:t>
            </a:fld>
            <a:endParaRPr dirty="0"/>
          </a:p>
        </p:txBody>
      </p:sp>
      <p:sp>
        <p:nvSpPr>
          <p:cNvPr id="1636" name="Google Shape;1636;p41"/>
          <p:cNvSpPr/>
          <p:nvPr/>
        </p:nvSpPr>
        <p:spPr>
          <a:xfrm>
            <a:off x="616778" y="1657147"/>
            <a:ext cx="10515600" cy="3826829"/>
          </a:xfrm>
          <a:prstGeom prst="roundRect">
            <a:avLst>
              <a:gd name="adj" fmla="val 16667"/>
            </a:avLst>
          </a:prstGeom>
          <a:solidFill>
            <a:schemeClr val="accent5"/>
          </a:solidFill>
          <a:ln w="190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637" name="Google Shape;1637;p41"/>
          <p:cNvSpPr txBox="1"/>
          <p:nvPr/>
        </p:nvSpPr>
        <p:spPr>
          <a:xfrm>
            <a:off x="1059622" y="1877280"/>
            <a:ext cx="9828118" cy="3420103"/>
          </a:xfrm>
          <a:prstGeom prst="rect">
            <a:avLst/>
          </a:prstGeom>
          <a:noFill/>
          <a:ln>
            <a:noFill/>
          </a:ln>
        </p:spPr>
        <p:txBody>
          <a:bodyPr spcFirstLastPara="1" wrap="square" lIns="91425" tIns="45700" rIns="91425" bIns="45700" anchor="t" anchorCtr="0">
            <a:spAutoFit/>
          </a:bodyPr>
          <a:lstStyle/>
          <a:p>
            <a:pPr marL="285750" marR="0" lvl="0" indent="-285750" algn="l" rtl="0">
              <a:lnSpc>
                <a:spcPct val="120000"/>
              </a:lnSpc>
              <a:spcBef>
                <a:spcPts val="0"/>
              </a:spcBef>
              <a:spcAft>
                <a:spcPts val="0"/>
              </a:spcAft>
              <a:buClr>
                <a:schemeClr val="lt1"/>
              </a:buClr>
              <a:buSzPts val="2600"/>
              <a:buFont typeface="Arial"/>
              <a:buChar char="•"/>
            </a:pPr>
            <a:r>
              <a:rPr lang="en-US" sz="2600" b="1" i="0" u="none" strike="noStrike" cap="none" dirty="0">
                <a:solidFill>
                  <a:schemeClr val="lt1"/>
                </a:solidFill>
                <a:latin typeface="Source Sans Pro"/>
                <a:ea typeface="Source Sans Pro"/>
                <a:cs typeface="Source Sans Pro"/>
                <a:sym typeface="Source Sans Pro"/>
              </a:rPr>
              <a:t>Check the caregiver’s understanding</a:t>
            </a:r>
            <a:endParaRPr sz="1400" b="0" i="0" u="none" strike="noStrike" cap="none" dirty="0">
              <a:solidFill>
                <a:srgbClr val="000000"/>
              </a:solidFill>
              <a:latin typeface="Arial"/>
              <a:ea typeface="Arial"/>
              <a:cs typeface="Arial"/>
              <a:sym typeface="Arial"/>
            </a:endParaRPr>
          </a:p>
          <a:p>
            <a:pPr marL="285750" marR="0" lvl="0" indent="-285750" algn="l" rtl="0">
              <a:lnSpc>
                <a:spcPct val="120000"/>
              </a:lnSpc>
              <a:spcBef>
                <a:spcPts val="0"/>
              </a:spcBef>
              <a:spcAft>
                <a:spcPts val="0"/>
              </a:spcAft>
              <a:buClr>
                <a:schemeClr val="lt1"/>
              </a:buClr>
              <a:buSzPts val="2600"/>
              <a:buFont typeface="Arial"/>
              <a:buChar char="•"/>
            </a:pPr>
            <a:r>
              <a:rPr lang="en-US" sz="2600" b="1" i="0" u="none" strike="noStrike" cap="none" dirty="0">
                <a:solidFill>
                  <a:schemeClr val="lt1"/>
                </a:solidFill>
                <a:latin typeface="Source Sans Pro"/>
                <a:ea typeface="Source Sans Pro"/>
                <a:cs typeface="Source Sans Pro"/>
                <a:sym typeface="Source Sans Pro"/>
              </a:rPr>
              <a:t>Ask the caregiver to repeat the instructions</a:t>
            </a:r>
            <a:endParaRPr sz="1400" b="0" i="0" u="none" strike="noStrike" cap="none" dirty="0">
              <a:solidFill>
                <a:srgbClr val="000000"/>
              </a:solidFill>
              <a:latin typeface="Arial"/>
              <a:ea typeface="Arial"/>
              <a:cs typeface="Arial"/>
              <a:sym typeface="Arial"/>
            </a:endParaRPr>
          </a:p>
          <a:p>
            <a:pPr marL="285750" marR="0" lvl="0" indent="-285750" algn="l" rtl="0">
              <a:lnSpc>
                <a:spcPct val="120000"/>
              </a:lnSpc>
              <a:spcBef>
                <a:spcPts val="0"/>
              </a:spcBef>
              <a:spcAft>
                <a:spcPts val="0"/>
              </a:spcAft>
              <a:buClr>
                <a:schemeClr val="lt1"/>
              </a:buClr>
              <a:buSzPts val="2600"/>
              <a:buFont typeface="Arial"/>
              <a:buChar char="•"/>
            </a:pPr>
            <a:r>
              <a:rPr lang="en-US" sz="2600" b="1" i="0" u="none" strike="noStrike" cap="none" dirty="0">
                <a:solidFill>
                  <a:schemeClr val="lt1"/>
                </a:solidFill>
                <a:latin typeface="Source Sans Pro"/>
                <a:ea typeface="Source Sans Pro"/>
                <a:cs typeface="Source Sans Pro"/>
                <a:sym typeface="Source Sans Pro"/>
              </a:rPr>
              <a:t>Remind the caregiver to complete ALL the medicine even if the child feels better</a:t>
            </a:r>
            <a:endParaRPr sz="1400" b="0" i="0" u="none" strike="noStrike" cap="none" dirty="0">
              <a:solidFill>
                <a:srgbClr val="000000"/>
              </a:solidFill>
              <a:latin typeface="Arial"/>
              <a:ea typeface="Arial"/>
              <a:cs typeface="Arial"/>
              <a:sym typeface="Arial"/>
            </a:endParaRPr>
          </a:p>
          <a:p>
            <a:pPr marL="285750" marR="0" lvl="0" indent="-285750" algn="l" rtl="0">
              <a:lnSpc>
                <a:spcPct val="120000"/>
              </a:lnSpc>
              <a:spcBef>
                <a:spcPts val="0"/>
              </a:spcBef>
              <a:spcAft>
                <a:spcPts val="0"/>
              </a:spcAft>
              <a:buClr>
                <a:schemeClr val="lt1"/>
              </a:buClr>
              <a:buSzPts val="2600"/>
              <a:buFont typeface="Arial"/>
              <a:buChar char="•"/>
            </a:pPr>
            <a:r>
              <a:rPr lang="en-US" sz="2600" b="1" i="0" u="none" strike="noStrike" cap="none" dirty="0">
                <a:solidFill>
                  <a:schemeClr val="lt1"/>
                </a:solidFill>
                <a:latin typeface="Source Sans Pro"/>
                <a:ea typeface="Source Sans Pro"/>
                <a:cs typeface="Source Sans Pro"/>
                <a:sym typeface="Source Sans Pro"/>
              </a:rPr>
              <a:t>Ask the caregiver for any questions or concerns she/he may have and answer them</a:t>
            </a:r>
            <a:endParaRPr sz="1400" b="0" i="0" u="none" strike="noStrike" cap="none" dirty="0">
              <a:solidFill>
                <a:srgbClr val="000000"/>
              </a:solidFill>
              <a:latin typeface="Arial"/>
              <a:ea typeface="Arial"/>
              <a:cs typeface="Arial"/>
              <a:sym typeface="Arial"/>
            </a:endParaRPr>
          </a:p>
          <a:p>
            <a:pPr marL="285750" marR="0" lvl="0" indent="-285750" algn="l" rtl="0">
              <a:lnSpc>
                <a:spcPct val="120000"/>
              </a:lnSpc>
              <a:spcBef>
                <a:spcPts val="0"/>
              </a:spcBef>
              <a:spcAft>
                <a:spcPts val="0"/>
              </a:spcAft>
              <a:buClr>
                <a:schemeClr val="lt1"/>
              </a:buClr>
              <a:buSzPts val="2600"/>
              <a:buFont typeface="Arial"/>
              <a:buChar char="•"/>
            </a:pPr>
            <a:r>
              <a:rPr lang="en-US" sz="2600" b="1" i="0" u="none" strike="noStrike" cap="none" dirty="0">
                <a:solidFill>
                  <a:schemeClr val="lt1"/>
                </a:solidFill>
                <a:latin typeface="Source Sans Pro"/>
                <a:ea typeface="Source Sans Pro"/>
                <a:cs typeface="Source Sans Pro"/>
                <a:sym typeface="Source Sans Pro"/>
              </a:rPr>
              <a:t>Mark the dose on the packet to help the caregiver remember it</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758DE-01E3-3B47-B883-A7995FEEA8DD}"/>
              </a:ext>
            </a:extLst>
          </p:cNvPr>
          <p:cNvSpPr>
            <a:spLocks noGrp="1"/>
          </p:cNvSpPr>
          <p:nvPr>
            <p:ph type="title"/>
          </p:nvPr>
        </p:nvSpPr>
        <p:spPr/>
        <p:txBody>
          <a:bodyPr/>
          <a:lstStyle/>
          <a:p>
            <a:r>
              <a:rPr lang="en-US" dirty="0">
                <a:latin typeface="Roboto Condensed" panose="02000000000000000000" pitchFamily="2" charset="0"/>
                <a:cs typeface="Roboto Condensed" panose="02000000000000000000" pitchFamily="2" charset="0"/>
              </a:rPr>
              <a:t>Dangers of giving antibiotics like amoxicillin incorrectly</a:t>
            </a:r>
          </a:p>
        </p:txBody>
      </p:sp>
      <p:sp>
        <p:nvSpPr>
          <p:cNvPr id="3" name="Content Placeholder 2">
            <a:extLst>
              <a:ext uri="{FF2B5EF4-FFF2-40B4-BE49-F238E27FC236}">
                <a16:creationId xmlns:a16="http://schemas.microsoft.com/office/drawing/2014/main" id="{D1F9A8E1-18E4-F14F-BD46-98A0D5415DD4}"/>
              </a:ext>
            </a:extLst>
          </p:cNvPr>
          <p:cNvSpPr>
            <a:spLocks noGrp="1"/>
          </p:cNvSpPr>
          <p:nvPr>
            <p:ph sz="half" idx="1"/>
          </p:nvPr>
        </p:nvSpPr>
        <p:spPr>
          <a:xfrm>
            <a:off x="1001973" y="1690688"/>
            <a:ext cx="7171944" cy="4867323"/>
          </a:xfr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a:normAutofit fontScale="92500" lnSpcReduction="10000"/>
          </a:bodyPr>
          <a:lstStyle/>
          <a:p>
            <a:pPr marL="0" indent="0">
              <a:spcBef>
                <a:spcPts val="0"/>
              </a:spcBef>
              <a:spcAft>
                <a:spcPts val="0"/>
              </a:spcAft>
              <a:buNone/>
            </a:pPr>
            <a:r>
              <a:rPr lang="en-US" dirty="0"/>
              <a:t>Evidence </a:t>
            </a:r>
            <a:r>
              <a:rPr lang="en-US" dirty="0">
                <a:solidFill>
                  <a:schemeClr val="tx1"/>
                </a:solidFill>
              </a:rPr>
              <a:t>shows that globally, many providers and clients are </a:t>
            </a:r>
            <a:r>
              <a:rPr lang="en-US" b="1" dirty="0">
                <a:solidFill>
                  <a:schemeClr val="tx1"/>
                </a:solidFill>
              </a:rPr>
              <a:t>using antibiotics incorrectly</a:t>
            </a:r>
            <a:r>
              <a:rPr lang="en-US" dirty="0">
                <a:solidFill>
                  <a:schemeClr val="tx1"/>
                </a:solidFill>
              </a:rPr>
              <a:t>, such as:</a:t>
            </a:r>
          </a:p>
          <a:p>
            <a:pPr>
              <a:spcBef>
                <a:spcPts val="0"/>
              </a:spcBef>
              <a:spcAft>
                <a:spcPts val="0"/>
              </a:spcAft>
            </a:pPr>
            <a:r>
              <a:rPr lang="en-US" dirty="0">
                <a:solidFill>
                  <a:schemeClr val="tx1"/>
                </a:solidFill>
              </a:rPr>
              <a:t>Giving antibiotics when a client has a fever, but </a:t>
            </a:r>
            <a:r>
              <a:rPr lang="en-US" b="1" dirty="0">
                <a:solidFill>
                  <a:schemeClr val="tx1"/>
                </a:solidFill>
              </a:rPr>
              <a:t>without proof or diagnosis </a:t>
            </a:r>
            <a:r>
              <a:rPr lang="en-US" dirty="0">
                <a:solidFill>
                  <a:schemeClr val="tx1"/>
                </a:solidFill>
              </a:rPr>
              <a:t>of an infection that would be cured by the antibiotic </a:t>
            </a:r>
          </a:p>
          <a:p>
            <a:pPr>
              <a:spcBef>
                <a:spcPts val="0"/>
              </a:spcBef>
              <a:spcAft>
                <a:spcPts val="0"/>
              </a:spcAft>
            </a:pPr>
            <a:r>
              <a:rPr lang="en-US" dirty="0">
                <a:solidFill>
                  <a:schemeClr val="tx1"/>
                </a:solidFill>
              </a:rPr>
              <a:t>Giving 1-2 antibiotic tablets rather than </a:t>
            </a:r>
            <a:r>
              <a:rPr lang="en-US" b="1" dirty="0">
                <a:solidFill>
                  <a:schemeClr val="tx1"/>
                </a:solidFill>
              </a:rPr>
              <a:t>the full and correct </a:t>
            </a:r>
            <a:r>
              <a:rPr lang="en-US" dirty="0">
                <a:solidFill>
                  <a:schemeClr val="tx1"/>
                </a:solidFill>
              </a:rPr>
              <a:t>recommended dosage and duration</a:t>
            </a:r>
          </a:p>
          <a:p>
            <a:pPr>
              <a:spcBef>
                <a:spcPts val="0"/>
              </a:spcBef>
              <a:spcAft>
                <a:spcPts val="0"/>
              </a:spcAft>
            </a:pPr>
            <a:r>
              <a:rPr lang="en-US" b="1" dirty="0">
                <a:solidFill>
                  <a:schemeClr val="tx1"/>
                </a:solidFill>
                <a:latin typeface="Calibri"/>
                <a:ea typeface="Roboto Condensed"/>
              </a:rPr>
              <a:t>Stopping antibiotics early </a:t>
            </a:r>
            <a:r>
              <a:rPr lang="en-US" dirty="0">
                <a:solidFill>
                  <a:schemeClr val="tx1"/>
                </a:solidFill>
                <a:latin typeface="Calibri"/>
                <a:ea typeface="Roboto Condensed"/>
              </a:rPr>
              <a:t>because the client starts to feel better</a:t>
            </a:r>
          </a:p>
          <a:p>
            <a:pPr>
              <a:spcBef>
                <a:spcPts val="0"/>
              </a:spcBef>
              <a:spcAft>
                <a:spcPts val="0"/>
              </a:spcAft>
            </a:pPr>
            <a:endParaRPr lang="en-US" dirty="0">
              <a:solidFill>
                <a:schemeClr val="tx1"/>
              </a:solidFill>
              <a:latin typeface="Calibri"/>
              <a:ea typeface="Roboto Condensed"/>
            </a:endParaRPr>
          </a:p>
          <a:p>
            <a:pPr marL="0" indent="0">
              <a:spcBef>
                <a:spcPts val="0"/>
              </a:spcBef>
              <a:spcAft>
                <a:spcPts val="0"/>
              </a:spcAft>
              <a:buNone/>
            </a:pPr>
            <a:r>
              <a:rPr lang="en-US" dirty="0">
                <a:solidFill>
                  <a:schemeClr val="tx1"/>
                </a:solidFill>
              </a:rPr>
              <a:t>Incorrect practices like this lead to </a:t>
            </a:r>
            <a:r>
              <a:rPr lang="en-US" b="1" i="1" dirty="0">
                <a:solidFill>
                  <a:schemeClr val="tx1"/>
                </a:solidFill>
              </a:rPr>
              <a:t>antimicrobial resistance (AMR).</a:t>
            </a:r>
            <a:r>
              <a:rPr lang="en-US" dirty="0">
                <a:solidFill>
                  <a:schemeClr val="tx1"/>
                </a:solidFill>
              </a:rPr>
              <a:t> This means that essential treatments like amoxicillin become ineffective, so that infections are not cured and may spread to others. The WHO estimates that AMR could kill 4.1 </a:t>
            </a:r>
            <a:r>
              <a:rPr lang="en-US" dirty="0"/>
              <a:t>million people across Africa by 2050.</a:t>
            </a:r>
          </a:p>
        </p:txBody>
      </p:sp>
      <p:sp>
        <p:nvSpPr>
          <p:cNvPr id="5" name="Slide Number Placeholder 5">
            <a:extLst>
              <a:ext uri="{FF2B5EF4-FFF2-40B4-BE49-F238E27FC236}">
                <a16:creationId xmlns:a16="http://schemas.microsoft.com/office/drawing/2014/main" id="{DAD4178E-FE84-3A45-BE80-82E833301BA8}"/>
              </a:ext>
            </a:extLst>
          </p:cNvPr>
          <p:cNvSpPr>
            <a:spLocks noGrp="1"/>
          </p:cNvSpPr>
          <p:nvPr>
            <p:ph type="sldNum" sz="quarter" idx="4"/>
          </p:nvPr>
        </p:nvSpPr>
        <p:spPr/>
        <p:txBody>
          <a:bodyPr/>
          <a:lstStyle/>
          <a:p>
            <a:fld id="{D919D109-F427-0D4E-A2E6-D5BD6A565421}" type="slidenum">
              <a:rPr lang="en-US" smtClean="0"/>
              <a:t>43</a:t>
            </a:fld>
            <a:endParaRPr lang="en-US" dirty="0"/>
          </a:p>
        </p:txBody>
      </p:sp>
      <p:pic>
        <p:nvPicPr>
          <p:cNvPr id="8" name="Picture 7" descr="Assorted pills and capsules">
            <a:extLst>
              <a:ext uri="{FF2B5EF4-FFF2-40B4-BE49-F238E27FC236}">
                <a16:creationId xmlns:a16="http://schemas.microsoft.com/office/drawing/2014/main" id="{8F94334E-9897-9C0A-2B7A-CA12827508E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554074" y="2388358"/>
            <a:ext cx="3085475" cy="2872490"/>
          </a:xfrm>
          <a:prstGeom prst="rect">
            <a:avLst/>
          </a:prstGeom>
        </p:spPr>
      </p:pic>
    </p:spTree>
    <p:extLst>
      <p:ext uri="{BB962C8B-B14F-4D97-AF65-F5344CB8AC3E}">
        <p14:creationId xmlns:p14="http://schemas.microsoft.com/office/powerpoint/2010/main" val="40520451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758DE-01E3-3B47-B883-A7995FEEA8DD}"/>
              </a:ext>
            </a:extLst>
          </p:cNvPr>
          <p:cNvSpPr>
            <a:spLocks noGrp="1"/>
          </p:cNvSpPr>
          <p:nvPr>
            <p:ph type="title"/>
          </p:nvPr>
        </p:nvSpPr>
        <p:spPr>
          <a:xfrm>
            <a:off x="838200" y="365125"/>
            <a:ext cx="11087100" cy="1325563"/>
          </a:xfrm>
        </p:spPr>
        <p:txBody>
          <a:bodyPr/>
          <a:lstStyle/>
          <a:p>
            <a:r>
              <a:rPr lang="en-US" dirty="0">
                <a:latin typeface="Roboto Condensed" panose="02000000000000000000" pitchFamily="2" charset="0"/>
                <a:cs typeface="Roboto Condensed" panose="02000000000000000000" pitchFamily="2" charset="0"/>
              </a:rPr>
              <a:t>Dangers of giving antibiotics like amoxicillin incorrectly (continued)</a:t>
            </a:r>
          </a:p>
        </p:txBody>
      </p:sp>
      <p:sp>
        <p:nvSpPr>
          <p:cNvPr id="3" name="Content Placeholder 2">
            <a:extLst>
              <a:ext uri="{FF2B5EF4-FFF2-40B4-BE49-F238E27FC236}">
                <a16:creationId xmlns:a16="http://schemas.microsoft.com/office/drawing/2014/main" id="{D1F9A8E1-18E4-F14F-BD46-98A0D5415DD4}"/>
              </a:ext>
            </a:extLst>
          </p:cNvPr>
          <p:cNvSpPr>
            <a:spLocks noGrp="1"/>
          </p:cNvSpPr>
          <p:nvPr>
            <p:ph sz="half" idx="1"/>
          </p:nvPr>
        </p:nvSpPr>
        <p:spPr>
          <a:xfrm>
            <a:off x="838200" y="1690688"/>
            <a:ext cx="10515600" cy="4984749"/>
          </a:xfr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a:normAutofit lnSpcReduction="10000"/>
          </a:bodyPr>
          <a:lstStyle/>
          <a:p>
            <a:pPr marL="0" indent="0">
              <a:buNone/>
            </a:pPr>
            <a:r>
              <a:rPr lang="en-US" b="1" i="1" u="sng" dirty="0">
                <a:latin typeface="Calibri"/>
                <a:ea typeface="Roboto Condensed"/>
              </a:rPr>
              <a:t>Every time</a:t>
            </a:r>
            <a:r>
              <a:rPr lang="en-US" b="1" i="1" dirty="0">
                <a:latin typeface="Calibri"/>
                <a:ea typeface="Roboto Condensed"/>
              </a:rPr>
              <a:t> you identify a </a:t>
            </a:r>
            <a:r>
              <a:rPr lang="en-US" b="1" i="1" dirty="0">
                <a:solidFill>
                  <a:schemeClr val="tx1"/>
                </a:solidFill>
                <a:latin typeface="Calibri"/>
                <a:ea typeface="Roboto Condensed"/>
              </a:rPr>
              <a:t>child with pneumonia, and a need for antibiotic treatment, you must:</a:t>
            </a:r>
          </a:p>
          <a:p>
            <a:pPr>
              <a:spcBef>
                <a:spcPts val="0"/>
              </a:spcBef>
              <a:spcAft>
                <a:spcPts val="1200"/>
              </a:spcAft>
            </a:pPr>
            <a:r>
              <a:rPr lang="en-US" dirty="0">
                <a:solidFill>
                  <a:schemeClr val="tx1"/>
                </a:solidFill>
                <a:latin typeface="Calibri"/>
                <a:ea typeface="Roboto Condensed"/>
              </a:rPr>
              <a:t>Make sure that that you have examined the child/infant and are confident that they have a danger sign, necessitating prompt referral to a higher-level facility. Only administer </a:t>
            </a:r>
            <a:r>
              <a:rPr lang="en-US" b="1" dirty="0">
                <a:solidFill>
                  <a:schemeClr val="tx1"/>
                </a:solidFill>
                <a:latin typeface="Calibri"/>
                <a:ea typeface="Roboto Condensed"/>
              </a:rPr>
              <a:t>1 pre-referral dose of amoxicillin in infants more than 2 months old.</a:t>
            </a:r>
          </a:p>
          <a:p>
            <a:pPr>
              <a:spcBef>
                <a:spcPts val="0"/>
              </a:spcBef>
              <a:spcAft>
                <a:spcPts val="1200"/>
              </a:spcAft>
            </a:pPr>
            <a:r>
              <a:rPr lang="en-US" dirty="0">
                <a:solidFill>
                  <a:schemeClr val="tx1"/>
                </a:solidFill>
                <a:latin typeface="Calibri"/>
                <a:ea typeface="Roboto Condensed"/>
              </a:rPr>
              <a:t>Explain to the caregiver what the antibiotic will treat and that they must go to a health facility to seek </a:t>
            </a:r>
            <a:r>
              <a:rPr lang="en-US" b="1" dirty="0">
                <a:solidFill>
                  <a:schemeClr val="tx1"/>
                </a:solidFill>
                <a:latin typeface="Calibri"/>
                <a:ea typeface="Roboto Condensed"/>
              </a:rPr>
              <a:t>the full treatment</a:t>
            </a:r>
            <a:r>
              <a:rPr lang="en-US" dirty="0">
                <a:solidFill>
                  <a:schemeClr val="tx1"/>
                </a:solidFill>
                <a:latin typeface="Calibri"/>
                <a:ea typeface="Roboto Condensed"/>
              </a:rPr>
              <a:t>, even if the child feels better after an initial dose (pre-referral dose).</a:t>
            </a:r>
          </a:p>
          <a:p>
            <a:pPr>
              <a:spcBef>
                <a:spcPts val="0"/>
              </a:spcBef>
              <a:spcAft>
                <a:spcPts val="1200"/>
              </a:spcAft>
            </a:pPr>
            <a:r>
              <a:rPr lang="en-US" dirty="0">
                <a:solidFill>
                  <a:schemeClr val="tx1"/>
                </a:solidFill>
                <a:latin typeface="Calibri"/>
                <a:ea typeface="Roboto Condensed"/>
              </a:rPr>
              <a:t>Explain to the caregiver that they must ensure their child takes </a:t>
            </a:r>
            <a:r>
              <a:rPr lang="en-US" b="1" dirty="0">
                <a:solidFill>
                  <a:schemeClr val="tx1"/>
                </a:solidFill>
                <a:latin typeface="Calibri"/>
                <a:ea typeface="Roboto Condensed"/>
              </a:rPr>
              <a:t>all the medicine</a:t>
            </a:r>
            <a:r>
              <a:rPr lang="en-US" dirty="0">
                <a:solidFill>
                  <a:schemeClr val="tx1"/>
                </a:solidFill>
                <a:latin typeface="Calibri"/>
                <a:ea typeface="Roboto Condensed"/>
              </a:rPr>
              <a:t> given to them, even if they feel better.</a:t>
            </a:r>
          </a:p>
          <a:p>
            <a:pPr>
              <a:spcBef>
                <a:spcPts val="0"/>
              </a:spcBef>
              <a:spcAft>
                <a:spcPts val="1200"/>
              </a:spcAft>
            </a:pPr>
            <a:r>
              <a:rPr lang="en-US" dirty="0">
                <a:solidFill>
                  <a:schemeClr val="tx1"/>
                </a:solidFill>
                <a:latin typeface="Calibri"/>
                <a:ea typeface="Roboto Condensed"/>
              </a:rPr>
              <a:t>Make sure you are giving caregivers </a:t>
            </a:r>
            <a:r>
              <a:rPr lang="en-US" b="1" dirty="0">
                <a:solidFill>
                  <a:schemeClr val="tx1"/>
                </a:solidFill>
                <a:latin typeface="Calibri"/>
                <a:ea typeface="Roboto Condensed"/>
              </a:rPr>
              <a:t>clear information </a:t>
            </a:r>
            <a:r>
              <a:rPr lang="en-US" dirty="0">
                <a:solidFill>
                  <a:schemeClr val="tx1"/>
                </a:solidFill>
                <a:latin typeface="Calibri"/>
                <a:ea typeface="Roboto Condensed"/>
              </a:rPr>
              <a:t>about the correct dosage and duration.</a:t>
            </a:r>
          </a:p>
        </p:txBody>
      </p:sp>
      <p:sp>
        <p:nvSpPr>
          <p:cNvPr id="5" name="Slide Number Placeholder 5">
            <a:extLst>
              <a:ext uri="{FF2B5EF4-FFF2-40B4-BE49-F238E27FC236}">
                <a16:creationId xmlns:a16="http://schemas.microsoft.com/office/drawing/2014/main" id="{DAD4178E-FE84-3A45-BE80-82E833301BA8}"/>
              </a:ext>
            </a:extLst>
          </p:cNvPr>
          <p:cNvSpPr>
            <a:spLocks noGrp="1"/>
          </p:cNvSpPr>
          <p:nvPr>
            <p:ph type="sldNum" sz="quarter" idx="4"/>
          </p:nvPr>
        </p:nvSpPr>
        <p:spPr/>
        <p:txBody>
          <a:bodyPr/>
          <a:lstStyle/>
          <a:p>
            <a:fld id="{D919D109-F427-0D4E-A2E6-D5BD6A565421}" type="slidenum">
              <a:rPr lang="en-US" smtClean="0"/>
              <a:t>44</a:t>
            </a:fld>
            <a:endParaRPr lang="en-US" dirty="0"/>
          </a:p>
        </p:txBody>
      </p:sp>
    </p:spTree>
    <p:extLst>
      <p:ext uri="{BB962C8B-B14F-4D97-AF65-F5344CB8AC3E}">
        <p14:creationId xmlns:p14="http://schemas.microsoft.com/office/powerpoint/2010/main" val="26888650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642"/>
        <p:cNvGrpSpPr/>
        <p:nvPr/>
      </p:nvGrpSpPr>
      <p:grpSpPr>
        <a:xfrm>
          <a:off x="0" y="0"/>
          <a:ext cx="0" cy="0"/>
          <a:chOff x="0" y="0"/>
          <a:chExt cx="0" cy="0"/>
        </a:xfrm>
      </p:grpSpPr>
      <p:sp>
        <p:nvSpPr>
          <p:cNvPr id="1643" name="Google Shape;1643;p42"/>
          <p:cNvSpPr txBox="1">
            <a:spLocks noGrp="1"/>
          </p:cNvSpPr>
          <p:nvPr>
            <p:ph type="title"/>
          </p:nvPr>
        </p:nvSpPr>
        <p:spPr>
          <a:xfrm>
            <a:off x="838200" y="742049"/>
            <a:ext cx="10341551"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Role play: Scenario 1</a:t>
            </a:r>
            <a:endParaRPr dirty="0"/>
          </a:p>
        </p:txBody>
      </p:sp>
      <p:sp>
        <p:nvSpPr>
          <p:cNvPr id="1644" name="Google Shape;1644;p42"/>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12</a:t>
            </a:r>
            <a:endParaRPr dirty="0"/>
          </a:p>
        </p:txBody>
      </p:sp>
      <p:sp>
        <p:nvSpPr>
          <p:cNvPr id="1645" name="Google Shape;1645;p4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45</a:t>
            </a:fld>
            <a:endParaRPr sz="1200" b="0" i="0" u="none" strike="noStrike" cap="none" dirty="0">
              <a:solidFill>
                <a:srgbClr val="289195"/>
              </a:solidFill>
              <a:latin typeface="Source Sans Pro"/>
              <a:ea typeface="Source Sans Pro"/>
              <a:cs typeface="Source Sans Pro"/>
              <a:sym typeface="Source Sans Pro"/>
            </a:endParaRPr>
          </a:p>
        </p:txBody>
      </p:sp>
      <p:grpSp>
        <p:nvGrpSpPr>
          <p:cNvPr id="1646" name="Google Shape;1646;p42"/>
          <p:cNvGrpSpPr/>
          <p:nvPr/>
        </p:nvGrpSpPr>
        <p:grpSpPr>
          <a:xfrm>
            <a:off x="7901722" y="2904844"/>
            <a:ext cx="3120275" cy="3423909"/>
            <a:chOff x="6683775" y="2264228"/>
            <a:chExt cx="3363094" cy="3983149"/>
          </a:xfrm>
        </p:grpSpPr>
        <p:sp>
          <p:nvSpPr>
            <p:cNvPr id="1647" name="Google Shape;1647;p42"/>
            <p:cNvSpPr/>
            <p:nvPr/>
          </p:nvSpPr>
          <p:spPr>
            <a:xfrm>
              <a:off x="6683775" y="2264228"/>
              <a:ext cx="3363094" cy="3983149"/>
            </a:xfrm>
            <a:prstGeom prst="ellipse">
              <a:avLst/>
            </a:prstGeom>
            <a:solidFill>
              <a:srgbClr val="84B86F"/>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648" name="Google Shape;1648;p42"/>
            <p:cNvSpPr/>
            <p:nvPr/>
          </p:nvSpPr>
          <p:spPr>
            <a:xfrm>
              <a:off x="7572712" y="3280804"/>
              <a:ext cx="1256021" cy="2407333"/>
            </a:xfrm>
            <a:custGeom>
              <a:avLst/>
              <a:gdLst/>
              <a:ahLst/>
              <a:cxnLst/>
              <a:rect l="l" t="t" r="r" b="b"/>
              <a:pathLst>
                <a:path w="1256021" h="2407333" extrusionOk="0">
                  <a:moveTo>
                    <a:pt x="952764" y="1032479"/>
                  </a:moveTo>
                  <a:lnTo>
                    <a:pt x="952764" y="1032479"/>
                  </a:lnTo>
                  <a:cubicBezTo>
                    <a:pt x="937474" y="1034715"/>
                    <a:pt x="922067" y="1036056"/>
                    <a:pt x="906624" y="1036491"/>
                  </a:cubicBezTo>
                  <a:cubicBezTo>
                    <a:pt x="778848" y="1037975"/>
                    <a:pt x="674062" y="935600"/>
                    <a:pt x="672577" y="807824"/>
                  </a:cubicBezTo>
                  <a:cubicBezTo>
                    <a:pt x="672557" y="806032"/>
                    <a:pt x="672557" y="804237"/>
                    <a:pt x="672577" y="802445"/>
                  </a:cubicBezTo>
                  <a:cubicBezTo>
                    <a:pt x="673112" y="694609"/>
                    <a:pt x="746563" y="600804"/>
                    <a:pt x="851121" y="574417"/>
                  </a:cubicBezTo>
                  <a:cubicBezTo>
                    <a:pt x="873188" y="566392"/>
                    <a:pt x="994558" y="511893"/>
                    <a:pt x="1048723" y="279853"/>
                  </a:cubicBezTo>
                  <a:cubicBezTo>
                    <a:pt x="1063960" y="212370"/>
                    <a:pt x="1108271" y="155082"/>
                    <a:pt x="1169759" y="123376"/>
                  </a:cubicBezTo>
                  <a:cubicBezTo>
                    <a:pt x="1084984" y="71752"/>
                    <a:pt x="992218" y="34579"/>
                    <a:pt x="895256" y="13374"/>
                  </a:cubicBezTo>
                  <a:cubicBezTo>
                    <a:pt x="844220" y="5587"/>
                    <a:pt x="792733" y="1120"/>
                    <a:pt x="741119" y="0"/>
                  </a:cubicBezTo>
                  <a:cubicBezTo>
                    <a:pt x="689616" y="1133"/>
                    <a:pt x="638243" y="5600"/>
                    <a:pt x="587318" y="13374"/>
                  </a:cubicBezTo>
                  <a:cubicBezTo>
                    <a:pt x="486962" y="31844"/>
                    <a:pt x="391411" y="70521"/>
                    <a:pt x="306462" y="127054"/>
                  </a:cubicBezTo>
                  <a:cubicBezTo>
                    <a:pt x="279597" y="143524"/>
                    <a:pt x="260358" y="169978"/>
                    <a:pt x="252966" y="200611"/>
                  </a:cubicBezTo>
                  <a:lnTo>
                    <a:pt x="5545" y="1029804"/>
                  </a:lnTo>
                  <a:cubicBezTo>
                    <a:pt x="-15439" y="1100623"/>
                    <a:pt x="24964" y="1175043"/>
                    <a:pt x="95784" y="1196027"/>
                  </a:cubicBezTo>
                  <a:cubicBezTo>
                    <a:pt x="96907" y="1196358"/>
                    <a:pt x="98034" y="1196676"/>
                    <a:pt x="99164" y="1196980"/>
                  </a:cubicBezTo>
                  <a:cubicBezTo>
                    <a:pt x="111799" y="1202426"/>
                    <a:pt x="125568" y="1204720"/>
                    <a:pt x="139286" y="1203667"/>
                  </a:cubicBezTo>
                  <a:cubicBezTo>
                    <a:pt x="197858" y="1204543"/>
                    <a:pt x="249823" y="1166250"/>
                    <a:pt x="266340" y="1110048"/>
                  </a:cubicBezTo>
                  <a:lnTo>
                    <a:pt x="473638" y="407909"/>
                  </a:lnTo>
                  <a:lnTo>
                    <a:pt x="473638" y="641956"/>
                  </a:lnTo>
                  <a:lnTo>
                    <a:pt x="226218" y="1471148"/>
                  </a:lnTo>
                  <a:lnTo>
                    <a:pt x="406768" y="1471148"/>
                  </a:lnTo>
                  <a:lnTo>
                    <a:pt x="406768" y="2407334"/>
                  </a:lnTo>
                  <a:lnTo>
                    <a:pt x="674249" y="2407334"/>
                  </a:lnTo>
                  <a:lnTo>
                    <a:pt x="674249" y="1471148"/>
                  </a:lnTo>
                  <a:lnTo>
                    <a:pt x="807990" y="1471148"/>
                  </a:lnTo>
                  <a:lnTo>
                    <a:pt x="807990" y="2407334"/>
                  </a:lnTo>
                  <a:lnTo>
                    <a:pt x="1075471" y="2407334"/>
                  </a:lnTo>
                  <a:lnTo>
                    <a:pt x="1075471" y="1471148"/>
                  </a:lnTo>
                  <a:lnTo>
                    <a:pt x="1256021" y="1471148"/>
                  </a:lnTo>
                  <a:lnTo>
                    <a:pt x="1106566" y="969620"/>
                  </a:lnTo>
                  <a:cubicBezTo>
                    <a:pt x="1059199" y="999074"/>
                    <a:pt x="1007203" y="1020325"/>
                    <a:pt x="952764" y="1032479"/>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sp>
          <p:nvSpPr>
            <p:cNvPr id="1649" name="Google Shape;1649;p42"/>
            <p:cNvSpPr/>
            <p:nvPr/>
          </p:nvSpPr>
          <p:spPr>
            <a:xfrm>
              <a:off x="8048022" y="2678971"/>
              <a:ext cx="534963" cy="534963"/>
            </a:xfrm>
            <a:custGeom>
              <a:avLst/>
              <a:gdLst/>
              <a:ahLst/>
              <a:cxnLst/>
              <a:rect l="l" t="t" r="r" b="b"/>
              <a:pathLst>
                <a:path w="534963" h="534963" extrusionOk="0">
                  <a:moveTo>
                    <a:pt x="534963" y="267482"/>
                  </a:moveTo>
                  <a:cubicBezTo>
                    <a:pt x="534963" y="415208"/>
                    <a:pt x="415208" y="534963"/>
                    <a:pt x="267482" y="534963"/>
                  </a:cubicBezTo>
                  <a:cubicBezTo>
                    <a:pt x="119755" y="534963"/>
                    <a:pt x="0" y="415208"/>
                    <a:pt x="0" y="267482"/>
                  </a:cubicBezTo>
                  <a:cubicBezTo>
                    <a:pt x="0" y="119755"/>
                    <a:pt x="119755" y="0"/>
                    <a:pt x="267482" y="0"/>
                  </a:cubicBezTo>
                  <a:cubicBezTo>
                    <a:pt x="415208" y="0"/>
                    <a:pt x="534963" y="119755"/>
                    <a:pt x="534963" y="267482"/>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sp>
          <p:nvSpPr>
            <p:cNvPr id="1650" name="Google Shape;1650;p42"/>
            <p:cNvSpPr/>
            <p:nvPr/>
          </p:nvSpPr>
          <p:spPr>
            <a:xfrm>
              <a:off x="8312158" y="3443867"/>
              <a:ext cx="706254" cy="806558"/>
            </a:xfrm>
            <a:custGeom>
              <a:avLst/>
              <a:gdLst/>
              <a:ahLst/>
              <a:cxnLst/>
              <a:rect l="l" t="t" r="r" b="b"/>
              <a:pathLst>
                <a:path w="706254" h="806558" extrusionOk="0">
                  <a:moveTo>
                    <a:pt x="401224" y="482237"/>
                  </a:moveTo>
                  <a:cubicBezTo>
                    <a:pt x="439999" y="442536"/>
                    <a:pt x="492853" y="419713"/>
                    <a:pt x="548339" y="418710"/>
                  </a:cubicBezTo>
                  <a:cubicBezTo>
                    <a:pt x="573756" y="419091"/>
                    <a:pt x="598813" y="424785"/>
                    <a:pt x="621896" y="435428"/>
                  </a:cubicBezTo>
                  <a:cubicBezTo>
                    <a:pt x="658685" y="362395"/>
                    <a:pt x="685664" y="284822"/>
                    <a:pt x="702141" y="204725"/>
                  </a:cubicBezTo>
                  <a:cubicBezTo>
                    <a:pt x="722453" y="114242"/>
                    <a:pt x="665569" y="24426"/>
                    <a:pt x="575087" y="4114"/>
                  </a:cubicBezTo>
                  <a:cubicBezTo>
                    <a:pt x="484605" y="-16198"/>
                    <a:pt x="394788" y="40685"/>
                    <a:pt x="374476" y="131167"/>
                  </a:cubicBezTo>
                  <a:cubicBezTo>
                    <a:pt x="307605" y="418710"/>
                    <a:pt x="140430" y="472206"/>
                    <a:pt x="130399" y="475550"/>
                  </a:cubicBezTo>
                  <a:lnTo>
                    <a:pt x="130399" y="475550"/>
                  </a:lnTo>
                  <a:cubicBezTo>
                    <a:pt x="53879" y="492806"/>
                    <a:pt x="-353" y="560943"/>
                    <a:pt x="2" y="639382"/>
                  </a:cubicBezTo>
                  <a:cubicBezTo>
                    <a:pt x="2" y="731710"/>
                    <a:pt x="74850" y="806558"/>
                    <a:pt x="167178" y="806558"/>
                  </a:cubicBezTo>
                  <a:cubicBezTo>
                    <a:pt x="179488" y="806093"/>
                    <a:pt x="191766" y="804980"/>
                    <a:pt x="203956" y="803215"/>
                  </a:cubicBezTo>
                  <a:cubicBezTo>
                    <a:pt x="261552" y="788864"/>
                    <a:pt x="315974" y="763918"/>
                    <a:pt x="364445" y="729657"/>
                  </a:cubicBezTo>
                  <a:cubicBezTo>
                    <a:pt x="315891" y="649015"/>
                    <a:pt x="331311" y="545269"/>
                    <a:pt x="401224" y="48223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sp>
          <p:nvSpPr>
            <p:cNvPr id="1651" name="Google Shape;1651;p42"/>
            <p:cNvSpPr/>
            <p:nvPr/>
          </p:nvSpPr>
          <p:spPr>
            <a:xfrm>
              <a:off x="8709402" y="3924654"/>
              <a:ext cx="259056" cy="259292"/>
            </a:xfrm>
            <a:custGeom>
              <a:avLst/>
              <a:gdLst/>
              <a:ahLst/>
              <a:cxnLst/>
              <a:rect l="l" t="t" r="r" b="b"/>
              <a:pathLst>
                <a:path w="259056" h="259292" extrusionOk="0">
                  <a:moveTo>
                    <a:pt x="226323" y="37894"/>
                  </a:moveTo>
                  <a:cubicBezTo>
                    <a:pt x="274734" y="93680"/>
                    <a:pt x="268756" y="178148"/>
                    <a:pt x="212973" y="226559"/>
                  </a:cubicBezTo>
                  <a:cubicBezTo>
                    <a:pt x="162205" y="270616"/>
                    <a:pt x="86628" y="270148"/>
                    <a:pt x="36412" y="225465"/>
                  </a:cubicBezTo>
                  <a:cubicBezTo>
                    <a:pt x="-14246" y="171711"/>
                    <a:pt x="-11739" y="87067"/>
                    <a:pt x="42015" y="36409"/>
                  </a:cubicBezTo>
                  <a:cubicBezTo>
                    <a:pt x="93863" y="-12450"/>
                    <a:pt x="174910" y="-12092"/>
                    <a:pt x="226323" y="3722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sp>
          <p:nvSpPr>
            <p:cNvPr id="1652" name="Google Shape;1652;p42"/>
            <p:cNvSpPr/>
            <p:nvPr/>
          </p:nvSpPr>
          <p:spPr>
            <a:xfrm>
              <a:off x="8750160" y="3013323"/>
              <a:ext cx="401222" cy="401222"/>
            </a:xfrm>
            <a:custGeom>
              <a:avLst/>
              <a:gdLst/>
              <a:ahLst/>
              <a:cxnLst/>
              <a:rect l="l" t="t" r="r" b="b"/>
              <a:pathLst>
                <a:path w="401222" h="401222" extrusionOk="0">
                  <a:moveTo>
                    <a:pt x="401222" y="200611"/>
                  </a:moveTo>
                  <a:cubicBezTo>
                    <a:pt x="401222" y="311405"/>
                    <a:pt x="311405" y="401222"/>
                    <a:pt x="200611" y="401222"/>
                  </a:cubicBezTo>
                  <a:cubicBezTo>
                    <a:pt x="89817" y="401222"/>
                    <a:pt x="0" y="311405"/>
                    <a:pt x="0" y="200611"/>
                  </a:cubicBezTo>
                  <a:cubicBezTo>
                    <a:pt x="0" y="89817"/>
                    <a:pt x="89817" y="0"/>
                    <a:pt x="200611" y="0"/>
                  </a:cubicBezTo>
                  <a:cubicBezTo>
                    <a:pt x="311405" y="0"/>
                    <a:pt x="401222" y="89817"/>
                    <a:pt x="401222" y="20061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grpSp>
      <p:grpSp>
        <p:nvGrpSpPr>
          <p:cNvPr id="1653" name="Google Shape;1653;p42"/>
          <p:cNvGrpSpPr/>
          <p:nvPr/>
        </p:nvGrpSpPr>
        <p:grpSpPr>
          <a:xfrm>
            <a:off x="4857578" y="1457352"/>
            <a:ext cx="3044144" cy="2999723"/>
            <a:chOff x="5174440" y="1473384"/>
            <a:chExt cx="3120275" cy="2999723"/>
          </a:xfrm>
        </p:grpSpPr>
        <p:sp>
          <p:nvSpPr>
            <p:cNvPr id="1654" name="Google Shape;1654;p42"/>
            <p:cNvSpPr/>
            <p:nvPr/>
          </p:nvSpPr>
          <p:spPr>
            <a:xfrm>
              <a:off x="5174440" y="1473384"/>
              <a:ext cx="3120275" cy="2999723"/>
            </a:xfrm>
            <a:prstGeom prst="ellipse">
              <a:avLst/>
            </a:prstGeom>
            <a:solidFill>
              <a:srgbClr val="FAC7D8"/>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1655" name="Google Shape;1655;p42" descr="Male profile with solid fill"/>
            <p:cNvPicPr preferRelativeResize="0"/>
            <p:nvPr/>
          </p:nvPicPr>
          <p:blipFill rotWithShape="1">
            <a:blip r:embed="rId3">
              <a:alphaModFix/>
            </a:blip>
            <a:srcRect/>
            <a:stretch/>
          </p:blipFill>
          <p:spPr>
            <a:xfrm>
              <a:off x="5428293" y="1643232"/>
              <a:ext cx="2612570" cy="2612570"/>
            </a:xfrm>
            <a:prstGeom prst="rect">
              <a:avLst/>
            </a:prstGeom>
            <a:noFill/>
            <a:ln>
              <a:noFill/>
            </a:ln>
          </p:spPr>
        </p:pic>
      </p:grpSp>
      <p:sp>
        <p:nvSpPr>
          <p:cNvPr id="1656" name="Google Shape;1656;p42"/>
          <p:cNvSpPr txBox="1"/>
          <p:nvPr/>
        </p:nvSpPr>
        <p:spPr>
          <a:xfrm>
            <a:off x="3880619" y="5982713"/>
            <a:ext cx="1450462"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dirty="0">
                <a:solidFill>
                  <a:schemeClr val="dk1"/>
                </a:solidFill>
                <a:latin typeface="Calibri"/>
                <a:ea typeface="Calibri"/>
                <a:cs typeface="Calibri"/>
                <a:sym typeface="Calibri"/>
              </a:rPr>
              <a:t>Provider</a:t>
            </a:r>
            <a:endParaRPr sz="1400" b="0" i="0" u="none" strike="noStrike" cap="none" dirty="0">
              <a:solidFill>
                <a:srgbClr val="000000"/>
              </a:solidFill>
              <a:latin typeface="Arial"/>
              <a:ea typeface="Arial"/>
              <a:cs typeface="Arial"/>
              <a:sym typeface="Arial"/>
            </a:endParaRPr>
          </a:p>
        </p:txBody>
      </p:sp>
      <p:sp>
        <p:nvSpPr>
          <p:cNvPr id="1657" name="Google Shape;1657;p42"/>
          <p:cNvSpPr txBox="1"/>
          <p:nvPr/>
        </p:nvSpPr>
        <p:spPr>
          <a:xfrm>
            <a:off x="10698207" y="3167390"/>
            <a:ext cx="1046953"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dirty="0">
                <a:solidFill>
                  <a:schemeClr val="dk1"/>
                </a:solidFill>
                <a:latin typeface="Calibri"/>
                <a:ea typeface="Calibri"/>
                <a:cs typeface="Calibri"/>
                <a:sym typeface="Calibri"/>
              </a:rPr>
              <a:t>Client</a:t>
            </a:r>
            <a:endParaRPr sz="1400" b="0" i="0" u="none" strike="noStrike" cap="none" dirty="0">
              <a:solidFill>
                <a:srgbClr val="000000"/>
              </a:solidFill>
              <a:latin typeface="Arial"/>
              <a:ea typeface="Arial"/>
              <a:cs typeface="Arial"/>
              <a:sym typeface="Arial"/>
            </a:endParaRPr>
          </a:p>
        </p:txBody>
      </p:sp>
      <p:sp>
        <p:nvSpPr>
          <p:cNvPr id="1658" name="Google Shape;1658;p42"/>
          <p:cNvSpPr txBox="1"/>
          <p:nvPr/>
        </p:nvSpPr>
        <p:spPr>
          <a:xfrm>
            <a:off x="7375130" y="1458437"/>
            <a:ext cx="1548501"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dirty="0">
                <a:solidFill>
                  <a:schemeClr val="dk1"/>
                </a:solidFill>
                <a:latin typeface="Calibri"/>
                <a:ea typeface="Calibri"/>
                <a:cs typeface="Calibri"/>
                <a:sym typeface="Calibri"/>
              </a:rPr>
              <a:t>Observer</a:t>
            </a:r>
            <a:endParaRPr sz="1400" b="0" i="0" u="none" strike="noStrike" cap="none" dirty="0">
              <a:solidFill>
                <a:srgbClr val="000000"/>
              </a:solidFill>
              <a:latin typeface="Arial"/>
              <a:ea typeface="Arial"/>
              <a:cs typeface="Arial"/>
              <a:sym typeface="Arial"/>
            </a:endParaRPr>
          </a:p>
        </p:txBody>
      </p:sp>
      <p:grpSp>
        <p:nvGrpSpPr>
          <p:cNvPr id="1659" name="Google Shape;1659;p42"/>
          <p:cNvGrpSpPr/>
          <p:nvPr/>
        </p:nvGrpSpPr>
        <p:grpSpPr>
          <a:xfrm>
            <a:off x="808778" y="2986935"/>
            <a:ext cx="3649338" cy="3373428"/>
            <a:chOff x="808778" y="3027100"/>
            <a:chExt cx="3649338" cy="3373428"/>
          </a:xfrm>
        </p:grpSpPr>
        <p:sp>
          <p:nvSpPr>
            <p:cNvPr id="1660" name="Google Shape;1660;p42"/>
            <p:cNvSpPr/>
            <p:nvPr/>
          </p:nvSpPr>
          <p:spPr>
            <a:xfrm>
              <a:off x="808778" y="3027100"/>
              <a:ext cx="3649338" cy="3373428"/>
            </a:xfrm>
            <a:prstGeom prst="ellipse">
              <a:avLst/>
            </a:prstGeom>
            <a:solidFill>
              <a:srgbClr val="99E1E3"/>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dirty="0">
                <a:solidFill>
                  <a:schemeClr val="lt1"/>
                </a:solidFill>
                <a:latin typeface="Calibri"/>
                <a:ea typeface="Calibri"/>
                <a:cs typeface="Calibri"/>
                <a:sym typeface="Calibri"/>
              </a:endParaRPr>
            </a:p>
          </p:txBody>
        </p:sp>
        <p:pic>
          <p:nvPicPr>
            <p:cNvPr id="1661" name="Google Shape;1661;p42"/>
            <p:cNvPicPr preferRelativeResize="0"/>
            <p:nvPr/>
          </p:nvPicPr>
          <p:blipFill rotWithShape="1">
            <a:blip r:embed="rId4">
              <a:alphaModFix/>
            </a:blip>
            <a:srcRect/>
            <a:stretch/>
          </p:blipFill>
          <p:spPr>
            <a:xfrm>
              <a:off x="1663617" y="3429000"/>
              <a:ext cx="2253612" cy="2253612"/>
            </a:xfrm>
            <a:prstGeom prst="rect">
              <a:avLst/>
            </a:prstGeom>
            <a:noFill/>
            <a:ln>
              <a:noFill/>
            </a:ln>
          </p:spPr>
        </p:pic>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666"/>
        <p:cNvGrpSpPr/>
        <p:nvPr/>
      </p:nvGrpSpPr>
      <p:grpSpPr>
        <a:xfrm>
          <a:off x="0" y="0"/>
          <a:ext cx="0" cy="0"/>
          <a:chOff x="0" y="0"/>
          <a:chExt cx="0" cy="0"/>
        </a:xfrm>
      </p:grpSpPr>
      <p:sp>
        <p:nvSpPr>
          <p:cNvPr id="1667" name="Google Shape;1667;p43"/>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Scenario 1: Discussion</a:t>
            </a:r>
            <a:endParaRPr dirty="0"/>
          </a:p>
        </p:txBody>
      </p:sp>
      <p:sp>
        <p:nvSpPr>
          <p:cNvPr id="1668" name="Google Shape;1668;p4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457200" lvl="0" indent="-368300" algn="l" rtl="0">
              <a:lnSpc>
                <a:spcPct val="150000"/>
              </a:lnSpc>
              <a:spcBef>
                <a:spcPts val="1000"/>
              </a:spcBef>
              <a:spcAft>
                <a:spcPts val="0"/>
              </a:spcAft>
              <a:buClr>
                <a:schemeClr val="dk1"/>
              </a:buClr>
              <a:buSzPts val="2200"/>
              <a:buChar char="•"/>
            </a:pPr>
            <a:r>
              <a:rPr lang="en-US" sz="2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
                  </a:ext>
                </a:extLst>
              </a:rPr>
              <a:t>Anna</a:t>
            </a:r>
            <a:r>
              <a:rPr lang="en-US" sz="2800" dirty="0"/>
              <a:t> brought her 4-year-old daughter Susan to the drug shop with a complaint of cough for the last 7-8 days. Since yesterday, Anna noticed that Susan is having difficulty breathing. She has also not been eating properly. On assessment, the drug shop vendor identified that Susan has chest in-drawing. </a:t>
            </a:r>
            <a:endParaRPr dirty="0"/>
          </a:p>
        </p:txBody>
      </p:sp>
      <p:sp>
        <p:nvSpPr>
          <p:cNvPr id="1669" name="Google Shape;1669;p43"/>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228600" lvl="0" indent="-228600" algn="l" rtl="0">
              <a:lnSpc>
                <a:spcPct val="100000"/>
              </a:lnSpc>
              <a:spcBef>
                <a:spcPts val="1000"/>
              </a:spcBef>
              <a:spcAft>
                <a:spcPts val="0"/>
              </a:spcAft>
              <a:buSzPts val="1800"/>
              <a:buNone/>
            </a:pPr>
            <a:r>
              <a:rPr lang="en-US" b="1" dirty="0"/>
              <a:t>ACTIVITY 12</a:t>
            </a:r>
            <a:endParaRPr dirty="0"/>
          </a:p>
        </p:txBody>
      </p:sp>
      <p:sp>
        <p:nvSpPr>
          <p:cNvPr id="1670" name="Google Shape;1670;p4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46</a:t>
            </a:fld>
            <a:endParaRPr sz="1200" b="0" i="0" u="none" strike="noStrike" cap="none" dirty="0">
              <a:solidFill>
                <a:srgbClr val="289195"/>
              </a:solidFill>
              <a:latin typeface="Source Sans Pro"/>
              <a:ea typeface="Source Sans Pro"/>
              <a:cs typeface="Source Sans Pro"/>
              <a:sym typeface="Source Sans Pro"/>
            </a:endParaRPr>
          </a:p>
        </p:txBody>
      </p:sp>
      <p:pic>
        <p:nvPicPr>
          <p:cNvPr id="1671" name="Google Shape;1671;p43" descr="A picture containing text, dark&#10;&#10;Description automatically generated"/>
          <p:cNvPicPr preferRelativeResize="0"/>
          <p:nvPr/>
        </p:nvPicPr>
        <p:blipFill rotWithShape="1">
          <a:blip r:embed="rId3">
            <a:alphaModFix/>
          </a:blip>
          <a:srcRect/>
          <a:stretch/>
        </p:blipFill>
        <p:spPr>
          <a:xfrm>
            <a:off x="10858534" y="203605"/>
            <a:ext cx="725487" cy="786452"/>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676"/>
        <p:cNvGrpSpPr/>
        <p:nvPr/>
      </p:nvGrpSpPr>
      <p:grpSpPr>
        <a:xfrm>
          <a:off x="0" y="0"/>
          <a:ext cx="0" cy="0"/>
          <a:chOff x="0" y="0"/>
          <a:chExt cx="0" cy="0"/>
        </a:xfrm>
      </p:grpSpPr>
      <p:sp>
        <p:nvSpPr>
          <p:cNvPr id="1677" name="Google Shape;1677;p44"/>
          <p:cNvSpPr txBox="1">
            <a:spLocks noGrp="1"/>
          </p:cNvSpPr>
          <p:nvPr>
            <p:ph type="title"/>
          </p:nvPr>
        </p:nvSpPr>
        <p:spPr>
          <a:xfrm>
            <a:off x="838200" y="690031"/>
            <a:ext cx="1034155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Role play: Scenario 2</a:t>
            </a:r>
            <a:endParaRPr dirty="0"/>
          </a:p>
        </p:txBody>
      </p:sp>
      <p:sp>
        <p:nvSpPr>
          <p:cNvPr id="1678" name="Google Shape;1678;p44"/>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12</a:t>
            </a:r>
            <a:endParaRPr dirty="0"/>
          </a:p>
        </p:txBody>
      </p:sp>
      <p:sp>
        <p:nvSpPr>
          <p:cNvPr id="1679" name="Google Shape;1679;p4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47</a:t>
            </a:fld>
            <a:endParaRPr sz="1200" b="0" i="0" u="none" strike="noStrike" cap="none" dirty="0">
              <a:solidFill>
                <a:srgbClr val="289195"/>
              </a:solidFill>
              <a:latin typeface="Source Sans Pro"/>
              <a:ea typeface="Source Sans Pro"/>
              <a:cs typeface="Source Sans Pro"/>
              <a:sym typeface="Source Sans Pro"/>
            </a:endParaRPr>
          </a:p>
        </p:txBody>
      </p:sp>
      <p:grpSp>
        <p:nvGrpSpPr>
          <p:cNvPr id="1680" name="Google Shape;1680;p44"/>
          <p:cNvGrpSpPr/>
          <p:nvPr/>
        </p:nvGrpSpPr>
        <p:grpSpPr>
          <a:xfrm>
            <a:off x="7901722" y="2904844"/>
            <a:ext cx="3120275" cy="3423909"/>
            <a:chOff x="6683775" y="2264228"/>
            <a:chExt cx="3363094" cy="3983149"/>
          </a:xfrm>
        </p:grpSpPr>
        <p:sp>
          <p:nvSpPr>
            <p:cNvPr id="1681" name="Google Shape;1681;p44"/>
            <p:cNvSpPr/>
            <p:nvPr/>
          </p:nvSpPr>
          <p:spPr>
            <a:xfrm>
              <a:off x="6683775" y="2264228"/>
              <a:ext cx="3363094" cy="3983149"/>
            </a:xfrm>
            <a:prstGeom prst="ellipse">
              <a:avLst/>
            </a:prstGeom>
            <a:solidFill>
              <a:srgbClr val="84B86F"/>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682" name="Google Shape;1682;p44"/>
            <p:cNvSpPr/>
            <p:nvPr/>
          </p:nvSpPr>
          <p:spPr>
            <a:xfrm>
              <a:off x="7572712" y="3280804"/>
              <a:ext cx="1256021" cy="2407333"/>
            </a:xfrm>
            <a:custGeom>
              <a:avLst/>
              <a:gdLst/>
              <a:ahLst/>
              <a:cxnLst/>
              <a:rect l="l" t="t" r="r" b="b"/>
              <a:pathLst>
                <a:path w="1256021" h="2407333" extrusionOk="0">
                  <a:moveTo>
                    <a:pt x="952764" y="1032479"/>
                  </a:moveTo>
                  <a:lnTo>
                    <a:pt x="952764" y="1032479"/>
                  </a:lnTo>
                  <a:cubicBezTo>
                    <a:pt x="937474" y="1034715"/>
                    <a:pt x="922067" y="1036056"/>
                    <a:pt x="906624" y="1036491"/>
                  </a:cubicBezTo>
                  <a:cubicBezTo>
                    <a:pt x="778848" y="1037975"/>
                    <a:pt x="674062" y="935600"/>
                    <a:pt x="672577" y="807824"/>
                  </a:cubicBezTo>
                  <a:cubicBezTo>
                    <a:pt x="672557" y="806032"/>
                    <a:pt x="672557" y="804237"/>
                    <a:pt x="672577" y="802445"/>
                  </a:cubicBezTo>
                  <a:cubicBezTo>
                    <a:pt x="673112" y="694609"/>
                    <a:pt x="746563" y="600804"/>
                    <a:pt x="851121" y="574417"/>
                  </a:cubicBezTo>
                  <a:cubicBezTo>
                    <a:pt x="873188" y="566392"/>
                    <a:pt x="994558" y="511893"/>
                    <a:pt x="1048723" y="279853"/>
                  </a:cubicBezTo>
                  <a:cubicBezTo>
                    <a:pt x="1063960" y="212370"/>
                    <a:pt x="1108271" y="155082"/>
                    <a:pt x="1169759" y="123376"/>
                  </a:cubicBezTo>
                  <a:cubicBezTo>
                    <a:pt x="1084984" y="71752"/>
                    <a:pt x="992218" y="34579"/>
                    <a:pt x="895256" y="13374"/>
                  </a:cubicBezTo>
                  <a:cubicBezTo>
                    <a:pt x="844220" y="5587"/>
                    <a:pt x="792733" y="1120"/>
                    <a:pt x="741119" y="0"/>
                  </a:cubicBezTo>
                  <a:cubicBezTo>
                    <a:pt x="689616" y="1133"/>
                    <a:pt x="638243" y="5600"/>
                    <a:pt x="587318" y="13374"/>
                  </a:cubicBezTo>
                  <a:cubicBezTo>
                    <a:pt x="486962" y="31844"/>
                    <a:pt x="391411" y="70521"/>
                    <a:pt x="306462" y="127054"/>
                  </a:cubicBezTo>
                  <a:cubicBezTo>
                    <a:pt x="279597" y="143524"/>
                    <a:pt x="260358" y="169978"/>
                    <a:pt x="252966" y="200611"/>
                  </a:cubicBezTo>
                  <a:lnTo>
                    <a:pt x="5545" y="1029804"/>
                  </a:lnTo>
                  <a:cubicBezTo>
                    <a:pt x="-15439" y="1100623"/>
                    <a:pt x="24964" y="1175043"/>
                    <a:pt x="95784" y="1196027"/>
                  </a:cubicBezTo>
                  <a:cubicBezTo>
                    <a:pt x="96907" y="1196358"/>
                    <a:pt x="98034" y="1196676"/>
                    <a:pt x="99164" y="1196980"/>
                  </a:cubicBezTo>
                  <a:cubicBezTo>
                    <a:pt x="111799" y="1202426"/>
                    <a:pt x="125568" y="1204720"/>
                    <a:pt x="139286" y="1203667"/>
                  </a:cubicBezTo>
                  <a:cubicBezTo>
                    <a:pt x="197858" y="1204543"/>
                    <a:pt x="249823" y="1166250"/>
                    <a:pt x="266340" y="1110048"/>
                  </a:cubicBezTo>
                  <a:lnTo>
                    <a:pt x="473638" y="407909"/>
                  </a:lnTo>
                  <a:lnTo>
                    <a:pt x="473638" y="641956"/>
                  </a:lnTo>
                  <a:lnTo>
                    <a:pt x="226218" y="1471148"/>
                  </a:lnTo>
                  <a:lnTo>
                    <a:pt x="406768" y="1471148"/>
                  </a:lnTo>
                  <a:lnTo>
                    <a:pt x="406768" y="2407334"/>
                  </a:lnTo>
                  <a:lnTo>
                    <a:pt x="674249" y="2407334"/>
                  </a:lnTo>
                  <a:lnTo>
                    <a:pt x="674249" y="1471148"/>
                  </a:lnTo>
                  <a:lnTo>
                    <a:pt x="807990" y="1471148"/>
                  </a:lnTo>
                  <a:lnTo>
                    <a:pt x="807990" y="2407334"/>
                  </a:lnTo>
                  <a:lnTo>
                    <a:pt x="1075471" y="2407334"/>
                  </a:lnTo>
                  <a:lnTo>
                    <a:pt x="1075471" y="1471148"/>
                  </a:lnTo>
                  <a:lnTo>
                    <a:pt x="1256021" y="1471148"/>
                  </a:lnTo>
                  <a:lnTo>
                    <a:pt x="1106566" y="969620"/>
                  </a:lnTo>
                  <a:cubicBezTo>
                    <a:pt x="1059199" y="999074"/>
                    <a:pt x="1007203" y="1020325"/>
                    <a:pt x="952764" y="1032479"/>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sp>
          <p:nvSpPr>
            <p:cNvPr id="1683" name="Google Shape;1683;p44"/>
            <p:cNvSpPr/>
            <p:nvPr/>
          </p:nvSpPr>
          <p:spPr>
            <a:xfrm>
              <a:off x="8048022" y="2678971"/>
              <a:ext cx="534963" cy="534963"/>
            </a:xfrm>
            <a:custGeom>
              <a:avLst/>
              <a:gdLst/>
              <a:ahLst/>
              <a:cxnLst/>
              <a:rect l="l" t="t" r="r" b="b"/>
              <a:pathLst>
                <a:path w="534963" h="534963" extrusionOk="0">
                  <a:moveTo>
                    <a:pt x="534963" y="267482"/>
                  </a:moveTo>
                  <a:cubicBezTo>
                    <a:pt x="534963" y="415208"/>
                    <a:pt x="415208" y="534963"/>
                    <a:pt x="267482" y="534963"/>
                  </a:cubicBezTo>
                  <a:cubicBezTo>
                    <a:pt x="119755" y="534963"/>
                    <a:pt x="0" y="415208"/>
                    <a:pt x="0" y="267482"/>
                  </a:cubicBezTo>
                  <a:cubicBezTo>
                    <a:pt x="0" y="119755"/>
                    <a:pt x="119755" y="0"/>
                    <a:pt x="267482" y="0"/>
                  </a:cubicBezTo>
                  <a:cubicBezTo>
                    <a:pt x="415208" y="0"/>
                    <a:pt x="534963" y="119755"/>
                    <a:pt x="534963" y="267482"/>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sp>
          <p:nvSpPr>
            <p:cNvPr id="1684" name="Google Shape;1684;p44"/>
            <p:cNvSpPr/>
            <p:nvPr/>
          </p:nvSpPr>
          <p:spPr>
            <a:xfrm>
              <a:off x="8312158" y="3443867"/>
              <a:ext cx="706254" cy="806558"/>
            </a:xfrm>
            <a:custGeom>
              <a:avLst/>
              <a:gdLst/>
              <a:ahLst/>
              <a:cxnLst/>
              <a:rect l="l" t="t" r="r" b="b"/>
              <a:pathLst>
                <a:path w="706254" h="806558" extrusionOk="0">
                  <a:moveTo>
                    <a:pt x="401224" y="482237"/>
                  </a:moveTo>
                  <a:cubicBezTo>
                    <a:pt x="439999" y="442536"/>
                    <a:pt x="492853" y="419713"/>
                    <a:pt x="548339" y="418710"/>
                  </a:cubicBezTo>
                  <a:cubicBezTo>
                    <a:pt x="573756" y="419091"/>
                    <a:pt x="598813" y="424785"/>
                    <a:pt x="621896" y="435428"/>
                  </a:cubicBezTo>
                  <a:cubicBezTo>
                    <a:pt x="658685" y="362395"/>
                    <a:pt x="685664" y="284822"/>
                    <a:pt x="702141" y="204725"/>
                  </a:cubicBezTo>
                  <a:cubicBezTo>
                    <a:pt x="722453" y="114242"/>
                    <a:pt x="665569" y="24426"/>
                    <a:pt x="575087" y="4114"/>
                  </a:cubicBezTo>
                  <a:cubicBezTo>
                    <a:pt x="484605" y="-16198"/>
                    <a:pt x="394788" y="40685"/>
                    <a:pt x="374476" y="131167"/>
                  </a:cubicBezTo>
                  <a:cubicBezTo>
                    <a:pt x="307605" y="418710"/>
                    <a:pt x="140430" y="472206"/>
                    <a:pt x="130399" y="475550"/>
                  </a:cubicBezTo>
                  <a:lnTo>
                    <a:pt x="130399" y="475550"/>
                  </a:lnTo>
                  <a:cubicBezTo>
                    <a:pt x="53879" y="492806"/>
                    <a:pt x="-353" y="560943"/>
                    <a:pt x="2" y="639382"/>
                  </a:cubicBezTo>
                  <a:cubicBezTo>
                    <a:pt x="2" y="731710"/>
                    <a:pt x="74850" y="806558"/>
                    <a:pt x="167178" y="806558"/>
                  </a:cubicBezTo>
                  <a:cubicBezTo>
                    <a:pt x="179488" y="806093"/>
                    <a:pt x="191766" y="804980"/>
                    <a:pt x="203956" y="803215"/>
                  </a:cubicBezTo>
                  <a:cubicBezTo>
                    <a:pt x="261552" y="788864"/>
                    <a:pt x="315974" y="763918"/>
                    <a:pt x="364445" y="729657"/>
                  </a:cubicBezTo>
                  <a:cubicBezTo>
                    <a:pt x="315891" y="649015"/>
                    <a:pt x="331311" y="545269"/>
                    <a:pt x="401224" y="48223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sp>
          <p:nvSpPr>
            <p:cNvPr id="1685" name="Google Shape;1685;p44"/>
            <p:cNvSpPr/>
            <p:nvPr/>
          </p:nvSpPr>
          <p:spPr>
            <a:xfrm>
              <a:off x="8709402" y="3924654"/>
              <a:ext cx="259056" cy="259292"/>
            </a:xfrm>
            <a:custGeom>
              <a:avLst/>
              <a:gdLst/>
              <a:ahLst/>
              <a:cxnLst/>
              <a:rect l="l" t="t" r="r" b="b"/>
              <a:pathLst>
                <a:path w="259056" h="259292" extrusionOk="0">
                  <a:moveTo>
                    <a:pt x="226323" y="37894"/>
                  </a:moveTo>
                  <a:cubicBezTo>
                    <a:pt x="274734" y="93680"/>
                    <a:pt x="268756" y="178148"/>
                    <a:pt x="212973" y="226559"/>
                  </a:cubicBezTo>
                  <a:cubicBezTo>
                    <a:pt x="162205" y="270616"/>
                    <a:pt x="86628" y="270148"/>
                    <a:pt x="36412" y="225465"/>
                  </a:cubicBezTo>
                  <a:cubicBezTo>
                    <a:pt x="-14246" y="171711"/>
                    <a:pt x="-11739" y="87067"/>
                    <a:pt x="42015" y="36409"/>
                  </a:cubicBezTo>
                  <a:cubicBezTo>
                    <a:pt x="93863" y="-12450"/>
                    <a:pt x="174910" y="-12092"/>
                    <a:pt x="226323" y="3722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sp>
          <p:nvSpPr>
            <p:cNvPr id="1686" name="Google Shape;1686;p44"/>
            <p:cNvSpPr/>
            <p:nvPr/>
          </p:nvSpPr>
          <p:spPr>
            <a:xfrm>
              <a:off x="8750160" y="3013323"/>
              <a:ext cx="401222" cy="401222"/>
            </a:xfrm>
            <a:custGeom>
              <a:avLst/>
              <a:gdLst/>
              <a:ahLst/>
              <a:cxnLst/>
              <a:rect l="l" t="t" r="r" b="b"/>
              <a:pathLst>
                <a:path w="401222" h="401222" extrusionOk="0">
                  <a:moveTo>
                    <a:pt x="401222" y="200611"/>
                  </a:moveTo>
                  <a:cubicBezTo>
                    <a:pt x="401222" y="311405"/>
                    <a:pt x="311405" y="401222"/>
                    <a:pt x="200611" y="401222"/>
                  </a:cubicBezTo>
                  <a:cubicBezTo>
                    <a:pt x="89817" y="401222"/>
                    <a:pt x="0" y="311405"/>
                    <a:pt x="0" y="200611"/>
                  </a:cubicBezTo>
                  <a:cubicBezTo>
                    <a:pt x="0" y="89817"/>
                    <a:pt x="89817" y="0"/>
                    <a:pt x="200611" y="0"/>
                  </a:cubicBezTo>
                  <a:cubicBezTo>
                    <a:pt x="311405" y="0"/>
                    <a:pt x="401222" y="89817"/>
                    <a:pt x="401222" y="20061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grpSp>
      <p:grpSp>
        <p:nvGrpSpPr>
          <p:cNvPr id="1687" name="Google Shape;1687;p44"/>
          <p:cNvGrpSpPr/>
          <p:nvPr/>
        </p:nvGrpSpPr>
        <p:grpSpPr>
          <a:xfrm>
            <a:off x="4857578" y="1457352"/>
            <a:ext cx="3044144" cy="2999723"/>
            <a:chOff x="5174440" y="1473384"/>
            <a:chExt cx="3120275" cy="2999723"/>
          </a:xfrm>
        </p:grpSpPr>
        <p:sp>
          <p:nvSpPr>
            <p:cNvPr id="1688" name="Google Shape;1688;p44"/>
            <p:cNvSpPr/>
            <p:nvPr/>
          </p:nvSpPr>
          <p:spPr>
            <a:xfrm>
              <a:off x="5174440" y="1473384"/>
              <a:ext cx="3120275" cy="2999723"/>
            </a:xfrm>
            <a:prstGeom prst="ellipse">
              <a:avLst/>
            </a:prstGeom>
            <a:solidFill>
              <a:srgbClr val="FAC7D8"/>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1689" name="Google Shape;1689;p44" descr="Male profile with solid fill"/>
            <p:cNvPicPr preferRelativeResize="0"/>
            <p:nvPr/>
          </p:nvPicPr>
          <p:blipFill rotWithShape="1">
            <a:blip r:embed="rId3">
              <a:alphaModFix/>
            </a:blip>
            <a:srcRect/>
            <a:stretch/>
          </p:blipFill>
          <p:spPr>
            <a:xfrm>
              <a:off x="5428293" y="1643232"/>
              <a:ext cx="2612570" cy="2612570"/>
            </a:xfrm>
            <a:prstGeom prst="rect">
              <a:avLst/>
            </a:prstGeom>
            <a:noFill/>
            <a:ln>
              <a:noFill/>
            </a:ln>
          </p:spPr>
        </p:pic>
      </p:grpSp>
      <p:sp>
        <p:nvSpPr>
          <p:cNvPr id="1690" name="Google Shape;1690;p44"/>
          <p:cNvSpPr txBox="1"/>
          <p:nvPr/>
        </p:nvSpPr>
        <p:spPr>
          <a:xfrm>
            <a:off x="3880619" y="5982713"/>
            <a:ext cx="1450462"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dirty="0">
                <a:solidFill>
                  <a:schemeClr val="dk1"/>
                </a:solidFill>
                <a:latin typeface="Calibri"/>
                <a:ea typeface="Calibri"/>
                <a:cs typeface="Calibri"/>
                <a:sym typeface="Calibri"/>
              </a:rPr>
              <a:t>Provider</a:t>
            </a:r>
            <a:endParaRPr sz="1400" b="0" i="0" u="none" strike="noStrike" cap="none" dirty="0">
              <a:solidFill>
                <a:srgbClr val="000000"/>
              </a:solidFill>
              <a:latin typeface="Arial"/>
              <a:ea typeface="Arial"/>
              <a:cs typeface="Arial"/>
              <a:sym typeface="Arial"/>
            </a:endParaRPr>
          </a:p>
        </p:txBody>
      </p:sp>
      <p:sp>
        <p:nvSpPr>
          <p:cNvPr id="1691" name="Google Shape;1691;p44"/>
          <p:cNvSpPr txBox="1"/>
          <p:nvPr/>
        </p:nvSpPr>
        <p:spPr>
          <a:xfrm>
            <a:off x="10698207" y="3167390"/>
            <a:ext cx="1046953"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dirty="0">
                <a:solidFill>
                  <a:schemeClr val="dk1"/>
                </a:solidFill>
                <a:latin typeface="Calibri"/>
                <a:ea typeface="Calibri"/>
                <a:cs typeface="Calibri"/>
                <a:sym typeface="Calibri"/>
              </a:rPr>
              <a:t>Client</a:t>
            </a:r>
            <a:endParaRPr sz="1400" b="0" i="0" u="none" strike="noStrike" cap="none" dirty="0">
              <a:solidFill>
                <a:srgbClr val="000000"/>
              </a:solidFill>
              <a:latin typeface="Arial"/>
              <a:ea typeface="Arial"/>
              <a:cs typeface="Arial"/>
              <a:sym typeface="Arial"/>
            </a:endParaRPr>
          </a:p>
        </p:txBody>
      </p:sp>
      <p:sp>
        <p:nvSpPr>
          <p:cNvPr id="1692" name="Google Shape;1692;p44"/>
          <p:cNvSpPr txBox="1"/>
          <p:nvPr/>
        </p:nvSpPr>
        <p:spPr>
          <a:xfrm>
            <a:off x="7375130" y="1458437"/>
            <a:ext cx="1548501"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dirty="0">
                <a:solidFill>
                  <a:schemeClr val="dk1"/>
                </a:solidFill>
                <a:latin typeface="Calibri"/>
                <a:ea typeface="Calibri"/>
                <a:cs typeface="Calibri"/>
                <a:sym typeface="Calibri"/>
              </a:rPr>
              <a:t>Observer</a:t>
            </a:r>
            <a:endParaRPr sz="1400" b="0" i="0" u="none" strike="noStrike" cap="none" dirty="0">
              <a:solidFill>
                <a:srgbClr val="000000"/>
              </a:solidFill>
              <a:latin typeface="Arial"/>
              <a:ea typeface="Arial"/>
              <a:cs typeface="Arial"/>
              <a:sym typeface="Arial"/>
            </a:endParaRPr>
          </a:p>
        </p:txBody>
      </p:sp>
      <p:grpSp>
        <p:nvGrpSpPr>
          <p:cNvPr id="1693" name="Google Shape;1693;p44"/>
          <p:cNvGrpSpPr/>
          <p:nvPr/>
        </p:nvGrpSpPr>
        <p:grpSpPr>
          <a:xfrm>
            <a:off x="808778" y="2986935"/>
            <a:ext cx="3649338" cy="3373428"/>
            <a:chOff x="808778" y="3027100"/>
            <a:chExt cx="3649338" cy="3373428"/>
          </a:xfrm>
        </p:grpSpPr>
        <p:sp>
          <p:nvSpPr>
            <p:cNvPr id="1694" name="Google Shape;1694;p44"/>
            <p:cNvSpPr/>
            <p:nvPr/>
          </p:nvSpPr>
          <p:spPr>
            <a:xfrm>
              <a:off x="808778" y="3027100"/>
              <a:ext cx="3649338" cy="3373428"/>
            </a:xfrm>
            <a:prstGeom prst="ellipse">
              <a:avLst/>
            </a:prstGeom>
            <a:solidFill>
              <a:srgbClr val="99E1E3"/>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dirty="0">
                <a:solidFill>
                  <a:schemeClr val="lt1"/>
                </a:solidFill>
                <a:latin typeface="Calibri"/>
                <a:ea typeface="Calibri"/>
                <a:cs typeface="Calibri"/>
                <a:sym typeface="Calibri"/>
              </a:endParaRPr>
            </a:p>
          </p:txBody>
        </p:sp>
        <p:pic>
          <p:nvPicPr>
            <p:cNvPr id="1695" name="Google Shape;1695;p44"/>
            <p:cNvPicPr preferRelativeResize="0"/>
            <p:nvPr/>
          </p:nvPicPr>
          <p:blipFill rotWithShape="1">
            <a:blip r:embed="rId4">
              <a:alphaModFix/>
            </a:blip>
            <a:srcRect/>
            <a:stretch/>
          </p:blipFill>
          <p:spPr>
            <a:xfrm>
              <a:off x="1663617" y="3429000"/>
              <a:ext cx="2253612" cy="2253612"/>
            </a:xfrm>
            <a:prstGeom prst="rect">
              <a:avLst/>
            </a:prstGeom>
            <a:noFill/>
            <a:ln>
              <a:noFill/>
            </a:ln>
          </p:spPr>
        </p:pic>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700"/>
        <p:cNvGrpSpPr/>
        <p:nvPr/>
      </p:nvGrpSpPr>
      <p:grpSpPr>
        <a:xfrm>
          <a:off x="0" y="0"/>
          <a:ext cx="0" cy="0"/>
          <a:chOff x="0" y="0"/>
          <a:chExt cx="0" cy="0"/>
        </a:xfrm>
      </p:grpSpPr>
      <p:sp>
        <p:nvSpPr>
          <p:cNvPr id="1701" name="Google Shape;1701;p45"/>
          <p:cNvSpPr txBox="1">
            <a:spLocks noGrp="1"/>
          </p:cNvSpPr>
          <p:nvPr>
            <p:ph type="title"/>
          </p:nvPr>
        </p:nvSpPr>
        <p:spPr>
          <a:xfrm>
            <a:off x="838200" y="845343"/>
            <a:ext cx="10515600" cy="890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Scenario 2: Discussion</a:t>
            </a:r>
            <a:endParaRPr dirty="0"/>
          </a:p>
        </p:txBody>
      </p:sp>
      <p:sp>
        <p:nvSpPr>
          <p:cNvPr id="1702" name="Google Shape;1702;p4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457200" lvl="0" indent="-368300" algn="l" rtl="0">
              <a:lnSpc>
                <a:spcPct val="150000"/>
              </a:lnSpc>
              <a:spcBef>
                <a:spcPts val="1000"/>
              </a:spcBef>
              <a:spcAft>
                <a:spcPts val="0"/>
              </a:spcAft>
              <a:buClr>
                <a:schemeClr val="dk1"/>
              </a:buClr>
              <a:buSzPts val="2200"/>
              <a:buChar char="•"/>
            </a:pPr>
            <a:r>
              <a:rPr lang="en-US" sz="2800" dirty="0"/>
              <a:t>Ruth brought her 2-year-old grandson Alex to the local drug shop with a complaint of cough and runny nose for the last 4-5 days.  The drug shop vendor checks Alex’s breathing, which was 46 breaths in one minute. There was no chest in-drawing.</a:t>
            </a:r>
            <a:endParaRPr dirty="0"/>
          </a:p>
        </p:txBody>
      </p:sp>
      <p:sp>
        <p:nvSpPr>
          <p:cNvPr id="1703" name="Google Shape;1703;p45"/>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228600" lvl="0" indent="-228600" algn="l" rtl="0">
              <a:lnSpc>
                <a:spcPct val="100000"/>
              </a:lnSpc>
              <a:spcBef>
                <a:spcPts val="1000"/>
              </a:spcBef>
              <a:spcAft>
                <a:spcPts val="0"/>
              </a:spcAft>
              <a:buSzPts val="1800"/>
              <a:buNone/>
            </a:pPr>
            <a:r>
              <a:rPr lang="en-US" b="1" dirty="0"/>
              <a:t>ACTIVITY 12</a:t>
            </a:r>
            <a:endParaRPr dirty="0"/>
          </a:p>
        </p:txBody>
      </p:sp>
      <p:sp>
        <p:nvSpPr>
          <p:cNvPr id="1704" name="Google Shape;1704;p4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48</a:t>
            </a:fld>
            <a:endParaRPr sz="1200" b="0" i="0" u="none" strike="noStrike" cap="none" dirty="0">
              <a:solidFill>
                <a:srgbClr val="289195"/>
              </a:solidFill>
              <a:latin typeface="Source Sans Pro"/>
              <a:ea typeface="Source Sans Pro"/>
              <a:cs typeface="Source Sans Pro"/>
              <a:sym typeface="Source Sans Pro"/>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709"/>
        <p:cNvGrpSpPr/>
        <p:nvPr/>
      </p:nvGrpSpPr>
      <p:grpSpPr>
        <a:xfrm>
          <a:off x="0" y="0"/>
          <a:ext cx="0" cy="0"/>
          <a:chOff x="0" y="0"/>
          <a:chExt cx="0" cy="0"/>
        </a:xfrm>
      </p:grpSpPr>
      <p:sp>
        <p:nvSpPr>
          <p:cNvPr id="1710" name="Google Shape;1710;p46"/>
          <p:cNvSpPr txBox="1">
            <a:spLocks noGrp="1"/>
          </p:cNvSpPr>
          <p:nvPr>
            <p:ph type="title"/>
          </p:nvPr>
        </p:nvSpPr>
        <p:spPr>
          <a:xfrm>
            <a:off x="808778" y="701415"/>
            <a:ext cx="10341551"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Role play: Scenario 3</a:t>
            </a:r>
            <a:endParaRPr dirty="0"/>
          </a:p>
        </p:txBody>
      </p:sp>
      <p:sp>
        <p:nvSpPr>
          <p:cNvPr id="1711" name="Google Shape;1711;p46"/>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12</a:t>
            </a:r>
            <a:endParaRPr dirty="0"/>
          </a:p>
        </p:txBody>
      </p:sp>
      <p:sp>
        <p:nvSpPr>
          <p:cNvPr id="1712" name="Google Shape;1712;p4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49</a:t>
            </a:fld>
            <a:endParaRPr sz="1200" b="0" i="0" u="none" strike="noStrike" cap="none" dirty="0">
              <a:solidFill>
                <a:srgbClr val="289195"/>
              </a:solidFill>
              <a:latin typeface="Source Sans Pro"/>
              <a:ea typeface="Source Sans Pro"/>
              <a:cs typeface="Source Sans Pro"/>
              <a:sym typeface="Source Sans Pro"/>
            </a:endParaRPr>
          </a:p>
        </p:txBody>
      </p:sp>
      <p:grpSp>
        <p:nvGrpSpPr>
          <p:cNvPr id="1713" name="Google Shape;1713;p46"/>
          <p:cNvGrpSpPr/>
          <p:nvPr/>
        </p:nvGrpSpPr>
        <p:grpSpPr>
          <a:xfrm>
            <a:off x="7901722" y="2904844"/>
            <a:ext cx="3120275" cy="3423909"/>
            <a:chOff x="6683775" y="2264228"/>
            <a:chExt cx="3363094" cy="3983149"/>
          </a:xfrm>
        </p:grpSpPr>
        <p:sp>
          <p:nvSpPr>
            <p:cNvPr id="1714" name="Google Shape;1714;p46"/>
            <p:cNvSpPr/>
            <p:nvPr/>
          </p:nvSpPr>
          <p:spPr>
            <a:xfrm>
              <a:off x="6683775" y="2264228"/>
              <a:ext cx="3363094" cy="3983149"/>
            </a:xfrm>
            <a:prstGeom prst="ellipse">
              <a:avLst/>
            </a:prstGeom>
            <a:solidFill>
              <a:srgbClr val="84B86F"/>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715" name="Google Shape;1715;p46"/>
            <p:cNvSpPr/>
            <p:nvPr/>
          </p:nvSpPr>
          <p:spPr>
            <a:xfrm>
              <a:off x="7572712" y="3280804"/>
              <a:ext cx="1256021" cy="2407333"/>
            </a:xfrm>
            <a:custGeom>
              <a:avLst/>
              <a:gdLst/>
              <a:ahLst/>
              <a:cxnLst/>
              <a:rect l="l" t="t" r="r" b="b"/>
              <a:pathLst>
                <a:path w="1256021" h="2407333" extrusionOk="0">
                  <a:moveTo>
                    <a:pt x="952764" y="1032479"/>
                  </a:moveTo>
                  <a:lnTo>
                    <a:pt x="952764" y="1032479"/>
                  </a:lnTo>
                  <a:cubicBezTo>
                    <a:pt x="937474" y="1034715"/>
                    <a:pt x="922067" y="1036056"/>
                    <a:pt x="906624" y="1036491"/>
                  </a:cubicBezTo>
                  <a:cubicBezTo>
                    <a:pt x="778848" y="1037975"/>
                    <a:pt x="674062" y="935600"/>
                    <a:pt x="672577" y="807824"/>
                  </a:cubicBezTo>
                  <a:cubicBezTo>
                    <a:pt x="672557" y="806032"/>
                    <a:pt x="672557" y="804237"/>
                    <a:pt x="672577" y="802445"/>
                  </a:cubicBezTo>
                  <a:cubicBezTo>
                    <a:pt x="673112" y="694609"/>
                    <a:pt x="746563" y="600804"/>
                    <a:pt x="851121" y="574417"/>
                  </a:cubicBezTo>
                  <a:cubicBezTo>
                    <a:pt x="873188" y="566392"/>
                    <a:pt x="994558" y="511893"/>
                    <a:pt x="1048723" y="279853"/>
                  </a:cubicBezTo>
                  <a:cubicBezTo>
                    <a:pt x="1063960" y="212370"/>
                    <a:pt x="1108271" y="155082"/>
                    <a:pt x="1169759" y="123376"/>
                  </a:cubicBezTo>
                  <a:cubicBezTo>
                    <a:pt x="1084984" y="71752"/>
                    <a:pt x="992218" y="34579"/>
                    <a:pt x="895256" y="13374"/>
                  </a:cubicBezTo>
                  <a:cubicBezTo>
                    <a:pt x="844220" y="5587"/>
                    <a:pt x="792733" y="1120"/>
                    <a:pt x="741119" y="0"/>
                  </a:cubicBezTo>
                  <a:cubicBezTo>
                    <a:pt x="689616" y="1133"/>
                    <a:pt x="638243" y="5600"/>
                    <a:pt x="587318" y="13374"/>
                  </a:cubicBezTo>
                  <a:cubicBezTo>
                    <a:pt x="486962" y="31844"/>
                    <a:pt x="391411" y="70521"/>
                    <a:pt x="306462" y="127054"/>
                  </a:cubicBezTo>
                  <a:cubicBezTo>
                    <a:pt x="279597" y="143524"/>
                    <a:pt x="260358" y="169978"/>
                    <a:pt x="252966" y="200611"/>
                  </a:cubicBezTo>
                  <a:lnTo>
                    <a:pt x="5545" y="1029804"/>
                  </a:lnTo>
                  <a:cubicBezTo>
                    <a:pt x="-15439" y="1100623"/>
                    <a:pt x="24964" y="1175043"/>
                    <a:pt x="95784" y="1196027"/>
                  </a:cubicBezTo>
                  <a:cubicBezTo>
                    <a:pt x="96907" y="1196358"/>
                    <a:pt x="98034" y="1196676"/>
                    <a:pt x="99164" y="1196980"/>
                  </a:cubicBezTo>
                  <a:cubicBezTo>
                    <a:pt x="111799" y="1202426"/>
                    <a:pt x="125568" y="1204720"/>
                    <a:pt x="139286" y="1203667"/>
                  </a:cubicBezTo>
                  <a:cubicBezTo>
                    <a:pt x="197858" y="1204543"/>
                    <a:pt x="249823" y="1166250"/>
                    <a:pt x="266340" y="1110048"/>
                  </a:cubicBezTo>
                  <a:lnTo>
                    <a:pt x="473638" y="407909"/>
                  </a:lnTo>
                  <a:lnTo>
                    <a:pt x="473638" y="641956"/>
                  </a:lnTo>
                  <a:lnTo>
                    <a:pt x="226218" y="1471148"/>
                  </a:lnTo>
                  <a:lnTo>
                    <a:pt x="406768" y="1471148"/>
                  </a:lnTo>
                  <a:lnTo>
                    <a:pt x="406768" y="2407334"/>
                  </a:lnTo>
                  <a:lnTo>
                    <a:pt x="674249" y="2407334"/>
                  </a:lnTo>
                  <a:lnTo>
                    <a:pt x="674249" y="1471148"/>
                  </a:lnTo>
                  <a:lnTo>
                    <a:pt x="807990" y="1471148"/>
                  </a:lnTo>
                  <a:lnTo>
                    <a:pt x="807990" y="2407334"/>
                  </a:lnTo>
                  <a:lnTo>
                    <a:pt x="1075471" y="2407334"/>
                  </a:lnTo>
                  <a:lnTo>
                    <a:pt x="1075471" y="1471148"/>
                  </a:lnTo>
                  <a:lnTo>
                    <a:pt x="1256021" y="1471148"/>
                  </a:lnTo>
                  <a:lnTo>
                    <a:pt x="1106566" y="969620"/>
                  </a:lnTo>
                  <a:cubicBezTo>
                    <a:pt x="1059199" y="999074"/>
                    <a:pt x="1007203" y="1020325"/>
                    <a:pt x="952764" y="1032479"/>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sp>
          <p:nvSpPr>
            <p:cNvPr id="1716" name="Google Shape;1716;p46"/>
            <p:cNvSpPr/>
            <p:nvPr/>
          </p:nvSpPr>
          <p:spPr>
            <a:xfrm>
              <a:off x="8048022" y="2678971"/>
              <a:ext cx="534963" cy="534963"/>
            </a:xfrm>
            <a:custGeom>
              <a:avLst/>
              <a:gdLst/>
              <a:ahLst/>
              <a:cxnLst/>
              <a:rect l="l" t="t" r="r" b="b"/>
              <a:pathLst>
                <a:path w="534963" h="534963" extrusionOk="0">
                  <a:moveTo>
                    <a:pt x="534963" y="267482"/>
                  </a:moveTo>
                  <a:cubicBezTo>
                    <a:pt x="534963" y="415208"/>
                    <a:pt x="415208" y="534963"/>
                    <a:pt x="267482" y="534963"/>
                  </a:cubicBezTo>
                  <a:cubicBezTo>
                    <a:pt x="119755" y="534963"/>
                    <a:pt x="0" y="415208"/>
                    <a:pt x="0" y="267482"/>
                  </a:cubicBezTo>
                  <a:cubicBezTo>
                    <a:pt x="0" y="119755"/>
                    <a:pt x="119755" y="0"/>
                    <a:pt x="267482" y="0"/>
                  </a:cubicBezTo>
                  <a:cubicBezTo>
                    <a:pt x="415208" y="0"/>
                    <a:pt x="534963" y="119755"/>
                    <a:pt x="534963" y="267482"/>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sp>
          <p:nvSpPr>
            <p:cNvPr id="1717" name="Google Shape;1717;p46"/>
            <p:cNvSpPr/>
            <p:nvPr/>
          </p:nvSpPr>
          <p:spPr>
            <a:xfrm>
              <a:off x="8312158" y="3443867"/>
              <a:ext cx="706254" cy="806558"/>
            </a:xfrm>
            <a:custGeom>
              <a:avLst/>
              <a:gdLst/>
              <a:ahLst/>
              <a:cxnLst/>
              <a:rect l="l" t="t" r="r" b="b"/>
              <a:pathLst>
                <a:path w="706254" h="806558" extrusionOk="0">
                  <a:moveTo>
                    <a:pt x="401224" y="482237"/>
                  </a:moveTo>
                  <a:cubicBezTo>
                    <a:pt x="439999" y="442536"/>
                    <a:pt x="492853" y="419713"/>
                    <a:pt x="548339" y="418710"/>
                  </a:cubicBezTo>
                  <a:cubicBezTo>
                    <a:pt x="573756" y="419091"/>
                    <a:pt x="598813" y="424785"/>
                    <a:pt x="621896" y="435428"/>
                  </a:cubicBezTo>
                  <a:cubicBezTo>
                    <a:pt x="658685" y="362395"/>
                    <a:pt x="685664" y="284822"/>
                    <a:pt x="702141" y="204725"/>
                  </a:cubicBezTo>
                  <a:cubicBezTo>
                    <a:pt x="722453" y="114242"/>
                    <a:pt x="665569" y="24426"/>
                    <a:pt x="575087" y="4114"/>
                  </a:cubicBezTo>
                  <a:cubicBezTo>
                    <a:pt x="484605" y="-16198"/>
                    <a:pt x="394788" y="40685"/>
                    <a:pt x="374476" y="131167"/>
                  </a:cubicBezTo>
                  <a:cubicBezTo>
                    <a:pt x="307605" y="418710"/>
                    <a:pt x="140430" y="472206"/>
                    <a:pt x="130399" y="475550"/>
                  </a:cubicBezTo>
                  <a:lnTo>
                    <a:pt x="130399" y="475550"/>
                  </a:lnTo>
                  <a:cubicBezTo>
                    <a:pt x="53879" y="492806"/>
                    <a:pt x="-353" y="560943"/>
                    <a:pt x="2" y="639382"/>
                  </a:cubicBezTo>
                  <a:cubicBezTo>
                    <a:pt x="2" y="731710"/>
                    <a:pt x="74850" y="806558"/>
                    <a:pt x="167178" y="806558"/>
                  </a:cubicBezTo>
                  <a:cubicBezTo>
                    <a:pt x="179488" y="806093"/>
                    <a:pt x="191766" y="804980"/>
                    <a:pt x="203956" y="803215"/>
                  </a:cubicBezTo>
                  <a:cubicBezTo>
                    <a:pt x="261552" y="788864"/>
                    <a:pt x="315974" y="763918"/>
                    <a:pt x="364445" y="729657"/>
                  </a:cubicBezTo>
                  <a:cubicBezTo>
                    <a:pt x="315891" y="649015"/>
                    <a:pt x="331311" y="545269"/>
                    <a:pt x="401224" y="48223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sp>
          <p:nvSpPr>
            <p:cNvPr id="1718" name="Google Shape;1718;p46"/>
            <p:cNvSpPr/>
            <p:nvPr/>
          </p:nvSpPr>
          <p:spPr>
            <a:xfrm>
              <a:off x="8709402" y="3924654"/>
              <a:ext cx="259056" cy="259292"/>
            </a:xfrm>
            <a:custGeom>
              <a:avLst/>
              <a:gdLst/>
              <a:ahLst/>
              <a:cxnLst/>
              <a:rect l="l" t="t" r="r" b="b"/>
              <a:pathLst>
                <a:path w="259056" h="259292" extrusionOk="0">
                  <a:moveTo>
                    <a:pt x="226323" y="37894"/>
                  </a:moveTo>
                  <a:cubicBezTo>
                    <a:pt x="274734" y="93680"/>
                    <a:pt x="268756" y="178148"/>
                    <a:pt x="212973" y="226559"/>
                  </a:cubicBezTo>
                  <a:cubicBezTo>
                    <a:pt x="162205" y="270616"/>
                    <a:pt x="86628" y="270148"/>
                    <a:pt x="36412" y="225465"/>
                  </a:cubicBezTo>
                  <a:cubicBezTo>
                    <a:pt x="-14246" y="171711"/>
                    <a:pt x="-11739" y="87067"/>
                    <a:pt x="42015" y="36409"/>
                  </a:cubicBezTo>
                  <a:cubicBezTo>
                    <a:pt x="93863" y="-12450"/>
                    <a:pt x="174910" y="-12092"/>
                    <a:pt x="226323" y="3722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sp>
          <p:nvSpPr>
            <p:cNvPr id="1719" name="Google Shape;1719;p46"/>
            <p:cNvSpPr/>
            <p:nvPr/>
          </p:nvSpPr>
          <p:spPr>
            <a:xfrm>
              <a:off x="8750160" y="3013323"/>
              <a:ext cx="401222" cy="401222"/>
            </a:xfrm>
            <a:custGeom>
              <a:avLst/>
              <a:gdLst/>
              <a:ahLst/>
              <a:cxnLst/>
              <a:rect l="l" t="t" r="r" b="b"/>
              <a:pathLst>
                <a:path w="401222" h="401222" extrusionOk="0">
                  <a:moveTo>
                    <a:pt x="401222" y="200611"/>
                  </a:moveTo>
                  <a:cubicBezTo>
                    <a:pt x="401222" y="311405"/>
                    <a:pt x="311405" y="401222"/>
                    <a:pt x="200611" y="401222"/>
                  </a:cubicBezTo>
                  <a:cubicBezTo>
                    <a:pt x="89817" y="401222"/>
                    <a:pt x="0" y="311405"/>
                    <a:pt x="0" y="200611"/>
                  </a:cubicBezTo>
                  <a:cubicBezTo>
                    <a:pt x="0" y="89817"/>
                    <a:pt x="89817" y="0"/>
                    <a:pt x="200611" y="0"/>
                  </a:cubicBezTo>
                  <a:cubicBezTo>
                    <a:pt x="311405" y="0"/>
                    <a:pt x="401222" y="89817"/>
                    <a:pt x="401222" y="20061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grpSp>
      <p:grpSp>
        <p:nvGrpSpPr>
          <p:cNvPr id="1720" name="Google Shape;1720;p46"/>
          <p:cNvGrpSpPr/>
          <p:nvPr/>
        </p:nvGrpSpPr>
        <p:grpSpPr>
          <a:xfrm>
            <a:off x="4857578" y="1457352"/>
            <a:ext cx="3044144" cy="2999723"/>
            <a:chOff x="5174440" y="1473384"/>
            <a:chExt cx="3120275" cy="2999723"/>
          </a:xfrm>
        </p:grpSpPr>
        <p:sp>
          <p:nvSpPr>
            <p:cNvPr id="1721" name="Google Shape;1721;p46"/>
            <p:cNvSpPr/>
            <p:nvPr/>
          </p:nvSpPr>
          <p:spPr>
            <a:xfrm>
              <a:off x="5174440" y="1473384"/>
              <a:ext cx="3120275" cy="2999723"/>
            </a:xfrm>
            <a:prstGeom prst="ellipse">
              <a:avLst/>
            </a:prstGeom>
            <a:solidFill>
              <a:srgbClr val="FAC7D8"/>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1722" name="Google Shape;1722;p46" descr="Male profile with solid fill"/>
            <p:cNvPicPr preferRelativeResize="0"/>
            <p:nvPr/>
          </p:nvPicPr>
          <p:blipFill rotWithShape="1">
            <a:blip r:embed="rId3">
              <a:alphaModFix/>
            </a:blip>
            <a:srcRect/>
            <a:stretch/>
          </p:blipFill>
          <p:spPr>
            <a:xfrm>
              <a:off x="5428293" y="1643232"/>
              <a:ext cx="2612570" cy="2612570"/>
            </a:xfrm>
            <a:prstGeom prst="rect">
              <a:avLst/>
            </a:prstGeom>
            <a:noFill/>
            <a:ln>
              <a:noFill/>
            </a:ln>
          </p:spPr>
        </p:pic>
      </p:grpSp>
      <p:sp>
        <p:nvSpPr>
          <p:cNvPr id="1723" name="Google Shape;1723;p46"/>
          <p:cNvSpPr txBox="1"/>
          <p:nvPr/>
        </p:nvSpPr>
        <p:spPr>
          <a:xfrm>
            <a:off x="3880619" y="5982713"/>
            <a:ext cx="1450462"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dirty="0">
                <a:solidFill>
                  <a:schemeClr val="dk1"/>
                </a:solidFill>
                <a:latin typeface="Calibri"/>
                <a:ea typeface="Calibri"/>
                <a:cs typeface="Calibri"/>
                <a:sym typeface="Calibri"/>
              </a:rPr>
              <a:t>Provider</a:t>
            </a:r>
            <a:endParaRPr sz="1400" b="0" i="0" u="none" strike="noStrike" cap="none" dirty="0">
              <a:solidFill>
                <a:srgbClr val="000000"/>
              </a:solidFill>
              <a:latin typeface="Arial"/>
              <a:ea typeface="Arial"/>
              <a:cs typeface="Arial"/>
              <a:sym typeface="Arial"/>
            </a:endParaRPr>
          </a:p>
        </p:txBody>
      </p:sp>
      <p:sp>
        <p:nvSpPr>
          <p:cNvPr id="1724" name="Google Shape;1724;p46"/>
          <p:cNvSpPr txBox="1"/>
          <p:nvPr/>
        </p:nvSpPr>
        <p:spPr>
          <a:xfrm>
            <a:off x="10698207" y="3167390"/>
            <a:ext cx="1046953"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dirty="0">
                <a:solidFill>
                  <a:schemeClr val="dk1"/>
                </a:solidFill>
                <a:latin typeface="Calibri"/>
                <a:ea typeface="Calibri"/>
                <a:cs typeface="Calibri"/>
                <a:sym typeface="Calibri"/>
              </a:rPr>
              <a:t>Client</a:t>
            </a:r>
            <a:endParaRPr sz="1400" b="0" i="0" u="none" strike="noStrike" cap="none" dirty="0">
              <a:solidFill>
                <a:srgbClr val="000000"/>
              </a:solidFill>
              <a:latin typeface="Arial"/>
              <a:ea typeface="Arial"/>
              <a:cs typeface="Arial"/>
              <a:sym typeface="Arial"/>
            </a:endParaRPr>
          </a:p>
        </p:txBody>
      </p:sp>
      <p:sp>
        <p:nvSpPr>
          <p:cNvPr id="1725" name="Google Shape;1725;p46"/>
          <p:cNvSpPr txBox="1"/>
          <p:nvPr/>
        </p:nvSpPr>
        <p:spPr>
          <a:xfrm>
            <a:off x="7375130" y="1458437"/>
            <a:ext cx="1548501"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dirty="0">
                <a:solidFill>
                  <a:schemeClr val="dk1"/>
                </a:solidFill>
                <a:latin typeface="Calibri"/>
                <a:ea typeface="Calibri"/>
                <a:cs typeface="Calibri"/>
                <a:sym typeface="Calibri"/>
              </a:rPr>
              <a:t>Observer</a:t>
            </a:r>
            <a:endParaRPr sz="1400" b="0" i="0" u="none" strike="noStrike" cap="none" dirty="0">
              <a:solidFill>
                <a:srgbClr val="000000"/>
              </a:solidFill>
              <a:latin typeface="Arial"/>
              <a:ea typeface="Arial"/>
              <a:cs typeface="Arial"/>
              <a:sym typeface="Arial"/>
            </a:endParaRPr>
          </a:p>
        </p:txBody>
      </p:sp>
      <p:grpSp>
        <p:nvGrpSpPr>
          <p:cNvPr id="1726" name="Google Shape;1726;p46"/>
          <p:cNvGrpSpPr/>
          <p:nvPr/>
        </p:nvGrpSpPr>
        <p:grpSpPr>
          <a:xfrm>
            <a:off x="808778" y="2986935"/>
            <a:ext cx="3649338" cy="3373428"/>
            <a:chOff x="808778" y="3027100"/>
            <a:chExt cx="3649338" cy="3373428"/>
          </a:xfrm>
        </p:grpSpPr>
        <p:sp>
          <p:nvSpPr>
            <p:cNvPr id="1727" name="Google Shape;1727;p46"/>
            <p:cNvSpPr/>
            <p:nvPr/>
          </p:nvSpPr>
          <p:spPr>
            <a:xfrm>
              <a:off x="808778" y="3027100"/>
              <a:ext cx="3649338" cy="3373428"/>
            </a:xfrm>
            <a:prstGeom prst="ellipse">
              <a:avLst/>
            </a:prstGeom>
            <a:solidFill>
              <a:srgbClr val="99E1E3"/>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dirty="0">
                <a:solidFill>
                  <a:schemeClr val="lt1"/>
                </a:solidFill>
                <a:latin typeface="Calibri"/>
                <a:ea typeface="Calibri"/>
                <a:cs typeface="Calibri"/>
                <a:sym typeface="Calibri"/>
              </a:endParaRPr>
            </a:p>
          </p:txBody>
        </p:sp>
        <p:pic>
          <p:nvPicPr>
            <p:cNvPr id="1728" name="Google Shape;1728;p46"/>
            <p:cNvPicPr preferRelativeResize="0"/>
            <p:nvPr/>
          </p:nvPicPr>
          <p:blipFill rotWithShape="1">
            <a:blip r:embed="rId4">
              <a:alphaModFix/>
            </a:blip>
            <a:srcRect/>
            <a:stretch/>
          </p:blipFill>
          <p:spPr>
            <a:xfrm>
              <a:off x="1663617" y="3429000"/>
              <a:ext cx="2253612" cy="2253612"/>
            </a:xfrm>
            <a:prstGeom prst="rect">
              <a:avLst/>
            </a:prstGeom>
            <a:noFill/>
            <a:ln>
              <a:noFill/>
            </a:ln>
          </p:spPr>
        </p:pic>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73"/>
        <p:cNvGrpSpPr/>
        <p:nvPr/>
      </p:nvGrpSpPr>
      <p:grpSpPr>
        <a:xfrm>
          <a:off x="0" y="0"/>
          <a:ext cx="0" cy="0"/>
          <a:chOff x="0" y="0"/>
          <a:chExt cx="0" cy="0"/>
        </a:xfrm>
      </p:grpSpPr>
      <p:sp>
        <p:nvSpPr>
          <p:cNvPr id="1174" name="Google Shape;1174;p5"/>
          <p:cNvSpPr txBox="1">
            <a:spLocks noGrp="1"/>
          </p:cNvSpPr>
          <p:nvPr>
            <p:ph type="title"/>
          </p:nvPr>
        </p:nvSpPr>
        <p:spPr>
          <a:xfrm>
            <a:off x="838198" y="714503"/>
            <a:ext cx="5895112" cy="72582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What is pneumonia?</a:t>
            </a:r>
            <a:endParaRPr dirty="0"/>
          </a:p>
        </p:txBody>
      </p:sp>
      <p:sp>
        <p:nvSpPr>
          <p:cNvPr id="1175" name="Google Shape;1175;p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a:t>
            </a:fld>
            <a:endParaRPr dirty="0"/>
          </a:p>
        </p:txBody>
      </p:sp>
      <p:sp>
        <p:nvSpPr>
          <p:cNvPr id="1176" name="Google Shape;1176;p5"/>
          <p:cNvSpPr txBox="1">
            <a:spLocks noGrp="1"/>
          </p:cNvSpPr>
          <p:nvPr>
            <p:ph type="body" idx="1"/>
          </p:nvPr>
        </p:nvSpPr>
        <p:spPr>
          <a:xfrm>
            <a:off x="838198" y="2188311"/>
            <a:ext cx="6372072" cy="3477972"/>
          </a:xfrm>
          <a:prstGeom prst="rect">
            <a:avLst/>
          </a:prstGeom>
          <a:noFill/>
          <a:ln>
            <a:noFill/>
          </a:ln>
        </p:spPr>
        <p:txBody>
          <a:bodyPr spcFirstLastPara="1" wrap="square" lIns="91425" tIns="45700" rIns="91425" bIns="45700" anchor="t" anchorCtr="0">
            <a:normAutofit/>
          </a:bodyPr>
          <a:lstStyle/>
          <a:p>
            <a:pPr marL="228600" lvl="0" indent="-228600" algn="l" rtl="0">
              <a:lnSpc>
                <a:spcPct val="150000"/>
              </a:lnSpc>
              <a:spcBef>
                <a:spcPts val="0"/>
              </a:spcBef>
              <a:spcAft>
                <a:spcPts val="0"/>
              </a:spcAft>
              <a:buClr>
                <a:schemeClr val="dk1"/>
              </a:buClr>
              <a:buSzPts val="2800"/>
              <a:buChar char="•"/>
            </a:pPr>
            <a:r>
              <a:rPr lang="en-US" sz="2800" dirty="0"/>
              <a:t>A dangerous infection of the lungs</a:t>
            </a:r>
            <a:endParaRPr dirty="0"/>
          </a:p>
          <a:p>
            <a:pPr marL="228600" lvl="0" indent="-228600" algn="l" rtl="0">
              <a:lnSpc>
                <a:spcPct val="150000"/>
              </a:lnSpc>
              <a:spcBef>
                <a:spcPts val="1000"/>
              </a:spcBef>
              <a:spcAft>
                <a:spcPts val="0"/>
              </a:spcAft>
              <a:buClr>
                <a:schemeClr val="dk1"/>
              </a:buClr>
              <a:buSzPts val="2800"/>
              <a:buChar char="•"/>
            </a:pPr>
            <a:r>
              <a:rPr lang="en-US" sz="2800" dirty="0"/>
              <a:t>Air sacs in lungs fill with fluid and pus</a:t>
            </a:r>
            <a:endParaRPr dirty="0"/>
          </a:p>
          <a:p>
            <a:pPr marL="228600" lvl="0" indent="-228600" algn="l" rtl="0">
              <a:lnSpc>
                <a:spcPct val="150000"/>
              </a:lnSpc>
              <a:spcBef>
                <a:spcPts val="1000"/>
              </a:spcBef>
              <a:spcAft>
                <a:spcPts val="0"/>
              </a:spcAft>
              <a:buClr>
                <a:schemeClr val="dk1"/>
              </a:buClr>
              <a:buSzPts val="2800"/>
              <a:buChar char="•"/>
            </a:pPr>
            <a:r>
              <a:rPr lang="en-US" sz="2800" dirty="0"/>
              <a:t>Not enough oxygen gets into the body</a:t>
            </a:r>
            <a:endParaRPr dirty="0"/>
          </a:p>
          <a:p>
            <a:pPr marL="228600" lvl="0" indent="-228600" algn="l" rtl="0">
              <a:lnSpc>
                <a:spcPct val="150000"/>
              </a:lnSpc>
              <a:spcBef>
                <a:spcPts val="1000"/>
              </a:spcBef>
              <a:spcAft>
                <a:spcPts val="0"/>
              </a:spcAft>
              <a:buClr>
                <a:schemeClr val="dk1"/>
              </a:buClr>
              <a:buSzPts val="2800"/>
              <a:buChar char="•"/>
            </a:pPr>
            <a:r>
              <a:rPr lang="en-US" sz="2800" dirty="0"/>
              <a:t>A child has to breathe faster and harder</a:t>
            </a:r>
            <a:endParaRPr dirty="0"/>
          </a:p>
        </p:txBody>
      </p:sp>
      <p:pic>
        <p:nvPicPr>
          <p:cNvPr id="1177" name="Google Shape;1177;p5">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7210269" y="2139593"/>
            <a:ext cx="4163929" cy="3237257"/>
          </a:xfrm>
          <a:prstGeom prst="rect">
            <a:avLst/>
          </a:prstGeom>
          <a:noFill/>
          <a:ln>
            <a:noFill/>
          </a:ln>
        </p:spPr>
      </p:pic>
      <p:sp>
        <p:nvSpPr>
          <p:cNvPr id="1178" name="Google Shape;1178;p5"/>
          <p:cNvSpPr txBox="1"/>
          <p:nvPr/>
        </p:nvSpPr>
        <p:spPr>
          <a:xfrm>
            <a:off x="6439459" y="5206614"/>
            <a:ext cx="5526000" cy="338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000"/>
              <a:buFont typeface="Arial"/>
              <a:buNone/>
            </a:pPr>
            <a:r>
              <a:rPr lang="en-US" sz="1000" b="0" i="0" u="none" strike="noStrike" cap="none" dirty="0">
                <a:solidFill>
                  <a:srgbClr val="000000"/>
                </a:solidFill>
                <a:latin typeface="Source Sans Pro"/>
                <a:ea typeface="Source Sans Pro"/>
                <a:cs typeface="Source Sans Pro"/>
                <a:sym typeface="Source Sans Pro"/>
              </a:rPr>
              <a:t>Credit: CHAI/iCCM Private Provider Training for Child Health Program in Uganda </a:t>
            </a:r>
            <a:endParaRPr sz="10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733"/>
        <p:cNvGrpSpPr/>
        <p:nvPr/>
      </p:nvGrpSpPr>
      <p:grpSpPr>
        <a:xfrm>
          <a:off x="0" y="0"/>
          <a:ext cx="0" cy="0"/>
          <a:chOff x="0" y="0"/>
          <a:chExt cx="0" cy="0"/>
        </a:xfrm>
      </p:grpSpPr>
      <p:sp>
        <p:nvSpPr>
          <p:cNvPr id="1734" name="Google Shape;1734;p47"/>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Scenario 3: Discussion</a:t>
            </a:r>
            <a:endParaRPr dirty="0"/>
          </a:p>
        </p:txBody>
      </p:sp>
      <p:sp>
        <p:nvSpPr>
          <p:cNvPr id="1735" name="Google Shape;1735;p4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457200" lvl="0" indent="-368300" algn="l" rtl="0">
              <a:lnSpc>
                <a:spcPct val="150000"/>
              </a:lnSpc>
              <a:spcBef>
                <a:spcPts val="1000"/>
              </a:spcBef>
              <a:spcAft>
                <a:spcPts val="0"/>
              </a:spcAft>
              <a:buClr>
                <a:schemeClr val="dk1"/>
              </a:buClr>
              <a:buSzPts val="2200"/>
              <a:buChar char="•"/>
            </a:pPr>
            <a:r>
              <a:rPr lang="en-US" sz="2800" dirty="0"/>
              <a:t>Sam brought his 7-month-old son Bill to the drug shop. Bill has had a cough for eight days, and since yesterday he also developed a fever. The drug shop vendor counts Bill’s breaths and checks for chest in-drawing. Bill’s breath count was 60 per minute without any chest in-drawing.</a:t>
            </a:r>
            <a:endParaRPr dirty="0"/>
          </a:p>
        </p:txBody>
      </p:sp>
      <p:sp>
        <p:nvSpPr>
          <p:cNvPr id="1736" name="Google Shape;1736;p47"/>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228600" lvl="0" indent="-228600" algn="l" rtl="0">
              <a:lnSpc>
                <a:spcPct val="100000"/>
              </a:lnSpc>
              <a:spcBef>
                <a:spcPts val="1000"/>
              </a:spcBef>
              <a:spcAft>
                <a:spcPts val="0"/>
              </a:spcAft>
              <a:buSzPts val="1800"/>
              <a:buNone/>
            </a:pPr>
            <a:r>
              <a:rPr lang="en-US" b="1" dirty="0"/>
              <a:t>ACTIVITY 12</a:t>
            </a:r>
            <a:endParaRPr dirty="0"/>
          </a:p>
        </p:txBody>
      </p:sp>
      <p:sp>
        <p:nvSpPr>
          <p:cNvPr id="1737" name="Google Shape;1737;p4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50</a:t>
            </a:fld>
            <a:endParaRPr sz="1200" b="0" i="0" u="none" strike="noStrike" cap="none" dirty="0">
              <a:solidFill>
                <a:srgbClr val="289195"/>
              </a:solidFill>
              <a:latin typeface="Source Sans Pro"/>
              <a:ea typeface="Source Sans Pro"/>
              <a:cs typeface="Source Sans Pro"/>
              <a:sym typeface="Source Sans Pro"/>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742"/>
        <p:cNvGrpSpPr/>
        <p:nvPr/>
      </p:nvGrpSpPr>
      <p:grpSpPr>
        <a:xfrm>
          <a:off x="0" y="0"/>
          <a:ext cx="0" cy="0"/>
          <a:chOff x="0" y="0"/>
          <a:chExt cx="0" cy="0"/>
        </a:xfrm>
      </p:grpSpPr>
      <p:sp>
        <p:nvSpPr>
          <p:cNvPr id="1743" name="Google Shape;1743;p48"/>
          <p:cNvSpPr txBox="1">
            <a:spLocks noGrp="1"/>
          </p:cNvSpPr>
          <p:nvPr>
            <p:ph type="title"/>
          </p:nvPr>
        </p:nvSpPr>
        <p:spPr>
          <a:xfrm>
            <a:off x="838200" y="690031"/>
            <a:ext cx="10341551"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Role play: Scenario 4</a:t>
            </a:r>
            <a:endParaRPr dirty="0"/>
          </a:p>
        </p:txBody>
      </p:sp>
      <p:sp>
        <p:nvSpPr>
          <p:cNvPr id="1744" name="Google Shape;1744;p48"/>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12</a:t>
            </a:r>
            <a:endParaRPr dirty="0"/>
          </a:p>
        </p:txBody>
      </p:sp>
      <p:sp>
        <p:nvSpPr>
          <p:cNvPr id="1745" name="Google Shape;1745;p4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51</a:t>
            </a:fld>
            <a:endParaRPr sz="1200" b="0" i="0" u="none" strike="noStrike" cap="none" dirty="0">
              <a:solidFill>
                <a:srgbClr val="289195"/>
              </a:solidFill>
              <a:latin typeface="Source Sans Pro"/>
              <a:ea typeface="Source Sans Pro"/>
              <a:cs typeface="Source Sans Pro"/>
              <a:sym typeface="Source Sans Pro"/>
            </a:endParaRPr>
          </a:p>
        </p:txBody>
      </p:sp>
      <p:grpSp>
        <p:nvGrpSpPr>
          <p:cNvPr id="1746" name="Google Shape;1746;p48"/>
          <p:cNvGrpSpPr/>
          <p:nvPr/>
        </p:nvGrpSpPr>
        <p:grpSpPr>
          <a:xfrm>
            <a:off x="7901722" y="2904844"/>
            <a:ext cx="3120275" cy="3423909"/>
            <a:chOff x="6683775" y="2264228"/>
            <a:chExt cx="3363094" cy="3983149"/>
          </a:xfrm>
        </p:grpSpPr>
        <p:sp>
          <p:nvSpPr>
            <p:cNvPr id="1747" name="Google Shape;1747;p48"/>
            <p:cNvSpPr/>
            <p:nvPr/>
          </p:nvSpPr>
          <p:spPr>
            <a:xfrm>
              <a:off x="6683775" y="2264228"/>
              <a:ext cx="3363094" cy="3983149"/>
            </a:xfrm>
            <a:prstGeom prst="ellipse">
              <a:avLst/>
            </a:prstGeom>
            <a:solidFill>
              <a:srgbClr val="84B86F"/>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748" name="Google Shape;1748;p48"/>
            <p:cNvSpPr/>
            <p:nvPr/>
          </p:nvSpPr>
          <p:spPr>
            <a:xfrm>
              <a:off x="7572712" y="3280804"/>
              <a:ext cx="1256021" cy="2407333"/>
            </a:xfrm>
            <a:custGeom>
              <a:avLst/>
              <a:gdLst/>
              <a:ahLst/>
              <a:cxnLst/>
              <a:rect l="l" t="t" r="r" b="b"/>
              <a:pathLst>
                <a:path w="1256021" h="2407333" extrusionOk="0">
                  <a:moveTo>
                    <a:pt x="952764" y="1032479"/>
                  </a:moveTo>
                  <a:lnTo>
                    <a:pt x="952764" y="1032479"/>
                  </a:lnTo>
                  <a:cubicBezTo>
                    <a:pt x="937474" y="1034715"/>
                    <a:pt x="922067" y="1036056"/>
                    <a:pt x="906624" y="1036491"/>
                  </a:cubicBezTo>
                  <a:cubicBezTo>
                    <a:pt x="778848" y="1037975"/>
                    <a:pt x="674062" y="935600"/>
                    <a:pt x="672577" y="807824"/>
                  </a:cubicBezTo>
                  <a:cubicBezTo>
                    <a:pt x="672557" y="806032"/>
                    <a:pt x="672557" y="804237"/>
                    <a:pt x="672577" y="802445"/>
                  </a:cubicBezTo>
                  <a:cubicBezTo>
                    <a:pt x="673112" y="694609"/>
                    <a:pt x="746563" y="600804"/>
                    <a:pt x="851121" y="574417"/>
                  </a:cubicBezTo>
                  <a:cubicBezTo>
                    <a:pt x="873188" y="566392"/>
                    <a:pt x="994558" y="511893"/>
                    <a:pt x="1048723" y="279853"/>
                  </a:cubicBezTo>
                  <a:cubicBezTo>
                    <a:pt x="1063960" y="212370"/>
                    <a:pt x="1108271" y="155082"/>
                    <a:pt x="1169759" y="123376"/>
                  </a:cubicBezTo>
                  <a:cubicBezTo>
                    <a:pt x="1084984" y="71752"/>
                    <a:pt x="992218" y="34579"/>
                    <a:pt x="895256" y="13374"/>
                  </a:cubicBezTo>
                  <a:cubicBezTo>
                    <a:pt x="844220" y="5587"/>
                    <a:pt x="792733" y="1120"/>
                    <a:pt x="741119" y="0"/>
                  </a:cubicBezTo>
                  <a:cubicBezTo>
                    <a:pt x="689616" y="1133"/>
                    <a:pt x="638243" y="5600"/>
                    <a:pt x="587318" y="13374"/>
                  </a:cubicBezTo>
                  <a:cubicBezTo>
                    <a:pt x="486962" y="31844"/>
                    <a:pt x="391411" y="70521"/>
                    <a:pt x="306462" y="127054"/>
                  </a:cubicBezTo>
                  <a:cubicBezTo>
                    <a:pt x="279597" y="143524"/>
                    <a:pt x="260358" y="169978"/>
                    <a:pt x="252966" y="200611"/>
                  </a:cubicBezTo>
                  <a:lnTo>
                    <a:pt x="5545" y="1029804"/>
                  </a:lnTo>
                  <a:cubicBezTo>
                    <a:pt x="-15439" y="1100623"/>
                    <a:pt x="24964" y="1175043"/>
                    <a:pt x="95784" y="1196027"/>
                  </a:cubicBezTo>
                  <a:cubicBezTo>
                    <a:pt x="96907" y="1196358"/>
                    <a:pt x="98034" y="1196676"/>
                    <a:pt x="99164" y="1196980"/>
                  </a:cubicBezTo>
                  <a:cubicBezTo>
                    <a:pt x="111799" y="1202426"/>
                    <a:pt x="125568" y="1204720"/>
                    <a:pt x="139286" y="1203667"/>
                  </a:cubicBezTo>
                  <a:cubicBezTo>
                    <a:pt x="197858" y="1204543"/>
                    <a:pt x="249823" y="1166250"/>
                    <a:pt x="266340" y="1110048"/>
                  </a:cubicBezTo>
                  <a:lnTo>
                    <a:pt x="473638" y="407909"/>
                  </a:lnTo>
                  <a:lnTo>
                    <a:pt x="473638" y="641956"/>
                  </a:lnTo>
                  <a:lnTo>
                    <a:pt x="226218" y="1471148"/>
                  </a:lnTo>
                  <a:lnTo>
                    <a:pt x="406768" y="1471148"/>
                  </a:lnTo>
                  <a:lnTo>
                    <a:pt x="406768" y="2407334"/>
                  </a:lnTo>
                  <a:lnTo>
                    <a:pt x="674249" y="2407334"/>
                  </a:lnTo>
                  <a:lnTo>
                    <a:pt x="674249" y="1471148"/>
                  </a:lnTo>
                  <a:lnTo>
                    <a:pt x="807990" y="1471148"/>
                  </a:lnTo>
                  <a:lnTo>
                    <a:pt x="807990" y="2407334"/>
                  </a:lnTo>
                  <a:lnTo>
                    <a:pt x="1075471" y="2407334"/>
                  </a:lnTo>
                  <a:lnTo>
                    <a:pt x="1075471" y="1471148"/>
                  </a:lnTo>
                  <a:lnTo>
                    <a:pt x="1256021" y="1471148"/>
                  </a:lnTo>
                  <a:lnTo>
                    <a:pt x="1106566" y="969620"/>
                  </a:lnTo>
                  <a:cubicBezTo>
                    <a:pt x="1059199" y="999074"/>
                    <a:pt x="1007203" y="1020325"/>
                    <a:pt x="952764" y="1032479"/>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sp>
          <p:nvSpPr>
            <p:cNvPr id="1749" name="Google Shape;1749;p48"/>
            <p:cNvSpPr/>
            <p:nvPr/>
          </p:nvSpPr>
          <p:spPr>
            <a:xfrm>
              <a:off x="8048022" y="2678971"/>
              <a:ext cx="534963" cy="534963"/>
            </a:xfrm>
            <a:custGeom>
              <a:avLst/>
              <a:gdLst/>
              <a:ahLst/>
              <a:cxnLst/>
              <a:rect l="l" t="t" r="r" b="b"/>
              <a:pathLst>
                <a:path w="534963" h="534963" extrusionOk="0">
                  <a:moveTo>
                    <a:pt x="534963" y="267482"/>
                  </a:moveTo>
                  <a:cubicBezTo>
                    <a:pt x="534963" y="415208"/>
                    <a:pt x="415208" y="534963"/>
                    <a:pt x="267482" y="534963"/>
                  </a:cubicBezTo>
                  <a:cubicBezTo>
                    <a:pt x="119755" y="534963"/>
                    <a:pt x="0" y="415208"/>
                    <a:pt x="0" y="267482"/>
                  </a:cubicBezTo>
                  <a:cubicBezTo>
                    <a:pt x="0" y="119755"/>
                    <a:pt x="119755" y="0"/>
                    <a:pt x="267482" y="0"/>
                  </a:cubicBezTo>
                  <a:cubicBezTo>
                    <a:pt x="415208" y="0"/>
                    <a:pt x="534963" y="119755"/>
                    <a:pt x="534963" y="267482"/>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sp>
          <p:nvSpPr>
            <p:cNvPr id="1750" name="Google Shape;1750;p48"/>
            <p:cNvSpPr/>
            <p:nvPr/>
          </p:nvSpPr>
          <p:spPr>
            <a:xfrm>
              <a:off x="8312158" y="3443867"/>
              <a:ext cx="706254" cy="806558"/>
            </a:xfrm>
            <a:custGeom>
              <a:avLst/>
              <a:gdLst/>
              <a:ahLst/>
              <a:cxnLst/>
              <a:rect l="l" t="t" r="r" b="b"/>
              <a:pathLst>
                <a:path w="706254" h="806558" extrusionOk="0">
                  <a:moveTo>
                    <a:pt x="401224" y="482237"/>
                  </a:moveTo>
                  <a:cubicBezTo>
                    <a:pt x="439999" y="442536"/>
                    <a:pt x="492853" y="419713"/>
                    <a:pt x="548339" y="418710"/>
                  </a:cubicBezTo>
                  <a:cubicBezTo>
                    <a:pt x="573756" y="419091"/>
                    <a:pt x="598813" y="424785"/>
                    <a:pt x="621896" y="435428"/>
                  </a:cubicBezTo>
                  <a:cubicBezTo>
                    <a:pt x="658685" y="362395"/>
                    <a:pt x="685664" y="284822"/>
                    <a:pt x="702141" y="204725"/>
                  </a:cubicBezTo>
                  <a:cubicBezTo>
                    <a:pt x="722453" y="114242"/>
                    <a:pt x="665569" y="24426"/>
                    <a:pt x="575087" y="4114"/>
                  </a:cubicBezTo>
                  <a:cubicBezTo>
                    <a:pt x="484605" y="-16198"/>
                    <a:pt x="394788" y="40685"/>
                    <a:pt x="374476" y="131167"/>
                  </a:cubicBezTo>
                  <a:cubicBezTo>
                    <a:pt x="307605" y="418710"/>
                    <a:pt x="140430" y="472206"/>
                    <a:pt x="130399" y="475550"/>
                  </a:cubicBezTo>
                  <a:lnTo>
                    <a:pt x="130399" y="475550"/>
                  </a:lnTo>
                  <a:cubicBezTo>
                    <a:pt x="53879" y="492806"/>
                    <a:pt x="-353" y="560943"/>
                    <a:pt x="2" y="639382"/>
                  </a:cubicBezTo>
                  <a:cubicBezTo>
                    <a:pt x="2" y="731710"/>
                    <a:pt x="74850" y="806558"/>
                    <a:pt x="167178" y="806558"/>
                  </a:cubicBezTo>
                  <a:cubicBezTo>
                    <a:pt x="179488" y="806093"/>
                    <a:pt x="191766" y="804980"/>
                    <a:pt x="203956" y="803215"/>
                  </a:cubicBezTo>
                  <a:cubicBezTo>
                    <a:pt x="261552" y="788864"/>
                    <a:pt x="315974" y="763918"/>
                    <a:pt x="364445" y="729657"/>
                  </a:cubicBezTo>
                  <a:cubicBezTo>
                    <a:pt x="315891" y="649015"/>
                    <a:pt x="331311" y="545269"/>
                    <a:pt x="401224" y="48223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sp>
          <p:nvSpPr>
            <p:cNvPr id="1751" name="Google Shape;1751;p48"/>
            <p:cNvSpPr/>
            <p:nvPr/>
          </p:nvSpPr>
          <p:spPr>
            <a:xfrm>
              <a:off x="8709402" y="3924654"/>
              <a:ext cx="259056" cy="259292"/>
            </a:xfrm>
            <a:custGeom>
              <a:avLst/>
              <a:gdLst/>
              <a:ahLst/>
              <a:cxnLst/>
              <a:rect l="l" t="t" r="r" b="b"/>
              <a:pathLst>
                <a:path w="259056" h="259292" extrusionOk="0">
                  <a:moveTo>
                    <a:pt x="226323" y="37894"/>
                  </a:moveTo>
                  <a:cubicBezTo>
                    <a:pt x="274734" y="93680"/>
                    <a:pt x="268756" y="178148"/>
                    <a:pt x="212973" y="226559"/>
                  </a:cubicBezTo>
                  <a:cubicBezTo>
                    <a:pt x="162205" y="270616"/>
                    <a:pt x="86628" y="270148"/>
                    <a:pt x="36412" y="225465"/>
                  </a:cubicBezTo>
                  <a:cubicBezTo>
                    <a:pt x="-14246" y="171711"/>
                    <a:pt x="-11739" y="87067"/>
                    <a:pt x="42015" y="36409"/>
                  </a:cubicBezTo>
                  <a:cubicBezTo>
                    <a:pt x="93863" y="-12450"/>
                    <a:pt x="174910" y="-12092"/>
                    <a:pt x="226323" y="3722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sp>
          <p:nvSpPr>
            <p:cNvPr id="1752" name="Google Shape;1752;p48"/>
            <p:cNvSpPr/>
            <p:nvPr/>
          </p:nvSpPr>
          <p:spPr>
            <a:xfrm>
              <a:off x="8750160" y="3013323"/>
              <a:ext cx="401222" cy="401222"/>
            </a:xfrm>
            <a:custGeom>
              <a:avLst/>
              <a:gdLst/>
              <a:ahLst/>
              <a:cxnLst/>
              <a:rect l="l" t="t" r="r" b="b"/>
              <a:pathLst>
                <a:path w="401222" h="401222" extrusionOk="0">
                  <a:moveTo>
                    <a:pt x="401222" y="200611"/>
                  </a:moveTo>
                  <a:cubicBezTo>
                    <a:pt x="401222" y="311405"/>
                    <a:pt x="311405" y="401222"/>
                    <a:pt x="200611" y="401222"/>
                  </a:cubicBezTo>
                  <a:cubicBezTo>
                    <a:pt x="89817" y="401222"/>
                    <a:pt x="0" y="311405"/>
                    <a:pt x="0" y="200611"/>
                  </a:cubicBezTo>
                  <a:cubicBezTo>
                    <a:pt x="0" y="89817"/>
                    <a:pt x="89817" y="0"/>
                    <a:pt x="200611" y="0"/>
                  </a:cubicBezTo>
                  <a:cubicBezTo>
                    <a:pt x="311405" y="0"/>
                    <a:pt x="401222" y="89817"/>
                    <a:pt x="401222" y="20061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grpSp>
      <p:grpSp>
        <p:nvGrpSpPr>
          <p:cNvPr id="1753" name="Google Shape;1753;p48"/>
          <p:cNvGrpSpPr/>
          <p:nvPr/>
        </p:nvGrpSpPr>
        <p:grpSpPr>
          <a:xfrm>
            <a:off x="4857578" y="1457352"/>
            <a:ext cx="3044144" cy="2999723"/>
            <a:chOff x="5174440" y="1473384"/>
            <a:chExt cx="3120275" cy="2999723"/>
          </a:xfrm>
        </p:grpSpPr>
        <p:sp>
          <p:nvSpPr>
            <p:cNvPr id="1754" name="Google Shape;1754;p48"/>
            <p:cNvSpPr/>
            <p:nvPr/>
          </p:nvSpPr>
          <p:spPr>
            <a:xfrm>
              <a:off x="5174440" y="1473384"/>
              <a:ext cx="3120275" cy="2999723"/>
            </a:xfrm>
            <a:prstGeom prst="ellipse">
              <a:avLst/>
            </a:prstGeom>
            <a:solidFill>
              <a:srgbClr val="FAC7D8"/>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1755" name="Google Shape;1755;p48" descr="Male profile with solid fill"/>
            <p:cNvPicPr preferRelativeResize="0"/>
            <p:nvPr/>
          </p:nvPicPr>
          <p:blipFill rotWithShape="1">
            <a:blip r:embed="rId3">
              <a:alphaModFix/>
            </a:blip>
            <a:srcRect/>
            <a:stretch/>
          </p:blipFill>
          <p:spPr>
            <a:xfrm>
              <a:off x="5428293" y="1643232"/>
              <a:ext cx="2612570" cy="2612570"/>
            </a:xfrm>
            <a:prstGeom prst="rect">
              <a:avLst/>
            </a:prstGeom>
            <a:noFill/>
            <a:ln>
              <a:noFill/>
            </a:ln>
          </p:spPr>
        </p:pic>
      </p:grpSp>
      <p:sp>
        <p:nvSpPr>
          <p:cNvPr id="1756" name="Google Shape;1756;p48"/>
          <p:cNvSpPr txBox="1"/>
          <p:nvPr/>
        </p:nvSpPr>
        <p:spPr>
          <a:xfrm>
            <a:off x="3880619" y="5982713"/>
            <a:ext cx="1450462"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dirty="0">
                <a:solidFill>
                  <a:schemeClr val="dk1"/>
                </a:solidFill>
                <a:latin typeface="Calibri"/>
                <a:ea typeface="Calibri"/>
                <a:cs typeface="Calibri"/>
                <a:sym typeface="Calibri"/>
              </a:rPr>
              <a:t>Provider</a:t>
            </a:r>
            <a:endParaRPr sz="1400" b="0" i="0" u="none" strike="noStrike" cap="none" dirty="0">
              <a:solidFill>
                <a:srgbClr val="000000"/>
              </a:solidFill>
              <a:latin typeface="Arial"/>
              <a:ea typeface="Arial"/>
              <a:cs typeface="Arial"/>
              <a:sym typeface="Arial"/>
            </a:endParaRPr>
          </a:p>
        </p:txBody>
      </p:sp>
      <p:sp>
        <p:nvSpPr>
          <p:cNvPr id="1757" name="Google Shape;1757;p48"/>
          <p:cNvSpPr txBox="1"/>
          <p:nvPr/>
        </p:nvSpPr>
        <p:spPr>
          <a:xfrm>
            <a:off x="10698207" y="3167390"/>
            <a:ext cx="1046953"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dirty="0">
                <a:solidFill>
                  <a:schemeClr val="dk1"/>
                </a:solidFill>
                <a:latin typeface="Calibri"/>
                <a:ea typeface="Calibri"/>
                <a:cs typeface="Calibri"/>
                <a:sym typeface="Calibri"/>
              </a:rPr>
              <a:t>Client</a:t>
            </a:r>
            <a:endParaRPr sz="1400" b="0" i="0" u="none" strike="noStrike" cap="none" dirty="0">
              <a:solidFill>
                <a:srgbClr val="000000"/>
              </a:solidFill>
              <a:latin typeface="Arial"/>
              <a:ea typeface="Arial"/>
              <a:cs typeface="Arial"/>
              <a:sym typeface="Arial"/>
            </a:endParaRPr>
          </a:p>
        </p:txBody>
      </p:sp>
      <p:sp>
        <p:nvSpPr>
          <p:cNvPr id="1758" name="Google Shape;1758;p48"/>
          <p:cNvSpPr txBox="1"/>
          <p:nvPr/>
        </p:nvSpPr>
        <p:spPr>
          <a:xfrm>
            <a:off x="7375130" y="1458437"/>
            <a:ext cx="1548501"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dirty="0">
                <a:solidFill>
                  <a:schemeClr val="dk1"/>
                </a:solidFill>
                <a:latin typeface="Calibri"/>
                <a:ea typeface="Calibri"/>
                <a:cs typeface="Calibri"/>
                <a:sym typeface="Calibri"/>
              </a:rPr>
              <a:t>Observer</a:t>
            </a:r>
            <a:endParaRPr sz="1400" b="0" i="0" u="none" strike="noStrike" cap="none" dirty="0">
              <a:solidFill>
                <a:srgbClr val="000000"/>
              </a:solidFill>
              <a:latin typeface="Arial"/>
              <a:ea typeface="Arial"/>
              <a:cs typeface="Arial"/>
              <a:sym typeface="Arial"/>
            </a:endParaRPr>
          </a:p>
        </p:txBody>
      </p:sp>
      <p:grpSp>
        <p:nvGrpSpPr>
          <p:cNvPr id="1759" name="Google Shape;1759;p48"/>
          <p:cNvGrpSpPr/>
          <p:nvPr/>
        </p:nvGrpSpPr>
        <p:grpSpPr>
          <a:xfrm>
            <a:off x="808778" y="2986935"/>
            <a:ext cx="3649338" cy="3373428"/>
            <a:chOff x="808778" y="3027100"/>
            <a:chExt cx="3649338" cy="3373428"/>
          </a:xfrm>
        </p:grpSpPr>
        <p:sp>
          <p:nvSpPr>
            <p:cNvPr id="1760" name="Google Shape;1760;p48"/>
            <p:cNvSpPr/>
            <p:nvPr/>
          </p:nvSpPr>
          <p:spPr>
            <a:xfrm>
              <a:off x="808778" y="3027100"/>
              <a:ext cx="3649338" cy="3373428"/>
            </a:xfrm>
            <a:prstGeom prst="ellipse">
              <a:avLst/>
            </a:prstGeom>
            <a:solidFill>
              <a:srgbClr val="99E1E3"/>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dirty="0">
                <a:solidFill>
                  <a:schemeClr val="lt1"/>
                </a:solidFill>
                <a:latin typeface="Calibri"/>
                <a:ea typeface="Calibri"/>
                <a:cs typeface="Calibri"/>
                <a:sym typeface="Calibri"/>
              </a:endParaRPr>
            </a:p>
          </p:txBody>
        </p:sp>
        <p:pic>
          <p:nvPicPr>
            <p:cNvPr id="1761" name="Google Shape;1761;p48"/>
            <p:cNvPicPr preferRelativeResize="0"/>
            <p:nvPr/>
          </p:nvPicPr>
          <p:blipFill rotWithShape="1">
            <a:blip r:embed="rId4">
              <a:alphaModFix/>
            </a:blip>
            <a:srcRect/>
            <a:stretch/>
          </p:blipFill>
          <p:spPr>
            <a:xfrm>
              <a:off x="1663617" y="3429000"/>
              <a:ext cx="2253612" cy="2253612"/>
            </a:xfrm>
            <a:prstGeom prst="rect">
              <a:avLst/>
            </a:prstGeom>
            <a:noFill/>
            <a:ln>
              <a:noFill/>
            </a:ln>
          </p:spPr>
        </p:pic>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766"/>
        <p:cNvGrpSpPr/>
        <p:nvPr/>
      </p:nvGrpSpPr>
      <p:grpSpPr>
        <a:xfrm>
          <a:off x="0" y="0"/>
          <a:ext cx="0" cy="0"/>
          <a:chOff x="0" y="0"/>
          <a:chExt cx="0" cy="0"/>
        </a:xfrm>
      </p:grpSpPr>
      <p:sp>
        <p:nvSpPr>
          <p:cNvPr id="1767" name="Google Shape;1767;p49"/>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Scenario 4: Discussion</a:t>
            </a:r>
            <a:endParaRPr dirty="0"/>
          </a:p>
        </p:txBody>
      </p:sp>
      <p:sp>
        <p:nvSpPr>
          <p:cNvPr id="1768" name="Google Shape;1768;p4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457200" lvl="0" indent="-368300" algn="l" rtl="0">
              <a:lnSpc>
                <a:spcPct val="150000"/>
              </a:lnSpc>
              <a:spcBef>
                <a:spcPts val="1000"/>
              </a:spcBef>
              <a:spcAft>
                <a:spcPts val="0"/>
              </a:spcAft>
              <a:buClr>
                <a:schemeClr val="dk1"/>
              </a:buClr>
              <a:buSzPts val="2200"/>
              <a:buChar char="•"/>
            </a:pPr>
            <a:r>
              <a:rPr lang="en-US" sz="2800" dirty="0"/>
              <a:t>Sophia brought her 1-year-old daughter Martha to the drug shop, complaining that Martha has had fever and cough for 10 days. Her appetite is low, but she still eats her regular foods. The drug shop vendor checks Martha’s breathing and finds that it is 36 breaths in one minute. There is no chest in-drawing.</a:t>
            </a:r>
            <a:endParaRPr dirty="0"/>
          </a:p>
        </p:txBody>
      </p:sp>
      <p:sp>
        <p:nvSpPr>
          <p:cNvPr id="1769" name="Google Shape;1769;p49"/>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228600" lvl="0" indent="-228600" algn="l" rtl="0">
              <a:lnSpc>
                <a:spcPct val="100000"/>
              </a:lnSpc>
              <a:spcBef>
                <a:spcPts val="1000"/>
              </a:spcBef>
              <a:spcAft>
                <a:spcPts val="0"/>
              </a:spcAft>
              <a:buSzPts val="1800"/>
              <a:buNone/>
            </a:pPr>
            <a:r>
              <a:rPr lang="en-US" b="1" dirty="0"/>
              <a:t>ACTIVITY 12</a:t>
            </a:r>
            <a:endParaRPr dirty="0"/>
          </a:p>
        </p:txBody>
      </p:sp>
      <p:sp>
        <p:nvSpPr>
          <p:cNvPr id="1770" name="Google Shape;1770;p4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52</a:t>
            </a:fld>
            <a:endParaRPr sz="1200" b="0" i="0" u="none" strike="noStrike" cap="none" dirty="0">
              <a:solidFill>
                <a:srgbClr val="289195"/>
              </a:solidFill>
              <a:latin typeface="Source Sans Pro"/>
              <a:ea typeface="Source Sans Pro"/>
              <a:cs typeface="Source Sans Pro"/>
              <a:sym typeface="Source Sans Pro"/>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775"/>
        <p:cNvGrpSpPr/>
        <p:nvPr/>
      </p:nvGrpSpPr>
      <p:grpSpPr>
        <a:xfrm>
          <a:off x="0" y="0"/>
          <a:ext cx="0" cy="0"/>
          <a:chOff x="0" y="0"/>
          <a:chExt cx="0" cy="0"/>
        </a:xfrm>
      </p:grpSpPr>
      <p:sp>
        <p:nvSpPr>
          <p:cNvPr id="1776" name="Google Shape;1776;p50"/>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Express quiz</a:t>
            </a:r>
            <a:endParaRPr dirty="0"/>
          </a:p>
        </p:txBody>
      </p:sp>
      <p:sp>
        <p:nvSpPr>
          <p:cNvPr id="1777" name="Google Shape;1777;p50"/>
          <p:cNvSpPr txBox="1">
            <a:spLocks noGrp="1"/>
          </p:cNvSpPr>
          <p:nvPr>
            <p:ph type="body" idx="1"/>
          </p:nvPr>
        </p:nvSpPr>
        <p:spPr>
          <a:xfrm>
            <a:off x="838201" y="1825625"/>
            <a:ext cx="9072282" cy="4351338"/>
          </a:xfrm>
          <a:prstGeom prst="rect">
            <a:avLst/>
          </a:prstGeom>
          <a:noFill/>
          <a:ln>
            <a:noFill/>
          </a:ln>
        </p:spPr>
        <p:txBody>
          <a:bodyPr spcFirstLastPara="1" wrap="square" lIns="91425" tIns="45700" rIns="91425" bIns="45700" anchor="t" anchorCtr="0">
            <a:normAutofit/>
          </a:bodyPr>
          <a:lstStyle/>
          <a:p>
            <a:pPr marL="457200" lvl="0" indent="-457200" algn="l" rtl="0">
              <a:lnSpc>
                <a:spcPct val="150000"/>
              </a:lnSpc>
              <a:spcBef>
                <a:spcPts val="0"/>
              </a:spcBef>
              <a:spcAft>
                <a:spcPts val="0"/>
              </a:spcAft>
              <a:buClr>
                <a:schemeClr val="dk1"/>
              </a:buClr>
              <a:buSzPts val="2600"/>
              <a:buFont typeface="Calibri"/>
              <a:buAutoNum type="arabicPeriod"/>
            </a:pPr>
            <a:r>
              <a:rPr lang="en-US" sz="2600" dirty="0"/>
              <a:t>Pneumonia is the leading cause of death for children under 5. True or false?</a:t>
            </a:r>
            <a:endParaRPr dirty="0"/>
          </a:p>
          <a:p>
            <a:pPr marL="457200" lvl="0" indent="-457200" algn="l" rtl="0">
              <a:lnSpc>
                <a:spcPct val="150000"/>
              </a:lnSpc>
              <a:spcBef>
                <a:spcPts val="1000"/>
              </a:spcBef>
              <a:spcAft>
                <a:spcPts val="0"/>
              </a:spcAft>
              <a:buClr>
                <a:schemeClr val="dk1"/>
              </a:buClr>
              <a:buSzPts val="2600"/>
              <a:buFont typeface="Calibri"/>
              <a:buAutoNum type="arabicPeriod"/>
            </a:pPr>
            <a:r>
              <a:rPr lang="en-US" sz="2600" dirty="0"/>
              <a:t>What are two major signs of pneumonia in children?</a:t>
            </a:r>
            <a:endParaRPr dirty="0"/>
          </a:p>
          <a:p>
            <a:pPr marL="457200" lvl="0" indent="-457200" algn="l" rtl="0">
              <a:lnSpc>
                <a:spcPct val="150000"/>
              </a:lnSpc>
              <a:spcBef>
                <a:spcPts val="1000"/>
              </a:spcBef>
              <a:spcAft>
                <a:spcPts val="0"/>
              </a:spcAft>
              <a:buClr>
                <a:schemeClr val="dk1"/>
              </a:buClr>
              <a:buSzPts val="2600"/>
              <a:buFont typeface="Calibri"/>
              <a:buAutoNum type="arabicPeriod"/>
            </a:pPr>
            <a:r>
              <a:rPr lang="en-US" sz="2600" dirty="0"/>
              <a:t>Name at least two ways to prevent pneumonia</a:t>
            </a:r>
            <a:endParaRPr dirty="0"/>
          </a:p>
          <a:p>
            <a:pPr marL="457200" lvl="0" indent="-457200" algn="l" rtl="0">
              <a:lnSpc>
                <a:spcPct val="150000"/>
              </a:lnSpc>
              <a:spcBef>
                <a:spcPts val="1000"/>
              </a:spcBef>
              <a:spcAft>
                <a:spcPts val="0"/>
              </a:spcAft>
              <a:buClr>
                <a:schemeClr val="dk1"/>
              </a:buClr>
              <a:buSzPts val="2600"/>
              <a:buFont typeface="Calibri"/>
              <a:buAutoNum type="arabicPeriod"/>
            </a:pPr>
            <a:r>
              <a:rPr lang="en-US" sz="2600" dirty="0"/>
              <a:t>In a child with chest in-drawing, the chest moves out when the child breathes in. True or false?</a:t>
            </a:r>
            <a:endParaRPr dirty="0"/>
          </a:p>
          <a:p>
            <a:pPr marL="457200" lvl="0" indent="-317500" algn="l" rtl="0">
              <a:lnSpc>
                <a:spcPct val="150000"/>
              </a:lnSpc>
              <a:spcBef>
                <a:spcPts val="1000"/>
              </a:spcBef>
              <a:spcAft>
                <a:spcPts val="0"/>
              </a:spcAft>
              <a:buClr>
                <a:schemeClr val="dk1"/>
              </a:buClr>
              <a:buSzPts val="2200"/>
              <a:buFont typeface="Calibri"/>
              <a:buNone/>
            </a:pPr>
            <a:endParaRPr dirty="0"/>
          </a:p>
        </p:txBody>
      </p:sp>
      <p:sp>
        <p:nvSpPr>
          <p:cNvPr id="1778" name="Google Shape;1778;p50"/>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13</a:t>
            </a:r>
            <a:endParaRPr dirty="0"/>
          </a:p>
        </p:txBody>
      </p:sp>
      <p:sp>
        <p:nvSpPr>
          <p:cNvPr id="1779" name="Google Shape;1779;p5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53</a:t>
            </a:fld>
            <a:endParaRPr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784"/>
        <p:cNvGrpSpPr/>
        <p:nvPr/>
      </p:nvGrpSpPr>
      <p:grpSpPr>
        <a:xfrm>
          <a:off x="0" y="0"/>
          <a:ext cx="0" cy="0"/>
          <a:chOff x="0" y="0"/>
          <a:chExt cx="0" cy="0"/>
        </a:xfrm>
      </p:grpSpPr>
      <p:sp>
        <p:nvSpPr>
          <p:cNvPr id="1785" name="Google Shape;1785;p5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Express quiz (continued)</a:t>
            </a:r>
            <a:endParaRPr dirty="0"/>
          </a:p>
        </p:txBody>
      </p:sp>
      <p:sp>
        <p:nvSpPr>
          <p:cNvPr id="1786" name="Google Shape;1786;p5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457200" lvl="0" indent="-457200" algn="l" rtl="0">
              <a:lnSpc>
                <a:spcPct val="130000"/>
              </a:lnSpc>
              <a:spcBef>
                <a:spcPts val="0"/>
              </a:spcBef>
              <a:spcAft>
                <a:spcPts val="0"/>
              </a:spcAft>
              <a:buClr>
                <a:schemeClr val="dk1"/>
              </a:buClr>
              <a:buSzPts val="2400"/>
              <a:buFont typeface="Calibri"/>
              <a:buAutoNum type="arabicPeriod" startAt="5"/>
            </a:pPr>
            <a:r>
              <a:rPr lang="en-US" sz="2400" dirty="0"/>
              <a:t>An 8-month-old child has a breathing rate of 45 breaths per minute. Is this fast or normal?</a:t>
            </a:r>
            <a:endParaRPr dirty="0"/>
          </a:p>
          <a:p>
            <a:pPr marL="457200" lvl="0" indent="-457200" algn="l" rtl="0">
              <a:lnSpc>
                <a:spcPct val="130000"/>
              </a:lnSpc>
              <a:spcBef>
                <a:spcPts val="1000"/>
              </a:spcBef>
              <a:spcAft>
                <a:spcPts val="0"/>
              </a:spcAft>
              <a:buClr>
                <a:schemeClr val="dk1"/>
              </a:buClr>
              <a:buSzPts val="2400"/>
              <a:buFont typeface="Calibri"/>
              <a:buAutoNum type="arabicPeriod" startAt="5"/>
            </a:pPr>
            <a:r>
              <a:rPr lang="en-US" sz="2400" dirty="0"/>
              <a:t>A 3-year-old child has a breathing rate of 46 breaths per minute. Is this fast or normal?</a:t>
            </a:r>
            <a:endParaRPr dirty="0"/>
          </a:p>
          <a:p>
            <a:pPr marL="457200" lvl="0" indent="-457200" algn="l" rtl="0">
              <a:lnSpc>
                <a:spcPct val="130000"/>
              </a:lnSpc>
              <a:spcBef>
                <a:spcPts val="1000"/>
              </a:spcBef>
              <a:spcAft>
                <a:spcPts val="0"/>
              </a:spcAft>
              <a:buClr>
                <a:schemeClr val="dk1"/>
              </a:buClr>
              <a:buSzPts val="2400"/>
              <a:buFont typeface="Calibri"/>
              <a:buAutoNum type="arabicPeriod" startAt="5"/>
            </a:pPr>
            <a:r>
              <a:rPr lang="en-US" sz="2400" dirty="0"/>
              <a:t>If a 4-year-old child with cough has chest in-drawing, you should </a:t>
            </a:r>
            <a:endParaRPr dirty="0"/>
          </a:p>
          <a:p>
            <a:pPr marL="914400" lvl="1" indent="-457200" algn="l" rtl="0">
              <a:lnSpc>
                <a:spcPct val="130000"/>
              </a:lnSpc>
              <a:spcBef>
                <a:spcPts val="500"/>
              </a:spcBef>
              <a:spcAft>
                <a:spcPts val="0"/>
              </a:spcAft>
              <a:buClr>
                <a:schemeClr val="dk1"/>
              </a:buClr>
              <a:buSzPts val="2400"/>
              <a:buFont typeface="Calibri"/>
              <a:buAutoNum type="alphaLcPeriod"/>
            </a:pPr>
            <a:r>
              <a:rPr lang="en-US" sz="2400" dirty="0"/>
              <a:t>Give amoxicillin now and advise on treatment at home</a:t>
            </a:r>
            <a:endParaRPr dirty="0"/>
          </a:p>
          <a:p>
            <a:pPr marL="914400" lvl="1" indent="-457200" algn="l" rtl="0">
              <a:lnSpc>
                <a:spcPct val="130000"/>
              </a:lnSpc>
              <a:spcBef>
                <a:spcPts val="500"/>
              </a:spcBef>
              <a:spcAft>
                <a:spcPts val="0"/>
              </a:spcAft>
              <a:buClr>
                <a:schemeClr val="dk1"/>
              </a:buClr>
              <a:buSzPts val="2400"/>
              <a:buFont typeface="Calibri"/>
              <a:buAutoNum type="alphaLcPeriod"/>
            </a:pPr>
            <a:r>
              <a:rPr lang="en-US" sz="2400" dirty="0"/>
              <a:t>Give amoxicillin now and refer</a:t>
            </a:r>
            <a:endParaRPr dirty="0"/>
          </a:p>
          <a:p>
            <a:pPr marL="914400" lvl="1" indent="-457200" algn="l" rtl="0">
              <a:lnSpc>
                <a:spcPct val="130000"/>
              </a:lnSpc>
              <a:spcBef>
                <a:spcPts val="500"/>
              </a:spcBef>
              <a:spcAft>
                <a:spcPts val="0"/>
              </a:spcAft>
              <a:buClr>
                <a:schemeClr val="dk1"/>
              </a:buClr>
              <a:buSzPts val="2400"/>
              <a:buFont typeface="Calibri"/>
              <a:buAutoNum type="alphaLcPeriod"/>
            </a:pPr>
            <a:r>
              <a:rPr lang="en-US" sz="2400" dirty="0"/>
              <a:t>Refer immediately</a:t>
            </a:r>
            <a:endParaRPr dirty="0"/>
          </a:p>
          <a:p>
            <a:pPr marL="457200" lvl="0" indent="-317500" algn="l" rtl="0">
              <a:lnSpc>
                <a:spcPct val="150000"/>
              </a:lnSpc>
              <a:spcBef>
                <a:spcPts val="1000"/>
              </a:spcBef>
              <a:spcAft>
                <a:spcPts val="0"/>
              </a:spcAft>
              <a:buClr>
                <a:schemeClr val="dk1"/>
              </a:buClr>
              <a:buSzPts val="2200"/>
              <a:buFont typeface="Calibri"/>
              <a:buNone/>
            </a:pPr>
            <a:endParaRPr dirty="0"/>
          </a:p>
        </p:txBody>
      </p:sp>
      <p:sp>
        <p:nvSpPr>
          <p:cNvPr id="1787" name="Google Shape;1787;p51"/>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13</a:t>
            </a:r>
            <a:endParaRPr dirty="0"/>
          </a:p>
        </p:txBody>
      </p:sp>
      <p:sp>
        <p:nvSpPr>
          <p:cNvPr id="1788" name="Google Shape;1788;p5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54</a:t>
            </a:fld>
            <a:endParaRPr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793"/>
        <p:cNvGrpSpPr/>
        <p:nvPr/>
      </p:nvGrpSpPr>
      <p:grpSpPr>
        <a:xfrm>
          <a:off x="0" y="0"/>
          <a:ext cx="0" cy="0"/>
          <a:chOff x="0" y="0"/>
          <a:chExt cx="0" cy="0"/>
        </a:xfrm>
      </p:grpSpPr>
      <p:sp>
        <p:nvSpPr>
          <p:cNvPr id="1794" name="Google Shape;1794;p52"/>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Express quiz (continued)</a:t>
            </a:r>
            <a:endParaRPr dirty="0"/>
          </a:p>
        </p:txBody>
      </p:sp>
      <p:sp>
        <p:nvSpPr>
          <p:cNvPr id="1795" name="Google Shape;1795;p5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514350" lvl="0" indent="-514350" algn="l" rtl="0">
              <a:lnSpc>
                <a:spcPct val="150000"/>
              </a:lnSpc>
              <a:spcBef>
                <a:spcPts val="0"/>
              </a:spcBef>
              <a:spcAft>
                <a:spcPts val="0"/>
              </a:spcAft>
              <a:buClr>
                <a:schemeClr val="dk1"/>
              </a:buClr>
              <a:buSzPts val="2600"/>
              <a:buFont typeface="+mj-lt"/>
              <a:buAutoNum type="arabicPeriod" startAt="8"/>
            </a:pPr>
            <a:r>
              <a:rPr lang="en-US" sz="2600" dirty="0"/>
              <a:t>What is the correct amoxicillin dosage and length of treatment for a 6-month-old child with pneumonia? </a:t>
            </a:r>
            <a:endParaRPr dirty="0"/>
          </a:p>
          <a:p>
            <a:pPr marL="457200" lvl="0" indent="-457200" algn="l" rtl="0">
              <a:lnSpc>
                <a:spcPct val="150000"/>
              </a:lnSpc>
              <a:spcBef>
                <a:spcPts val="1000"/>
              </a:spcBef>
              <a:spcAft>
                <a:spcPts val="0"/>
              </a:spcAft>
              <a:buClr>
                <a:schemeClr val="dk1"/>
              </a:buClr>
              <a:buSzPts val="2600"/>
              <a:buFont typeface="Calibri"/>
              <a:buAutoNum type="arabicPeriod" startAt="8"/>
            </a:pPr>
            <a:r>
              <a:rPr lang="en-US" sz="2600" dirty="0"/>
              <a:t>What is the correct amoxicillin dosage and length of treatment for a 3-year-old child with pneumonia?</a:t>
            </a:r>
            <a:endParaRPr dirty="0"/>
          </a:p>
          <a:p>
            <a:pPr marL="457200" lvl="0" indent="-457200" algn="l" rtl="0">
              <a:lnSpc>
                <a:spcPct val="150000"/>
              </a:lnSpc>
              <a:spcBef>
                <a:spcPts val="1000"/>
              </a:spcBef>
              <a:spcAft>
                <a:spcPts val="0"/>
              </a:spcAft>
              <a:buClr>
                <a:schemeClr val="dk1"/>
              </a:buClr>
              <a:buSzPts val="2600"/>
              <a:buFont typeface="Calibri"/>
              <a:buAutoNum type="arabicPeriod" startAt="8"/>
            </a:pPr>
            <a:r>
              <a:rPr lang="en-US" sz="2600" dirty="0"/>
              <a:t>If a child with pneumonia feels better after taking amoxicillin for 4 days, the treatment can be stopped. True or false?</a:t>
            </a:r>
            <a:endParaRPr dirty="0"/>
          </a:p>
          <a:p>
            <a:pPr marL="457200" lvl="0" indent="-317500" algn="l" rtl="0">
              <a:lnSpc>
                <a:spcPct val="150000"/>
              </a:lnSpc>
              <a:spcBef>
                <a:spcPts val="1000"/>
              </a:spcBef>
              <a:spcAft>
                <a:spcPts val="0"/>
              </a:spcAft>
              <a:buClr>
                <a:schemeClr val="dk1"/>
              </a:buClr>
              <a:buSzPts val="2200"/>
              <a:buFont typeface="Calibri"/>
              <a:buNone/>
            </a:pPr>
            <a:endParaRPr dirty="0"/>
          </a:p>
        </p:txBody>
      </p:sp>
      <p:sp>
        <p:nvSpPr>
          <p:cNvPr id="1796" name="Google Shape;1796;p52"/>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13</a:t>
            </a:r>
            <a:endParaRPr dirty="0"/>
          </a:p>
        </p:txBody>
      </p:sp>
      <p:sp>
        <p:nvSpPr>
          <p:cNvPr id="1797" name="Google Shape;1797;p5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55</a:t>
            </a:fld>
            <a:endParaRPr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802"/>
        <p:cNvGrpSpPr/>
        <p:nvPr/>
      </p:nvGrpSpPr>
      <p:grpSpPr>
        <a:xfrm>
          <a:off x="0" y="0"/>
          <a:ext cx="0" cy="0"/>
          <a:chOff x="0" y="0"/>
          <a:chExt cx="0" cy="0"/>
        </a:xfrm>
      </p:grpSpPr>
      <p:sp>
        <p:nvSpPr>
          <p:cNvPr id="1803" name="Google Shape;1803;p53"/>
          <p:cNvSpPr>
            <a:spLocks noGrp="1"/>
          </p:cNvSpPr>
          <p:nvPr>
            <p:ph type="pic" idx="2"/>
          </p:nvPr>
        </p:nvSpPr>
        <p:spPr>
          <a:xfrm>
            <a:off x="0" y="0"/>
            <a:ext cx="5483700" cy="6858000"/>
          </a:xfrm>
          <a:prstGeom prst="rect">
            <a:avLst/>
          </a:prstGeom>
          <a:solidFill>
            <a:srgbClr val="FFF2E3"/>
          </a:solidFill>
          <a:ln>
            <a:noFill/>
          </a:ln>
        </p:spPr>
        <p:txBody>
          <a:bodyPr/>
          <a:lstStyle/>
          <a:p>
            <a:endParaRPr lang="en-US" dirty="0"/>
          </a:p>
        </p:txBody>
      </p:sp>
      <p:sp>
        <p:nvSpPr>
          <p:cNvPr id="1804" name="Google Shape;1804;p53"/>
          <p:cNvSpPr txBox="1">
            <a:spLocks noGrp="1"/>
          </p:cNvSpPr>
          <p:nvPr>
            <p:ph type="body" idx="3"/>
          </p:nvPr>
        </p:nvSpPr>
        <p:spPr>
          <a:xfrm>
            <a:off x="5871650" y="2125350"/>
            <a:ext cx="5576850" cy="2672100"/>
          </a:xfrm>
          <a:prstGeom prst="rect">
            <a:avLst/>
          </a:prstGeom>
          <a:noFill/>
          <a:ln>
            <a:noFill/>
          </a:ln>
        </p:spPr>
        <p:txBody>
          <a:bodyPr spcFirstLastPara="1" wrap="square" lIns="91425" tIns="45700" rIns="91425" bIns="45700" anchor="ctr" anchorCtr="0">
            <a:normAutofit fontScale="85000" lnSpcReduction="10000"/>
          </a:bodyPr>
          <a:lstStyle/>
          <a:p>
            <a:pPr marL="0" lvl="0" indent="0" algn="l" rtl="0">
              <a:lnSpc>
                <a:spcPct val="100000"/>
              </a:lnSpc>
              <a:spcBef>
                <a:spcPts val="0"/>
              </a:spcBef>
              <a:spcAft>
                <a:spcPts val="0"/>
              </a:spcAft>
              <a:buClr>
                <a:schemeClr val="lt1"/>
              </a:buClr>
              <a:buSzPct val="128000"/>
              <a:buFont typeface="Calibri"/>
              <a:buNone/>
            </a:pPr>
            <a:r>
              <a:rPr lang="en-US" sz="2500" dirty="0"/>
              <a:t>Manage pneumonia safely and effectively by:</a:t>
            </a:r>
            <a:endParaRPr sz="1400" dirty="0">
              <a:solidFill>
                <a:schemeClr val="dk1"/>
              </a:solidFill>
            </a:endParaRPr>
          </a:p>
          <a:p>
            <a:pPr marL="457200" lvl="0" indent="-411480" algn="l" rtl="0">
              <a:lnSpc>
                <a:spcPct val="100000"/>
              </a:lnSpc>
              <a:spcBef>
                <a:spcPts val="0"/>
              </a:spcBef>
              <a:spcAft>
                <a:spcPts val="0"/>
              </a:spcAft>
              <a:buClr>
                <a:schemeClr val="lt1"/>
              </a:buClr>
              <a:buSzPct val="128000"/>
              <a:buFont typeface="Source Sans Pro"/>
              <a:buChar char="•"/>
            </a:pPr>
            <a:r>
              <a:rPr lang="en-US" sz="2500" dirty="0"/>
              <a:t>Initiating treatment and clearly explaining treatment regimen to the caregiver</a:t>
            </a:r>
            <a:endParaRPr sz="2500" dirty="0">
              <a:solidFill>
                <a:schemeClr val="dk1"/>
              </a:solidFill>
            </a:endParaRPr>
          </a:p>
          <a:p>
            <a:pPr marL="457200" lvl="0" indent="-411480" algn="l" rtl="0">
              <a:lnSpc>
                <a:spcPct val="100000"/>
              </a:lnSpc>
              <a:spcBef>
                <a:spcPts val="0"/>
              </a:spcBef>
              <a:spcAft>
                <a:spcPts val="0"/>
              </a:spcAft>
              <a:buClr>
                <a:schemeClr val="lt1"/>
              </a:buClr>
              <a:buSzPct val="128000"/>
              <a:buFont typeface="Source Sans Pro"/>
              <a:buChar char="•"/>
            </a:pPr>
            <a:r>
              <a:rPr lang="en-US" sz="2500" dirty="0"/>
              <a:t>Checking the caregiver’s understanding by asking open-ended questions</a:t>
            </a:r>
            <a:endParaRPr sz="1400" dirty="0">
              <a:solidFill>
                <a:schemeClr val="dk1"/>
              </a:solidFill>
            </a:endParaRPr>
          </a:p>
          <a:p>
            <a:pPr marL="457200" lvl="0" indent="-411480" algn="l" rtl="0">
              <a:lnSpc>
                <a:spcPct val="100000"/>
              </a:lnSpc>
              <a:spcBef>
                <a:spcPts val="0"/>
              </a:spcBef>
              <a:spcAft>
                <a:spcPts val="0"/>
              </a:spcAft>
              <a:buClr>
                <a:schemeClr val="lt1"/>
              </a:buClr>
              <a:buSzPct val="128000"/>
              <a:buFont typeface="Source Sans Pro"/>
              <a:buChar char="•"/>
            </a:pPr>
            <a:r>
              <a:rPr lang="en-US" sz="2500" dirty="0"/>
              <a:t>Explaining when to take the child to a health facility</a:t>
            </a:r>
            <a:endParaRPr sz="1400" dirty="0">
              <a:solidFill>
                <a:schemeClr val="dk1"/>
              </a:solidFill>
            </a:endParaRPr>
          </a:p>
          <a:p>
            <a:pPr marL="457200" lvl="0" indent="-411480" algn="l" rtl="0">
              <a:lnSpc>
                <a:spcPct val="100000"/>
              </a:lnSpc>
              <a:spcBef>
                <a:spcPts val="0"/>
              </a:spcBef>
              <a:spcAft>
                <a:spcPts val="0"/>
              </a:spcAft>
              <a:buClr>
                <a:schemeClr val="lt1"/>
              </a:buClr>
              <a:buSzPct val="128000"/>
              <a:buFont typeface="Source Sans Pro"/>
              <a:buChar char="•"/>
            </a:pPr>
            <a:r>
              <a:rPr lang="en-US" sz="2500" dirty="0"/>
              <a:t>Providing timely referrals as needed</a:t>
            </a:r>
            <a:endParaRPr dirty="0"/>
          </a:p>
        </p:txBody>
      </p:sp>
      <p:pic>
        <p:nvPicPr>
          <p:cNvPr id="1805" name="Google Shape;1805;p53"/>
          <p:cNvPicPr preferRelativeResize="0"/>
          <p:nvPr/>
        </p:nvPicPr>
        <p:blipFill rotWithShape="1">
          <a:blip r:embed="rId3">
            <a:alphaModFix/>
          </a:blip>
          <a:srcRect/>
          <a:stretch/>
        </p:blipFill>
        <p:spPr>
          <a:xfrm>
            <a:off x="271467" y="4373875"/>
            <a:ext cx="4940756" cy="2362200"/>
          </a:xfrm>
          <a:prstGeom prst="rect">
            <a:avLst/>
          </a:prstGeom>
          <a:noFill/>
          <a:ln>
            <a:noFill/>
          </a:ln>
        </p:spPr>
      </p:pic>
      <p:pic>
        <p:nvPicPr>
          <p:cNvPr id="1806" name="Google Shape;1806;p53"/>
          <p:cNvPicPr preferRelativeResize="0"/>
          <p:nvPr/>
        </p:nvPicPr>
        <p:blipFill rotWithShape="1">
          <a:blip r:embed="rId4">
            <a:alphaModFix/>
          </a:blip>
          <a:srcRect/>
          <a:stretch/>
        </p:blipFill>
        <p:spPr>
          <a:xfrm>
            <a:off x="-46575" y="0"/>
            <a:ext cx="5576850" cy="4854279"/>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811"/>
        <p:cNvGrpSpPr/>
        <p:nvPr/>
      </p:nvGrpSpPr>
      <p:grpSpPr>
        <a:xfrm>
          <a:off x="0" y="0"/>
          <a:ext cx="0" cy="0"/>
          <a:chOff x="0" y="0"/>
          <a:chExt cx="0" cy="0"/>
        </a:xfrm>
      </p:grpSpPr>
      <p:sp>
        <p:nvSpPr>
          <p:cNvPr id="1812" name="Google Shape;1812;g1d6d865577e_0_19"/>
          <p:cNvSpPr txBox="1">
            <a:spLocks noGrp="1"/>
          </p:cNvSpPr>
          <p:nvPr>
            <p:ph type="body" idx="1"/>
          </p:nvPr>
        </p:nvSpPr>
        <p:spPr>
          <a:xfrm>
            <a:off x="1146902" y="843149"/>
            <a:ext cx="4730400" cy="103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1000"/>
              </a:spcBef>
              <a:spcAft>
                <a:spcPts val="0"/>
              </a:spcAft>
              <a:buSzPts val="3600"/>
              <a:buNone/>
            </a:pPr>
            <a:r>
              <a:rPr lang="en-US" dirty="0"/>
              <a:t>THANK YOU</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83"/>
        <p:cNvGrpSpPr/>
        <p:nvPr/>
      </p:nvGrpSpPr>
      <p:grpSpPr>
        <a:xfrm>
          <a:off x="0" y="0"/>
          <a:ext cx="0" cy="0"/>
          <a:chOff x="0" y="0"/>
          <a:chExt cx="0" cy="0"/>
        </a:xfrm>
      </p:grpSpPr>
      <p:sp>
        <p:nvSpPr>
          <p:cNvPr id="1184" name="Google Shape;1184;g1d8b3a75488_1_10"/>
          <p:cNvSpPr txBox="1">
            <a:spLocks noGrp="1"/>
          </p:cNvSpPr>
          <p:nvPr>
            <p:ph type="title"/>
          </p:nvPr>
        </p:nvSpPr>
        <p:spPr>
          <a:xfrm>
            <a:off x="838201" y="619800"/>
            <a:ext cx="9848100" cy="7257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00000"/>
              <a:buFont typeface="Roboto Condensed"/>
              <a:buNone/>
            </a:pPr>
            <a:r>
              <a:rPr lang="en-US" dirty="0"/>
              <a:t>What is the difference between pneumonia and a cold?</a:t>
            </a:r>
            <a:endParaRPr dirty="0"/>
          </a:p>
        </p:txBody>
      </p:sp>
      <p:sp>
        <p:nvSpPr>
          <p:cNvPr id="1185" name="Google Shape;1185;g1d8b3a75488_1_10"/>
          <p:cNvSpPr txBox="1">
            <a:spLocks noGrp="1"/>
          </p:cNvSpPr>
          <p:nvPr>
            <p:ph type="sldNum" idx="12"/>
          </p:nvPr>
        </p:nvSpPr>
        <p:spPr>
          <a:xfrm>
            <a:off x="11221278" y="6310312"/>
            <a:ext cx="7041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a:t>
            </a:fld>
            <a:endParaRPr dirty="0"/>
          </a:p>
        </p:txBody>
      </p:sp>
      <p:sp>
        <p:nvSpPr>
          <p:cNvPr id="1186" name="Google Shape;1186;g1d8b3a75488_1_10"/>
          <p:cNvSpPr txBox="1">
            <a:spLocks noGrp="1"/>
          </p:cNvSpPr>
          <p:nvPr>
            <p:ph type="body" idx="1"/>
          </p:nvPr>
        </p:nvSpPr>
        <p:spPr>
          <a:xfrm>
            <a:off x="838198" y="2188311"/>
            <a:ext cx="6372000" cy="3477900"/>
          </a:xfrm>
          <a:prstGeom prst="rect">
            <a:avLst/>
          </a:prstGeom>
          <a:noFill/>
          <a:ln>
            <a:noFill/>
          </a:ln>
        </p:spPr>
        <p:txBody>
          <a:bodyPr spcFirstLastPara="1" wrap="square" lIns="91425" tIns="45700" rIns="91425" bIns="45700" anchor="t" anchorCtr="0">
            <a:normAutofit fontScale="85000" lnSpcReduction="10000"/>
          </a:bodyPr>
          <a:lstStyle/>
          <a:p>
            <a:pPr marL="228600" lvl="0" indent="-201930" algn="l" rtl="0">
              <a:lnSpc>
                <a:spcPct val="150000"/>
              </a:lnSpc>
              <a:spcBef>
                <a:spcPts val="0"/>
              </a:spcBef>
              <a:spcAft>
                <a:spcPts val="0"/>
              </a:spcAft>
              <a:buClr>
                <a:schemeClr val="dk1"/>
              </a:buClr>
              <a:buSzPct val="100000"/>
              <a:buChar char="•"/>
            </a:pPr>
            <a:r>
              <a:rPr lang="en-US" sz="2800" dirty="0"/>
              <a:t>A cold (green) affects only the upper respiratory tract (nose, throat) and is less serious. Most can be treated at home with rest and fluids.</a:t>
            </a:r>
            <a:endParaRPr dirty="0"/>
          </a:p>
          <a:p>
            <a:pPr marL="228600" lvl="0" indent="-201930" algn="l" rtl="0">
              <a:lnSpc>
                <a:spcPct val="150000"/>
              </a:lnSpc>
              <a:spcBef>
                <a:spcPts val="1000"/>
              </a:spcBef>
              <a:spcAft>
                <a:spcPts val="0"/>
              </a:spcAft>
              <a:buClr>
                <a:schemeClr val="dk1"/>
              </a:buClr>
              <a:buSzPct val="100000"/>
              <a:buChar char="•"/>
            </a:pPr>
            <a:r>
              <a:rPr lang="en-US" sz="2800" dirty="0"/>
              <a:t>Pneumonia (red) affects the lungs and lower respiratory tract and can cause severe illness.</a:t>
            </a:r>
            <a:endParaRPr dirty="0"/>
          </a:p>
        </p:txBody>
      </p:sp>
      <p:pic>
        <p:nvPicPr>
          <p:cNvPr id="1187" name="Google Shape;1187;g1d8b3a75488_1_10">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6360225" y="877000"/>
            <a:ext cx="6100500" cy="6100500"/>
          </a:xfrm>
          <a:prstGeom prst="rect">
            <a:avLst/>
          </a:prstGeom>
          <a:noFill/>
          <a:ln>
            <a:noFill/>
          </a:ln>
        </p:spPr>
      </p:pic>
      <p:sp>
        <p:nvSpPr>
          <p:cNvPr id="1188" name="Google Shape;1188;g1d8b3a75488_1_10">
            <a:extLst>
              <a:ext uri="{C183D7F6-B498-43B3-948B-1728B52AA6E4}">
                <adec:decorative xmlns:adec="http://schemas.microsoft.com/office/drawing/2017/decorative" val="1"/>
              </a:ext>
            </a:extLst>
          </p:cNvPr>
          <p:cNvSpPr/>
          <p:nvPr/>
        </p:nvSpPr>
        <p:spPr>
          <a:xfrm>
            <a:off x="9390650" y="2854475"/>
            <a:ext cx="1535400" cy="962100"/>
          </a:xfrm>
          <a:prstGeom prst="ellipse">
            <a:avLst/>
          </a:prstGeom>
          <a:noFill/>
          <a:ln w="76200" cap="flat" cmpd="sng">
            <a:solidFill>
              <a:srgbClr val="00B05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1189" name="Google Shape;1189;g1d8b3a75488_1_10">
            <a:extLst>
              <a:ext uri="{C183D7F6-B498-43B3-948B-1728B52AA6E4}">
                <adec:decorative xmlns:adec="http://schemas.microsoft.com/office/drawing/2017/decorative" val="1"/>
              </a:ext>
            </a:extLst>
          </p:cNvPr>
          <p:cNvSpPr/>
          <p:nvPr/>
        </p:nvSpPr>
        <p:spPr>
          <a:xfrm>
            <a:off x="9390650" y="5013700"/>
            <a:ext cx="1535400" cy="962100"/>
          </a:xfrm>
          <a:prstGeom prst="ellipse">
            <a:avLst/>
          </a:prstGeom>
          <a:noFill/>
          <a:ln w="762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94"/>
        <p:cNvGrpSpPr/>
        <p:nvPr/>
      </p:nvGrpSpPr>
      <p:grpSpPr>
        <a:xfrm>
          <a:off x="0" y="0"/>
          <a:ext cx="0" cy="0"/>
          <a:chOff x="0" y="0"/>
          <a:chExt cx="0" cy="0"/>
        </a:xfrm>
      </p:grpSpPr>
      <p:sp>
        <p:nvSpPr>
          <p:cNvPr id="1195" name="Google Shape;1195;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The danger of pneumonia</a:t>
            </a:r>
            <a:endParaRPr dirty="0"/>
          </a:p>
        </p:txBody>
      </p:sp>
      <p:sp>
        <p:nvSpPr>
          <p:cNvPr id="1196" name="Google Shape;1196;p6"/>
          <p:cNvSpPr txBox="1">
            <a:spLocks noGrp="1"/>
          </p:cNvSpPr>
          <p:nvPr>
            <p:ph type="body" idx="1"/>
          </p:nvPr>
        </p:nvSpPr>
        <p:spPr>
          <a:xfrm>
            <a:off x="973112" y="1690688"/>
            <a:ext cx="7841104"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150000"/>
              </a:lnSpc>
              <a:spcBef>
                <a:spcPts val="0"/>
              </a:spcBef>
              <a:spcAft>
                <a:spcPts val="0"/>
              </a:spcAft>
              <a:buClr>
                <a:schemeClr val="dk1"/>
              </a:buClr>
              <a:buSzPts val="2800"/>
              <a:buChar char="•"/>
            </a:pPr>
            <a:r>
              <a:rPr lang="en-US" sz="2800" dirty="0"/>
              <a:t>The leading cause of death in children under 5</a:t>
            </a:r>
            <a:endParaRPr dirty="0"/>
          </a:p>
          <a:p>
            <a:pPr marL="228600" lvl="0" indent="-228600" algn="l" rtl="0">
              <a:lnSpc>
                <a:spcPct val="150000"/>
              </a:lnSpc>
              <a:spcBef>
                <a:spcPts val="1000"/>
              </a:spcBef>
              <a:spcAft>
                <a:spcPts val="0"/>
              </a:spcAft>
              <a:buClr>
                <a:schemeClr val="dk1"/>
              </a:buClr>
              <a:buSzPts val="2800"/>
              <a:buChar char="•"/>
            </a:pPr>
            <a:r>
              <a:rPr lang="en-US" sz="2800" dirty="0"/>
              <a:t>Can get worse very quickly</a:t>
            </a:r>
            <a:endParaRPr dirty="0"/>
          </a:p>
          <a:p>
            <a:pPr marL="228600" lvl="0" indent="-228600" algn="l" rtl="0">
              <a:lnSpc>
                <a:spcPct val="150000"/>
              </a:lnSpc>
              <a:spcBef>
                <a:spcPts val="1000"/>
              </a:spcBef>
              <a:spcAft>
                <a:spcPts val="0"/>
              </a:spcAft>
              <a:buClr>
                <a:schemeClr val="dk1"/>
              </a:buClr>
              <a:buSzPts val="2800"/>
              <a:buChar char="•"/>
            </a:pPr>
            <a:r>
              <a:rPr lang="en-US" sz="2800" dirty="0"/>
              <a:t>Children with pneumonia need care right away</a:t>
            </a:r>
            <a:endParaRPr dirty="0"/>
          </a:p>
        </p:txBody>
      </p:sp>
      <p:sp>
        <p:nvSpPr>
          <p:cNvPr id="1197" name="Google Shape;1197;p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a:t>
            </a:fld>
            <a:endParaRPr dirty="0"/>
          </a:p>
        </p:txBody>
      </p:sp>
      <p:pic>
        <p:nvPicPr>
          <p:cNvPr id="1198" name="Google Shape;1198;p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8189237" y="1209227"/>
            <a:ext cx="2956237" cy="3476624"/>
          </a:xfrm>
          <a:prstGeom prst="rect">
            <a:avLst/>
          </a:prstGeom>
          <a:noFill/>
          <a:ln>
            <a:noFill/>
          </a:ln>
        </p:spPr>
      </p:pic>
      <p:sp>
        <p:nvSpPr>
          <p:cNvPr id="1199" name="Google Shape;1199;p6"/>
          <p:cNvSpPr/>
          <p:nvPr/>
        </p:nvSpPr>
        <p:spPr>
          <a:xfrm>
            <a:off x="1046526" y="4365611"/>
            <a:ext cx="7142711" cy="1603401"/>
          </a:xfrm>
          <a:prstGeom prst="roundRect">
            <a:avLst>
              <a:gd name="adj" fmla="val 8334"/>
            </a:avLst>
          </a:prstGeom>
          <a:solidFill>
            <a:srgbClr val="F69090"/>
          </a:solidFill>
          <a:ln w="9525" cap="flat" cmpd="sng">
            <a:solidFill>
              <a:srgbClr val="8CC73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200"/>
              <a:buFont typeface="Source Sans Pro"/>
              <a:buNone/>
            </a:pPr>
            <a:r>
              <a:rPr lang="en-US" sz="3200" b="1" i="0" u="none" strike="noStrike" cap="none" dirty="0">
                <a:solidFill>
                  <a:schemeClr val="dk1"/>
                </a:solidFill>
                <a:latin typeface="Source Sans Pro"/>
                <a:ea typeface="Source Sans Pro"/>
                <a:cs typeface="Source Sans Pro"/>
                <a:sym typeface="Source Sans Pro"/>
              </a:rPr>
              <a:t>Pneumonia kills more children than any other infectious disease</a:t>
            </a:r>
            <a:endParaRPr sz="1400" b="0" i="0" u="none" strike="noStrike" cap="none" dirty="0">
              <a:solidFill>
                <a:srgbClr val="000000"/>
              </a:solidFill>
              <a:latin typeface="Arial"/>
              <a:ea typeface="Arial"/>
              <a:cs typeface="Arial"/>
              <a:sym typeface="Arial"/>
            </a:endParaRPr>
          </a:p>
        </p:txBody>
      </p:sp>
      <p:sp>
        <p:nvSpPr>
          <p:cNvPr id="1200" name="Google Shape;1200;p6"/>
          <p:cNvSpPr txBox="1"/>
          <p:nvPr/>
        </p:nvSpPr>
        <p:spPr>
          <a:xfrm>
            <a:off x="6666000" y="6596749"/>
            <a:ext cx="5526000" cy="338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000"/>
              <a:buFont typeface="Arial"/>
              <a:buNone/>
            </a:pPr>
            <a:r>
              <a:rPr lang="en-US" sz="1000" b="0" i="0" u="none" strike="noStrike" cap="none" dirty="0">
                <a:solidFill>
                  <a:srgbClr val="000000"/>
                </a:solidFill>
                <a:latin typeface="Source Sans Pro"/>
                <a:ea typeface="Source Sans Pro"/>
                <a:cs typeface="Source Sans Pro"/>
                <a:sym typeface="Source Sans Pro"/>
              </a:rPr>
              <a:t>Credit: CHAI/iCCM Private Provider Training for Child Health Program in Uganda </a:t>
            </a:r>
            <a:endParaRPr sz="10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05"/>
        <p:cNvGrpSpPr/>
        <p:nvPr/>
      </p:nvGrpSpPr>
      <p:grpSpPr>
        <a:xfrm>
          <a:off x="0" y="0"/>
          <a:ext cx="0" cy="0"/>
          <a:chOff x="0" y="0"/>
          <a:chExt cx="0" cy="0"/>
        </a:xfrm>
      </p:grpSpPr>
      <p:sp>
        <p:nvSpPr>
          <p:cNvPr id="1206" name="Google Shape;1206;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What causes pneumonia – how does it spread?</a:t>
            </a:r>
            <a:endParaRPr dirty="0"/>
          </a:p>
        </p:txBody>
      </p:sp>
      <p:sp>
        <p:nvSpPr>
          <p:cNvPr id="1207" name="Google Shape;1207;p7"/>
          <p:cNvSpPr txBox="1">
            <a:spLocks noGrp="1"/>
          </p:cNvSpPr>
          <p:nvPr>
            <p:ph type="body" idx="1"/>
          </p:nvPr>
        </p:nvSpPr>
        <p:spPr>
          <a:xfrm>
            <a:off x="838201" y="1825625"/>
            <a:ext cx="52578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100000"/>
              </a:lnSpc>
              <a:spcBef>
                <a:spcPts val="0"/>
              </a:spcBef>
              <a:spcAft>
                <a:spcPts val="0"/>
              </a:spcAft>
              <a:buClr>
                <a:srgbClr val="1E6C6F"/>
              </a:buClr>
              <a:buSzPts val="2800"/>
              <a:buChar char="•"/>
            </a:pPr>
            <a:r>
              <a:rPr lang="en-US" sz="2800" b="1" dirty="0">
                <a:solidFill>
                  <a:srgbClr val="1E6C6F"/>
                </a:solidFill>
              </a:rPr>
              <a:t>Caused:</a:t>
            </a:r>
            <a:r>
              <a:rPr lang="en-US" dirty="0"/>
              <a:t> </a:t>
            </a:r>
            <a:r>
              <a:rPr lang="en-US" sz="2400" dirty="0"/>
              <a:t>Mostly by bacteria (less commonly by viruses and fungi)</a:t>
            </a:r>
            <a:endParaRPr dirty="0"/>
          </a:p>
          <a:p>
            <a:pPr marL="228600" lvl="0" indent="-228600" algn="l" rtl="0">
              <a:lnSpc>
                <a:spcPct val="100000"/>
              </a:lnSpc>
              <a:spcBef>
                <a:spcPts val="1000"/>
              </a:spcBef>
              <a:spcAft>
                <a:spcPts val="0"/>
              </a:spcAft>
              <a:buClr>
                <a:srgbClr val="1E6C6F"/>
              </a:buClr>
              <a:buSzPts val="2800"/>
              <a:buChar char="•"/>
            </a:pPr>
            <a:r>
              <a:rPr lang="en-US" sz="2800" b="1" dirty="0">
                <a:solidFill>
                  <a:srgbClr val="1E6C6F"/>
                </a:solidFill>
              </a:rPr>
              <a:t>Germs spread:</a:t>
            </a:r>
            <a:r>
              <a:rPr lang="en-US" dirty="0"/>
              <a:t> </a:t>
            </a:r>
            <a:r>
              <a:rPr lang="en-US" sz="2400" dirty="0"/>
              <a:t>Mostly by cough, sneezing, and direct contact with mucous from the respiratory tract.</a:t>
            </a:r>
            <a:endParaRPr dirty="0"/>
          </a:p>
          <a:p>
            <a:pPr marL="228600" lvl="0" indent="-228600" algn="l" rtl="0">
              <a:lnSpc>
                <a:spcPct val="100000"/>
              </a:lnSpc>
              <a:spcBef>
                <a:spcPts val="1000"/>
              </a:spcBef>
              <a:spcAft>
                <a:spcPts val="0"/>
              </a:spcAft>
              <a:buClr>
                <a:srgbClr val="1E6C6F"/>
              </a:buClr>
              <a:buSzPts val="2800"/>
              <a:buChar char="•"/>
            </a:pPr>
            <a:r>
              <a:rPr lang="en-US" sz="2800" b="1" dirty="0">
                <a:solidFill>
                  <a:srgbClr val="1E6C6F"/>
                </a:solidFill>
              </a:rPr>
              <a:t>Risk increased by: </a:t>
            </a:r>
            <a:r>
              <a:rPr lang="en-US" sz="2400" dirty="0"/>
              <a:t>Exposure to indoor air pollution and smoke, crowded living conditions, and malnutrition</a:t>
            </a:r>
            <a:endParaRPr dirty="0"/>
          </a:p>
        </p:txBody>
      </p:sp>
      <p:sp>
        <p:nvSpPr>
          <p:cNvPr id="1208" name="Google Shape;1208;p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a:t>
            </a:fld>
            <a:endParaRPr dirty="0"/>
          </a:p>
        </p:txBody>
      </p:sp>
      <p:pic>
        <p:nvPicPr>
          <p:cNvPr id="1209" name="Google Shape;1209;p7">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6096000" y="2299424"/>
            <a:ext cx="5016396" cy="3402151"/>
          </a:xfrm>
          <a:prstGeom prst="rect">
            <a:avLst/>
          </a:prstGeom>
          <a:noFill/>
          <a:ln>
            <a:noFill/>
          </a:ln>
        </p:spPr>
      </p:pic>
      <p:sp>
        <p:nvSpPr>
          <p:cNvPr id="1210" name="Google Shape;1210;p7"/>
          <p:cNvSpPr txBox="1"/>
          <p:nvPr/>
        </p:nvSpPr>
        <p:spPr>
          <a:xfrm>
            <a:off x="6666000" y="6596749"/>
            <a:ext cx="5526000" cy="338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000"/>
              <a:buFont typeface="Arial"/>
              <a:buNone/>
            </a:pPr>
            <a:r>
              <a:rPr lang="en-US" sz="1000" b="0" i="0" u="none" strike="noStrike" cap="none" dirty="0">
                <a:solidFill>
                  <a:srgbClr val="000000"/>
                </a:solidFill>
                <a:latin typeface="Source Sans Pro"/>
                <a:ea typeface="Source Sans Pro"/>
                <a:cs typeface="Source Sans Pro"/>
                <a:sym typeface="Source Sans Pro"/>
              </a:rPr>
              <a:t>Credit: CHAI/iCCM Private Provider Training for Child Health Program in Uganda </a:t>
            </a:r>
            <a:endParaRPr sz="10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207">
                                            <p:txEl>
                                              <p:pRg st="0" end="0"/>
                                            </p:txEl>
                                          </p:spTgt>
                                        </p:tgtEl>
                                        <p:attrNameLst>
                                          <p:attrName>style.visibility</p:attrName>
                                        </p:attrNameLst>
                                      </p:cBhvr>
                                      <p:to>
                                        <p:strVal val="visible"/>
                                      </p:to>
                                    </p:set>
                                    <p:anim calcmode="lin" valueType="num">
                                      <p:cBhvr additive="base">
                                        <p:cTn id="7" dur="500"/>
                                        <p:tgtEl>
                                          <p:spTgt spid="1207">
                                            <p:txEl>
                                              <p:pRg st="0" end="0"/>
                                            </p:txEl>
                                          </p:spTgt>
                                        </p:tgtEl>
                                        <p:attrNameLst>
                                          <p:attrName>ppt_w</p:attrName>
                                        </p:attrNameLst>
                                      </p:cBhvr>
                                      <p:tavLst>
                                        <p:tav tm="0">
                                          <p:val>
                                            <p:strVal val="0"/>
                                          </p:val>
                                        </p:tav>
                                        <p:tav tm="100000">
                                          <p:val>
                                            <p:strVal val="#ppt_w"/>
                                          </p:val>
                                        </p:tav>
                                      </p:tavLst>
                                    </p:anim>
                                    <p:anim calcmode="lin" valueType="num">
                                      <p:cBhvr additive="base">
                                        <p:cTn id="8" dur="500"/>
                                        <p:tgtEl>
                                          <p:spTgt spid="1207">
                                            <p:txEl>
                                              <p:pRg st="0" end="0"/>
                                            </p:txEl>
                                          </p:spTgt>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1207">
                                            <p:txEl>
                                              <p:pRg st="1" end="1"/>
                                            </p:txEl>
                                          </p:spTgt>
                                        </p:tgtEl>
                                        <p:attrNameLst>
                                          <p:attrName>style.visibility</p:attrName>
                                        </p:attrNameLst>
                                      </p:cBhvr>
                                      <p:to>
                                        <p:strVal val="visible"/>
                                      </p:to>
                                    </p:set>
                                    <p:anim calcmode="lin" valueType="num">
                                      <p:cBhvr additive="base">
                                        <p:cTn id="13" dur="500"/>
                                        <p:tgtEl>
                                          <p:spTgt spid="1207">
                                            <p:txEl>
                                              <p:pRg st="1" end="1"/>
                                            </p:txEl>
                                          </p:spTgt>
                                        </p:tgtEl>
                                        <p:attrNameLst>
                                          <p:attrName>ppt_w</p:attrName>
                                        </p:attrNameLst>
                                      </p:cBhvr>
                                      <p:tavLst>
                                        <p:tav tm="0">
                                          <p:val>
                                            <p:strVal val="0"/>
                                          </p:val>
                                        </p:tav>
                                        <p:tav tm="100000">
                                          <p:val>
                                            <p:strVal val="#ppt_w"/>
                                          </p:val>
                                        </p:tav>
                                      </p:tavLst>
                                    </p:anim>
                                    <p:anim calcmode="lin" valueType="num">
                                      <p:cBhvr additive="base">
                                        <p:cTn id="14" dur="500"/>
                                        <p:tgtEl>
                                          <p:spTgt spid="1207">
                                            <p:txEl>
                                              <p:pRg st="1" end="1"/>
                                            </p:txEl>
                                          </p:spTgt>
                                        </p:tgtEl>
                                        <p:attrNameLst>
                                          <p:attrName>ppt_h</p:attrName>
                                        </p:attrNameLst>
                                      </p:cBhvr>
                                      <p:tavLst>
                                        <p:tav tm="0">
                                          <p:val>
                                            <p:str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1207">
                                            <p:txEl>
                                              <p:pRg st="2" end="2"/>
                                            </p:txEl>
                                          </p:spTgt>
                                        </p:tgtEl>
                                        <p:attrNameLst>
                                          <p:attrName>style.visibility</p:attrName>
                                        </p:attrNameLst>
                                      </p:cBhvr>
                                      <p:to>
                                        <p:strVal val="visible"/>
                                      </p:to>
                                    </p:set>
                                    <p:anim calcmode="lin" valueType="num">
                                      <p:cBhvr additive="base">
                                        <p:cTn id="19" dur="500"/>
                                        <p:tgtEl>
                                          <p:spTgt spid="1207">
                                            <p:txEl>
                                              <p:pRg st="2" end="2"/>
                                            </p:txEl>
                                          </p:spTgt>
                                        </p:tgtEl>
                                        <p:attrNameLst>
                                          <p:attrName>ppt_w</p:attrName>
                                        </p:attrNameLst>
                                      </p:cBhvr>
                                      <p:tavLst>
                                        <p:tav tm="0">
                                          <p:val>
                                            <p:strVal val="0"/>
                                          </p:val>
                                        </p:tav>
                                        <p:tav tm="100000">
                                          <p:val>
                                            <p:strVal val="#ppt_w"/>
                                          </p:val>
                                        </p:tav>
                                      </p:tavLst>
                                    </p:anim>
                                    <p:anim calcmode="lin" valueType="num">
                                      <p:cBhvr additive="base">
                                        <p:cTn id="20" dur="500"/>
                                        <p:tgtEl>
                                          <p:spTgt spid="1207">
                                            <p:txEl>
                                              <p:pRg st="2" end="2"/>
                                            </p:txEl>
                                          </p:spTgt>
                                        </p:tgtEl>
                                        <p:attrNameLst>
                                          <p:attrName>ppt_h</p:attrName>
                                        </p:attrNameLst>
                                      </p:cBhvr>
                                      <p:tavLst>
                                        <p:tav tm="0">
                                          <p:val>
                                            <p:str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209"/>
                                        </p:tgtEl>
                                        <p:attrNameLst>
                                          <p:attrName>style.visibility</p:attrName>
                                        </p:attrNameLst>
                                      </p:cBhvr>
                                      <p:to>
                                        <p:strVal val="visible"/>
                                      </p:to>
                                    </p:set>
                                    <p:animEffect transition="in" filter="fade">
                                      <p:cBhvr>
                                        <p:cTn id="25" dur="1000"/>
                                        <p:tgtEl>
                                          <p:spTgt spid="1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15"/>
        <p:cNvGrpSpPr/>
        <p:nvPr/>
      </p:nvGrpSpPr>
      <p:grpSpPr>
        <a:xfrm>
          <a:off x="0" y="0"/>
          <a:ext cx="0" cy="0"/>
          <a:chOff x="0" y="0"/>
          <a:chExt cx="0" cy="0"/>
        </a:xfrm>
      </p:grpSpPr>
      <p:sp>
        <p:nvSpPr>
          <p:cNvPr id="1216" name="Google Shape;1216;p8"/>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What are the </a:t>
            </a:r>
            <a:r>
              <a:rPr lang="en-US"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signs</a:t>
            </a:r>
            <a:r>
              <a:rPr lang="en-US" dirty="0"/>
              <a:t> and symptoms of pneumonia?</a:t>
            </a:r>
            <a:endParaRPr dirty="0"/>
          </a:p>
        </p:txBody>
      </p:sp>
      <p:sp>
        <p:nvSpPr>
          <p:cNvPr id="1217" name="Google Shape;1217;p8"/>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2</a:t>
            </a:r>
            <a:endParaRPr dirty="0"/>
          </a:p>
        </p:txBody>
      </p:sp>
      <p:sp>
        <p:nvSpPr>
          <p:cNvPr id="1218" name="Google Shape;1218;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a:t>
            </a:fld>
            <a:endParaRPr dirty="0"/>
          </a:p>
        </p:txBody>
      </p:sp>
      <p:sp>
        <p:nvSpPr>
          <p:cNvPr id="1219" name="Google Shape;1219;p8"/>
          <p:cNvSpPr txBox="1">
            <a:spLocks noGrp="1"/>
          </p:cNvSpPr>
          <p:nvPr>
            <p:ph type="body" idx="2"/>
          </p:nvPr>
        </p:nvSpPr>
        <p:spPr>
          <a:xfrm>
            <a:off x="838200" y="1825625"/>
            <a:ext cx="4648200" cy="4530725"/>
          </a:xfrm>
          <a:prstGeom prst="rect">
            <a:avLst/>
          </a:prstGeom>
          <a:noFill/>
          <a:ln>
            <a:noFill/>
          </a:ln>
        </p:spPr>
        <p:txBody>
          <a:bodyPr spcFirstLastPara="1" wrap="square" lIns="91425" tIns="45700" rIns="91425" bIns="45700" anchor="t" anchorCtr="0">
            <a:normAutofit/>
          </a:bodyPr>
          <a:lstStyle/>
          <a:p>
            <a:pPr marL="228600" lvl="0" indent="-228600" algn="l" rtl="0">
              <a:lnSpc>
                <a:spcPct val="133333"/>
              </a:lnSpc>
              <a:spcBef>
                <a:spcPts val="0"/>
              </a:spcBef>
              <a:spcAft>
                <a:spcPts val="0"/>
              </a:spcAft>
              <a:buClr>
                <a:schemeClr val="dk1"/>
              </a:buClr>
              <a:buSzPts val="3600"/>
              <a:buChar char="•"/>
            </a:pPr>
            <a:r>
              <a:rPr lang="en-US" sz="3600" dirty="0"/>
              <a:t>On a sticky note, write one sign or symptom of pneumonia </a:t>
            </a:r>
            <a:endParaRPr dirty="0"/>
          </a:p>
          <a:p>
            <a:pPr marL="228600" lvl="0" indent="-228600" algn="l" rtl="0">
              <a:lnSpc>
                <a:spcPct val="133333"/>
              </a:lnSpc>
              <a:spcBef>
                <a:spcPts val="1000"/>
              </a:spcBef>
              <a:spcAft>
                <a:spcPts val="0"/>
              </a:spcAft>
              <a:buClr>
                <a:schemeClr val="dk1"/>
              </a:buClr>
              <a:buSzPts val="3600"/>
              <a:buChar char="•"/>
            </a:pPr>
            <a:r>
              <a:rPr lang="en-US" sz="3600" dirty="0"/>
              <a:t>Stick your note to the wall</a:t>
            </a:r>
            <a:endParaRPr dirty="0"/>
          </a:p>
        </p:txBody>
      </p:sp>
      <p:grpSp>
        <p:nvGrpSpPr>
          <p:cNvPr id="1220" name="Google Shape;1220;p8">
            <a:extLst>
              <a:ext uri="{C183D7F6-B498-43B3-948B-1728B52AA6E4}">
                <adec:decorative xmlns:adec="http://schemas.microsoft.com/office/drawing/2017/decorative" val="1"/>
              </a:ext>
            </a:extLst>
          </p:cNvPr>
          <p:cNvGrpSpPr/>
          <p:nvPr/>
        </p:nvGrpSpPr>
        <p:grpSpPr>
          <a:xfrm>
            <a:off x="5962848" y="1825630"/>
            <a:ext cx="6065967" cy="2176809"/>
            <a:chOff x="5410475" y="1531587"/>
            <a:chExt cx="6617900" cy="2470838"/>
          </a:xfrm>
        </p:grpSpPr>
        <p:pic>
          <p:nvPicPr>
            <p:cNvPr id="1221" name="Google Shape;1221;p8"/>
            <p:cNvPicPr preferRelativeResize="0"/>
            <p:nvPr/>
          </p:nvPicPr>
          <p:blipFill rotWithShape="1">
            <a:blip r:embed="rId3">
              <a:alphaModFix/>
            </a:blip>
            <a:srcRect l="12662" r="11923" b="21630"/>
            <a:stretch/>
          </p:blipFill>
          <p:spPr>
            <a:xfrm>
              <a:off x="5410475" y="1825916"/>
              <a:ext cx="1891125" cy="1965084"/>
            </a:xfrm>
            <a:prstGeom prst="rect">
              <a:avLst/>
            </a:prstGeom>
            <a:noFill/>
            <a:ln>
              <a:noFill/>
            </a:ln>
          </p:spPr>
        </p:pic>
        <p:pic>
          <p:nvPicPr>
            <p:cNvPr id="1222" name="Google Shape;1222;p8"/>
            <p:cNvPicPr preferRelativeResize="0"/>
            <p:nvPr/>
          </p:nvPicPr>
          <p:blipFill rotWithShape="1">
            <a:blip r:embed="rId3">
              <a:alphaModFix/>
            </a:blip>
            <a:srcRect l="12662" r="11923" b="21630"/>
            <a:stretch/>
          </p:blipFill>
          <p:spPr>
            <a:xfrm>
              <a:off x="7101225" y="1595322"/>
              <a:ext cx="1768450" cy="1837603"/>
            </a:xfrm>
            <a:prstGeom prst="rect">
              <a:avLst/>
            </a:prstGeom>
            <a:noFill/>
            <a:ln>
              <a:noFill/>
            </a:ln>
          </p:spPr>
        </p:pic>
        <p:pic>
          <p:nvPicPr>
            <p:cNvPr id="1223" name="Google Shape;1223;p8"/>
            <p:cNvPicPr preferRelativeResize="0"/>
            <p:nvPr/>
          </p:nvPicPr>
          <p:blipFill rotWithShape="1">
            <a:blip r:embed="rId3">
              <a:alphaModFix/>
            </a:blip>
            <a:srcRect l="12662" r="11923" b="21630"/>
            <a:stretch/>
          </p:blipFill>
          <p:spPr>
            <a:xfrm>
              <a:off x="8610600" y="2037341"/>
              <a:ext cx="1891125" cy="1965084"/>
            </a:xfrm>
            <a:prstGeom prst="rect">
              <a:avLst/>
            </a:prstGeom>
            <a:noFill/>
            <a:ln>
              <a:noFill/>
            </a:ln>
          </p:spPr>
        </p:pic>
        <p:pic>
          <p:nvPicPr>
            <p:cNvPr id="1224" name="Google Shape;1224;p8"/>
            <p:cNvPicPr preferRelativeResize="0"/>
            <p:nvPr/>
          </p:nvPicPr>
          <p:blipFill rotWithShape="1">
            <a:blip r:embed="rId3">
              <a:alphaModFix/>
            </a:blip>
            <a:srcRect l="12662" r="11923" b="21630"/>
            <a:stretch/>
          </p:blipFill>
          <p:spPr>
            <a:xfrm>
              <a:off x="10259925" y="1531587"/>
              <a:ext cx="1768450" cy="1837600"/>
            </a:xfrm>
            <a:prstGeom prst="rect">
              <a:avLst/>
            </a:prstGeom>
            <a:noFill/>
            <a:ln>
              <a:noFill/>
            </a:ln>
          </p:spPr>
        </p:pic>
      </p:grpSp>
      <p:grpSp>
        <p:nvGrpSpPr>
          <p:cNvPr id="1225" name="Google Shape;1225;p8">
            <a:extLst>
              <a:ext uri="{C183D7F6-B498-43B3-948B-1728B52AA6E4}">
                <adec:decorative xmlns:adec="http://schemas.microsoft.com/office/drawing/2017/decorative" val="1"/>
              </a:ext>
            </a:extLst>
          </p:cNvPr>
          <p:cNvGrpSpPr/>
          <p:nvPr/>
        </p:nvGrpSpPr>
        <p:grpSpPr>
          <a:xfrm>
            <a:off x="6126023" y="4090992"/>
            <a:ext cx="6065967" cy="2176809"/>
            <a:chOff x="5410475" y="1531587"/>
            <a:chExt cx="6617900" cy="2470838"/>
          </a:xfrm>
        </p:grpSpPr>
        <p:pic>
          <p:nvPicPr>
            <p:cNvPr id="1226" name="Google Shape;1226;p8"/>
            <p:cNvPicPr preferRelativeResize="0"/>
            <p:nvPr/>
          </p:nvPicPr>
          <p:blipFill rotWithShape="1">
            <a:blip r:embed="rId3">
              <a:alphaModFix/>
            </a:blip>
            <a:srcRect l="12662" r="11923" b="21630"/>
            <a:stretch/>
          </p:blipFill>
          <p:spPr>
            <a:xfrm>
              <a:off x="5410475" y="1825916"/>
              <a:ext cx="1891125" cy="1965084"/>
            </a:xfrm>
            <a:prstGeom prst="rect">
              <a:avLst/>
            </a:prstGeom>
            <a:noFill/>
            <a:ln>
              <a:noFill/>
            </a:ln>
          </p:spPr>
        </p:pic>
        <p:pic>
          <p:nvPicPr>
            <p:cNvPr id="1227" name="Google Shape;1227;p8"/>
            <p:cNvPicPr preferRelativeResize="0"/>
            <p:nvPr/>
          </p:nvPicPr>
          <p:blipFill rotWithShape="1">
            <a:blip r:embed="rId3">
              <a:alphaModFix/>
            </a:blip>
            <a:srcRect l="12662" r="11923" b="21630"/>
            <a:stretch/>
          </p:blipFill>
          <p:spPr>
            <a:xfrm>
              <a:off x="7101225" y="1595322"/>
              <a:ext cx="1768450" cy="1837603"/>
            </a:xfrm>
            <a:prstGeom prst="rect">
              <a:avLst/>
            </a:prstGeom>
            <a:noFill/>
            <a:ln>
              <a:noFill/>
            </a:ln>
          </p:spPr>
        </p:pic>
        <p:pic>
          <p:nvPicPr>
            <p:cNvPr id="1228" name="Google Shape;1228;p8"/>
            <p:cNvPicPr preferRelativeResize="0"/>
            <p:nvPr/>
          </p:nvPicPr>
          <p:blipFill rotWithShape="1">
            <a:blip r:embed="rId3">
              <a:alphaModFix/>
            </a:blip>
            <a:srcRect l="12662" r="11923" b="21630"/>
            <a:stretch/>
          </p:blipFill>
          <p:spPr>
            <a:xfrm>
              <a:off x="8610600" y="2037341"/>
              <a:ext cx="1891125" cy="1965084"/>
            </a:xfrm>
            <a:prstGeom prst="rect">
              <a:avLst/>
            </a:prstGeom>
            <a:noFill/>
            <a:ln>
              <a:noFill/>
            </a:ln>
          </p:spPr>
        </p:pic>
        <p:pic>
          <p:nvPicPr>
            <p:cNvPr id="1229" name="Google Shape;1229;p8"/>
            <p:cNvPicPr preferRelativeResize="0"/>
            <p:nvPr/>
          </p:nvPicPr>
          <p:blipFill rotWithShape="1">
            <a:blip r:embed="rId3">
              <a:alphaModFix/>
            </a:blip>
            <a:srcRect l="12662" r="11923" b="21630"/>
            <a:stretch/>
          </p:blipFill>
          <p:spPr>
            <a:xfrm>
              <a:off x="10259925" y="1531587"/>
              <a:ext cx="1768450" cy="1837600"/>
            </a:xfrm>
            <a:prstGeom prst="rect">
              <a:avLst/>
            </a:prstGeom>
            <a:noFill/>
            <a:ln>
              <a:noFill/>
            </a:ln>
          </p:spPr>
        </p:pic>
      </p:grpSp>
    </p:spTree>
  </p:cSld>
  <p:clrMapOvr>
    <a:masterClrMapping/>
  </p:clrMapOvr>
</p:sld>
</file>

<file path=ppt/theme/theme1.xml><?xml version="1.0" encoding="utf-8"?>
<a:theme xmlns:a="http://schemas.openxmlformats.org/drawingml/2006/main" name="Branded Image Slides">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ight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Light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Light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02841AF3E051B499CA9BACFA20EF8EA" ma:contentTypeVersion="20" ma:contentTypeDescription="Create a new document." ma:contentTypeScope="" ma:versionID="0428c2dd7b7e6a1594ccb9656155d541">
  <xsd:schema xmlns:xsd="http://www.w3.org/2001/XMLSchema" xmlns:xs="http://www.w3.org/2001/XMLSchema" xmlns:p="http://schemas.microsoft.com/office/2006/metadata/properties" xmlns:ns2="d9eca71f-2779-4b16-a8fd-abbad002b6f3" xmlns:ns3="3a6f91b1-a58e-4169-ad8b-8626878c99ea" xmlns:ns4="2b04e3bf-eb77-48e0-9993-e01b67b1c33a" targetNamespace="http://schemas.microsoft.com/office/2006/metadata/properties" ma:root="true" ma:fieldsID="7f192e5babdb2c05708f70eca3c39332" ns2:_="" ns3:_="" ns4:_="">
    <xsd:import namespace="d9eca71f-2779-4b16-a8fd-abbad002b6f3"/>
    <xsd:import namespace="3a6f91b1-a58e-4169-ad8b-8626878c99ea"/>
    <xsd:import namespace="2b04e3bf-eb77-48e0-9993-e01b67b1c33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3:SharedWithUsers" minOccurs="0"/>
                <xsd:element ref="ns3:SharedWithDetail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9eca71f-2779-4b16-a8fd-abbad002b6f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be66e25-6253-4f8b-9755-5684a1ad782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a6f91b1-a58e-4169-ad8b-8626878c99e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04e3bf-eb77-48e0-9993-e01b67b1c33a"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636d2977-798a-4a3e-a603-1169e4073112}" ma:internalName="TaxCatchAll" ma:showField="CatchAllData" ma:web="3a6f91b1-a58e-4169-ad8b-8626878c99e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9eca71f-2779-4b16-a8fd-abbad002b6f3">
      <Terms xmlns="http://schemas.microsoft.com/office/infopath/2007/PartnerControls"/>
    </lcf76f155ced4ddcb4097134ff3c332f>
    <TaxCatchAll xmlns="2b04e3bf-eb77-48e0-9993-e01b67b1c33a" xsi:nil="true"/>
    <SharedWithUsers xmlns="3a6f91b1-a58e-4169-ad8b-8626878c99ea">
      <UserInfo>
        <DisplayName>Velonirina Andrianifahanana</DisplayName>
        <AccountId>1421</AccountId>
        <AccountType/>
      </UserInfo>
      <UserInfo>
        <DisplayName>Mickael Randriamanjaka</DisplayName>
        <AccountId>1469</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ACA63DB-09CC-4F3F-B423-A7AC5051421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9eca71f-2779-4b16-a8fd-abbad002b6f3"/>
    <ds:schemaRef ds:uri="3a6f91b1-a58e-4169-ad8b-8626878c99ea"/>
    <ds:schemaRef ds:uri="2b04e3bf-eb77-48e0-9993-e01b67b1c33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6A28FD8-52DA-4E09-A27D-6700B6E56CB8}">
  <ds:schemaRefs>
    <ds:schemaRef ds:uri="2b04e3bf-eb77-48e0-9993-e01b67b1c33a"/>
    <ds:schemaRef ds:uri="3a6f91b1-a58e-4169-ad8b-8626878c99ea"/>
    <ds:schemaRef ds:uri="491917e9-5b36-4c61-aec3-9b787e2d2f50"/>
    <ds:schemaRef ds:uri="8d42e0dd-18ca-448e-996e-c2aaa315e839"/>
    <ds:schemaRef ds:uri="94a43eeb-7e14-48d3-a2f9-b54e2f2818eb"/>
    <ds:schemaRef ds:uri="d9eca71f-2779-4b16-a8fd-abbad002b6f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08815EB5-E6F1-4583-8315-E401B959E24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31</TotalTime>
  <Words>9787</Words>
  <Application>Microsoft Office PowerPoint</Application>
  <PresentationFormat>Widescreen</PresentationFormat>
  <Paragraphs>801</Paragraphs>
  <Slides>57</Slides>
  <Notes>57</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57</vt:i4>
      </vt:variant>
    </vt:vector>
  </HeadingPairs>
  <TitlesOfParts>
    <vt:vector size="68" baseType="lpstr">
      <vt:lpstr>Calibri</vt:lpstr>
      <vt:lpstr>Roboto Condensed</vt:lpstr>
      <vt:lpstr>Arial Narrow</vt:lpstr>
      <vt:lpstr>Source Sans Pro</vt:lpstr>
      <vt:lpstr>Arial Black</vt:lpstr>
      <vt:lpstr>Courier New</vt:lpstr>
      <vt:lpstr>Arial</vt:lpstr>
      <vt:lpstr>Branded Image Slides</vt:lpstr>
      <vt:lpstr>Light Background</vt:lpstr>
      <vt:lpstr>1_Light Background</vt:lpstr>
      <vt:lpstr>2_Light Background</vt:lpstr>
      <vt:lpstr>PowerPoint Presentation</vt:lpstr>
      <vt:lpstr>PowerPoint Presentation</vt:lpstr>
      <vt:lpstr>Learning objectives</vt:lpstr>
      <vt:lpstr>Group discussion</vt:lpstr>
      <vt:lpstr>What is pneumonia?</vt:lpstr>
      <vt:lpstr>What is the difference between pneumonia and a cold?</vt:lpstr>
      <vt:lpstr>The danger of pneumonia</vt:lpstr>
      <vt:lpstr>What causes pneumonia – how does it spread?</vt:lpstr>
      <vt:lpstr>What are the signs and symptoms of pneumonia?</vt:lpstr>
      <vt:lpstr>How to prevent pneumonia</vt:lpstr>
      <vt:lpstr>Signs and symptoms of pneumonia</vt:lpstr>
      <vt:lpstr>PowerPoint Presentation</vt:lpstr>
      <vt:lpstr>PowerPoint Presentation</vt:lpstr>
      <vt:lpstr>Learning objectives</vt:lpstr>
      <vt:lpstr>Checking for difficult breathing in a child (&gt; 2 months -5 years)  </vt:lpstr>
      <vt:lpstr>Preparing for identifying chest in-drawing</vt:lpstr>
      <vt:lpstr>What does chest in-drawing look like in a child?</vt:lpstr>
      <vt:lpstr>Chest in-drawing in infants younger than 2 months</vt:lpstr>
      <vt:lpstr>Demonstration: identifying chest in-drawing</vt:lpstr>
      <vt:lpstr>Practice 1: Identifying chest in-drawing</vt:lpstr>
      <vt:lpstr>Practice 2: Identifying chest in-drawing</vt:lpstr>
      <vt:lpstr>Identifying fast breathing: How fast is fast?</vt:lpstr>
      <vt:lpstr>How to count breaths</vt:lpstr>
      <vt:lpstr>Discussion: How to count breaths</vt:lpstr>
      <vt:lpstr>Demonstration: Fast breathing and counting breaths </vt:lpstr>
      <vt:lpstr>Practice 1: Identifying fast breathing</vt:lpstr>
      <vt:lpstr>Practice 2: Identifying fast breathing (continued)</vt:lpstr>
      <vt:lpstr>Discussion: Identifying chest in-drawing and fast breathing</vt:lpstr>
      <vt:lpstr>PowerPoint Presentation</vt:lpstr>
      <vt:lpstr>PowerPoint Presentation</vt:lpstr>
      <vt:lpstr>Learning objectives</vt:lpstr>
      <vt:lpstr>Child assessment – where to start?</vt:lpstr>
      <vt:lpstr>When to refer a sick child </vt:lpstr>
      <vt:lpstr>When to refer- young infants &lt;2 months </vt:lpstr>
      <vt:lpstr>When to refer (continued)</vt:lpstr>
      <vt:lpstr>When to treat</vt:lpstr>
      <vt:lpstr>Treating pneumonia: amoxicillin dosage </vt:lpstr>
      <vt:lpstr>Deciding on the dose of amoxicillin to give a child</vt:lpstr>
      <vt:lpstr>Helping the caregiver to give the first dose</vt:lpstr>
      <vt:lpstr>Help the caregiver to give the first dose</vt:lpstr>
      <vt:lpstr>Counsel the caregiver on when to get more help</vt:lpstr>
      <vt:lpstr>Before the caregiver departs</vt:lpstr>
      <vt:lpstr>Dangers of giving antibiotics like amoxicillin incorrectly</vt:lpstr>
      <vt:lpstr>Dangers of giving antibiotics like amoxicillin incorrectly (continued)</vt:lpstr>
      <vt:lpstr>Role play: Scenario 1</vt:lpstr>
      <vt:lpstr>Scenario 1: Discussion</vt:lpstr>
      <vt:lpstr>Role play: Scenario 2</vt:lpstr>
      <vt:lpstr>Scenario 2: Discussion</vt:lpstr>
      <vt:lpstr>Role play: Scenario 3</vt:lpstr>
      <vt:lpstr>Scenario 3: Discussion</vt:lpstr>
      <vt:lpstr>Role play: Scenario 4</vt:lpstr>
      <vt:lpstr>Scenario 4: Discussion</vt:lpstr>
      <vt:lpstr>Express quiz</vt:lpstr>
      <vt:lpstr>Express quiz (continued)</vt:lpstr>
      <vt:lpstr>Express quiz (continued)</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Erin Dumas</dc:creator>
  <cp:lastModifiedBy>Mariela Rodriguez</cp:lastModifiedBy>
  <cp:revision>5</cp:revision>
  <dcterms:created xsi:type="dcterms:W3CDTF">2020-07-17T17:14:17Z</dcterms:created>
  <dcterms:modified xsi:type="dcterms:W3CDTF">2024-11-11T19:25:53Z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0x010100402841AF3E051B499CA9BACFA20EF8EA</vt:lpwstr>
  </property>
  <property fmtid="{D5CDD505-2E9C-101B-9397-08002B2CF9AE}" pid="3" name="MediaServiceImageTags">
    <vt:lpwstr/>
  </property>
</Properties>
</file>