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59" r:id="rId5"/>
    <p:sldMasterId id="2147483709" r:id="rId6"/>
  </p:sldMasterIdLst>
  <p:notesMasterIdLst>
    <p:notesMasterId r:id="rId18"/>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x="12192000" cy="6858000"/>
  <p:notesSz cx="6858000" cy="9144000"/>
  <p:embeddedFontLst>
    <p:embeddedFont>
      <p:font typeface="Arial Black" panose="020B0A04020102020204" pitchFamily="34" charset="0"/>
      <p:regular r:id="rId19"/>
      <p:bold r:id="rId20"/>
    </p:embeddedFont>
    <p:embeddedFont>
      <p:font typeface="Roboto Condensed" panose="02000000000000000000" pitchFamily="2" charset="0"/>
      <p:regular r:id="rId21"/>
      <p:bold r:id="rId22"/>
      <p:italic r:id="rId23"/>
      <p:boldItalic r:id="rId24"/>
    </p:embeddedFont>
    <p:embeddedFont>
      <p:font typeface="Source Sans Pro" panose="020B0503030403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32" roundtripDataSignature="AMtx7miHFBX3g6ILbfXkMRr4ZJ4/1G4y8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tricia Jodrey" initials="" lastIdx="2" clrIdx="0"/>
  <p:cmAuthor id="1" name="Eva Burke" initials="" lastIdx="3" clrIdx="1"/>
  <p:cmAuthor id="2" name="Nancy Bolan" initials="" lastIdx="1" clrIdx="2"/>
  <p:cmAuthor id="3" name="Afeefa Abdur-Rahman" initials="" lastIdx="1" clrIdx="3"/>
  <p:cmAuthor id="4" name="Rebecca Husband" initials="" lastIdx="2" clrIdx="4"/>
  <p:cmAuthor id="5" name="Kristina Granger" initials="" lastIdx="1" clrIdx="5"/>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377" autoAdjust="0"/>
  </p:normalViewPr>
  <p:slideViewPr>
    <p:cSldViewPr snapToGrid="0">
      <p:cViewPr varScale="1">
        <p:scale>
          <a:sx n="30" d="100"/>
          <a:sy n="30" d="100"/>
        </p:scale>
        <p:origin x="1316" y="44"/>
      </p:cViewPr>
      <p:guideLst/>
    </p:cSldViewPr>
  </p:slideViewPr>
  <p:notesTextViewPr>
    <p:cViewPr>
      <p:scale>
        <a:sx n="1" d="1"/>
        <a:sy n="1" d="1"/>
      </p:scale>
      <p:origin x="0" y="0"/>
    </p:cViewPr>
  </p:notesTextViewPr>
  <p:notesViewPr>
    <p:cSldViewPr snapToGrid="0">
      <p:cViewPr varScale="1">
        <p:scale>
          <a:sx n="48" d="100"/>
          <a:sy n="48" d="100"/>
        </p:scale>
        <p:origin x="1916" y="4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7.fntdata"/><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6.fntdata"/><Relationship Id="rId32" Type="http://customschemas.google.com/relationships/presentationmetadata" Target="meta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font" Target="fonts/font9.fntdata"/><Relationship Id="rId35"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Husband" userId="a1c3f38b-1c71-4d5c-b171-57ba1883ef73" providerId="ADAL" clId="{E3C0E123-59AA-49EE-B028-3883A7AC4142}"/>
    <pc:docChg chg="modSld">
      <pc:chgData name="Rebecca Husband" userId="a1c3f38b-1c71-4d5c-b171-57ba1883ef73" providerId="ADAL" clId="{E3C0E123-59AA-49EE-B028-3883A7AC4142}" dt="2024-10-15T15:23:57.273" v="72"/>
      <pc:docMkLst>
        <pc:docMk/>
      </pc:docMkLst>
      <pc:sldChg chg="modNotes modNotesTx">
        <pc:chgData name="Rebecca Husband" userId="a1c3f38b-1c71-4d5c-b171-57ba1883ef73" providerId="ADAL" clId="{E3C0E123-59AA-49EE-B028-3883A7AC4142}" dt="2024-10-04T20:59:26.049" v="21" actId="6549"/>
        <pc:sldMkLst>
          <pc:docMk/>
          <pc:sldMk cId="0" sldId="256"/>
        </pc:sldMkLst>
      </pc:sldChg>
      <pc:sldChg chg="modNotes modNotesTx">
        <pc:chgData name="Rebecca Husband" userId="a1c3f38b-1c71-4d5c-b171-57ba1883ef73" providerId="ADAL" clId="{E3C0E123-59AA-49EE-B028-3883A7AC4142}" dt="2024-10-14T19:23:59.987" v="29" actId="20577"/>
        <pc:sldMkLst>
          <pc:docMk/>
          <pc:sldMk cId="0" sldId="257"/>
        </pc:sldMkLst>
      </pc:sldChg>
      <pc:sldChg chg="modNotes">
        <pc:chgData name="Rebecca Husband" userId="a1c3f38b-1c71-4d5c-b171-57ba1883ef73" providerId="ADAL" clId="{E3C0E123-59AA-49EE-B028-3883A7AC4142}" dt="2024-10-15T15:23:41.991" v="64"/>
        <pc:sldMkLst>
          <pc:docMk/>
          <pc:sldMk cId="0" sldId="258"/>
        </pc:sldMkLst>
      </pc:sldChg>
      <pc:sldChg chg="modSp modNotes">
        <pc:chgData name="Rebecca Husband" userId="a1c3f38b-1c71-4d5c-b171-57ba1883ef73" providerId="ADAL" clId="{E3C0E123-59AA-49EE-B028-3883A7AC4142}" dt="2024-10-15T15:23:45.551" v="66"/>
        <pc:sldMkLst>
          <pc:docMk/>
          <pc:sldMk cId="0" sldId="259"/>
        </pc:sldMkLst>
        <pc:spChg chg="mod">
          <ac:chgData name="Rebecca Husband" userId="a1c3f38b-1c71-4d5c-b171-57ba1883ef73" providerId="ADAL" clId="{E3C0E123-59AA-49EE-B028-3883A7AC4142}" dt="2024-10-04T20:57:30.015" v="20" actId="11530"/>
          <ac:spMkLst>
            <pc:docMk/>
            <pc:sldMk cId="0" sldId="259"/>
            <ac:spMk id="700" creationId="{00000000-0000-0000-0000-000000000000}"/>
          </ac:spMkLst>
        </pc:spChg>
      </pc:sldChg>
      <pc:sldChg chg="modNotes modNotesTx">
        <pc:chgData name="Rebecca Husband" userId="a1c3f38b-1c71-4d5c-b171-57ba1883ef73" providerId="ADAL" clId="{E3C0E123-59AA-49EE-B028-3883A7AC4142}" dt="2024-10-14T20:06:13.804" v="37" actId="20577"/>
        <pc:sldMkLst>
          <pc:docMk/>
          <pc:sldMk cId="0" sldId="260"/>
        </pc:sldMkLst>
      </pc:sldChg>
      <pc:sldChg chg="modNotes">
        <pc:chgData name="Rebecca Husband" userId="a1c3f38b-1c71-4d5c-b171-57ba1883ef73" providerId="ADAL" clId="{E3C0E123-59AA-49EE-B028-3883A7AC4142}" dt="2024-10-15T15:23:51.197" v="68"/>
        <pc:sldMkLst>
          <pc:docMk/>
          <pc:sldMk cId="0" sldId="261"/>
        </pc:sldMkLst>
      </pc:sldChg>
      <pc:sldChg chg="modNotes">
        <pc:chgData name="Rebecca Husband" userId="a1c3f38b-1c71-4d5c-b171-57ba1883ef73" providerId="ADAL" clId="{E3C0E123-59AA-49EE-B028-3883A7AC4142}" dt="2024-10-15T15:23:53.695" v="70"/>
        <pc:sldMkLst>
          <pc:docMk/>
          <pc:sldMk cId="0" sldId="262"/>
        </pc:sldMkLst>
      </pc:sldChg>
      <pc:sldChg chg="modNotes">
        <pc:chgData name="Rebecca Husband" userId="a1c3f38b-1c71-4d5c-b171-57ba1883ef73" providerId="ADAL" clId="{E3C0E123-59AA-49EE-B028-3883A7AC4142}" dt="2024-10-15T15:23:57.273" v="72"/>
        <pc:sldMkLst>
          <pc:docMk/>
          <pc:sldMk cId="0" sldId="263"/>
        </pc:sldMkLst>
      </pc:sldChg>
      <pc:sldChg chg="modNotes modNotesTx">
        <pc:chgData name="Rebecca Husband" userId="a1c3f38b-1c71-4d5c-b171-57ba1883ef73" providerId="ADAL" clId="{E3C0E123-59AA-49EE-B028-3883A7AC4142}" dt="2024-10-14T20:06:29.890" v="46" actId="13926"/>
        <pc:sldMkLst>
          <pc:docMk/>
          <pc:sldMk cId="0" sldId="264"/>
        </pc:sldMkLst>
      </pc:sldChg>
      <pc:sldChg chg="modNotes modNotesTx">
        <pc:chgData name="Rebecca Husband" userId="a1c3f38b-1c71-4d5c-b171-57ba1883ef73" providerId="ADAL" clId="{E3C0E123-59AA-49EE-B028-3883A7AC4142}" dt="2024-10-14T20:06:35.410" v="54" actId="20577"/>
        <pc:sldMkLst>
          <pc:docMk/>
          <pc:sldMk cId="0" sldId="265"/>
        </pc:sldMkLst>
      </pc:sldChg>
      <pc:sldChg chg="modNotes modNotesTx">
        <pc:chgData name="Rebecca Husband" userId="a1c3f38b-1c71-4d5c-b171-57ba1883ef73" providerId="ADAL" clId="{E3C0E123-59AA-49EE-B028-3883A7AC4142}" dt="2024-10-14T20:06:39.709" v="62" actId="20577"/>
        <pc:sldMkLst>
          <pc:docMk/>
          <pc:sldMk cId="0" sldId="266"/>
        </pc:sldMkLst>
      </pc:sldChg>
    </pc:docChg>
  </pc:docChgLst>
  <pc:docChgLst>
    <pc:chgData name="Mariela Rodriguez" userId="8b545ed3-f566-48fb-901a-5b0e396e791e" providerId="ADAL" clId="{B275E949-0C8A-4919-AFDD-8C212366B728}"/>
    <pc:docChg chg="modSld">
      <pc:chgData name="Mariela Rodriguez" userId="8b545ed3-f566-48fb-901a-5b0e396e791e" providerId="ADAL" clId="{B275E949-0C8A-4919-AFDD-8C212366B728}" dt="2024-11-11T19:10:36.290" v="286" actId="962"/>
      <pc:docMkLst>
        <pc:docMk/>
      </pc:docMkLst>
      <pc:sldChg chg="modSp mod">
        <pc:chgData name="Mariela Rodriguez" userId="8b545ed3-f566-48fb-901a-5b0e396e791e" providerId="ADAL" clId="{B275E949-0C8A-4919-AFDD-8C212366B728}" dt="2024-11-11T19:10:06.287" v="100" actId="962"/>
        <pc:sldMkLst>
          <pc:docMk/>
          <pc:sldMk cId="0" sldId="257"/>
        </pc:sldMkLst>
        <pc:picChg chg="mod">
          <ac:chgData name="Mariela Rodriguez" userId="8b545ed3-f566-48fb-901a-5b0e396e791e" providerId="ADAL" clId="{B275E949-0C8A-4919-AFDD-8C212366B728}" dt="2024-11-11T19:10:06.287" v="100" actId="962"/>
          <ac:picMkLst>
            <pc:docMk/>
            <pc:sldMk cId="0" sldId="257"/>
            <ac:picMk id="680" creationId="{00000000-0000-0000-0000-000000000000}"/>
          </ac:picMkLst>
        </pc:picChg>
      </pc:sldChg>
      <pc:sldChg chg="modSp mod">
        <pc:chgData name="Mariela Rodriguez" userId="8b545ed3-f566-48fb-901a-5b0e396e791e" providerId="ADAL" clId="{B275E949-0C8A-4919-AFDD-8C212366B728}" dt="2024-11-11T19:09:35.300" v="2" actId="962"/>
        <pc:sldMkLst>
          <pc:docMk/>
          <pc:sldMk cId="0" sldId="258"/>
        </pc:sldMkLst>
        <pc:picChg chg="mod">
          <ac:chgData name="Mariela Rodriguez" userId="8b545ed3-f566-48fb-901a-5b0e396e791e" providerId="ADAL" clId="{B275E949-0C8A-4919-AFDD-8C212366B728}" dt="2024-11-11T19:09:35.300" v="2" actId="962"/>
          <ac:picMkLst>
            <pc:docMk/>
            <pc:sldMk cId="0" sldId="258"/>
            <ac:picMk id="691" creationId="{00000000-0000-0000-0000-000000000000}"/>
          </ac:picMkLst>
        </pc:picChg>
      </pc:sldChg>
      <pc:sldChg chg="modSp mod">
        <pc:chgData name="Mariela Rodriguez" userId="8b545ed3-f566-48fb-901a-5b0e396e791e" providerId="ADAL" clId="{B275E949-0C8A-4919-AFDD-8C212366B728}" dt="2024-11-11T19:09:37.499" v="3" actId="962"/>
        <pc:sldMkLst>
          <pc:docMk/>
          <pc:sldMk cId="0" sldId="262"/>
        </pc:sldMkLst>
        <pc:picChg chg="mod">
          <ac:chgData name="Mariela Rodriguez" userId="8b545ed3-f566-48fb-901a-5b0e396e791e" providerId="ADAL" clId="{B275E949-0C8A-4919-AFDD-8C212366B728}" dt="2024-11-11T19:09:37.499" v="3" actId="962"/>
          <ac:picMkLst>
            <pc:docMk/>
            <pc:sldMk cId="0" sldId="262"/>
            <ac:picMk id="728" creationId="{00000000-0000-0000-0000-000000000000}"/>
          </ac:picMkLst>
        </pc:picChg>
      </pc:sldChg>
      <pc:sldChg chg="modSp mod">
        <pc:chgData name="Mariela Rodriguez" userId="8b545ed3-f566-48fb-901a-5b0e396e791e" providerId="ADAL" clId="{B275E949-0C8A-4919-AFDD-8C212366B728}" dt="2024-11-11T19:09:39.145" v="4" actId="962"/>
        <pc:sldMkLst>
          <pc:docMk/>
          <pc:sldMk cId="0" sldId="263"/>
        </pc:sldMkLst>
        <pc:picChg chg="mod">
          <ac:chgData name="Mariela Rodriguez" userId="8b545ed3-f566-48fb-901a-5b0e396e791e" providerId="ADAL" clId="{B275E949-0C8A-4919-AFDD-8C212366B728}" dt="2024-11-11T19:09:39.145" v="4" actId="962"/>
          <ac:picMkLst>
            <pc:docMk/>
            <pc:sldMk cId="0" sldId="263"/>
            <ac:picMk id="737" creationId="{00000000-0000-0000-0000-000000000000}"/>
          </ac:picMkLst>
        </pc:picChg>
      </pc:sldChg>
      <pc:sldChg chg="modSp mod">
        <pc:chgData name="Mariela Rodriguez" userId="8b545ed3-f566-48fb-901a-5b0e396e791e" providerId="ADAL" clId="{B275E949-0C8A-4919-AFDD-8C212366B728}" dt="2024-11-11T19:10:36.290" v="286" actId="962"/>
        <pc:sldMkLst>
          <pc:docMk/>
          <pc:sldMk cId="0" sldId="265"/>
        </pc:sldMkLst>
        <pc:picChg chg="mod">
          <ac:chgData name="Mariela Rodriguez" userId="8b545ed3-f566-48fb-901a-5b0e396e791e" providerId="ADAL" clId="{B275E949-0C8A-4919-AFDD-8C212366B728}" dt="2024-11-11T19:10:20.681" v="194" actId="962"/>
          <ac:picMkLst>
            <pc:docMk/>
            <pc:sldMk cId="0" sldId="265"/>
            <ac:picMk id="3" creationId="{0802885F-6330-FECC-D204-ADAE678F4D06}"/>
          </ac:picMkLst>
        </pc:picChg>
        <pc:picChg chg="mod">
          <ac:chgData name="Mariela Rodriguez" userId="8b545ed3-f566-48fb-901a-5b0e396e791e" providerId="ADAL" clId="{B275E949-0C8A-4919-AFDD-8C212366B728}" dt="2024-11-11T19:10:36.290" v="286" actId="962"/>
          <ac:picMkLst>
            <pc:docMk/>
            <pc:sldMk cId="0" sldId="265"/>
            <ac:picMk id="5" creationId="{A1E4776E-6F53-97FC-C950-8C421465F91B}"/>
          </ac:picMkLst>
        </pc:picChg>
        <pc:picChg chg="mod">
          <ac:chgData name="Mariela Rodriguez" userId="8b545ed3-f566-48fb-901a-5b0e396e791e" providerId="ADAL" clId="{B275E949-0C8A-4919-AFDD-8C212366B728}" dt="2024-11-11T19:09:51.933" v="98" actId="962"/>
          <ac:picMkLst>
            <pc:docMk/>
            <pc:sldMk cId="0" sldId="265"/>
            <ac:picMk id="763" creationId="{00000000-0000-0000-0000-000000000000}"/>
          </ac:picMkLst>
        </pc:picChg>
      </pc:sldChg>
      <pc:sldChg chg="modSp mod">
        <pc:chgData name="Mariela Rodriguez" userId="8b545ed3-f566-48fb-901a-5b0e396e791e" providerId="ADAL" clId="{B275E949-0C8A-4919-AFDD-8C212366B728}" dt="2024-11-11T19:09:58.028" v="99" actId="962"/>
        <pc:sldMkLst>
          <pc:docMk/>
          <pc:sldMk cId="0" sldId="266"/>
        </pc:sldMkLst>
        <pc:picChg chg="mod">
          <ac:chgData name="Mariela Rodriguez" userId="8b545ed3-f566-48fb-901a-5b0e396e791e" providerId="ADAL" clId="{B275E949-0C8A-4919-AFDD-8C212366B728}" dt="2024-11-11T19:09:58.028" v="99" actId="962"/>
          <ac:picMkLst>
            <pc:docMk/>
            <pc:sldMk cId="0" sldId="266"/>
            <ac:picMk id="77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apps.who.int/iris/bitstream/handle/10665/104772/9789241506823_Module-1_eng.pdf?sequence=3"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usaidmomentum.org/resource/iccm-fp-rh-curricula-review/"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0" i="0" u="none" strike="noStrike" cap="none">
                <a:solidFill>
                  <a:srgbClr val="000000"/>
                </a:solidFill>
                <a:latin typeface="Source Sans Pro"/>
                <a:ea typeface="Source Sans Pro"/>
                <a:cs typeface="Source Sans Pro"/>
                <a:sym typeface="Source Sans Pro"/>
              </a:rPr>
              <a:t>T</a:t>
            </a:r>
            <a:r>
              <a:rPr lang="en-US" sz="1000" b="0" i="0" u="none" strike="noStrike" cap="none">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otal time required to complete this module is approximately 1 hour and 1</a:t>
            </a:r>
            <a:r>
              <a:rPr lang="en-US" sz="100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5</a:t>
            </a:r>
            <a:r>
              <a:rPr lang="en-US" sz="1000" b="0" i="0" u="none" strike="noStrike" cap="none">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 minutes.</a:t>
            </a:r>
            <a:endParaRPr lang="en-US" sz="1000" b="0" i="0" u="none" strike="noStrike" cap="none">
              <a:solidFill>
                <a:srgbClr val="000000"/>
              </a:solidFill>
              <a:latin typeface="Source Sans Pro"/>
              <a:ea typeface="Source Sans Pro"/>
              <a:cs typeface="Source Sans Pro"/>
              <a:sym typeface="Source Sans Pro"/>
            </a:endParaRPr>
          </a:p>
          <a:p>
            <a:pPr marL="0" lvl="0" indent="0" algn="l" rtl="0">
              <a:spcBef>
                <a:spcPts val="0"/>
              </a:spcBef>
              <a:spcAft>
                <a:spcPts val="0"/>
              </a:spcAft>
              <a:buSzPts val="1000"/>
              <a:buNone/>
            </a:pPr>
            <a:r>
              <a:rPr lang="en-US" sz="1000"/>
              <a:t>Most images have been credited. Where they have not been credited, they are derived from Microsoft 365 stock icons, under a royalty-free license at the Noun Project (</a:t>
            </a:r>
            <a:r>
              <a:rPr lang="en-US" sz="1000" u="sng">
                <a:solidFill>
                  <a:schemeClr val="hlink"/>
                </a:solidFill>
                <a:hlinkClick r:id="rId3"/>
              </a:rPr>
              <a:t>Noun Project: Free Icons &amp; Stock Photos for Everything (thenounproject.com)</a:t>
            </a:r>
            <a:r>
              <a:rPr lang="en-US" sz="1000"/>
              <a:t>), or from USAID’s MOMENTUM style guide and templates.</a:t>
            </a:r>
            <a:endParaRPr lang="en-US" sz="1000">
              <a:solidFill>
                <a:srgbClr val="FAFBFF"/>
              </a:solidFill>
            </a:endParaRPr>
          </a:p>
          <a:p>
            <a:pPr marL="0" lvl="0" indent="0" algn="l" rtl="0">
              <a:lnSpc>
                <a:spcPct val="100000"/>
              </a:lnSpc>
              <a:spcBef>
                <a:spcPts val="0"/>
              </a:spcBef>
              <a:spcAft>
                <a:spcPts val="0"/>
              </a:spcAft>
              <a:buSzPts val="1400"/>
              <a:buNone/>
            </a:pPr>
            <a:endParaRPr lang="en-US" sz="1000" b="1">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900" b="1">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Acknowledgements</a:t>
            </a:r>
            <a:r>
              <a:rPr lang="en-US" sz="900" b="1">
                <a:latin typeface="Source Sans Pro"/>
                <a:ea typeface="Source Sans Pro"/>
                <a:cs typeface="Source Sans Pro"/>
                <a:sym typeface="Source Sans Pro"/>
              </a:rPr>
              <a:t>:</a:t>
            </a:r>
            <a:r>
              <a:rPr lang="en-US" sz="900" b="1"/>
              <a:t> </a:t>
            </a:r>
            <a:endParaRPr lang="en-US" sz="900"/>
          </a:p>
          <a:p>
            <a:pPr marL="0" marR="0" lvl="0" indent="0" algn="l" rtl="0">
              <a:lnSpc>
                <a:spcPct val="100000"/>
              </a:lnSpc>
              <a:spcBef>
                <a:spcPts val="0"/>
              </a:spcBef>
              <a:spcAft>
                <a:spcPts val="0"/>
              </a:spcAft>
              <a:buClr>
                <a:srgbClr val="000000"/>
              </a:buClr>
              <a:buSzPts val="1000"/>
              <a:buFont typeface="Source Sans Pro"/>
              <a:buNone/>
            </a:pPr>
            <a:r>
              <a:rPr lang="en-US" sz="900" b="0" i="0" u="none" strike="noStrike" cap="none">
                <a:solidFill>
                  <a:srgbClr val="000000"/>
                </a:solidFill>
                <a:latin typeface="Source Sans Pro"/>
                <a:ea typeface="Source Sans Pro"/>
                <a:cs typeface="Source Sans Pro"/>
                <a:sym typeface="Source Sans Pro"/>
              </a:rPr>
              <a:t>The content of this module is adapted from:</a:t>
            </a:r>
            <a:endParaRPr lang="en-US" sz="900"/>
          </a:p>
          <a:p>
            <a:pPr marL="228600" marR="0" lvl="0" indent="-228600" algn="l" rtl="0">
              <a:lnSpc>
                <a:spcPct val="100000"/>
              </a:lnSpc>
              <a:spcBef>
                <a:spcPts val="0"/>
              </a:spcBef>
              <a:spcAft>
                <a:spcPts val="0"/>
              </a:spcAft>
              <a:buClr>
                <a:srgbClr val="000000"/>
              </a:buClr>
              <a:buSzPts val="1000"/>
              <a:buFont typeface="Source Sans Pro"/>
              <a:buAutoNum type="arabicPeriod"/>
            </a:pPr>
            <a:r>
              <a:rPr lang="en-US" sz="900">
                <a:solidFill>
                  <a:srgbClr val="000000"/>
                </a:solidFill>
              </a:rPr>
              <a:t>Training Resource Package for Family Planning (FP TRP)</a:t>
            </a:r>
          </a:p>
          <a:p>
            <a:pPr marL="228600" marR="0" lvl="0" indent="-228600" algn="l" rtl="0">
              <a:lnSpc>
                <a:spcPct val="100000"/>
              </a:lnSpc>
              <a:spcBef>
                <a:spcPts val="0"/>
              </a:spcBef>
              <a:spcAft>
                <a:spcPts val="0"/>
              </a:spcAft>
              <a:buClr>
                <a:srgbClr val="000000"/>
              </a:buClr>
              <a:buSzPts val="1000"/>
              <a:buFont typeface="Source Sans Pro"/>
              <a:buAutoNum type="arabicPeriod"/>
            </a:pPr>
            <a:r>
              <a:rPr lang="en-US" sz="900">
                <a:solidFill>
                  <a:srgbClr val="000000"/>
                </a:solidFill>
              </a:rPr>
              <a:t>FP Global Handbook for Providers, 2022</a:t>
            </a:r>
          </a:p>
          <a:p>
            <a:pPr marL="228600" marR="0" lvl="0" indent="-228600" algn="l" rtl="0">
              <a:lnSpc>
                <a:spcPct val="100000"/>
              </a:lnSpc>
              <a:spcBef>
                <a:spcPts val="0"/>
              </a:spcBef>
              <a:spcAft>
                <a:spcPts val="0"/>
              </a:spcAft>
              <a:buClr>
                <a:srgbClr val="000000"/>
              </a:buClr>
              <a:buSzPts val="1000"/>
              <a:buFont typeface="Source Sans Pro"/>
              <a:buAutoNum type="arabicPeriod"/>
            </a:pPr>
            <a:r>
              <a:rPr lang="en-US" sz="900" b="0" i="0" u="none" strike="noStrike" cap="none">
                <a:solidFill>
                  <a:srgbClr val="000000"/>
                </a:solidFill>
                <a:latin typeface="Source Sans Pro"/>
                <a:ea typeface="Source Sans Pro"/>
                <a:cs typeface="Source Sans Pro"/>
                <a:sym typeface="Source Sans Pro"/>
              </a:rPr>
              <a:t>Family Planning Training for Drug Shop Operators, Ministry of Health Uganda. 2018.</a:t>
            </a:r>
            <a:endParaRPr lang="en-US" sz="900"/>
          </a:p>
          <a:p>
            <a:pPr marL="228600" marR="0" lvl="0" indent="-228600" algn="l" rtl="0">
              <a:lnSpc>
                <a:spcPct val="100000"/>
              </a:lnSpc>
              <a:spcBef>
                <a:spcPts val="0"/>
              </a:spcBef>
              <a:spcAft>
                <a:spcPts val="0"/>
              </a:spcAft>
              <a:buClr>
                <a:srgbClr val="000000"/>
              </a:buClr>
              <a:buSzPts val="1000"/>
              <a:buFont typeface="Source Sans Pro"/>
              <a:buAutoNum type="arabicPeriod"/>
            </a:pPr>
            <a:r>
              <a:rPr lang="en-US" sz="900">
                <a:solidFill>
                  <a:srgbClr val="000000"/>
                </a:solidFill>
                <a:latin typeface="Source Sans Pro"/>
                <a:ea typeface="Source Sans Pro"/>
                <a:cs typeface="Source Sans Pro"/>
                <a:sym typeface="Source Sans Pro"/>
              </a:rPr>
              <a:t>Caring for Newborns and Children in the Communit</a:t>
            </a:r>
            <a:r>
              <a:rPr lang="en-US" sz="900">
                <a:solidFill>
                  <a:srgbClr val="000000"/>
                </a:solidFill>
              </a:rPr>
              <a:t>y,</a:t>
            </a:r>
            <a:r>
              <a:rPr lang="en-US" sz="900">
                <a:solidFill>
                  <a:srgbClr val="000000"/>
                </a:solidFill>
                <a:latin typeface="Source Sans Pro"/>
                <a:ea typeface="Source Sans Pro"/>
                <a:cs typeface="Source Sans Pro"/>
                <a:sym typeface="Source Sans Pro"/>
              </a:rPr>
              <a:t> Facilitator Guide. </a:t>
            </a:r>
            <a:r>
              <a:rPr lang="en-US" sz="900" b="0" i="0" u="none" strike="noStrike" cap="none">
                <a:solidFill>
                  <a:srgbClr val="000000"/>
                </a:solidFill>
                <a:latin typeface="Source Sans Pro"/>
                <a:ea typeface="Source Sans Pro"/>
                <a:cs typeface="Source Sans Pro"/>
                <a:sym typeface="Source Sans Pro"/>
              </a:rPr>
              <a:t>WHO, UNICEF, Ministry of Health Uganda. 2010</a:t>
            </a:r>
          </a:p>
          <a:p>
            <a:pPr marL="228600" lvl="0" indent="-228600" algn="l" rtl="0">
              <a:lnSpc>
                <a:spcPct val="100000"/>
              </a:lnSpc>
              <a:spcBef>
                <a:spcPts val="0"/>
              </a:spcBef>
              <a:spcAft>
                <a:spcPts val="0"/>
              </a:spcAft>
              <a:buSzPts val="1000"/>
              <a:buAutoNum type="arabicPeriod"/>
            </a:pPr>
            <a:r>
              <a:rPr lang="en-US" sz="900">
                <a:solidFill>
                  <a:srgbClr val="000000"/>
                </a:solidFill>
              </a:rPr>
              <a:t>Caring for newborns and children in the community: a training course for community health workers: caring for the newborn at home, WHO, 2015</a:t>
            </a:r>
          </a:p>
          <a:p>
            <a:pPr marL="228600" marR="0" lvl="0" indent="-228600" algn="l" rtl="0">
              <a:lnSpc>
                <a:spcPct val="100000"/>
              </a:lnSpc>
              <a:spcBef>
                <a:spcPts val="0"/>
              </a:spcBef>
              <a:spcAft>
                <a:spcPts val="0"/>
              </a:spcAft>
              <a:buClr>
                <a:srgbClr val="000000"/>
              </a:buClr>
              <a:buSzPts val="1000"/>
              <a:buAutoNum type="arabicPeriod"/>
            </a:pPr>
            <a:r>
              <a:rPr lang="en-US" sz="900">
                <a:solidFill>
                  <a:srgbClr val="000000"/>
                </a:solidFill>
              </a:rPr>
              <a:t>WHO iCCM training package for community health workers: Integrated management of childhood illness. WHO, 2014</a:t>
            </a:r>
          </a:p>
          <a:p>
            <a:pPr marL="228600" marR="0" lvl="0" indent="-228600" algn="l" rtl="0">
              <a:lnSpc>
                <a:spcPct val="100000"/>
              </a:lnSpc>
              <a:spcBef>
                <a:spcPts val="0"/>
              </a:spcBef>
              <a:spcAft>
                <a:spcPts val="0"/>
              </a:spcAft>
              <a:buClr>
                <a:srgbClr val="000000"/>
              </a:buClr>
              <a:buSzPts val="1000"/>
              <a:buAutoNum type="arabicPeriod"/>
            </a:pPr>
            <a:r>
              <a:rPr lang="en-US" sz="900">
                <a:solidFill>
                  <a:srgbClr val="000000"/>
                </a:solidFill>
              </a:rPr>
              <a:t>WHO Revised WHO classification and treatment of childhood pneumonia at health facilities, 2014</a:t>
            </a:r>
          </a:p>
          <a:p>
            <a:pPr marL="228600" lvl="0" indent="-228600" algn="l" rtl="0">
              <a:lnSpc>
                <a:spcPct val="100000"/>
              </a:lnSpc>
              <a:spcBef>
                <a:spcPts val="0"/>
              </a:spcBef>
              <a:spcAft>
                <a:spcPts val="0"/>
              </a:spcAft>
              <a:buSzPts val="1000"/>
              <a:buAutoNum type="arabicPeriod"/>
            </a:pPr>
            <a:r>
              <a:rPr lang="en-US" sz="900">
                <a:solidFill>
                  <a:srgbClr val="000000"/>
                </a:solidFill>
              </a:rPr>
              <a:t>WHO Guideline: Managing possible serious bacterial infection in young infants when referral is not feasible (PBSI guidelines), 2015</a:t>
            </a:r>
            <a:endParaRPr lang="en-US" sz="900"/>
          </a:p>
          <a:p>
            <a:pPr marL="228600" marR="0" lvl="0" indent="-228600" algn="l" rtl="0">
              <a:lnSpc>
                <a:spcPct val="100000"/>
              </a:lnSpc>
              <a:spcBef>
                <a:spcPts val="0"/>
              </a:spcBef>
              <a:spcAft>
                <a:spcPts val="0"/>
              </a:spcAft>
              <a:buClr>
                <a:srgbClr val="000000"/>
              </a:buClr>
              <a:buSzPts val="1000"/>
              <a:buAutoNum type="arabicPeriod"/>
            </a:pPr>
            <a:r>
              <a:rPr lang="en-US" sz="900" b="0" i="0" u="none" strike="noStrike" cap="none">
                <a:solidFill>
                  <a:srgbClr val="000000"/>
                </a:solidFill>
                <a:latin typeface="Source Sans Pro"/>
                <a:ea typeface="Source Sans Pro"/>
                <a:sym typeface="Source Sans Pro"/>
              </a:rPr>
              <a:t>IMCI Distance learning course: Module 1: general danger signs, WHO 2014. Available at: </a:t>
            </a:r>
            <a:r>
              <a:rPr lang="en-US" sz="900" u="sng">
                <a:solidFill>
                  <a:schemeClr val="hlink"/>
                </a:solidFill>
                <a:hlinkClick r:id="rId4"/>
              </a:rPr>
              <a:t>https://apps.who.int/iris/bitstream/handle/10665/104772/9789241506823_Module-1_eng.pdf?sequence=3</a:t>
            </a:r>
            <a:endParaRPr lang="en-US" sz="900">
              <a:solidFill>
                <a:srgbClr val="000000"/>
              </a:solidFill>
            </a:endParaRPr>
          </a:p>
          <a:p>
            <a:pPr marL="228600" lvl="0" indent="-228600" algn="l" rtl="0">
              <a:lnSpc>
                <a:spcPct val="100000"/>
              </a:lnSpc>
              <a:spcBef>
                <a:spcPts val="0"/>
              </a:spcBef>
              <a:spcAft>
                <a:spcPts val="0"/>
              </a:spcAft>
              <a:buSzPts val="1000"/>
              <a:buAutoNum type="arabicPeriod"/>
            </a:pPr>
            <a:r>
              <a:rPr lang="en-US" sz="900" b="0" i="0" u="none" strike="noStrike" cap="none">
                <a:solidFill>
                  <a:srgbClr val="000000"/>
                </a:solidFill>
                <a:latin typeface="Source Sans Pro"/>
                <a:ea typeface="Source Sans Pro"/>
                <a:sym typeface="Source Sans Pro"/>
              </a:rPr>
              <a:t>INTEGRATED MANAGEMENT OF CHILDHOOD ILLNESS: Integrated Community Case Management (iCCM): Caring for Newborns and Children in the Community. Facilitators guide. Treating </a:t>
            </a:r>
            <a:r>
              <a:rPr lang="en-US" sz="900" b="0" i="0" u="none" strike="noStrike" cap="none" err="1">
                <a:solidFill>
                  <a:srgbClr val="000000"/>
                </a:solidFill>
                <a:latin typeface="Source Sans Pro"/>
                <a:ea typeface="Source Sans Pro"/>
                <a:sym typeface="Source Sans Pro"/>
              </a:rPr>
              <a:t>Diarrhoea</a:t>
            </a:r>
            <a:r>
              <a:rPr lang="en-US" sz="900" b="0" i="0" u="none" strike="noStrike" cap="none">
                <a:solidFill>
                  <a:srgbClr val="000000"/>
                </a:solidFill>
                <a:latin typeface="Source Sans Pro"/>
                <a:ea typeface="Source Sans Pro"/>
                <a:sym typeface="Source Sans Pro"/>
              </a:rPr>
              <a:t>, Malaria and Fast breathing in the community. Nigeria adaption for CORPs, Oct 2015</a:t>
            </a:r>
          </a:p>
          <a:p>
            <a:pPr marL="228600" lvl="0" indent="-165100" algn="l" rtl="0">
              <a:lnSpc>
                <a:spcPct val="100000"/>
              </a:lnSpc>
              <a:spcBef>
                <a:spcPts val="0"/>
              </a:spcBef>
              <a:spcAft>
                <a:spcPts val="0"/>
              </a:spcAft>
              <a:buSzPts val="1000"/>
              <a:buNone/>
            </a:pPr>
            <a:endParaRPr lang="en-US" sz="1000">
              <a:solidFill>
                <a:srgbClr val="000000"/>
              </a:solidFill>
            </a:endParaRPr>
          </a:p>
        </p:txBody>
      </p:sp>
      <p:sp>
        <p:nvSpPr>
          <p:cNvPr id="667" name="Google Shape;66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Google Shape;75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7" name="Google Shape;75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sz="1000" dirty="0"/>
          </a:p>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Say: </a:t>
            </a:r>
            <a:r>
              <a:rPr lang="en-US" sz="1000" b="0" i="0" u="none" strike="noStrike" cap="none" dirty="0">
                <a:solidFill>
                  <a:srgbClr val="000000"/>
                </a:solidFill>
                <a:latin typeface="Source Sans Pro"/>
                <a:ea typeface="Source Sans Pro"/>
                <a:cs typeface="Source Sans Pro"/>
                <a:sym typeface="Source Sans Pro"/>
              </a:rPr>
              <a:t>Each module includes specific handouts tailored for the content of that module. For the family planning modules, we will distribute an FP On-the-Job Reference Booklet and a counseling tool, the Choice Booklet, rather than distributing handouts. </a:t>
            </a:r>
            <a:r>
              <a:rPr lang="en-US" sz="1000" b="0" i="0" u="none" strike="noStrike" cap="none" dirty="0">
                <a:solidFill>
                  <a:srgbClr val="000000"/>
                </a:solidFill>
                <a:latin typeface="Source Sans Pro"/>
                <a:ea typeface="Source Sans Pro"/>
                <a:sym typeface="Source Sans Pro"/>
              </a:rPr>
              <a:t>For the child health modules, we will similarly distribute the iCCM On-the-Job Reference Booklet</a:t>
            </a:r>
            <a:r>
              <a:rPr lang="en-US" sz="1000" b="0" i="0" u="none" strike="noStrike" cap="none" dirty="0">
                <a:solidFill>
                  <a:srgbClr val="000000"/>
                </a:solidFill>
                <a:latin typeface="Source Sans Pro"/>
                <a:ea typeface="Source Sans Pro"/>
                <a:cs typeface="Source Sans Pro"/>
                <a:sym typeface="Source Sans Pro"/>
              </a:rPr>
              <a:t>. </a:t>
            </a:r>
            <a:endParaRPr sz="1000" b="0" i="0" u="none" strike="noStrike" cap="none" dirty="0">
              <a:solidFill>
                <a:srgbClr val="000000"/>
              </a:solidFill>
              <a:latin typeface="Source Sans Pro"/>
              <a:ea typeface="Source Sans Pro"/>
              <a:sym typeface="Source Sans Pro"/>
            </a:endParaRPr>
          </a:p>
          <a:p>
            <a:pPr marL="0" lvl="0" indent="0" algn="l" rtl="0">
              <a:lnSpc>
                <a:spcPct val="100000"/>
              </a:lnSpc>
              <a:spcBef>
                <a:spcPts val="0"/>
              </a:spcBef>
              <a:spcAft>
                <a:spcPts val="0"/>
              </a:spcAft>
              <a:buClr>
                <a:srgbClr val="000000"/>
              </a:buClr>
              <a:buSzPts val="12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participants if they have any questions and </a:t>
            </a:r>
            <a:r>
              <a:rPr lang="en-US" sz="1000" b="1" i="0" u="none" strike="noStrike" cap="none" dirty="0">
                <a:solidFill>
                  <a:srgbClr val="000000"/>
                </a:solidFill>
                <a:latin typeface="Source Sans Pro"/>
                <a:ea typeface="Source Sans Pro"/>
                <a:cs typeface="Source Sans Pro"/>
                <a:sym typeface="Source Sans Pro"/>
              </a:rPr>
              <a:t>respond </a:t>
            </a:r>
            <a:r>
              <a:rPr lang="en-US" sz="1000" b="0" i="0" u="none" strike="noStrike" cap="none" dirty="0">
                <a:solidFill>
                  <a:srgbClr val="000000"/>
                </a:solidFill>
                <a:latin typeface="Source Sans Pro"/>
                <a:ea typeface="Source Sans Pro"/>
                <a:cs typeface="Source Sans Pro"/>
                <a:sym typeface="Source Sans Pro"/>
              </a:rPr>
              <a:t>as appropriate.</a:t>
            </a:r>
            <a:endParaRPr sz="1000" dirty="0"/>
          </a:p>
          <a:p>
            <a:pPr marL="0" lvl="0" indent="0" algn="l" rtl="0">
              <a:lnSpc>
                <a:spcPct val="100000"/>
              </a:lnSpc>
              <a:spcBef>
                <a:spcPts val="0"/>
              </a:spcBef>
              <a:spcAft>
                <a:spcPts val="0"/>
              </a:spcAft>
              <a:buSzPts val="1400"/>
              <a:buNone/>
            </a:pPr>
            <a:endParaRPr sz="1000" b="0" dirty="0"/>
          </a:p>
          <a:p>
            <a:pPr marL="0" marR="0" lvl="0" indent="0" algn="l" rtl="0">
              <a:lnSpc>
                <a:spcPct val="100000"/>
              </a:lnSpc>
              <a:spcBef>
                <a:spcPts val="0"/>
              </a:spcBef>
              <a:spcAft>
                <a:spcPts val="0"/>
              </a:spcAft>
              <a:buClr>
                <a:schemeClr val="dk1"/>
              </a:buClr>
              <a:buSzPts val="1200"/>
              <a:buFont typeface="Source Sans Pro"/>
              <a:buNone/>
            </a:pPr>
            <a:r>
              <a:rPr lang="en-US" sz="1000" dirty="0"/>
              <a:t>* </a:t>
            </a:r>
            <a:r>
              <a:rPr lang="en-US" sz="1000" b="1" dirty="0"/>
              <a:t>Adaptation note: </a:t>
            </a:r>
            <a:r>
              <a:rPr lang="en-US" sz="1000" b="0" dirty="0"/>
              <a:t>The facilitator can tailor this slide to include the modules that will be taught.</a:t>
            </a:r>
            <a:endParaRPr sz="1000" dirty="0"/>
          </a:p>
          <a:p>
            <a:pPr marL="0" lvl="0" indent="0" algn="l" rtl="0">
              <a:lnSpc>
                <a:spcPct val="100000"/>
              </a:lnSpc>
              <a:spcBef>
                <a:spcPts val="0"/>
              </a:spcBef>
              <a:spcAft>
                <a:spcPts val="0"/>
              </a:spcAft>
              <a:buSzPts val="1400"/>
              <a:buNone/>
            </a:pPr>
            <a:endParaRPr b="0" dirty="0"/>
          </a:p>
        </p:txBody>
      </p:sp>
      <p:sp>
        <p:nvSpPr>
          <p:cNvPr id="758" name="Google Shape;75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7" name="Google Shape;76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a:solidFill>
                  <a:srgbClr val="000000"/>
                </a:solidFill>
                <a:latin typeface="Source Sans Pro"/>
                <a:ea typeface="Source Sans Pro"/>
                <a:cs typeface="Source Sans Pro"/>
                <a:sym typeface="Source Sans Pro"/>
              </a:rPr>
              <a:t>FACILITATOR NOTES</a:t>
            </a:r>
            <a:endParaRPr sz="1000"/>
          </a:p>
          <a:p>
            <a:pPr marL="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participants if they have any last questions and </a:t>
            </a:r>
            <a:r>
              <a:rPr lang="en-US" sz="1000" b="1" i="0" u="none" strike="noStrike" cap="none" dirty="0">
                <a:solidFill>
                  <a:srgbClr val="000000"/>
                </a:solidFill>
                <a:latin typeface="Source Sans Pro"/>
                <a:ea typeface="Source Sans Pro"/>
                <a:cs typeface="Source Sans Pro"/>
                <a:sym typeface="Source Sans Pro"/>
              </a:rPr>
              <a:t>respond </a:t>
            </a:r>
            <a:r>
              <a:rPr lang="en-US" sz="1000" b="0" i="0" u="none" strike="noStrike" cap="none" dirty="0">
                <a:solidFill>
                  <a:srgbClr val="000000"/>
                </a:solidFill>
                <a:latin typeface="Source Sans Pro"/>
                <a:ea typeface="Source Sans Pro"/>
                <a:cs typeface="Source Sans Pro"/>
                <a:sym typeface="Source Sans Pro"/>
              </a:rPr>
              <a:t>as appropriate.</a:t>
            </a:r>
            <a:endParaRPr sz="1000" dirty="0"/>
          </a:p>
          <a:p>
            <a:pPr marL="0" marR="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latin typeface="Source Sans Pro"/>
                <a:ea typeface="Source Sans Pro"/>
                <a:cs typeface="Source Sans Pro"/>
                <a:sym typeface="Source Sans Pro"/>
              </a:rPr>
              <a:t>Close the session by saying: </a:t>
            </a:r>
            <a:r>
              <a:rPr lang="en-US" sz="1000" b="0" i="0" u="none" strike="noStrike" cap="none" dirty="0">
                <a:solidFill>
                  <a:srgbClr val="000000"/>
                </a:solidFill>
                <a:latin typeface="Source Sans Pro"/>
                <a:ea typeface="Source Sans Pro"/>
                <a:cs typeface="Source Sans Pro"/>
                <a:sym typeface="Source Sans Pro"/>
              </a:rPr>
              <a:t>Great. Then let’s get started!</a:t>
            </a:r>
            <a:endParaRPr sz="1000" b="1" i="0" u="none" strike="noStrike" cap="none"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endParaRPr sz="1000" b="0" dirty="0"/>
          </a:p>
          <a:p>
            <a:pPr marL="0" lvl="0" indent="0" algn="l" rtl="0">
              <a:lnSpc>
                <a:spcPct val="100000"/>
              </a:lnSpc>
              <a:spcBef>
                <a:spcPts val="0"/>
              </a:spcBef>
              <a:spcAft>
                <a:spcPts val="0"/>
              </a:spcAft>
              <a:buSzPts val="1400"/>
              <a:buNone/>
            </a:pPr>
            <a:endParaRPr b="0" dirty="0"/>
          </a:p>
        </p:txBody>
      </p:sp>
      <p:sp>
        <p:nvSpPr>
          <p:cNvPr id="768" name="Google Shape;76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FACILITATOR NOTES</a:t>
            </a:r>
            <a:endParaRPr lang="en-US" dirty="0"/>
          </a:p>
          <a:p>
            <a:pPr marL="0" marR="0" lvl="0" indent="0" algn="l" rtl="0">
              <a:lnSpc>
                <a:spcPct val="115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Welcome</a:t>
            </a:r>
            <a:r>
              <a:rPr lang="en-US" sz="1000" dirty="0">
                <a:latin typeface="Source Sans Pro"/>
                <a:ea typeface="Source Sans Pro"/>
                <a:cs typeface="Source Sans Pro"/>
                <a:sym typeface="Source Sans Pro"/>
              </a:rPr>
              <a:t> participants; invite them to sit and make themselves comfortable.</a:t>
            </a:r>
            <a:endParaRPr lang="en-US" dirty="0"/>
          </a:p>
          <a:p>
            <a:pPr marL="0" marR="0" lvl="0" indent="0" algn="l" rtl="0">
              <a:lnSpc>
                <a:spcPct val="115000"/>
              </a:lnSpc>
              <a:spcBef>
                <a:spcPts val="0"/>
              </a:spcBef>
              <a:spcAft>
                <a:spcPts val="0"/>
              </a:spcAft>
              <a:buClr>
                <a:schemeClr val="dk1"/>
              </a:buClr>
              <a:buSzPts val="1000"/>
              <a:buFont typeface="Calibri"/>
              <a:buNone/>
            </a:pPr>
            <a:r>
              <a:rPr lang="en-US" sz="1000" dirty="0">
                <a:latin typeface="Source Sans Pro"/>
                <a:ea typeface="Source Sans Pro"/>
                <a:cs typeface="Source Sans Pro"/>
                <a:sym typeface="Source Sans Pro"/>
              </a:rPr>
              <a:t>Attend to any issues/questions that participants may raise regarding meals and incidentals, transport and transport refunds, lodging, etc.</a:t>
            </a:r>
            <a:endParaRPr lang="en-US" dirty="0"/>
          </a:p>
          <a:p>
            <a:pPr marL="0" marR="0" lvl="0" indent="0" algn="l" rtl="0">
              <a:lnSpc>
                <a:spcPct val="115000"/>
              </a:lnSpc>
              <a:spcBef>
                <a:spcPts val="0"/>
              </a:spcBef>
              <a:spcAft>
                <a:spcPts val="0"/>
              </a:spcAft>
              <a:buClr>
                <a:schemeClr val="dk1"/>
              </a:buClr>
              <a:buSzPts val="1000"/>
              <a:buFont typeface="Calibri"/>
              <a:buNone/>
            </a:pPr>
            <a:r>
              <a:rPr lang="en-US" sz="1000" b="0" dirty="0">
                <a:latin typeface="Source Sans Pro"/>
                <a:ea typeface="Source Sans Pro"/>
                <a:cs typeface="Source Sans Pro"/>
                <a:sym typeface="Source Sans Pro"/>
              </a:rPr>
              <a:t>When everyone has arrived, or when it is the start time, </a:t>
            </a:r>
            <a:r>
              <a:rPr lang="en-US" sz="1000" b="1" dirty="0">
                <a:latin typeface="Source Sans Pro"/>
                <a:ea typeface="Source Sans Pro"/>
                <a:cs typeface="Source Sans Pro"/>
                <a:sym typeface="Source Sans Pro"/>
              </a:rPr>
              <a:t>introduce</a:t>
            </a:r>
            <a:r>
              <a:rPr lang="en-US" sz="1000" dirty="0">
                <a:latin typeface="Source Sans Pro"/>
                <a:ea typeface="Source Sans Pro"/>
                <a:cs typeface="Source Sans Pro"/>
                <a:sym typeface="Source Sans Pro"/>
              </a:rPr>
              <a:t> yourself to the participants.</a:t>
            </a:r>
            <a:endParaRPr lang="en-US" sz="1000" dirty="0"/>
          </a:p>
          <a:p>
            <a:pPr marL="0" marR="0" lvl="0" indent="0" algn="l" rtl="0">
              <a:lnSpc>
                <a:spcPct val="100000"/>
              </a:lnSpc>
              <a:spcBef>
                <a:spcPts val="0"/>
              </a:spcBef>
              <a:spcAft>
                <a:spcPts val="0"/>
              </a:spcAft>
              <a:buClr>
                <a:schemeClr val="dk1"/>
              </a:buClr>
              <a:buSzPts val="1000"/>
              <a:buFont typeface="Calibri"/>
              <a:buNone/>
            </a:pPr>
            <a:r>
              <a:rPr lang="en-US" sz="1000" b="0" dirty="0">
                <a:latin typeface="Source Sans Pro"/>
                <a:ea typeface="Source Sans Pro"/>
                <a:cs typeface="Source Sans Pro"/>
                <a:sym typeface="Source Sans Pro"/>
              </a:rPr>
              <a:t>Then </a:t>
            </a:r>
            <a:r>
              <a:rPr lang="en-US" sz="1000" b="1" dirty="0">
                <a:latin typeface="Source Sans Pro"/>
                <a:ea typeface="Source Sans Pro"/>
                <a:cs typeface="Source Sans Pro"/>
                <a:sym typeface="Source Sans Pro"/>
              </a:rPr>
              <a:t>say: </a:t>
            </a:r>
            <a:r>
              <a:rPr lang="en-US" sz="1000" b="0" dirty="0">
                <a:latin typeface="Source Sans Pro"/>
                <a:ea typeface="Source Sans Pro"/>
                <a:cs typeface="Source Sans Pro"/>
                <a:sym typeface="Source Sans Pro"/>
              </a:rPr>
              <a:t>Here we have the overall goal for this training course. By the end of this training, our aim is that each of you will be able to:</a:t>
            </a:r>
            <a:endParaRPr lang="en-US" sz="1000" dirty="0"/>
          </a:p>
          <a:p>
            <a:pPr marL="0" lvl="0" indent="0" algn="l" rtl="0">
              <a:lnSpc>
                <a:spcPct val="100000"/>
              </a:lnSpc>
              <a:spcBef>
                <a:spcPts val="600"/>
              </a:spcBef>
              <a:spcAft>
                <a:spcPts val="0"/>
              </a:spcAft>
              <a:buClr>
                <a:schemeClr val="dk1"/>
              </a:buClr>
              <a:buSzPts val="1200"/>
              <a:buFont typeface="Arial"/>
              <a:buNone/>
            </a:pPr>
            <a:r>
              <a:rPr lang="en-US" sz="1000" dirty="0"/>
              <a:t>(</a:t>
            </a:r>
            <a:r>
              <a:rPr lang="en-US" sz="1000" b="1" dirty="0"/>
              <a:t>Read</a:t>
            </a:r>
            <a:r>
              <a:rPr lang="en-US" sz="1000" b="0" dirty="0"/>
              <a:t> the points on the slide)</a:t>
            </a:r>
            <a:endParaRPr lang="en-US" sz="1000" dirty="0"/>
          </a:p>
        </p:txBody>
      </p:sp>
      <p:sp>
        <p:nvSpPr>
          <p:cNvPr id="675" name="Google Shape;67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(15 MIN suggested)* </a:t>
            </a:r>
            <a:endParaRPr sz="1000" dirty="0"/>
          </a:p>
          <a:p>
            <a:pPr marL="0" marR="0" lvl="0" indent="0" algn="l" rtl="0">
              <a:lnSpc>
                <a:spcPct val="100000"/>
              </a:lnSpc>
              <a:spcBef>
                <a:spcPts val="0"/>
              </a:spcBef>
              <a:spcAft>
                <a:spcPts val="0"/>
              </a:spcAft>
              <a:buClr>
                <a:srgbClr val="000000"/>
              </a:buClr>
              <a:buSzPts val="1000"/>
              <a:buFont typeface="Source Sans Pro"/>
              <a:buNone/>
            </a:pPr>
            <a:r>
              <a:rPr lang="en-US" sz="1000" b="1" i="0" dirty="0">
                <a:solidFill>
                  <a:srgbClr val="000000"/>
                </a:solidFill>
                <a:latin typeface="Source Sans Pro"/>
                <a:ea typeface="Source Sans Pro"/>
                <a:cs typeface="Source Sans Pro"/>
                <a:sym typeface="Source Sans Pro"/>
              </a:rPr>
              <a:t>Say: </a:t>
            </a:r>
            <a:r>
              <a:rPr lang="en-US" sz="1000" b="0" i="0" dirty="0">
                <a:solidFill>
                  <a:srgbClr val="000000"/>
                </a:solidFill>
                <a:latin typeface="Source Sans Pro"/>
                <a:ea typeface="Source Sans Pro"/>
                <a:cs typeface="Source Sans Pro"/>
                <a:sym typeface="Source Sans Pro"/>
              </a:rPr>
              <a:t>Before we begin, let’s get to know each other a bit more.</a:t>
            </a:r>
            <a:endParaRPr sz="1000" b="1" i="0" dirty="0">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000"/>
              <a:buFont typeface="Source Sans Pro"/>
              <a:buNone/>
            </a:pPr>
            <a:r>
              <a:rPr lang="en-US" sz="1000" b="1" i="0" dirty="0">
                <a:solidFill>
                  <a:srgbClr val="000000"/>
                </a:solidFill>
                <a:latin typeface="Source Sans Pro"/>
                <a:ea typeface="Source Sans Pro"/>
                <a:cs typeface="Source Sans Pro"/>
                <a:sym typeface="Source Sans Pro"/>
              </a:rPr>
              <a:t>Ask</a:t>
            </a:r>
            <a:r>
              <a:rPr lang="en-US" sz="1000" b="0" i="0" dirty="0">
                <a:solidFill>
                  <a:srgbClr val="000000"/>
                </a:solidFill>
                <a:latin typeface="Source Sans Pro"/>
                <a:ea typeface="Source Sans Pro"/>
                <a:cs typeface="Source Sans Pro"/>
                <a:sym typeface="Source Sans Pro"/>
              </a:rPr>
              <a:t> participants to choose a partner they don’t know.</a:t>
            </a:r>
            <a:endParaRPr sz="1000" dirty="0"/>
          </a:p>
          <a:p>
            <a:pPr marL="0" lvl="0" indent="0" algn="l" rtl="0">
              <a:lnSpc>
                <a:spcPct val="100000"/>
              </a:lnSpc>
              <a:spcBef>
                <a:spcPts val="0"/>
              </a:spcBef>
              <a:spcAft>
                <a:spcPts val="0"/>
              </a:spcAft>
              <a:buSzPts val="1400"/>
              <a:buNone/>
            </a:pPr>
            <a:r>
              <a:rPr lang="en-US" sz="1000" b="1" i="0" dirty="0">
                <a:solidFill>
                  <a:srgbClr val="000000"/>
                </a:solidFill>
                <a:latin typeface="Source Sans Pro"/>
                <a:ea typeface="Source Sans Pro"/>
                <a:cs typeface="Source Sans Pro"/>
                <a:sym typeface="Source Sans Pro"/>
              </a:rPr>
              <a:t>Give</a:t>
            </a:r>
            <a:r>
              <a:rPr lang="en-US" sz="1000" b="0" i="0" dirty="0">
                <a:solidFill>
                  <a:srgbClr val="000000"/>
                </a:solidFill>
                <a:latin typeface="Source Sans Pro"/>
                <a:ea typeface="Source Sans Pro"/>
                <a:cs typeface="Source Sans Pro"/>
                <a:sym typeface="Source Sans Pro"/>
              </a:rPr>
              <a:t> 3 minutes for each person to interview his/her partner. </a:t>
            </a:r>
            <a:endParaRPr sz="1000" dirty="0"/>
          </a:p>
          <a:p>
            <a:pPr marL="0" lvl="0" indent="0" algn="l" rtl="0">
              <a:lnSpc>
                <a:spcPct val="100000"/>
              </a:lnSpc>
              <a:spcBef>
                <a:spcPts val="0"/>
              </a:spcBef>
              <a:spcAft>
                <a:spcPts val="0"/>
              </a:spcAft>
              <a:buSzPts val="1400"/>
              <a:buNone/>
            </a:pPr>
            <a:r>
              <a:rPr lang="en-US" sz="1000" b="1" i="0" dirty="0">
                <a:solidFill>
                  <a:srgbClr val="000000"/>
                </a:solidFill>
                <a:latin typeface="Source Sans Pro"/>
                <a:ea typeface="Source Sans Pro"/>
                <a:cs typeface="Source Sans Pro"/>
                <a:sym typeface="Source Sans Pro"/>
              </a:rPr>
              <a:t>Say: </a:t>
            </a:r>
            <a:r>
              <a:rPr lang="en-US" sz="1000" b="0" i="0" dirty="0">
                <a:solidFill>
                  <a:srgbClr val="000000"/>
                </a:solidFill>
                <a:latin typeface="Source Sans Pro"/>
                <a:ea typeface="Source Sans Pro"/>
                <a:cs typeface="Source Sans Pro"/>
                <a:sym typeface="Source Sans Pro"/>
              </a:rPr>
              <a:t>Interview your partner and get answers to these five questions:</a:t>
            </a:r>
            <a:endParaRPr sz="1000" dirty="0"/>
          </a:p>
          <a:p>
            <a:pPr marL="171450" lvl="0" indent="-171450" algn="l" rtl="0">
              <a:lnSpc>
                <a:spcPct val="100000"/>
              </a:lnSpc>
              <a:spcBef>
                <a:spcPts val="0"/>
              </a:spcBef>
              <a:spcAft>
                <a:spcPts val="0"/>
              </a:spcAft>
              <a:buClr>
                <a:srgbClr val="000000"/>
              </a:buClr>
              <a:buSzPts val="1000"/>
              <a:buFont typeface="Arial"/>
              <a:buChar char="•"/>
            </a:pPr>
            <a:r>
              <a:rPr lang="en-US" sz="1000" dirty="0">
                <a:solidFill>
                  <a:srgbClr val="000000"/>
                </a:solidFill>
                <a:latin typeface="Source Sans Pro"/>
                <a:ea typeface="Source Sans Pro"/>
                <a:cs typeface="Source Sans Pro"/>
                <a:sym typeface="Source Sans Pro"/>
              </a:rPr>
              <a:t>Name</a:t>
            </a:r>
            <a:endParaRPr sz="1000" dirty="0"/>
          </a:p>
          <a:p>
            <a:pPr marL="171450" lvl="0" indent="-171450" algn="l" rtl="0">
              <a:lnSpc>
                <a:spcPct val="100000"/>
              </a:lnSpc>
              <a:spcBef>
                <a:spcPts val="0"/>
              </a:spcBef>
              <a:spcAft>
                <a:spcPts val="0"/>
              </a:spcAft>
              <a:buClr>
                <a:srgbClr val="000000"/>
              </a:buClr>
              <a:buSzPts val="1000"/>
              <a:buFont typeface="Arial"/>
              <a:buChar char="•"/>
            </a:pPr>
            <a:r>
              <a:rPr lang="en-US" sz="1000" dirty="0">
                <a:solidFill>
                  <a:srgbClr val="000000"/>
                </a:solidFill>
                <a:latin typeface="Source Sans Pro"/>
                <a:ea typeface="Source Sans Pro"/>
                <a:cs typeface="Source Sans Pro"/>
                <a:sym typeface="Source Sans Pro"/>
              </a:rPr>
              <a:t>Pharmacy or drug shop name </a:t>
            </a:r>
            <a:endParaRPr sz="1000" dirty="0"/>
          </a:p>
          <a:p>
            <a:pPr marL="171450" lvl="0" indent="-171450" algn="l" rtl="0">
              <a:lnSpc>
                <a:spcPct val="100000"/>
              </a:lnSpc>
              <a:spcBef>
                <a:spcPts val="0"/>
              </a:spcBef>
              <a:spcAft>
                <a:spcPts val="0"/>
              </a:spcAft>
              <a:buClr>
                <a:srgbClr val="000000"/>
              </a:buClr>
              <a:buSzPts val="1000"/>
              <a:buFont typeface="Arial"/>
              <a:buChar char="•"/>
            </a:pPr>
            <a:r>
              <a:rPr lang="en-US" sz="1000" dirty="0">
                <a:solidFill>
                  <a:srgbClr val="000000"/>
                </a:solidFill>
                <a:latin typeface="Source Sans Pro"/>
                <a:ea typeface="Source Sans Pro"/>
                <a:cs typeface="Source Sans Pro"/>
                <a:sym typeface="Source Sans Pro"/>
              </a:rPr>
              <a:t>How long he or she has been working in the pharmacy or drug shop</a:t>
            </a:r>
            <a:endParaRPr sz="1000" dirty="0"/>
          </a:p>
          <a:p>
            <a:pPr marL="171450" lvl="0" indent="-171450" algn="l" rtl="0">
              <a:lnSpc>
                <a:spcPct val="100000"/>
              </a:lnSpc>
              <a:spcBef>
                <a:spcPts val="0"/>
              </a:spcBef>
              <a:spcAft>
                <a:spcPts val="0"/>
              </a:spcAft>
              <a:buClr>
                <a:srgbClr val="000000"/>
              </a:buClr>
              <a:buSzPts val="1000"/>
              <a:buFont typeface="Arial"/>
              <a:buChar char="•"/>
            </a:pPr>
            <a:r>
              <a:rPr lang="en-US" sz="1000" dirty="0">
                <a:solidFill>
                  <a:srgbClr val="000000"/>
                </a:solidFill>
                <a:latin typeface="Source Sans Pro"/>
                <a:ea typeface="Source Sans Pro"/>
                <a:cs typeface="Source Sans Pro"/>
                <a:sym typeface="Source Sans Pro"/>
              </a:rPr>
              <a:t>The most rewarding thing about working in a pharmacy or drug shop</a:t>
            </a:r>
            <a:endParaRPr sz="1000" dirty="0"/>
          </a:p>
          <a:p>
            <a:pPr marL="171450" lvl="0" indent="-171450" algn="l" rtl="0">
              <a:lnSpc>
                <a:spcPct val="100000"/>
              </a:lnSpc>
              <a:spcBef>
                <a:spcPts val="0"/>
              </a:spcBef>
              <a:spcAft>
                <a:spcPts val="0"/>
              </a:spcAft>
              <a:buClr>
                <a:srgbClr val="000000"/>
              </a:buClr>
              <a:buSzPts val="1000"/>
              <a:buFont typeface="Arial"/>
              <a:buChar char="•"/>
            </a:pPr>
            <a:r>
              <a:rPr lang="en-US" sz="1000" dirty="0">
                <a:solidFill>
                  <a:srgbClr val="000000"/>
                </a:solidFill>
                <a:latin typeface="Source Sans Pro"/>
                <a:ea typeface="Source Sans Pro"/>
                <a:cs typeface="Source Sans Pro"/>
                <a:sym typeface="Source Sans Pro"/>
              </a:rPr>
              <a:t>What he or she is most interested to learn in this training</a:t>
            </a:r>
            <a:endParaRPr sz="1000" dirty="0"/>
          </a:p>
          <a:p>
            <a:pPr marL="0" lvl="0" indent="0" algn="l" rtl="0">
              <a:lnSpc>
                <a:spcPct val="100000"/>
              </a:lnSpc>
              <a:spcBef>
                <a:spcPts val="0"/>
              </a:spcBef>
              <a:spcAft>
                <a:spcPts val="0"/>
              </a:spcAft>
              <a:buClr>
                <a:srgbClr val="000000"/>
              </a:buClr>
              <a:buSzPts val="1000"/>
              <a:buFont typeface="Source Sans Pro"/>
              <a:buNone/>
            </a:pPr>
            <a:r>
              <a:rPr lang="en-US" sz="1000" b="1" i="0" dirty="0">
                <a:solidFill>
                  <a:srgbClr val="000000"/>
                </a:solidFill>
                <a:latin typeface="Source Sans Pro"/>
                <a:ea typeface="Source Sans Pro"/>
                <a:cs typeface="Source Sans Pro"/>
                <a:sym typeface="Source Sans Pro"/>
              </a:rPr>
              <a:t>Use </a:t>
            </a:r>
            <a:r>
              <a:rPr lang="en-US" sz="1000" b="0" i="0" dirty="0">
                <a:solidFill>
                  <a:srgbClr val="000000"/>
                </a:solidFill>
                <a:latin typeface="Source Sans Pro"/>
                <a:ea typeface="Source Sans Pro"/>
                <a:cs typeface="Source Sans Pro"/>
                <a:sym typeface="Source Sans Pro"/>
              </a:rPr>
              <a:t>yourself as an example if needed by telling the group your own personal responses to the questions. </a:t>
            </a:r>
            <a:endParaRPr sz="1000" dirty="0"/>
          </a:p>
          <a:p>
            <a:pPr marL="0" lvl="0" indent="0" algn="l" rtl="0">
              <a:lnSpc>
                <a:spcPct val="100000"/>
              </a:lnSpc>
              <a:spcBef>
                <a:spcPts val="0"/>
              </a:spcBef>
              <a:spcAft>
                <a:spcPts val="0"/>
              </a:spcAft>
              <a:buClr>
                <a:srgbClr val="000000"/>
              </a:buClr>
              <a:buSzPts val="1000"/>
              <a:buFont typeface="Source Sans Pro"/>
              <a:buNone/>
            </a:pPr>
            <a:r>
              <a:rPr lang="en-US" sz="1000" b="0" i="0" dirty="0">
                <a:solidFill>
                  <a:srgbClr val="000000"/>
                </a:solidFill>
                <a:latin typeface="Source Sans Pro"/>
                <a:ea typeface="Source Sans Pro"/>
                <a:cs typeface="Source Sans Pro"/>
                <a:sym typeface="Source Sans Pro"/>
              </a:rPr>
              <a:t>Participants may take notes if needed during their interviews.</a:t>
            </a:r>
            <a:endParaRPr sz="1000" dirty="0"/>
          </a:p>
          <a:p>
            <a:pPr marL="0" lvl="0" indent="0" algn="l" rtl="0">
              <a:lnSpc>
                <a:spcPct val="100000"/>
              </a:lnSpc>
              <a:spcBef>
                <a:spcPts val="0"/>
              </a:spcBef>
              <a:spcAft>
                <a:spcPts val="0"/>
              </a:spcAft>
              <a:buSzPts val="1400"/>
              <a:buNone/>
            </a:pPr>
            <a:endParaRPr sz="1000" b="0" i="0" dirty="0">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000" b="0" i="0" dirty="0">
                <a:solidFill>
                  <a:srgbClr val="000000"/>
                </a:solidFill>
                <a:latin typeface="Source Sans Pro"/>
                <a:ea typeface="Source Sans Pro"/>
                <a:cs typeface="Source Sans Pro"/>
                <a:sym typeface="Source Sans Pro"/>
              </a:rPr>
              <a:t>After the interviews, </a:t>
            </a:r>
            <a:r>
              <a:rPr lang="en-US" sz="1000" b="1" i="0" dirty="0">
                <a:solidFill>
                  <a:srgbClr val="000000"/>
                </a:solidFill>
                <a:latin typeface="Source Sans Pro"/>
                <a:ea typeface="Source Sans Pro"/>
                <a:cs typeface="Source Sans Pro"/>
                <a:sym typeface="Source Sans Pro"/>
              </a:rPr>
              <a:t>ask</a:t>
            </a:r>
            <a:r>
              <a:rPr lang="en-US" sz="1000" b="0" i="0" dirty="0">
                <a:solidFill>
                  <a:srgbClr val="000000"/>
                </a:solidFill>
                <a:latin typeface="Source Sans Pro"/>
                <a:ea typeface="Source Sans Pro"/>
                <a:cs typeface="Source Sans Pro"/>
                <a:sym typeface="Source Sans Pro"/>
              </a:rPr>
              <a:t> each person to introduce their partner to the rest of the group.</a:t>
            </a:r>
            <a:endParaRPr sz="1000" dirty="0"/>
          </a:p>
          <a:p>
            <a:pPr marL="0" lvl="0" indent="0" algn="l" rtl="0">
              <a:lnSpc>
                <a:spcPct val="100000"/>
              </a:lnSpc>
              <a:spcBef>
                <a:spcPts val="0"/>
              </a:spcBef>
              <a:spcAft>
                <a:spcPts val="0"/>
              </a:spcAft>
              <a:buSzPts val="1400"/>
              <a:buNone/>
            </a:pPr>
            <a:r>
              <a:rPr lang="en-US" sz="1000" b="0" i="0" dirty="0">
                <a:solidFill>
                  <a:srgbClr val="000000"/>
                </a:solidFill>
                <a:latin typeface="Source Sans Pro"/>
                <a:ea typeface="Source Sans Pro"/>
                <a:cs typeface="Source Sans Pro"/>
                <a:sym typeface="Source Sans Pro"/>
              </a:rPr>
              <a:t>*Note: This exercise works best for groups of fewer than 20 people.</a:t>
            </a:r>
            <a:endParaRPr sz="1000" dirty="0"/>
          </a:p>
          <a:p>
            <a:pPr marL="0" lvl="0" indent="0" algn="l" rtl="0">
              <a:lnSpc>
                <a:spcPct val="100000"/>
              </a:lnSpc>
              <a:spcBef>
                <a:spcPts val="0"/>
              </a:spcBef>
              <a:spcAft>
                <a:spcPts val="0"/>
              </a:spcAft>
              <a:buSzPts val="1400"/>
              <a:buNone/>
            </a:pPr>
            <a:endParaRPr dirty="0"/>
          </a:p>
        </p:txBody>
      </p:sp>
      <p:sp>
        <p:nvSpPr>
          <p:cNvPr id="684" name="Google Shape;684;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4" name="Google Shape;69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 </a:t>
            </a:r>
            <a:r>
              <a:rPr lang="en-US" sz="1000" b="1" i="0" u="none" cap="none" dirty="0">
                <a:solidFill>
                  <a:srgbClr val="000000"/>
                </a:solidFill>
                <a:latin typeface="Source Sans Pro"/>
                <a:ea typeface="Source Sans Pro"/>
                <a:cs typeface="Source Sans Pro"/>
                <a:sym typeface="Source Sans Pro"/>
              </a:rPr>
              <a:t>(</a:t>
            </a:r>
            <a:r>
              <a:rPr lang="en-US" sz="1000" b="1" i="0" dirty="0">
                <a:solidFill>
                  <a:schemeClr val="dk1"/>
                </a:solidFill>
                <a:latin typeface="Source Sans Pro"/>
                <a:ea typeface="Source Sans Pro"/>
                <a:cs typeface="Source Sans Pro"/>
                <a:sym typeface="Source Sans Pro"/>
              </a:rPr>
              <a:t>3 MIN </a:t>
            </a:r>
            <a:r>
              <a:rPr lang="en-US" sz="1000" b="1" i="0" u="none" strike="noStrike" cap="none" dirty="0">
                <a:solidFill>
                  <a:srgbClr val="000000"/>
                </a:solidFill>
                <a:latin typeface="Source Sans Pro"/>
                <a:ea typeface="Source Sans Pro"/>
                <a:cs typeface="Source Sans Pro"/>
                <a:sym typeface="Source Sans Pro"/>
              </a:rPr>
              <a:t>suggested</a:t>
            </a:r>
            <a:r>
              <a:rPr lang="en-US" sz="1000" b="1" i="0" u="none" cap="none" dirty="0">
                <a:solidFill>
                  <a:srgbClr val="000000"/>
                </a:solidFill>
                <a:latin typeface="Source Sans Pro"/>
                <a:ea typeface="Source Sans Pro"/>
                <a:cs typeface="Source Sans Pro"/>
                <a:sym typeface="Source Sans Pro"/>
              </a:rPr>
              <a:t>) </a:t>
            </a:r>
            <a:endParaRPr lang="en-US" sz="1000" dirty="0">
              <a:highlight>
                <a:srgbClr val="FFFF00"/>
              </a:highlight>
            </a:endParaRPr>
          </a:p>
          <a:p>
            <a:pPr marL="0" lvl="0" indent="0" algn="l" rtl="0">
              <a:lnSpc>
                <a:spcPct val="100000"/>
              </a:lnSpc>
              <a:spcBef>
                <a:spcPts val="0"/>
              </a:spcBef>
              <a:spcAft>
                <a:spcPts val="0"/>
              </a:spcAft>
              <a:buSzPts val="1400"/>
              <a:buNone/>
            </a:pPr>
            <a:r>
              <a:rPr lang="en-US" sz="1000" b="1" dirty="0"/>
              <a:t>Ask </a:t>
            </a:r>
            <a:r>
              <a:rPr lang="en-US" sz="1000" b="0" dirty="0"/>
              <a:t>the group </a:t>
            </a:r>
            <a:r>
              <a:rPr lang="en-US" sz="1000" b="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why they think they have been asked to attend this training</a:t>
            </a:r>
            <a:r>
              <a:rPr lang="en-US" sz="1000" b="0" dirty="0"/>
              <a:t>, and why pharmacies and drug shops might add value in these two health areas. </a:t>
            </a:r>
            <a:r>
              <a:rPr lang="en-US" sz="1000" b="1" dirty="0"/>
              <a:t>Allow</a:t>
            </a:r>
            <a:r>
              <a:rPr lang="en-US" sz="1000" b="0" dirty="0"/>
              <a:t> several responses. </a:t>
            </a:r>
            <a:endParaRPr lang="en-US" sz="1000" dirty="0"/>
          </a:p>
          <a:p>
            <a:pPr marL="0" lvl="0" indent="0" algn="l" rtl="0">
              <a:lnSpc>
                <a:spcPct val="100000"/>
              </a:lnSpc>
              <a:spcBef>
                <a:spcPts val="0"/>
              </a:spcBef>
              <a:spcAft>
                <a:spcPts val="0"/>
              </a:spcAft>
              <a:buSzPts val="1400"/>
              <a:buNone/>
            </a:pPr>
            <a:r>
              <a:rPr lang="en-US" sz="1000" b="1" dirty="0"/>
              <a:t>Use</a:t>
            </a:r>
            <a:r>
              <a:rPr lang="en-US" sz="1000" b="0" dirty="0"/>
              <a:t> the next slide to summarize and explain.</a:t>
            </a:r>
            <a:endParaRPr lang="en-US" sz="1000" dirty="0"/>
          </a:p>
        </p:txBody>
      </p:sp>
      <p:sp>
        <p:nvSpPr>
          <p:cNvPr id="695" name="Google Shape;69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3" name="Google Shape;703;p5:notes"/>
          <p:cNvSpPr txBox="1">
            <a:spLocks noGrp="1"/>
          </p:cNvSpPr>
          <p:nvPr>
            <p:ph type="body" idx="1"/>
          </p:nvPr>
        </p:nvSpPr>
        <p:spPr>
          <a:xfrm>
            <a:off x="296562" y="4293176"/>
            <a:ext cx="6227805" cy="475384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b="1" i="0" u="none" strike="noStrike" cap="none" dirty="0">
                <a:solidFill>
                  <a:srgbClr val="000000"/>
                </a:solidFill>
                <a:latin typeface="Source Sans Pro"/>
                <a:ea typeface="Source Sans Pro"/>
                <a:cs typeface="Source Sans Pro"/>
                <a:sym typeface="Source Sans Pro"/>
              </a:rPr>
              <a:t>FACILITATOR </a:t>
            </a:r>
            <a:r>
              <a:rPr lang="en-US" sz="900" b="1" i="0" u="none" strike="noStrike" cap="none" dirty="0">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NOTES</a:t>
            </a:r>
            <a:endParaRPr lang="en-US" sz="900" dirty="0">
              <a:highlight>
                <a:srgbClr val="FFFF00"/>
              </a:highlight>
            </a:endParaRPr>
          </a:p>
          <a:p>
            <a:pPr marL="0" lvl="0" indent="0" algn="l" rtl="0">
              <a:lnSpc>
                <a:spcPct val="100000"/>
              </a:lnSpc>
              <a:spcBef>
                <a:spcPts val="0"/>
              </a:spcBef>
              <a:spcAft>
                <a:spcPts val="0"/>
              </a:spcAft>
              <a:buSzPts val="1400"/>
              <a:buNone/>
            </a:pPr>
            <a:r>
              <a:rPr lang="en-US" sz="900" b="1" dirty="0">
                <a:solidFill>
                  <a:srgbClr val="000000"/>
                </a:solidFill>
              </a:rPr>
              <a:t>*</a:t>
            </a:r>
            <a:r>
              <a:rPr lang="en-US" sz="900" b="1" dirty="0">
                <a:solidFill>
                  <a:srgbClr val="262626"/>
                </a:solidFill>
              </a:rPr>
              <a:t>Note for the facilitator</a:t>
            </a:r>
            <a:r>
              <a:rPr lang="en-US" sz="900" dirty="0">
                <a:solidFill>
                  <a:srgbClr val="262626"/>
                </a:solidFill>
              </a:rPr>
              <a:t>: the facilitator should adapt this slide to the country context by adding in any data available on the use of pharmacies or drug shops for child health or family planning services, and if they are frequented by different groups, including individuals of other gender identities.</a:t>
            </a:r>
            <a:r>
              <a:rPr lang="en-US" sz="900" baseline="30000" dirty="0">
                <a:solidFill>
                  <a:srgbClr val="262626"/>
                </a:solidFill>
              </a:rPr>
              <a:t> </a:t>
            </a:r>
            <a:endParaRPr lang="en-US" sz="900" b="1" dirty="0">
              <a:solidFill>
                <a:srgbClr val="000000"/>
              </a:solidFill>
              <a:highlight>
                <a:srgbClr val="FFFFFF"/>
              </a:highlight>
            </a:endParaRPr>
          </a:p>
          <a:p>
            <a:pPr marL="0" lvl="0" indent="0" algn="l" rtl="0">
              <a:lnSpc>
                <a:spcPct val="100000"/>
              </a:lnSpc>
              <a:spcBef>
                <a:spcPts val="0"/>
              </a:spcBef>
              <a:spcAft>
                <a:spcPts val="0"/>
              </a:spcAft>
              <a:buSzPts val="1400"/>
              <a:buNone/>
            </a:pPr>
            <a:endParaRPr lang="en-US" sz="900" b="1" dirty="0">
              <a:solidFill>
                <a:srgbClr val="000000"/>
              </a:solidFill>
              <a:highlight>
                <a:srgbClr val="FFFFFF"/>
              </a:highlight>
            </a:endParaRPr>
          </a:p>
          <a:p>
            <a:pPr marL="0" lvl="0" indent="0" algn="l" rtl="0">
              <a:lnSpc>
                <a:spcPct val="100000"/>
              </a:lnSpc>
              <a:spcBef>
                <a:spcPts val="0"/>
              </a:spcBef>
              <a:spcAft>
                <a:spcPts val="0"/>
              </a:spcAft>
              <a:buSzPts val="1400"/>
              <a:buNone/>
            </a:pPr>
            <a:r>
              <a:rPr lang="en-US" sz="900" b="1" i="0" u="none" strike="noStrike" cap="none" dirty="0">
                <a:solidFill>
                  <a:srgbClr val="000000"/>
                </a:solidFill>
                <a:latin typeface="Source Sans Pro"/>
                <a:ea typeface="Source Sans Pro"/>
                <a:cs typeface="Source Sans Pro"/>
                <a:sym typeface="Source Sans Pro"/>
              </a:rPr>
              <a:t>Say:</a:t>
            </a:r>
            <a:endParaRPr lang="en-US" sz="900" dirty="0"/>
          </a:p>
          <a:p>
            <a:pPr marL="228600" lvl="0" indent="-22860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Research shows that pharmacies and drug shops are an important source for those seeking care for sick children and those in need of FP products and services. Providers like you are often regarded as “the first line of health care,” or the first place that people and families go to seek care for a health issue, especially in areas that lack health facilities.</a:t>
            </a:r>
            <a:r>
              <a:rPr lang="en-US" sz="900" dirty="0">
                <a:solidFill>
                  <a:srgbClr val="262626"/>
                </a:solidFill>
              </a:rPr>
              <a:t> </a:t>
            </a:r>
            <a:endParaRPr lang="en-US" sz="900" dirty="0">
              <a:solidFill>
                <a:srgbClr val="000000"/>
              </a:solidFill>
            </a:endParaRPr>
          </a:p>
          <a:p>
            <a:pPr marL="228600" marR="0" lvl="0" indent="-22860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Does this sound familiar to you? Does anyone have any examples from their own experience where they felt like they were the first site someone had come to with a sick child? Or they were the first place that someone, such as a young person, had come to for advice on contraception?</a:t>
            </a:r>
            <a:r>
              <a:rPr lang="en-US" sz="900" dirty="0">
                <a:solidFill>
                  <a:srgbClr val="262626"/>
                </a:solidFill>
              </a:rPr>
              <a:t> </a:t>
            </a:r>
            <a:endParaRPr lang="en-US" sz="900" dirty="0">
              <a:solidFill>
                <a:srgbClr val="262626"/>
              </a:solidFill>
              <a:latin typeface="Source Sans Pro"/>
              <a:ea typeface="Source Sans Pro"/>
              <a:cs typeface="Source Sans Pro"/>
              <a:sym typeface="Source Sans Pro"/>
            </a:endParaRPr>
          </a:p>
          <a:p>
            <a:pPr marL="228600" lvl="0" indent="-22860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What </a:t>
            </a:r>
            <a:r>
              <a:rPr lang="en-US" sz="900" dirty="0">
                <a:solidFill>
                  <a:srgbClr val="262626"/>
                </a:solidFill>
              </a:rPr>
              <a:t>are </a:t>
            </a:r>
            <a:r>
              <a:rPr lang="en-US" sz="900" dirty="0">
                <a:solidFill>
                  <a:srgbClr val="262626"/>
                </a:solidFill>
                <a:latin typeface="Source Sans Pro"/>
                <a:ea typeface="Source Sans Pro"/>
                <a:cs typeface="Source Sans Pro"/>
                <a:sym typeface="Source Sans Pro"/>
              </a:rPr>
              <a:t>some of the challenges that you have faced responding to </a:t>
            </a:r>
            <a:r>
              <a:rPr lang="en-US" sz="900" dirty="0">
                <a:solidFill>
                  <a:srgbClr val="262626"/>
                </a:solidFill>
              </a:rPr>
              <a:t>such </a:t>
            </a:r>
            <a:r>
              <a:rPr lang="en-US" sz="900" dirty="0">
                <a:solidFill>
                  <a:srgbClr val="262626"/>
                </a:solidFill>
                <a:latin typeface="Source Sans Pro"/>
                <a:ea typeface="Source Sans Pro"/>
                <a:cs typeface="Source Sans Pro"/>
                <a:sym typeface="Source Sans Pro"/>
              </a:rPr>
              <a:t>needs in the community</a:t>
            </a:r>
            <a:r>
              <a:rPr lang="en-US" sz="900" dirty="0">
                <a:solidFill>
                  <a:srgbClr val="262626"/>
                </a:solidFill>
              </a:rPr>
              <a:t> (if any)? </a:t>
            </a:r>
            <a:endParaRPr lang="en-US" sz="900" dirty="0"/>
          </a:p>
          <a:p>
            <a:pPr marL="0" marR="0" lvl="0" indent="0" algn="l" rtl="0">
              <a:lnSpc>
                <a:spcPct val="100000"/>
              </a:lnSpc>
              <a:spcBef>
                <a:spcPts val="0"/>
              </a:spcBef>
              <a:spcAft>
                <a:spcPts val="0"/>
              </a:spcAft>
              <a:buClr>
                <a:srgbClr val="262626"/>
              </a:buClr>
              <a:buSzPts val="1000"/>
              <a:buFont typeface="Arial"/>
              <a:buNone/>
            </a:pPr>
            <a:r>
              <a:rPr lang="en-US" sz="900" dirty="0">
                <a:solidFill>
                  <a:srgbClr val="262626"/>
                </a:solidFill>
                <a:latin typeface="Source Sans Pro"/>
                <a:ea typeface="Source Sans Pro"/>
                <a:cs typeface="Source Sans Pro"/>
                <a:sym typeface="Source Sans Pro"/>
              </a:rPr>
              <a:t>(</a:t>
            </a:r>
            <a:r>
              <a:rPr lang="en-US" sz="900" b="1" dirty="0">
                <a:solidFill>
                  <a:srgbClr val="262626"/>
                </a:solidFill>
                <a:latin typeface="Source Sans Pro"/>
                <a:ea typeface="Source Sans Pro"/>
                <a:cs typeface="Source Sans Pro"/>
                <a:sym typeface="Source Sans Pro"/>
              </a:rPr>
              <a:t>Allow </a:t>
            </a:r>
            <a:r>
              <a:rPr lang="en-US" sz="900" b="0" dirty="0">
                <a:solidFill>
                  <a:srgbClr val="262626"/>
                </a:solidFill>
                <a:latin typeface="Source Sans Pro"/>
                <a:ea typeface="Source Sans Pro"/>
                <a:cs typeface="Source Sans Pro"/>
                <a:sym typeface="Source Sans Pro"/>
              </a:rPr>
              <a:t>a few responses)</a:t>
            </a:r>
            <a:endParaRPr lang="en-US" sz="900" dirty="0"/>
          </a:p>
          <a:p>
            <a:pPr marL="0" marR="0" lvl="0" indent="0" algn="l" rtl="0">
              <a:lnSpc>
                <a:spcPct val="100000"/>
              </a:lnSpc>
              <a:spcBef>
                <a:spcPts val="0"/>
              </a:spcBef>
              <a:spcAft>
                <a:spcPts val="0"/>
              </a:spcAft>
              <a:buClr>
                <a:srgbClr val="262626"/>
              </a:buClr>
              <a:buSzPts val="1000"/>
              <a:buFont typeface="Arial"/>
              <a:buNone/>
            </a:pPr>
            <a:r>
              <a:rPr lang="en-US" sz="900" b="0" dirty="0">
                <a:solidFill>
                  <a:srgbClr val="262626"/>
                </a:solidFill>
                <a:latin typeface="Source Sans Pro"/>
                <a:ea typeface="Source Sans Pro"/>
                <a:cs typeface="Source Sans Pro"/>
                <a:sym typeface="Source Sans Pro"/>
              </a:rPr>
              <a:t>Then </a:t>
            </a:r>
            <a:r>
              <a:rPr lang="en-US" sz="900" b="1" dirty="0">
                <a:solidFill>
                  <a:srgbClr val="262626"/>
                </a:solidFill>
                <a:latin typeface="Source Sans Pro"/>
                <a:ea typeface="Source Sans Pro"/>
                <a:cs typeface="Source Sans Pro"/>
                <a:sym typeface="Source Sans Pro"/>
              </a:rPr>
              <a:t>continue by saying:</a:t>
            </a:r>
            <a:endParaRPr lang="en-US" sz="900" dirty="0">
              <a:solidFill>
                <a:srgbClr val="262626"/>
              </a:solidFill>
              <a:latin typeface="Source Sans Pro"/>
              <a:ea typeface="Source Sans Pro"/>
              <a:cs typeface="Source Sans Pro"/>
              <a:sym typeface="Source Sans Pro"/>
            </a:endParaRPr>
          </a:p>
          <a:p>
            <a:pPr marL="171450" marR="0" lvl="0" indent="-17145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At the same time, it is clear that with appropriate training and support, pharmacists and drug shop staff can effectively manage common childhood illnesses like diarrhea, pneumonia, and malaria. For example, </a:t>
            </a:r>
            <a:r>
              <a:rPr lang="en-US" sz="900" dirty="0">
                <a:solidFill>
                  <a:srgbClr val="262626"/>
                </a:solidFill>
              </a:rPr>
              <a:t>the</a:t>
            </a:r>
            <a:r>
              <a:rPr lang="en-US" sz="900" dirty="0">
                <a:solidFill>
                  <a:srgbClr val="262626"/>
                </a:solidFill>
                <a:latin typeface="Source Sans Pro"/>
                <a:ea typeface="Source Sans Pro"/>
                <a:cs typeface="Source Sans Pro"/>
                <a:sym typeface="Source Sans Pro"/>
              </a:rPr>
              <a:t> USAID-funded Maternal and C</a:t>
            </a:r>
            <a:r>
              <a:rPr lang="en-US" sz="900" dirty="0">
                <a:solidFill>
                  <a:srgbClr val="262626"/>
                </a:solidFill>
              </a:rPr>
              <a:t>h</a:t>
            </a:r>
            <a:r>
              <a:rPr lang="en-US" sz="900" dirty="0">
                <a:solidFill>
                  <a:srgbClr val="262626"/>
                </a:solidFill>
                <a:latin typeface="Source Sans Pro"/>
                <a:ea typeface="Source Sans Pro"/>
                <a:cs typeface="Source Sans Pro"/>
                <a:sym typeface="Source Sans Pro"/>
              </a:rPr>
              <a:t>ild Survival program worked with</a:t>
            </a:r>
            <a:r>
              <a:rPr lang="en-US" sz="900" dirty="0">
                <a:solidFill>
                  <a:srgbClr val="262626"/>
                </a:solidFill>
              </a:rPr>
              <a:t> </a:t>
            </a:r>
            <a:r>
              <a:rPr lang="en-US" sz="900" dirty="0">
                <a:solidFill>
                  <a:srgbClr val="262626"/>
                </a:solidFill>
                <a:latin typeface="Source Sans Pro"/>
                <a:ea typeface="Source Sans Pro"/>
                <a:cs typeface="Source Sans Pro"/>
                <a:sym typeface="Source Sans Pro"/>
              </a:rPr>
              <a:t>medical vendors in Nigeria (called PPMVs or Propriety and</a:t>
            </a:r>
            <a:r>
              <a:rPr lang="en-US" sz="900" dirty="0">
                <a:solidFill>
                  <a:srgbClr val="262626"/>
                </a:solidFill>
              </a:rPr>
              <a:t> Patent Medical Vendors</a:t>
            </a:r>
            <a:r>
              <a:rPr lang="en-US" sz="900" dirty="0">
                <a:solidFill>
                  <a:srgbClr val="262626"/>
                </a:solidFill>
                <a:latin typeface="Source Sans Pro"/>
                <a:ea typeface="Source Sans Pro"/>
                <a:cs typeface="Source Sans Pro"/>
                <a:sym typeface="Source Sans Pro"/>
              </a:rPr>
              <a:t>) resulting in</a:t>
            </a:r>
            <a:r>
              <a:rPr lang="en-US" sz="900" dirty="0">
                <a:solidFill>
                  <a:srgbClr val="262626"/>
                </a:solidFill>
              </a:rPr>
              <a:t> </a:t>
            </a:r>
            <a:r>
              <a:rPr lang="en-US" sz="900" dirty="0">
                <a:solidFill>
                  <a:srgbClr val="262626"/>
                </a:solidFill>
                <a:latin typeface="Source Sans Pro"/>
                <a:ea typeface="Source Sans Pro"/>
                <a:cs typeface="Source Sans Pro"/>
                <a:sym typeface="Source Sans Pro"/>
              </a:rPr>
              <a:t>a 75% average increase in proportion of children with fever who were appropriately tested for malaria amongst trained PPMV providers.</a:t>
            </a:r>
          </a:p>
          <a:p>
            <a:pPr marL="171450" lvl="0" indent="-17145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For family planning, evidence in many countries shows that with training and support, pharmacies and drug shops can safely provide contraceptive services. For youth, in particular, pharmacies and drug shops are an important source of contraceptive products and services</a:t>
            </a:r>
            <a:r>
              <a:rPr lang="en-US" sz="900" dirty="0">
                <a:solidFill>
                  <a:srgbClr val="262626"/>
                </a:solidFill>
              </a:rPr>
              <a:t> </a:t>
            </a:r>
            <a:endParaRPr lang="en-US" sz="900" dirty="0"/>
          </a:p>
          <a:p>
            <a:pPr marL="171450" marR="0" lvl="0" indent="-17145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Based on promising results from other pharmacy and drug shop training initiatives for child health and family planning services, this training curriculum has been developed by MOMENTUM, a program funded by USAID. The curriculum brings child health and family planning together in one training, because it recognizes that pharmacies and drug shops are an important source of both services.</a:t>
            </a:r>
            <a:endParaRPr lang="en-US" sz="900" dirty="0"/>
          </a:p>
          <a:p>
            <a:pPr marL="171450" marR="0" lvl="0" indent="-171450" algn="l" rtl="0">
              <a:lnSpc>
                <a:spcPct val="100000"/>
              </a:lnSpc>
              <a:spcBef>
                <a:spcPts val="0"/>
              </a:spcBef>
              <a:spcAft>
                <a:spcPts val="0"/>
              </a:spcAft>
              <a:buClr>
                <a:srgbClr val="262626"/>
              </a:buClr>
              <a:buSzPts val="1000"/>
              <a:buFont typeface="Arial"/>
              <a:buChar char="•"/>
            </a:pPr>
            <a:r>
              <a:rPr lang="en-US" sz="900" dirty="0">
                <a:solidFill>
                  <a:srgbClr val="262626"/>
                </a:solidFill>
                <a:latin typeface="Source Sans Pro"/>
                <a:ea typeface="Source Sans Pro"/>
                <a:cs typeface="Source Sans Pro"/>
                <a:sym typeface="Source Sans Pro"/>
              </a:rPr>
              <a:t>Also, as women, men </a:t>
            </a:r>
            <a:r>
              <a:rPr lang="en-US" sz="900" dirty="0">
                <a:solidFill>
                  <a:srgbClr val="262626"/>
                </a:solidFill>
              </a:rPr>
              <a:t>, </a:t>
            </a:r>
            <a:r>
              <a:rPr lang="en-US" sz="900" dirty="0">
                <a:solidFill>
                  <a:srgbClr val="262626"/>
                </a:solidFill>
                <a:latin typeface="Source Sans Pro"/>
                <a:ea typeface="Source Sans Pro"/>
                <a:cs typeface="Source Sans Pro"/>
                <a:sym typeface="Source Sans Pro"/>
              </a:rPr>
              <a:t>young people and individuals of other gender identities experience different barriers to accessing family planning and sick child services, this curriculum includes content on gender sensitivity and youth inclusivity as well.</a:t>
            </a:r>
            <a:endParaRPr lang="en-US" sz="900" dirty="0"/>
          </a:p>
          <a:p>
            <a:pPr marL="0" lvl="0" indent="0" algn="l" rtl="0">
              <a:lnSpc>
                <a:spcPct val="100000"/>
              </a:lnSpc>
              <a:spcBef>
                <a:spcPts val="0"/>
              </a:spcBef>
              <a:spcAft>
                <a:spcPts val="0"/>
              </a:spcAft>
              <a:buSzPts val="1400"/>
              <a:buNone/>
            </a:pPr>
            <a:r>
              <a:rPr lang="en-US" sz="900" b="1" u="sng" dirty="0">
                <a:latin typeface="Source Sans Pro"/>
                <a:ea typeface="Source Sans Pro"/>
                <a:cs typeface="Source Sans Pro"/>
                <a:sym typeface="Source Sans Pro"/>
              </a:rPr>
              <a:t>Reference:</a:t>
            </a:r>
            <a:endParaRPr lang="en-US" sz="900" dirty="0"/>
          </a:p>
          <a:p>
            <a:pPr marL="0" lvl="0" indent="0" algn="l" rtl="0">
              <a:lnSpc>
                <a:spcPct val="100000"/>
              </a:lnSpc>
              <a:spcBef>
                <a:spcPts val="0"/>
              </a:spcBef>
              <a:spcAft>
                <a:spcPts val="0"/>
              </a:spcAft>
              <a:buSzPts val="1400"/>
              <a:buNone/>
            </a:pPr>
            <a:r>
              <a:rPr lang="en-US" sz="900" b="0" u="none" dirty="0">
                <a:latin typeface="Source Sans Pro"/>
                <a:ea typeface="Source Sans Pro"/>
                <a:cs typeface="Source Sans Pro"/>
                <a:sym typeface="Source Sans Pro"/>
              </a:rPr>
              <a:t>1. MPHD. </a:t>
            </a:r>
            <a:r>
              <a:rPr lang="en-US" sz="900" dirty="0">
                <a:latin typeface="Source Sans Pro"/>
                <a:ea typeface="Source Sans Pro"/>
                <a:cs typeface="Source Sans Pro"/>
                <a:sym typeface="Source Sans Pro"/>
              </a:rPr>
              <a:t>Review of Integrated Community Case Management/Family Planning/Reproductive Health Training Curricula for Pharmacists and Drug Shop Owners. 2022. </a:t>
            </a:r>
            <a:r>
              <a:rPr lang="en-US" sz="900" u="sng" dirty="0">
                <a:solidFill>
                  <a:schemeClr val="hlink"/>
                </a:solidFill>
                <a:latin typeface="Source Sans Pro"/>
                <a:ea typeface="Source Sans Pro"/>
                <a:cs typeface="Source Sans Pro"/>
                <a:sym typeface="Source Sans Pro"/>
                <a:hlinkClick r:id="rId3"/>
              </a:rPr>
              <a:t>https://usaidmomentum.org/resource/iccm-fp-rh-curricula-review/</a:t>
            </a:r>
            <a:endParaRPr lang="en-US" sz="900" b="0" u="none" dirty="0">
              <a:latin typeface="Source Sans Pro"/>
              <a:ea typeface="Source Sans Pro"/>
              <a:cs typeface="Source Sans Pro"/>
              <a:sym typeface="Source Sans Pro"/>
            </a:endParaRPr>
          </a:p>
        </p:txBody>
      </p:sp>
      <p:sp>
        <p:nvSpPr>
          <p:cNvPr id="704" name="Google Shape;70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2" name="Google Shape;71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(10 MIN suggested) </a:t>
            </a:r>
            <a:endParaRPr sz="1000" dirty="0"/>
          </a:p>
          <a:p>
            <a:pPr marL="0" lvl="0" indent="0" algn="l" rtl="0">
              <a:lnSpc>
                <a:spcPct val="100000"/>
              </a:lnSpc>
              <a:spcBef>
                <a:spcPts val="0"/>
              </a:spcBef>
              <a:spcAft>
                <a:spcPts val="0"/>
              </a:spcAft>
              <a:buSzPts val="1400"/>
              <a:buNone/>
            </a:pPr>
            <a:r>
              <a:rPr lang="en-US" sz="1000" b="1" dirty="0"/>
              <a:t>Say: </a:t>
            </a:r>
            <a:r>
              <a:rPr lang="en-US" sz="1000" b="0" dirty="0"/>
              <a:t>Before we begin with the training content, I would like to know a bit about your expectations for the course. Who would like to share an expectation?</a:t>
            </a:r>
            <a:endParaRPr sz="1000" dirty="0"/>
          </a:p>
          <a:p>
            <a:pPr marL="0" lvl="0" indent="0" algn="l" rtl="0">
              <a:lnSpc>
                <a:spcPct val="100000"/>
              </a:lnSpc>
              <a:spcBef>
                <a:spcPts val="0"/>
              </a:spcBef>
              <a:spcAft>
                <a:spcPts val="0"/>
              </a:spcAft>
              <a:buSzPts val="1400"/>
              <a:buNone/>
            </a:pPr>
            <a:r>
              <a:rPr lang="en-US" sz="1000" b="1" dirty="0"/>
              <a:t>Write</a:t>
            </a:r>
            <a:r>
              <a:rPr lang="en-US" sz="1000" dirty="0"/>
              <a:t> participant responses on a flip chart without repeating similar responses. After everybody has shared their expectations, </a:t>
            </a:r>
            <a:r>
              <a:rPr lang="en-US" sz="1000" b="1" dirty="0"/>
              <a:t>click </a:t>
            </a:r>
            <a:r>
              <a:rPr lang="en-US" sz="1000" b="0" dirty="0"/>
              <a:t>and </a:t>
            </a:r>
            <a:r>
              <a:rPr lang="en-US" sz="1000" b="1" dirty="0"/>
              <a:t>read aloud</a:t>
            </a:r>
            <a:r>
              <a:rPr lang="en-US" sz="1000" b="0" dirty="0"/>
              <a:t> the objectives of this workshop</a:t>
            </a:r>
            <a:r>
              <a:rPr lang="en-US" sz="1000" dirty="0"/>
              <a:t> so that participants can compare their expectations with the objectives. </a:t>
            </a:r>
            <a:endParaRPr sz="1000" dirty="0"/>
          </a:p>
          <a:p>
            <a:pPr marL="0" lvl="0" indent="0" algn="l" rtl="0">
              <a:lnSpc>
                <a:spcPct val="100000"/>
              </a:lnSpc>
              <a:spcBef>
                <a:spcPts val="0"/>
              </a:spcBef>
              <a:spcAft>
                <a:spcPts val="0"/>
              </a:spcAft>
              <a:buSzPts val="1400"/>
              <a:buNone/>
            </a:pPr>
            <a:r>
              <a:rPr lang="en-US" sz="1000" b="1" dirty="0"/>
              <a:t>Say: </a:t>
            </a:r>
            <a:r>
              <a:rPr lang="en-US" sz="1000" b="0" dirty="0"/>
              <a:t>Let’s compare your expectations to the overall objectives of the course.</a:t>
            </a:r>
            <a:endParaRPr sz="1000" dirty="0"/>
          </a:p>
          <a:p>
            <a:pPr marL="0" lvl="0" indent="0" algn="l" rtl="0">
              <a:lnSpc>
                <a:spcPct val="100000"/>
              </a:lnSpc>
              <a:spcBef>
                <a:spcPts val="0"/>
              </a:spcBef>
              <a:spcAft>
                <a:spcPts val="0"/>
              </a:spcAft>
              <a:buSzPts val="1400"/>
              <a:buNone/>
            </a:pPr>
            <a:r>
              <a:rPr lang="en-US" sz="1000" b="1" dirty="0"/>
              <a:t>Read aloud </a:t>
            </a:r>
            <a:r>
              <a:rPr lang="en-US" sz="1000" b="0" dirty="0"/>
              <a:t>the participant expectations and compare them with the objectives.</a:t>
            </a:r>
            <a:endParaRPr sz="1000" dirty="0"/>
          </a:p>
          <a:p>
            <a:pPr marL="0" lvl="0" indent="0" algn="l" rtl="0">
              <a:lnSpc>
                <a:spcPct val="100000"/>
              </a:lnSpc>
              <a:spcBef>
                <a:spcPts val="0"/>
              </a:spcBef>
              <a:spcAft>
                <a:spcPts val="0"/>
              </a:spcAft>
              <a:buSzPts val="1400"/>
              <a:buNone/>
            </a:pPr>
            <a:r>
              <a:rPr lang="en-US" sz="1000" b="1" dirty="0"/>
              <a:t>Explain </a:t>
            </a:r>
            <a:r>
              <a:rPr lang="en-US" sz="1000" b="0" dirty="0"/>
              <a:t>that any expectations that do not align with objectives will not be covered in this training material.</a:t>
            </a:r>
            <a:endParaRPr sz="1000" b="1" dirty="0"/>
          </a:p>
        </p:txBody>
      </p:sp>
      <p:sp>
        <p:nvSpPr>
          <p:cNvPr id="713" name="Google Shape;71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(2</a:t>
            </a:r>
            <a:r>
              <a:rPr lang="en-US" sz="1000" b="1" dirty="0">
                <a:solidFill>
                  <a:srgbClr val="000000"/>
                </a:solidFill>
              </a:rPr>
              <a:t>5</a:t>
            </a:r>
            <a:r>
              <a:rPr lang="en-US" sz="1000" b="1" i="0" u="none" strike="noStrike" cap="none" dirty="0">
                <a:solidFill>
                  <a:srgbClr val="000000"/>
                </a:solidFill>
                <a:latin typeface="Source Sans Pro"/>
                <a:ea typeface="Source Sans Pro"/>
                <a:cs typeface="Source Sans Pro"/>
                <a:sym typeface="Source Sans Pro"/>
              </a:rPr>
              <a:t> MIN suggested) </a:t>
            </a:r>
            <a:endParaRPr sz="1000" dirty="0"/>
          </a:p>
          <a:p>
            <a:pPr marL="0" lvl="0" indent="0" algn="l" rtl="0">
              <a:lnSpc>
                <a:spcPct val="100000"/>
              </a:lnSpc>
              <a:spcBef>
                <a:spcPts val="0"/>
              </a:spcBef>
              <a:spcAft>
                <a:spcPts val="0"/>
              </a:spcAft>
              <a:buSzPts val="1400"/>
              <a:buNone/>
            </a:pPr>
            <a:r>
              <a:rPr lang="en-US" sz="1000" b="1" dirty="0"/>
              <a:t>Say: </a:t>
            </a:r>
            <a:r>
              <a:rPr lang="en-US" sz="1000" dirty="0"/>
              <a:t>It is important for us to know what knowledge everyone is starting with, where the information gaps are, and how much we have learned during the training. All of us will now complete a pre-test – the instructions are on the test itself. You will have 20 minutes to complete the test. Before we distribute the pre-test, does anyone have any questions? (</a:t>
            </a:r>
            <a:r>
              <a:rPr lang="en-US" sz="1000" b="1" dirty="0"/>
              <a:t>Acknowledge and answer </a:t>
            </a:r>
            <a:r>
              <a:rPr lang="en-US" sz="1000" b="0" dirty="0"/>
              <a:t>any questions.)</a:t>
            </a:r>
            <a:endParaRPr sz="1000" dirty="0"/>
          </a:p>
          <a:p>
            <a:pPr marL="0" lvl="0" indent="0" algn="l" rtl="0">
              <a:lnSpc>
                <a:spcPct val="100000"/>
              </a:lnSpc>
              <a:spcBef>
                <a:spcPts val="0"/>
              </a:spcBef>
              <a:spcAft>
                <a:spcPts val="0"/>
              </a:spcAft>
              <a:buSzPts val="1400"/>
              <a:buNone/>
            </a:pPr>
            <a:r>
              <a:rPr lang="en-US" sz="1000" b="1" dirty="0"/>
              <a:t>Say: </a:t>
            </a:r>
            <a:r>
              <a:rPr lang="en-US" sz="1000" dirty="0"/>
              <a:t>Remember this is not an examination to judge anyone or to highlight those who have not had as much training as others. If you respond incorrectly to a question, at this point it helps us understand what content should be emphasized more than other content during the training.</a:t>
            </a:r>
            <a:endParaRPr sz="1000" dirty="0"/>
          </a:p>
          <a:p>
            <a:pPr marL="0" lvl="0" indent="0" algn="l" rtl="0">
              <a:lnSpc>
                <a:spcPct val="100000"/>
              </a:lnSpc>
              <a:spcBef>
                <a:spcPts val="0"/>
              </a:spcBef>
              <a:spcAft>
                <a:spcPts val="0"/>
              </a:spcAft>
              <a:buSzPts val="1400"/>
              <a:buNone/>
            </a:pPr>
            <a:r>
              <a:rPr lang="en-US" sz="1000" b="1" dirty="0"/>
              <a:t>Distribute</a:t>
            </a:r>
            <a:r>
              <a:rPr lang="en-US" sz="1000" dirty="0"/>
              <a:t> copies of the pre-test questionnaire to each participant in the course. </a:t>
            </a:r>
            <a:endParaRPr sz="1000" dirty="0"/>
          </a:p>
          <a:p>
            <a:pPr marL="0" lvl="0" indent="0" algn="l" rtl="0">
              <a:lnSpc>
                <a:spcPct val="100000"/>
              </a:lnSpc>
              <a:spcBef>
                <a:spcPts val="0"/>
              </a:spcBef>
              <a:spcAft>
                <a:spcPts val="0"/>
              </a:spcAft>
              <a:buSzPts val="1400"/>
              <a:buNone/>
            </a:pPr>
            <a:r>
              <a:rPr lang="en-US" sz="1000" b="1" dirty="0"/>
              <a:t>Walk</a:t>
            </a:r>
            <a:r>
              <a:rPr lang="en-US" sz="1000" dirty="0"/>
              <a:t> around the room to make sure that everyone has understood the task and is not unnecessarily anxious as a result of this test. </a:t>
            </a:r>
            <a:endParaRPr sz="1000" dirty="0"/>
          </a:p>
          <a:p>
            <a:pPr marL="0" lvl="0" indent="0" algn="l" rtl="0">
              <a:lnSpc>
                <a:spcPct val="100000"/>
              </a:lnSpc>
              <a:spcBef>
                <a:spcPts val="0"/>
              </a:spcBef>
              <a:spcAft>
                <a:spcPts val="0"/>
              </a:spcAft>
              <a:buSzPts val="1400"/>
              <a:buNone/>
            </a:pPr>
            <a:r>
              <a:rPr lang="en-US" sz="1000" dirty="0"/>
              <a:t>After everybody has completed the pre-test, </a:t>
            </a:r>
            <a:r>
              <a:rPr lang="en-US" sz="1000" b="1" dirty="0"/>
              <a:t>collect</a:t>
            </a:r>
            <a:r>
              <a:rPr lang="en-US" sz="1000" dirty="0"/>
              <a:t> the forms. During the rest of the training, find time to </a:t>
            </a:r>
            <a:r>
              <a:rPr lang="en-US" sz="1000" b="1" dirty="0"/>
              <a:t>score</a:t>
            </a:r>
            <a:r>
              <a:rPr lang="en-US" sz="1000" dirty="0"/>
              <a:t> the pre-tests and save them until the closing module when you will share the results back with each participant.</a:t>
            </a:r>
            <a:endParaRPr sz="1000" dirty="0"/>
          </a:p>
        </p:txBody>
      </p:sp>
      <p:sp>
        <p:nvSpPr>
          <p:cNvPr id="723" name="Google Shape;72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1" name="Google Shape;73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dirty="0">
                <a:solidFill>
                  <a:srgbClr val="000000"/>
                </a:solidFill>
                <a:latin typeface="Source Sans Pro"/>
                <a:ea typeface="Source Sans Pro"/>
                <a:cs typeface="Source Sans Pro"/>
                <a:sym typeface="Source Sans Pro"/>
              </a:rPr>
              <a:t>FACILITATOR NOTES (5 MIN suggested) </a:t>
            </a:r>
            <a:endParaRPr sz="1000" dirty="0"/>
          </a:p>
          <a:p>
            <a:pPr marL="0" marR="0" lvl="0" indent="0" algn="just" rtl="0">
              <a:lnSpc>
                <a:spcPct val="100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Say: </a:t>
            </a:r>
            <a:r>
              <a:rPr lang="en-US" sz="1000" dirty="0">
                <a:latin typeface="Source Sans Pro"/>
                <a:ea typeface="Source Sans Pro"/>
                <a:cs typeface="Source Sans Pro"/>
                <a:sym typeface="Source Sans Pro"/>
              </a:rPr>
              <a:t>Now, to make sure everyone benefits from this training, it’s important to set a few ground rules for the entire training, </a:t>
            </a:r>
            <a:r>
              <a:rPr lang="en-US" sz="1000" i="0" dirty="0">
                <a:latin typeface="Source Sans Pro"/>
                <a:ea typeface="Source Sans Pro"/>
                <a:cs typeface="Source Sans Pro"/>
                <a:sym typeface="Source Sans Pro"/>
              </a:rPr>
              <a:t>such as: let’s put our phones on silent and not answer them unless it is an emergency situation. There will be time at the breaks to check messages and texts.</a:t>
            </a:r>
            <a:endParaRPr sz="1000" i="0" dirty="0"/>
          </a:p>
          <a:p>
            <a:pPr marL="0" marR="0" lvl="0" indent="0" algn="just" rtl="0">
              <a:lnSpc>
                <a:spcPct val="100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Ask</a:t>
            </a:r>
            <a:r>
              <a:rPr lang="en-US" sz="1000" dirty="0">
                <a:latin typeface="Source Sans Pro"/>
                <a:ea typeface="Source Sans Pro"/>
                <a:cs typeface="Source Sans Pro"/>
                <a:sym typeface="Source Sans Pro"/>
              </a:rPr>
              <a:t> participants to suggest other ground rules (norms) for the training.</a:t>
            </a:r>
            <a:endParaRPr sz="1000" dirty="0"/>
          </a:p>
          <a:p>
            <a:pPr marL="0" marR="0" lvl="0" indent="0" algn="just" rtl="0">
              <a:lnSpc>
                <a:spcPct val="100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Let</a:t>
            </a:r>
            <a:r>
              <a:rPr lang="en-US" sz="1000" dirty="0">
                <a:latin typeface="Source Sans Pro"/>
                <a:ea typeface="Source Sans Pro"/>
                <a:cs typeface="Source Sans Pro"/>
                <a:sym typeface="Source Sans Pro"/>
              </a:rPr>
              <a:t> participants negotiate and agree on the most appropriate rules.</a:t>
            </a:r>
            <a:endParaRPr sz="1000" dirty="0"/>
          </a:p>
          <a:p>
            <a:pPr marL="0" marR="0" lvl="0" indent="0" algn="just" rtl="0">
              <a:lnSpc>
                <a:spcPct val="100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Write</a:t>
            </a:r>
            <a:r>
              <a:rPr lang="en-US" sz="1000" dirty="0">
                <a:latin typeface="Source Sans Pro"/>
                <a:ea typeface="Source Sans Pro"/>
                <a:cs typeface="Source Sans Pro"/>
                <a:sym typeface="Source Sans Pro"/>
              </a:rPr>
              <a:t> the ground rules that have been agreed upon on a flip chart. </a:t>
            </a:r>
            <a:r>
              <a:rPr lang="en-US" sz="1000" b="1" dirty="0">
                <a:latin typeface="Source Sans Pro"/>
                <a:ea typeface="Source Sans Pro"/>
                <a:cs typeface="Source Sans Pro"/>
                <a:sym typeface="Source Sans Pro"/>
              </a:rPr>
              <a:t>Post</a:t>
            </a:r>
            <a:r>
              <a:rPr lang="en-US" sz="1000" dirty="0">
                <a:latin typeface="Source Sans Pro"/>
                <a:ea typeface="Source Sans Pro"/>
                <a:cs typeface="Source Sans Pro"/>
                <a:sym typeface="Source Sans Pro"/>
              </a:rPr>
              <a:t> on the wall and </a:t>
            </a:r>
            <a:r>
              <a:rPr lang="en-US" sz="1000" b="1" dirty="0">
                <a:latin typeface="Source Sans Pro"/>
                <a:ea typeface="Source Sans Pro"/>
                <a:cs typeface="Source Sans Pro"/>
                <a:sym typeface="Source Sans Pro"/>
              </a:rPr>
              <a:t>use</a:t>
            </a:r>
            <a:r>
              <a:rPr lang="en-US" sz="1000" dirty="0">
                <a:latin typeface="Source Sans Pro"/>
                <a:ea typeface="Source Sans Pro"/>
                <a:cs typeface="Source Sans Pro"/>
                <a:sym typeface="Source Sans Pro"/>
              </a:rPr>
              <a:t> when norms are violated.</a:t>
            </a:r>
            <a:endParaRPr sz="1000" dirty="0"/>
          </a:p>
          <a:p>
            <a:pPr marL="0" marR="0" lvl="0" indent="0" algn="just" rtl="0">
              <a:lnSpc>
                <a:spcPct val="100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Say: </a:t>
            </a:r>
            <a:r>
              <a:rPr lang="en-US" sz="1000" b="0" dirty="0">
                <a:latin typeface="Source Sans Pro"/>
                <a:ea typeface="Source Sans Pro"/>
                <a:cs typeface="Source Sans Pro"/>
                <a:sym typeface="Source Sans Pro"/>
              </a:rPr>
              <a:t>Our training will also use a “Parking Lot.” This is </a:t>
            </a:r>
            <a:r>
              <a:rPr lang="en-US" sz="1000" dirty="0">
                <a:latin typeface="Source Sans Pro"/>
                <a:ea typeface="Source Sans Pro"/>
                <a:cs typeface="Source Sans Pro"/>
                <a:sym typeface="Source Sans Pro"/>
              </a:rPr>
              <a:t>a spot where the group can record noteworthy questions or issues that arise that will not be answered during that day’s sessions. The trainer can respond to these questions during relevant sessions. </a:t>
            </a:r>
            <a:endParaRPr sz="1000" dirty="0"/>
          </a:p>
          <a:p>
            <a:pPr marL="0" marR="0" lvl="0" indent="0" algn="just" rtl="0">
              <a:lnSpc>
                <a:spcPct val="100000"/>
              </a:lnSpc>
              <a:spcBef>
                <a:spcPts val="0"/>
              </a:spcBef>
              <a:spcAft>
                <a:spcPts val="0"/>
              </a:spcAft>
              <a:buClr>
                <a:schemeClr val="dk1"/>
              </a:buClr>
              <a:buSzPts val="1000"/>
              <a:buFont typeface="Calibri"/>
              <a:buNone/>
            </a:pPr>
            <a:r>
              <a:rPr lang="en-US" sz="1000" b="1" dirty="0">
                <a:latin typeface="Source Sans Pro"/>
                <a:ea typeface="Source Sans Pro"/>
                <a:cs typeface="Source Sans Pro"/>
                <a:sym typeface="Source Sans Pro"/>
              </a:rPr>
              <a:t>Post</a:t>
            </a:r>
            <a:r>
              <a:rPr lang="en-US" sz="1000" dirty="0">
                <a:latin typeface="Source Sans Pro"/>
                <a:ea typeface="Source Sans Pro"/>
                <a:cs typeface="Source Sans Pro"/>
                <a:sym typeface="Source Sans Pro"/>
              </a:rPr>
              <a:t> a flip chart labeled “Parking Lot” on the wall.</a:t>
            </a:r>
            <a:endParaRPr sz="1000" dirty="0"/>
          </a:p>
          <a:p>
            <a:pPr marL="0" lvl="0" indent="0" algn="l" rtl="0">
              <a:lnSpc>
                <a:spcPct val="100000"/>
              </a:lnSpc>
              <a:spcBef>
                <a:spcPts val="0"/>
              </a:spcBef>
              <a:spcAft>
                <a:spcPts val="0"/>
              </a:spcAft>
              <a:buSzPts val="1400"/>
              <a:buNone/>
            </a:pPr>
            <a:r>
              <a:rPr lang="en-US" sz="1000" b="1" dirty="0">
                <a:latin typeface="Source Sans Pro"/>
                <a:ea typeface="Source Sans Pro"/>
                <a:cs typeface="Source Sans Pro"/>
                <a:sym typeface="Source Sans Pro"/>
              </a:rPr>
              <a:t>Reassure</a:t>
            </a:r>
            <a:r>
              <a:rPr lang="en-US" sz="1000" dirty="0">
                <a:latin typeface="Source Sans Pro"/>
                <a:ea typeface="Source Sans Pro"/>
                <a:cs typeface="Source Sans Pro"/>
                <a:sym typeface="Source Sans Pro"/>
              </a:rPr>
              <a:t> participants that all questions in the parking lot will be addressed to the extent possible if they are relevant to the training subject  matter.</a:t>
            </a:r>
            <a:endParaRPr sz="1000" b="1" dirty="0">
              <a:latin typeface="Source Sans Pro"/>
              <a:ea typeface="Source Sans Pro"/>
              <a:cs typeface="Source Sans Pro"/>
              <a:sym typeface="Source Sans Pro"/>
            </a:endParaRPr>
          </a:p>
        </p:txBody>
      </p:sp>
      <p:sp>
        <p:nvSpPr>
          <p:cNvPr id="732" name="Google Shape;73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0" name="Google Shape;740;p9:notes"/>
          <p:cNvSpPr txBox="1">
            <a:spLocks noGrp="1"/>
          </p:cNvSpPr>
          <p:nvPr>
            <p:ph type="body" idx="1"/>
          </p:nvPr>
        </p:nvSpPr>
        <p:spPr>
          <a:xfrm>
            <a:off x="457200" y="4229100"/>
            <a:ext cx="5985164" cy="491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FACILITATOR NOTES</a:t>
            </a:r>
            <a:endParaRPr lang="en-US" sz="1000" dirty="0"/>
          </a:p>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Say: </a:t>
            </a:r>
            <a:r>
              <a:rPr lang="en-US" sz="1000" b="0" i="0" u="none" strike="noStrike" cap="none" dirty="0">
                <a:solidFill>
                  <a:srgbClr val="000000"/>
                </a:solidFill>
                <a:latin typeface="Source Sans Pro"/>
                <a:ea typeface="Source Sans Pro"/>
                <a:cs typeface="Source Sans Pro"/>
                <a:sym typeface="Source Sans Pro"/>
              </a:rPr>
              <a:t>The training course is comprised of the modules you see here. In total, t</a:t>
            </a:r>
            <a:r>
              <a:rPr lang="en-US" sz="1000" b="0" i="0" u="none" strike="noStrike" cap="none" dirty="0">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he course takes approximately </a:t>
            </a:r>
            <a:r>
              <a:rPr lang="en-US" sz="1000"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rPr>
              <a:t>43 </a:t>
            </a:r>
            <a:r>
              <a:rPr lang="en-US" sz="1000" b="0" i="0" u="none" strike="noStrike" cap="none" dirty="0">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hours </a:t>
            </a:r>
            <a:r>
              <a:rPr lang="en-US" sz="1000" dirty="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or 6 days</a:t>
            </a:r>
            <a:r>
              <a:rPr lang="en-US" sz="1000" b="0" i="0" u="none" strike="noStrike" cap="none" dirty="0">
                <a:solidFill>
                  <a:srgbClr val="000000"/>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 to complete.</a:t>
            </a:r>
            <a:r>
              <a:rPr lang="en-US" sz="1000" b="0" i="0" u="none" strike="noStrike" cap="none" dirty="0">
                <a:solidFill>
                  <a:srgbClr val="000000"/>
                </a:solidFill>
                <a:latin typeface="Source Sans Pro"/>
                <a:ea typeface="Source Sans Pro"/>
                <a:cs typeface="Source Sans Pro"/>
                <a:sym typeface="Source Sans Pro"/>
              </a:rPr>
              <a:t> The modules will include theoretical information, but we will also have lots of interactive sessions using role playing, case studies, games and other activities.</a:t>
            </a:r>
            <a:endParaRPr lang="en-US" sz="1000" dirty="0"/>
          </a:p>
          <a:p>
            <a:pPr marL="0" lvl="0" indent="0" algn="l" rtl="0">
              <a:lnSpc>
                <a:spcPct val="100000"/>
              </a:lnSpc>
              <a:spcBef>
                <a:spcPts val="0"/>
              </a:spcBef>
              <a:spcAft>
                <a:spcPts val="0"/>
              </a:spcAft>
              <a:buSzPts val="1400"/>
              <a:buNone/>
            </a:pPr>
            <a:r>
              <a:rPr lang="en-US" sz="1000" b="1" i="0" u="none" strike="noStrike" cap="none" dirty="0">
                <a:solidFill>
                  <a:srgbClr val="000000"/>
                </a:solidFill>
                <a:latin typeface="Source Sans Pro"/>
                <a:ea typeface="Source Sans Pro"/>
                <a:cs typeface="Source Sans Pro"/>
                <a:sym typeface="Source Sans Pro"/>
              </a:rPr>
              <a:t>Click the mouse</a:t>
            </a:r>
            <a:r>
              <a:rPr lang="en-US" sz="1000" b="0" i="0" u="none" strike="noStrike" cap="none" dirty="0">
                <a:solidFill>
                  <a:srgbClr val="000000"/>
                </a:solidFill>
                <a:latin typeface="Source Sans Pro"/>
                <a:ea typeface="Source Sans Pro"/>
                <a:cs typeface="Source Sans Pro"/>
                <a:sym typeface="Source Sans Pro"/>
              </a:rPr>
              <a:t> and </a:t>
            </a:r>
            <a:r>
              <a:rPr lang="en-US" sz="1000" b="1" i="0" u="none" strike="noStrike" cap="none" dirty="0">
                <a:solidFill>
                  <a:srgbClr val="000000"/>
                </a:solidFill>
                <a:latin typeface="Source Sans Pro"/>
                <a:ea typeface="Source Sans Pro"/>
                <a:cs typeface="Source Sans Pro"/>
                <a:sym typeface="Source Sans Pro"/>
              </a:rPr>
              <a:t>say: </a:t>
            </a:r>
            <a:endParaRPr lang="en-US" sz="1000" dirty="0"/>
          </a:p>
          <a:p>
            <a:pPr marL="171450" lvl="0" indent="-1714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The first two modules are crosscutting, meaning they apply to both child health and to family planning. These modules are important because they will help you understand how to communicate with clients clearly and in a supportive way.</a:t>
            </a:r>
            <a:endParaRPr lang="en-US" sz="1000" dirty="0">
              <a:solidFill>
                <a:srgbClr val="000000"/>
              </a:solidFill>
            </a:endParaRPr>
          </a:p>
          <a:p>
            <a:pPr marL="171450" lvl="0" indent="-1714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The second set of modules in </a:t>
            </a:r>
            <a:r>
              <a:rPr lang="en-US" sz="1000" dirty="0">
                <a:solidFill>
                  <a:srgbClr val="000000"/>
                </a:solidFill>
              </a:rPr>
              <a:t>blue </a:t>
            </a:r>
            <a:r>
              <a:rPr lang="en-US" sz="1000" b="0" i="0" u="none" strike="noStrike" cap="none" dirty="0">
                <a:solidFill>
                  <a:srgbClr val="000000"/>
                </a:solidFill>
                <a:latin typeface="Source Sans Pro"/>
                <a:ea typeface="Source Sans Pro"/>
                <a:cs typeface="Source Sans Pro"/>
                <a:sym typeface="Source Sans Pro"/>
              </a:rPr>
              <a:t>(</a:t>
            </a:r>
            <a:r>
              <a:rPr lang="en-US" sz="1000" b="1" i="0" u="none" strike="noStrike" cap="none" dirty="0">
                <a:solidFill>
                  <a:srgbClr val="000000"/>
                </a:solidFill>
                <a:latin typeface="Source Sans Pro"/>
                <a:ea typeface="Source Sans Pro"/>
                <a:cs typeface="Source Sans Pro"/>
                <a:sym typeface="Source Sans Pro"/>
              </a:rPr>
              <a:t>click the mouse) </a:t>
            </a:r>
            <a:r>
              <a:rPr lang="en-US" sz="1000" b="0" i="0" u="none" strike="noStrike" cap="none" dirty="0">
                <a:solidFill>
                  <a:srgbClr val="000000"/>
                </a:solidFill>
                <a:latin typeface="Source Sans Pro"/>
                <a:ea typeface="Source Sans Pro"/>
                <a:cs typeface="Source Sans Pro"/>
                <a:sym typeface="Source Sans Pro"/>
              </a:rPr>
              <a:t>are all related to child health. They are taken from the Integrated Community Case Management approach, or “iCCM,” so this is why we reference this term. These modules cover three common childhood illnesses as well as how to screen for child malnutrition and immunizations.</a:t>
            </a:r>
            <a:endParaRPr lang="en-US" sz="1000" dirty="0"/>
          </a:p>
          <a:p>
            <a:pPr marL="171450" lvl="0" indent="-1714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The third set of modules in purple </a:t>
            </a:r>
            <a:r>
              <a:rPr lang="en-US" sz="1000" b="1" i="0" u="none" strike="noStrike" cap="none" dirty="0">
                <a:solidFill>
                  <a:srgbClr val="000000"/>
                </a:solidFill>
                <a:latin typeface="Source Sans Pro"/>
                <a:ea typeface="Source Sans Pro"/>
                <a:cs typeface="Source Sans Pro"/>
                <a:sym typeface="Source Sans Pro"/>
              </a:rPr>
              <a:t>(click the mouse) </a:t>
            </a:r>
            <a:r>
              <a:rPr lang="en-US" sz="1000" b="0" i="0" u="none" strike="noStrike" cap="none" dirty="0">
                <a:solidFill>
                  <a:srgbClr val="000000"/>
                </a:solidFill>
                <a:latin typeface="Source Sans Pro"/>
                <a:ea typeface="Source Sans Pro"/>
                <a:cs typeface="Source Sans Pro"/>
                <a:sym typeface="Source Sans Pro"/>
              </a:rPr>
              <a:t>are related to family planning. They will teach you why family planning is important, what methods pharmacies and drug shops can provide, how to provide these methods, and how to counsel clients so that they make the right contraceptive choice for themselves.</a:t>
            </a:r>
            <a:endParaRPr lang="en-US" sz="1000" dirty="0"/>
          </a:p>
          <a:p>
            <a:pPr marL="171450" lvl="0" indent="-171450" algn="l" rtl="0">
              <a:lnSpc>
                <a:spcPct val="100000"/>
              </a:lnSpc>
              <a:spcBef>
                <a:spcPts val="0"/>
              </a:spcBef>
              <a:spcAft>
                <a:spcPts val="0"/>
              </a:spcAft>
              <a:buClr>
                <a:srgbClr val="000000"/>
              </a:buClr>
              <a:buSzPts val="1000"/>
              <a:buFont typeface="Arial"/>
              <a:buChar char="•"/>
            </a:pPr>
            <a:r>
              <a:rPr lang="en-US" sz="1000" b="0" i="0" u="none" strike="noStrike" cap="none" dirty="0">
                <a:solidFill>
                  <a:srgbClr val="000000"/>
                </a:solidFill>
                <a:latin typeface="Source Sans Pro"/>
                <a:ea typeface="Source Sans Pro"/>
                <a:cs typeface="Source Sans Pro"/>
                <a:sym typeface="Source Sans Pro"/>
              </a:rPr>
              <a:t>Finally, there will be another cross-cutting module </a:t>
            </a:r>
            <a:r>
              <a:rPr lang="en-US" sz="1000" b="1" i="0" u="none" strike="noStrike" cap="none" dirty="0">
                <a:solidFill>
                  <a:srgbClr val="000000"/>
                </a:solidFill>
                <a:latin typeface="Source Sans Pro"/>
                <a:ea typeface="Source Sans Pro"/>
                <a:cs typeface="Source Sans Pro"/>
                <a:sym typeface="Source Sans Pro"/>
              </a:rPr>
              <a:t>(click the mouse)</a:t>
            </a:r>
            <a:r>
              <a:rPr lang="en-US" sz="1000" dirty="0">
                <a:solidFill>
                  <a:srgbClr val="000000"/>
                </a:solidFill>
              </a:rPr>
              <a:t>:</a:t>
            </a:r>
            <a:r>
              <a:rPr lang="en-US" sz="1000" b="0" i="0" u="none" strike="noStrike" cap="none" dirty="0">
                <a:solidFill>
                  <a:srgbClr val="000000"/>
                </a:solidFill>
                <a:latin typeface="Source Sans Pro"/>
                <a:ea typeface="Source Sans Pro"/>
                <a:cs typeface="Source Sans Pro"/>
                <a:sym typeface="Source Sans Pro"/>
              </a:rPr>
              <a:t> a closing module that will provide a brief summary of the course content and conduct a post-training knowledge test to measure the amount of learning the participants achieved.</a:t>
            </a:r>
            <a:endParaRPr lang="en-US" sz="1000" dirty="0">
              <a:solidFill>
                <a:srgbClr val="000000"/>
              </a:solidFill>
            </a:endParaRPr>
          </a:p>
          <a:p>
            <a:pPr marL="171450" lvl="0" indent="-171450" algn="l" rtl="0">
              <a:lnSpc>
                <a:spcPct val="100000"/>
              </a:lnSpc>
              <a:spcBef>
                <a:spcPts val="0"/>
              </a:spcBef>
              <a:spcAft>
                <a:spcPts val="0"/>
              </a:spcAft>
              <a:buClr>
                <a:srgbClr val="000000"/>
              </a:buClr>
              <a:buSzPts val="1000"/>
              <a:buFont typeface="Arial"/>
              <a:buChar char="•"/>
            </a:pPr>
            <a:r>
              <a:rPr lang="en-US" sz="1000" dirty="0"/>
              <a:t>In the modules on child health and family planning,  we will also make you aware of some of the barriers women and young people face when accessing health services, and how you can help make this better.</a:t>
            </a:r>
            <a:endParaRPr lang="en-US" sz="1000" dirty="0">
              <a:solidFill>
                <a:srgbClr val="000000"/>
              </a:solidFill>
            </a:endParaRPr>
          </a:p>
          <a:p>
            <a:pPr marL="0" lvl="0" indent="0" algn="l" rtl="0">
              <a:lnSpc>
                <a:spcPct val="100000"/>
              </a:lnSpc>
              <a:spcBef>
                <a:spcPts val="0"/>
              </a:spcBef>
              <a:spcAft>
                <a:spcPts val="0"/>
              </a:spcAft>
              <a:buClr>
                <a:srgbClr val="000000"/>
              </a:buClr>
              <a:buSzPts val="1000"/>
              <a:buFont typeface="Arial"/>
              <a:buNone/>
            </a:pPr>
            <a:r>
              <a:rPr lang="en-US" sz="1000" b="1" i="0" u="none" strike="noStrike" cap="none" dirty="0">
                <a:solidFill>
                  <a:srgbClr val="000000"/>
                </a:solidFill>
                <a:latin typeface="Source Sans Pro"/>
                <a:ea typeface="Source Sans Pro"/>
                <a:cs typeface="Source Sans Pro"/>
                <a:sym typeface="Source Sans Pro"/>
              </a:rPr>
              <a:t>Ask </a:t>
            </a:r>
            <a:r>
              <a:rPr lang="en-US" sz="1000" b="0" i="0" u="none" strike="noStrike" cap="none" dirty="0">
                <a:solidFill>
                  <a:srgbClr val="000000"/>
                </a:solidFill>
                <a:latin typeface="Source Sans Pro"/>
                <a:ea typeface="Source Sans Pro"/>
                <a:cs typeface="Source Sans Pro"/>
                <a:sym typeface="Source Sans Pro"/>
              </a:rPr>
              <a:t>participants if they have any questions and </a:t>
            </a:r>
            <a:r>
              <a:rPr lang="en-US" sz="1000" b="1" i="0" u="none" strike="noStrike" cap="none" dirty="0">
                <a:solidFill>
                  <a:srgbClr val="000000"/>
                </a:solidFill>
                <a:latin typeface="Source Sans Pro"/>
                <a:ea typeface="Source Sans Pro"/>
                <a:cs typeface="Source Sans Pro"/>
                <a:sym typeface="Source Sans Pro"/>
              </a:rPr>
              <a:t>respond </a:t>
            </a:r>
            <a:r>
              <a:rPr lang="en-US" sz="1000" b="0" i="0" u="none" strike="noStrike" cap="none" dirty="0">
                <a:solidFill>
                  <a:srgbClr val="000000"/>
                </a:solidFill>
                <a:latin typeface="Source Sans Pro"/>
                <a:ea typeface="Source Sans Pro"/>
                <a:cs typeface="Source Sans Pro"/>
                <a:sym typeface="Source Sans Pro"/>
              </a:rPr>
              <a:t>as appropriate.</a:t>
            </a:r>
            <a:endParaRPr lang="en-US" sz="1000" dirty="0"/>
          </a:p>
          <a:p>
            <a:pPr marL="0" lvl="0" indent="0" algn="l" rtl="0">
              <a:lnSpc>
                <a:spcPct val="100000"/>
              </a:lnSpc>
              <a:spcBef>
                <a:spcPts val="0"/>
              </a:spcBef>
              <a:spcAft>
                <a:spcPts val="0"/>
              </a:spcAft>
              <a:buSzPts val="1400"/>
              <a:buNone/>
            </a:pPr>
            <a:endParaRPr lang="en-US" sz="1000" b="0" dirty="0">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000"/>
              <a:buFont typeface="Source Sans Pro"/>
              <a:buNone/>
            </a:pPr>
            <a:r>
              <a:rPr lang="en-US" sz="1000" dirty="0">
                <a:latin typeface="Source Sans Pro"/>
                <a:ea typeface="Source Sans Pro"/>
                <a:cs typeface="Source Sans Pro"/>
                <a:sym typeface="Source Sans Pro"/>
              </a:rPr>
              <a:t>* </a:t>
            </a:r>
            <a:r>
              <a:rPr lang="en-US" sz="1000" b="1" dirty="0">
                <a:latin typeface="Source Sans Pro"/>
                <a:ea typeface="Source Sans Pro"/>
                <a:cs typeface="Source Sans Pro"/>
                <a:sym typeface="Source Sans Pro"/>
              </a:rPr>
              <a:t>Adaptation note: </a:t>
            </a:r>
            <a:r>
              <a:rPr lang="en-US" sz="1000" b="0" dirty="0">
                <a:latin typeface="Source Sans Pro"/>
                <a:ea typeface="Source Sans Pro"/>
                <a:cs typeface="Source Sans Pro"/>
                <a:sym typeface="Source Sans Pro"/>
              </a:rPr>
              <a:t>The facilitator can tailor this slide to include the modules that will be taught.</a:t>
            </a:r>
            <a:endParaRPr lang="en-US" sz="1000" dirty="0"/>
          </a:p>
          <a:p>
            <a:pPr marL="0" lvl="0" indent="0" algn="l" rtl="0">
              <a:lnSpc>
                <a:spcPct val="100000"/>
              </a:lnSpc>
              <a:spcBef>
                <a:spcPts val="0"/>
              </a:spcBef>
              <a:spcAft>
                <a:spcPts val="0"/>
              </a:spcAft>
              <a:buSzPts val="1400"/>
              <a:buNone/>
            </a:pPr>
            <a:endParaRPr lang="en-US" b="0" dirty="0"/>
          </a:p>
        </p:txBody>
      </p:sp>
      <p:sp>
        <p:nvSpPr>
          <p:cNvPr id="741" name="Google Shape;74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2"/>
        <p:cNvGrpSpPr/>
        <p:nvPr/>
      </p:nvGrpSpPr>
      <p:grpSpPr>
        <a:xfrm>
          <a:off x="0" y="0"/>
          <a:ext cx="0" cy="0"/>
          <a:chOff x="0" y="0"/>
          <a:chExt cx="0" cy="0"/>
        </a:xfrm>
      </p:grpSpPr>
      <p:pic>
        <p:nvPicPr>
          <p:cNvPr id="13" name="Google Shape;13;p13" descr="A picture containing text, person, store, booth&#10;&#10;Description automatically generated"/>
          <p:cNvPicPr preferRelativeResize="0"/>
          <p:nvPr/>
        </p:nvPicPr>
        <p:blipFill rotWithShape="1">
          <a:blip r:embed="rId2">
            <a:alphaModFix/>
          </a:blip>
          <a:srcRect/>
          <a:stretch/>
        </p:blipFill>
        <p:spPr>
          <a:xfrm flipH="1">
            <a:off x="2585326" y="-2227"/>
            <a:ext cx="9606674" cy="6858000"/>
          </a:xfrm>
          <a:prstGeom prst="rect">
            <a:avLst/>
          </a:prstGeom>
          <a:noFill/>
          <a:ln>
            <a:noFill/>
          </a:ln>
        </p:spPr>
      </p:pic>
      <p:sp>
        <p:nvSpPr>
          <p:cNvPr id="14" name="Google Shape;14;p13"/>
          <p:cNvSpPr/>
          <p:nvPr/>
        </p:nvSpPr>
        <p:spPr>
          <a:xfrm>
            <a:off x="0" y="0"/>
            <a:ext cx="11750936" cy="6857999"/>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15" name="Google Shape;15;p13"/>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13"/>
          <p:cNvCxnSpPr/>
          <p:nvPr/>
        </p:nvCxnSpPr>
        <p:spPr>
          <a:xfrm>
            <a:off x="1675356" y="3962866"/>
            <a:ext cx="7436746" cy="0"/>
          </a:xfrm>
          <a:prstGeom prst="straightConnector1">
            <a:avLst/>
          </a:prstGeom>
          <a:noFill/>
          <a:ln w="50800" cap="rnd" cmpd="sng">
            <a:solidFill>
              <a:srgbClr val="CCF0F0"/>
            </a:solidFill>
            <a:prstDash val="solid"/>
            <a:round/>
            <a:headEnd type="none" w="sm" len="sm"/>
            <a:tailEnd type="none" w="sm" len="sm"/>
          </a:ln>
        </p:spPr>
      </p:cxnSp>
      <p:sp>
        <p:nvSpPr>
          <p:cNvPr id="17" name="Google Shape;17;p13"/>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13"/>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3"/>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body" idx="4"/>
          </p:nvPr>
        </p:nvSpPr>
        <p:spPr>
          <a:xfrm>
            <a:off x="1632826" y="4127902"/>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3"/>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22" name="Google Shape;22;p13"/>
          <p:cNvGrpSpPr/>
          <p:nvPr/>
        </p:nvGrpSpPr>
        <p:grpSpPr>
          <a:xfrm>
            <a:off x="7080143" y="5871713"/>
            <a:ext cx="4452334" cy="717418"/>
            <a:chOff x="7080143" y="5871713"/>
            <a:chExt cx="4452334" cy="717418"/>
          </a:xfrm>
        </p:grpSpPr>
        <p:pic>
          <p:nvPicPr>
            <p:cNvPr id="23" name="Google Shape;23;p13"/>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13"/>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94"/>
        <p:cNvGrpSpPr/>
        <p:nvPr/>
      </p:nvGrpSpPr>
      <p:grpSpPr>
        <a:xfrm>
          <a:off x="0" y="0"/>
          <a:ext cx="0" cy="0"/>
          <a:chOff x="0" y="0"/>
          <a:chExt cx="0" cy="0"/>
        </a:xfrm>
      </p:grpSpPr>
      <p:pic>
        <p:nvPicPr>
          <p:cNvPr id="95" name="Google Shape;95;p98"/>
          <p:cNvPicPr preferRelativeResize="0"/>
          <p:nvPr/>
        </p:nvPicPr>
        <p:blipFill rotWithShape="1">
          <a:blip r:embed="rId2">
            <a:alphaModFix/>
          </a:blip>
          <a:srcRect/>
          <a:stretch/>
        </p:blipFill>
        <p:spPr>
          <a:xfrm>
            <a:off x="0" y="-1"/>
            <a:ext cx="12191999" cy="6857999"/>
          </a:xfrm>
          <a:prstGeom prst="rect">
            <a:avLst/>
          </a:prstGeom>
          <a:noFill/>
          <a:ln>
            <a:noFill/>
          </a:ln>
        </p:spPr>
      </p:pic>
      <p:sp>
        <p:nvSpPr>
          <p:cNvPr id="96" name="Google Shape;96;p98"/>
          <p:cNvSpPr/>
          <p:nvPr/>
        </p:nvSpPr>
        <p:spPr>
          <a:xfrm>
            <a:off x="0" y="0"/>
            <a:ext cx="11750936" cy="6857999"/>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97" name="Google Shape;97;p98"/>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98" name="Google Shape;98;p98"/>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99" name="Google Shape;99;p98"/>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98"/>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1" name="Google Shape;101;p98"/>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98"/>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98"/>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104" name="Google Shape;104;p98"/>
          <p:cNvGrpSpPr/>
          <p:nvPr/>
        </p:nvGrpSpPr>
        <p:grpSpPr>
          <a:xfrm>
            <a:off x="7080143" y="5871713"/>
            <a:ext cx="4452334" cy="717418"/>
            <a:chOff x="7080143" y="5871713"/>
            <a:chExt cx="4452334" cy="717418"/>
          </a:xfrm>
        </p:grpSpPr>
        <p:pic>
          <p:nvPicPr>
            <p:cNvPr id="105" name="Google Shape;105;p98"/>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106" name="Google Shape;106;p98"/>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11"/>
        <p:cNvGrpSpPr/>
        <p:nvPr/>
      </p:nvGrpSpPr>
      <p:grpSpPr>
        <a:xfrm>
          <a:off x="0" y="0"/>
          <a:ext cx="0" cy="0"/>
          <a:chOff x="0" y="0"/>
          <a:chExt cx="0" cy="0"/>
        </a:xfrm>
      </p:grpSpPr>
      <p:sp>
        <p:nvSpPr>
          <p:cNvPr id="112" name="Google Shape;112;p1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1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1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16" name="Google Shape;116;p1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17"/>
        <p:cNvGrpSpPr/>
        <p:nvPr/>
      </p:nvGrpSpPr>
      <p:grpSpPr>
        <a:xfrm>
          <a:off x="0" y="0"/>
          <a:ext cx="0" cy="0"/>
          <a:chOff x="0" y="0"/>
          <a:chExt cx="0" cy="0"/>
        </a:xfrm>
      </p:grpSpPr>
      <p:sp>
        <p:nvSpPr>
          <p:cNvPr id="118" name="Google Shape;118;p1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1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1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2" name="Google Shape;122;p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3"/>
        <p:cNvGrpSpPr/>
        <p:nvPr/>
      </p:nvGrpSpPr>
      <p:grpSpPr>
        <a:xfrm>
          <a:off x="0" y="0"/>
          <a:ext cx="0" cy="0"/>
          <a:chOff x="0" y="0"/>
          <a:chExt cx="0" cy="0"/>
        </a:xfrm>
      </p:grpSpPr>
      <p:sp>
        <p:nvSpPr>
          <p:cNvPr id="124" name="Google Shape;124;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1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7" name="Google Shape;127;p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28"/>
        <p:cNvGrpSpPr/>
        <p:nvPr/>
      </p:nvGrpSpPr>
      <p:grpSpPr>
        <a:xfrm>
          <a:off x="0" y="0"/>
          <a:ext cx="0" cy="0"/>
          <a:chOff x="0" y="0"/>
          <a:chExt cx="0" cy="0"/>
        </a:xfrm>
      </p:grpSpPr>
      <p:sp>
        <p:nvSpPr>
          <p:cNvPr id="129" name="Google Shape;129;p20"/>
          <p:cNvSpPr>
            <a:spLocks noGrp="1"/>
          </p:cNvSpPr>
          <p:nvPr>
            <p:ph type="pic" idx="2"/>
          </p:nvPr>
        </p:nvSpPr>
        <p:spPr>
          <a:xfrm>
            <a:off x="-20158" y="0"/>
            <a:ext cx="7579198" cy="6858000"/>
          </a:xfrm>
          <a:prstGeom prst="rect">
            <a:avLst/>
          </a:prstGeom>
          <a:solidFill>
            <a:srgbClr val="FFF2E3"/>
          </a:solidFill>
          <a:ln>
            <a:noFill/>
          </a:ln>
        </p:spPr>
      </p:sp>
      <p:sp>
        <p:nvSpPr>
          <p:cNvPr id="130" name="Google Shape;130;p20"/>
          <p:cNvSpPr/>
          <p:nvPr/>
        </p:nvSpPr>
        <p:spPr>
          <a:xfrm>
            <a:off x="7559040" y="0"/>
            <a:ext cx="4632960" cy="6858000"/>
          </a:xfrm>
          <a:prstGeom prst="rect">
            <a:avLst/>
          </a:prstGeom>
          <a:solidFill>
            <a:srgbClr val="D5FDFD">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ource Sans Pro"/>
                <a:ea typeface="Source Sans Pro"/>
                <a:cs typeface="Source Sans Pro"/>
                <a:sym typeface="Source Sans Pro"/>
              </a:rPr>
              <a:t>t</a:t>
            </a:r>
            <a:endParaRPr sz="1400" b="0" i="0" u="none" strike="noStrike" cap="none">
              <a:solidFill>
                <a:srgbClr val="000000"/>
              </a:solidFill>
              <a:latin typeface="Arial"/>
              <a:ea typeface="Arial"/>
              <a:cs typeface="Arial"/>
              <a:sym typeface="Arial"/>
            </a:endParaRPr>
          </a:p>
        </p:txBody>
      </p:sp>
      <p:sp>
        <p:nvSpPr>
          <p:cNvPr id="131" name="Google Shape;131;p20"/>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2" name="Google Shape;132;p20"/>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3" name="Google Shape;133;p20"/>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20"/>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7843"/>
          </a:srgbClr>
        </a:solidFill>
        <a:effectLst/>
      </p:bgPr>
    </p:bg>
    <p:spTree>
      <p:nvGrpSpPr>
        <p:cNvPr id="1" name="Shape 135"/>
        <p:cNvGrpSpPr/>
        <p:nvPr/>
      </p:nvGrpSpPr>
      <p:grpSpPr>
        <a:xfrm>
          <a:off x="0" y="0"/>
          <a:ext cx="0" cy="0"/>
          <a:chOff x="0" y="0"/>
          <a:chExt cx="0" cy="0"/>
        </a:xfrm>
      </p:grpSpPr>
      <p:sp>
        <p:nvSpPr>
          <p:cNvPr id="136" name="Google Shape;136;p21"/>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137" name="Google Shape;137;p21"/>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38" name="Google Shape;138;p21"/>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9" name="Google Shape;139;p21"/>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0" name="Google Shape;140;p21"/>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7843"/>
          </a:srgbClr>
        </a:solidFill>
        <a:effectLst/>
      </p:bgPr>
    </p:bg>
    <p:spTree>
      <p:nvGrpSpPr>
        <p:cNvPr id="1" name="Shape 141"/>
        <p:cNvGrpSpPr/>
        <p:nvPr/>
      </p:nvGrpSpPr>
      <p:grpSpPr>
        <a:xfrm>
          <a:off x="0" y="0"/>
          <a:ext cx="0" cy="0"/>
          <a:chOff x="0" y="0"/>
          <a:chExt cx="0" cy="0"/>
        </a:xfrm>
      </p:grpSpPr>
      <p:sp>
        <p:nvSpPr>
          <p:cNvPr id="142" name="Google Shape;142;p22"/>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43" name="Google Shape;143;p22"/>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44" name="Google Shape;144;p2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22"/>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46" name="Google Shape;146;p22"/>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47"/>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48"/>
        <p:cNvGrpSpPr/>
        <p:nvPr/>
      </p:nvGrpSpPr>
      <p:grpSpPr>
        <a:xfrm>
          <a:off x="0" y="0"/>
          <a:ext cx="0" cy="0"/>
          <a:chOff x="0" y="0"/>
          <a:chExt cx="0" cy="0"/>
        </a:xfrm>
      </p:grpSpPr>
      <p:sp>
        <p:nvSpPr>
          <p:cNvPr id="149" name="Google Shape;149;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24"/>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2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3" name="Google Shape;153;p2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54"/>
        <p:cNvGrpSpPr/>
        <p:nvPr/>
      </p:nvGrpSpPr>
      <p:grpSpPr>
        <a:xfrm>
          <a:off x="0" y="0"/>
          <a:ext cx="0" cy="0"/>
          <a:chOff x="0" y="0"/>
          <a:chExt cx="0" cy="0"/>
        </a:xfrm>
      </p:grpSpPr>
      <p:sp>
        <p:nvSpPr>
          <p:cNvPr id="155" name="Google Shape;155;p25"/>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25"/>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25"/>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2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0" name="Google Shape;160;p2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5"/>
        <p:cNvGrpSpPr/>
        <p:nvPr/>
      </p:nvGrpSpPr>
      <p:grpSpPr>
        <a:xfrm>
          <a:off x="0" y="0"/>
          <a:ext cx="0" cy="0"/>
          <a:chOff x="0" y="0"/>
          <a:chExt cx="0" cy="0"/>
        </a:xfrm>
      </p:grpSpPr>
      <p:pic>
        <p:nvPicPr>
          <p:cNvPr id="26" name="Google Shape;26;p90"/>
          <p:cNvPicPr preferRelativeResize="0"/>
          <p:nvPr/>
        </p:nvPicPr>
        <p:blipFill rotWithShape="1">
          <a:blip r:embed="rId2">
            <a:alphaModFix/>
          </a:blip>
          <a:srcRect/>
          <a:stretch/>
        </p:blipFill>
        <p:spPr>
          <a:xfrm flipH="1">
            <a:off x="0" y="-26905"/>
            <a:ext cx="12192000" cy="6858000"/>
          </a:xfrm>
          <a:prstGeom prst="rect">
            <a:avLst/>
          </a:prstGeom>
          <a:noFill/>
          <a:ln>
            <a:noFill/>
          </a:ln>
        </p:spPr>
      </p:pic>
      <p:sp>
        <p:nvSpPr>
          <p:cNvPr id="27" name="Google Shape;27;p90"/>
          <p:cNvSpPr/>
          <p:nvPr/>
        </p:nvSpPr>
        <p:spPr>
          <a:xfrm>
            <a:off x="0" y="-26906"/>
            <a:ext cx="11750936" cy="6858000"/>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28" name="Google Shape;28;p90"/>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29" name="Google Shape;29;p90"/>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0" name="Google Shape;30;p90"/>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61"/>
        <p:cNvGrpSpPr/>
        <p:nvPr/>
      </p:nvGrpSpPr>
      <p:grpSpPr>
        <a:xfrm>
          <a:off x="0" y="0"/>
          <a:ext cx="0" cy="0"/>
          <a:chOff x="0" y="0"/>
          <a:chExt cx="0" cy="0"/>
        </a:xfrm>
      </p:grpSpPr>
      <p:sp>
        <p:nvSpPr>
          <p:cNvPr id="162" name="Google Shape;162;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2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5" name="Google Shape;165;p2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66"/>
        <p:cNvGrpSpPr/>
        <p:nvPr/>
      </p:nvGrpSpPr>
      <p:grpSpPr>
        <a:xfrm>
          <a:off x="0" y="0"/>
          <a:ext cx="0" cy="0"/>
          <a:chOff x="0" y="0"/>
          <a:chExt cx="0" cy="0"/>
        </a:xfrm>
      </p:grpSpPr>
      <p:sp>
        <p:nvSpPr>
          <p:cNvPr id="167" name="Google Shape;167;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27"/>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2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1" name="Google Shape;171;p2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72"/>
        <p:cNvGrpSpPr/>
        <p:nvPr/>
      </p:nvGrpSpPr>
      <p:grpSpPr>
        <a:xfrm>
          <a:off x="0" y="0"/>
          <a:ext cx="0" cy="0"/>
          <a:chOff x="0" y="0"/>
          <a:chExt cx="0" cy="0"/>
        </a:xfrm>
      </p:grpSpPr>
      <p:sp>
        <p:nvSpPr>
          <p:cNvPr id="173" name="Google Shape;173;p2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2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2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7" name="Google Shape;177;p2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0" name="Google Shape;180;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2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29"/>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2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4" name="Google Shape;184;p2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185"/>
        <p:cNvGrpSpPr/>
        <p:nvPr/>
      </p:nvGrpSpPr>
      <p:grpSpPr>
        <a:xfrm>
          <a:off x="0" y="0"/>
          <a:ext cx="0" cy="0"/>
          <a:chOff x="0" y="0"/>
          <a:chExt cx="0" cy="0"/>
        </a:xfrm>
      </p:grpSpPr>
      <p:sp>
        <p:nvSpPr>
          <p:cNvPr id="186" name="Google Shape;186;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3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9" name="Google Shape;189;p3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31"/>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3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5" name="Google Shape;195;p3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196"/>
        <p:cNvGrpSpPr/>
        <p:nvPr/>
      </p:nvGrpSpPr>
      <p:grpSpPr>
        <a:xfrm>
          <a:off x="0" y="0"/>
          <a:ext cx="0" cy="0"/>
          <a:chOff x="0" y="0"/>
          <a:chExt cx="0" cy="0"/>
        </a:xfrm>
      </p:grpSpPr>
      <p:sp>
        <p:nvSpPr>
          <p:cNvPr id="197" name="Google Shape;197;p3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3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32"/>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3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2" name="Google Shape;202;p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03"/>
        <p:cNvGrpSpPr/>
        <p:nvPr/>
      </p:nvGrpSpPr>
      <p:grpSpPr>
        <a:xfrm>
          <a:off x="0" y="0"/>
          <a:ext cx="0" cy="0"/>
          <a:chOff x="0" y="0"/>
          <a:chExt cx="0" cy="0"/>
        </a:xfrm>
      </p:grpSpPr>
      <p:sp>
        <p:nvSpPr>
          <p:cNvPr id="204" name="Google Shape;204;p33"/>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33"/>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33"/>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p33"/>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8" name="Google Shape;208;p33"/>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09"/>
        <p:cNvGrpSpPr/>
        <p:nvPr/>
      </p:nvGrpSpPr>
      <p:grpSpPr>
        <a:xfrm>
          <a:off x="0" y="0"/>
          <a:ext cx="0" cy="0"/>
          <a:chOff x="0" y="0"/>
          <a:chExt cx="0" cy="0"/>
        </a:xfrm>
      </p:grpSpPr>
      <p:sp>
        <p:nvSpPr>
          <p:cNvPr id="210" name="Google Shape;210;p3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34"/>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34"/>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34"/>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 name="Google Shape;214;p3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5" name="Google Shape;215;p34"/>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16"/>
        <p:cNvGrpSpPr/>
        <p:nvPr/>
      </p:nvGrpSpPr>
      <p:grpSpPr>
        <a:xfrm>
          <a:off x="0" y="0"/>
          <a:ext cx="0" cy="0"/>
          <a:chOff x="0" y="0"/>
          <a:chExt cx="0" cy="0"/>
        </a:xfrm>
      </p:grpSpPr>
      <p:sp>
        <p:nvSpPr>
          <p:cNvPr id="217" name="Google Shape;217;p35"/>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5"/>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35"/>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35"/>
          <p:cNvSpPr>
            <a:spLocks noGrp="1"/>
          </p:cNvSpPr>
          <p:nvPr>
            <p:ph type="pic" idx="3"/>
          </p:nvPr>
        </p:nvSpPr>
        <p:spPr>
          <a:xfrm>
            <a:off x="0" y="0"/>
            <a:ext cx="12192001" cy="2980269"/>
          </a:xfrm>
          <a:prstGeom prst="rect">
            <a:avLst/>
          </a:prstGeom>
          <a:solidFill>
            <a:srgbClr val="FFF2E3"/>
          </a:solidFill>
          <a:ln>
            <a:noFill/>
          </a:ln>
        </p:spPr>
      </p:sp>
      <p:sp>
        <p:nvSpPr>
          <p:cNvPr id="221" name="Google Shape;221;p35"/>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 name="Google Shape;222;p3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1"/>
        <p:cNvGrpSpPr/>
        <p:nvPr/>
      </p:nvGrpSpPr>
      <p:grpSpPr>
        <a:xfrm>
          <a:off x="0" y="0"/>
          <a:ext cx="0" cy="0"/>
          <a:chOff x="0" y="0"/>
          <a:chExt cx="0" cy="0"/>
        </a:xfrm>
      </p:grpSpPr>
      <p:pic>
        <p:nvPicPr>
          <p:cNvPr id="32" name="Google Shape;32;p91"/>
          <p:cNvPicPr preferRelativeResize="0"/>
          <p:nvPr/>
        </p:nvPicPr>
        <p:blipFill rotWithShape="1">
          <a:blip r:embed="rId2">
            <a:alphaModFix/>
          </a:blip>
          <a:srcRect/>
          <a:stretch/>
        </p:blipFill>
        <p:spPr>
          <a:xfrm>
            <a:off x="0" y="1"/>
            <a:ext cx="12205218" cy="6884906"/>
          </a:xfrm>
          <a:prstGeom prst="rect">
            <a:avLst/>
          </a:prstGeom>
          <a:noFill/>
          <a:ln>
            <a:noFill/>
          </a:ln>
        </p:spPr>
      </p:pic>
      <p:sp>
        <p:nvSpPr>
          <p:cNvPr id="33" name="Google Shape;33;p91"/>
          <p:cNvSpPr/>
          <p:nvPr/>
        </p:nvSpPr>
        <p:spPr>
          <a:xfrm>
            <a:off x="0" y="0"/>
            <a:ext cx="11750936" cy="6915555"/>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34" name="Google Shape;34;p91"/>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91"/>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91"/>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23"/>
        <p:cNvGrpSpPr/>
        <p:nvPr/>
      </p:nvGrpSpPr>
      <p:grpSpPr>
        <a:xfrm>
          <a:off x="0" y="0"/>
          <a:ext cx="0" cy="0"/>
          <a:chOff x="0" y="0"/>
          <a:chExt cx="0" cy="0"/>
        </a:xfrm>
      </p:grpSpPr>
      <p:sp>
        <p:nvSpPr>
          <p:cNvPr id="224" name="Google Shape;224;p3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36"/>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36"/>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 name="Google Shape;227;p36"/>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36"/>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3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30" name="Google Shape;230;p36"/>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231"/>
        <p:cNvGrpSpPr/>
        <p:nvPr/>
      </p:nvGrpSpPr>
      <p:grpSpPr>
        <a:xfrm>
          <a:off x="0" y="0"/>
          <a:ext cx="0" cy="0"/>
          <a:chOff x="0" y="0"/>
          <a:chExt cx="0" cy="0"/>
        </a:xfrm>
      </p:grpSpPr>
      <p:sp>
        <p:nvSpPr>
          <p:cNvPr id="232" name="Google Shape;232;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37"/>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37"/>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 name="Google Shape;235;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36" name="Google Shape;236;p3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237"/>
        <p:cNvGrpSpPr/>
        <p:nvPr/>
      </p:nvGrpSpPr>
      <p:grpSpPr>
        <a:xfrm>
          <a:off x="0" y="0"/>
          <a:ext cx="0" cy="0"/>
          <a:chOff x="0" y="0"/>
          <a:chExt cx="0" cy="0"/>
        </a:xfrm>
      </p:grpSpPr>
      <p:sp>
        <p:nvSpPr>
          <p:cNvPr id="238" name="Google Shape;238;p38"/>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38"/>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41" name="Google Shape;241;p3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2" name="Google Shape;242;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38"/>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44"/>
        <p:cNvGrpSpPr/>
        <p:nvPr/>
      </p:nvGrpSpPr>
      <p:grpSpPr>
        <a:xfrm>
          <a:off x="0" y="0"/>
          <a:ext cx="0" cy="0"/>
          <a:chOff x="0" y="0"/>
          <a:chExt cx="0" cy="0"/>
        </a:xfrm>
      </p:grpSpPr>
      <p:sp>
        <p:nvSpPr>
          <p:cNvPr id="245" name="Google Shape;245;p3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6" name="Google Shape;246;p39"/>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48" name="Google Shape;248;p3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9" name="Google Shape;249;p39"/>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39"/>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51"/>
        <p:cNvGrpSpPr/>
        <p:nvPr/>
      </p:nvGrpSpPr>
      <p:grpSpPr>
        <a:xfrm>
          <a:off x="0" y="0"/>
          <a:ext cx="0" cy="0"/>
          <a:chOff x="0" y="0"/>
          <a:chExt cx="0" cy="0"/>
        </a:xfrm>
      </p:grpSpPr>
      <p:sp>
        <p:nvSpPr>
          <p:cNvPr id="252" name="Google Shape;252;p4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3" name="Google Shape;253;p40"/>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4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56" name="Google Shape;256;p4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57" name="Google Shape;257;p40"/>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40"/>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59"/>
        <p:cNvGrpSpPr/>
        <p:nvPr/>
      </p:nvGrpSpPr>
      <p:grpSpPr>
        <a:xfrm>
          <a:off x="0" y="0"/>
          <a:ext cx="0" cy="0"/>
          <a:chOff x="0" y="0"/>
          <a:chExt cx="0" cy="0"/>
        </a:xfrm>
      </p:grpSpPr>
      <p:sp>
        <p:nvSpPr>
          <p:cNvPr id="260" name="Google Shape;260;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1" name="Google Shape;261;p41"/>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41"/>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3" name="Google Shape;26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4" name="Google Shape;264;p4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65"/>
        <p:cNvGrpSpPr/>
        <p:nvPr/>
      </p:nvGrpSpPr>
      <p:grpSpPr>
        <a:xfrm>
          <a:off x="0" y="0"/>
          <a:ext cx="0" cy="0"/>
          <a:chOff x="0" y="0"/>
          <a:chExt cx="0" cy="0"/>
        </a:xfrm>
      </p:grpSpPr>
      <p:sp>
        <p:nvSpPr>
          <p:cNvPr id="266" name="Google Shape;266;p42"/>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42"/>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8" name="Google Shape;268;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9" name="Google Shape;269;p4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70" name="Google Shape;270;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1" name="Google Shape;271;p42"/>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72"/>
        <p:cNvGrpSpPr/>
        <p:nvPr/>
      </p:nvGrpSpPr>
      <p:grpSpPr>
        <a:xfrm>
          <a:off x="0" y="0"/>
          <a:ext cx="0" cy="0"/>
          <a:chOff x="0" y="0"/>
          <a:chExt cx="0" cy="0"/>
        </a:xfrm>
      </p:grpSpPr>
      <p:sp>
        <p:nvSpPr>
          <p:cNvPr id="273" name="Google Shape;273;p4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4" name="Google Shape;274;p43"/>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76" name="Google Shape;276;p4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77" name="Google Shape;277;p43"/>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43"/>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79"/>
        <p:cNvGrpSpPr/>
        <p:nvPr/>
      </p:nvGrpSpPr>
      <p:grpSpPr>
        <a:xfrm>
          <a:off x="0" y="0"/>
          <a:ext cx="0" cy="0"/>
          <a:chOff x="0" y="0"/>
          <a:chExt cx="0" cy="0"/>
        </a:xfrm>
      </p:grpSpPr>
      <p:sp>
        <p:nvSpPr>
          <p:cNvPr id="280" name="Google Shape;280;p4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1" name="Google Shape;281;p44"/>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4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3" name="Google Shape;283;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4" name="Google Shape;284;p4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85" name="Google Shape;285;p44"/>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44"/>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287"/>
        <p:cNvGrpSpPr/>
        <p:nvPr/>
      </p:nvGrpSpPr>
      <p:grpSpPr>
        <a:xfrm>
          <a:off x="0" y="0"/>
          <a:ext cx="0" cy="0"/>
          <a:chOff x="0" y="0"/>
          <a:chExt cx="0" cy="0"/>
        </a:xfrm>
      </p:grpSpPr>
      <p:sp>
        <p:nvSpPr>
          <p:cNvPr id="288" name="Google Shape;288;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9" name="Google Shape;289;p45"/>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45"/>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2" name="Google Shape;292;p4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37"/>
        <p:cNvGrpSpPr/>
        <p:nvPr/>
      </p:nvGrpSpPr>
      <p:grpSpPr>
        <a:xfrm>
          <a:off x="0" y="0"/>
          <a:ext cx="0" cy="0"/>
          <a:chOff x="0" y="0"/>
          <a:chExt cx="0" cy="0"/>
        </a:xfrm>
      </p:grpSpPr>
      <p:pic>
        <p:nvPicPr>
          <p:cNvPr id="38" name="Google Shape;38;p92"/>
          <p:cNvPicPr preferRelativeResize="0"/>
          <p:nvPr/>
        </p:nvPicPr>
        <p:blipFill rotWithShape="1">
          <a:blip r:embed="rId2">
            <a:alphaModFix/>
          </a:blip>
          <a:srcRect/>
          <a:stretch/>
        </p:blipFill>
        <p:spPr>
          <a:xfrm>
            <a:off x="15199" y="0"/>
            <a:ext cx="12176801" cy="6915555"/>
          </a:xfrm>
          <a:prstGeom prst="rect">
            <a:avLst/>
          </a:prstGeom>
          <a:noFill/>
          <a:ln>
            <a:noFill/>
          </a:ln>
        </p:spPr>
      </p:pic>
      <p:sp>
        <p:nvSpPr>
          <p:cNvPr id="39" name="Google Shape;39;p92"/>
          <p:cNvSpPr/>
          <p:nvPr/>
        </p:nvSpPr>
        <p:spPr>
          <a:xfrm>
            <a:off x="0" y="0"/>
            <a:ext cx="11750936" cy="6915555"/>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0" name="Google Shape;40;p92"/>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92"/>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92"/>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293"/>
        <p:cNvGrpSpPr/>
        <p:nvPr/>
      </p:nvGrpSpPr>
      <p:grpSpPr>
        <a:xfrm>
          <a:off x="0" y="0"/>
          <a:ext cx="0" cy="0"/>
          <a:chOff x="0" y="0"/>
          <a:chExt cx="0" cy="0"/>
        </a:xfrm>
      </p:grpSpPr>
      <p:sp>
        <p:nvSpPr>
          <p:cNvPr id="294" name="Google Shape;294;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5" name="Google Shape;295;p46"/>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46"/>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8" name="Google Shape;298;p4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9" name="Google Shape;299;p46"/>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2" name="Google Shape;302;p47"/>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04" name="Google Shape;304;p4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05" name="Google Shape;305;p47"/>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6" name="Google Shape;306;p47"/>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07"/>
        <p:cNvGrpSpPr/>
        <p:nvPr/>
      </p:nvGrpSpPr>
      <p:grpSpPr>
        <a:xfrm>
          <a:off x="0" y="0"/>
          <a:ext cx="0" cy="0"/>
          <a:chOff x="0" y="0"/>
          <a:chExt cx="0" cy="0"/>
        </a:xfrm>
      </p:grpSpPr>
      <p:sp>
        <p:nvSpPr>
          <p:cNvPr id="308" name="Google Shape;308;p4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9" name="Google Shape;309;p48"/>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4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2" name="Google Shape;312;p48"/>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13" name="Google Shape;313;p48"/>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48"/>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15"/>
        <p:cNvGrpSpPr/>
        <p:nvPr/>
      </p:nvGrpSpPr>
      <p:grpSpPr>
        <a:xfrm>
          <a:off x="0" y="0"/>
          <a:ext cx="0" cy="0"/>
          <a:chOff x="0" y="0"/>
          <a:chExt cx="0" cy="0"/>
        </a:xfrm>
      </p:grpSpPr>
      <p:sp>
        <p:nvSpPr>
          <p:cNvPr id="316" name="Google Shape;316;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7" name="Google Shape;317;p49"/>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49"/>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9" name="Google Shape;319;p49"/>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49"/>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22" name="Google Shape;322;p4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23"/>
        <p:cNvGrpSpPr/>
        <p:nvPr/>
      </p:nvGrpSpPr>
      <p:grpSpPr>
        <a:xfrm>
          <a:off x="0" y="0"/>
          <a:ext cx="0" cy="0"/>
          <a:chOff x="0" y="0"/>
          <a:chExt cx="0" cy="0"/>
        </a:xfrm>
      </p:grpSpPr>
      <p:sp>
        <p:nvSpPr>
          <p:cNvPr id="324" name="Google Shape;324;p50"/>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5" name="Google Shape;325;p50"/>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6" name="Google Shape;326;p50"/>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50"/>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8" name="Google Shape;328;p5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9" name="Google Shape;329;p50"/>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1" name="Google Shape;331;p5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332"/>
        <p:cNvGrpSpPr/>
        <p:nvPr/>
      </p:nvGrpSpPr>
      <p:grpSpPr>
        <a:xfrm>
          <a:off x="0" y="0"/>
          <a:ext cx="0" cy="0"/>
          <a:chOff x="0" y="0"/>
          <a:chExt cx="0" cy="0"/>
        </a:xfrm>
      </p:grpSpPr>
      <p:sp>
        <p:nvSpPr>
          <p:cNvPr id="333" name="Google Shape;333;p5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51"/>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5" name="Google Shape;335;p51"/>
          <p:cNvSpPr>
            <a:spLocks noGrp="1"/>
          </p:cNvSpPr>
          <p:nvPr>
            <p:ph type="pic" idx="2"/>
          </p:nvPr>
        </p:nvSpPr>
        <p:spPr>
          <a:xfrm>
            <a:off x="6496050" y="2324100"/>
            <a:ext cx="4857750" cy="3086100"/>
          </a:xfrm>
          <a:prstGeom prst="rect">
            <a:avLst/>
          </a:prstGeom>
          <a:noFill/>
          <a:ln>
            <a:noFill/>
          </a:ln>
        </p:spPr>
      </p:sp>
      <p:sp>
        <p:nvSpPr>
          <p:cNvPr id="336" name="Google Shape;336;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7" name="Google Shape;337;p5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38"/>
        <p:cNvGrpSpPr/>
        <p:nvPr/>
      </p:nvGrpSpPr>
      <p:grpSpPr>
        <a:xfrm>
          <a:off x="0" y="0"/>
          <a:ext cx="0" cy="0"/>
          <a:chOff x="0" y="0"/>
          <a:chExt cx="0" cy="0"/>
        </a:xfrm>
      </p:grpSpPr>
      <p:sp>
        <p:nvSpPr>
          <p:cNvPr id="339" name="Google Shape;339;p52"/>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0" name="Google Shape;340;p52"/>
          <p:cNvSpPr>
            <a:spLocks noGrp="1"/>
          </p:cNvSpPr>
          <p:nvPr>
            <p:ph type="pic" idx="2"/>
          </p:nvPr>
        </p:nvSpPr>
        <p:spPr>
          <a:xfrm>
            <a:off x="6496050" y="2324100"/>
            <a:ext cx="4857750" cy="3086100"/>
          </a:xfrm>
          <a:prstGeom prst="rect">
            <a:avLst/>
          </a:prstGeom>
          <a:noFill/>
          <a:ln>
            <a:noFill/>
          </a:ln>
        </p:spPr>
      </p:sp>
      <p:sp>
        <p:nvSpPr>
          <p:cNvPr id="341" name="Google Shape;341;p5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2" name="Google Shape;342;p52"/>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3" name="Google Shape;343;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4" name="Google Shape;344;p5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7843"/>
          </a:srgbClr>
        </a:solidFill>
        <a:effectLst/>
      </p:bgPr>
    </p:bg>
    <p:spTree>
      <p:nvGrpSpPr>
        <p:cNvPr id="1" name="Shape 345"/>
        <p:cNvGrpSpPr/>
        <p:nvPr/>
      </p:nvGrpSpPr>
      <p:grpSpPr>
        <a:xfrm>
          <a:off x="0" y="0"/>
          <a:ext cx="0" cy="0"/>
          <a:chOff x="0" y="0"/>
          <a:chExt cx="0" cy="0"/>
        </a:xfrm>
      </p:grpSpPr>
      <p:sp>
        <p:nvSpPr>
          <p:cNvPr id="346" name="Google Shape;346;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7" name="Google Shape;347;p5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8" name="Google Shape;348;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9" name="Google Shape;349;p5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7843"/>
          </a:srgbClr>
        </a:solidFill>
        <a:effectLst/>
      </p:bgPr>
    </p:bg>
    <p:spTree>
      <p:nvGrpSpPr>
        <p:cNvPr id="1" name="Shape 350"/>
        <p:cNvGrpSpPr/>
        <p:nvPr/>
      </p:nvGrpSpPr>
      <p:grpSpPr>
        <a:xfrm>
          <a:off x="0" y="0"/>
          <a:ext cx="0" cy="0"/>
          <a:chOff x="0" y="0"/>
          <a:chExt cx="0" cy="0"/>
        </a:xfrm>
      </p:grpSpPr>
      <p:sp>
        <p:nvSpPr>
          <p:cNvPr id="351" name="Google Shape;351;p5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5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3" name="Google Shape;353;p5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5" name="Google Shape;355;p5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7843"/>
          </a:srgbClr>
        </a:solidFill>
        <a:effectLst/>
      </p:bgPr>
    </p:bg>
    <p:spTree>
      <p:nvGrpSpPr>
        <p:cNvPr id="1" name="Shape 356"/>
        <p:cNvGrpSpPr/>
        <p:nvPr/>
      </p:nvGrpSpPr>
      <p:grpSpPr>
        <a:xfrm>
          <a:off x="0" y="0"/>
          <a:ext cx="0" cy="0"/>
          <a:chOff x="0" y="0"/>
          <a:chExt cx="0" cy="0"/>
        </a:xfrm>
      </p:grpSpPr>
      <p:sp>
        <p:nvSpPr>
          <p:cNvPr id="357" name="Google Shape;357;p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8" name="Google Shape;358;p5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9" name="Google Shape;359;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60" name="Google Shape;360;p5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3"/>
        <p:cNvGrpSpPr/>
        <p:nvPr/>
      </p:nvGrpSpPr>
      <p:grpSpPr>
        <a:xfrm>
          <a:off x="0" y="0"/>
          <a:ext cx="0" cy="0"/>
          <a:chOff x="0" y="0"/>
          <a:chExt cx="0" cy="0"/>
        </a:xfrm>
      </p:grpSpPr>
      <p:pic>
        <p:nvPicPr>
          <p:cNvPr id="44" name="Google Shape;44;p93"/>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45" name="Google Shape;45;p93"/>
          <p:cNvSpPr/>
          <p:nvPr/>
        </p:nvSpPr>
        <p:spPr>
          <a:xfrm>
            <a:off x="0" y="0"/>
            <a:ext cx="11750936" cy="6915555"/>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6" name="Google Shape;46;p93"/>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93"/>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93"/>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7843"/>
          </a:srgbClr>
        </a:solidFill>
        <a:effectLst/>
      </p:bgPr>
    </p:bg>
    <p:spTree>
      <p:nvGrpSpPr>
        <p:cNvPr id="1" name="Shape 361"/>
        <p:cNvGrpSpPr/>
        <p:nvPr/>
      </p:nvGrpSpPr>
      <p:grpSpPr>
        <a:xfrm>
          <a:off x="0" y="0"/>
          <a:ext cx="0" cy="0"/>
          <a:chOff x="0" y="0"/>
          <a:chExt cx="0" cy="0"/>
        </a:xfrm>
      </p:grpSpPr>
      <p:sp>
        <p:nvSpPr>
          <p:cNvPr id="362" name="Google Shape;362;p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5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4" name="Google Shape;364;p5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66" name="Google Shape;366;p5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67"/>
        <p:cNvGrpSpPr/>
        <p:nvPr/>
      </p:nvGrpSpPr>
      <p:grpSpPr>
        <a:xfrm>
          <a:off x="0" y="0"/>
          <a:ext cx="0" cy="0"/>
          <a:chOff x="0" y="0"/>
          <a:chExt cx="0" cy="0"/>
        </a:xfrm>
      </p:grpSpPr>
      <p:sp>
        <p:nvSpPr>
          <p:cNvPr id="368" name="Google Shape;368;p57"/>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69"/>
        <p:cNvGrpSpPr/>
        <p:nvPr/>
      </p:nvGrpSpPr>
      <p:grpSpPr>
        <a:xfrm>
          <a:off x="0" y="0"/>
          <a:ext cx="0" cy="0"/>
          <a:chOff x="0" y="0"/>
          <a:chExt cx="0" cy="0"/>
        </a:xfrm>
      </p:grpSpPr>
      <p:sp>
        <p:nvSpPr>
          <p:cNvPr id="370" name="Google Shape;370;p58"/>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1" name="Google Shape;371;p58"/>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2" name="Google Shape;372;p58"/>
          <p:cNvSpPr>
            <a:spLocks noGrp="1"/>
          </p:cNvSpPr>
          <p:nvPr>
            <p:ph type="pic" idx="2"/>
          </p:nvPr>
        </p:nvSpPr>
        <p:spPr>
          <a:xfrm>
            <a:off x="6496050" y="0"/>
            <a:ext cx="5695950" cy="6858000"/>
          </a:xfrm>
          <a:prstGeom prst="rect">
            <a:avLst/>
          </a:prstGeom>
          <a:noFill/>
          <a:ln>
            <a:noFill/>
          </a:ln>
        </p:spPr>
      </p:sp>
      <p:sp>
        <p:nvSpPr>
          <p:cNvPr id="373" name="Google Shape;373;p5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74"/>
        <p:cNvGrpSpPr/>
        <p:nvPr/>
      </p:nvGrpSpPr>
      <p:grpSpPr>
        <a:xfrm>
          <a:off x="0" y="0"/>
          <a:ext cx="0" cy="0"/>
          <a:chOff x="0" y="0"/>
          <a:chExt cx="0" cy="0"/>
        </a:xfrm>
      </p:grpSpPr>
      <p:sp>
        <p:nvSpPr>
          <p:cNvPr id="375" name="Google Shape;375;p59"/>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76" name="Google Shape;376;p59"/>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7" name="Google Shape;377;p59"/>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8" name="Google Shape;378;p59"/>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79" name="Google Shape;379;p59"/>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80" name="Google Shape;380;p59"/>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81" name="Google Shape;381;p59"/>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82" name="Google Shape;382;p5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383"/>
        <p:cNvGrpSpPr/>
        <p:nvPr/>
      </p:nvGrpSpPr>
      <p:grpSpPr>
        <a:xfrm>
          <a:off x="0" y="0"/>
          <a:ext cx="0" cy="0"/>
          <a:chOff x="0" y="0"/>
          <a:chExt cx="0" cy="0"/>
        </a:xfrm>
      </p:grpSpPr>
      <p:sp>
        <p:nvSpPr>
          <p:cNvPr id="384" name="Google Shape;384;p60"/>
          <p:cNvSpPr/>
          <p:nvPr/>
        </p:nvSpPr>
        <p:spPr>
          <a:xfrm>
            <a:off x="0" y="3155795"/>
            <a:ext cx="12192000" cy="3702206"/>
          </a:xfrm>
          <a:prstGeom prst="rect">
            <a:avLst/>
          </a:prstGeom>
          <a:solidFill>
            <a:srgbClr val="CCF0F0">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85" name="Google Shape;385;p6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6" name="Google Shape;386;p60"/>
          <p:cNvSpPr>
            <a:spLocks noGrp="1"/>
          </p:cNvSpPr>
          <p:nvPr>
            <p:ph type="pic" idx="2"/>
          </p:nvPr>
        </p:nvSpPr>
        <p:spPr>
          <a:xfrm>
            <a:off x="838200" y="2535598"/>
            <a:ext cx="1828800" cy="1828800"/>
          </a:xfrm>
          <a:prstGeom prst="ellipse">
            <a:avLst/>
          </a:prstGeom>
          <a:solidFill>
            <a:srgbClr val="FFF2E3"/>
          </a:solidFill>
          <a:ln>
            <a:noFill/>
          </a:ln>
        </p:spPr>
      </p:sp>
      <p:sp>
        <p:nvSpPr>
          <p:cNvPr id="387" name="Google Shape;387;p60"/>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60"/>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60"/>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60"/>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1" name="Google Shape;391;p60"/>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2" name="Google Shape;392;p60"/>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3" name="Google Shape;393;p60"/>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4" name="Google Shape;394;p60"/>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5" name="Google Shape;395;p60"/>
          <p:cNvSpPr>
            <a:spLocks noGrp="1"/>
          </p:cNvSpPr>
          <p:nvPr>
            <p:ph type="pic" idx="13"/>
          </p:nvPr>
        </p:nvSpPr>
        <p:spPr>
          <a:xfrm>
            <a:off x="3709416" y="2535598"/>
            <a:ext cx="1828800" cy="1828800"/>
          </a:xfrm>
          <a:prstGeom prst="ellipse">
            <a:avLst/>
          </a:prstGeom>
          <a:solidFill>
            <a:srgbClr val="FFF2E3"/>
          </a:solidFill>
          <a:ln>
            <a:noFill/>
          </a:ln>
        </p:spPr>
      </p:sp>
      <p:sp>
        <p:nvSpPr>
          <p:cNvPr id="396" name="Google Shape;396;p60"/>
          <p:cNvSpPr>
            <a:spLocks noGrp="1"/>
          </p:cNvSpPr>
          <p:nvPr>
            <p:ph type="pic" idx="14"/>
          </p:nvPr>
        </p:nvSpPr>
        <p:spPr>
          <a:xfrm>
            <a:off x="6580632" y="2535598"/>
            <a:ext cx="1828800" cy="1828800"/>
          </a:xfrm>
          <a:prstGeom prst="ellipse">
            <a:avLst/>
          </a:prstGeom>
          <a:solidFill>
            <a:srgbClr val="FFF2E3"/>
          </a:solidFill>
          <a:ln>
            <a:noFill/>
          </a:ln>
        </p:spPr>
      </p:sp>
      <p:sp>
        <p:nvSpPr>
          <p:cNvPr id="397" name="Google Shape;397;p60"/>
          <p:cNvSpPr>
            <a:spLocks noGrp="1"/>
          </p:cNvSpPr>
          <p:nvPr>
            <p:ph type="pic" idx="15"/>
          </p:nvPr>
        </p:nvSpPr>
        <p:spPr>
          <a:xfrm>
            <a:off x="9525000" y="2535598"/>
            <a:ext cx="1828800" cy="1828800"/>
          </a:xfrm>
          <a:prstGeom prst="ellipse">
            <a:avLst/>
          </a:prstGeom>
          <a:solidFill>
            <a:srgbClr val="FFF2E3"/>
          </a:solidFill>
          <a:ln>
            <a:noFill/>
          </a:ln>
        </p:spPr>
      </p:sp>
      <p:sp>
        <p:nvSpPr>
          <p:cNvPr id="398" name="Google Shape;398;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99" name="Google Shape;399;p6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00"/>
        <p:cNvGrpSpPr/>
        <p:nvPr/>
      </p:nvGrpSpPr>
      <p:grpSpPr>
        <a:xfrm>
          <a:off x="0" y="0"/>
          <a:ext cx="0" cy="0"/>
          <a:chOff x="0" y="0"/>
          <a:chExt cx="0" cy="0"/>
        </a:xfrm>
      </p:grpSpPr>
      <p:sp>
        <p:nvSpPr>
          <p:cNvPr id="401" name="Google Shape;401;p61"/>
          <p:cNvSpPr/>
          <p:nvPr/>
        </p:nvSpPr>
        <p:spPr>
          <a:xfrm>
            <a:off x="0" y="2423160"/>
            <a:ext cx="12192000" cy="4434840"/>
          </a:xfrm>
          <a:prstGeom prst="rect">
            <a:avLst/>
          </a:prstGeom>
          <a:solidFill>
            <a:srgbClr val="CCF0F0">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02" name="Google Shape;402;p61"/>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3" name="Google Shape;403;p61"/>
          <p:cNvSpPr>
            <a:spLocks noGrp="1"/>
          </p:cNvSpPr>
          <p:nvPr>
            <p:ph type="pic" idx="2"/>
          </p:nvPr>
        </p:nvSpPr>
        <p:spPr>
          <a:xfrm>
            <a:off x="838199" y="1684101"/>
            <a:ext cx="1371600" cy="1371600"/>
          </a:xfrm>
          <a:prstGeom prst="ellipse">
            <a:avLst/>
          </a:prstGeom>
          <a:solidFill>
            <a:srgbClr val="FFF2E3"/>
          </a:solidFill>
          <a:ln>
            <a:noFill/>
          </a:ln>
        </p:spPr>
      </p:sp>
      <p:sp>
        <p:nvSpPr>
          <p:cNvPr id="404" name="Google Shape;404;p61"/>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5" name="Google Shape;405;p61"/>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61"/>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7" name="Google Shape;407;p61"/>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61"/>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9" name="Google Shape;409;p61"/>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61"/>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1" name="Google Shape;411;p61"/>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61"/>
          <p:cNvSpPr>
            <a:spLocks noGrp="1"/>
          </p:cNvSpPr>
          <p:nvPr>
            <p:ph type="pic" idx="13"/>
          </p:nvPr>
        </p:nvSpPr>
        <p:spPr>
          <a:xfrm>
            <a:off x="3842003" y="1684101"/>
            <a:ext cx="1371600" cy="1371600"/>
          </a:xfrm>
          <a:prstGeom prst="ellipse">
            <a:avLst/>
          </a:prstGeom>
          <a:solidFill>
            <a:srgbClr val="FFF2E3"/>
          </a:solidFill>
          <a:ln>
            <a:noFill/>
          </a:ln>
        </p:spPr>
      </p:sp>
      <p:sp>
        <p:nvSpPr>
          <p:cNvPr id="413" name="Google Shape;413;p61"/>
          <p:cNvSpPr>
            <a:spLocks noGrp="1"/>
          </p:cNvSpPr>
          <p:nvPr>
            <p:ph type="pic" idx="14"/>
          </p:nvPr>
        </p:nvSpPr>
        <p:spPr>
          <a:xfrm>
            <a:off x="6974516" y="1684101"/>
            <a:ext cx="1371600" cy="1371600"/>
          </a:xfrm>
          <a:prstGeom prst="ellipse">
            <a:avLst/>
          </a:prstGeom>
          <a:solidFill>
            <a:srgbClr val="FFF2E3"/>
          </a:solidFill>
          <a:ln>
            <a:noFill/>
          </a:ln>
        </p:spPr>
      </p:sp>
      <p:sp>
        <p:nvSpPr>
          <p:cNvPr id="414" name="Google Shape;414;p61"/>
          <p:cNvSpPr>
            <a:spLocks noGrp="1"/>
          </p:cNvSpPr>
          <p:nvPr>
            <p:ph type="pic" idx="15"/>
          </p:nvPr>
        </p:nvSpPr>
        <p:spPr>
          <a:xfrm>
            <a:off x="9982200" y="1619009"/>
            <a:ext cx="1371600" cy="1371600"/>
          </a:xfrm>
          <a:prstGeom prst="ellipse">
            <a:avLst/>
          </a:prstGeom>
          <a:solidFill>
            <a:srgbClr val="FFF2E3"/>
          </a:solidFill>
          <a:ln>
            <a:noFill/>
          </a:ln>
        </p:spPr>
      </p:sp>
      <p:sp>
        <p:nvSpPr>
          <p:cNvPr id="415" name="Google Shape;415;p61"/>
          <p:cNvSpPr>
            <a:spLocks noGrp="1"/>
          </p:cNvSpPr>
          <p:nvPr>
            <p:ph type="pic" idx="16"/>
          </p:nvPr>
        </p:nvSpPr>
        <p:spPr>
          <a:xfrm>
            <a:off x="2338161" y="3948094"/>
            <a:ext cx="1371600" cy="1371600"/>
          </a:xfrm>
          <a:prstGeom prst="ellipse">
            <a:avLst/>
          </a:prstGeom>
          <a:solidFill>
            <a:srgbClr val="FFF2E3"/>
          </a:solidFill>
          <a:ln>
            <a:noFill/>
          </a:ln>
        </p:spPr>
      </p:sp>
      <p:sp>
        <p:nvSpPr>
          <p:cNvPr id="416" name="Google Shape;416;p61"/>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7" name="Google Shape;417;p61"/>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61"/>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9" name="Google Shape;419;p61"/>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0" name="Google Shape;420;p61"/>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61"/>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2" name="Google Shape;422;p61"/>
          <p:cNvSpPr>
            <a:spLocks noGrp="1"/>
          </p:cNvSpPr>
          <p:nvPr>
            <p:ph type="pic" idx="23"/>
          </p:nvPr>
        </p:nvSpPr>
        <p:spPr>
          <a:xfrm>
            <a:off x="5408259" y="3948094"/>
            <a:ext cx="1371600" cy="1371600"/>
          </a:xfrm>
          <a:prstGeom prst="ellipse">
            <a:avLst/>
          </a:prstGeom>
          <a:solidFill>
            <a:srgbClr val="FFF2E3"/>
          </a:solidFill>
          <a:ln>
            <a:noFill/>
          </a:ln>
        </p:spPr>
      </p:sp>
      <p:sp>
        <p:nvSpPr>
          <p:cNvPr id="423" name="Google Shape;423;p61"/>
          <p:cNvSpPr>
            <a:spLocks noGrp="1"/>
          </p:cNvSpPr>
          <p:nvPr>
            <p:ph type="pic" idx="24"/>
          </p:nvPr>
        </p:nvSpPr>
        <p:spPr>
          <a:xfrm>
            <a:off x="8482238" y="3948094"/>
            <a:ext cx="1371600" cy="1371600"/>
          </a:xfrm>
          <a:prstGeom prst="ellipse">
            <a:avLst/>
          </a:prstGeom>
          <a:solidFill>
            <a:srgbClr val="FFF2E3"/>
          </a:solidFill>
          <a:ln>
            <a:noFill/>
          </a:ln>
        </p:spPr>
      </p:sp>
      <p:sp>
        <p:nvSpPr>
          <p:cNvPr id="424" name="Google Shape;424;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425" name="Google Shape;425;p6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26"/>
        <p:cNvGrpSpPr/>
        <p:nvPr/>
      </p:nvGrpSpPr>
      <p:grpSpPr>
        <a:xfrm>
          <a:off x="0" y="0"/>
          <a:ext cx="0" cy="0"/>
          <a:chOff x="0" y="0"/>
          <a:chExt cx="0" cy="0"/>
        </a:xfrm>
      </p:grpSpPr>
      <p:sp>
        <p:nvSpPr>
          <p:cNvPr id="427" name="Google Shape;427;p62"/>
          <p:cNvSpPr/>
          <p:nvPr/>
        </p:nvSpPr>
        <p:spPr>
          <a:xfrm>
            <a:off x="0" y="1"/>
            <a:ext cx="12192000" cy="2502968"/>
          </a:xfrm>
          <a:prstGeom prst="rect">
            <a:avLst/>
          </a:prstGeom>
          <a:solidFill>
            <a:srgbClr val="D5FDFD">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8" name="Google Shape;428;p62"/>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29" name="Google Shape;429;p62"/>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0" name="Google Shape;430;p62"/>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1" name="Google Shape;431;p62"/>
          <p:cNvSpPr>
            <a:spLocks noGrp="1"/>
          </p:cNvSpPr>
          <p:nvPr>
            <p:ph type="pic" idx="2"/>
          </p:nvPr>
        </p:nvSpPr>
        <p:spPr>
          <a:xfrm>
            <a:off x="1088448" y="981075"/>
            <a:ext cx="2743199" cy="2743200"/>
          </a:xfrm>
          <a:prstGeom prst="rect">
            <a:avLst/>
          </a:prstGeom>
          <a:solidFill>
            <a:srgbClr val="FFF2E3"/>
          </a:solidFill>
          <a:ln>
            <a:noFill/>
          </a:ln>
        </p:spPr>
      </p:sp>
      <p:sp>
        <p:nvSpPr>
          <p:cNvPr id="432" name="Google Shape;432;p62"/>
          <p:cNvSpPr>
            <a:spLocks noGrp="1"/>
          </p:cNvSpPr>
          <p:nvPr>
            <p:ph type="pic" idx="3"/>
          </p:nvPr>
        </p:nvSpPr>
        <p:spPr>
          <a:xfrm>
            <a:off x="4724400" y="981075"/>
            <a:ext cx="2743199" cy="2743200"/>
          </a:xfrm>
          <a:prstGeom prst="rect">
            <a:avLst/>
          </a:prstGeom>
          <a:solidFill>
            <a:srgbClr val="FFF2E3"/>
          </a:solidFill>
          <a:ln>
            <a:noFill/>
          </a:ln>
        </p:spPr>
      </p:sp>
      <p:sp>
        <p:nvSpPr>
          <p:cNvPr id="433" name="Google Shape;433;p62"/>
          <p:cNvSpPr>
            <a:spLocks noGrp="1"/>
          </p:cNvSpPr>
          <p:nvPr>
            <p:ph type="pic" idx="4"/>
          </p:nvPr>
        </p:nvSpPr>
        <p:spPr>
          <a:xfrm>
            <a:off x="8478838" y="981075"/>
            <a:ext cx="2743199" cy="2743200"/>
          </a:xfrm>
          <a:prstGeom prst="rect">
            <a:avLst/>
          </a:prstGeom>
          <a:solidFill>
            <a:srgbClr val="FFF2E3"/>
          </a:solidFill>
          <a:ln>
            <a:noFill/>
          </a:ln>
        </p:spPr>
      </p:sp>
      <p:sp>
        <p:nvSpPr>
          <p:cNvPr id="434" name="Google Shape;434;p62"/>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5" name="Google Shape;435;p62"/>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6" name="Google Shape;436;p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37"/>
        <p:cNvGrpSpPr/>
        <p:nvPr/>
      </p:nvGrpSpPr>
      <p:grpSpPr>
        <a:xfrm>
          <a:off x="0" y="0"/>
          <a:ext cx="0" cy="0"/>
          <a:chOff x="0" y="0"/>
          <a:chExt cx="0" cy="0"/>
        </a:xfrm>
      </p:grpSpPr>
      <p:sp>
        <p:nvSpPr>
          <p:cNvPr id="438" name="Google Shape;438;p63"/>
          <p:cNvSpPr>
            <a:spLocks noGrp="1"/>
          </p:cNvSpPr>
          <p:nvPr>
            <p:ph type="pic" idx="2"/>
          </p:nvPr>
        </p:nvSpPr>
        <p:spPr>
          <a:xfrm>
            <a:off x="0" y="0"/>
            <a:ext cx="5483752" cy="6858000"/>
          </a:xfrm>
          <a:prstGeom prst="rect">
            <a:avLst/>
          </a:prstGeom>
          <a:solidFill>
            <a:srgbClr val="FFF2E3"/>
          </a:solidFill>
          <a:ln>
            <a:noFill/>
          </a:ln>
        </p:spPr>
      </p:sp>
      <p:sp>
        <p:nvSpPr>
          <p:cNvPr id="439" name="Google Shape;439;p63"/>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40" name="Google Shape;440;p63"/>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41" name="Google Shape;441;p63"/>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63"/>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43"/>
        <p:cNvGrpSpPr/>
        <p:nvPr/>
      </p:nvGrpSpPr>
      <p:grpSpPr>
        <a:xfrm>
          <a:off x="0" y="0"/>
          <a:ext cx="0" cy="0"/>
          <a:chOff x="0" y="0"/>
          <a:chExt cx="0" cy="0"/>
        </a:xfrm>
      </p:grpSpPr>
      <p:sp>
        <p:nvSpPr>
          <p:cNvPr id="444" name="Google Shape;444;p64"/>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445" name="Google Shape;445;p64"/>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46" name="Google Shape;446;p64"/>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47" name="Google Shape;447;p64"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448" name="Google Shape;448;p64"/>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9" name="Google Shape;449;p64"/>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50"/>
        <p:cNvGrpSpPr/>
        <p:nvPr/>
      </p:nvGrpSpPr>
      <p:grpSpPr>
        <a:xfrm>
          <a:off x="0" y="0"/>
          <a:ext cx="0" cy="0"/>
          <a:chOff x="0" y="0"/>
          <a:chExt cx="0" cy="0"/>
        </a:xfrm>
      </p:grpSpPr>
      <p:sp>
        <p:nvSpPr>
          <p:cNvPr id="451" name="Google Shape;451;p65"/>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52" name="Google Shape;452;p65"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53" name="Google Shape;453;p65"/>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54" name="Google Shape;454;p65"/>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55" name="Google Shape;455;p65"/>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6" name="Google Shape;456;p65"/>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49"/>
        <p:cNvGrpSpPr/>
        <p:nvPr/>
      </p:nvGrpSpPr>
      <p:grpSpPr>
        <a:xfrm>
          <a:off x="0" y="0"/>
          <a:ext cx="0" cy="0"/>
          <a:chOff x="0" y="0"/>
          <a:chExt cx="0" cy="0"/>
        </a:xfrm>
      </p:grpSpPr>
      <p:pic>
        <p:nvPicPr>
          <p:cNvPr id="50" name="Google Shape;50;p94"/>
          <p:cNvPicPr preferRelativeResize="0"/>
          <p:nvPr/>
        </p:nvPicPr>
        <p:blipFill rotWithShape="1">
          <a:blip r:embed="rId2">
            <a:alphaModFix/>
          </a:blip>
          <a:srcRect/>
          <a:stretch/>
        </p:blipFill>
        <p:spPr>
          <a:xfrm>
            <a:off x="0" y="-1"/>
            <a:ext cx="12191999" cy="6915555"/>
          </a:xfrm>
          <a:prstGeom prst="rect">
            <a:avLst/>
          </a:prstGeom>
          <a:noFill/>
          <a:ln>
            <a:noFill/>
          </a:ln>
        </p:spPr>
      </p:pic>
      <p:sp>
        <p:nvSpPr>
          <p:cNvPr id="51" name="Google Shape;51;p94"/>
          <p:cNvSpPr/>
          <p:nvPr/>
        </p:nvSpPr>
        <p:spPr>
          <a:xfrm>
            <a:off x="0" y="0"/>
            <a:ext cx="11750936" cy="6915555"/>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2" name="Google Shape;52;p94"/>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94"/>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94"/>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Dark_Blank">
  <p:cSld name="Dark_Blank">
    <p:spTree>
      <p:nvGrpSpPr>
        <p:cNvPr id="1" name="Shape 460"/>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461"/>
        <p:cNvGrpSpPr/>
        <p:nvPr/>
      </p:nvGrpSpPr>
      <p:grpSpPr>
        <a:xfrm>
          <a:off x="0" y="0"/>
          <a:ext cx="0" cy="0"/>
          <a:chOff x="0" y="0"/>
          <a:chExt cx="0" cy="0"/>
        </a:xfrm>
      </p:grpSpPr>
      <p:sp>
        <p:nvSpPr>
          <p:cNvPr id="462" name="Google Shape;462;p66"/>
          <p:cNvSpPr>
            <a:spLocks noGrp="1"/>
          </p:cNvSpPr>
          <p:nvPr>
            <p:ph type="pic" idx="2"/>
          </p:nvPr>
        </p:nvSpPr>
        <p:spPr>
          <a:xfrm>
            <a:off x="0" y="0"/>
            <a:ext cx="7440613" cy="6858000"/>
          </a:xfrm>
          <a:prstGeom prst="rect">
            <a:avLst/>
          </a:prstGeom>
          <a:solidFill>
            <a:srgbClr val="FFF2E3"/>
          </a:solidFill>
          <a:ln>
            <a:noFill/>
          </a:ln>
        </p:spPr>
      </p:sp>
      <p:sp>
        <p:nvSpPr>
          <p:cNvPr id="463" name="Google Shape;463;p66"/>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64" name="Google Shape;464;p66"/>
          <p:cNvSpPr txBox="1">
            <a:spLocks noGrp="1"/>
          </p:cNvSpPr>
          <p:nvPr>
            <p:ph type="body" idx="1"/>
          </p:nvPr>
        </p:nvSpPr>
        <p:spPr>
          <a:xfrm>
            <a:off x="7978775" y="2222500"/>
            <a:ext cx="2797175" cy="71755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66"/>
          <p:cNvSpPr txBox="1">
            <a:spLocks noGrp="1"/>
          </p:cNvSpPr>
          <p:nvPr>
            <p:ph type="body" idx="3"/>
          </p:nvPr>
        </p:nvSpPr>
        <p:spPr>
          <a:xfrm>
            <a:off x="7978775" y="3070225"/>
            <a:ext cx="3762849" cy="225481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6" name="Google Shape;466;p66"/>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spTree>
      <p:nvGrpSpPr>
        <p:cNvPr id="1" name="Shape 467"/>
        <p:cNvGrpSpPr/>
        <p:nvPr/>
      </p:nvGrpSpPr>
      <p:grpSpPr>
        <a:xfrm>
          <a:off x="0" y="0"/>
          <a:ext cx="0" cy="0"/>
          <a:chOff x="0" y="0"/>
          <a:chExt cx="0" cy="0"/>
        </a:xfrm>
      </p:grpSpPr>
      <p:sp>
        <p:nvSpPr>
          <p:cNvPr id="468" name="Google Shape;468;p67"/>
          <p:cNvSpPr/>
          <p:nvPr/>
        </p:nvSpPr>
        <p:spPr>
          <a:xfrm>
            <a:off x="776311" y="884582"/>
            <a:ext cx="3498573" cy="5088835"/>
          </a:xfrm>
          <a:prstGeom prst="roundRect">
            <a:avLst>
              <a:gd name="adj" fmla="val 8568"/>
            </a:avLst>
          </a:prstGeom>
          <a:solidFill>
            <a:srgbClr val="1E6C6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469" name="Google Shape;469;p67"/>
          <p:cNvCxnSpPr/>
          <p:nvPr/>
        </p:nvCxnSpPr>
        <p:spPr>
          <a:xfrm>
            <a:off x="1335479" y="4783546"/>
            <a:ext cx="6165251" cy="0"/>
          </a:xfrm>
          <a:prstGeom prst="straightConnector1">
            <a:avLst/>
          </a:prstGeom>
          <a:noFill/>
          <a:ln w="50800" cap="rnd" cmpd="sng">
            <a:solidFill>
              <a:schemeClr val="lt1"/>
            </a:solidFill>
            <a:prstDash val="solid"/>
            <a:round/>
            <a:headEnd type="none" w="sm" len="sm"/>
            <a:tailEnd type="none" w="sm" len="sm"/>
          </a:ln>
        </p:spPr>
      </p:cxnSp>
      <p:sp>
        <p:nvSpPr>
          <p:cNvPr id="470" name="Google Shape;470;p67"/>
          <p:cNvSpPr txBox="1">
            <a:spLocks noGrp="1"/>
          </p:cNvSpPr>
          <p:nvPr>
            <p:ph type="body" idx="1"/>
          </p:nvPr>
        </p:nvSpPr>
        <p:spPr>
          <a:xfrm>
            <a:off x="1335479" y="1453870"/>
            <a:ext cx="2797175" cy="71755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1" name="Google Shape;471;p67"/>
          <p:cNvSpPr txBox="1">
            <a:spLocks noGrp="1"/>
          </p:cNvSpPr>
          <p:nvPr>
            <p:ph type="body" idx="2"/>
          </p:nvPr>
        </p:nvSpPr>
        <p:spPr>
          <a:xfrm>
            <a:off x="1335479" y="2301595"/>
            <a:ext cx="9153227" cy="225481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ondary Section Header">
  <p:cSld name="Secondary Section Header">
    <p:spTree>
      <p:nvGrpSpPr>
        <p:cNvPr id="1" name="Shape 472"/>
        <p:cNvGrpSpPr/>
        <p:nvPr/>
      </p:nvGrpSpPr>
      <p:grpSpPr>
        <a:xfrm>
          <a:off x="0" y="0"/>
          <a:ext cx="0" cy="0"/>
          <a:chOff x="0" y="0"/>
          <a:chExt cx="0" cy="0"/>
        </a:xfrm>
      </p:grpSpPr>
      <p:sp>
        <p:nvSpPr>
          <p:cNvPr id="473" name="Google Shape;473;p68"/>
          <p:cNvSpPr txBox="1">
            <a:spLocks noGrp="1"/>
          </p:cNvSpPr>
          <p:nvPr>
            <p:ph type="body" idx="1"/>
          </p:nvPr>
        </p:nvSpPr>
        <p:spPr>
          <a:xfrm>
            <a:off x="1766013" y="1820629"/>
            <a:ext cx="9153227" cy="3216742"/>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4400"/>
              <a:buNone/>
              <a:defRPr sz="44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474" name="Google Shape;474;p68"/>
          <p:cNvCxnSpPr/>
          <p:nvPr/>
        </p:nvCxnSpPr>
        <p:spPr>
          <a:xfrm>
            <a:off x="1766013" y="3967491"/>
            <a:ext cx="5616100" cy="0"/>
          </a:xfrm>
          <a:prstGeom prst="straightConnector1">
            <a:avLst/>
          </a:prstGeom>
          <a:noFill/>
          <a:ln w="50800" cap="rnd" cmpd="sng">
            <a:solidFill>
              <a:schemeClr val="lt1"/>
            </a:solidFill>
            <a:prstDash val="solid"/>
            <a:round/>
            <a:headEnd type="none" w="sm" len="sm"/>
            <a:tailEnd type="none" w="sm" len="sm"/>
          </a:ln>
        </p:spPr>
      </p:cxn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75"/>
        <p:cNvGrpSpPr/>
        <p:nvPr/>
      </p:nvGrpSpPr>
      <p:grpSpPr>
        <a:xfrm>
          <a:off x="0" y="0"/>
          <a:ext cx="0" cy="0"/>
          <a:chOff x="0" y="0"/>
          <a:chExt cx="0" cy="0"/>
        </a:xfrm>
      </p:grpSpPr>
      <p:sp>
        <p:nvSpPr>
          <p:cNvPr id="476" name="Google Shape;476;p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7" name="Google Shape;477;p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lt1"/>
              </a:buClr>
              <a:buSzPts val="1800"/>
              <a:buChar char="•"/>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8" name="Google Shape;478;p69"/>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479"/>
        <p:cNvGrpSpPr/>
        <p:nvPr/>
      </p:nvGrpSpPr>
      <p:grpSpPr>
        <a:xfrm>
          <a:off x="0" y="0"/>
          <a:ext cx="0" cy="0"/>
          <a:chOff x="0" y="0"/>
          <a:chExt cx="0" cy="0"/>
        </a:xfrm>
      </p:grpSpPr>
      <p:sp>
        <p:nvSpPr>
          <p:cNvPr id="480" name="Google Shape;480;p7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lt1"/>
              </a:buClr>
              <a:buSzPts val="1800"/>
              <a:buChar char="•"/>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1" name="Google Shape;481;p7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2" name="Google Shape;482;p7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3" name="Google Shape;483;p70"/>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484"/>
        <p:cNvGrpSpPr/>
        <p:nvPr/>
      </p:nvGrpSpPr>
      <p:grpSpPr>
        <a:xfrm>
          <a:off x="0" y="0"/>
          <a:ext cx="0" cy="0"/>
          <a:chOff x="0" y="0"/>
          <a:chExt cx="0" cy="0"/>
        </a:xfrm>
      </p:grpSpPr>
      <p:sp>
        <p:nvSpPr>
          <p:cNvPr id="485" name="Google Shape;485;p7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6" name="Google Shape;486;p7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7" name="Google Shape;487;p71"/>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8" name="Google Shape;488;p7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89" name="Google Shape;489;p71"/>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490" name="Google Shape;490;p71"/>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491"/>
        <p:cNvGrpSpPr/>
        <p:nvPr/>
      </p:nvGrpSpPr>
      <p:grpSpPr>
        <a:xfrm>
          <a:off x="0" y="0"/>
          <a:ext cx="0" cy="0"/>
          <a:chOff x="0" y="0"/>
          <a:chExt cx="0" cy="0"/>
        </a:xfrm>
      </p:grpSpPr>
      <p:sp>
        <p:nvSpPr>
          <p:cNvPr id="492" name="Google Shape;492;p7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3" name="Google Shape;493;p7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4" name="Google Shape;494;p7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5" name="Google Shape;495;p72"/>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6" name="Google Shape;496;p7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97" name="Google Shape;497;p7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498" name="Google Shape;498;p72"/>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499"/>
        <p:cNvGrpSpPr/>
        <p:nvPr/>
      </p:nvGrpSpPr>
      <p:grpSpPr>
        <a:xfrm>
          <a:off x="0" y="0"/>
          <a:ext cx="0" cy="0"/>
          <a:chOff x="0" y="0"/>
          <a:chExt cx="0" cy="0"/>
        </a:xfrm>
      </p:grpSpPr>
      <p:sp>
        <p:nvSpPr>
          <p:cNvPr id="500" name="Google Shape;500;p73"/>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1" name="Google Shape;501;p73"/>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2" name="Google Shape;502;p73"/>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3" name="Google Shape;503;p73"/>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04" name="Google Shape;504;p73"/>
          <p:cNvSpPr>
            <a:spLocks noGrp="1"/>
          </p:cNvSpPr>
          <p:nvPr>
            <p:ph type="pic" idx="3"/>
          </p:nvPr>
        </p:nvSpPr>
        <p:spPr>
          <a:xfrm>
            <a:off x="0" y="0"/>
            <a:ext cx="12192001" cy="2980269"/>
          </a:xfrm>
          <a:prstGeom prst="rect">
            <a:avLst/>
          </a:prstGeom>
          <a:solidFill>
            <a:srgbClr val="FFF2E3"/>
          </a:solidFill>
          <a:ln>
            <a:noFill/>
          </a:ln>
        </p:spPr>
      </p:sp>
      <p:sp>
        <p:nvSpPr>
          <p:cNvPr id="505" name="Google Shape;505;p73"/>
          <p:cNvSpPr/>
          <p:nvPr/>
        </p:nvSpPr>
        <p:spPr>
          <a:xfrm rot="5400000">
            <a:off x="-465905" y="3763923"/>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506"/>
        <p:cNvGrpSpPr/>
        <p:nvPr/>
      </p:nvGrpSpPr>
      <p:grpSpPr>
        <a:xfrm>
          <a:off x="0" y="0"/>
          <a:ext cx="0" cy="0"/>
          <a:chOff x="0" y="0"/>
          <a:chExt cx="0" cy="0"/>
        </a:xfrm>
      </p:grpSpPr>
      <p:sp>
        <p:nvSpPr>
          <p:cNvPr id="507" name="Google Shape;507;p74"/>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8" name="Google Shape;508;p74"/>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9" name="Google Shape;509;p74"/>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0" name="Google Shape;510;p74"/>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1" name="Google Shape;511;p74"/>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12" name="Google Shape;512;p74"/>
          <p:cNvSpPr>
            <a:spLocks noGrp="1"/>
          </p:cNvSpPr>
          <p:nvPr>
            <p:ph type="pic" idx="4"/>
          </p:nvPr>
        </p:nvSpPr>
        <p:spPr>
          <a:xfrm>
            <a:off x="0" y="0"/>
            <a:ext cx="12192001" cy="2980269"/>
          </a:xfrm>
          <a:prstGeom prst="rect">
            <a:avLst/>
          </a:prstGeom>
          <a:solidFill>
            <a:srgbClr val="FFF2E3"/>
          </a:solidFill>
          <a:ln>
            <a:noFill/>
          </a:ln>
        </p:spPr>
      </p:sp>
      <p:sp>
        <p:nvSpPr>
          <p:cNvPr id="513" name="Google Shape;513;p74"/>
          <p:cNvSpPr/>
          <p:nvPr/>
        </p:nvSpPr>
        <p:spPr>
          <a:xfrm rot="5400000">
            <a:off x="-465905" y="3763923"/>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55"/>
        <p:cNvGrpSpPr/>
        <p:nvPr/>
      </p:nvGrpSpPr>
      <p:grpSpPr>
        <a:xfrm>
          <a:off x="0" y="0"/>
          <a:ext cx="0" cy="0"/>
          <a:chOff x="0" y="0"/>
          <a:chExt cx="0" cy="0"/>
        </a:xfrm>
      </p:grpSpPr>
      <p:pic>
        <p:nvPicPr>
          <p:cNvPr id="56" name="Google Shape;56;p95"/>
          <p:cNvPicPr preferRelativeResize="0"/>
          <p:nvPr/>
        </p:nvPicPr>
        <p:blipFill rotWithShape="1">
          <a:blip r:embed="rId2">
            <a:alphaModFix/>
          </a:blip>
          <a:srcRect/>
          <a:stretch/>
        </p:blipFill>
        <p:spPr>
          <a:xfrm flipH="1">
            <a:off x="0" y="1"/>
            <a:ext cx="12192000" cy="6831094"/>
          </a:xfrm>
          <a:prstGeom prst="rect">
            <a:avLst/>
          </a:prstGeom>
          <a:noFill/>
          <a:ln>
            <a:noFill/>
          </a:ln>
        </p:spPr>
      </p:pic>
      <p:sp>
        <p:nvSpPr>
          <p:cNvPr id="57" name="Google Shape;57;p95"/>
          <p:cNvSpPr/>
          <p:nvPr/>
        </p:nvSpPr>
        <p:spPr>
          <a:xfrm>
            <a:off x="0" y="0"/>
            <a:ext cx="11750936" cy="6857999"/>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8" name="Google Shape;58;p95"/>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59" name="Google Shape;59;p95"/>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0" name="Google Shape;60;p95"/>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95"/>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95"/>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95"/>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95"/>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65" name="Google Shape;65;p95"/>
          <p:cNvGrpSpPr/>
          <p:nvPr/>
        </p:nvGrpSpPr>
        <p:grpSpPr>
          <a:xfrm>
            <a:off x="7080143" y="5871713"/>
            <a:ext cx="4452334" cy="717418"/>
            <a:chOff x="7080143" y="5871713"/>
            <a:chExt cx="4452334" cy="717418"/>
          </a:xfrm>
        </p:grpSpPr>
        <p:pic>
          <p:nvPicPr>
            <p:cNvPr id="66" name="Google Shape;66;p95"/>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67" name="Google Shape;67;p95"/>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514"/>
        <p:cNvGrpSpPr/>
        <p:nvPr/>
      </p:nvGrpSpPr>
      <p:grpSpPr>
        <a:xfrm>
          <a:off x="0" y="0"/>
          <a:ext cx="0" cy="0"/>
          <a:chOff x="0" y="0"/>
          <a:chExt cx="0" cy="0"/>
        </a:xfrm>
      </p:grpSpPr>
      <p:sp>
        <p:nvSpPr>
          <p:cNvPr id="515" name="Google Shape;515;p75"/>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6" name="Google Shape;516;p75"/>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7" name="Google Shape;517;p75"/>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8" name="Google Shape;518;p75"/>
          <p:cNvSpPr>
            <a:spLocks noGrp="1"/>
          </p:cNvSpPr>
          <p:nvPr>
            <p:ph type="pic" idx="3"/>
          </p:nvPr>
        </p:nvSpPr>
        <p:spPr>
          <a:xfrm>
            <a:off x="0" y="0"/>
            <a:ext cx="12192001" cy="2980269"/>
          </a:xfrm>
          <a:prstGeom prst="rect">
            <a:avLst/>
          </a:prstGeom>
          <a:solidFill>
            <a:srgbClr val="FFF2E3"/>
          </a:solidFill>
          <a:ln>
            <a:noFill/>
          </a:ln>
        </p:spPr>
      </p:sp>
      <p:sp>
        <p:nvSpPr>
          <p:cNvPr id="519" name="Google Shape;519;p75"/>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0" name="Google Shape;520;p75"/>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21" name="Google Shape;521;p75"/>
          <p:cNvSpPr/>
          <p:nvPr/>
        </p:nvSpPr>
        <p:spPr>
          <a:xfrm rot="5400000">
            <a:off x="-465905" y="3763923"/>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522"/>
        <p:cNvGrpSpPr/>
        <p:nvPr/>
      </p:nvGrpSpPr>
      <p:grpSpPr>
        <a:xfrm>
          <a:off x="0" y="0"/>
          <a:ext cx="0" cy="0"/>
          <a:chOff x="0" y="0"/>
          <a:chExt cx="0" cy="0"/>
        </a:xfrm>
      </p:grpSpPr>
      <p:sp>
        <p:nvSpPr>
          <p:cNvPr id="523" name="Google Shape;523;p76"/>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4" name="Google Shape;524;p76"/>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5" name="Google Shape;525;p76"/>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lt1"/>
              </a:buClr>
              <a:buSzPts val="2200"/>
              <a:buNone/>
              <a:defRPr sz="2200"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6" name="Google Shape;526;p76"/>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7" name="Google Shape;527;p76"/>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8" name="Google Shape;528;p76"/>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29" name="Google Shape;529;p76"/>
          <p:cNvSpPr>
            <a:spLocks noGrp="1"/>
          </p:cNvSpPr>
          <p:nvPr>
            <p:ph type="pic" idx="5"/>
          </p:nvPr>
        </p:nvSpPr>
        <p:spPr>
          <a:xfrm>
            <a:off x="0" y="0"/>
            <a:ext cx="12192001" cy="2980269"/>
          </a:xfrm>
          <a:prstGeom prst="rect">
            <a:avLst/>
          </a:prstGeom>
          <a:solidFill>
            <a:srgbClr val="FFF2E3"/>
          </a:solidFill>
          <a:ln>
            <a:noFill/>
          </a:ln>
        </p:spPr>
      </p:sp>
      <p:sp>
        <p:nvSpPr>
          <p:cNvPr id="530" name="Google Shape;530;p76"/>
          <p:cNvSpPr/>
          <p:nvPr/>
        </p:nvSpPr>
        <p:spPr>
          <a:xfrm rot="5400000">
            <a:off x="-465905" y="3763923"/>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531"/>
        <p:cNvGrpSpPr/>
        <p:nvPr/>
      </p:nvGrpSpPr>
      <p:grpSpPr>
        <a:xfrm>
          <a:off x="0" y="0"/>
          <a:ext cx="0" cy="0"/>
          <a:chOff x="0" y="0"/>
          <a:chExt cx="0" cy="0"/>
        </a:xfrm>
      </p:grpSpPr>
      <p:sp>
        <p:nvSpPr>
          <p:cNvPr id="532" name="Google Shape;532;p7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3" name="Google Shape;533;p7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lt1"/>
              </a:buClr>
              <a:buSzPts val="1800"/>
              <a:buChar char="•"/>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4" name="Google Shape;534;p7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lt1"/>
              </a:buClr>
              <a:buSzPts val="1800"/>
              <a:buChar char="•"/>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5" name="Google Shape;535;p77"/>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536"/>
        <p:cNvGrpSpPr/>
        <p:nvPr/>
      </p:nvGrpSpPr>
      <p:grpSpPr>
        <a:xfrm>
          <a:off x="0" y="0"/>
          <a:ext cx="0" cy="0"/>
          <a:chOff x="0" y="0"/>
          <a:chExt cx="0" cy="0"/>
        </a:xfrm>
      </p:grpSpPr>
      <p:sp>
        <p:nvSpPr>
          <p:cNvPr id="537" name="Google Shape;537;p7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lt1"/>
              </a:buClr>
              <a:buSzPts val="1800"/>
              <a:buChar char="•"/>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8" name="Google Shape;538;p7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0000"/>
              </a:lnSpc>
              <a:spcBef>
                <a:spcPts val="1000"/>
              </a:spcBef>
              <a:spcAft>
                <a:spcPts val="0"/>
              </a:spcAft>
              <a:buClr>
                <a:schemeClr val="lt1"/>
              </a:buClr>
              <a:buSzPts val="1800"/>
              <a:buChar char="•"/>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9" name="Google Shape;539;p7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0" name="Google Shape;540;p78"/>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1" name="Google Shape;541;p78"/>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542"/>
        <p:cNvGrpSpPr/>
        <p:nvPr/>
      </p:nvGrpSpPr>
      <p:grpSpPr>
        <a:xfrm>
          <a:off x="0" y="0"/>
          <a:ext cx="0" cy="0"/>
          <a:chOff x="0" y="0"/>
          <a:chExt cx="0" cy="0"/>
        </a:xfrm>
      </p:grpSpPr>
      <p:sp>
        <p:nvSpPr>
          <p:cNvPr id="543" name="Google Shape;543;p79"/>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4" name="Google Shape;544;p79"/>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5" name="Google Shape;545;p79"/>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546" name="Google Shape;546;p79"/>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47" name="Google Shape;547;p7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8" name="Google Shape;548;p79"/>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9" name="Google Shape;549;p79"/>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550"/>
        <p:cNvGrpSpPr/>
        <p:nvPr/>
      </p:nvGrpSpPr>
      <p:grpSpPr>
        <a:xfrm>
          <a:off x="0" y="0"/>
          <a:ext cx="0" cy="0"/>
          <a:chOff x="0" y="0"/>
          <a:chExt cx="0" cy="0"/>
        </a:xfrm>
      </p:grpSpPr>
      <p:sp>
        <p:nvSpPr>
          <p:cNvPr id="551" name="Google Shape;551;p80"/>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2" name="Google Shape;552;p80"/>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lt1"/>
              </a:buClr>
              <a:buSzPts val="1600"/>
              <a:buNone/>
              <a:defRPr sz="16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3" name="Google Shape;553;p8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4" name="Google Shape;554;p80"/>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555" name="Google Shape;555;p8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56" name="Google Shape;556;p80"/>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7" name="Google Shape;557;p80"/>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8" name="Google Shape;558;p80"/>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559"/>
        <p:cNvGrpSpPr/>
        <p:nvPr/>
      </p:nvGrpSpPr>
      <p:grpSpPr>
        <a:xfrm>
          <a:off x="0" y="0"/>
          <a:ext cx="0" cy="0"/>
          <a:chOff x="0" y="0"/>
          <a:chExt cx="0" cy="0"/>
        </a:xfrm>
      </p:grpSpPr>
      <p:sp>
        <p:nvSpPr>
          <p:cNvPr id="560" name="Google Shape;560;p8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1" name="Google Shape;561;p81"/>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2" name="Google Shape;562;p81"/>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3" name="Google Shape;563;p81"/>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4" name="Google Shape;564;p81"/>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5" name="Google Shape;565;p81"/>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566" name="Google Shape;566;p8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67" name="Google Shape;567;p81"/>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568"/>
        <p:cNvGrpSpPr/>
        <p:nvPr/>
      </p:nvGrpSpPr>
      <p:grpSpPr>
        <a:xfrm>
          <a:off x="0" y="0"/>
          <a:ext cx="0" cy="0"/>
          <a:chOff x="0" y="0"/>
          <a:chExt cx="0" cy="0"/>
        </a:xfrm>
      </p:grpSpPr>
      <p:sp>
        <p:nvSpPr>
          <p:cNvPr id="569" name="Google Shape;569;p82"/>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0" name="Google Shape;570;p82"/>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406400" algn="l">
              <a:lnSpc>
                <a:spcPct val="150000"/>
              </a:lnSpc>
              <a:spcBef>
                <a:spcPts val="1000"/>
              </a:spcBef>
              <a:spcAft>
                <a:spcPts val="0"/>
              </a:spcAft>
              <a:buClr>
                <a:schemeClr val="lt1"/>
              </a:buClr>
              <a:buSzPts val="2800"/>
              <a:buChar char="•"/>
              <a:defRPr b="0" i="0">
                <a:latin typeface="Source Sans Pro"/>
                <a:ea typeface="Source Sans Pro"/>
                <a:cs typeface="Source Sans Pro"/>
                <a:sym typeface="Source Sans Pro"/>
              </a:defRPr>
            </a:lvl1pPr>
            <a:lvl2pPr marL="914400" lvl="1" indent="-381000" algn="l">
              <a:lnSpc>
                <a:spcPct val="150000"/>
              </a:lnSpc>
              <a:spcBef>
                <a:spcPts val="500"/>
              </a:spcBef>
              <a:spcAft>
                <a:spcPts val="0"/>
              </a:spcAft>
              <a:buClr>
                <a:schemeClr val="lt1"/>
              </a:buClr>
              <a:buSzPts val="24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lt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lt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1" name="Google Shape;571;p82"/>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2" name="Google Shape;572;p82"/>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3" name="Google Shape;573;p8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4" name="Google Shape;574;p82"/>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5" name="Google Shape;575;p82"/>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576" name="Google Shape;576;p8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77" name="Google Shape;577;p82"/>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578"/>
        <p:cNvGrpSpPr/>
        <p:nvPr/>
      </p:nvGrpSpPr>
      <p:grpSpPr>
        <a:xfrm>
          <a:off x="0" y="0"/>
          <a:ext cx="0" cy="0"/>
          <a:chOff x="0" y="0"/>
          <a:chExt cx="0" cy="0"/>
        </a:xfrm>
      </p:grpSpPr>
      <p:sp>
        <p:nvSpPr>
          <p:cNvPr id="579" name="Google Shape;579;p83"/>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0" name="Google Shape;580;p83"/>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800"/>
              <a:buNone/>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1" name="Google Shape;581;p83"/>
          <p:cNvSpPr>
            <a:spLocks noGrp="1"/>
          </p:cNvSpPr>
          <p:nvPr>
            <p:ph type="pic" idx="2"/>
          </p:nvPr>
        </p:nvSpPr>
        <p:spPr>
          <a:xfrm>
            <a:off x="6496050" y="2324100"/>
            <a:ext cx="4857750" cy="3086100"/>
          </a:xfrm>
          <a:prstGeom prst="rect">
            <a:avLst/>
          </a:prstGeom>
          <a:noFill/>
          <a:ln>
            <a:noFill/>
          </a:ln>
        </p:spPr>
      </p:sp>
      <p:sp>
        <p:nvSpPr>
          <p:cNvPr id="582" name="Google Shape;582;p83"/>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583" name="Google Shape;583;p8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84" name="Google Shape;584;p83"/>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585"/>
        <p:cNvGrpSpPr/>
        <p:nvPr/>
      </p:nvGrpSpPr>
      <p:grpSpPr>
        <a:xfrm>
          <a:off x="0" y="0"/>
          <a:ext cx="0" cy="0"/>
          <a:chOff x="0" y="0"/>
          <a:chExt cx="0" cy="0"/>
        </a:xfrm>
      </p:grpSpPr>
      <p:sp>
        <p:nvSpPr>
          <p:cNvPr id="586" name="Google Shape;586;p84"/>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800"/>
              <a:buNone/>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7" name="Google Shape;587;p84"/>
          <p:cNvSpPr>
            <a:spLocks noGrp="1"/>
          </p:cNvSpPr>
          <p:nvPr>
            <p:ph type="pic" idx="2"/>
          </p:nvPr>
        </p:nvSpPr>
        <p:spPr>
          <a:xfrm>
            <a:off x="6496050" y="2324100"/>
            <a:ext cx="4857750" cy="3086100"/>
          </a:xfrm>
          <a:prstGeom prst="rect">
            <a:avLst/>
          </a:prstGeom>
          <a:noFill/>
          <a:ln>
            <a:noFill/>
          </a:ln>
        </p:spPr>
      </p:sp>
      <p:sp>
        <p:nvSpPr>
          <p:cNvPr id="588" name="Google Shape;588;p8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9" name="Google Shape;589;p84"/>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lt1"/>
              </a:buClr>
              <a:buSzPts val="1800"/>
              <a:buNone/>
              <a:defRPr sz="18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0" name="Google Shape;590;p84"/>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591" name="Google Shape;591;p8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92" name="Google Shape;592;p84"/>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68"/>
        <p:cNvGrpSpPr/>
        <p:nvPr/>
      </p:nvGrpSpPr>
      <p:grpSpPr>
        <a:xfrm>
          <a:off x="0" y="0"/>
          <a:ext cx="0" cy="0"/>
          <a:chOff x="0" y="0"/>
          <a:chExt cx="0" cy="0"/>
        </a:xfrm>
      </p:grpSpPr>
      <p:pic>
        <p:nvPicPr>
          <p:cNvPr id="69" name="Google Shape;69;p96"/>
          <p:cNvPicPr preferRelativeResize="0"/>
          <p:nvPr/>
        </p:nvPicPr>
        <p:blipFill rotWithShape="1">
          <a:blip r:embed="rId2">
            <a:alphaModFix/>
          </a:blip>
          <a:srcRect/>
          <a:stretch/>
        </p:blipFill>
        <p:spPr>
          <a:xfrm>
            <a:off x="0" y="1"/>
            <a:ext cx="12205218" cy="6857998"/>
          </a:xfrm>
          <a:prstGeom prst="rect">
            <a:avLst/>
          </a:prstGeom>
          <a:noFill/>
          <a:ln>
            <a:noFill/>
          </a:ln>
        </p:spPr>
      </p:pic>
      <p:sp>
        <p:nvSpPr>
          <p:cNvPr id="70" name="Google Shape;70;p96"/>
          <p:cNvSpPr/>
          <p:nvPr/>
        </p:nvSpPr>
        <p:spPr>
          <a:xfrm>
            <a:off x="0" y="0"/>
            <a:ext cx="11750936" cy="6857999"/>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71" name="Google Shape;71;p96"/>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2" name="Google Shape;72;p96"/>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3" name="Google Shape;73;p9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9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96"/>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96"/>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9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78" name="Google Shape;78;p96"/>
          <p:cNvGrpSpPr/>
          <p:nvPr/>
        </p:nvGrpSpPr>
        <p:grpSpPr>
          <a:xfrm>
            <a:off x="7080143" y="5871713"/>
            <a:ext cx="4452334" cy="717418"/>
            <a:chOff x="7080143" y="5871713"/>
            <a:chExt cx="4452334" cy="717418"/>
          </a:xfrm>
        </p:grpSpPr>
        <p:pic>
          <p:nvPicPr>
            <p:cNvPr id="79" name="Google Shape;79;p96"/>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0" name="Google Shape;80;p96"/>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593"/>
        <p:cNvGrpSpPr/>
        <p:nvPr/>
      </p:nvGrpSpPr>
      <p:grpSpPr>
        <a:xfrm>
          <a:off x="0" y="0"/>
          <a:ext cx="0" cy="0"/>
          <a:chOff x="0" y="0"/>
          <a:chExt cx="0" cy="0"/>
        </a:xfrm>
      </p:grpSpPr>
      <p:sp>
        <p:nvSpPr>
          <p:cNvPr id="594" name="Google Shape;594;p85"/>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5" name="Google Shape;595;p85"/>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800"/>
              <a:buNone/>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6" name="Google Shape;596;p85"/>
          <p:cNvSpPr>
            <a:spLocks noGrp="1"/>
          </p:cNvSpPr>
          <p:nvPr>
            <p:ph type="pic" idx="2"/>
          </p:nvPr>
        </p:nvSpPr>
        <p:spPr>
          <a:xfrm>
            <a:off x="6496050" y="0"/>
            <a:ext cx="5695950" cy="6858000"/>
          </a:xfrm>
          <a:prstGeom prst="rect">
            <a:avLst/>
          </a:prstGeom>
          <a:noFill/>
          <a:ln>
            <a:noFill/>
          </a:ln>
        </p:spPr>
      </p:sp>
      <p:sp>
        <p:nvSpPr>
          <p:cNvPr id="597" name="Google Shape;597;p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598" name="Google Shape;598;p85"/>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599"/>
        <p:cNvGrpSpPr/>
        <p:nvPr/>
      </p:nvGrpSpPr>
      <p:grpSpPr>
        <a:xfrm>
          <a:off x="0" y="0"/>
          <a:ext cx="0" cy="0"/>
          <a:chOff x="0" y="0"/>
          <a:chExt cx="0" cy="0"/>
        </a:xfrm>
      </p:grpSpPr>
      <p:sp>
        <p:nvSpPr>
          <p:cNvPr id="600" name="Google Shape;600;p86"/>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601" name="Google Shape;601;p86"/>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2" name="Google Shape;602;p86"/>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200"/>
              <a:buNone/>
              <a:defRPr sz="220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3" name="Google Shape;603;p86"/>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04" name="Google Shape;604;p86"/>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05" name="Google Shape;605;p86"/>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606" name="Google Shape;606;p86"/>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607" name="Google Shape;607;p8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08" name="Google Shape;608;p86"/>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35_Two Content">
  <p:cSld name="35_Two Content">
    <p:spTree>
      <p:nvGrpSpPr>
        <p:cNvPr id="1" name="Shape 609"/>
        <p:cNvGrpSpPr/>
        <p:nvPr/>
      </p:nvGrpSpPr>
      <p:grpSpPr>
        <a:xfrm>
          <a:off x="0" y="0"/>
          <a:ext cx="0" cy="0"/>
          <a:chOff x="0" y="0"/>
          <a:chExt cx="0" cy="0"/>
        </a:xfrm>
      </p:grpSpPr>
      <p:sp>
        <p:nvSpPr>
          <p:cNvPr id="610" name="Google Shape;610;p87"/>
          <p:cNvSpPr/>
          <p:nvPr/>
        </p:nvSpPr>
        <p:spPr>
          <a:xfrm>
            <a:off x="0" y="3155795"/>
            <a:ext cx="12192000" cy="3702206"/>
          </a:xfrm>
          <a:prstGeom prst="rect">
            <a:avLst/>
          </a:prstGeom>
          <a:solidFill>
            <a:srgbClr val="D5FDFD">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11" name="Google Shape;611;p8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612" name="Google Shape;612;p87"/>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3" name="Google Shape;613;p87"/>
          <p:cNvSpPr>
            <a:spLocks noGrp="1"/>
          </p:cNvSpPr>
          <p:nvPr>
            <p:ph type="pic" idx="2"/>
          </p:nvPr>
        </p:nvSpPr>
        <p:spPr>
          <a:xfrm>
            <a:off x="838200" y="2535598"/>
            <a:ext cx="1828800" cy="1828800"/>
          </a:xfrm>
          <a:prstGeom prst="ellipse">
            <a:avLst/>
          </a:prstGeom>
          <a:solidFill>
            <a:srgbClr val="FFF2E3"/>
          </a:solidFill>
          <a:ln>
            <a:noFill/>
          </a:ln>
        </p:spPr>
      </p:sp>
      <p:sp>
        <p:nvSpPr>
          <p:cNvPr id="614" name="Google Shape;614;p87"/>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5" name="Google Shape;615;p87"/>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6" name="Google Shape;616;p87"/>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7" name="Google Shape;617;p87"/>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8" name="Google Shape;618;p87"/>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9" name="Google Shape;619;p87"/>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0" name="Google Shape;620;p87"/>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1" name="Google Shape;621;p87"/>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2" name="Google Shape;622;p87"/>
          <p:cNvSpPr>
            <a:spLocks noGrp="1"/>
          </p:cNvSpPr>
          <p:nvPr>
            <p:ph type="pic" idx="13"/>
          </p:nvPr>
        </p:nvSpPr>
        <p:spPr>
          <a:xfrm>
            <a:off x="3709416" y="2535598"/>
            <a:ext cx="1828800" cy="1828800"/>
          </a:xfrm>
          <a:prstGeom prst="ellipse">
            <a:avLst/>
          </a:prstGeom>
          <a:solidFill>
            <a:srgbClr val="FFF2E3"/>
          </a:solidFill>
          <a:ln>
            <a:noFill/>
          </a:ln>
        </p:spPr>
      </p:sp>
      <p:sp>
        <p:nvSpPr>
          <p:cNvPr id="623" name="Google Shape;623;p87"/>
          <p:cNvSpPr>
            <a:spLocks noGrp="1"/>
          </p:cNvSpPr>
          <p:nvPr>
            <p:ph type="pic" idx="14"/>
          </p:nvPr>
        </p:nvSpPr>
        <p:spPr>
          <a:xfrm>
            <a:off x="6580632" y="2535598"/>
            <a:ext cx="1828800" cy="1828800"/>
          </a:xfrm>
          <a:prstGeom prst="ellipse">
            <a:avLst/>
          </a:prstGeom>
          <a:solidFill>
            <a:srgbClr val="FFF2E3"/>
          </a:solidFill>
          <a:ln>
            <a:noFill/>
          </a:ln>
        </p:spPr>
      </p:sp>
      <p:sp>
        <p:nvSpPr>
          <p:cNvPr id="624" name="Google Shape;624;p87"/>
          <p:cNvSpPr>
            <a:spLocks noGrp="1"/>
          </p:cNvSpPr>
          <p:nvPr>
            <p:ph type="pic" idx="15"/>
          </p:nvPr>
        </p:nvSpPr>
        <p:spPr>
          <a:xfrm>
            <a:off x="9525000" y="2535598"/>
            <a:ext cx="1828800" cy="1828800"/>
          </a:xfrm>
          <a:prstGeom prst="ellipse">
            <a:avLst/>
          </a:prstGeom>
          <a:solidFill>
            <a:srgbClr val="FFF2E3"/>
          </a:solidFill>
          <a:ln>
            <a:noFill/>
          </a:ln>
        </p:spPr>
      </p:sp>
      <p:sp>
        <p:nvSpPr>
          <p:cNvPr id="625" name="Google Shape;625;p87"/>
          <p:cNvSpPr/>
          <p:nvPr/>
        </p:nvSpPr>
        <p:spPr>
          <a:xfrm rot="5400000">
            <a:off x="-465906" y="831030"/>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626"/>
        <p:cNvGrpSpPr/>
        <p:nvPr/>
      </p:nvGrpSpPr>
      <p:grpSpPr>
        <a:xfrm>
          <a:off x="0" y="0"/>
          <a:ext cx="0" cy="0"/>
          <a:chOff x="0" y="0"/>
          <a:chExt cx="0" cy="0"/>
        </a:xfrm>
      </p:grpSpPr>
      <p:sp>
        <p:nvSpPr>
          <p:cNvPr id="627" name="Google Shape;627;p88"/>
          <p:cNvSpPr/>
          <p:nvPr/>
        </p:nvSpPr>
        <p:spPr>
          <a:xfrm>
            <a:off x="0" y="2423160"/>
            <a:ext cx="12192000" cy="4434840"/>
          </a:xfrm>
          <a:prstGeom prst="rect">
            <a:avLst/>
          </a:prstGeom>
          <a:solidFill>
            <a:srgbClr val="CCF0F0">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28" name="Google Shape;628;p8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9" name="Google Shape;629;p88"/>
          <p:cNvSpPr>
            <a:spLocks noGrp="1"/>
          </p:cNvSpPr>
          <p:nvPr>
            <p:ph type="pic" idx="2"/>
          </p:nvPr>
        </p:nvSpPr>
        <p:spPr>
          <a:xfrm>
            <a:off x="838199" y="1684101"/>
            <a:ext cx="1371600" cy="1371600"/>
          </a:xfrm>
          <a:prstGeom prst="ellipse">
            <a:avLst/>
          </a:prstGeom>
          <a:solidFill>
            <a:srgbClr val="FFF2E3"/>
          </a:solidFill>
          <a:ln>
            <a:noFill/>
          </a:ln>
        </p:spPr>
      </p:sp>
      <p:sp>
        <p:nvSpPr>
          <p:cNvPr id="630" name="Google Shape;630;p88"/>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1" name="Google Shape;631;p88"/>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2" name="Google Shape;632;p88"/>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3" name="Google Shape;633;p88"/>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4" name="Google Shape;634;p88"/>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5" name="Google Shape;635;p88"/>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6" name="Google Shape;636;p88"/>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7" name="Google Shape;637;p88"/>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8" name="Google Shape;638;p88"/>
          <p:cNvSpPr>
            <a:spLocks noGrp="1"/>
          </p:cNvSpPr>
          <p:nvPr>
            <p:ph type="pic" idx="13"/>
          </p:nvPr>
        </p:nvSpPr>
        <p:spPr>
          <a:xfrm>
            <a:off x="3842003" y="1684101"/>
            <a:ext cx="1371600" cy="1371600"/>
          </a:xfrm>
          <a:prstGeom prst="ellipse">
            <a:avLst/>
          </a:prstGeom>
          <a:solidFill>
            <a:srgbClr val="FFF2E3"/>
          </a:solidFill>
          <a:ln>
            <a:noFill/>
          </a:ln>
        </p:spPr>
      </p:sp>
      <p:sp>
        <p:nvSpPr>
          <p:cNvPr id="639" name="Google Shape;639;p88"/>
          <p:cNvSpPr>
            <a:spLocks noGrp="1"/>
          </p:cNvSpPr>
          <p:nvPr>
            <p:ph type="pic" idx="14"/>
          </p:nvPr>
        </p:nvSpPr>
        <p:spPr>
          <a:xfrm>
            <a:off x="6974516" y="1684101"/>
            <a:ext cx="1371600" cy="1371600"/>
          </a:xfrm>
          <a:prstGeom prst="ellipse">
            <a:avLst/>
          </a:prstGeom>
          <a:solidFill>
            <a:srgbClr val="FFF2E3"/>
          </a:solidFill>
          <a:ln>
            <a:noFill/>
          </a:ln>
        </p:spPr>
      </p:sp>
      <p:sp>
        <p:nvSpPr>
          <p:cNvPr id="640" name="Google Shape;640;p88"/>
          <p:cNvSpPr>
            <a:spLocks noGrp="1"/>
          </p:cNvSpPr>
          <p:nvPr>
            <p:ph type="pic" idx="15"/>
          </p:nvPr>
        </p:nvSpPr>
        <p:spPr>
          <a:xfrm>
            <a:off x="9982200" y="1619009"/>
            <a:ext cx="1371600" cy="1371600"/>
          </a:xfrm>
          <a:prstGeom prst="ellipse">
            <a:avLst/>
          </a:prstGeom>
          <a:solidFill>
            <a:srgbClr val="FFF2E3"/>
          </a:solidFill>
          <a:ln>
            <a:noFill/>
          </a:ln>
        </p:spPr>
      </p:sp>
      <p:sp>
        <p:nvSpPr>
          <p:cNvPr id="641" name="Google Shape;641;p88"/>
          <p:cNvSpPr>
            <a:spLocks noGrp="1"/>
          </p:cNvSpPr>
          <p:nvPr>
            <p:ph type="pic" idx="16"/>
          </p:nvPr>
        </p:nvSpPr>
        <p:spPr>
          <a:xfrm>
            <a:off x="2338161" y="3948094"/>
            <a:ext cx="1371600" cy="1371600"/>
          </a:xfrm>
          <a:prstGeom prst="ellipse">
            <a:avLst/>
          </a:prstGeom>
          <a:solidFill>
            <a:srgbClr val="FFF2E3"/>
          </a:solidFill>
          <a:ln>
            <a:noFill/>
          </a:ln>
        </p:spPr>
      </p:sp>
      <p:sp>
        <p:nvSpPr>
          <p:cNvPr id="642" name="Google Shape;642;p88"/>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3" name="Google Shape;643;p88"/>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4" name="Google Shape;644;p88"/>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5" name="Google Shape;645;p88"/>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6" name="Google Shape;646;p88"/>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lt1"/>
              </a:buClr>
              <a:buSzPts val="1400"/>
              <a:buNone/>
              <a:defRPr sz="1400" b="1"/>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7" name="Google Shape;647;p88"/>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lt1"/>
              </a:buClr>
              <a:buSzPts val="1400"/>
              <a:buNone/>
              <a:defRPr sz="1400" b="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8" name="Google Shape;648;p88"/>
          <p:cNvSpPr>
            <a:spLocks noGrp="1"/>
          </p:cNvSpPr>
          <p:nvPr>
            <p:ph type="pic" idx="23"/>
          </p:nvPr>
        </p:nvSpPr>
        <p:spPr>
          <a:xfrm>
            <a:off x="5408259" y="3948094"/>
            <a:ext cx="1371600" cy="1371600"/>
          </a:xfrm>
          <a:prstGeom prst="ellipse">
            <a:avLst/>
          </a:prstGeom>
          <a:solidFill>
            <a:srgbClr val="FFF2E3"/>
          </a:solidFill>
          <a:ln>
            <a:noFill/>
          </a:ln>
        </p:spPr>
      </p:sp>
      <p:sp>
        <p:nvSpPr>
          <p:cNvPr id="649" name="Google Shape;649;p88"/>
          <p:cNvSpPr>
            <a:spLocks noGrp="1"/>
          </p:cNvSpPr>
          <p:nvPr>
            <p:ph type="pic" idx="24"/>
          </p:nvPr>
        </p:nvSpPr>
        <p:spPr>
          <a:xfrm>
            <a:off x="8482238" y="3948094"/>
            <a:ext cx="1371600" cy="1371600"/>
          </a:xfrm>
          <a:prstGeom prst="ellipse">
            <a:avLst/>
          </a:prstGeom>
          <a:solidFill>
            <a:srgbClr val="FFF2E3"/>
          </a:solidFill>
          <a:ln>
            <a:noFill/>
          </a:ln>
        </p:spPr>
      </p:sp>
      <p:sp>
        <p:nvSpPr>
          <p:cNvPr id="650" name="Google Shape;650;p88"/>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a:p>
        </p:txBody>
      </p:sp>
      <p:sp>
        <p:nvSpPr>
          <p:cNvPr id="651" name="Google Shape;651;p88"/>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52" name="Google Shape;652;p88"/>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653"/>
        <p:cNvGrpSpPr/>
        <p:nvPr/>
      </p:nvGrpSpPr>
      <p:grpSpPr>
        <a:xfrm>
          <a:off x="0" y="0"/>
          <a:ext cx="0" cy="0"/>
          <a:chOff x="0" y="0"/>
          <a:chExt cx="0" cy="0"/>
        </a:xfrm>
      </p:grpSpPr>
      <p:sp>
        <p:nvSpPr>
          <p:cNvPr id="654" name="Google Shape;654;p89"/>
          <p:cNvSpPr/>
          <p:nvPr/>
        </p:nvSpPr>
        <p:spPr>
          <a:xfrm>
            <a:off x="0" y="1"/>
            <a:ext cx="12192000" cy="2502968"/>
          </a:xfrm>
          <a:prstGeom prst="rect">
            <a:avLst/>
          </a:prstGeom>
          <a:solidFill>
            <a:srgbClr val="D5FDFD">
              <a:alpha val="3098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55" name="Google Shape;655;p89"/>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56" name="Google Shape;656;p89"/>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57" name="Google Shape;657;p89"/>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58" name="Google Shape;658;p89"/>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9" name="Google Shape;659;p89"/>
          <p:cNvSpPr txBox="1">
            <a:spLocks noGrp="1"/>
          </p:cNvSpPr>
          <p:nvPr>
            <p:ph type="body" idx="2"/>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200"/>
              <a:buNone/>
              <a:defRPr sz="2200"/>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0" name="Google Shape;660;p89"/>
          <p:cNvSpPr/>
          <p:nvPr/>
        </p:nvSpPr>
        <p:spPr>
          <a:xfrm rot="5400000">
            <a:off x="-465905" y="839774"/>
            <a:ext cx="1316819" cy="385009"/>
          </a:xfrm>
          <a:prstGeom prst="round2SameRect">
            <a:avLst>
              <a:gd name="adj1" fmla="val 16667"/>
              <a:gd name="adj2" fmla="val 0"/>
            </a:avLst>
          </a:prstGeom>
          <a:solidFill>
            <a:srgbClr val="14484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661" name="Google Shape;661;p89"/>
          <p:cNvSpPr>
            <a:spLocks noGrp="1"/>
          </p:cNvSpPr>
          <p:nvPr>
            <p:ph type="pic" idx="3"/>
          </p:nvPr>
        </p:nvSpPr>
        <p:spPr>
          <a:xfrm>
            <a:off x="1088448" y="981075"/>
            <a:ext cx="2743199" cy="2743200"/>
          </a:xfrm>
          <a:prstGeom prst="rect">
            <a:avLst/>
          </a:prstGeom>
          <a:solidFill>
            <a:srgbClr val="FFF2E3"/>
          </a:solidFill>
          <a:ln>
            <a:noFill/>
          </a:ln>
        </p:spPr>
      </p:sp>
      <p:sp>
        <p:nvSpPr>
          <p:cNvPr id="662" name="Google Shape;662;p89"/>
          <p:cNvSpPr>
            <a:spLocks noGrp="1"/>
          </p:cNvSpPr>
          <p:nvPr>
            <p:ph type="pic" idx="4"/>
          </p:nvPr>
        </p:nvSpPr>
        <p:spPr>
          <a:xfrm>
            <a:off x="4724400" y="981075"/>
            <a:ext cx="2743199" cy="2743200"/>
          </a:xfrm>
          <a:prstGeom prst="rect">
            <a:avLst/>
          </a:prstGeom>
          <a:solidFill>
            <a:srgbClr val="FFF2E3"/>
          </a:solidFill>
          <a:ln>
            <a:noFill/>
          </a:ln>
        </p:spPr>
      </p:sp>
      <p:sp>
        <p:nvSpPr>
          <p:cNvPr id="663" name="Google Shape;663;p89"/>
          <p:cNvSpPr>
            <a:spLocks noGrp="1"/>
          </p:cNvSpPr>
          <p:nvPr>
            <p:ph type="pic" idx="5"/>
          </p:nvPr>
        </p:nvSpPr>
        <p:spPr>
          <a:xfrm>
            <a:off x="8478838" y="981075"/>
            <a:ext cx="2743199" cy="2743200"/>
          </a:xfrm>
          <a:prstGeom prst="rect">
            <a:avLst/>
          </a:prstGeom>
          <a:solidFill>
            <a:srgbClr val="FFF2E3"/>
          </a:solid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81"/>
        <p:cNvGrpSpPr/>
        <p:nvPr/>
      </p:nvGrpSpPr>
      <p:grpSpPr>
        <a:xfrm>
          <a:off x="0" y="0"/>
          <a:ext cx="0" cy="0"/>
          <a:chOff x="0" y="0"/>
          <a:chExt cx="0" cy="0"/>
        </a:xfrm>
      </p:grpSpPr>
      <p:pic>
        <p:nvPicPr>
          <p:cNvPr id="82" name="Google Shape;82;p97"/>
          <p:cNvPicPr preferRelativeResize="0"/>
          <p:nvPr/>
        </p:nvPicPr>
        <p:blipFill rotWithShape="1">
          <a:blip r:embed="rId2">
            <a:alphaModFix/>
          </a:blip>
          <a:srcRect/>
          <a:stretch/>
        </p:blipFill>
        <p:spPr>
          <a:xfrm>
            <a:off x="15199" y="0"/>
            <a:ext cx="12176801" cy="6857999"/>
          </a:xfrm>
          <a:prstGeom prst="rect">
            <a:avLst/>
          </a:prstGeom>
          <a:noFill/>
          <a:ln>
            <a:noFill/>
          </a:ln>
        </p:spPr>
      </p:pic>
      <p:sp>
        <p:nvSpPr>
          <p:cNvPr id="83" name="Google Shape;83;p97"/>
          <p:cNvSpPr/>
          <p:nvPr/>
        </p:nvSpPr>
        <p:spPr>
          <a:xfrm>
            <a:off x="0" y="0"/>
            <a:ext cx="11750936" cy="6857999"/>
          </a:xfrm>
          <a:prstGeom prst="rect">
            <a:avLst/>
          </a:prstGeom>
          <a:gradFill>
            <a:gsLst>
              <a:gs pos="0">
                <a:schemeClr val="accent5"/>
              </a:gs>
              <a:gs pos="8000">
                <a:schemeClr val="accent5"/>
              </a:gs>
              <a:gs pos="31000">
                <a:srgbClr val="289195">
                  <a:alpha val="87843"/>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84" name="Google Shape;84;p97"/>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85" name="Google Shape;85;p97"/>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86" name="Google Shape;86;p97"/>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97"/>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97"/>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97"/>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97"/>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91" name="Google Shape;91;p97"/>
          <p:cNvGrpSpPr/>
          <p:nvPr/>
        </p:nvGrpSpPr>
        <p:grpSpPr>
          <a:xfrm>
            <a:off x="7080143" y="5871713"/>
            <a:ext cx="4452334" cy="717418"/>
            <a:chOff x="7080143" y="5871713"/>
            <a:chExt cx="4452334" cy="717418"/>
          </a:xfrm>
        </p:grpSpPr>
        <p:pic>
          <p:nvPicPr>
            <p:cNvPr id="92" name="Google Shape;92;p97"/>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3" name="Google Shape;93;p97"/>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3.xml"/><Relationship Id="rId18" Type="http://schemas.openxmlformats.org/officeDocument/2006/relationships/slideLayout" Target="../slideLayouts/slideLayout28.xml"/><Relationship Id="rId26" Type="http://schemas.openxmlformats.org/officeDocument/2006/relationships/slideLayout" Target="../slideLayouts/slideLayout36.xml"/><Relationship Id="rId39" Type="http://schemas.openxmlformats.org/officeDocument/2006/relationships/slideLayout" Target="../slideLayouts/slideLayout49.xml"/><Relationship Id="rId21" Type="http://schemas.openxmlformats.org/officeDocument/2006/relationships/slideLayout" Target="../slideLayouts/slideLayout31.xml"/><Relationship Id="rId34" Type="http://schemas.openxmlformats.org/officeDocument/2006/relationships/slideLayout" Target="../slideLayouts/slideLayout44.xml"/><Relationship Id="rId42" Type="http://schemas.openxmlformats.org/officeDocument/2006/relationships/slideLayout" Target="../slideLayouts/slideLayout52.xml"/><Relationship Id="rId47" Type="http://schemas.openxmlformats.org/officeDocument/2006/relationships/slideLayout" Target="../slideLayouts/slideLayout57.xml"/><Relationship Id="rId50" Type="http://schemas.openxmlformats.org/officeDocument/2006/relationships/theme" Target="../theme/theme2.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9" Type="http://schemas.openxmlformats.org/officeDocument/2006/relationships/slideLayout" Target="../slideLayouts/slideLayout39.xml"/><Relationship Id="rId11" Type="http://schemas.openxmlformats.org/officeDocument/2006/relationships/slideLayout" Target="../slideLayouts/slideLayout21.xml"/><Relationship Id="rId24" Type="http://schemas.openxmlformats.org/officeDocument/2006/relationships/slideLayout" Target="../slideLayouts/slideLayout34.xml"/><Relationship Id="rId32" Type="http://schemas.openxmlformats.org/officeDocument/2006/relationships/slideLayout" Target="../slideLayouts/slideLayout42.xml"/><Relationship Id="rId37" Type="http://schemas.openxmlformats.org/officeDocument/2006/relationships/slideLayout" Target="../slideLayouts/slideLayout47.xml"/><Relationship Id="rId40" Type="http://schemas.openxmlformats.org/officeDocument/2006/relationships/slideLayout" Target="../slideLayouts/slideLayout50.xml"/><Relationship Id="rId45" Type="http://schemas.openxmlformats.org/officeDocument/2006/relationships/slideLayout" Target="../slideLayouts/slideLayout55.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slideLayout" Target="../slideLayouts/slideLayout33.xml"/><Relationship Id="rId28" Type="http://schemas.openxmlformats.org/officeDocument/2006/relationships/slideLayout" Target="../slideLayouts/slideLayout38.xml"/><Relationship Id="rId36" Type="http://schemas.openxmlformats.org/officeDocument/2006/relationships/slideLayout" Target="../slideLayouts/slideLayout46.xml"/><Relationship Id="rId49" Type="http://schemas.openxmlformats.org/officeDocument/2006/relationships/slideLayout" Target="../slideLayouts/slideLayout59.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31" Type="http://schemas.openxmlformats.org/officeDocument/2006/relationships/slideLayout" Target="../slideLayouts/slideLayout41.xml"/><Relationship Id="rId44" Type="http://schemas.openxmlformats.org/officeDocument/2006/relationships/slideLayout" Target="../slideLayouts/slideLayout54.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 Id="rId27" Type="http://schemas.openxmlformats.org/officeDocument/2006/relationships/slideLayout" Target="../slideLayouts/slideLayout37.xml"/><Relationship Id="rId30" Type="http://schemas.openxmlformats.org/officeDocument/2006/relationships/slideLayout" Target="../slideLayouts/slideLayout40.xml"/><Relationship Id="rId35" Type="http://schemas.openxmlformats.org/officeDocument/2006/relationships/slideLayout" Target="../slideLayouts/slideLayout45.xml"/><Relationship Id="rId43" Type="http://schemas.openxmlformats.org/officeDocument/2006/relationships/slideLayout" Target="../slideLayouts/slideLayout53.xml"/><Relationship Id="rId48" Type="http://schemas.openxmlformats.org/officeDocument/2006/relationships/slideLayout" Target="../slideLayouts/slideLayout58.xml"/><Relationship Id="rId8" Type="http://schemas.openxmlformats.org/officeDocument/2006/relationships/slideLayout" Target="../slideLayouts/slideLayout18.xml"/><Relationship Id="rId3" Type="http://schemas.openxmlformats.org/officeDocument/2006/relationships/slideLayout" Target="../slideLayouts/slideLayout13.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5" Type="http://schemas.openxmlformats.org/officeDocument/2006/relationships/slideLayout" Target="../slideLayouts/slideLayout35.xml"/><Relationship Id="rId33" Type="http://schemas.openxmlformats.org/officeDocument/2006/relationships/slideLayout" Target="../slideLayouts/slideLayout43.xml"/><Relationship Id="rId38" Type="http://schemas.openxmlformats.org/officeDocument/2006/relationships/slideLayout" Target="../slideLayouts/slideLayout48.xml"/><Relationship Id="rId46" Type="http://schemas.openxmlformats.org/officeDocument/2006/relationships/slideLayout" Target="../slideLayouts/slideLayout56.xml"/><Relationship Id="rId20" Type="http://schemas.openxmlformats.org/officeDocument/2006/relationships/slideLayout" Target="../slideLayouts/slideLayout30.xml"/><Relationship Id="rId41" Type="http://schemas.openxmlformats.org/officeDocument/2006/relationships/slideLayout" Target="../slideLayouts/slideLayout51.xml"/><Relationship Id="rId1" Type="http://schemas.openxmlformats.org/officeDocument/2006/relationships/slideLayout" Target="../slideLayouts/slideLayout11.xml"/><Relationship Id="rId6"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theme" Target="../theme/theme3.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7"/>
        <p:cNvGrpSpPr/>
        <p:nvPr/>
      </p:nvGrpSpPr>
      <p:grpSpPr>
        <a:xfrm>
          <a:off x="0" y="0"/>
          <a:ext cx="0" cy="0"/>
          <a:chOff x="0" y="0"/>
          <a:chExt cx="0" cy="0"/>
        </a:xfrm>
      </p:grpSpPr>
      <p:sp>
        <p:nvSpPr>
          <p:cNvPr id="108" name="Google Shape;10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0" name="Google Shape;110;p14"/>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457"/>
        <p:cNvGrpSpPr/>
        <p:nvPr/>
      </p:nvGrpSpPr>
      <p:grpSpPr>
        <a:xfrm>
          <a:off x="0" y="0"/>
          <a:ext cx="0" cy="0"/>
          <a:chOff x="0" y="0"/>
          <a:chExt cx="0" cy="0"/>
        </a:xfrm>
      </p:grpSpPr>
      <p:sp>
        <p:nvSpPr>
          <p:cNvPr id="458" name="Google Shape;458;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59" name="Google Shape;459;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29" r:id="rId20"/>
    <p:sldLayoutId id="2147483730" r:id="rId21"/>
    <p:sldLayoutId id="2147483731" r:id="rId22"/>
    <p:sldLayoutId id="2147483732" r:id="rId23"/>
    <p:sldLayoutId id="2147483733" r:id="rId24"/>
    <p:sldLayoutId id="2147483734" r:id="rId2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60.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1"/>
          <p:cNvSpPr txBox="1">
            <a:spLocks noGrp="1"/>
          </p:cNvSpPr>
          <p:nvPr>
            <p:ph type="body" idx="1"/>
          </p:nvPr>
        </p:nvSpPr>
        <p:spPr>
          <a:xfrm>
            <a:off x="1538288" y="463038"/>
            <a:ext cx="7110412" cy="136366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lt1"/>
              </a:buClr>
              <a:buSzPts val="3200"/>
              <a:buNone/>
            </a:pPr>
            <a:r>
              <a:rPr lang="en-US" sz="3200"/>
              <a:t>Integrated iCCM/FP curriculum for pharmacists and drug shop vendors</a:t>
            </a:r>
            <a:endParaRPr sz="3200"/>
          </a:p>
        </p:txBody>
      </p:sp>
      <p:sp>
        <p:nvSpPr>
          <p:cNvPr id="670" name="Google Shape;670;p1"/>
          <p:cNvSpPr txBox="1">
            <a:spLocks noGrp="1"/>
          </p:cNvSpPr>
          <p:nvPr>
            <p:ph type="body" idx="2"/>
          </p:nvPr>
        </p:nvSpPr>
        <p:spPr>
          <a:xfrm>
            <a:off x="1538288" y="2643826"/>
            <a:ext cx="6898702" cy="114122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3600"/>
              <a:buNone/>
            </a:pPr>
            <a:r>
              <a:rPr lang="en-US" sz="3600" b="1"/>
              <a:t>MODULE 1:  COURSE ORIENTATION</a:t>
            </a:r>
            <a:endParaRPr/>
          </a:p>
        </p:txBody>
      </p:sp>
      <p:sp>
        <p:nvSpPr>
          <p:cNvPr id="671" name="Google Shape;671;p1"/>
          <p:cNvSpPr txBox="1"/>
          <p:nvPr/>
        </p:nvSpPr>
        <p:spPr>
          <a:xfrm>
            <a:off x="8637300" y="5410900"/>
            <a:ext cx="3554700" cy="3387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1000">
                <a:solidFill>
                  <a:srgbClr val="FAFBFF"/>
                </a:solidFill>
                <a:latin typeface="Source Sans Pro"/>
                <a:ea typeface="Source Sans Pro"/>
                <a:cs typeface="Source Sans Pro"/>
                <a:sym typeface="Source Sans Pro"/>
              </a:rPr>
              <a:t>Credit: PSI Photo Library</a:t>
            </a:r>
            <a:endParaRPr sz="1000">
              <a:solidFill>
                <a:srgbClr val="FAFBFF"/>
              </a:solidFill>
              <a:latin typeface="Source Sans Pro"/>
              <a:ea typeface="Source Sans Pro"/>
              <a:cs typeface="Source Sans Pro"/>
              <a:sym typeface="Source Sans Pr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Google Shape;760;p10"/>
          <p:cNvSpPr txBox="1">
            <a:spLocks noGrp="1"/>
          </p:cNvSpPr>
          <p:nvPr>
            <p:ph type="title"/>
          </p:nvPr>
        </p:nvSpPr>
        <p:spPr>
          <a:xfrm>
            <a:off x="838200" y="365125"/>
            <a:ext cx="10515600" cy="11779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Handouts</a:t>
            </a:r>
            <a:r>
              <a:rPr lang="en-US"/>
              <a:t> and reference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rPr>
              <a:t>materials</a:t>
            </a:r>
            <a:endParaRPr lang="en-US"/>
          </a:p>
        </p:txBody>
      </p:sp>
      <p:sp>
        <p:nvSpPr>
          <p:cNvPr id="761" name="Google Shape;761;p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
        <p:nvSpPr>
          <p:cNvPr id="762" name="Google Shape;762;p10"/>
          <p:cNvSpPr txBox="1"/>
          <p:nvPr/>
        </p:nvSpPr>
        <p:spPr>
          <a:xfrm>
            <a:off x="11243791" y="-213611"/>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763" name="Google Shape;763;p10" descr="Photo cover of the Choice Booklet"/>
          <p:cNvPicPr preferRelativeResize="0"/>
          <p:nvPr/>
        </p:nvPicPr>
        <p:blipFill rotWithShape="1">
          <a:blip r:embed="rId3">
            <a:alphaModFix/>
          </a:blip>
          <a:srcRect/>
          <a:stretch/>
        </p:blipFill>
        <p:spPr>
          <a:xfrm>
            <a:off x="4105426" y="1805505"/>
            <a:ext cx="4252512" cy="3833870"/>
          </a:xfrm>
          <a:prstGeom prst="rect">
            <a:avLst/>
          </a:prstGeom>
          <a:noFill/>
          <a:ln w="9525" cap="flat" cmpd="sng">
            <a:solidFill>
              <a:schemeClr val="dk1"/>
            </a:solidFill>
            <a:prstDash val="solid"/>
            <a:round/>
            <a:headEnd type="none" w="sm" len="sm"/>
            <a:tailEnd type="none" w="sm" len="sm"/>
          </a:ln>
        </p:spPr>
      </p:pic>
      <p:pic>
        <p:nvPicPr>
          <p:cNvPr id="3" name="Picture 2" descr="A person looking at a tablet on the cover of a handout material">
            <a:extLst>
              <a:ext uri="{FF2B5EF4-FFF2-40B4-BE49-F238E27FC236}">
                <a16:creationId xmlns:a16="http://schemas.microsoft.com/office/drawing/2014/main" id="{0802885F-6330-FECC-D204-ADAE678F4D06}"/>
              </a:ext>
            </a:extLst>
          </p:cNvPr>
          <p:cNvPicPr>
            <a:picLocks noChangeAspect="1"/>
          </p:cNvPicPr>
          <p:nvPr/>
        </p:nvPicPr>
        <p:blipFill>
          <a:blip r:embed="rId4"/>
          <a:stretch>
            <a:fillRect/>
          </a:stretch>
        </p:blipFill>
        <p:spPr>
          <a:xfrm>
            <a:off x="629653" y="1457011"/>
            <a:ext cx="3204411" cy="4530864"/>
          </a:xfrm>
          <a:prstGeom prst="rect">
            <a:avLst/>
          </a:prstGeom>
          <a:ln>
            <a:solidFill>
              <a:schemeClr val="tx1"/>
            </a:solidFill>
          </a:ln>
        </p:spPr>
      </p:pic>
      <p:pic>
        <p:nvPicPr>
          <p:cNvPr id="5" name="Picture 4" descr="A group of people in a store photo on the over of a reference material">
            <a:extLst>
              <a:ext uri="{FF2B5EF4-FFF2-40B4-BE49-F238E27FC236}">
                <a16:creationId xmlns:a16="http://schemas.microsoft.com/office/drawing/2014/main" id="{A1E4776E-6F53-97FC-C950-8C421465F91B}"/>
              </a:ext>
            </a:extLst>
          </p:cNvPr>
          <p:cNvPicPr>
            <a:picLocks noChangeAspect="1"/>
          </p:cNvPicPr>
          <p:nvPr/>
        </p:nvPicPr>
        <p:blipFill>
          <a:blip r:embed="rId5"/>
          <a:stretch>
            <a:fillRect/>
          </a:stretch>
        </p:blipFill>
        <p:spPr>
          <a:xfrm>
            <a:off x="8626686" y="1457010"/>
            <a:ext cx="3204411" cy="4530859"/>
          </a:xfrm>
          <a:prstGeom prst="rect">
            <a:avLst/>
          </a:prstGeom>
          <a:ln>
            <a:solidFill>
              <a:schemeClr val="tx1"/>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p11"/>
          <p:cNvSpPr txBox="1">
            <a:spLocks noGrp="1"/>
          </p:cNvSpPr>
          <p:nvPr>
            <p:ph type="sldNum" idx="12"/>
          </p:nvPr>
        </p:nvSpPr>
        <p:spPr>
          <a:xfrm>
            <a:off x="11488738" y="6310313"/>
            <a:ext cx="703262" cy="3651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fld id="{00000000-1234-1234-1234-123412341234}" type="slidenum">
              <a:rPr lang="en-US" sz="1800" b="0" i="0" u="none" strike="noStrike" cap="none">
                <a:solidFill>
                  <a:schemeClr val="dk1"/>
                </a:solidFill>
                <a:latin typeface="Calibri"/>
                <a:ea typeface="Calibri"/>
                <a:cs typeface="Calibri"/>
                <a:sym typeface="Calibri"/>
              </a:rPr>
              <a:t>11</a:t>
            </a:fld>
            <a:endParaRPr sz="1800" b="0" i="0" u="none" strike="noStrike" cap="none">
              <a:solidFill>
                <a:schemeClr val="dk1"/>
              </a:solidFill>
              <a:latin typeface="Calibri"/>
              <a:ea typeface="Calibri"/>
              <a:cs typeface="Calibri"/>
              <a:sym typeface="Calibri"/>
            </a:endParaRPr>
          </a:p>
        </p:txBody>
      </p:sp>
      <p:sp>
        <p:nvSpPr>
          <p:cNvPr id="771" name="Google Shape;771;p11"/>
          <p:cNvSpPr txBox="1"/>
          <p:nvPr/>
        </p:nvSpPr>
        <p:spPr>
          <a:xfrm>
            <a:off x="11243791" y="-213611"/>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pic>
        <p:nvPicPr>
          <p:cNvPr id="772" name="Google Shape;772;p11">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819400" y="238850"/>
            <a:ext cx="6553200" cy="6553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2"/>
          <p:cNvSpPr txBox="1">
            <a:spLocks noGrp="1"/>
          </p:cNvSpPr>
          <p:nvPr>
            <p:ph type="title"/>
          </p:nvPr>
        </p:nvSpPr>
        <p:spPr>
          <a:xfrm>
            <a:off x="838200" y="49715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Overall goal of this course</a:t>
            </a:r>
            <a:endParaRPr/>
          </a:p>
        </p:txBody>
      </p:sp>
      <p:sp>
        <p:nvSpPr>
          <p:cNvPr id="678" name="Google Shape;678;p2"/>
          <p:cNvSpPr txBox="1">
            <a:spLocks noGrp="1"/>
          </p:cNvSpPr>
          <p:nvPr>
            <p:ph type="body" idx="1"/>
          </p:nvPr>
        </p:nvSpPr>
        <p:spPr>
          <a:xfrm>
            <a:off x="838200" y="1432193"/>
            <a:ext cx="7862456" cy="5243244"/>
          </a:xfrm>
          <a:prstGeom prst="rect">
            <a:avLst/>
          </a:prstGeom>
          <a:noFill/>
          <a:ln>
            <a:noFill/>
          </a:ln>
        </p:spPr>
        <p:txBody>
          <a:bodyPr spcFirstLastPara="1" wrap="square" lIns="91425" tIns="45700" rIns="91425" bIns="45700" anchor="t" anchorCtr="0">
            <a:normAutofit fontScale="70000" lnSpcReduction="20000"/>
          </a:bodyPr>
          <a:lstStyle/>
          <a:p>
            <a:pPr marL="0" lvl="0" indent="0" algn="l" rtl="0">
              <a:lnSpc>
                <a:spcPct val="130000"/>
              </a:lnSpc>
              <a:spcBef>
                <a:spcPts val="600"/>
              </a:spcBef>
              <a:spcAft>
                <a:spcPts val="0"/>
              </a:spcAft>
              <a:buClr>
                <a:schemeClr val="dk1"/>
              </a:buClr>
              <a:buSzPct val="100000"/>
              <a:buNone/>
            </a:pPr>
            <a:r>
              <a:rPr lang="en-US" sz="3400"/>
              <a:t>This training course aims to provide pharmacists and drug shop vendors with the knowledge and skills to:</a:t>
            </a:r>
          </a:p>
          <a:p>
            <a:pPr marL="228600" lvl="0" indent="-191452" algn="l" rtl="0">
              <a:lnSpc>
                <a:spcPct val="130000"/>
              </a:lnSpc>
              <a:spcBef>
                <a:spcPts val="600"/>
              </a:spcBef>
              <a:spcAft>
                <a:spcPts val="0"/>
              </a:spcAft>
              <a:buClr>
                <a:srgbClr val="000000"/>
              </a:buClr>
              <a:buSzPct val="100000"/>
              <a:buChar char="•"/>
            </a:pPr>
            <a:r>
              <a:rPr lang="en-US" sz="3400">
                <a:solidFill>
                  <a:srgbClr val="000000"/>
                </a:solidFill>
                <a:highlight>
                  <a:srgbClr val="FFFFFF"/>
                </a:highlight>
              </a:rPr>
              <a:t>Identify, assess, and provide basic treatment counseling and referrals for three common childhood illnesses (malaria, pneumonia, and diarrhea) and malnutrition, and screening for routine immunization for all sick children</a:t>
            </a:r>
            <a:endParaRPr lang="en-US" sz="3400">
              <a:highlight>
                <a:srgbClr val="FFFFFF"/>
              </a:highlight>
            </a:endParaRPr>
          </a:p>
          <a:p>
            <a:pPr marL="228600" lvl="0" indent="-191452" algn="l" rtl="0">
              <a:lnSpc>
                <a:spcPct val="130000"/>
              </a:lnSpc>
              <a:spcBef>
                <a:spcPts val="600"/>
              </a:spcBef>
              <a:spcAft>
                <a:spcPts val="0"/>
              </a:spcAft>
              <a:buClr>
                <a:srgbClr val="000000"/>
              </a:buClr>
              <a:buSzPct val="100000"/>
              <a:buChar char="•"/>
            </a:pPr>
            <a:r>
              <a:rPr lang="en-US" sz="3400">
                <a:solidFill>
                  <a:srgbClr val="000000"/>
                </a:solidFill>
              </a:rPr>
              <a:t>Provide family planning methods or appropriate referrals in the context of informed choice; and </a:t>
            </a:r>
            <a:endParaRPr lang="en-US" sz="3400"/>
          </a:p>
          <a:p>
            <a:pPr marL="228600" lvl="0" indent="-191452" algn="l" rtl="0">
              <a:lnSpc>
                <a:spcPct val="130000"/>
              </a:lnSpc>
              <a:spcBef>
                <a:spcPts val="600"/>
              </a:spcBef>
              <a:spcAft>
                <a:spcPts val="0"/>
              </a:spcAft>
              <a:buClr>
                <a:srgbClr val="000000"/>
              </a:buClr>
              <a:buSzPct val="100000"/>
              <a:buChar char="•"/>
            </a:pPr>
            <a:r>
              <a:rPr lang="en-US" sz="3400">
                <a:solidFill>
                  <a:srgbClr val="000000"/>
                </a:solidFill>
              </a:rPr>
              <a:t>Understand basic concepts of person-centered care, gender-sensitivity and youth-inclusiveness as a health </a:t>
            </a:r>
            <a:r>
              <a:rPr lang="en-US" sz="3400">
                <a:solidFill>
                  <a:srgbClr val="00000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provider</a:t>
            </a:r>
            <a:endParaRPr lang="en-US" sz="3400"/>
          </a:p>
          <a:p>
            <a:pPr marL="228600" lvl="0" indent="-64135" algn="l" rtl="0">
              <a:lnSpc>
                <a:spcPct val="120000"/>
              </a:lnSpc>
              <a:spcBef>
                <a:spcPts val="800"/>
              </a:spcBef>
              <a:spcAft>
                <a:spcPts val="0"/>
              </a:spcAft>
              <a:buClr>
                <a:schemeClr val="dk1"/>
              </a:buClr>
              <a:buSzPct val="100000"/>
              <a:buNone/>
            </a:pPr>
            <a:endParaRPr lang="en-US" sz="2800">
              <a:solidFill>
                <a:srgbClr val="000000"/>
              </a:solidFill>
              <a:latin typeface="Calibri"/>
              <a:ea typeface="Calibri"/>
              <a:cs typeface="Calibri"/>
              <a:sym typeface="Calibri"/>
            </a:endParaRPr>
          </a:p>
          <a:p>
            <a:pPr marL="228600" lvl="0" indent="-17145" algn="l" rtl="0">
              <a:lnSpc>
                <a:spcPct val="138888"/>
              </a:lnSpc>
              <a:spcBef>
                <a:spcPts val="1000"/>
              </a:spcBef>
              <a:spcAft>
                <a:spcPts val="0"/>
              </a:spcAft>
              <a:buClr>
                <a:schemeClr val="dk1"/>
              </a:buClr>
              <a:buSzPct val="100000"/>
              <a:buNone/>
            </a:pPr>
            <a:endParaRPr lang="en-US" sz="3600"/>
          </a:p>
          <a:p>
            <a:pPr marL="0" lvl="0" indent="0" algn="l" rtl="0">
              <a:lnSpc>
                <a:spcPct val="150000"/>
              </a:lnSpc>
              <a:spcBef>
                <a:spcPts val="1000"/>
              </a:spcBef>
              <a:spcAft>
                <a:spcPts val="0"/>
              </a:spcAft>
              <a:buClr>
                <a:schemeClr val="dk1"/>
              </a:buClr>
              <a:buSzPct val="100000"/>
              <a:buNone/>
            </a:pPr>
            <a:endParaRPr lang="en-US"/>
          </a:p>
        </p:txBody>
      </p:sp>
      <p:sp>
        <p:nvSpPr>
          <p:cNvPr id="679" name="Google Shape;679;p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a:t>
            </a:fld>
            <a:endParaRPr/>
          </a:p>
        </p:txBody>
      </p:sp>
      <p:pic>
        <p:nvPicPr>
          <p:cNvPr id="680" name="Google Shape;680;p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868902" y="2043812"/>
            <a:ext cx="2896000" cy="27703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3"/>
          <p:cNvSpPr txBox="1">
            <a:spLocks noGrp="1"/>
          </p:cNvSpPr>
          <p:nvPr>
            <p:ph type="title"/>
          </p:nvPr>
        </p:nvSpPr>
        <p:spPr>
          <a:xfrm>
            <a:off x="838200" y="755650"/>
            <a:ext cx="10915996" cy="9350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Roboto Condensed"/>
              <a:buNone/>
            </a:pPr>
            <a:r>
              <a:rPr lang="en-US"/>
              <a:t>Interview your colleague</a:t>
            </a:r>
            <a:endParaRPr/>
          </a:p>
        </p:txBody>
      </p:sp>
      <p:sp>
        <p:nvSpPr>
          <p:cNvPr id="687" name="Google Shape;687;p3"/>
          <p:cNvSpPr txBox="1">
            <a:spLocks noGrp="1"/>
          </p:cNvSpPr>
          <p:nvPr>
            <p:ph type="body" idx="1"/>
          </p:nvPr>
        </p:nvSpPr>
        <p:spPr>
          <a:xfrm>
            <a:off x="838200" y="1690688"/>
            <a:ext cx="6573078" cy="5167311"/>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l" rtl="0">
              <a:lnSpc>
                <a:spcPct val="110000"/>
              </a:lnSpc>
              <a:spcBef>
                <a:spcPts val="0"/>
              </a:spcBef>
              <a:spcAft>
                <a:spcPts val="0"/>
              </a:spcAft>
              <a:buClr>
                <a:srgbClr val="000000"/>
              </a:buClr>
              <a:buSzPct val="100000"/>
              <a:buChar char="•"/>
            </a:pPr>
            <a:r>
              <a:rPr lang="en-US" sz="3400" b="0" i="0">
                <a:solidFill>
                  <a:srgbClr val="000000"/>
                </a:solidFill>
              </a:rPr>
              <a:t>Find out from your partner</a:t>
            </a:r>
            <a:r>
              <a:rPr lang="en-US" sz="3400">
                <a:solidFill>
                  <a:srgbClr val="000000"/>
                </a:solidFill>
              </a:rPr>
              <a:t>:</a:t>
            </a:r>
            <a:endParaRPr/>
          </a:p>
          <a:p>
            <a:pPr marL="685800" lvl="1" indent="-228600" algn="l" rtl="0">
              <a:lnSpc>
                <a:spcPct val="110000"/>
              </a:lnSpc>
              <a:spcBef>
                <a:spcPts val="1200"/>
              </a:spcBef>
              <a:spcAft>
                <a:spcPts val="0"/>
              </a:spcAft>
              <a:buClr>
                <a:srgbClr val="000000"/>
              </a:buClr>
              <a:buSzPct val="100000"/>
              <a:buChar char="•"/>
            </a:pPr>
            <a:r>
              <a:rPr lang="en-US" sz="3400">
                <a:solidFill>
                  <a:srgbClr val="000000"/>
                </a:solidFill>
              </a:rPr>
              <a:t>Name</a:t>
            </a:r>
            <a:endParaRPr/>
          </a:p>
          <a:p>
            <a:pPr marL="685800" lvl="1" indent="-228600" algn="l" rtl="0">
              <a:lnSpc>
                <a:spcPct val="110000"/>
              </a:lnSpc>
              <a:spcBef>
                <a:spcPts val="1200"/>
              </a:spcBef>
              <a:spcAft>
                <a:spcPts val="0"/>
              </a:spcAft>
              <a:buClr>
                <a:srgbClr val="000000"/>
              </a:buClr>
              <a:buSzPct val="100000"/>
              <a:buChar char="•"/>
            </a:pPr>
            <a:r>
              <a:rPr lang="en-US" sz="3400">
                <a:solidFill>
                  <a:srgbClr val="000000"/>
                </a:solidFill>
              </a:rPr>
              <a:t>Pharmacy or drug shop name </a:t>
            </a:r>
            <a:endParaRPr/>
          </a:p>
          <a:p>
            <a:pPr marL="685800" lvl="1" indent="-228600" algn="l" rtl="0">
              <a:lnSpc>
                <a:spcPct val="110000"/>
              </a:lnSpc>
              <a:spcBef>
                <a:spcPts val="1200"/>
              </a:spcBef>
              <a:spcAft>
                <a:spcPts val="0"/>
              </a:spcAft>
              <a:buClr>
                <a:srgbClr val="000000"/>
              </a:buClr>
              <a:buSzPct val="100000"/>
              <a:buChar char="•"/>
            </a:pPr>
            <a:r>
              <a:rPr lang="en-US" sz="3400">
                <a:solidFill>
                  <a:srgbClr val="000000"/>
                </a:solidFill>
              </a:rPr>
              <a:t>How long he or she has been working in the pharmacy or drug shop</a:t>
            </a:r>
            <a:endParaRPr/>
          </a:p>
          <a:p>
            <a:pPr marL="685800" lvl="1" indent="-228600" algn="l" rtl="0">
              <a:lnSpc>
                <a:spcPct val="110000"/>
              </a:lnSpc>
              <a:spcBef>
                <a:spcPts val="1200"/>
              </a:spcBef>
              <a:spcAft>
                <a:spcPts val="0"/>
              </a:spcAft>
              <a:buClr>
                <a:srgbClr val="000000"/>
              </a:buClr>
              <a:buSzPct val="100000"/>
              <a:buChar char="•"/>
            </a:pPr>
            <a:r>
              <a:rPr lang="en-US" sz="3400">
                <a:solidFill>
                  <a:srgbClr val="000000"/>
                </a:solidFill>
              </a:rPr>
              <a:t>The most rewarding thing about working in a pharmacy or drug shop</a:t>
            </a:r>
            <a:endParaRPr/>
          </a:p>
          <a:p>
            <a:pPr marL="685800" lvl="1" indent="-228600" algn="l" rtl="0">
              <a:lnSpc>
                <a:spcPct val="110000"/>
              </a:lnSpc>
              <a:spcBef>
                <a:spcPts val="1200"/>
              </a:spcBef>
              <a:spcAft>
                <a:spcPts val="0"/>
              </a:spcAft>
              <a:buClr>
                <a:srgbClr val="000000"/>
              </a:buClr>
              <a:buSzPct val="100000"/>
              <a:buChar char="•"/>
            </a:pPr>
            <a:r>
              <a:rPr lang="en-US" sz="3400">
                <a:solidFill>
                  <a:srgbClr val="000000"/>
                </a:solidFill>
              </a:rPr>
              <a:t>What he or she is most interested to learn in this training</a:t>
            </a:r>
            <a:endParaRPr/>
          </a:p>
          <a:p>
            <a:pPr marL="228600" lvl="1" indent="-228600" algn="l" rtl="0">
              <a:lnSpc>
                <a:spcPct val="110000"/>
              </a:lnSpc>
              <a:spcBef>
                <a:spcPts val="1200"/>
              </a:spcBef>
              <a:spcAft>
                <a:spcPts val="0"/>
              </a:spcAft>
              <a:buClr>
                <a:srgbClr val="000000"/>
              </a:buClr>
              <a:buSzPct val="100000"/>
              <a:buChar char="•"/>
            </a:pPr>
            <a:r>
              <a:rPr lang="en-US" sz="3400">
                <a:solidFill>
                  <a:srgbClr val="000000"/>
                </a:solidFill>
              </a:rPr>
              <a:t>Then introduce your partner to the group!</a:t>
            </a:r>
            <a:endParaRPr/>
          </a:p>
        </p:txBody>
      </p:sp>
      <p:sp>
        <p:nvSpPr>
          <p:cNvPr id="688" name="Google Shape;688;p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689" name="Google Shape;689;p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sp>
        <p:nvSpPr>
          <p:cNvPr id="690" name="Google Shape;690;p3"/>
          <p:cNvSpPr txBox="1"/>
          <p:nvPr/>
        </p:nvSpPr>
        <p:spPr>
          <a:xfrm>
            <a:off x="7411278" y="4757027"/>
            <a:ext cx="4514022"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accent3"/>
              </a:buClr>
              <a:buSzPts val="2400"/>
              <a:buFont typeface="Arial Black"/>
              <a:buNone/>
            </a:pPr>
            <a:r>
              <a:rPr lang="en-US" sz="2400" b="0" i="0" u="none" strike="noStrike" cap="none">
                <a:solidFill>
                  <a:schemeClr val="accent3"/>
                </a:solidFill>
                <a:latin typeface="Arial Black"/>
                <a:ea typeface="Arial Black"/>
                <a:cs typeface="Arial Black"/>
                <a:sym typeface="Arial Black"/>
              </a:rPr>
              <a:t>You will have 3 minutes to complete each interview</a:t>
            </a:r>
            <a:endParaRPr sz="1400" b="0" i="0" u="none" strike="noStrike" cap="none">
              <a:solidFill>
                <a:srgbClr val="000000"/>
              </a:solidFill>
              <a:latin typeface="Arial"/>
              <a:ea typeface="Arial"/>
              <a:cs typeface="Arial"/>
              <a:sym typeface="Arial"/>
            </a:endParaRPr>
          </a:p>
        </p:txBody>
      </p:sp>
      <p:pic>
        <p:nvPicPr>
          <p:cNvPr id="691" name="Google Shape;691;p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7909687" y="1126050"/>
            <a:ext cx="3517200" cy="3517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7" name="Google Shape;697;p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Group discussion</a:t>
            </a:r>
            <a:endParaRPr lang="en-US"/>
          </a:p>
        </p:txBody>
      </p:sp>
      <p:sp>
        <p:nvSpPr>
          <p:cNvPr id="698" name="Google Shape;698;p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2</a:t>
            </a:r>
            <a:endParaRPr/>
          </a:p>
        </p:txBody>
      </p:sp>
      <p:sp>
        <p:nvSpPr>
          <p:cNvPr id="699" name="Google Shape;699;p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sp>
        <p:nvSpPr>
          <p:cNvPr id="700" name="Google Shape;700;p4"/>
          <p:cNvSpPr/>
          <p:nvPr/>
        </p:nvSpPr>
        <p:spPr>
          <a:xfrm>
            <a:off x="1316182" y="1998086"/>
            <a:ext cx="9268691" cy="3844059"/>
          </a:xfrm>
          <a:prstGeom prst="roundRect">
            <a:avLst/>
          </a:prstGeom>
          <a:solidFill>
            <a:srgbClr val="D7B9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500"/>
              <a:buFont typeface="Arial"/>
              <a:buNone/>
            </a:pPr>
            <a:r>
              <a:rPr lang="en-US" sz="5500" b="0" i="0" u="none" strike="noStrike" cap="none">
                <a:solidFill>
                  <a:schemeClr val="dk1"/>
                </a:solidFill>
                <a:latin typeface="Calibri"/>
                <a:ea typeface="Calibri"/>
                <a:cs typeface="Calibri"/>
                <a:sym typeface="Calibri"/>
              </a:rPr>
              <a:t>Why have we invited you to take this course?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Google Shape;706;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Why pharmacies and drug shops?</a:t>
            </a:r>
            <a:endParaRPr/>
          </a:p>
        </p:txBody>
      </p:sp>
      <p:sp>
        <p:nvSpPr>
          <p:cNvPr id="707" name="Google Shape;707;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
        <p:nvSpPr>
          <p:cNvPr id="708" name="Google Shape;708;p5"/>
          <p:cNvSpPr txBox="1">
            <a:spLocks noGrp="1"/>
          </p:cNvSpPr>
          <p:nvPr>
            <p:ph type="body" idx="1"/>
          </p:nvPr>
        </p:nvSpPr>
        <p:spPr>
          <a:xfrm>
            <a:off x="904461" y="1543050"/>
            <a:ext cx="10383077" cy="5314950"/>
          </a:xfrm>
          <a:prstGeom prst="rect">
            <a:avLst/>
          </a:prstGeom>
          <a:noFill/>
          <a:ln>
            <a:noFill/>
          </a:ln>
        </p:spPr>
        <p:txBody>
          <a:bodyPr spcFirstLastPara="1" wrap="square" lIns="91425" tIns="45700" rIns="91425" bIns="45700" anchor="t" anchorCtr="0">
            <a:normAutofit fontScale="85000" lnSpcReduction="20000"/>
          </a:bodyPr>
          <a:lstStyle/>
          <a:p>
            <a:pPr marL="457200" lvl="0" indent="-384810" algn="l" rtl="0">
              <a:lnSpc>
                <a:spcPct val="120000"/>
              </a:lnSpc>
              <a:spcBef>
                <a:spcPts val="0"/>
              </a:spcBef>
              <a:spcAft>
                <a:spcPts val="0"/>
              </a:spcAft>
              <a:buClr>
                <a:schemeClr val="dk1"/>
              </a:buClr>
              <a:buSzPct val="100000"/>
              <a:buChar char="•"/>
            </a:pPr>
            <a:r>
              <a:rPr lang="en-US" sz="3200"/>
              <a:t>Pharmacies and drug shops are where many people take </a:t>
            </a:r>
            <a:r>
              <a:rPr lang="en-US" sz="3200" b="1">
                <a:solidFill>
                  <a:schemeClr val="accent5"/>
                </a:solidFill>
              </a:rPr>
              <a:t>sick children</a:t>
            </a:r>
            <a:r>
              <a:rPr lang="en-US" sz="3200"/>
              <a:t> and look for </a:t>
            </a:r>
            <a:r>
              <a:rPr lang="en-US" sz="3200" b="1">
                <a:solidFill>
                  <a:schemeClr val="accent5"/>
                </a:solidFill>
                <a:highlight>
                  <a:schemeClr val="lt1"/>
                </a:highlight>
              </a:rPr>
              <a:t>family planning </a:t>
            </a:r>
            <a:r>
              <a:rPr lang="en-US" sz="3200">
                <a:solidFill>
                  <a:schemeClr val="accent5"/>
                </a:solidFill>
                <a:highlight>
                  <a:schemeClr val="lt1"/>
                </a:highlight>
              </a:rPr>
              <a:t> </a:t>
            </a:r>
          </a:p>
          <a:p>
            <a:pPr marL="457200" lvl="0" indent="-384810" algn="l" rtl="0">
              <a:lnSpc>
                <a:spcPct val="120000"/>
              </a:lnSpc>
              <a:spcBef>
                <a:spcPts val="1000"/>
              </a:spcBef>
              <a:spcAft>
                <a:spcPts val="0"/>
              </a:spcAft>
              <a:buClr>
                <a:srgbClr val="262626"/>
              </a:buClr>
              <a:buSzPct val="100000"/>
              <a:buChar char="•"/>
            </a:pPr>
            <a:r>
              <a:rPr lang="en-US" sz="3200">
                <a:solidFill>
                  <a:srgbClr val="262626"/>
                </a:solidFill>
              </a:rPr>
              <a:t>Research globally has shown that pharmacists and drug shops are able to </a:t>
            </a:r>
            <a:r>
              <a:rPr lang="en-US" sz="3200" b="1">
                <a:solidFill>
                  <a:schemeClr val="accent5"/>
                </a:solidFill>
              </a:rPr>
              <a:t>treat common illnesses</a:t>
            </a:r>
            <a:r>
              <a:rPr lang="en-US" sz="3200">
                <a:solidFill>
                  <a:srgbClr val="262626"/>
                </a:solidFill>
              </a:rPr>
              <a:t> like diarrhea, pneumonia, and malaria and provide family planning</a:t>
            </a:r>
            <a:endParaRPr lang="en-US"/>
          </a:p>
          <a:p>
            <a:pPr marL="457200" lvl="0" indent="-384810" algn="l" rtl="0">
              <a:lnSpc>
                <a:spcPct val="120000"/>
              </a:lnSpc>
              <a:spcBef>
                <a:spcPts val="1000"/>
              </a:spcBef>
              <a:spcAft>
                <a:spcPts val="0"/>
              </a:spcAft>
              <a:buClr>
                <a:srgbClr val="262626"/>
              </a:buClr>
              <a:buSzPct val="100000"/>
              <a:buChar char="•"/>
            </a:pPr>
            <a:r>
              <a:rPr lang="en-US" sz="3200">
                <a:solidFill>
                  <a:srgbClr val="262626"/>
                </a:solidFill>
              </a:rPr>
              <a:t>Recognizing the importance of pharmacies and drug shops, this curriculum </a:t>
            </a:r>
            <a:r>
              <a:rPr lang="en-US" sz="3200" b="1">
                <a:solidFill>
                  <a:schemeClr val="accent5"/>
                </a:solidFill>
              </a:rPr>
              <a:t>combines child health and family planning services </a:t>
            </a:r>
            <a:r>
              <a:rPr lang="en-US" sz="3200">
                <a:solidFill>
                  <a:srgbClr val="262626"/>
                </a:solidFill>
              </a:rPr>
              <a:t>into one training</a:t>
            </a:r>
            <a:endParaRPr lang="en-US"/>
          </a:p>
          <a:p>
            <a:pPr marL="457200" lvl="0" indent="-384810" algn="l" rtl="0">
              <a:lnSpc>
                <a:spcPct val="120000"/>
              </a:lnSpc>
              <a:spcBef>
                <a:spcPts val="1000"/>
              </a:spcBef>
              <a:spcAft>
                <a:spcPts val="0"/>
              </a:spcAft>
              <a:buClr>
                <a:srgbClr val="262626"/>
              </a:buClr>
              <a:buSzPct val="100000"/>
              <a:buChar char="•"/>
            </a:pPr>
            <a:r>
              <a:rPr lang="en-US" sz="3200">
                <a:solidFill>
                  <a:srgbClr val="262626"/>
                </a:solidFill>
                <a:latin typeface="Source Sans Pro"/>
                <a:ea typeface="Source Sans Pro"/>
                <a:cs typeface="Source Sans Pro"/>
                <a:sym typeface="Source Sans Pro"/>
              </a:rPr>
              <a:t>This curriculum also teaches you to recognize the </a:t>
            </a:r>
            <a:r>
              <a:rPr lang="en-US" sz="3200" b="1">
                <a:solidFill>
                  <a:schemeClr val="accent5"/>
                </a:solidFill>
                <a:latin typeface="Source Sans Pro"/>
                <a:ea typeface="Source Sans Pro"/>
                <a:cs typeface="Source Sans Pro"/>
                <a:sym typeface="Source Sans Pro"/>
              </a:rPr>
              <a:t>barriers that </a:t>
            </a:r>
            <a:r>
              <a:rPr lang="en-US" sz="3200" b="1">
                <a:solidFill>
                  <a:schemeClr val="accent5"/>
                </a:solidFill>
                <a:latin typeface="Source Sans Pro"/>
                <a:ea typeface="Source Sans Pro"/>
                <a:cs typeface="Source Sans Pro"/>
                <a:sym typeface="Source Sans Pro"/>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women, men and young people </a:t>
            </a:r>
            <a:r>
              <a:rPr lang="en-US" sz="3200" b="1">
                <a:solidFill>
                  <a:schemeClr val="accent5"/>
                </a:solidFill>
                <a:latin typeface="Source Sans Pro"/>
                <a:ea typeface="Source Sans Pro"/>
                <a:cs typeface="Source Sans Pro"/>
                <a:sym typeface="Source Sans Pro"/>
              </a:rPr>
              <a:t>*experience </a:t>
            </a:r>
            <a:r>
              <a:rPr lang="en-US" sz="3200">
                <a:solidFill>
                  <a:srgbClr val="262626"/>
                </a:solidFill>
                <a:latin typeface="Source Sans Pro"/>
                <a:ea typeface="Source Sans Pro"/>
                <a:cs typeface="Source Sans Pro"/>
                <a:sym typeface="Source Sans Pro"/>
              </a:rPr>
              <a:t>when accessing health services</a:t>
            </a:r>
            <a:endParaRPr lang="en-US" sz="3200" b="1">
              <a:solidFill>
                <a:schemeClr val="accent5"/>
              </a:solidFill>
              <a:latin typeface="Source Sans Pro"/>
              <a:ea typeface="Source Sans Pro"/>
              <a:cs typeface="Source Sans Pro"/>
              <a:sym typeface="Source Sans Pro"/>
            </a:endParaRPr>
          </a:p>
          <a:p>
            <a:pPr marL="457200" lvl="0" indent="-227330" algn="l" rtl="0">
              <a:lnSpc>
                <a:spcPct val="120000"/>
              </a:lnSpc>
              <a:spcBef>
                <a:spcPts val="1000"/>
              </a:spcBef>
              <a:spcAft>
                <a:spcPts val="0"/>
              </a:spcAft>
              <a:buClr>
                <a:schemeClr val="dk1"/>
              </a:buClr>
              <a:buSzPct val="100000"/>
              <a:buNone/>
            </a:pPr>
            <a:endParaRPr lang="en-US" sz="3200" b="1">
              <a:solidFill>
                <a:schemeClr val="accent5"/>
              </a:solidFill>
            </a:endParaRPr>
          </a:p>
        </p:txBody>
      </p:sp>
      <p:sp>
        <p:nvSpPr>
          <p:cNvPr id="709" name="Google Shape;709;p5"/>
          <p:cNvSpPr txBox="1"/>
          <p:nvPr/>
        </p:nvSpPr>
        <p:spPr>
          <a:xfrm>
            <a:off x="11243791" y="-213611"/>
            <a:ext cx="1064700" cy="178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Google Shape;715;p8"/>
          <p:cNvSpPr txBox="1">
            <a:spLocks noGrp="1"/>
          </p:cNvSpPr>
          <p:nvPr>
            <p:ph type="title"/>
          </p:nvPr>
        </p:nvSpPr>
        <p:spPr>
          <a:xfrm>
            <a:off x="831230" y="589703"/>
            <a:ext cx="10915996" cy="9350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Roboto Condensed"/>
              <a:buNone/>
            </a:pPr>
            <a:r>
              <a:rPr lang="en-US"/>
              <a:t>Your expectations for this course</a:t>
            </a:r>
            <a:endParaRPr/>
          </a:p>
        </p:txBody>
      </p:sp>
      <p:sp>
        <p:nvSpPr>
          <p:cNvPr id="716" name="Google Shape;716;p8"/>
          <p:cNvSpPr txBox="1">
            <a:spLocks noGrp="1"/>
          </p:cNvSpPr>
          <p:nvPr>
            <p:ph type="body" idx="1"/>
          </p:nvPr>
        </p:nvSpPr>
        <p:spPr>
          <a:xfrm>
            <a:off x="838200" y="2400300"/>
            <a:ext cx="10782299" cy="4092575"/>
          </a:xfrm>
          <a:prstGeom prst="rect">
            <a:avLst/>
          </a:prstGeom>
          <a:noFill/>
          <a:ln w="9525" cap="flat" cmpd="sng">
            <a:solidFill>
              <a:schemeClr val="lt1"/>
            </a:solidFill>
            <a:prstDash val="solid"/>
            <a:round/>
            <a:headEnd type="none" w="sm" len="sm"/>
            <a:tailEnd type="none" w="sm" len="sm"/>
          </a:ln>
        </p:spPr>
        <p:txBody>
          <a:bodyPr spcFirstLastPara="1" wrap="square" lIns="91425" tIns="45700" rIns="91425" bIns="45700" anchor="t" anchorCtr="0">
            <a:normAutofit fontScale="92500" lnSpcReduction="20000"/>
          </a:bodyPr>
          <a:lstStyle/>
          <a:p>
            <a:pPr marL="228600" lvl="0" indent="-228631" algn="l" rtl="0">
              <a:lnSpc>
                <a:spcPct val="110000"/>
              </a:lnSpc>
              <a:spcBef>
                <a:spcPts val="0"/>
              </a:spcBef>
              <a:spcAft>
                <a:spcPts val="0"/>
              </a:spcAft>
              <a:buClr>
                <a:srgbClr val="000000"/>
              </a:buClr>
              <a:buSzPct val="100000"/>
              <a:buChar char="•"/>
            </a:pPr>
            <a:r>
              <a:rPr lang="en-US" sz="3300">
                <a:solidFill>
                  <a:srgbClr val="000000"/>
                </a:solidFill>
              </a:rPr>
              <a:t>Identify, assess, and provide basic treatment counseling and referrals for three common childhood illnesses (malaria, pneumonia, and diarrhea) and malnutrition, </a:t>
            </a:r>
            <a:r>
              <a:rPr lang="en-US" sz="3300">
                <a:highlight>
                  <a:srgbClr val="FFFFFF"/>
                </a:highlight>
              </a:rPr>
              <a:t>and screening for routine immunization for sick children</a:t>
            </a:r>
            <a:endParaRPr>
              <a:highlight>
                <a:srgbClr val="FFFFFF"/>
              </a:highlight>
            </a:endParaRPr>
          </a:p>
          <a:p>
            <a:pPr marL="228600" lvl="0" indent="-228631" algn="l" rtl="0">
              <a:lnSpc>
                <a:spcPct val="110000"/>
              </a:lnSpc>
              <a:spcBef>
                <a:spcPts val="1000"/>
              </a:spcBef>
              <a:spcAft>
                <a:spcPts val="0"/>
              </a:spcAft>
              <a:buClr>
                <a:srgbClr val="000000"/>
              </a:buClr>
              <a:buSzPct val="100000"/>
              <a:buChar char="•"/>
            </a:pPr>
            <a:r>
              <a:rPr lang="en-US" sz="3300">
                <a:solidFill>
                  <a:srgbClr val="000000"/>
                </a:solidFill>
              </a:rPr>
              <a:t>Provide family planning methods or appropriate referrals in the context of informed choice; and </a:t>
            </a:r>
            <a:endParaRPr/>
          </a:p>
          <a:p>
            <a:pPr marL="228600" lvl="0" indent="-228631" algn="l" rtl="0">
              <a:lnSpc>
                <a:spcPct val="110000"/>
              </a:lnSpc>
              <a:spcBef>
                <a:spcPts val="1000"/>
              </a:spcBef>
              <a:spcAft>
                <a:spcPts val="0"/>
              </a:spcAft>
              <a:buClr>
                <a:srgbClr val="000000"/>
              </a:buClr>
              <a:buSzPct val="100000"/>
              <a:buChar char="•"/>
            </a:pPr>
            <a:r>
              <a:rPr lang="en-US" sz="3300">
                <a:solidFill>
                  <a:srgbClr val="000000"/>
                </a:solidFill>
              </a:rPr>
              <a:t>Understand basic concepts of person-centered care, gender-sensitivity and youth-inclusiveness as a health provider</a:t>
            </a:r>
            <a:endParaRPr sz="3300"/>
          </a:p>
        </p:txBody>
      </p:sp>
      <p:sp>
        <p:nvSpPr>
          <p:cNvPr id="717" name="Google Shape;717;p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3</a:t>
            </a:r>
            <a:endParaRPr/>
          </a:p>
        </p:txBody>
      </p:sp>
      <p:sp>
        <p:nvSpPr>
          <p:cNvPr id="718" name="Google Shape;718;p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719" name="Google Shape;719;p8"/>
          <p:cNvSpPr txBox="1"/>
          <p:nvPr/>
        </p:nvSpPr>
        <p:spPr>
          <a:xfrm>
            <a:off x="831230" y="1690689"/>
            <a:ext cx="10782299" cy="709612"/>
          </a:xfrm>
          <a:prstGeom prst="rect">
            <a:avLst/>
          </a:prstGeom>
          <a:noFill/>
          <a:ln>
            <a:noFill/>
          </a:ln>
        </p:spPr>
        <p:txBody>
          <a:bodyPr spcFirstLastPara="1" wrap="square" lIns="91425" tIns="45700" rIns="91425" bIns="45700" anchor="t" anchorCtr="0">
            <a:normAutofit/>
          </a:bodyPr>
          <a:lstStyle/>
          <a:p>
            <a:pPr marL="0" marR="0" lvl="0" indent="0" algn="l" rtl="0">
              <a:lnSpc>
                <a:spcPct val="110000"/>
              </a:lnSpc>
              <a:spcBef>
                <a:spcPts val="0"/>
              </a:spcBef>
              <a:spcAft>
                <a:spcPts val="0"/>
              </a:spcAft>
              <a:buClr>
                <a:schemeClr val="accent5"/>
              </a:buClr>
              <a:buSzPts val="3300"/>
              <a:buFont typeface="Arial"/>
              <a:buNone/>
            </a:pPr>
            <a:r>
              <a:rPr lang="en-US" sz="3300" b="1" i="0" u="none" strike="noStrike" cap="none">
                <a:solidFill>
                  <a:schemeClr val="accent5"/>
                </a:solidFill>
                <a:latin typeface="Source Sans Pro"/>
                <a:ea typeface="Source Sans Pro"/>
                <a:cs typeface="Source Sans Pro"/>
                <a:sym typeface="Source Sans Pro"/>
              </a:rPr>
              <a:t>Reminder of our objectives:</a:t>
            </a:r>
            <a:endParaRPr sz="3300" b="1" i="0" u="none" strike="noStrike" cap="none">
              <a:solidFill>
                <a:schemeClr val="accent5"/>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6"/>
          <p:cNvSpPr txBox="1">
            <a:spLocks noGrp="1"/>
          </p:cNvSpPr>
          <p:nvPr>
            <p:ph type="title"/>
          </p:nvPr>
        </p:nvSpPr>
        <p:spPr>
          <a:xfrm>
            <a:off x="838200" y="755650"/>
            <a:ext cx="10915996" cy="74747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Roboto Condensed"/>
              <a:buNone/>
            </a:pPr>
            <a:r>
              <a:rPr lang="en-US"/>
              <a:t>Pre-test</a:t>
            </a:r>
            <a:endParaRPr/>
          </a:p>
        </p:txBody>
      </p:sp>
      <p:sp>
        <p:nvSpPr>
          <p:cNvPr id="726" name="Google Shape;726;p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4</a:t>
            </a:r>
            <a:endParaRPr/>
          </a:p>
        </p:txBody>
      </p:sp>
      <p:sp>
        <p:nvSpPr>
          <p:cNvPr id="727" name="Google Shape;727;p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pic>
        <p:nvPicPr>
          <p:cNvPr id="728" name="Google Shape;728;p6">
            <a:extLst>
              <a:ext uri="{C183D7F6-B498-43B3-948B-1728B52AA6E4}">
                <adec:decorative xmlns:adec="http://schemas.microsoft.com/office/drawing/2017/decorative" val="1"/>
              </a:ext>
            </a:extLst>
          </p:cNvPr>
          <p:cNvPicPr preferRelativeResize="0"/>
          <p:nvPr/>
        </p:nvPicPr>
        <p:blipFill rotWithShape="1">
          <a:blip r:embed="rId3">
            <a:alphaModFix/>
          </a:blip>
          <a:srcRect t="30776"/>
          <a:stretch/>
        </p:blipFill>
        <p:spPr>
          <a:xfrm>
            <a:off x="2433938" y="1740538"/>
            <a:ext cx="7324125" cy="3376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7"/>
          <p:cNvSpPr txBox="1">
            <a:spLocks noGrp="1"/>
          </p:cNvSpPr>
          <p:nvPr>
            <p:ph type="title"/>
          </p:nvPr>
        </p:nvSpPr>
        <p:spPr>
          <a:xfrm>
            <a:off x="838200" y="755650"/>
            <a:ext cx="10915996" cy="93503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Roboto Condensed"/>
              <a:buNone/>
            </a:pPr>
            <a:r>
              <a:rPr lang="en-US"/>
              <a:t>Setting ground rules</a:t>
            </a:r>
            <a:endParaRPr/>
          </a:p>
        </p:txBody>
      </p:sp>
      <p:sp>
        <p:nvSpPr>
          <p:cNvPr id="735" name="Google Shape;735;p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5</a:t>
            </a:r>
            <a:endParaRPr/>
          </a:p>
        </p:txBody>
      </p:sp>
      <p:sp>
        <p:nvSpPr>
          <p:cNvPr id="736" name="Google Shape;736;p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8</a:t>
            </a:fld>
            <a:endParaRPr/>
          </a:p>
        </p:txBody>
      </p:sp>
      <p:pic>
        <p:nvPicPr>
          <p:cNvPr id="737" name="Google Shape;737;p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3922375" y="1447788"/>
            <a:ext cx="4862511" cy="48625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9"/>
          <p:cNvSpPr txBox="1">
            <a:spLocks noGrp="1"/>
          </p:cNvSpPr>
          <p:nvPr>
            <p:ph type="title"/>
          </p:nvPr>
        </p:nvSpPr>
        <p:spPr>
          <a:xfrm>
            <a:off x="838200" y="365125"/>
            <a:ext cx="10515600" cy="11779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How </a:t>
            </a:r>
            <a:r>
              <a:rPr lang="en-US"/>
              <a:t>this course is </a:t>
            </a:r>
            <a:r>
              <a:rPr lang="en-US">
                <a:highlight>
                  <a:srgbClr val="FFFFFF"/>
                </a:highlight>
              </a:rPr>
              <a:t>organized</a:t>
            </a:r>
          </a:p>
        </p:txBody>
      </p:sp>
      <p:sp>
        <p:nvSpPr>
          <p:cNvPr id="744" name="Google Shape;744;p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
        <p:nvSpPr>
          <p:cNvPr id="745" name="Google Shape;745;p9"/>
          <p:cNvSpPr txBox="1"/>
          <p:nvPr/>
        </p:nvSpPr>
        <p:spPr>
          <a:xfrm>
            <a:off x="9580208" y="1908903"/>
            <a:ext cx="2258400" cy="76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2"/>
                </a:solidFill>
                <a:latin typeface="Source Sans Pro"/>
                <a:ea typeface="Source Sans Pro"/>
                <a:cs typeface="Source Sans Pro"/>
                <a:sym typeface="Source Sans Pro"/>
              </a:rPr>
              <a:t>Crosscutting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2"/>
                </a:solidFill>
                <a:latin typeface="Source Sans Pro"/>
                <a:ea typeface="Source Sans Pro"/>
                <a:cs typeface="Source Sans Pro"/>
                <a:sym typeface="Source Sans Pro"/>
              </a:rPr>
              <a:t>3h</a:t>
            </a:r>
            <a:endParaRPr sz="1400" b="0" i="0" u="none" strike="noStrike" cap="none">
              <a:solidFill>
                <a:srgbClr val="000000"/>
              </a:solidFill>
              <a:latin typeface="Arial"/>
              <a:ea typeface="Arial"/>
              <a:cs typeface="Arial"/>
              <a:sym typeface="Arial"/>
            </a:endParaRPr>
          </a:p>
        </p:txBody>
      </p:sp>
      <p:sp>
        <p:nvSpPr>
          <p:cNvPr id="746" name="Google Shape;746;p9"/>
          <p:cNvSpPr txBox="1"/>
          <p:nvPr/>
        </p:nvSpPr>
        <p:spPr>
          <a:xfrm>
            <a:off x="9535103" y="3281368"/>
            <a:ext cx="2525100" cy="76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5"/>
                </a:solidFill>
                <a:latin typeface="Source Sans Pro"/>
                <a:ea typeface="Source Sans Pro"/>
                <a:cs typeface="Source Sans Pro"/>
                <a:sym typeface="Source Sans Pro"/>
              </a:rPr>
              <a:t>Child Health</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200"/>
              <a:buFont typeface="Arial"/>
              <a:buNone/>
            </a:pPr>
            <a:r>
              <a:rPr lang="en-US" sz="2200" b="1">
                <a:solidFill>
                  <a:schemeClr val="accent5"/>
                </a:solidFill>
                <a:latin typeface="Source Sans Pro"/>
                <a:ea typeface="Source Sans Pro"/>
                <a:cs typeface="Source Sans Pro"/>
                <a:sym typeface="Source Sans Pro"/>
              </a:rPr>
              <a:t>19</a:t>
            </a:r>
            <a:r>
              <a:rPr lang="en-US" sz="2200" b="1" i="0" u="none" strike="noStrike" cap="none">
                <a:solidFill>
                  <a:schemeClr val="accent5"/>
                </a:solidFill>
                <a:latin typeface="Source Sans Pro"/>
                <a:ea typeface="Source Sans Pro"/>
                <a:cs typeface="Source Sans Pro"/>
                <a:sym typeface="Source Sans Pro"/>
              </a:rPr>
              <a:t>h20</a:t>
            </a:r>
            <a:endParaRPr sz="1400" b="0" i="0" u="none" strike="noStrike" cap="none">
              <a:solidFill>
                <a:srgbClr val="000000"/>
              </a:solidFill>
              <a:latin typeface="Arial"/>
              <a:ea typeface="Arial"/>
              <a:cs typeface="Arial"/>
              <a:sym typeface="Arial"/>
            </a:endParaRPr>
          </a:p>
        </p:txBody>
      </p:sp>
      <p:sp>
        <p:nvSpPr>
          <p:cNvPr id="747" name="Google Shape;747;p9"/>
          <p:cNvSpPr txBox="1"/>
          <p:nvPr/>
        </p:nvSpPr>
        <p:spPr>
          <a:xfrm>
            <a:off x="9332003" y="4711733"/>
            <a:ext cx="2931300" cy="76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6"/>
                </a:solidFill>
                <a:latin typeface="Source Sans Pro"/>
                <a:ea typeface="Source Sans Pro"/>
                <a:cs typeface="Source Sans Pro"/>
                <a:sym typeface="Source Sans Pro"/>
              </a:rPr>
              <a:t>Family Planning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6"/>
                </a:solidFill>
                <a:latin typeface="Source Sans Pro"/>
                <a:ea typeface="Source Sans Pro"/>
                <a:cs typeface="Source Sans Pro"/>
                <a:sym typeface="Source Sans Pro"/>
              </a:rPr>
              <a:t>19h1</a:t>
            </a:r>
            <a:r>
              <a:rPr lang="en-US" sz="2200" b="1">
                <a:solidFill>
                  <a:schemeClr val="accent6"/>
                </a:solidFill>
                <a:latin typeface="Source Sans Pro"/>
                <a:ea typeface="Source Sans Pro"/>
                <a:cs typeface="Source Sans Pro"/>
                <a:sym typeface="Source Sans Pro"/>
              </a:rPr>
              <a:t>5</a:t>
            </a:r>
            <a:r>
              <a:rPr lang="en-US" sz="2200" b="1" i="0" u="none" strike="noStrike" cap="none">
                <a:solidFill>
                  <a:schemeClr val="accent6"/>
                </a:solidFill>
                <a:latin typeface="Source Sans Pro"/>
                <a:ea typeface="Source Sans Pro"/>
                <a:cs typeface="Source Sans Pro"/>
                <a:sym typeface="Source Sans Pro"/>
              </a:rPr>
              <a:t> minutes</a:t>
            </a:r>
            <a:endParaRPr sz="1400" b="0" i="0" u="none" strike="noStrike" cap="none">
              <a:solidFill>
                <a:srgbClr val="000000"/>
              </a:solidFill>
              <a:latin typeface="Arial"/>
              <a:ea typeface="Arial"/>
              <a:cs typeface="Arial"/>
              <a:sym typeface="Arial"/>
            </a:endParaRPr>
          </a:p>
        </p:txBody>
      </p:sp>
      <p:sp>
        <p:nvSpPr>
          <p:cNvPr id="748" name="Google Shape;748;p9"/>
          <p:cNvSpPr txBox="1"/>
          <p:nvPr/>
        </p:nvSpPr>
        <p:spPr>
          <a:xfrm>
            <a:off x="9804793" y="5687615"/>
            <a:ext cx="2255400" cy="7695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2"/>
                </a:solidFill>
                <a:latin typeface="Source Sans Pro"/>
                <a:ea typeface="Source Sans Pro"/>
                <a:cs typeface="Source Sans Pro"/>
                <a:sym typeface="Source Sans Pro"/>
              </a:rPr>
              <a:t>Crosscutting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200"/>
              <a:buFont typeface="Arial"/>
              <a:buNone/>
            </a:pPr>
            <a:r>
              <a:rPr lang="en-US" sz="2200" b="1" i="0" u="none" strike="noStrike" cap="none">
                <a:solidFill>
                  <a:schemeClr val="accent2"/>
                </a:solidFill>
                <a:latin typeface="Source Sans Pro"/>
                <a:ea typeface="Source Sans Pro"/>
                <a:cs typeface="Source Sans Pro"/>
                <a:sym typeface="Source Sans Pro"/>
              </a:rPr>
              <a:t>1h3</a:t>
            </a:r>
            <a:r>
              <a:rPr lang="en-US" sz="2200" b="1">
                <a:solidFill>
                  <a:schemeClr val="accent2"/>
                </a:solidFill>
                <a:latin typeface="Source Sans Pro"/>
                <a:ea typeface="Source Sans Pro"/>
                <a:cs typeface="Source Sans Pro"/>
                <a:sym typeface="Source Sans Pro"/>
              </a:rPr>
              <a:t>5</a:t>
            </a:r>
            <a:r>
              <a:rPr lang="en-US" sz="2200" b="1" i="0" u="none" strike="noStrike" cap="none">
                <a:solidFill>
                  <a:schemeClr val="accent2"/>
                </a:solidFill>
                <a:latin typeface="Source Sans Pro"/>
                <a:ea typeface="Source Sans Pro"/>
                <a:cs typeface="Source Sans Pro"/>
                <a:sym typeface="Source Sans Pro"/>
              </a:rPr>
              <a:t> minutes</a:t>
            </a:r>
            <a:endParaRPr sz="1400" b="0" i="0" u="none" strike="noStrike" cap="none">
              <a:solidFill>
                <a:srgbClr val="000000"/>
              </a:solidFill>
              <a:latin typeface="Arial"/>
              <a:ea typeface="Arial"/>
              <a:cs typeface="Arial"/>
              <a:sym typeface="Arial"/>
            </a:endParaRPr>
          </a:p>
        </p:txBody>
      </p:sp>
      <p:sp>
        <p:nvSpPr>
          <p:cNvPr id="749" name="Google Shape;749;p9"/>
          <p:cNvSpPr txBox="1"/>
          <p:nvPr/>
        </p:nvSpPr>
        <p:spPr>
          <a:xfrm>
            <a:off x="11243791" y="-213611"/>
            <a:ext cx="1064604" cy="178510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0"/>
              <a:buFont typeface="Arial"/>
              <a:buNone/>
            </a:pPr>
            <a:r>
              <a:rPr lang="en-US" sz="11000" b="0" i="0" u="none" strike="noStrike" cap="none">
                <a:solidFill>
                  <a:schemeClr val="accent5"/>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750" name="Google Shape;750;p9"/>
          <p:cNvSpPr txBox="1"/>
          <p:nvPr/>
        </p:nvSpPr>
        <p:spPr>
          <a:xfrm>
            <a:off x="838200" y="1332675"/>
            <a:ext cx="8549100" cy="732600"/>
          </a:xfrm>
          <a:prstGeom prst="rect">
            <a:avLst/>
          </a:prstGeom>
          <a:noFill/>
          <a:ln>
            <a:noFill/>
          </a:ln>
        </p:spPr>
        <p:txBody>
          <a:bodyPr spcFirstLastPara="1" wrap="square" lIns="91425" tIns="91425" rIns="91425" bIns="91425" anchor="t" anchorCtr="0">
            <a:spAutoFit/>
          </a:bodyPr>
          <a:lstStyle/>
          <a:p>
            <a:pPr marL="57150" marR="0" lvl="0" indent="0" algn="l" rtl="0">
              <a:lnSpc>
                <a:spcPct val="120000"/>
              </a:lnSpc>
              <a:spcBef>
                <a:spcPts val="0"/>
              </a:spcBef>
              <a:spcAft>
                <a:spcPts val="0"/>
              </a:spcAft>
              <a:buClr>
                <a:schemeClr val="dk1"/>
              </a:buClr>
              <a:buSzPts val="3200"/>
              <a:buFont typeface="Arial"/>
              <a:buNone/>
            </a:pPr>
            <a:r>
              <a:rPr lang="en-US" sz="1800" b="1" i="0" u="none" strike="noStrike" cap="none">
                <a:solidFill>
                  <a:schemeClr val="dk1"/>
                </a:solidFill>
                <a:latin typeface="Source Sans Pro"/>
                <a:ea typeface="Source Sans Pro"/>
                <a:cs typeface="Source Sans Pro"/>
                <a:sym typeface="Source Sans Pro"/>
              </a:rPr>
              <a:t>This training is organized in </a:t>
            </a:r>
            <a:r>
              <a:rPr lang="en-US" sz="1800" b="1" i="0" u="none" strike="noStrike" cap="none">
                <a:solidFill>
                  <a:schemeClr val="dk1"/>
                </a:solidFill>
                <a:highlight>
                  <a:srgbClr val="FFFFFF"/>
                </a:highlight>
                <a:latin typeface="Source Sans Pro"/>
                <a:ea typeface="Source Sans Pro"/>
                <a:cs typeface="Source Sans Pro"/>
                <a:sym typeface="Source Sans Pro"/>
              </a:rPr>
              <a:t>12 modules o</a:t>
            </a:r>
            <a:r>
              <a:rPr lang="en-US" sz="1800" b="1" i="0" u="none" strike="noStrike" cap="none">
                <a:solidFill>
                  <a:schemeClr val="dk1"/>
                </a:solidFill>
                <a:latin typeface="Source Sans Pro"/>
                <a:ea typeface="Source Sans Pro"/>
                <a:cs typeface="Source Sans Pro"/>
                <a:sym typeface="Source Sans Pro"/>
              </a:rPr>
              <a:t>ver approximately </a:t>
            </a:r>
            <a:r>
              <a:rPr lang="en-US" sz="1800" b="1">
                <a:solidFill>
                  <a:schemeClr val="dk1"/>
                </a:solidFill>
                <a:latin typeface="Source Sans Pro"/>
                <a:ea typeface="Source Sans Pro"/>
                <a:cs typeface="Source Sans Pro"/>
                <a:sym typeface="Source Sans Pro"/>
              </a:rPr>
              <a:t>43 </a:t>
            </a:r>
            <a:r>
              <a:rPr lang="en-US" sz="1800" b="1" i="0" u="none" strike="noStrike" cap="none">
                <a:solidFill>
                  <a:schemeClr val="dk1"/>
                </a:solidFill>
                <a:latin typeface="Source Sans Pro"/>
                <a:ea typeface="Source Sans Pro"/>
                <a:cs typeface="Source Sans Pro"/>
                <a:sym typeface="Source Sans Pro"/>
              </a:rPr>
              <a:t>hours/6 days:</a:t>
            </a:r>
            <a:endParaRPr sz="800" b="0" i="0" u="none" strike="noStrike" cap="none">
              <a:solidFill>
                <a:schemeClr val="dk1"/>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Source Sans Pro"/>
              <a:ea typeface="Source Sans Pro"/>
              <a:cs typeface="Source Sans Pro"/>
              <a:sym typeface="Source Sans Pro"/>
            </a:endParaRPr>
          </a:p>
        </p:txBody>
      </p:sp>
      <p:sp>
        <p:nvSpPr>
          <p:cNvPr id="751" name="Google Shape;751;p9"/>
          <p:cNvSpPr txBox="1"/>
          <p:nvPr/>
        </p:nvSpPr>
        <p:spPr>
          <a:xfrm>
            <a:off x="1127350" y="1924200"/>
            <a:ext cx="8549100" cy="677100"/>
          </a:xfrm>
          <a:prstGeom prst="rect">
            <a:avLst/>
          </a:prstGeom>
          <a:solidFill>
            <a:schemeClr val="dk2"/>
          </a:solidFill>
          <a:ln>
            <a:noFill/>
          </a:ln>
        </p:spPr>
        <p:txBody>
          <a:bodyPr spcFirstLastPara="1" wrap="square" lIns="91425" tIns="91425" rIns="91425" bIns="91425" anchor="t" anchorCtr="0">
            <a:spAutoFit/>
          </a:bodyPr>
          <a:lstStyle/>
          <a:p>
            <a:pPr marL="457200" marR="0" lvl="0" indent="-330200" algn="l" rtl="0">
              <a:lnSpc>
                <a:spcPct val="100000"/>
              </a:lnSpc>
              <a:spcBef>
                <a:spcPts val="0"/>
              </a:spcBef>
              <a:spcAft>
                <a:spcPts val="0"/>
              </a:spcAft>
              <a:buClr>
                <a:srgbClr val="000000"/>
              </a:buClr>
              <a:buSzPts val="1600"/>
              <a:buFont typeface="Source Sans Pro"/>
              <a:buAutoNum type="arabicPeriod"/>
            </a:pPr>
            <a:r>
              <a:rPr lang="en-US" sz="1600" b="0" i="0" u="none" strike="noStrike" cap="none">
                <a:solidFill>
                  <a:srgbClr val="000000"/>
                </a:solidFill>
                <a:latin typeface="Source Sans Pro"/>
                <a:ea typeface="Source Sans Pro"/>
                <a:cs typeface="Source Sans Pro"/>
                <a:sym typeface="Source Sans Pro"/>
              </a:rPr>
              <a:t>Course orientation</a:t>
            </a: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AutoNum type="arabicPeriod"/>
            </a:pPr>
            <a:r>
              <a:rPr lang="en-US" sz="1600" b="0" i="0" u="none" strike="noStrike" cap="none">
                <a:solidFill>
                  <a:srgbClr val="000000"/>
                </a:solidFill>
                <a:latin typeface="Source Sans Pro"/>
                <a:ea typeface="Source Sans Pro"/>
                <a:cs typeface="Source Sans Pro"/>
                <a:sym typeface="Source Sans Pro"/>
              </a:rPr>
              <a:t>Person-centered care and interpersonal communication skills</a:t>
            </a:r>
            <a:endParaRPr sz="1600" b="0" i="0" u="none" strike="noStrike" cap="none">
              <a:solidFill>
                <a:srgbClr val="000000"/>
              </a:solidFill>
              <a:latin typeface="Source Sans Pro"/>
              <a:ea typeface="Source Sans Pro"/>
              <a:cs typeface="Source Sans Pro"/>
              <a:sym typeface="Source Sans Pro"/>
            </a:endParaRPr>
          </a:p>
        </p:txBody>
      </p:sp>
      <p:sp>
        <p:nvSpPr>
          <p:cNvPr id="752" name="Google Shape;752;p9"/>
          <p:cNvSpPr txBox="1"/>
          <p:nvPr/>
        </p:nvSpPr>
        <p:spPr>
          <a:xfrm>
            <a:off x="1127350" y="2796425"/>
            <a:ext cx="8549100" cy="1662300"/>
          </a:xfrm>
          <a:prstGeom prst="rect">
            <a:avLst/>
          </a:prstGeom>
          <a:solidFill>
            <a:srgbClr val="CCF0F0"/>
          </a:solidFill>
          <a:ln w="9525" cap="flat" cmpd="sng">
            <a:solidFill>
              <a:schemeClr val="lt1"/>
            </a:solidFill>
            <a:prstDash val="solid"/>
            <a:round/>
            <a:headEnd type="none" w="sm" len="sm"/>
            <a:tailEnd type="none" w="sm" len="sm"/>
          </a:ln>
        </p:spPr>
        <p:txBody>
          <a:bodyPr spcFirstLastPara="1" wrap="square" lIns="91425" tIns="91425" rIns="91425" bIns="91425" anchor="t" anchorCtr="0">
            <a:spAutoFit/>
          </a:bodyPr>
          <a:lstStyle/>
          <a:p>
            <a:pPr marL="457200" marR="0" lvl="0" indent="-330200" algn="l" rtl="0">
              <a:lnSpc>
                <a:spcPct val="100000"/>
              </a:lnSpc>
              <a:spcBef>
                <a:spcPts val="0"/>
              </a:spcBef>
              <a:spcAft>
                <a:spcPts val="0"/>
              </a:spcAft>
              <a:buClr>
                <a:srgbClr val="000000"/>
              </a:buClr>
              <a:buSzPts val="1600"/>
              <a:buFont typeface="Source Sans Pro"/>
              <a:buAutoNum type="arabicPeriod" startAt="3"/>
            </a:pPr>
            <a:r>
              <a:rPr lang="en-US" sz="1600" b="0" i="0" u="none" strike="noStrike" cap="none">
                <a:solidFill>
                  <a:srgbClr val="000000"/>
                </a:solidFill>
                <a:latin typeface="Source Sans Pro"/>
                <a:ea typeface="Source Sans Pro"/>
                <a:cs typeface="Source Sans Pro"/>
                <a:sym typeface="Source Sans Pro"/>
              </a:rPr>
              <a:t>Introduction to </a:t>
            </a:r>
            <a:r>
              <a:rPr lang="en-US" sz="1600" b="0" i="0" u="none" strike="noStrike" cap="none" err="1">
                <a:solidFill>
                  <a:srgbClr val="000000"/>
                </a:solidFill>
                <a:latin typeface="Source Sans Pro"/>
                <a:ea typeface="Source Sans Pro"/>
                <a:cs typeface="Source Sans Pro"/>
                <a:sym typeface="Source Sans Pro"/>
              </a:rPr>
              <a:t>iCCM</a:t>
            </a:r>
            <a:endParaRPr sz="1600" b="0" i="0" u="none" strike="noStrike" cap="none" err="1">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AutoNum type="arabicPeriod" startAt="3"/>
            </a:pPr>
            <a:r>
              <a:rPr lang="en-US" sz="1600" b="0" i="0" u="none" strike="noStrike" cap="none">
                <a:solidFill>
                  <a:srgbClr val="000000"/>
                </a:solidFill>
                <a:latin typeface="Source Sans Pro"/>
                <a:ea typeface="Source Sans Pro"/>
                <a:cs typeface="Source Sans Pro"/>
                <a:sym typeface="Source Sans Pro"/>
              </a:rPr>
              <a:t>Malaria</a:t>
            </a: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AutoNum type="arabicPeriod" startAt="3"/>
            </a:pPr>
            <a:r>
              <a:rPr lang="en-US" sz="1600" b="0" i="0" u="none" strike="noStrike" cap="none">
                <a:solidFill>
                  <a:srgbClr val="000000"/>
                </a:solidFill>
                <a:latin typeface="Source Sans Pro"/>
                <a:ea typeface="Source Sans Pro"/>
                <a:cs typeface="Source Sans Pro"/>
                <a:sym typeface="Source Sans Pro"/>
              </a:rPr>
              <a:t>Diarrhea</a:t>
            </a: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AutoNum type="arabicPeriod" startAt="3"/>
            </a:pPr>
            <a:r>
              <a:rPr lang="en-US" sz="1600" b="0" i="0" u="none" strike="noStrike" cap="none">
                <a:solidFill>
                  <a:srgbClr val="000000"/>
                </a:solidFill>
                <a:latin typeface="Source Sans Pro"/>
                <a:ea typeface="Source Sans Pro"/>
                <a:cs typeface="Source Sans Pro"/>
                <a:sym typeface="Source Sans Pro"/>
              </a:rPr>
              <a:t>Pneumonia</a:t>
            </a: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AutoNum type="arabicPeriod" startAt="3"/>
            </a:pPr>
            <a:r>
              <a:rPr lang="en-US" sz="1600" b="0" i="0" u="none" strike="noStrike" cap="none">
                <a:solidFill>
                  <a:srgbClr val="000000"/>
                </a:solidFill>
                <a:latin typeface="Source Sans Pro"/>
                <a:ea typeface="Source Sans Pro"/>
                <a:cs typeface="Source Sans Pro"/>
                <a:sym typeface="Source Sans Pro"/>
              </a:rPr>
              <a:t>Malnutrition</a:t>
            </a: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chemeClr val="dk1"/>
              </a:buClr>
              <a:buSzPts val="1600"/>
              <a:buFont typeface="Source Sans Pro"/>
              <a:buAutoNum type="arabicPeriod" startAt="3"/>
            </a:pPr>
            <a:r>
              <a:rPr lang="en-US" sz="1600" b="0" i="0" u="none" strike="noStrike" cap="none">
                <a:solidFill>
                  <a:schemeClr val="dk1"/>
                </a:solidFill>
                <a:latin typeface="Source Sans Pro"/>
                <a:ea typeface="Source Sans Pro"/>
                <a:cs typeface="Source Sans Pro"/>
                <a:sym typeface="Source Sans Pro"/>
              </a:rPr>
              <a:t>Home care recommendations  </a:t>
            </a:r>
            <a:endParaRPr sz="1600" b="0" i="0" u="none" strike="noStrike" cap="none">
              <a:solidFill>
                <a:schemeClr val="dk1"/>
              </a:solidFill>
              <a:latin typeface="Source Sans Pro"/>
              <a:ea typeface="Source Sans Pro"/>
              <a:cs typeface="Source Sans Pro"/>
              <a:sym typeface="Source Sans Pro"/>
            </a:endParaRPr>
          </a:p>
        </p:txBody>
      </p:sp>
      <p:sp>
        <p:nvSpPr>
          <p:cNvPr id="753" name="Google Shape;753;p9"/>
          <p:cNvSpPr txBox="1"/>
          <p:nvPr/>
        </p:nvSpPr>
        <p:spPr>
          <a:xfrm>
            <a:off x="1127350" y="4653838"/>
            <a:ext cx="8549100" cy="923400"/>
          </a:xfrm>
          <a:prstGeom prst="rect">
            <a:avLst/>
          </a:prstGeom>
          <a:solidFill>
            <a:srgbClr val="EBDBED"/>
          </a:solidFill>
          <a:ln w="9525" cap="flat" cmpd="sng">
            <a:solidFill>
              <a:schemeClr val="lt1"/>
            </a:solidFill>
            <a:prstDash val="solid"/>
            <a:round/>
            <a:headEnd type="none" w="sm" len="sm"/>
            <a:tailEnd type="none" w="sm" len="sm"/>
          </a:ln>
        </p:spPr>
        <p:txBody>
          <a:bodyPr spcFirstLastPara="1" wrap="square" lIns="91425" tIns="91425" rIns="91425" bIns="91425" anchor="t" anchorCtr="0">
            <a:spAutoFit/>
          </a:bodyPr>
          <a:lstStyle/>
          <a:p>
            <a:pPr marL="457200" marR="0" lvl="0" indent="-330200" algn="l" rtl="0">
              <a:lnSpc>
                <a:spcPct val="100000"/>
              </a:lnSpc>
              <a:spcBef>
                <a:spcPts val="0"/>
              </a:spcBef>
              <a:spcAft>
                <a:spcPts val="0"/>
              </a:spcAft>
              <a:buClr>
                <a:schemeClr val="dk1"/>
              </a:buClr>
              <a:buSzPts val="1600"/>
              <a:buFont typeface="Source Sans Pro"/>
              <a:buAutoNum type="arabicPeriod" startAt="9"/>
            </a:pPr>
            <a:r>
              <a:rPr lang="en-US" sz="1600" b="0" i="0" u="none" strike="noStrike" cap="none">
                <a:solidFill>
                  <a:schemeClr val="dk1"/>
                </a:solidFill>
                <a:latin typeface="Source Sans Pro"/>
                <a:ea typeface="Source Sans Pro"/>
                <a:cs typeface="Source Sans Pro"/>
                <a:sym typeface="Source Sans Pro"/>
              </a:rPr>
              <a:t>Introduction to family planning</a:t>
            </a:r>
            <a:endParaRPr sz="1600" b="0" i="0" u="none" strike="noStrike" cap="none">
              <a:solidFill>
                <a:schemeClr val="dk1"/>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chemeClr val="dk1"/>
              </a:buClr>
              <a:buSzPts val="1600"/>
              <a:buFont typeface="Source Sans Pro"/>
              <a:buAutoNum type="arabicPeriod" startAt="9"/>
            </a:pPr>
            <a:r>
              <a:rPr lang="en-US" sz="1600" b="0" i="0" u="none" strike="noStrike" cap="none">
                <a:solidFill>
                  <a:schemeClr val="dk1"/>
                </a:solidFill>
                <a:latin typeface="Source Sans Pro"/>
                <a:ea typeface="Source Sans Pro"/>
                <a:cs typeface="Source Sans Pro"/>
                <a:sym typeface="Source Sans Pro"/>
              </a:rPr>
              <a:t>Family planning methods </a:t>
            </a:r>
            <a:endParaRPr sz="1600" b="0" i="0" u="none" strike="noStrike" cap="none">
              <a:solidFill>
                <a:schemeClr val="dk1"/>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chemeClr val="dk1"/>
              </a:buClr>
              <a:buSzPts val="1600"/>
              <a:buFont typeface="Source Sans Pro"/>
              <a:buAutoNum type="arabicPeriod" startAt="9"/>
            </a:pPr>
            <a:r>
              <a:rPr lang="en-US" sz="1600" b="0" i="0" u="none" strike="noStrike" cap="none">
                <a:solidFill>
                  <a:schemeClr val="dk1"/>
                </a:solidFill>
                <a:latin typeface="Source Sans Pro"/>
                <a:ea typeface="Source Sans Pro"/>
                <a:cs typeface="Source Sans Pro"/>
                <a:sym typeface="Source Sans Pro"/>
              </a:rPr>
              <a:t>Family planning counseling for choice  </a:t>
            </a:r>
            <a:endParaRPr sz="1600" b="0" i="0" u="none" strike="noStrike" cap="none">
              <a:solidFill>
                <a:schemeClr val="dk1"/>
              </a:solidFill>
              <a:latin typeface="Source Sans Pro"/>
              <a:ea typeface="Source Sans Pro"/>
              <a:cs typeface="Source Sans Pro"/>
              <a:sym typeface="Source Sans Pro"/>
            </a:endParaRPr>
          </a:p>
        </p:txBody>
      </p:sp>
      <p:sp>
        <p:nvSpPr>
          <p:cNvPr id="754" name="Google Shape;754;p9"/>
          <p:cNvSpPr txBox="1"/>
          <p:nvPr/>
        </p:nvSpPr>
        <p:spPr>
          <a:xfrm>
            <a:off x="1127350" y="5733825"/>
            <a:ext cx="8549100" cy="431100"/>
          </a:xfrm>
          <a:prstGeom prst="rect">
            <a:avLst/>
          </a:prstGeom>
          <a:solidFill>
            <a:schemeClr val="dk2"/>
          </a:solidFill>
          <a:ln>
            <a:noFill/>
          </a:ln>
        </p:spPr>
        <p:txBody>
          <a:bodyPr spcFirstLastPara="1" wrap="square" lIns="91425" tIns="91425" rIns="91425" bIns="91425" anchor="t" anchorCtr="0">
            <a:spAutoFit/>
          </a:bodyPr>
          <a:lstStyle/>
          <a:p>
            <a:pPr marL="457200" marR="0" lvl="0" indent="-330200" algn="l" rtl="0">
              <a:lnSpc>
                <a:spcPct val="100000"/>
              </a:lnSpc>
              <a:spcBef>
                <a:spcPts val="0"/>
              </a:spcBef>
              <a:spcAft>
                <a:spcPts val="0"/>
              </a:spcAft>
              <a:buClr>
                <a:srgbClr val="000000"/>
              </a:buClr>
              <a:buSzPts val="1600"/>
              <a:buFont typeface="Source Sans Pro"/>
              <a:buAutoNum type="arabicPeriod" startAt="12"/>
            </a:pPr>
            <a:r>
              <a:rPr lang="en-US" sz="1600" b="0" i="0" u="none" strike="noStrike" cap="none">
                <a:solidFill>
                  <a:srgbClr val="000000"/>
                </a:solidFill>
                <a:latin typeface="Source Sans Pro"/>
                <a:ea typeface="Source Sans Pro"/>
                <a:cs typeface="Source Sans Pro"/>
                <a:sym typeface="Source Sans Pro"/>
              </a:rPr>
              <a:t>Closing</a:t>
            </a:r>
            <a:endParaRPr sz="1600" b="0" i="0" u="none" strike="noStrike" cap="none">
              <a:solidFill>
                <a:srgbClr val="000000"/>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ark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9eca71f-2779-4b16-a8fd-abbad002b6f3">
      <Terms xmlns="http://schemas.microsoft.com/office/infopath/2007/PartnerControls"/>
    </lcf76f155ced4ddcb4097134ff3c332f>
    <TaxCatchAll xmlns="2b04e3bf-eb77-48e0-9993-e01b67b1c33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69F94D2-3C76-4A9B-BDCA-7CE9D4F45D45}">
  <ds:schemaRefs>
    <ds:schemaRef ds:uri="2b04e3bf-eb77-48e0-9993-e01b67b1c33a"/>
    <ds:schemaRef ds:uri="d9eca71f-2779-4b16-a8fd-abbad002b6f3"/>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44DA59A-98C4-43C5-94A6-B4F1BCF7E6A3}">
  <ds:schemaRefs>
    <ds:schemaRef ds:uri="2b04e3bf-eb77-48e0-9993-e01b67b1c33a"/>
    <ds:schemaRef ds:uri="3a6f91b1-a58e-4169-ad8b-8626878c99ea"/>
    <ds:schemaRef ds:uri="d9eca71f-2779-4b16-a8fd-abbad002b6f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F79ED61-4F09-4919-8AFD-808A5CED2C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TotalTime>
  <Words>2566</Words>
  <Application>Microsoft Office PowerPoint</Application>
  <PresentationFormat>Widescreen</PresentationFormat>
  <Paragraphs>178</Paragraphs>
  <Slides>11</Slides>
  <Notes>11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11</vt:i4>
      </vt:variant>
    </vt:vector>
  </HeadingPairs>
  <TitlesOfParts>
    <vt:vector size="19" baseType="lpstr">
      <vt:lpstr>Source Sans Pro</vt:lpstr>
      <vt:lpstr>Calibri</vt:lpstr>
      <vt:lpstr>Roboto Condensed</vt:lpstr>
      <vt:lpstr>Arial Black</vt:lpstr>
      <vt:lpstr>Arial</vt:lpstr>
      <vt:lpstr>Branded Image Slides</vt:lpstr>
      <vt:lpstr>Light Background</vt:lpstr>
      <vt:lpstr>Dark Background</vt:lpstr>
      <vt:lpstr>PowerPoint Presentation</vt:lpstr>
      <vt:lpstr>Overall goal of this course</vt:lpstr>
      <vt:lpstr>Interview your colleague</vt:lpstr>
      <vt:lpstr>Group discussion</vt:lpstr>
      <vt:lpstr>Why pharmacies and drug shops?</vt:lpstr>
      <vt:lpstr>Your expectations for this course</vt:lpstr>
      <vt:lpstr>Pre-test</vt:lpstr>
      <vt:lpstr>Setting ground rules</vt:lpstr>
      <vt:lpstr>How this course is organized</vt:lpstr>
      <vt:lpstr>Handouts and reference materials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lastModifiedBy>Mariela Rodriguez</cp:lastModifiedBy>
  <cp:revision>1</cp:revision>
  <dcterms:created xsi:type="dcterms:W3CDTF">2020-07-17T17:14:17Z</dcterms:created>
  <dcterms:modified xsi:type="dcterms:W3CDTF">2024-11-11T19:10:41Z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MediaServiceImageTags">
    <vt:lpwstr/>
  </property>
</Properties>
</file>