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0" r:id="rId4"/>
    <p:sldMasterId id="2147483857" r:id="rId5"/>
    <p:sldMasterId id="2147483764" r:id="rId6"/>
    <p:sldMasterId id="2147483744" r:id="rId7"/>
    <p:sldMasterId id="2147483662" r:id="rId8"/>
    <p:sldMasterId id="2147483860" r:id="rId9"/>
  </p:sldMasterIdLst>
  <p:notesMasterIdLst>
    <p:notesMasterId r:id="rId50"/>
  </p:notesMasterIdLst>
  <p:sldIdLst>
    <p:sldId id="375" r:id="rId10"/>
    <p:sldId id="390" r:id="rId11"/>
    <p:sldId id="376" r:id="rId12"/>
    <p:sldId id="411" r:id="rId13"/>
    <p:sldId id="261" r:id="rId14"/>
    <p:sldId id="346" r:id="rId15"/>
    <p:sldId id="364" r:id="rId16"/>
    <p:sldId id="363" r:id="rId17"/>
    <p:sldId id="347" r:id="rId18"/>
    <p:sldId id="414" r:id="rId19"/>
    <p:sldId id="436" r:id="rId20"/>
    <p:sldId id="413" r:id="rId21"/>
    <p:sldId id="412" r:id="rId22"/>
    <p:sldId id="418" r:id="rId23"/>
    <p:sldId id="417" r:id="rId24"/>
    <p:sldId id="416" r:id="rId25"/>
    <p:sldId id="415" r:id="rId26"/>
    <p:sldId id="419" r:id="rId27"/>
    <p:sldId id="420" r:id="rId28"/>
    <p:sldId id="393" r:id="rId29"/>
    <p:sldId id="437" r:id="rId30"/>
    <p:sldId id="434" r:id="rId31"/>
    <p:sldId id="435" r:id="rId32"/>
    <p:sldId id="438" r:id="rId33"/>
    <p:sldId id="353" r:id="rId34"/>
    <p:sldId id="350" r:id="rId35"/>
    <p:sldId id="354" r:id="rId36"/>
    <p:sldId id="355" r:id="rId37"/>
    <p:sldId id="352" r:id="rId38"/>
    <p:sldId id="351" r:id="rId39"/>
    <p:sldId id="356" r:id="rId40"/>
    <p:sldId id="357" r:id="rId41"/>
    <p:sldId id="358" r:id="rId42"/>
    <p:sldId id="430" r:id="rId43"/>
    <p:sldId id="359" r:id="rId44"/>
    <p:sldId id="431" r:id="rId45"/>
    <p:sldId id="360" r:id="rId46"/>
    <p:sldId id="361" r:id="rId47"/>
    <p:sldId id="432" r:id="rId48"/>
    <p:sldId id="43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3CE616-7AB1-539E-0991-5FC1013B1AC6}" name="Kamden Hoffmann" initials="KH" userId="S::khoffmann@momentumihr.org::28e7fe52-177d-4e94-b2b5-471d9aca6499" providerId="AD"/>
  <p188:author id="{A7933786-C7D9-8F3A-B42A-90AF34F8CAB1}" name="Noshaba Zafar" initials="NZ" userId="S::nzafar@momentumihr.org::1ecc6999-268b-432d-81fb-dd8a4790b5b0" providerId="AD"/>
  <p188:author id="{3A75B889-730D-3408-0DFD-ABC33E972D2B}" name="Margaret Kasiko" initials="MK" userId="S::mkasiko@momentumihr.org::e32af026-fb33-4889-b1d8-6a4b4cbf43a5" providerId="AD"/>
  <p188:author id="{6810758A-83CC-B493-A0F3-FA247C071477}" name="Male Herbert" initials="MH" userId="S::MHerbert@momentumihr.org::0bde2663-16b5-432d-a5d4-c6b7cfc6916a" providerId="AD"/>
  <p188:author id="{5FF128A5-CB96-D962-5D07-243D48AA046D}" name="Male Herbert" initials="MH" userId="S::mherbert@momentumihr.org::0bde2663-16b5-432d-a5d4-c6b7cfc6916a" providerId="AD"/>
  <p188:author id="{0CCEA5BB-DA11-D496-FB8A-F185FB97E382}" name="Kamden Hoffmann" initials="KH" userId="Kamden Hoffmann" providerId="None"/>
  <p188:author id="{F6F211E0-3313-AB62-1B75-264F4C4576E2}" name="Kamden Hoffmann" initials="KH" userId="S::KHoffmann@corusinternational.org::334d54f2-3d12-4f7d-8274-b4507d7cd3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mden Hoffmann" initials="KH" lastIdx="4" clrIdx="0">
    <p:extLst>
      <p:ext uri="{19B8F6BF-5375-455C-9EA6-DF929625EA0E}">
        <p15:presenceInfo xmlns:p15="http://schemas.microsoft.com/office/powerpoint/2012/main" userId="S::KHoffmann@corusinternational.org::334d54f2-3d12-4f7d-8274-b4507d7cd3b0" providerId="AD"/>
      </p:ext>
    </p:extLst>
  </p:cmAuthor>
  <p:cmAuthor id="2" name="Kamden Hoffmann" initials="KH [2]" lastIdx="7" clrIdx="1">
    <p:extLst>
      <p:ext uri="{19B8F6BF-5375-455C-9EA6-DF929625EA0E}">
        <p15:presenceInfo xmlns:p15="http://schemas.microsoft.com/office/powerpoint/2012/main" userId="Kamden Hoffmann" providerId="None"/>
      </p:ext>
    </p:extLst>
  </p:cmAuthor>
  <p:cmAuthor id="3" name="Christopher Lindahl" initials="CL" lastIdx="1" clrIdx="2">
    <p:extLst>
      <p:ext uri="{19B8F6BF-5375-455C-9EA6-DF929625EA0E}">
        <p15:presenceInfo xmlns:p15="http://schemas.microsoft.com/office/powerpoint/2012/main" userId="S::Clindahl@momentumihr.org::aa52127e-066c-4087-af55-fd9d94274e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B2B2B2"/>
    <a:srgbClr val="DEF5F6"/>
    <a:srgbClr val="F37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74A2C5-812B-46E1-B71B-BACFB17276EA}" v="2" dt="2024-05-16T16:18:08.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74" autoAdjust="0"/>
  </p:normalViewPr>
  <p:slideViewPr>
    <p:cSldViewPr snapToGrid="0">
      <p:cViewPr varScale="1">
        <p:scale>
          <a:sx n="55" d="100"/>
          <a:sy n="55" d="100"/>
        </p:scale>
        <p:origin x="1072" y="40"/>
      </p:cViewPr>
      <p:guideLst>
        <p:guide orient="horz" pos="2160"/>
        <p:guide pos="3840"/>
      </p:guideLst>
    </p:cSldViewPr>
  </p:slideViewPr>
  <p:notesTextViewPr>
    <p:cViewPr>
      <p:scale>
        <a:sx n="3" d="2"/>
        <a:sy n="3" d="2"/>
      </p:scale>
      <p:origin x="0" y="-39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Ramirez-Ferrero" userId="S::eramirez-ferrero@momentumihr.org::0f77c2ed-2769-4ecb-9939-a370f88036a5" providerId="AD" clId="Web-{D363AC1C-169A-533B-7335-41A6A50CE845}"/>
    <pc:docChg chg="modSld">
      <pc:chgData name="Eric Ramirez-Ferrero" userId="S::eramirez-ferrero@momentumihr.org::0f77c2ed-2769-4ecb-9939-a370f88036a5" providerId="AD" clId="Web-{D363AC1C-169A-533B-7335-41A6A50CE845}" dt="2024-04-26T19:41:22.954" v="10" actId="20577"/>
      <pc:docMkLst>
        <pc:docMk/>
      </pc:docMkLst>
      <pc:sldChg chg="modSp">
        <pc:chgData name="Eric Ramirez-Ferrero" userId="S::eramirez-ferrero@momentumihr.org::0f77c2ed-2769-4ecb-9939-a370f88036a5" providerId="AD" clId="Web-{D363AC1C-169A-533B-7335-41A6A50CE845}" dt="2024-04-26T19:41:22.954" v="10" actId="20577"/>
        <pc:sldMkLst>
          <pc:docMk/>
          <pc:sldMk cId="371340846" sldId="418"/>
        </pc:sldMkLst>
        <pc:spChg chg="mod">
          <ac:chgData name="Eric Ramirez-Ferrero" userId="S::eramirez-ferrero@momentumihr.org::0f77c2ed-2769-4ecb-9939-a370f88036a5" providerId="AD" clId="Web-{D363AC1C-169A-533B-7335-41A6A50CE845}" dt="2024-04-26T19:41:22.954" v="10" actId="20577"/>
          <ac:spMkLst>
            <pc:docMk/>
            <pc:sldMk cId="371340846" sldId="418"/>
            <ac:spMk id="3" creationId="{00000000-0000-0000-0000-000000000000}"/>
          </ac:spMkLst>
        </pc:spChg>
      </pc:sldChg>
    </pc:docChg>
  </pc:docChgLst>
  <pc:docChgLst>
    <pc:chgData name="Kamden Hoffmann" userId="28e7fe52-177d-4e94-b2b5-471d9aca6499" providerId="ADAL" clId="{EC7D7A6A-29BE-4756-88E1-943D6FEA1342}"/>
    <pc:docChg chg="custSel">
      <pc:chgData name="Kamden Hoffmann" userId="28e7fe52-177d-4e94-b2b5-471d9aca6499" providerId="ADAL" clId="{EC7D7A6A-29BE-4756-88E1-943D6FEA1342}" dt="2024-05-16T13:18:11.076" v="0" actId="1592"/>
      <pc:docMkLst>
        <pc:docMk/>
      </pc:docMkLst>
      <pc:sldChg chg="delCm">
        <pc:chgData name="Kamden Hoffmann" userId="28e7fe52-177d-4e94-b2b5-471d9aca6499" providerId="ADAL" clId="{EC7D7A6A-29BE-4756-88E1-943D6FEA1342}" dt="2024-05-16T13:18:11.076" v="0" actId="1592"/>
        <pc:sldMkLst>
          <pc:docMk/>
          <pc:sldMk cId="3212711197" sldId="359"/>
        </pc:sldMkLst>
      </pc:sldChg>
    </pc:docChg>
  </pc:docChgLst>
  <pc:docChgLst>
    <pc:chgData name="Terry Redding" userId="S::tredding@momentumihr.org::3dd8fc91-4cdb-4839-af85-3ee8bc6cfd89" providerId="AD" clId="Web-{FD2A0021-BC60-3C75-8FC9-585435E5BC5E}"/>
    <pc:docChg chg="modSld">
      <pc:chgData name="Terry Redding" userId="S::tredding@momentumihr.org::3dd8fc91-4cdb-4839-af85-3ee8bc6cfd89" providerId="AD" clId="Web-{FD2A0021-BC60-3C75-8FC9-585435E5BC5E}" dt="2024-04-26T18:08:24.651" v="5" actId="1076"/>
      <pc:docMkLst>
        <pc:docMk/>
      </pc:docMkLst>
      <pc:sldChg chg="modSp">
        <pc:chgData name="Terry Redding" userId="S::tredding@momentumihr.org::3dd8fc91-4cdb-4839-af85-3ee8bc6cfd89" providerId="AD" clId="Web-{FD2A0021-BC60-3C75-8FC9-585435E5BC5E}" dt="2024-04-26T18:08:13.228" v="3" actId="1076"/>
        <pc:sldMkLst>
          <pc:docMk/>
          <pc:sldMk cId="1352167876" sldId="415"/>
        </pc:sldMkLst>
        <pc:spChg chg="mod">
          <ac:chgData name="Terry Redding" userId="S::tredding@momentumihr.org::3dd8fc91-4cdb-4839-af85-3ee8bc6cfd89" providerId="AD" clId="Web-{FD2A0021-BC60-3C75-8FC9-585435E5BC5E}" dt="2024-04-26T18:08:13.228" v="3" actId="1076"/>
          <ac:spMkLst>
            <pc:docMk/>
            <pc:sldMk cId="1352167876" sldId="415"/>
            <ac:spMk id="2" creationId="{00000000-0000-0000-0000-000000000000}"/>
          </ac:spMkLst>
        </pc:spChg>
      </pc:sldChg>
      <pc:sldChg chg="modSp">
        <pc:chgData name="Terry Redding" userId="S::tredding@momentumihr.org::3dd8fc91-4cdb-4839-af85-3ee8bc6cfd89" providerId="AD" clId="Web-{FD2A0021-BC60-3C75-8FC9-585435E5BC5E}" dt="2024-04-26T18:08:09.213" v="2" actId="1076"/>
        <pc:sldMkLst>
          <pc:docMk/>
          <pc:sldMk cId="1743277839" sldId="416"/>
        </pc:sldMkLst>
        <pc:spChg chg="mod">
          <ac:chgData name="Terry Redding" userId="S::tredding@momentumihr.org::3dd8fc91-4cdb-4839-af85-3ee8bc6cfd89" providerId="AD" clId="Web-{FD2A0021-BC60-3C75-8FC9-585435E5BC5E}" dt="2024-04-26T18:08:09.213" v="2" actId="1076"/>
          <ac:spMkLst>
            <pc:docMk/>
            <pc:sldMk cId="1743277839" sldId="416"/>
            <ac:spMk id="2" creationId="{00000000-0000-0000-0000-000000000000}"/>
          </ac:spMkLst>
        </pc:spChg>
      </pc:sldChg>
      <pc:sldChg chg="modSp">
        <pc:chgData name="Terry Redding" userId="S::tredding@momentumihr.org::3dd8fc91-4cdb-4839-af85-3ee8bc6cfd89" providerId="AD" clId="Web-{FD2A0021-BC60-3C75-8FC9-585435E5BC5E}" dt="2024-04-26T18:08:03.291" v="1" actId="1076"/>
        <pc:sldMkLst>
          <pc:docMk/>
          <pc:sldMk cId="2208987877" sldId="417"/>
        </pc:sldMkLst>
        <pc:spChg chg="mod">
          <ac:chgData name="Terry Redding" userId="S::tredding@momentumihr.org::3dd8fc91-4cdb-4839-af85-3ee8bc6cfd89" providerId="AD" clId="Web-{FD2A0021-BC60-3C75-8FC9-585435E5BC5E}" dt="2024-04-26T18:08:03.291" v="1" actId="1076"/>
          <ac:spMkLst>
            <pc:docMk/>
            <pc:sldMk cId="2208987877" sldId="417"/>
            <ac:spMk id="2" creationId="{00000000-0000-0000-0000-000000000000}"/>
          </ac:spMkLst>
        </pc:spChg>
      </pc:sldChg>
      <pc:sldChg chg="modSp">
        <pc:chgData name="Terry Redding" userId="S::tredding@momentumihr.org::3dd8fc91-4cdb-4839-af85-3ee8bc6cfd89" providerId="AD" clId="Web-{FD2A0021-BC60-3C75-8FC9-585435E5BC5E}" dt="2024-04-26T18:07:55.291" v="0" actId="1076"/>
        <pc:sldMkLst>
          <pc:docMk/>
          <pc:sldMk cId="371340846" sldId="418"/>
        </pc:sldMkLst>
        <pc:spChg chg="mod">
          <ac:chgData name="Terry Redding" userId="S::tredding@momentumihr.org::3dd8fc91-4cdb-4839-af85-3ee8bc6cfd89" providerId="AD" clId="Web-{FD2A0021-BC60-3C75-8FC9-585435E5BC5E}" dt="2024-04-26T18:07:55.291" v="0" actId="1076"/>
          <ac:spMkLst>
            <pc:docMk/>
            <pc:sldMk cId="371340846" sldId="418"/>
            <ac:spMk id="2" creationId="{00000000-0000-0000-0000-000000000000}"/>
          </ac:spMkLst>
        </pc:spChg>
      </pc:sldChg>
      <pc:sldChg chg="modSp">
        <pc:chgData name="Terry Redding" userId="S::tredding@momentumihr.org::3dd8fc91-4cdb-4839-af85-3ee8bc6cfd89" providerId="AD" clId="Web-{FD2A0021-BC60-3C75-8FC9-585435E5BC5E}" dt="2024-04-26T18:08:19.135" v="4" actId="1076"/>
        <pc:sldMkLst>
          <pc:docMk/>
          <pc:sldMk cId="543104008" sldId="419"/>
        </pc:sldMkLst>
        <pc:spChg chg="mod">
          <ac:chgData name="Terry Redding" userId="S::tredding@momentumihr.org::3dd8fc91-4cdb-4839-af85-3ee8bc6cfd89" providerId="AD" clId="Web-{FD2A0021-BC60-3C75-8FC9-585435E5BC5E}" dt="2024-04-26T18:08:19.135" v="4" actId="1076"/>
          <ac:spMkLst>
            <pc:docMk/>
            <pc:sldMk cId="543104008" sldId="419"/>
            <ac:spMk id="2" creationId="{00000000-0000-0000-0000-000000000000}"/>
          </ac:spMkLst>
        </pc:spChg>
      </pc:sldChg>
      <pc:sldChg chg="modSp">
        <pc:chgData name="Terry Redding" userId="S::tredding@momentumihr.org::3dd8fc91-4cdb-4839-af85-3ee8bc6cfd89" providerId="AD" clId="Web-{FD2A0021-BC60-3C75-8FC9-585435E5BC5E}" dt="2024-04-26T18:08:24.651" v="5" actId="1076"/>
        <pc:sldMkLst>
          <pc:docMk/>
          <pc:sldMk cId="2107768620" sldId="420"/>
        </pc:sldMkLst>
        <pc:spChg chg="mod">
          <ac:chgData name="Terry Redding" userId="S::tredding@momentumihr.org::3dd8fc91-4cdb-4839-af85-3ee8bc6cfd89" providerId="AD" clId="Web-{FD2A0021-BC60-3C75-8FC9-585435E5BC5E}" dt="2024-04-26T18:08:24.651" v="5" actId="1076"/>
          <ac:spMkLst>
            <pc:docMk/>
            <pc:sldMk cId="2107768620" sldId="420"/>
            <ac:spMk id="2" creationId="{00000000-0000-0000-0000-000000000000}"/>
          </ac:spMkLst>
        </pc:spChg>
      </pc:sldChg>
    </pc:docChg>
  </pc:docChgLst>
  <pc:docChgLst>
    <pc:chgData name="Kamden Hoffmann" userId="28e7fe52-177d-4e94-b2b5-471d9aca6499" providerId="ADAL" clId="{A8D5F324-28A5-4737-AA32-1CCA12658220}"/>
    <pc:docChg chg="undo custSel modSld">
      <pc:chgData name="Kamden Hoffmann" userId="28e7fe52-177d-4e94-b2b5-471d9aca6499" providerId="ADAL" clId="{A8D5F324-28A5-4737-AA32-1CCA12658220}" dt="2024-04-07T15:30:12.160" v="24" actId="20577"/>
      <pc:docMkLst>
        <pc:docMk/>
      </pc:docMkLst>
      <pc:sldChg chg="modNotesTx">
        <pc:chgData name="Kamden Hoffmann" userId="28e7fe52-177d-4e94-b2b5-471d9aca6499" providerId="ADAL" clId="{A8D5F324-28A5-4737-AA32-1CCA12658220}" dt="2024-04-07T15:30:12.160" v="24" actId="20577"/>
        <pc:sldMkLst>
          <pc:docMk/>
          <pc:sldMk cId="49649104" sldId="352"/>
        </pc:sldMkLst>
      </pc:sldChg>
      <pc:sldChg chg="modNotesTx">
        <pc:chgData name="Kamden Hoffmann" userId="28e7fe52-177d-4e94-b2b5-471d9aca6499" providerId="ADAL" clId="{A8D5F324-28A5-4737-AA32-1CCA12658220}" dt="2024-04-07T15:24:27.630" v="14" actId="113"/>
        <pc:sldMkLst>
          <pc:docMk/>
          <pc:sldMk cId="525859630" sldId="353"/>
        </pc:sldMkLst>
      </pc:sldChg>
      <pc:sldChg chg="modNotesTx">
        <pc:chgData name="Kamden Hoffmann" userId="28e7fe52-177d-4e94-b2b5-471d9aca6499" providerId="ADAL" clId="{A8D5F324-28A5-4737-AA32-1CCA12658220}" dt="2024-04-07T15:27:24.619" v="18" actId="108"/>
        <pc:sldMkLst>
          <pc:docMk/>
          <pc:sldMk cId="1013032897" sldId="354"/>
        </pc:sldMkLst>
      </pc:sldChg>
      <pc:sldChg chg="modNotesTx">
        <pc:chgData name="Kamden Hoffmann" userId="28e7fe52-177d-4e94-b2b5-471d9aca6499" providerId="ADAL" clId="{A8D5F324-28A5-4737-AA32-1CCA12658220}" dt="2024-04-07T15:27:40.427" v="21" actId="113"/>
        <pc:sldMkLst>
          <pc:docMk/>
          <pc:sldMk cId="1189172184" sldId="355"/>
        </pc:sldMkLst>
      </pc:sldChg>
      <pc:sldChg chg="modNotesTx">
        <pc:chgData name="Kamden Hoffmann" userId="28e7fe52-177d-4e94-b2b5-471d9aca6499" providerId="ADAL" clId="{A8D5F324-28A5-4737-AA32-1CCA12658220}" dt="2024-04-07T15:22:57.818" v="13" actId="113"/>
        <pc:sldMkLst>
          <pc:docMk/>
          <pc:sldMk cId="3471268800" sldId="364"/>
        </pc:sldMkLst>
      </pc:sldChg>
      <pc:sldChg chg="modSp mod">
        <pc:chgData name="Kamden Hoffmann" userId="28e7fe52-177d-4e94-b2b5-471d9aca6499" providerId="ADAL" clId="{A8D5F324-28A5-4737-AA32-1CCA12658220}" dt="2024-04-07T15:11:12.601" v="0" actId="20577"/>
        <pc:sldMkLst>
          <pc:docMk/>
          <pc:sldMk cId="206687487" sldId="375"/>
        </pc:sldMkLst>
        <pc:spChg chg="mod">
          <ac:chgData name="Kamden Hoffmann" userId="28e7fe52-177d-4e94-b2b5-471d9aca6499" providerId="ADAL" clId="{A8D5F324-28A5-4737-AA32-1CCA12658220}" dt="2024-04-07T15:11:12.601" v="0" actId="20577"/>
          <ac:spMkLst>
            <pc:docMk/>
            <pc:sldMk cId="206687487" sldId="375"/>
            <ac:spMk id="8" creationId="{71D19D8E-E882-18C7-A56A-04E4EB6EC849}"/>
          </ac:spMkLst>
        </pc:spChg>
      </pc:sldChg>
      <pc:sldChg chg="modSp">
        <pc:chgData name="Kamden Hoffmann" userId="28e7fe52-177d-4e94-b2b5-471d9aca6499" providerId="ADAL" clId="{A8D5F324-28A5-4737-AA32-1CCA12658220}" dt="2024-04-07T15:12:32.734" v="12" actId="20577"/>
        <pc:sldMkLst>
          <pc:docMk/>
          <pc:sldMk cId="2034232494" sldId="438"/>
        </pc:sldMkLst>
        <pc:graphicFrameChg chg="mod">
          <ac:chgData name="Kamden Hoffmann" userId="28e7fe52-177d-4e94-b2b5-471d9aca6499" providerId="ADAL" clId="{A8D5F324-28A5-4737-AA32-1CCA12658220}" dt="2024-04-07T15:12:32.734" v="12" actId="20577"/>
          <ac:graphicFrameMkLst>
            <pc:docMk/>
            <pc:sldMk cId="2034232494" sldId="438"/>
            <ac:graphicFrameMk id="7" creationId="{A8D98D07-170A-3462-6BC4-5B7B5565F50B}"/>
          </ac:graphicFrameMkLst>
        </pc:graphicFrameChg>
      </pc:sldChg>
    </pc:docChg>
  </pc:docChgLst>
  <pc:docChgLst>
    <pc:chgData name="Terry Redding" userId="3dd8fc91-4cdb-4839-af85-3ee8bc6cfd89" providerId="ADAL" clId="{CE74A2C5-812B-46E1-B71B-BACFB17276EA}"/>
    <pc:docChg chg="custSel modSld">
      <pc:chgData name="Terry Redding" userId="3dd8fc91-4cdb-4839-af85-3ee8bc6cfd89" providerId="ADAL" clId="{CE74A2C5-812B-46E1-B71B-BACFB17276EA}" dt="2024-05-16T16:29:56.929" v="417" actId="20577"/>
      <pc:docMkLst>
        <pc:docMk/>
      </pc:docMkLst>
      <pc:sldChg chg="modSp mod modNotesTx">
        <pc:chgData name="Terry Redding" userId="3dd8fc91-4cdb-4839-af85-3ee8bc6cfd89" providerId="ADAL" clId="{CE74A2C5-812B-46E1-B71B-BACFB17276EA}" dt="2024-05-16T16:04:54.939" v="371" actId="20577"/>
        <pc:sldMkLst>
          <pc:docMk/>
          <pc:sldMk cId="4249781719" sldId="261"/>
        </pc:sldMkLst>
        <pc:spChg chg="mod">
          <ac:chgData name="Terry Redding" userId="3dd8fc91-4cdb-4839-af85-3ee8bc6cfd89" providerId="ADAL" clId="{CE74A2C5-812B-46E1-B71B-BACFB17276EA}" dt="2024-04-24T17:04:43.989" v="132" actId="20577"/>
          <ac:spMkLst>
            <pc:docMk/>
            <pc:sldMk cId="4249781719" sldId="261"/>
            <ac:spMk id="2" creationId="{CEDFBFC1-9CA6-164C-8F28-7B8234F9D0BB}"/>
          </ac:spMkLst>
        </pc:spChg>
      </pc:sldChg>
      <pc:sldChg chg="modSp mod">
        <pc:chgData name="Terry Redding" userId="3dd8fc91-4cdb-4839-af85-3ee8bc6cfd89" providerId="ADAL" clId="{CE74A2C5-812B-46E1-B71B-BACFB17276EA}" dt="2024-05-16T16:10:46.956" v="372" actId="20577"/>
        <pc:sldMkLst>
          <pc:docMk/>
          <pc:sldMk cId="2240285885" sldId="346"/>
        </pc:sldMkLst>
        <pc:spChg chg="mod">
          <ac:chgData name="Terry Redding" userId="3dd8fc91-4cdb-4839-af85-3ee8bc6cfd89" providerId="ADAL" clId="{CE74A2C5-812B-46E1-B71B-BACFB17276EA}" dt="2024-04-24T17:08:18.647" v="289" actId="20577"/>
          <ac:spMkLst>
            <pc:docMk/>
            <pc:sldMk cId="2240285885" sldId="346"/>
            <ac:spMk id="2" creationId="{CEDFBFC1-9CA6-164C-8F28-7B8234F9D0BB}"/>
          </ac:spMkLst>
        </pc:spChg>
        <pc:spChg chg="mod">
          <ac:chgData name="Terry Redding" userId="3dd8fc91-4cdb-4839-af85-3ee8bc6cfd89" providerId="ADAL" clId="{CE74A2C5-812B-46E1-B71B-BACFB17276EA}" dt="2024-05-16T16:10:46.956" v="372" actId="20577"/>
          <ac:spMkLst>
            <pc:docMk/>
            <pc:sldMk cId="2240285885" sldId="346"/>
            <ac:spMk id="5" creationId="{B2D114F6-9CFA-0AEF-6738-D67143C35363}"/>
          </ac:spMkLst>
        </pc:spChg>
      </pc:sldChg>
      <pc:sldChg chg="modSp mod">
        <pc:chgData name="Terry Redding" userId="3dd8fc91-4cdb-4839-af85-3ee8bc6cfd89" providerId="ADAL" clId="{CE74A2C5-812B-46E1-B71B-BACFB17276EA}" dt="2024-04-24T17:06:20.130" v="216" actId="20577"/>
        <pc:sldMkLst>
          <pc:docMk/>
          <pc:sldMk cId="1885221887" sldId="347"/>
        </pc:sldMkLst>
        <pc:spChg chg="mod">
          <ac:chgData name="Terry Redding" userId="3dd8fc91-4cdb-4839-af85-3ee8bc6cfd89" providerId="ADAL" clId="{CE74A2C5-812B-46E1-B71B-BACFB17276EA}" dt="2024-04-24T17:06:20.130" v="216" actId="20577"/>
          <ac:spMkLst>
            <pc:docMk/>
            <pc:sldMk cId="1885221887" sldId="347"/>
            <ac:spMk id="2" creationId="{CEDFBFC1-9CA6-164C-8F28-7B8234F9D0BB}"/>
          </ac:spMkLst>
        </pc:spChg>
        <pc:spChg chg="mod">
          <ac:chgData name="Terry Redding" userId="3dd8fc91-4cdb-4839-af85-3ee8bc6cfd89" providerId="ADAL" clId="{CE74A2C5-812B-46E1-B71B-BACFB17276EA}" dt="2024-04-24T13:39:14.111" v="60" actId="27636"/>
          <ac:spMkLst>
            <pc:docMk/>
            <pc:sldMk cId="1885221887" sldId="347"/>
            <ac:spMk id="5" creationId="{B2D114F6-9CFA-0AEF-6738-D67143C35363}"/>
          </ac:spMkLst>
        </pc:spChg>
      </pc:sldChg>
      <pc:sldChg chg="modSp mod">
        <pc:chgData name="Terry Redding" userId="3dd8fc91-4cdb-4839-af85-3ee8bc6cfd89" providerId="ADAL" clId="{CE74A2C5-812B-46E1-B71B-BACFB17276EA}" dt="2024-04-24T14:07:11.318" v="100" actId="14100"/>
        <pc:sldMkLst>
          <pc:docMk/>
          <pc:sldMk cId="677720491" sldId="351"/>
        </pc:sldMkLst>
        <pc:picChg chg="mod">
          <ac:chgData name="Terry Redding" userId="3dd8fc91-4cdb-4839-af85-3ee8bc6cfd89" providerId="ADAL" clId="{CE74A2C5-812B-46E1-B71B-BACFB17276EA}" dt="2024-04-24T14:07:11.318" v="100" actId="14100"/>
          <ac:picMkLst>
            <pc:docMk/>
            <pc:sldMk cId="677720491" sldId="351"/>
            <ac:picMk id="3" creationId="{1DB6E0D5-77ED-2D1D-F11C-84CFB7A139F7}"/>
          </ac:picMkLst>
        </pc:picChg>
      </pc:sldChg>
      <pc:sldChg chg="modSp mod modNotesTx">
        <pc:chgData name="Terry Redding" userId="3dd8fc91-4cdb-4839-af85-3ee8bc6cfd89" providerId="ADAL" clId="{CE74A2C5-812B-46E1-B71B-BACFB17276EA}" dt="2024-05-16T16:22:32.400" v="394" actId="20577"/>
        <pc:sldMkLst>
          <pc:docMk/>
          <pc:sldMk cId="49649104" sldId="352"/>
        </pc:sldMkLst>
        <pc:spChg chg="mod">
          <ac:chgData name="Terry Redding" userId="3dd8fc91-4cdb-4839-af85-3ee8bc6cfd89" providerId="ADAL" clId="{CE74A2C5-812B-46E1-B71B-BACFB17276EA}" dt="2024-05-16T16:21:39.687" v="393" actId="27636"/>
          <ac:spMkLst>
            <pc:docMk/>
            <pc:sldMk cId="49649104" sldId="352"/>
            <ac:spMk id="4" creationId="{88D713F1-D29E-65D8-CB88-CD55B7608F87}"/>
          </ac:spMkLst>
        </pc:spChg>
      </pc:sldChg>
      <pc:sldChg chg="modNotesTx">
        <pc:chgData name="Terry Redding" userId="3dd8fc91-4cdb-4839-af85-3ee8bc6cfd89" providerId="ADAL" clId="{CE74A2C5-812B-46E1-B71B-BACFB17276EA}" dt="2024-04-24T13:58:12.897" v="76" actId="20577"/>
        <pc:sldMkLst>
          <pc:docMk/>
          <pc:sldMk cId="525859630" sldId="353"/>
        </pc:sldMkLst>
      </pc:sldChg>
      <pc:sldChg chg="modSp mod">
        <pc:chgData name="Terry Redding" userId="3dd8fc91-4cdb-4839-af85-3ee8bc6cfd89" providerId="ADAL" clId="{CE74A2C5-812B-46E1-B71B-BACFB17276EA}" dt="2024-04-24T14:03:00.073" v="84" actId="20577"/>
        <pc:sldMkLst>
          <pc:docMk/>
          <pc:sldMk cId="1013032897" sldId="354"/>
        </pc:sldMkLst>
        <pc:spChg chg="mod">
          <ac:chgData name="Terry Redding" userId="3dd8fc91-4cdb-4839-af85-3ee8bc6cfd89" providerId="ADAL" clId="{CE74A2C5-812B-46E1-B71B-BACFB17276EA}" dt="2024-04-24T14:03:00.073" v="84" actId="20577"/>
          <ac:spMkLst>
            <pc:docMk/>
            <pc:sldMk cId="1013032897" sldId="354"/>
            <ac:spMk id="5" creationId="{B2D114F6-9CFA-0AEF-6738-D67143C35363}"/>
          </ac:spMkLst>
        </pc:spChg>
      </pc:sldChg>
      <pc:sldChg chg="modSp mod modNotesTx">
        <pc:chgData name="Terry Redding" userId="3dd8fc91-4cdb-4839-af85-3ee8bc6cfd89" providerId="ADAL" clId="{CE74A2C5-812B-46E1-B71B-BACFB17276EA}" dt="2024-04-24T14:04:36.071" v="91" actId="14100"/>
        <pc:sldMkLst>
          <pc:docMk/>
          <pc:sldMk cId="1189172184" sldId="355"/>
        </pc:sldMkLst>
        <pc:spChg chg="mod">
          <ac:chgData name="Terry Redding" userId="3dd8fc91-4cdb-4839-af85-3ee8bc6cfd89" providerId="ADAL" clId="{CE74A2C5-812B-46E1-B71B-BACFB17276EA}" dt="2024-04-24T14:04:18.260" v="89" actId="20577"/>
          <ac:spMkLst>
            <pc:docMk/>
            <pc:sldMk cId="1189172184" sldId="355"/>
            <ac:spMk id="5" creationId="{B2D114F6-9CFA-0AEF-6738-D67143C35363}"/>
          </ac:spMkLst>
        </pc:spChg>
        <pc:spChg chg="mod">
          <ac:chgData name="Terry Redding" userId="3dd8fc91-4cdb-4839-af85-3ee8bc6cfd89" providerId="ADAL" clId="{CE74A2C5-812B-46E1-B71B-BACFB17276EA}" dt="2024-04-24T14:04:23.749" v="90" actId="14100"/>
          <ac:spMkLst>
            <pc:docMk/>
            <pc:sldMk cId="1189172184" sldId="355"/>
            <ac:spMk id="10" creationId="{7BBC45E0-9C9E-5EF0-AB23-E83EF29B5C6E}"/>
          </ac:spMkLst>
        </pc:spChg>
        <pc:picChg chg="mod">
          <ac:chgData name="Terry Redding" userId="3dd8fc91-4cdb-4839-af85-3ee8bc6cfd89" providerId="ADAL" clId="{CE74A2C5-812B-46E1-B71B-BACFB17276EA}" dt="2024-04-24T14:04:36.071" v="91" actId="14100"/>
          <ac:picMkLst>
            <pc:docMk/>
            <pc:sldMk cId="1189172184" sldId="355"/>
            <ac:picMk id="8" creationId="{24DE7BF4-ADDC-6DB4-CB5F-F744EA9814B4}"/>
          </ac:picMkLst>
        </pc:picChg>
      </pc:sldChg>
      <pc:sldChg chg="modSp mod modNotesTx">
        <pc:chgData name="Terry Redding" userId="3dd8fc91-4cdb-4839-af85-3ee8bc6cfd89" providerId="ADAL" clId="{CE74A2C5-812B-46E1-B71B-BACFB17276EA}" dt="2024-05-16T16:23:23.872" v="395" actId="255"/>
        <pc:sldMkLst>
          <pc:docMk/>
          <pc:sldMk cId="1332965419" sldId="356"/>
        </pc:sldMkLst>
        <pc:spChg chg="mod">
          <ac:chgData name="Terry Redding" userId="3dd8fc91-4cdb-4839-af85-3ee8bc6cfd89" providerId="ADAL" clId="{CE74A2C5-812B-46E1-B71B-BACFB17276EA}" dt="2024-05-16T16:23:23.872" v="395" actId="255"/>
          <ac:spMkLst>
            <pc:docMk/>
            <pc:sldMk cId="1332965419" sldId="356"/>
            <ac:spMk id="36" creationId="{7F4E4273-E086-F2CE-6B93-EA413A90BF20}"/>
          </ac:spMkLst>
        </pc:spChg>
      </pc:sldChg>
      <pc:sldChg chg="delSp mod">
        <pc:chgData name="Terry Redding" userId="3dd8fc91-4cdb-4839-af85-3ee8bc6cfd89" providerId="ADAL" clId="{CE74A2C5-812B-46E1-B71B-BACFB17276EA}" dt="2024-04-24T14:09:22.466" v="107" actId="478"/>
        <pc:sldMkLst>
          <pc:docMk/>
          <pc:sldMk cId="2300816494" sldId="357"/>
        </pc:sldMkLst>
        <pc:spChg chg="del">
          <ac:chgData name="Terry Redding" userId="3dd8fc91-4cdb-4839-af85-3ee8bc6cfd89" providerId="ADAL" clId="{CE74A2C5-812B-46E1-B71B-BACFB17276EA}" dt="2024-04-24T14:09:22.466" v="107" actId="478"/>
          <ac:spMkLst>
            <pc:docMk/>
            <pc:sldMk cId="2300816494" sldId="357"/>
            <ac:spMk id="7" creationId="{5893AB26-2FC5-4B9A-ABC7-935B40FA4BA2}"/>
          </ac:spMkLst>
        </pc:spChg>
        <pc:spChg chg="del">
          <ac:chgData name="Terry Redding" userId="3dd8fc91-4cdb-4839-af85-3ee8bc6cfd89" providerId="ADAL" clId="{CE74A2C5-812B-46E1-B71B-BACFB17276EA}" dt="2024-04-24T14:09:15.186" v="106" actId="478"/>
          <ac:spMkLst>
            <pc:docMk/>
            <pc:sldMk cId="2300816494" sldId="357"/>
            <ac:spMk id="8" creationId="{D364E324-C226-4607-A044-32D09BBB0741}"/>
          </ac:spMkLst>
        </pc:spChg>
      </pc:sldChg>
      <pc:sldChg chg="modNotesTx">
        <pc:chgData name="Terry Redding" userId="3dd8fc91-4cdb-4839-af85-3ee8bc6cfd89" providerId="ADAL" clId="{CE74A2C5-812B-46E1-B71B-BACFB17276EA}" dt="2024-04-24T14:11:18.905" v="113" actId="313"/>
        <pc:sldMkLst>
          <pc:docMk/>
          <pc:sldMk cId="3212711197" sldId="359"/>
        </pc:sldMkLst>
      </pc:sldChg>
      <pc:sldChg chg="modSp mod modNotesTx">
        <pc:chgData name="Terry Redding" userId="3dd8fc91-4cdb-4839-af85-3ee8bc6cfd89" providerId="ADAL" clId="{CE74A2C5-812B-46E1-B71B-BACFB17276EA}" dt="2024-05-16T16:27:09.161" v="412" actId="255"/>
        <pc:sldMkLst>
          <pc:docMk/>
          <pc:sldMk cId="1296941536" sldId="360"/>
        </pc:sldMkLst>
        <pc:spChg chg="mod">
          <ac:chgData name="Terry Redding" userId="3dd8fc91-4cdb-4839-af85-3ee8bc6cfd89" providerId="ADAL" clId="{CE74A2C5-812B-46E1-B71B-BACFB17276EA}" dt="2024-05-16T16:27:09.161" v="412" actId="255"/>
          <ac:spMkLst>
            <pc:docMk/>
            <pc:sldMk cId="1296941536" sldId="360"/>
            <ac:spMk id="3" creationId="{00DEA5EC-B862-DF94-D58D-A9AD1595936C}"/>
          </ac:spMkLst>
        </pc:spChg>
      </pc:sldChg>
      <pc:sldChg chg="modSp mod">
        <pc:chgData name="Terry Redding" userId="3dd8fc91-4cdb-4839-af85-3ee8bc6cfd89" providerId="ADAL" clId="{CE74A2C5-812B-46E1-B71B-BACFB17276EA}" dt="2024-05-16T16:28:44.149" v="415" actId="14100"/>
        <pc:sldMkLst>
          <pc:docMk/>
          <pc:sldMk cId="3106855307" sldId="361"/>
        </pc:sldMkLst>
        <pc:spChg chg="mod">
          <ac:chgData name="Terry Redding" userId="3dd8fc91-4cdb-4839-af85-3ee8bc6cfd89" providerId="ADAL" clId="{CE74A2C5-812B-46E1-B71B-BACFB17276EA}" dt="2024-05-16T16:28:44.149" v="415" actId="14100"/>
          <ac:spMkLst>
            <pc:docMk/>
            <pc:sldMk cId="3106855307" sldId="361"/>
            <ac:spMk id="3" creationId="{B89A3E35-14C0-5069-CB36-882DBE1448FA}"/>
          </ac:spMkLst>
        </pc:spChg>
        <pc:picChg chg="mod">
          <ac:chgData name="Terry Redding" userId="3dd8fc91-4cdb-4839-af85-3ee8bc6cfd89" providerId="ADAL" clId="{CE74A2C5-812B-46E1-B71B-BACFB17276EA}" dt="2024-04-24T14:14:00.444" v="115" actId="14100"/>
          <ac:picMkLst>
            <pc:docMk/>
            <pc:sldMk cId="3106855307" sldId="361"/>
            <ac:picMk id="6" creationId="{AC533ADD-5942-4BD6-AED3-57E3AA596C1D}"/>
          </ac:picMkLst>
        </pc:picChg>
      </pc:sldChg>
      <pc:sldChg chg="modSp mod modNotesTx">
        <pc:chgData name="Terry Redding" userId="3dd8fc91-4cdb-4839-af85-3ee8bc6cfd89" providerId="ADAL" clId="{CE74A2C5-812B-46E1-B71B-BACFB17276EA}" dt="2024-05-16T16:14:14.203" v="379" actId="20577"/>
        <pc:sldMkLst>
          <pc:docMk/>
          <pc:sldMk cId="2994201783" sldId="363"/>
        </pc:sldMkLst>
        <pc:spChg chg="mod">
          <ac:chgData name="Terry Redding" userId="3dd8fc91-4cdb-4839-af85-3ee8bc6cfd89" providerId="ADAL" clId="{CE74A2C5-812B-46E1-B71B-BACFB17276EA}" dt="2024-04-24T17:07:46.633" v="259" actId="6549"/>
          <ac:spMkLst>
            <pc:docMk/>
            <pc:sldMk cId="2994201783" sldId="363"/>
            <ac:spMk id="2" creationId="{CEDFBFC1-9CA6-164C-8F28-7B8234F9D0BB}"/>
          </ac:spMkLst>
        </pc:spChg>
        <pc:spChg chg="mod">
          <ac:chgData name="Terry Redding" userId="3dd8fc91-4cdb-4839-af85-3ee8bc6cfd89" providerId="ADAL" clId="{CE74A2C5-812B-46E1-B71B-BACFB17276EA}" dt="2024-04-24T13:38:02.226" v="54" actId="20577"/>
          <ac:spMkLst>
            <pc:docMk/>
            <pc:sldMk cId="2994201783" sldId="363"/>
            <ac:spMk id="5" creationId="{B2D114F6-9CFA-0AEF-6738-D67143C35363}"/>
          </ac:spMkLst>
        </pc:spChg>
      </pc:sldChg>
      <pc:sldChg chg="modSp mod delCm modNotesTx">
        <pc:chgData name="Terry Redding" userId="3dd8fc91-4cdb-4839-af85-3ee8bc6cfd89" providerId="ADAL" clId="{CE74A2C5-812B-46E1-B71B-BACFB17276EA}" dt="2024-05-16T16:11:35.964" v="373" actId="20577"/>
        <pc:sldMkLst>
          <pc:docMk/>
          <pc:sldMk cId="3471268800" sldId="364"/>
        </pc:sldMkLst>
        <pc:spChg chg="mod">
          <ac:chgData name="Terry Redding" userId="3dd8fc91-4cdb-4839-af85-3ee8bc6cfd89" providerId="ADAL" clId="{CE74A2C5-812B-46E1-B71B-BACFB17276EA}" dt="2024-04-24T17:05:31.083" v="162" actId="6549"/>
          <ac:spMkLst>
            <pc:docMk/>
            <pc:sldMk cId="3471268800" sldId="364"/>
            <ac:spMk id="2" creationId="{CEDFBFC1-9CA6-164C-8F28-7B8234F9D0BB}"/>
          </ac:spMkLst>
        </pc:spChg>
        <pc:picChg chg="mod">
          <ac:chgData name="Terry Redding" userId="3dd8fc91-4cdb-4839-af85-3ee8bc6cfd89" providerId="ADAL" clId="{CE74A2C5-812B-46E1-B71B-BACFB17276EA}" dt="2024-04-24T13:36:40.270" v="46" actId="14100"/>
          <ac:picMkLst>
            <pc:docMk/>
            <pc:sldMk cId="3471268800" sldId="364"/>
            <ac:picMk id="8" creationId="{19235A64-2EEF-0135-3AAB-15A6E606C24C}"/>
          </ac:picMkLst>
        </pc:picChg>
        <pc:picChg chg="mod">
          <ac:chgData name="Terry Redding" userId="3dd8fc91-4cdb-4839-af85-3ee8bc6cfd89" providerId="ADAL" clId="{CE74A2C5-812B-46E1-B71B-BACFB17276EA}" dt="2024-04-24T13:36:55.748" v="47" actId="14100"/>
          <ac:picMkLst>
            <pc:docMk/>
            <pc:sldMk cId="3471268800" sldId="364"/>
            <ac:picMk id="11" creationId="{F652DE07-8253-AD63-50A4-A7FC5A3D46EC}"/>
          </ac:picMkLst>
        </pc:picChg>
      </pc:sldChg>
      <pc:sldChg chg="modSp mod modNotesTx">
        <pc:chgData name="Terry Redding" userId="3dd8fc91-4cdb-4839-af85-3ee8bc6cfd89" providerId="ADAL" clId="{CE74A2C5-812B-46E1-B71B-BACFB17276EA}" dt="2024-05-16T16:02:49.532" v="363" actId="6549"/>
        <pc:sldMkLst>
          <pc:docMk/>
          <pc:sldMk cId="206687487" sldId="375"/>
        </pc:sldMkLst>
        <pc:spChg chg="mod">
          <ac:chgData name="Terry Redding" userId="3dd8fc91-4cdb-4839-af85-3ee8bc6cfd89" providerId="ADAL" clId="{CE74A2C5-812B-46E1-B71B-BACFB17276EA}" dt="2024-04-24T13:29:54.140" v="17" actId="20577"/>
          <ac:spMkLst>
            <pc:docMk/>
            <pc:sldMk cId="206687487" sldId="375"/>
            <ac:spMk id="8" creationId="{71D19D8E-E882-18C7-A56A-04E4EB6EC849}"/>
          </ac:spMkLst>
        </pc:spChg>
        <pc:spChg chg="mod">
          <ac:chgData name="Terry Redding" userId="3dd8fc91-4cdb-4839-af85-3ee8bc6cfd89" providerId="ADAL" clId="{CE74A2C5-812B-46E1-B71B-BACFB17276EA}" dt="2024-04-24T13:29:47.496" v="6" actId="27636"/>
          <ac:spMkLst>
            <pc:docMk/>
            <pc:sldMk cId="206687487" sldId="375"/>
            <ac:spMk id="18" creationId="{8B13562B-93A9-423F-ADF6-070BAA68353F}"/>
          </ac:spMkLst>
        </pc:spChg>
      </pc:sldChg>
      <pc:sldChg chg="addSp modSp mod">
        <pc:chgData name="Terry Redding" userId="3dd8fc91-4cdb-4839-af85-3ee8bc6cfd89" providerId="ADAL" clId="{CE74A2C5-812B-46E1-B71B-BACFB17276EA}" dt="2024-05-16T16:03:39.656" v="364" actId="14100"/>
        <pc:sldMkLst>
          <pc:docMk/>
          <pc:sldMk cId="916233422" sldId="376"/>
        </pc:sldMkLst>
        <pc:spChg chg="add mod">
          <ac:chgData name="Terry Redding" userId="3dd8fc91-4cdb-4839-af85-3ee8bc6cfd89" providerId="ADAL" clId="{CE74A2C5-812B-46E1-B71B-BACFB17276EA}" dt="2024-04-24T17:10:07.718" v="354" actId="1076"/>
          <ac:spMkLst>
            <pc:docMk/>
            <pc:sldMk cId="916233422" sldId="376"/>
            <ac:spMk id="5" creationId="{D12364FD-2EB4-B601-0EFC-D16939CFFBD9}"/>
          </ac:spMkLst>
        </pc:spChg>
        <pc:spChg chg="mod">
          <ac:chgData name="Terry Redding" userId="3dd8fc91-4cdb-4839-af85-3ee8bc6cfd89" providerId="ADAL" clId="{CE74A2C5-812B-46E1-B71B-BACFB17276EA}" dt="2024-05-16T16:03:39.656" v="364" actId="14100"/>
          <ac:spMkLst>
            <pc:docMk/>
            <pc:sldMk cId="916233422" sldId="376"/>
            <ac:spMk id="6" creationId="{AC38EB97-5412-47E0-86D7-34263E918B09}"/>
          </ac:spMkLst>
        </pc:spChg>
      </pc:sldChg>
      <pc:sldChg chg="modSp mod">
        <pc:chgData name="Terry Redding" userId="3dd8fc91-4cdb-4839-af85-3ee8bc6cfd89" providerId="ADAL" clId="{CE74A2C5-812B-46E1-B71B-BACFB17276EA}" dt="2024-05-16T16:17:05.622" v="381" actId="14100"/>
        <pc:sldMkLst>
          <pc:docMk/>
          <pc:sldMk cId="2174914720" sldId="393"/>
        </pc:sldMkLst>
        <pc:spChg chg="mod">
          <ac:chgData name="Terry Redding" userId="3dd8fc91-4cdb-4839-af85-3ee8bc6cfd89" providerId="ADAL" clId="{CE74A2C5-812B-46E1-B71B-BACFB17276EA}" dt="2024-04-24T13:56:18.792" v="73" actId="20577"/>
          <ac:spMkLst>
            <pc:docMk/>
            <pc:sldMk cId="2174914720" sldId="393"/>
            <ac:spMk id="2" creationId="{00000000-0000-0000-0000-000000000000}"/>
          </ac:spMkLst>
        </pc:spChg>
        <pc:picChg chg="mod">
          <ac:chgData name="Terry Redding" userId="3dd8fc91-4cdb-4839-af85-3ee8bc6cfd89" providerId="ADAL" clId="{CE74A2C5-812B-46E1-B71B-BACFB17276EA}" dt="2024-05-16T16:17:05.622" v="381" actId="14100"/>
          <ac:picMkLst>
            <pc:docMk/>
            <pc:sldMk cId="2174914720" sldId="393"/>
            <ac:picMk id="2056" creationId="{6399D081-C3BC-269E-875A-6B87C8E03F86}"/>
          </ac:picMkLst>
        </pc:picChg>
      </pc:sldChg>
      <pc:sldChg chg="modNotesTx">
        <pc:chgData name="Terry Redding" userId="3dd8fc91-4cdb-4839-af85-3ee8bc6cfd89" providerId="ADAL" clId="{CE74A2C5-812B-46E1-B71B-BACFB17276EA}" dt="2024-05-16T16:04:17.663" v="370" actId="6549"/>
        <pc:sldMkLst>
          <pc:docMk/>
          <pc:sldMk cId="929466148" sldId="411"/>
        </pc:sldMkLst>
      </pc:sldChg>
      <pc:sldChg chg="modNotesTx">
        <pc:chgData name="Terry Redding" userId="3dd8fc91-4cdb-4839-af85-3ee8bc6cfd89" providerId="ADAL" clId="{CE74A2C5-812B-46E1-B71B-BACFB17276EA}" dt="2024-04-24T13:40:10.263" v="66" actId="6549"/>
        <pc:sldMkLst>
          <pc:docMk/>
          <pc:sldMk cId="2564985889" sldId="413"/>
        </pc:sldMkLst>
      </pc:sldChg>
      <pc:sldChg chg="modSp mod">
        <pc:chgData name="Terry Redding" userId="3dd8fc91-4cdb-4839-af85-3ee8bc6cfd89" providerId="ADAL" clId="{CE74A2C5-812B-46E1-B71B-BACFB17276EA}" dt="2024-05-16T16:25:06.997" v="398" actId="1076"/>
        <pc:sldMkLst>
          <pc:docMk/>
          <pc:sldMk cId="2269487698" sldId="430"/>
        </pc:sldMkLst>
        <pc:spChg chg="mod">
          <ac:chgData name="Terry Redding" userId="3dd8fc91-4cdb-4839-af85-3ee8bc6cfd89" providerId="ADAL" clId="{CE74A2C5-812B-46E1-B71B-BACFB17276EA}" dt="2024-05-16T16:24:58.820" v="397" actId="255"/>
          <ac:spMkLst>
            <pc:docMk/>
            <pc:sldMk cId="2269487698" sldId="430"/>
            <ac:spMk id="5" creationId="{0B18408C-8AE9-9827-BC4B-1355CD7BEF35}"/>
          </ac:spMkLst>
        </pc:spChg>
        <pc:spChg chg="mod">
          <ac:chgData name="Terry Redding" userId="3dd8fc91-4cdb-4839-af85-3ee8bc6cfd89" providerId="ADAL" clId="{CE74A2C5-812B-46E1-B71B-BACFB17276EA}" dt="2024-05-16T16:25:06.997" v="398" actId="1076"/>
          <ac:spMkLst>
            <pc:docMk/>
            <pc:sldMk cId="2269487698" sldId="430"/>
            <ac:spMk id="6" creationId="{D30C9A31-FE32-16DB-539A-00080970AA17}"/>
          </ac:spMkLst>
        </pc:spChg>
      </pc:sldChg>
      <pc:sldChg chg="modNotesTx">
        <pc:chgData name="Terry Redding" userId="3dd8fc91-4cdb-4839-af85-3ee8bc6cfd89" providerId="ADAL" clId="{CE74A2C5-812B-46E1-B71B-BACFB17276EA}" dt="2024-05-16T16:26:21.413" v="411" actId="6549"/>
        <pc:sldMkLst>
          <pc:docMk/>
          <pc:sldMk cId="1271286230" sldId="431"/>
        </pc:sldMkLst>
      </pc:sldChg>
      <pc:sldChg chg="modNotesTx">
        <pc:chgData name="Terry Redding" userId="3dd8fc91-4cdb-4839-af85-3ee8bc6cfd89" providerId="ADAL" clId="{CE74A2C5-812B-46E1-B71B-BACFB17276EA}" dt="2024-05-16T16:29:36.173" v="416" actId="20577"/>
        <pc:sldMkLst>
          <pc:docMk/>
          <pc:sldMk cId="3947695939" sldId="432"/>
        </pc:sldMkLst>
      </pc:sldChg>
      <pc:sldChg chg="modSp mod modNotesTx">
        <pc:chgData name="Terry Redding" userId="3dd8fc91-4cdb-4839-af85-3ee8bc6cfd89" providerId="ADAL" clId="{CE74A2C5-812B-46E1-B71B-BACFB17276EA}" dt="2024-05-16T16:29:56.929" v="417" actId="20577"/>
        <pc:sldMkLst>
          <pc:docMk/>
          <pc:sldMk cId="3213324164" sldId="433"/>
        </pc:sldMkLst>
        <pc:picChg chg="mod">
          <ac:chgData name="Terry Redding" userId="3dd8fc91-4cdb-4839-af85-3ee8bc6cfd89" providerId="ADAL" clId="{CE74A2C5-812B-46E1-B71B-BACFB17276EA}" dt="2024-04-24T14:15:37.438" v="116" actId="14100"/>
          <ac:picMkLst>
            <pc:docMk/>
            <pc:sldMk cId="3213324164" sldId="433"/>
            <ac:picMk id="26" creationId="{231F598D-E0DA-61C9-9990-869D31474E54}"/>
          </ac:picMkLst>
        </pc:picChg>
      </pc:sldChg>
      <pc:sldChg chg="modNotesTx">
        <pc:chgData name="Terry Redding" userId="3dd8fc91-4cdb-4839-af85-3ee8bc6cfd89" providerId="ADAL" clId="{CE74A2C5-812B-46E1-B71B-BACFB17276EA}" dt="2024-05-16T16:18:33.540" v="389" actId="6549"/>
        <pc:sldMkLst>
          <pc:docMk/>
          <pc:sldMk cId="1861563400" sldId="434"/>
        </pc:sldMkLst>
      </pc:sldChg>
      <pc:sldChg chg="modNotesTx">
        <pc:chgData name="Terry Redding" userId="3dd8fc91-4cdb-4839-af85-3ee8bc6cfd89" providerId="ADAL" clId="{CE74A2C5-812B-46E1-B71B-BACFB17276EA}" dt="2024-05-16T16:15:46.506" v="380" actId="6549"/>
        <pc:sldMkLst>
          <pc:docMk/>
          <pc:sldMk cId="2232325778" sldId="436"/>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6A0643-7472-4BBB-8823-E8C9F50A276E}"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6DA4969C-D983-4A3F-9047-2559EB19BB90}">
      <dgm:prSet phldrT="[Text]" custT="1"/>
      <dgm:spPr/>
      <dgm:t>
        <a:bodyPr/>
        <a:lstStyle/>
        <a:p>
          <a:pPr algn="l"/>
          <a:r>
            <a:rPr lang="en-US" sz="1400" dirty="0"/>
            <a:t>-Core implementation team</a:t>
          </a:r>
        </a:p>
        <a:p>
          <a:pPr algn="l"/>
          <a:r>
            <a:rPr lang="en-US" sz="1400" dirty="0"/>
            <a:t>-Focus Behaviors</a:t>
          </a:r>
        </a:p>
        <a:p>
          <a:pPr algn="l"/>
          <a:r>
            <a:rPr lang="en-US" sz="1400" dirty="0"/>
            <a:t>-Schedules and Logistics</a:t>
          </a:r>
        </a:p>
        <a:p>
          <a:pPr algn="l"/>
          <a:r>
            <a:rPr lang="en-US" sz="1400" dirty="0"/>
            <a:t>-Training</a:t>
          </a:r>
        </a:p>
      </dgm:t>
    </dgm:pt>
    <dgm:pt modelId="{546F89DB-45BF-4E21-A7AD-FFBFDB31B179}" type="parTrans" cxnId="{84BDF44A-B4EF-4586-880C-6C7454A1CFE1}">
      <dgm:prSet/>
      <dgm:spPr/>
      <dgm:t>
        <a:bodyPr/>
        <a:lstStyle/>
        <a:p>
          <a:endParaRPr lang="en-US"/>
        </a:p>
      </dgm:t>
    </dgm:pt>
    <dgm:pt modelId="{E1584C4B-55D2-4C83-BE7F-E84A698006FB}" type="sibTrans" cxnId="{84BDF44A-B4EF-4586-880C-6C7454A1CFE1}">
      <dgm:prSet/>
      <dgm:spPr/>
      <dgm:t>
        <a:bodyPr/>
        <a:lstStyle/>
        <a:p>
          <a:endParaRPr lang="en-US"/>
        </a:p>
      </dgm:t>
    </dgm:pt>
    <dgm:pt modelId="{7EF93409-4797-4C15-9A03-700E84C1AE49}">
      <dgm:prSet phldrT="[Text]"/>
      <dgm:spPr/>
      <dgm:t>
        <a:bodyPr/>
        <a:lstStyle/>
        <a:p>
          <a:pPr>
            <a:buFontTx/>
            <a:buNone/>
          </a:pPr>
          <a:r>
            <a:rPr lang="en-US" dirty="0"/>
            <a:t>1. Prepare</a:t>
          </a:r>
        </a:p>
      </dgm:t>
    </dgm:pt>
    <dgm:pt modelId="{657AD7E1-972C-424B-B639-AB3E95383B13}" type="parTrans" cxnId="{03C0C655-93C4-475E-B959-B25344F4F9CF}">
      <dgm:prSet/>
      <dgm:spPr/>
      <dgm:t>
        <a:bodyPr/>
        <a:lstStyle/>
        <a:p>
          <a:endParaRPr lang="en-US"/>
        </a:p>
      </dgm:t>
    </dgm:pt>
    <dgm:pt modelId="{97B4295D-2A05-48FD-96C0-9AA50F82580E}" type="sibTrans" cxnId="{03C0C655-93C4-475E-B959-B25344F4F9CF}">
      <dgm:prSet/>
      <dgm:spPr/>
      <dgm:t>
        <a:bodyPr/>
        <a:lstStyle/>
        <a:p>
          <a:endParaRPr lang="en-US"/>
        </a:p>
      </dgm:t>
    </dgm:pt>
    <dgm:pt modelId="{AC5CAC85-1DB4-43B1-B4BC-F927E14ED906}">
      <dgm:prSet phldrT="[Text]" custT="1"/>
      <dgm:spPr/>
      <dgm:t>
        <a:bodyPr/>
        <a:lstStyle/>
        <a:p>
          <a:pPr algn="l"/>
          <a:r>
            <a:rPr lang="en-US" sz="1300" dirty="0"/>
            <a:t>-Provider Behavioral Blueprint</a:t>
          </a:r>
        </a:p>
        <a:p>
          <a:pPr algn="l"/>
          <a:r>
            <a:rPr lang="en-US" sz="1300" dirty="0"/>
            <a:t>-District Health Officer Blueprint</a:t>
          </a:r>
        </a:p>
        <a:p>
          <a:pPr algn="l"/>
          <a:r>
            <a:rPr lang="en-US" sz="1300" dirty="0"/>
            <a:t>-Client Scenario Tool</a:t>
          </a:r>
        </a:p>
        <a:p>
          <a:pPr algn="l"/>
          <a:r>
            <a:rPr lang="en-US" sz="1300" dirty="0"/>
            <a:t>-Facility                  Observational Guide</a:t>
          </a:r>
        </a:p>
        <a:p>
          <a:pPr algn="ctr"/>
          <a:endParaRPr lang="en-US" sz="1100" dirty="0"/>
        </a:p>
      </dgm:t>
    </dgm:pt>
    <dgm:pt modelId="{9E792745-D668-4DE0-8849-A1D8757CF0B3}" type="parTrans" cxnId="{CCC7E54D-16E8-4A85-AAE0-A07E344ACA28}">
      <dgm:prSet/>
      <dgm:spPr/>
      <dgm:t>
        <a:bodyPr/>
        <a:lstStyle/>
        <a:p>
          <a:endParaRPr lang="en-US"/>
        </a:p>
      </dgm:t>
    </dgm:pt>
    <dgm:pt modelId="{A60D3D4E-8DAE-4AE2-88AD-52313D2067FC}" type="sibTrans" cxnId="{CCC7E54D-16E8-4A85-AAE0-A07E344ACA28}">
      <dgm:prSet/>
      <dgm:spPr/>
      <dgm:t>
        <a:bodyPr/>
        <a:lstStyle/>
        <a:p>
          <a:endParaRPr lang="en-US"/>
        </a:p>
      </dgm:t>
    </dgm:pt>
    <dgm:pt modelId="{E911EB2C-EA6F-4592-9149-08B0C5AC67DE}">
      <dgm:prSet phldrT="[Text]"/>
      <dgm:spPr/>
      <dgm:t>
        <a:bodyPr/>
        <a:lstStyle/>
        <a:p>
          <a:pPr>
            <a:buFontTx/>
            <a:buNone/>
          </a:pPr>
          <a:r>
            <a:rPr lang="en-US" dirty="0"/>
            <a:t>2. Inquire</a:t>
          </a:r>
        </a:p>
      </dgm:t>
    </dgm:pt>
    <dgm:pt modelId="{9E157817-200F-4CFC-8D5C-B3B20896F2E8}" type="parTrans" cxnId="{6277CA2F-BA8A-4591-AF8D-884C99C52121}">
      <dgm:prSet/>
      <dgm:spPr/>
      <dgm:t>
        <a:bodyPr/>
        <a:lstStyle/>
        <a:p>
          <a:endParaRPr lang="en-US"/>
        </a:p>
      </dgm:t>
    </dgm:pt>
    <dgm:pt modelId="{0508199B-CE61-4738-BCEC-48A513EAFFAB}" type="sibTrans" cxnId="{6277CA2F-BA8A-4591-AF8D-884C99C52121}">
      <dgm:prSet/>
      <dgm:spPr/>
      <dgm:t>
        <a:bodyPr/>
        <a:lstStyle/>
        <a:p>
          <a:endParaRPr lang="en-US"/>
        </a:p>
      </dgm:t>
    </dgm:pt>
    <dgm:pt modelId="{0614C4A5-B4A8-4DC0-84A7-926DE5DD7834}">
      <dgm:prSet phldrT="[Text]" custT="1"/>
      <dgm:spPr/>
      <dgm:t>
        <a:bodyPr/>
        <a:lstStyle/>
        <a:p>
          <a:pPr algn="l"/>
          <a:endParaRPr lang="en-US" sz="1400" dirty="0"/>
        </a:p>
        <a:p>
          <a:pPr algn="l"/>
          <a:r>
            <a:rPr lang="en-US" sz="1400" dirty="0"/>
            <a:t>-Daily Synthesis Sheet</a:t>
          </a:r>
        </a:p>
        <a:p>
          <a:pPr algn="l"/>
          <a:r>
            <a:rPr lang="en-US" sz="1400" dirty="0"/>
            <a:t>-Global Synthesis Sheet</a:t>
          </a:r>
        </a:p>
      </dgm:t>
    </dgm:pt>
    <dgm:pt modelId="{F7913A27-CA82-4CC6-9642-24A0F00E2B55}" type="parTrans" cxnId="{2CCD8B98-6C4C-4017-8FB1-A8B1B0DFE9ED}">
      <dgm:prSet/>
      <dgm:spPr/>
      <dgm:t>
        <a:bodyPr/>
        <a:lstStyle/>
        <a:p>
          <a:endParaRPr lang="en-US"/>
        </a:p>
      </dgm:t>
    </dgm:pt>
    <dgm:pt modelId="{81278956-4264-4128-BB96-FAE7B5589218}" type="sibTrans" cxnId="{2CCD8B98-6C4C-4017-8FB1-A8B1B0DFE9ED}">
      <dgm:prSet/>
      <dgm:spPr/>
      <dgm:t>
        <a:bodyPr/>
        <a:lstStyle/>
        <a:p>
          <a:endParaRPr lang="en-US"/>
        </a:p>
      </dgm:t>
    </dgm:pt>
    <dgm:pt modelId="{DAA88846-8941-4B8D-A781-4381FC9A0673}">
      <dgm:prSet phldrT="[Text]"/>
      <dgm:spPr/>
      <dgm:t>
        <a:bodyPr/>
        <a:lstStyle/>
        <a:p>
          <a:pPr>
            <a:buFontTx/>
            <a:buNone/>
          </a:pPr>
          <a:r>
            <a:rPr lang="en-US" dirty="0"/>
            <a:t>3. Synthesize</a:t>
          </a:r>
        </a:p>
      </dgm:t>
    </dgm:pt>
    <dgm:pt modelId="{23BF611C-00B1-485F-8841-42FA813E1A43}" type="parTrans" cxnId="{AF2AB635-9BC2-4E5C-8B3E-FE80F0FB7FEC}">
      <dgm:prSet/>
      <dgm:spPr/>
      <dgm:t>
        <a:bodyPr/>
        <a:lstStyle/>
        <a:p>
          <a:endParaRPr lang="en-US"/>
        </a:p>
      </dgm:t>
    </dgm:pt>
    <dgm:pt modelId="{7111B5F7-00EF-40E7-A1E6-B0AAA9A9E80E}" type="sibTrans" cxnId="{AF2AB635-9BC2-4E5C-8B3E-FE80F0FB7FEC}">
      <dgm:prSet/>
      <dgm:spPr/>
      <dgm:t>
        <a:bodyPr/>
        <a:lstStyle/>
        <a:p>
          <a:endParaRPr lang="en-US"/>
        </a:p>
      </dgm:t>
    </dgm:pt>
    <dgm:pt modelId="{71110B76-611D-4C97-96C1-2209DDDF7CA0}">
      <dgm:prSet phldrT="[Text]" custT="1"/>
      <dgm:spPr/>
      <dgm:t>
        <a:bodyPr/>
        <a:lstStyle/>
        <a:p>
          <a:pPr algn="l"/>
          <a:endParaRPr lang="en-US" sz="1400" dirty="0"/>
        </a:p>
        <a:p>
          <a:pPr algn="l"/>
          <a:r>
            <a:rPr lang="en-US" sz="1400" dirty="0"/>
            <a:t>-Ideation/ Brainstorming Tool</a:t>
          </a:r>
        </a:p>
        <a:p>
          <a:pPr algn="l"/>
          <a:r>
            <a:rPr lang="en-US" sz="1400" dirty="0"/>
            <a:t>-Action Planning</a:t>
          </a:r>
        </a:p>
      </dgm:t>
    </dgm:pt>
    <dgm:pt modelId="{B8FF8F7A-CED8-4083-BCA0-7DA58F05C1EA}" type="parTrans" cxnId="{D9F32F22-EB47-4266-950D-7FD8F7B9E4FE}">
      <dgm:prSet/>
      <dgm:spPr/>
      <dgm:t>
        <a:bodyPr/>
        <a:lstStyle/>
        <a:p>
          <a:endParaRPr lang="en-US"/>
        </a:p>
      </dgm:t>
    </dgm:pt>
    <dgm:pt modelId="{C634F5FD-04C2-4383-9DE6-33E3550073F3}" type="sibTrans" cxnId="{D9F32F22-EB47-4266-950D-7FD8F7B9E4FE}">
      <dgm:prSet/>
      <dgm:spPr/>
      <dgm:t>
        <a:bodyPr/>
        <a:lstStyle/>
        <a:p>
          <a:endParaRPr lang="en-US"/>
        </a:p>
      </dgm:t>
    </dgm:pt>
    <dgm:pt modelId="{AA6F58DA-52D3-4BA9-B5BB-5C0CF7660922}">
      <dgm:prSet phldrT="[Text]"/>
      <dgm:spPr/>
      <dgm:t>
        <a:bodyPr/>
        <a:lstStyle/>
        <a:p>
          <a:pPr>
            <a:buFontTx/>
            <a:buNone/>
          </a:pPr>
          <a:r>
            <a:rPr lang="en-US" dirty="0"/>
            <a:t>4. Act</a:t>
          </a:r>
        </a:p>
      </dgm:t>
    </dgm:pt>
    <dgm:pt modelId="{6E3D8EC7-ECC0-4554-B1F9-60EA7B7A5D66}" type="parTrans" cxnId="{57507532-E40B-4FFB-BA07-0508FA367E27}">
      <dgm:prSet/>
      <dgm:spPr/>
      <dgm:t>
        <a:bodyPr/>
        <a:lstStyle/>
        <a:p>
          <a:endParaRPr lang="en-US"/>
        </a:p>
      </dgm:t>
    </dgm:pt>
    <dgm:pt modelId="{58AE41F2-8B54-48A0-AC1E-69204B6B399C}" type="sibTrans" cxnId="{57507532-E40B-4FFB-BA07-0508FA367E27}">
      <dgm:prSet/>
      <dgm:spPr/>
      <dgm:t>
        <a:bodyPr/>
        <a:lstStyle/>
        <a:p>
          <a:endParaRPr lang="en-US"/>
        </a:p>
      </dgm:t>
    </dgm:pt>
    <dgm:pt modelId="{B4B5E516-A157-4A3D-8D38-A038D34E68FA}">
      <dgm:prSet phldrT="[Text]"/>
      <dgm:spPr/>
      <dgm:t>
        <a:bodyPr/>
        <a:lstStyle/>
        <a:p>
          <a:pPr>
            <a:buFontTx/>
            <a:buNone/>
          </a:pPr>
          <a:endParaRPr lang="en-US" dirty="0"/>
        </a:p>
      </dgm:t>
    </dgm:pt>
    <dgm:pt modelId="{E756941F-1F98-4C90-A049-4DC828949D17}" type="parTrans" cxnId="{984973EB-B1CD-4363-ADC7-324F1CC1A2F3}">
      <dgm:prSet/>
      <dgm:spPr/>
      <dgm:t>
        <a:bodyPr/>
        <a:lstStyle/>
        <a:p>
          <a:endParaRPr lang="en-US"/>
        </a:p>
      </dgm:t>
    </dgm:pt>
    <dgm:pt modelId="{E99DFE73-AF2B-41B3-93F5-2CE5FEFD7B6D}" type="sibTrans" cxnId="{984973EB-B1CD-4363-ADC7-324F1CC1A2F3}">
      <dgm:prSet/>
      <dgm:spPr/>
      <dgm:t>
        <a:bodyPr/>
        <a:lstStyle/>
        <a:p>
          <a:endParaRPr lang="en-US"/>
        </a:p>
      </dgm:t>
    </dgm:pt>
    <dgm:pt modelId="{AE17EC1C-9A0F-4F2C-9E9A-5C067E8269A2}">
      <dgm:prSet phldrT="[Text]"/>
      <dgm:spPr/>
      <dgm:t>
        <a:bodyPr/>
        <a:lstStyle/>
        <a:p>
          <a:pPr>
            <a:buFontTx/>
            <a:buNone/>
          </a:pPr>
          <a:endParaRPr lang="en-US" dirty="0"/>
        </a:p>
      </dgm:t>
    </dgm:pt>
    <dgm:pt modelId="{8FBE863C-637E-4C09-A31A-91BAF8A3E6A1}" type="parTrans" cxnId="{4187FE6C-70AF-4EC0-853E-43C4A7B1BB96}">
      <dgm:prSet/>
      <dgm:spPr/>
      <dgm:t>
        <a:bodyPr/>
        <a:lstStyle/>
        <a:p>
          <a:endParaRPr lang="en-US"/>
        </a:p>
      </dgm:t>
    </dgm:pt>
    <dgm:pt modelId="{D63ABE8B-8E1A-4CD5-A784-F339F7C88C9C}" type="sibTrans" cxnId="{4187FE6C-70AF-4EC0-853E-43C4A7B1BB96}">
      <dgm:prSet/>
      <dgm:spPr/>
      <dgm:t>
        <a:bodyPr/>
        <a:lstStyle/>
        <a:p>
          <a:endParaRPr lang="en-US"/>
        </a:p>
      </dgm:t>
    </dgm:pt>
    <dgm:pt modelId="{2F5923F3-5FB1-414C-A670-FC873C8EB7DD}" type="pres">
      <dgm:prSet presAssocID="{676A0643-7472-4BBB-8823-E8C9F50A276E}" presName="cycleMatrixDiagram" presStyleCnt="0">
        <dgm:presLayoutVars>
          <dgm:chMax val="1"/>
          <dgm:dir/>
          <dgm:animLvl val="lvl"/>
          <dgm:resizeHandles val="exact"/>
        </dgm:presLayoutVars>
      </dgm:prSet>
      <dgm:spPr/>
    </dgm:pt>
    <dgm:pt modelId="{F449986A-C8D0-4F90-8478-CEEEBC386233}" type="pres">
      <dgm:prSet presAssocID="{676A0643-7472-4BBB-8823-E8C9F50A276E}" presName="children" presStyleCnt="0"/>
      <dgm:spPr/>
    </dgm:pt>
    <dgm:pt modelId="{40FBF3FF-7EC6-40B4-8AF6-C12AB517ADB6}" type="pres">
      <dgm:prSet presAssocID="{676A0643-7472-4BBB-8823-E8C9F50A276E}" presName="child1group" presStyleCnt="0"/>
      <dgm:spPr/>
    </dgm:pt>
    <dgm:pt modelId="{FC250729-2872-4987-BEF9-B61494781B1E}" type="pres">
      <dgm:prSet presAssocID="{676A0643-7472-4BBB-8823-E8C9F50A276E}" presName="child1" presStyleLbl="bgAcc1" presStyleIdx="0" presStyleCnt="4"/>
      <dgm:spPr/>
    </dgm:pt>
    <dgm:pt modelId="{1AB5F58E-35FF-4F62-A95C-4C5358D91E37}" type="pres">
      <dgm:prSet presAssocID="{676A0643-7472-4BBB-8823-E8C9F50A276E}" presName="child1Text" presStyleLbl="bgAcc1" presStyleIdx="0" presStyleCnt="4">
        <dgm:presLayoutVars>
          <dgm:bulletEnabled val="1"/>
        </dgm:presLayoutVars>
      </dgm:prSet>
      <dgm:spPr/>
    </dgm:pt>
    <dgm:pt modelId="{7E994D38-2EC9-4830-8353-777B2E7FDA48}" type="pres">
      <dgm:prSet presAssocID="{676A0643-7472-4BBB-8823-E8C9F50A276E}" presName="child2group" presStyleCnt="0"/>
      <dgm:spPr/>
    </dgm:pt>
    <dgm:pt modelId="{5AA035E5-6888-4DCE-A9C1-AF11211D3633}" type="pres">
      <dgm:prSet presAssocID="{676A0643-7472-4BBB-8823-E8C9F50A276E}" presName="child2" presStyleLbl="bgAcc1" presStyleIdx="1" presStyleCnt="4"/>
      <dgm:spPr/>
    </dgm:pt>
    <dgm:pt modelId="{5EA40212-025F-4A4D-BA2B-8C31E8DAFD27}" type="pres">
      <dgm:prSet presAssocID="{676A0643-7472-4BBB-8823-E8C9F50A276E}" presName="child2Text" presStyleLbl="bgAcc1" presStyleIdx="1" presStyleCnt="4">
        <dgm:presLayoutVars>
          <dgm:bulletEnabled val="1"/>
        </dgm:presLayoutVars>
      </dgm:prSet>
      <dgm:spPr/>
    </dgm:pt>
    <dgm:pt modelId="{8DF9BE9A-92AE-47AF-8130-73B016BE10D9}" type="pres">
      <dgm:prSet presAssocID="{676A0643-7472-4BBB-8823-E8C9F50A276E}" presName="child3group" presStyleCnt="0"/>
      <dgm:spPr/>
    </dgm:pt>
    <dgm:pt modelId="{2940BF29-F147-46E6-B4EC-BF17F0E041E1}" type="pres">
      <dgm:prSet presAssocID="{676A0643-7472-4BBB-8823-E8C9F50A276E}" presName="child3" presStyleLbl="bgAcc1" presStyleIdx="2" presStyleCnt="4" custScaleX="108443"/>
      <dgm:spPr/>
    </dgm:pt>
    <dgm:pt modelId="{139D4DCA-8211-4C66-8C42-B19E5FB6B66D}" type="pres">
      <dgm:prSet presAssocID="{676A0643-7472-4BBB-8823-E8C9F50A276E}" presName="child3Text" presStyleLbl="bgAcc1" presStyleIdx="2" presStyleCnt="4">
        <dgm:presLayoutVars>
          <dgm:bulletEnabled val="1"/>
        </dgm:presLayoutVars>
      </dgm:prSet>
      <dgm:spPr/>
    </dgm:pt>
    <dgm:pt modelId="{F183EDB3-8CD8-41EF-B4A4-49D3E6882F5A}" type="pres">
      <dgm:prSet presAssocID="{676A0643-7472-4BBB-8823-E8C9F50A276E}" presName="child4group" presStyleCnt="0"/>
      <dgm:spPr/>
    </dgm:pt>
    <dgm:pt modelId="{DBF5A0B9-8E06-4244-8973-C22103D258B5}" type="pres">
      <dgm:prSet presAssocID="{676A0643-7472-4BBB-8823-E8C9F50A276E}" presName="child4" presStyleLbl="bgAcc1" presStyleIdx="3" presStyleCnt="4"/>
      <dgm:spPr/>
    </dgm:pt>
    <dgm:pt modelId="{F51DED83-426D-4130-8139-64344DA4DD9D}" type="pres">
      <dgm:prSet presAssocID="{676A0643-7472-4BBB-8823-E8C9F50A276E}" presName="child4Text" presStyleLbl="bgAcc1" presStyleIdx="3" presStyleCnt="4">
        <dgm:presLayoutVars>
          <dgm:bulletEnabled val="1"/>
        </dgm:presLayoutVars>
      </dgm:prSet>
      <dgm:spPr/>
    </dgm:pt>
    <dgm:pt modelId="{7FF88E9D-3308-4DA6-9994-1BF4C216B53C}" type="pres">
      <dgm:prSet presAssocID="{676A0643-7472-4BBB-8823-E8C9F50A276E}" presName="childPlaceholder" presStyleCnt="0"/>
      <dgm:spPr/>
    </dgm:pt>
    <dgm:pt modelId="{90EA0809-5E18-4EF4-891E-A042A7FAF7C2}" type="pres">
      <dgm:prSet presAssocID="{676A0643-7472-4BBB-8823-E8C9F50A276E}" presName="circle" presStyleCnt="0"/>
      <dgm:spPr/>
    </dgm:pt>
    <dgm:pt modelId="{C606E15F-73AC-4A51-AD87-DBA797C6FD0D}" type="pres">
      <dgm:prSet presAssocID="{676A0643-7472-4BBB-8823-E8C9F50A276E}" presName="quadrant1" presStyleLbl="node1" presStyleIdx="0" presStyleCnt="4">
        <dgm:presLayoutVars>
          <dgm:chMax val="1"/>
          <dgm:bulletEnabled val="1"/>
        </dgm:presLayoutVars>
      </dgm:prSet>
      <dgm:spPr/>
    </dgm:pt>
    <dgm:pt modelId="{7334129B-8C5D-4B6C-8C34-70968F61FC06}" type="pres">
      <dgm:prSet presAssocID="{676A0643-7472-4BBB-8823-E8C9F50A276E}" presName="quadrant2" presStyleLbl="node1" presStyleIdx="1" presStyleCnt="4">
        <dgm:presLayoutVars>
          <dgm:chMax val="1"/>
          <dgm:bulletEnabled val="1"/>
        </dgm:presLayoutVars>
      </dgm:prSet>
      <dgm:spPr/>
    </dgm:pt>
    <dgm:pt modelId="{7C8583D9-461F-4714-8CAA-C3BD2EB78C9E}" type="pres">
      <dgm:prSet presAssocID="{676A0643-7472-4BBB-8823-E8C9F50A276E}" presName="quadrant3" presStyleLbl="node1" presStyleIdx="2" presStyleCnt="4">
        <dgm:presLayoutVars>
          <dgm:chMax val="1"/>
          <dgm:bulletEnabled val="1"/>
        </dgm:presLayoutVars>
      </dgm:prSet>
      <dgm:spPr/>
    </dgm:pt>
    <dgm:pt modelId="{B57F7A79-156F-4AC0-80A0-5E2A60262F98}" type="pres">
      <dgm:prSet presAssocID="{676A0643-7472-4BBB-8823-E8C9F50A276E}" presName="quadrant4" presStyleLbl="node1" presStyleIdx="3" presStyleCnt="4">
        <dgm:presLayoutVars>
          <dgm:chMax val="1"/>
          <dgm:bulletEnabled val="1"/>
        </dgm:presLayoutVars>
      </dgm:prSet>
      <dgm:spPr/>
    </dgm:pt>
    <dgm:pt modelId="{5578E030-5871-4F06-AA5D-A19BCA0ABDA4}" type="pres">
      <dgm:prSet presAssocID="{676A0643-7472-4BBB-8823-E8C9F50A276E}" presName="quadrantPlaceholder" presStyleCnt="0"/>
      <dgm:spPr/>
    </dgm:pt>
    <dgm:pt modelId="{F5E16D85-0AA6-4BA2-B717-62C877B7E38D}" type="pres">
      <dgm:prSet presAssocID="{676A0643-7472-4BBB-8823-E8C9F50A276E}" presName="center1" presStyleLbl="fgShp" presStyleIdx="0" presStyleCnt="2" custScaleX="55620" custScaleY="62199"/>
      <dgm:spPr/>
    </dgm:pt>
    <dgm:pt modelId="{ACD9806A-1CAB-4D11-8F79-93697D6DE683}" type="pres">
      <dgm:prSet presAssocID="{676A0643-7472-4BBB-8823-E8C9F50A276E}" presName="center2" presStyleLbl="fgShp" presStyleIdx="1" presStyleCnt="2" custScaleX="62982" custScaleY="64055"/>
      <dgm:spPr/>
    </dgm:pt>
  </dgm:ptLst>
  <dgm:cxnLst>
    <dgm:cxn modelId="{BDA8AA10-71AF-40B8-BF9E-62060143EEF3}" type="presOf" srcId="{DAA88846-8941-4B8D-A781-4381FC9A0673}" destId="{2940BF29-F147-46E6-B4EC-BF17F0E041E1}" srcOrd="0" destOrd="1" presId="urn:microsoft.com/office/officeart/2005/8/layout/cycle4"/>
    <dgm:cxn modelId="{3F019520-5A80-4D07-AF79-B8174E9C3339}" type="presOf" srcId="{AE17EC1C-9A0F-4F2C-9E9A-5C067E8269A2}" destId="{F51DED83-426D-4130-8139-64344DA4DD9D}" srcOrd="1" destOrd="0" presId="urn:microsoft.com/office/officeart/2005/8/layout/cycle4"/>
    <dgm:cxn modelId="{D9F32F22-EB47-4266-950D-7FD8F7B9E4FE}" srcId="{676A0643-7472-4BBB-8823-E8C9F50A276E}" destId="{71110B76-611D-4C97-96C1-2209DDDF7CA0}" srcOrd="3" destOrd="0" parTransId="{B8FF8F7A-CED8-4083-BCA0-7DA58F05C1EA}" sibTransId="{C634F5FD-04C2-4383-9DE6-33E3550073F3}"/>
    <dgm:cxn modelId="{6277CA2F-BA8A-4591-AF8D-884C99C52121}" srcId="{AC5CAC85-1DB4-43B1-B4BC-F927E14ED906}" destId="{E911EB2C-EA6F-4592-9149-08B0C5AC67DE}" srcOrd="0" destOrd="0" parTransId="{9E157817-200F-4CFC-8D5C-B3B20896F2E8}" sibTransId="{0508199B-CE61-4738-BCEC-48A513EAFFAB}"/>
    <dgm:cxn modelId="{57507532-E40B-4FFB-BA07-0508FA367E27}" srcId="{71110B76-611D-4C97-96C1-2209DDDF7CA0}" destId="{AA6F58DA-52D3-4BA9-B5BB-5C0CF7660922}" srcOrd="1" destOrd="0" parTransId="{6E3D8EC7-ECC0-4554-B1F9-60EA7B7A5D66}" sibTransId="{58AE41F2-8B54-48A0-AC1E-69204B6B399C}"/>
    <dgm:cxn modelId="{AF2AB635-9BC2-4E5C-8B3E-FE80F0FB7FEC}" srcId="{0614C4A5-B4A8-4DC0-84A7-926DE5DD7834}" destId="{DAA88846-8941-4B8D-A781-4381FC9A0673}" srcOrd="1" destOrd="0" parTransId="{23BF611C-00B1-485F-8841-42FA813E1A43}" sibTransId="{7111B5F7-00EF-40E7-A1E6-B0AAA9A9E80E}"/>
    <dgm:cxn modelId="{FBEE303D-3F6B-4B35-90DE-BEE4E64A061F}" type="presOf" srcId="{7EF93409-4797-4C15-9A03-700E84C1AE49}" destId="{1AB5F58E-35FF-4F62-A95C-4C5358D91E37}" srcOrd="1" destOrd="0" presId="urn:microsoft.com/office/officeart/2005/8/layout/cycle4"/>
    <dgm:cxn modelId="{DF039D67-2590-4971-A2C2-866302A4DC07}" type="presOf" srcId="{B4B5E516-A157-4A3D-8D38-A038D34E68FA}" destId="{2940BF29-F147-46E6-B4EC-BF17F0E041E1}" srcOrd="0" destOrd="0" presId="urn:microsoft.com/office/officeart/2005/8/layout/cycle4"/>
    <dgm:cxn modelId="{84BDF44A-B4EF-4586-880C-6C7454A1CFE1}" srcId="{676A0643-7472-4BBB-8823-E8C9F50A276E}" destId="{6DA4969C-D983-4A3F-9047-2559EB19BB90}" srcOrd="0" destOrd="0" parTransId="{546F89DB-45BF-4E21-A7AD-FFBFDB31B179}" sibTransId="{E1584C4B-55D2-4C83-BE7F-E84A698006FB}"/>
    <dgm:cxn modelId="{4187FE6C-70AF-4EC0-853E-43C4A7B1BB96}" srcId="{71110B76-611D-4C97-96C1-2209DDDF7CA0}" destId="{AE17EC1C-9A0F-4F2C-9E9A-5C067E8269A2}" srcOrd="0" destOrd="0" parTransId="{8FBE863C-637E-4C09-A31A-91BAF8A3E6A1}" sibTransId="{D63ABE8B-8E1A-4CD5-A784-F339F7C88C9C}"/>
    <dgm:cxn modelId="{CCC7E54D-16E8-4A85-AAE0-A07E344ACA28}" srcId="{676A0643-7472-4BBB-8823-E8C9F50A276E}" destId="{AC5CAC85-1DB4-43B1-B4BC-F927E14ED906}" srcOrd="1" destOrd="0" parTransId="{9E792745-D668-4DE0-8849-A1D8757CF0B3}" sibTransId="{A60D3D4E-8DAE-4AE2-88AD-52313D2067FC}"/>
    <dgm:cxn modelId="{03C0C655-93C4-475E-B959-B25344F4F9CF}" srcId="{6DA4969C-D983-4A3F-9047-2559EB19BB90}" destId="{7EF93409-4797-4C15-9A03-700E84C1AE49}" srcOrd="0" destOrd="0" parTransId="{657AD7E1-972C-424B-B639-AB3E95383B13}" sibTransId="{97B4295D-2A05-48FD-96C0-9AA50F82580E}"/>
    <dgm:cxn modelId="{CA81F675-532C-4BA9-81EF-0E536EFA734D}" type="presOf" srcId="{AA6F58DA-52D3-4BA9-B5BB-5C0CF7660922}" destId="{F51DED83-426D-4130-8139-64344DA4DD9D}" srcOrd="1" destOrd="1" presId="urn:microsoft.com/office/officeart/2005/8/layout/cycle4"/>
    <dgm:cxn modelId="{C314FD78-4837-4197-A5FA-815E9D91120F}" type="presOf" srcId="{7EF93409-4797-4C15-9A03-700E84C1AE49}" destId="{FC250729-2872-4987-BEF9-B61494781B1E}" srcOrd="0" destOrd="0" presId="urn:microsoft.com/office/officeart/2005/8/layout/cycle4"/>
    <dgm:cxn modelId="{07569987-5771-4B79-BB20-0CE68A276228}" type="presOf" srcId="{E911EB2C-EA6F-4592-9149-08B0C5AC67DE}" destId="{5EA40212-025F-4A4D-BA2B-8C31E8DAFD27}" srcOrd="1" destOrd="0" presId="urn:microsoft.com/office/officeart/2005/8/layout/cycle4"/>
    <dgm:cxn modelId="{BD25FD90-B9C9-45E3-909D-FEE9CAB70543}" type="presOf" srcId="{E911EB2C-EA6F-4592-9149-08B0C5AC67DE}" destId="{5AA035E5-6888-4DCE-A9C1-AF11211D3633}" srcOrd="0" destOrd="0" presId="urn:microsoft.com/office/officeart/2005/8/layout/cycle4"/>
    <dgm:cxn modelId="{2CCD8B98-6C4C-4017-8FB1-A8B1B0DFE9ED}" srcId="{676A0643-7472-4BBB-8823-E8C9F50A276E}" destId="{0614C4A5-B4A8-4DC0-84A7-926DE5DD7834}" srcOrd="2" destOrd="0" parTransId="{F7913A27-CA82-4CC6-9642-24A0F00E2B55}" sibTransId="{81278956-4264-4128-BB96-FAE7B5589218}"/>
    <dgm:cxn modelId="{798C23A1-7211-4B29-A671-CC1EAB54654F}" type="presOf" srcId="{0614C4A5-B4A8-4DC0-84A7-926DE5DD7834}" destId="{7C8583D9-461F-4714-8CAA-C3BD2EB78C9E}" srcOrd="0" destOrd="0" presId="urn:microsoft.com/office/officeart/2005/8/layout/cycle4"/>
    <dgm:cxn modelId="{0A2FF3A6-9F5F-4B69-AD43-9AB5F80044D6}" type="presOf" srcId="{676A0643-7472-4BBB-8823-E8C9F50A276E}" destId="{2F5923F3-5FB1-414C-A670-FC873C8EB7DD}" srcOrd="0" destOrd="0" presId="urn:microsoft.com/office/officeart/2005/8/layout/cycle4"/>
    <dgm:cxn modelId="{783C18BB-E0AD-40D2-B4ED-25D399695D3B}" type="presOf" srcId="{6DA4969C-D983-4A3F-9047-2559EB19BB90}" destId="{C606E15F-73AC-4A51-AD87-DBA797C6FD0D}" srcOrd="0" destOrd="0" presId="urn:microsoft.com/office/officeart/2005/8/layout/cycle4"/>
    <dgm:cxn modelId="{B7B1ACC3-BA36-4498-AAF9-DD9FB8DB2F8F}" type="presOf" srcId="{DAA88846-8941-4B8D-A781-4381FC9A0673}" destId="{139D4DCA-8211-4C66-8C42-B19E5FB6B66D}" srcOrd="1" destOrd="1" presId="urn:microsoft.com/office/officeart/2005/8/layout/cycle4"/>
    <dgm:cxn modelId="{277074C6-21B5-41DB-B509-AD9C8085F105}" type="presOf" srcId="{B4B5E516-A157-4A3D-8D38-A038D34E68FA}" destId="{139D4DCA-8211-4C66-8C42-B19E5FB6B66D}" srcOrd="1" destOrd="0" presId="urn:microsoft.com/office/officeart/2005/8/layout/cycle4"/>
    <dgm:cxn modelId="{CDEA04DF-0F09-47E7-A568-FA330E7BB6D8}" type="presOf" srcId="{AA6F58DA-52D3-4BA9-B5BB-5C0CF7660922}" destId="{DBF5A0B9-8E06-4244-8973-C22103D258B5}" srcOrd="0" destOrd="1" presId="urn:microsoft.com/office/officeart/2005/8/layout/cycle4"/>
    <dgm:cxn modelId="{43333BE0-C252-4BEE-867A-ABB21622B403}" type="presOf" srcId="{AC5CAC85-1DB4-43B1-B4BC-F927E14ED906}" destId="{7334129B-8C5D-4B6C-8C34-70968F61FC06}" srcOrd="0" destOrd="0" presId="urn:microsoft.com/office/officeart/2005/8/layout/cycle4"/>
    <dgm:cxn modelId="{E929C9E2-2142-499B-8DD6-3E55517E260B}" type="presOf" srcId="{71110B76-611D-4C97-96C1-2209DDDF7CA0}" destId="{B57F7A79-156F-4AC0-80A0-5E2A60262F98}" srcOrd="0" destOrd="0" presId="urn:microsoft.com/office/officeart/2005/8/layout/cycle4"/>
    <dgm:cxn modelId="{75E1CFEA-6FD6-4740-9FCA-E1F8E00300AF}" type="presOf" srcId="{AE17EC1C-9A0F-4F2C-9E9A-5C067E8269A2}" destId="{DBF5A0B9-8E06-4244-8973-C22103D258B5}" srcOrd="0" destOrd="0" presId="urn:microsoft.com/office/officeart/2005/8/layout/cycle4"/>
    <dgm:cxn modelId="{984973EB-B1CD-4363-ADC7-324F1CC1A2F3}" srcId="{0614C4A5-B4A8-4DC0-84A7-926DE5DD7834}" destId="{B4B5E516-A157-4A3D-8D38-A038D34E68FA}" srcOrd="0" destOrd="0" parTransId="{E756941F-1F98-4C90-A049-4DC828949D17}" sibTransId="{E99DFE73-AF2B-41B3-93F5-2CE5FEFD7B6D}"/>
    <dgm:cxn modelId="{DAACB06E-DA61-47C7-8234-E5AA543CC9AF}" type="presParOf" srcId="{2F5923F3-5FB1-414C-A670-FC873C8EB7DD}" destId="{F449986A-C8D0-4F90-8478-CEEEBC386233}" srcOrd="0" destOrd="0" presId="urn:microsoft.com/office/officeart/2005/8/layout/cycle4"/>
    <dgm:cxn modelId="{84A959A7-6332-420F-B3C3-7B9512DCFBBD}" type="presParOf" srcId="{F449986A-C8D0-4F90-8478-CEEEBC386233}" destId="{40FBF3FF-7EC6-40B4-8AF6-C12AB517ADB6}" srcOrd="0" destOrd="0" presId="urn:microsoft.com/office/officeart/2005/8/layout/cycle4"/>
    <dgm:cxn modelId="{64A52DA2-0611-4014-8886-88A4A0573EFF}" type="presParOf" srcId="{40FBF3FF-7EC6-40B4-8AF6-C12AB517ADB6}" destId="{FC250729-2872-4987-BEF9-B61494781B1E}" srcOrd="0" destOrd="0" presId="urn:microsoft.com/office/officeart/2005/8/layout/cycle4"/>
    <dgm:cxn modelId="{61428D30-2EAB-4079-AB8A-A2947083618B}" type="presParOf" srcId="{40FBF3FF-7EC6-40B4-8AF6-C12AB517ADB6}" destId="{1AB5F58E-35FF-4F62-A95C-4C5358D91E37}" srcOrd="1" destOrd="0" presId="urn:microsoft.com/office/officeart/2005/8/layout/cycle4"/>
    <dgm:cxn modelId="{99DA3900-582A-4294-948D-7E24DC9291BA}" type="presParOf" srcId="{F449986A-C8D0-4F90-8478-CEEEBC386233}" destId="{7E994D38-2EC9-4830-8353-777B2E7FDA48}" srcOrd="1" destOrd="0" presId="urn:microsoft.com/office/officeart/2005/8/layout/cycle4"/>
    <dgm:cxn modelId="{4E0F26D8-3CEC-4529-8E14-758784C08755}" type="presParOf" srcId="{7E994D38-2EC9-4830-8353-777B2E7FDA48}" destId="{5AA035E5-6888-4DCE-A9C1-AF11211D3633}" srcOrd="0" destOrd="0" presId="urn:microsoft.com/office/officeart/2005/8/layout/cycle4"/>
    <dgm:cxn modelId="{DDFA50F0-39D6-4EE1-9276-01AA8BF09104}" type="presParOf" srcId="{7E994D38-2EC9-4830-8353-777B2E7FDA48}" destId="{5EA40212-025F-4A4D-BA2B-8C31E8DAFD27}" srcOrd="1" destOrd="0" presId="urn:microsoft.com/office/officeart/2005/8/layout/cycle4"/>
    <dgm:cxn modelId="{F11E972B-D505-47C3-A171-B4DFB8A49FA7}" type="presParOf" srcId="{F449986A-C8D0-4F90-8478-CEEEBC386233}" destId="{8DF9BE9A-92AE-47AF-8130-73B016BE10D9}" srcOrd="2" destOrd="0" presId="urn:microsoft.com/office/officeart/2005/8/layout/cycle4"/>
    <dgm:cxn modelId="{FC10FC60-6187-43DB-AD12-928E8BDCC98C}" type="presParOf" srcId="{8DF9BE9A-92AE-47AF-8130-73B016BE10D9}" destId="{2940BF29-F147-46E6-B4EC-BF17F0E041E1}" srcOrd="0" destOrd="0" presId="urn:microsoft.com/office/officeart/2005/8/layout/cycle4"/>
    <dgm:cxn modelId="{B691581B-7806-4EEB-8179-F64D549BDACF}" type="presParOf" srcId="{8DF9BE9A-92AE-47AF-8130-73B016BE10D9}" destId="{139D4DCA-8211-4C66-8C42-B19E5FB6B66D}" srcOrd="1" destOrd="0" presId="urn:microsoft.com/office/officeart/2005/8/layout/cycle4"/>
    <dgm:cxn modelId="{BE1B248F-1D4B-4411-AA25-770549532A52}" type="presParOf" srcId="{F449986A-C8D0-4F90-8478-CEEEBC386233}" destId="{F183EDB3-8CD8-41EF-B4A4-49D3E6882F5A}" srcOrd="3" destOrd="0" presId="urn:microsoft.com/office/officeart/2005/8/layout/cycle4"/>
    <dgm:cxn modelId="{5540DF55-5860-4DBC-AAFB-585745752B4A}" type="presParOf" srcId="{F183EDB3-8CD8-41EF-B4A4-49D3E6882F5A}" destId="{DBF5A0B9-8E06-4244-8973-C22103D258B5}" srcOrd="0" destOrd="0" presId="urn:microsoft.com/office/officeart/2005/8/layout/cycle4"/>
    <dgm:cxn modelId="{85FD3A88-FEFD-488B-A6DF-A481062D1C56}" type="presParOf" srcId="{F183EDB3-8CD8-41EF-B4A4-49D3E6882F5A}" destId="{F51DED83-426D-4130-8139-64344DA4DD9D}" srcOrd="1" destOrd="0" presId="urn:microsoft.com/office/officeart/2005/8/layout/cycle4"/>
    <dgm:cxn modelId="{A7B45E15-3FCA-483C-85DA-99485F568456}" type="presParOf" srcId="{F449986A-C8D0-4F90-8478-CEEEBC386233}" destId="{7FF88E9D-3308-4DA6-9994-1BF4C216B53C}" srcOrd="4" destOrd="0" presId="urn:microsoft.com/office/officeart/2005/8/layout/cycle4"/>
    <dgm:cxn modelId="{B9E2E7B7-A577-4125-9623-0CB05AF38B53}" type="presParOf" srcId="{2F5923F3-5FB1-414C-A670-FC873C8EB7DD}" destId="{90EA0809-5E18-4EF4-891E-A042A7FAF7C2}" srcOrd="1" destOrd="0" presId="urn:microsoft.com/office/officeart/2005/8/layout/cycle4"/>
    <dgm:cxn modelId="{369FB3E9-BAB1-4DB2-9FB5-A4DF86D3594C}" type="presParOf" srcId="{90EA0809-5E18-4EF4-891E-A042A7FAF7C2}" destId="{C606E15F-73AC-4A51-AD87-DBA797C6FD0D}" srcOrd="0" destOrd="0" presId="urn:microsoft.com/office/officeart/2005/8/layout/cycle4"/>
    <dgm:cxn modelId="{82E060F6-7638-432F-B312-9872A874AE6F}" type="presParOf" srcId="{90EA0809-5E18-4EF4-891E-A042A7FAF7C2}" destId="{7334129B-8C5D-4B6C-8C34-70968F61FC06}" srcOrd="1" destOrd="0" presId="urn:microsoft.com/office/officeart/2005/8/layout/cycle4"/>
    <dgm:cxn modelId="{EB485470-CDB4-46C7-B92D-AB75666421D6}" type="presParOf" srcId="{90EA0809-5E18-4EF4-891E-A042A7FAF7C2}" destId="{7C8583D9-461F-4714-8CAA-C3BD2EB78C9E}" srcOrd="2" destOrd="0" presId="urn:microsoft.com/office/officeart/2005/8/layout/cycle4"/>
    <dgm:cxn modelId="{F7F7E53F-D932-4E63-9A42-46D66F6426FD}" type="presParOf" srcId="{90EA0809-5E18-4EF4-891E-A042A7FAF7C2}" destId="{B57F7A79-156F-4AC0-80A0-5E2A60262F98}" srcOrd="3" destOrd="0" presId="urn:microsoft.com/office/officeart/2005/8/layout/cycle4"/>
    <dgm:cxn modelId="{08C2E732-D95D-4EFC-8EFE-90DC8FACFD5C}" type="presParOf" srcId="{90EA0809-5E18-4EF4-891E-A042A7FAF7C2}" destId="{5578E030-5871-4F06-AA5D-A19BCA0ABDA4}" srcOrd="4" destOrd="0" presId="urn:microsoft.com/office/officeart/2005/8/layout/cycle4"/>
    <dgm:cxn modelId="{5CC5F350-9679-430E-A104-AFAF3768AF51}" type="presParOf" srcId="{2F5923F3-5FB1-414C-A670-FC873C8EB7DD}" destId="{F5E16D85-0AA6-4BA2-B717-62C877B7E38D}" srcOrd="2" destOrd="0" presId="urn:microsoft.com/office/officeart/2005/8/layout/cycle4"/>
    <dgm:cxn modelId="{EE146675-0734-4A98-85D5-C1B253685B5A}" type="presParOf" srcId="{2F5923F3-5FB1-414C-A670-FC873C8EB7DD}" destId="{ACD9806A-1CAB-4D11-8F79-93697D6DE68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D1E16F-E921-4272-AE54-C90292550F1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EB11AF-AC9A-479C-BED0-1267B86235C1}">
      <dgm:prSet/>
      <dgm:spPr/>
      <dgm:t>
        <a:bodyPr/>
        <a:lstStyle/>
        <a:p>
          <a:pPr>
            <a:lnSpc>
              <a:spcPct val="100000"/>
            </a:lnSpc>
          </a:pPr>
          <a:r>
            <a:rPr lang="en-US" b="1" i="0" baseline="0" dirty="0"/>
            <a:t>Stakeholder sensitization and buy-in at national and sub-national levels</a:t>
          </a:r>
          <a:endParaRPr lang="en-US" dirty="0"/>
        </a:p>
      </dgm:t>
    </dgm:pt>
    <dgm:pt modelId="{FF8EC624-5868-42C1-8FBD-1E1D4E0DAC23}" type="parTrans" cxnId="{1EE9E1E3-DBBE-4009-A581-7672001D1C9C}">
      <dgm:prSet/>
      <dgm:spPr/>
      <dgm:t>
        <a:bodyPr/>
        <a:lstStyle/>
        <a:p>
          <a:endParaRPr lang="en-US"/>
        </a:p>
      </dgm:t>
    </dgm:pt>
    <dgm:pt modelId="{11FD7FDA-DC4C-4D05-8A7D-A0BDE4C3C913}" type="sibTrans" cxnId="{1EE9E1E3-DBBE-4009-A581-7672001D1C9C}">
      <dgm:prSet/>
      <dgm:spPr/>
      <dgm:t>
        <a:bodyPr/>
        <a:lstStyle/>
        <a:p>
          <a:endParaRPr lang="en-US"/>
        </a:p>
      </dgm:t>
    </dgm:pt>
    <dgm:pt modelId="{FB8D51B5-E87A-4220-B306-AF239FE2BBBF}">
      <dgm:prSet/>
      <dgm:spPr/>
      <dgm:t>
        <a:bodyPr/>
        <a:lstStyle/>
        <a:p>
          <a:pPr>
            <a:lnSpc>
              <a:spcPct val="100000"/>
            </a:lnSpc>
          </a:pPr>
          <a:r>
            <a:rPr lang="en-US" b="1" i="0" u="none" strike="noStrike" baseline="0" dirty="0"/>
            <a:t>Identify/prioritize initial behaviors and sub-behaviors</a:t>
          </a:r>
          <a:endParaRPr lang="en-US" dirty="0"/>
        </a:p>
      </dgm:t>
    </dgm:pt>
    <dgm:pt modelId="{E3DBDD0A-2565-4914-98A3-D95907A3CDBA}" type="parTrans" cxnId="{4049F551-BB05-47FC-99DF-94821C112D96}">
      <dgm:prSet/>
      <dgm:spPr/>
      <dgm:t>
        <a:bodyPr/>
        <a:lstStyle/>
        <a:p>
          <a:endParaRPr lang="en-US"/>
        </a:p>
      </dgm:t>
    </dgm:pt>
    <dgm:pt modelId="{EA43A273-5946-4E9B-ACD8-ED0C35AD9B4E}" type="sibTrans" cxnId="{4049F551-BB05-47FC-99DF-94821C112D96}">
      <dgm:prSet/>
      <dgm:spPr/>
      <dgm:t>
        <a:bodyPr/>
        <a:lstStyle/>
        <a:p>
          <a:endParaRPr lang="en-US"/>
        </a:p>
      </dgm:t>
    </dgm:pt>
    <dgm:pt modelId="{F6E3C986-1671-42B1-A183-985ABFFC880A}">
      <dgm:prSet/>
      <dgm:spPr/>
      <dgm:t>
        <a:bodyPr/>
        <a:lstStyle/>
        <a:p>
          <a:pPr>
            <a:lnSpc>
              <a:spcPct val="100000"/>
            </a:lnSpc>
          </a:pPr>
          <a:r>
            <a:rPr lang="en-US" b="1" i="0" baseline="0" dirty="0"/>
            <a:t>Assemble the Core Implementation Team (CIT) and assign roles</a:t>
          </a:r>
          <a:endParaRPr lang="en-US" dirty="0"/>
        </a:p>
      </dgm:t>
    </dgm:pt>
    <dgm:pt modelId="{1917D351-3FC0-473D-89A5-26167E20FA15}" type="parTrans" cxnId="{9C9D83FE-A536-4DB8-9B78-2806226DE404}">
      <dgm:prSet/>
      <dgm:spPr/>
      <dgm:t>
        <a:bodyPr/>
        <a:lstStyle/>
        <a:p>
          <a:endParaRPr lang="en-US"/>
        </a:p>
      </dgm:t>
    </dgm:pt>
    <dgm:pt modelId="{80CC185F-109B-4C62-A8F5-78D4FF0E19C5}" type="sibTrans" cxnId="{9C9D83FE-A536-4DB8-9B78-2806226DE404}">
      <dgm:prSet/>
      <dgm:spPr/>
      <dgm:t>
        <a:bodyPr/>
        <a:lstStyle/>
        <a:p>
          <a:endParaRPr lang="en-US"/>
        </a:p>
      </dgm:t>
    </dgm:pt>
    <dgm:pt modelId="{556679E9-B196-4DA4-907C-624B94EC2955}">
      <dgm:prSet/>
      <dgm:spPr/>
      <dgm:t>
        <a:bodyPr/>
        <a:lstStyle/>
        <a:p>
          <a:pPr>
            <a:lnSpc>
              <a:spcPct val="100000"/>
            </a:lnSpc>
          </a:pPr>
          <a:r>
            <a:rPr lang="en-US" b="1" i="0" dirty="0"/>
            <a:t>Arrange logistics, train CIT, and choose participants for diagnostic phase</a:t>
          </a:r>
          <a:endParaRPr lang="en-US" dirty="0"/>
        </a:p>
      </dgm:t>
    </dgm:pt>
    <dgm:pt modelId="{438D1321-73A8-46A3-8F98-FF103A0794C1}" type="parTrans" cxnId="{E6229826-C119-4360-BED2-70DB0EE9C7EF}">
      <dgm:prSet/>
      <dgm:spPr/>
      <dgm:t>
        <a:bodyPr/>
        <a:lstStyle/>
        <a:p>
          <a:endParaRPr lang="en-US"/>
        </a:p>
      </dgm:t>
    </dgm:pt>
    <dgm:pt modelId="{BC230918-2005-4677-8E55-6822F3CF6EF1}" type="sibTrans" cxnId="{E6229826-C119-4360-BED2-70DB0EE9C7EF}">
      <dgm:prSet/>
      <dgm:spPr/>
      <dgm:t>
        <a:bodyPr/>
        <a:lstStyle/>
        <a:p>
          <a:endParaRPr lang="en-US"/>
        </a:p>
      </dgm:t>
    </dgm:pt>
    <dgm:pt modelId="{D0BD520A-9DF5-4613-A3CC-04D16B171255}" type="pres">
      <dgm:prSet presAssocID="{00D1E16F-E921-4272-AE54-C90292550F17}" presName="root" presStyleCnt="0">
        <dgm:presLayoutVars>
          <dgm:dir/>
          <dgm:resizeHandles val="exact"/>
        </dgm:presLayoutVars>
      </dgm:prSet>
      <dgm:spPr/>
    </dgm:pt>
    <dgm:pt modelId="{56CC9103-CE64-4F82-AB8E-526BB26F3332}" type="pres">
      <dgm:prSet presAssocID="{B3EB11AF-AC9A-479C-BED0-1267B86235C1}" presName="compNode" presStyleCnt="0"/>
      <dgm:spPr/>
    </dgm:pt>
    <dgm:pt modelId="{FF605932-5472-46E6-B5AA-D26A608243B3}" type="pres">
      <dgm:prSet presAssocID="{B3EB11AF-AC9A-479C-BED0-1267B86235C1}" presName="bgRect" presStyleLbl="bgShp" presStyleIdx="0" presStyleCnt="4"/>
      <dgm:spPr/>
    </dgm:pt>
    <dgm:pt modelId="{9832DBF9-B124-4A98-BFFF-4168786A7C02}" type="pres">
      <dgm:prSet presAssocID="{B3EB11AF-AC9A-479C-BED0-1267B86235C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7DC3516-8F21-453F-BDB3-8D4F039C873D}" type="pres">
      <dgm:prSet presAssocID="{B3EB11AF-AC9A-479C-BED0-1267B86235C1}" presName="spaceRect" presStyleCnt="0"/>
      <dgm:spPr/>
    </dgm:pt>
    <dgm:pt modelId="{00F84476-FC36-469D-BC3C-E29D7B2A24C3}" type="pres">
      <dgm:prSet presAssocID="{B3EB11AF-AC9A-479C-BED0-1267B86235C1}" presName="parTx" presStyleLbl="revTx" presStyleIdx="0" presStyleCnt="4">
        <dgm:presLayoutVars>
          <dgm:chMax val="0"/>
          <dgm:chPref val="0"/>
        </dgm:presLayoutVars>
      </dgm:prSet>
      <dgm:spPr/>
    </dgm:pt>
    <dgm:pt modelId="{9740CEB8-0C04-4E98-81E0-A303A723C796}" type="pres">
      <dgm:prSet presAssocID="{11FD7FDA-DC4C-4D05-8A7D-A0BDE4C3C913}" presName="sibTrans" presStyleCnt="0"/>
      <dgm:spPr/>
    </dgm:pt>
    <dgm:pt modelId="{4844DCF2-1B72-4995-B236-81ACC762D819}" type="pres">
      <dgm:prSet presAssocID="{FB8D51B5-E87A-4220-B306-AF239FE2BBBF}" presName="compNode" presStyleCnt="0"/>
      <dgm:spPr/>
    </dgm:pt>
    <dgm:pt modelId="{5BAD33D5-60BC-4E73-A937-C3C55AFC6319}" type="pres">
      <dgm:prSet presAssocID="{FB8D51B5-E87A-4220-B306-AF239FE2BBBF}" presName="bgRect" presStyleLbl="bgShp" presStyleIdx="1" presStyleCnt="4"/>
      <dgm:spPr/>
    </dgm:pt>
    <dgm:pt modelId="{76D0C4CF-C2AE-4300-9856-0DD487E1F638}" type="pres">
      <dgm:prSet presAssocID="{FB8D51B5-E87A-4220-B306-AF239FE2BBB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0A32D8A1-48F7-4646-9C61-B7EA17BC79A2}" type="pres">
      <dgm:prSet presAssocID="{FB8D51B5-E87A-4220-B306-AF239FE2BBBF}" presName="spaceRect" presStyleCnt="0"/>
      <dgm:spPr/>
    </dgm:pt>
    <dgm:pt modelId="{123BA4D5-9FB4-41EF-8663-D33A605F34CC}" type="pres">
      <dgm:prSet presAssocID="{FB8D51B5-E87A-4220-B306-AF239FE2BBBF}" presName="parTx" presStyleLbl="revTx" presStyleIdx="1" presStyleCnt="4">
        <dgm:presLayoutVars>
          <dgm:chMax val="0"/>
          <dgm:chPref val="0"/>
        </dgm:presLayoutVars>
      </dgm:prSet>
      <dgm:spPr/>
    </dgm:pt>
    <dgm:pt modelId="{1749E042-53EA-47A8-B3BC-6D3F37FCE4A1}" type="pres">
      <dgm:prSet presAssocID="{EA43A273-5946-4E9B-ACD8-ED0C35AD9B4E}" presName="sibTrans" presStyleCnt="0"/>
      <dgm:spPr/>
    </dgm:pt>
    <dgm:pt modelId="{987E6BC9-F348-4B1C-B6B5-EFC4C0F6C506}" type="pres">
      <dgm:prSet presAssocID="{F6E3C986-1671-42B1-A183-985ABFFC880A}" presName="compNode" presStyleCnt="0"/>
      <dgm:spPr/>
    </dgm:pt>
    <dgm:pt modelId="{C309BE87-7900-4FC9-903A-0BB834768C71}" type="pres">
      <dgm:prSet presAssocID="{F6E3C986-1671-42B1-A183-985ABFFC880A}" presName="bgRect" presStyleLbl="bgShp" presStyleIdx="2" presStyleCnt="4"/>
      <dgm:spPr/>
    </dgm:pt>
    <dgm:pt modelId="{247A00E1-0BE7-49C9-A939-1DB0923554B8}" type="pres">
      <dgm:prSet presAssocID="{F6E3C986-1671-42B1-A183-985ABFFC880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A1FC0E12-CDF7-44C8-AA51-FFEAD543FAAD}" type="pres">
      <dgm:prSet presAssocID="{F6E3C986-1671-42B1-A183-985ABFFC880A}" presName="spaceRect" presStyleCnt="0"/>
      <dgm:spPr/>
    </dgm:pt>
    <dgm:pt modelId="{48C5DB84-1E73-4F13-9D50-BB5C51C32482}" type="pres">
      <dgm:prSet presAssocID="{F6E3C986-1671-42B1-A183-985ABFFC880A}" presName="parTx" presStyleLbl="revTx" presStyleIdx="2" presStyleCnt="4">
        <dgm:presLayoutVars>
          <dgm:chMax val="0"/>
          <dgm:chPref val="0"/>
        </dgm:presLayoutVars>
      </dgm:prSet>
      <dgm:spPr/>
    </dgm:pt>
    <dgm:pt modelId="{44B05E43-61D9-449A-91F5-A677CB0FC1B1}" type="pres">
      <dgm:prSet presAssocID="{80CC185F-109B-4C62-A8F5-78D4FF0E19C5}" presName="sibTrans" presStyleCnt="0"/>
      <dgm:spPr/>
    </dgm:pt>
    <dgm:pt modelId="{637E2C58-F541-464A-B3BD-A9B12D441D10}" type="pres">
      <dgm:prSet presAssocID="{556679E9-B196-4DA4-907C-624B94EC2955}" presName="compNode" presStyleCnt="0"/>
      <dgm:spPr/>
    </dgm:pt>
    <dgm:pt modelId="{126812B4-A389-4015-9FE2-90075439EBD7}" type="pres">
      <dgm:prSet presAssocID="{556679E9-B196-4DA4-907C-624B94EC2955}" presName="bgRect" presStyleLbl="bgShp" presStyleIdx="3" presStyleCnt="4"/>
      <dgm:spPr/>
    </dgm:pt>
    <dgm:pt modelId="{CCCE0879-117C-4082-A7CF-A64E16CE6A90}" type="pres">
      <dgm:prSet presAssocID="{556679E9-B196-4DA4-907C-624B94EC295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7B3B984-EF89-43E4-B464-39B7FBEF0CE0}" type="pres">
      <dgm:prSet presAssocID="{556679E9-B196-4DA4-907C-624B94EC2955}" presName="spaceRect" presStyleCnt="0"/>
      <dgm:spPr/>
    </dgm:pt>
    <dgm:pt modelId="{2C0A3FFA-B6FD-4C57-94FE-F2E54BA83501}" type="pres">
      <dgm:prSet presAssocID="{556679E9-B196-4DA4-907C-624B94EC2955}" presName="parTx" presStyleLbl="revTx" presStyleIdx="3" presStyleCnt="4">
        <dgm:presLayoutVars>
          <dgm:chMax val="0"/>
          <dgm:chPref val="0"/>
        </dgm:presLayoutVars>
      </dgm:prSet>
      <dgm:spPr/>
    </dgm:pt>
  </dgm:ptLst>
  <dgm:cxnLst>
    <dgm:cxn modelId="{E6229826-C119-4360-BED2-70DB0EE9C7EF}" srcId="{00D1E16F-E921-4272-AE54-C90292550F17}" destId="{556679E9-B196-4DA4-907C-624B94EC2955}" srcOrd="3" destOrd="0" parTransId="{438D1321-73A8-46A3-8F98-FF103A0794C1}" sibTransId="{BC230918-2005-4677-8E55-6822F3CF6EF1}"/>
    <dgm:cxn modelId="{70568138-FFE0-45B9-A035-955B922808C3}" type="presOf" srcId="{FB8D51B5-E87A-4220-B306-AF239FE2BBBF}" destId="{123BA4D5-9FB4-41EF-8663-D33A605F34CC}" srcOrd="0" destOrd="0" presId="urn:microsoft.com/office/officeart/2018/2/layout/IconVerticalSolidList"/>
    <dgm:cxn modelId="{918A7E4C-0D14-4201-A45F-6E7269E90D3B}" type="presOf" srcId="{F6E3C986-1671-42B1-A183-985ABFFC880A}" destId="{48C5DB84-1E73-4F13-9D50-BB5C51C32482}" srcOrd="0" destOrd="0" presId="urn:microsoft.com/office/officeart/2018/2/layout/IconVerticalSolidList"/>
    <dgm:cxn modelId="{4049F551-BB05-47FC-99DF-94821C112D96}" srcId="{00D1E16F-E921-4272-AE54-C90292550F17}" destId="{FB8D51B5-E87A-4220-B306-AF239FE2BBBF}" srcOrd="1" destOrd="0" parTransId="{E3DBDD0A-2565-4914-98A3-D95907A3CDBA}" sibTransId="{EA43A273-5946-4E9B-ACD8-ED0C35AD9B4E}"/>
    <dgm:cxn modelId="{B0464A8E-E8DC-4D14-81F3-D0EA04B2AE7A}" type="presOf" srcId="{B3EB11AF-AC9A-479C-BED0-1267B86235C1}" destId="{00F84476-FC36-469D-BC3C-E29D7B2A24C3}" srcOrd="0" destOrd="0" presId="urn:microsoft.com/office/officeart/2018/2/layout/IconVerticalSolidList"/>
    <dgm:cxn modelId="{2844BEA7-15C9-4BA6-91D9-3502425BB32A}" type="presOf" srcId="{00D1E16F-E921-4272-AE54-C90292550F17}" destId="{D0BD520A-9DF5-4613-A3CC-04D16B171255}" srcOrd="0" destOrd="0" presId="urn:microsoft.com/office/officeart/2018/2/layout/IconVerticalSolidList"/>
    <dgm:cxn modelId="{CADB8EDD-100D-4762-A8B4-1EE65AC9169A}" type="presOf" srcId="{556679E9-B196-4DA4-907C-624B94EC2955}" destId="{2C0A3FFA-B6FD-4C57-94FE-F2E54BA83501}" srcOrd="0" destOrd="0" presId="urn:microsoft.com/office/officeart/2018/2/layout/IconVerticalSolidList"/>
    <dgm:cxn modelId="{1EE9E1E3-DBBE-4009-A581-7672001D1C9C}" srcId="{00D1E16F-E921-4272-AE54-C90292550F17}" destId="{B3EB11AF-AC9A-479C-BED0-1267B86235C1}" srcOrd="0" destOrd="0" parTransId="{FF8EC624-5868-42C1-8FBD-1E1D4E0DAC23}" sibTransId="{11FD7FDA-DC4C-4D05-8A7D-A0BDE4C3C913}"/>
    <dgm:cxn modelId="{9C9D83FE-A536-4DB8-9B78-2806226DE404}" srcId="{00D1E16F-E921-4272-AE54-C90292550F17}" destId="{F6E3C986-1671-42B1-A183-985ABFFC880A}" srcOrd="2" destOrd="0" parTransId="{1917D351-3FC0-473D-89A5-26167E20FA15}" sibTransId="{80CC185F-109B-4C62-A8F5-78D4FF0E19C5}"/>
    <dgm:cxn modelId="{B39CFD36-C9B4-4082-8F93-8CC49FECE8DF}" type="presParOf" srcId="{D0BD520A-9DF5-4613-A3CC-04D16B171255}" destId="{56CC9103-CE64-4F82-AB8E-526BB26F3332}" srcOrd="0" destOrd="0" presId="urn:microsoft.com/office/officeart/2018/2/layout/IconVerticalSolidList"/>
    <dgm:cxn modelId="{9D7660C3-03A7-4CB9-A7AD-E68E633F452B}" type="presParOf" srcId="{56CC9103-CE64-4F82-AB8E-526BB26F3332}" destId="{FF605932-5472-46E6-B5AA-D26A608243B3}" srcOrd="0" destOrd="0" presId="urn:microsoft.com/office/officeart/2018/2/layout/IconVerticalSolidList"/>
    <dgm:cxn modelId="{0B7B705F-C4E2-491A-99DD-B959BBC4CF78}" type="presParOf" srcId="{56CC9103-CE64-4F82-AB8E-526BB26F3332}" destId="{9832DBF9-B124-4A98-BFFF-4168786A7C02}" srcOrd="1" destOrd="0" presId="urn:microsoft.com/office/officeart/2018/2/layout/IconVerticalSolidList"/>
    <dgm:cxn modelId="{B55592A3-250F-470D-BE79-CA1C6D264F63}" type="presParOf" srcId="{56CC9103-CE64-4F82-AB8E-526BB26F3332}" destId="{C7DC3516-8F21-453F-BDB3-8D4F039C873D}" srcOrd="2" destOrd="0" presId="urn:microsoft.com/office/officeart/2018/2/layout/IconVerticalSolidList"/>
    <dgm:cxn modelId="{5330668A-8AD3-45EC-9EF7-5980126256E5}" type="presParOf" srcId="{56CC9103-CE64-4F82-AB8E-526BB26F3332}" destId="{00F84476-FC36-469D-BC3C-E29D7B2A24C3}" srcOrd="3" destOrd="0" presId="urn:microsoft.com/office/officeart/2018/2/layout/IconVerticalSolidList"/>
    <dgm:cxn modelId="{BB62F098-688A-4CA8-86C9-ABACD66CA338}" type="presParOf" srcId="{D0BD520A-9DF5-4613-A3CC-04D16B171255}" destId="{9740CEB8-0C04-4E98-81E0-A303A723C796}" srcOrd="1" destOrd="0" presId="urn:microsoft.com/office/officeart/2018/2/layout/IconVerticalSolidList"/>
    <dgm:cxn modelId="{EE66F18C-E596-4819-A487-BDEDAD2015B4}" type="presParOf" srcId="{D0BD520A-9DF5-4613-A3CC-04D16B171255}" destId="{4844DCF2-1B72-4995-B236-81ACC762D819}" srcOrd="2" destOrd="0" presId="urn:microsoft.com/office/officeart/2018/2/layout/IconVerticalSolidList"/>
    <dgm:cxn modelId="{55ECFDE7-8BE3-4762-A1A2-60DDE8B76ED9}" type="presParOf" srcId="{4844DCF2-1B72-4995-B236-81ACC762D819}" destId="{5BAD33D5-60BC-4E73-A937-C3C55AFC6319}" srcOrd="0" destOrd="0" presId="urn:microsoft.com/office/officeart/2018/2/layout/IconVerticalSolidList"/>
    <dgm:cxn modelId="{B73CFDEA-7546-4487-93EC-F86C7ED781C9}" type="presParOf" srcId="{4844DCF2-1B72-4995-B236-81ACC762D819}" destId="{76D0C4CF-C2AE-4300-9856-0DD487E1F638}" srcOrd="1" destOrd="0" presId="urn:microsoft.com/office/officeart/2018/2/layout/IconVerticalSolidList"/>
    <dgm:cxn modelId="{9AD45DC8-22A2-4713-83C1-C348CD45F32B}" type="presParOf" srcId="{4844DCF2-1B72-4995-B236-81ACC762D819}" destId="{0A32D8A1-48F7-4646-9C61-B7EA17BC79A2}" srcOrd="2" destOrd="0" presId="urn:microsoft.com/office/officeart/2018/2/layout/IconVerticalSolidList"/>
    <dgm:cxn modelId="{B6D39B01-772E-4D5E-9AF2-202389346314}" type="presParOf" srcId="{4844DCF2-1B72-4995-B236-81ACC762D819}" destId="{123BA4D5-9FB4-41EF-8663-D33A605F34CC}" srcOrd="3" destOrd="0" presId="urn:microsoft.com/office/officeart/2018/2/layout/IconVerticalSolidList"/>
    <dgm:cxn modelId="{693A3B7C-941D-492A-A85A-550B4ACC970C}" type="presParOf" srcId="{D0BD520A-9DF5-4613-A3CC-04D16B171255}" destId="{1749E042-53EA-47A8-B3BC-6D3F37FCE4A1}" srcOrd="3" destOrd="0" presId="urn:microsoft.com/office/officeart/2018/2/layout/IconVerticalSolidList"/>
    <dgm:cxn modelId="{E729503E-115A-4E4A-B7B8-F569825FF018}" type="presParOf" srcId="{D0BD520A-9DF5-4613-A3CC-04D16B171255}" destId="{987E6BC9-F348-4B1C-B6B5-EFC4C0F6C506}" srcOrd="4" destOrd="0" presId="urn:microsoft.com/office/officeart/2018/2/layout/IconVerticalSolidList"/>
    <dgm:cxn modelId="{557B4CCF-D75F-48FB-A0C1-11E9EE171631}" type="presParOf" srcId="{987E6BC9-F348-4B1C-B6B5-EFC4C0F6C506}" destId="{C309BE87-7900-4FC9-903A-0BB834768C71}" srcOrd="0" destOrd="0" presId="urn:microsoft.com/office/officeart/2018/2/layout/IconVerticalSolidList"/>
    <dgm:cxn modelId="{09B7115A-C335-4DE6-9AB1-01232A2BBFDF}" type="presParOf" srcId="{987E6BC9-F348-4B1C-B6B5-EFC4C0F6C506}" destId="{247A00E1-0BE7-49C9-A939-1DB0923554B8}" srcOrd="1" destOrd="0" presId="urn:microsoft.com/office/officeart/2018/2/layout/IconVerticalSolidList"/>
    <dgm:cxn modelId="{12117A9B-3193-4929-A04E-C0DFD63B8E92}" type="presParOf" srcId="{987E6BC9-F348-4B1C-B6B5-EFC4C0F6C506}" destId="{A1FC0E12-CDF7-44C8-AA51-FFEAD543FAAD}" srcOrd="2" destOrd="0" presId="urn:microsoft.com/office/officeart/2018/2/layout/IconVerticalSolidList"/>
    <dgm:cxn modelId="{B999BE9A-5805-4C94-B447-45A3F78CA17F}" type="presParOf" srcId="{987E6BC9-F348-4B1C-B6B5-EFC4C0F6C506}" destId="{48C5DB84-1E73-4F13-9D50-BB5C51C32482}" srcOrd="3" destOrd="0" presId="urn:microsoft.com/office/officeart/2018/2/layout/IconVerticalSolidList"/>
    <dgm:cxn modelId="{9C5CC07E-CAB3-481E-BB88-B8C3D0C01BE8}" type="presParOf" srcId="{D0BD520A-9DF5-4613-A3CC-04D16B171255}" destId="{44B05E43-61D9-449A-91F5-A677CB0FC1B1}" srcOrd="5" destOrd="0" presId="urn:microsoft.com/office/officeart/2018/2/layout/IconVerticalSolidList"/>
    <dgm:cxn modelId="{07E3A200-273E-40FB-8712-85065CD3F3D5}" type="presParOf" srcId="{D0BD520A-9DF5-4613-A3CC-04D16B171255}" destId="{637E2C58-F541-464A-B3BD-A9B12D441D10}" srcOrd="6" destOrd="0" presId="urn:microsoft.com/office/officeart/2018/2/layout/IconVerticalSolidList"/>
    <dgm:cxn modelId="{2A4D4B31-9D79-4382-B098-6D725DD7C017}" type="presParOf" srcId="{637E2C58-F541-464A-B3BD-A9B12D441D10}" destId="{126812B4-A389-4015-9FE2-90075439EBD7}" srcOrd="0" destOrd="0" presId="urn:microsoft.com/office/officeart/2018/2/layout/IconVerticalSolidList"/>
    <dgm:cxn modelId="{774A41C8-E836-499D-A65F-CCAF0992CBFE}" type="presParOf" srcId="{637E2C58-F541-464A-B3BD-A9B12D441D10}" destId="{CCCE0879-117C-4082-A7CF-A64E16CE6A90}" srcOrd="1" destOrd="0" presId="urn:microsoft.com/office/officeart/2018/2/layout/IconVerticalSolidList"/>
    <dgm:cxn modelId="{6981EB3B-4946-44F6-8DAE-CA19198A17C8}" type="presParOf" srcId="{637E2C58-F541-464A-B3BD-A9B12D441D10}" destId="{C7B3B984-EF89-43E4-B464-39B7FBEF0CE0}" srcOrd="2" destOrd="0" presId="urn:microsoft.com/office/officeart/2018/2/layout/IconVerticalSolidList"/>
    <dgm:cxn modelId="{28537C52-ED42-4B2E-863F-39D1BA740D96}" type="presParOf" srcId="{637E2C58-F541-464A-B3BD-A9B12D441D10}" destId="{2C0A3FFA-B6FD-4C57-94FE-F2E54BA8350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6A0643-7472-4BBB-8823-E8C9F50A276E}"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6DA4969C-D983-4A3F-9047-2559EB19BB90}">
      <dgm:prSet phldrT="[Text]" custT="1"/>
      <dgm:spPr/>
      <dgm:t>
        <a:bodyPr/>
        <a:lstStyle/>
        <a:p>
          <a:pPr algn="l"/>
          <a:r>
            <a:rPr lang="en-US" sz="1400" dirty="0"/>
            <a:t>-Core implementation team</a:t>
          </a:r>
        </a:p>
        <a:p>
          <a:pPr algn="l"/>
          <a:r>
            <a:rPr lang="en-US" sz="1400" dirty="0"/>
            <a:t>-Focus Behaviors</a:t>
          </a:r>
        </a:p>
        <a:p>
          <a:pPr algn="l"/>
          <a:r>
            <a:rPr lang="en-US" sz="1400" dirty="0"/>
            <a:t>-Schedules and Logistics</a:t>
          </a:r>
        </a:p>
        <a:p>
          <a:pPr algn="l"/>
          <a:r>
            <a:rPr lang="en-US" sz="1400" dirty="0"/>
            <a:t>-Training</a:t>
          </a:r>
        </a:p>
      </dgm:t>
    </dgm:pt>
    <dgm:pt modelId="{546F89DB-45BF-4E21-A7AD-FFBFDB31B179}" type="parTrans" cxnId="{84BDF44A-B4EF-4586-880C-6C7454A1CFE1}">
      <dgm:prSet/>
      <dgm:spPr/>
      <dgm:t>
        <a:bodyPr/>
        <a:lstStyle/>
        <a:p>
          <a:endParaRPr lang="en-US"/>
        </a:p>
      </dgm:t>
    </dgm:pt>
    <dgm:pt modelId="{E1584C4B-55D2-4C83-BE7F-E84A698006FB}" type="sibTrans" cxnId="{84BDF44A-B4EF-4586-880C-6C7454A1CFE1}">
      <dgm:prSet/>
      <dgm:spPr/>
      <dgm:t>
        <a:bodyPr/>
        <a:lstStyle/>
        <a:p>
          <a:endParaRPr lang="en-US"/>
        </a:p>
      </dgm:t>
    </dgm:pt>
    <dgm:pt modelId="{7EF93409-4797-4C15-9A03-700E84C1AE49}">
      <dgm:prSet phldrT="[Text]"/>
      <dgm:spPr/>
      <dgm:t>
        <a:bodyPr/>
        <a:lstStyle/>
        <a:p>
          <a:pPr>
            <a:buFontTx/>
            <a:buNone/>
          </a:pPr>
          <a:r>
            <a:rPr lang="en-US" dirty="0"/>
            <a:t>1. Prepare</a:t>
          </a:r>
        </a:p>
      </dgm:t>
    </dgm:pt>
    <dgm:pt modelId="{657AD7E1-972C-424B-B639-AB3E95383B13}" type="parTrans" cxnId="{03C0C655-93C4-475E-B959-B25344F4F9CF}">
      <dgm:prSet/>
      <dgm:spPr/>
      <dgm:t>
        <a:bodyPr/>
        <a:lstStyle/>
        <a:p>
          <a:endParaRPr lang="en-US"/>
        </a:p>
      </dgm:t>
    </dgm:pt>
    <dgm:pt modelId="{97B4295D-2A05-48FD-96C0-9AA50F82580E}" type="sibTrans" cxnId="{03C0C655-93C4-475E-B959-B25344F4F9CF}">
      <dgm:prSet/>
      <dgm:spPr/>
      <dgm:t>
        <a:bodyPr/>
        <a:lstStyle/>
        <a:p>
          <a:endParaRPr lang="en-US"/>
        </a:p>
      </dgm:t>
    </dgm:pt>
    <dgm:pt modelId="{AC5CAC85-1DB4-43B1-B4BC-F927E14ED906}">
      <dgm:prSet phldrT="[Text]" custT="1"/>
      <dgm:spPr/>
      <dgm:t>
        <a:bodyPr/>
        <a:lstStyle/>
        <a:p>
          <a:pPr algn="l"/>
          <a:r>
            <a:rPr lang="en-US" sz="1300" dirty="0"/>
            <a:t>-Provider Behavioral Blueprint</a:t>
          </a:r>
        </a:p>
        <a:p>
          <a:pPr algn="l"/>
          <a:r>
            <a:rPr lang="en-US" sz="1300" dirty="0"/>
            <a:t>-District Health Officer Blueprint</a:t>
          </a:r>
        </a:p>
        <a:p>
          <a:pPr algn="l"/>
          <a:r>
            <a:rPr lang="en-US" sz="1300" dirty="0"/>
            <a:t>-Client Scenario Tool</a:t>
          </a:r>
        </a:p>
        <a:p>
          <a:pPr algn="l"/>
          <a:r>
            <a:rPr lang="en-US" sz="1300" dirty="0"/>
            <a:t>-Facility                  Observational Guide</a:t>
          </a:r>
        </a:p>
        <a:p>
          <a:pPr algn="ctr"/>
          <a:endParaRPr lang="en-US" sz="1100" dirty="0"/>
        </a:p>
      </dgm:t>
    </dgm:pt>
    <dgm:pt modelId="{9E792745-D668-4DE0-8849-A1D8757CF0B3}" type="parTrans" cxnId="{CCC7E54D-16E8-4A85-AAE0-A07E344ACA28}">
      <dgm:prSet/>
      <dgm:spPr/>
      <dgm:t>
        <a:bodyPr/>
        <a:lstStyle/>
        <a:p>
          <a:endParaRPr lang="en-US"/>
        </a:p>
      </dgm:t>
    </dgm:pt>
    <dgm:pt modelId="{A60D3D4E-8DAE-4AE2-88AD-52313D2067FC}" type="sibTrans" cxnId="{CCC7E54D-16E8-4A85-AAE0-A07E344ACA28}">
      <dgm:prSet/>
      <dgm:spPr/>
      <dgm:t>
        <a:bodyPr/>
        <a:lstStyle/>
        <a:p>
          <a:endParaRPr lang="en-US"/>
        </a:p>
      </dgm:t>
    </dgm:pt>
    <dgm:pt modelId="{E911EB2C-EA6F-4592-9149-08B0C5AC67DE}">
      <dgm:prSet phldrT="[Text]"/>
      <dgm:spPr/>
      <dgm:t>
        <a:bodyPr/>
        <a:lstStyle/>
        <a:p>
          <a:pPr>
            <a:buFontTx/>
            <a:buNone/>
          </a:pPr>
          <a:r>
            <a:rPr lang="en-US" dirty="0"/>
            <a:t>2. Inquire</a:t>
          </a:r>
        </a:p>
      </dgm:t>
    </dgm:pt>
    <dgm:pt modelId="{9E157817-200F-4CFC-8D5C-B3B20896F2E8}" type="parTrans" cxnId="{6277CA2F-BA8A-4591-AF8D-884C99C52121}">
      <dgm:prSet/>
      <dgm:spPr/>
      <dgm:t>
        <a:bodyPr/>
        <a:lstStyle/>
        <a:p>
          <a:endParaRPr lang="en-US"/>
        </a:p>
      </dgm:t>
    </dgm:pt>
    <dgm:pt modelId="{0508199B-CE61-4738-BCEC-48A513EAFFAB}" type="sibTrans" cxnId="{6277CA2F-BA8A-4591-AF8D-884C99C52121}">
      <dgm:prSet/>
      <dgm:spPr/>
      <dgm:t>
        <a:bodyPr/>
        <a:lstStyle/>
        <a:p>
          <a:endParaRPr lang="en-US"/>
        </a:p>
      </dgm:t>
    </dgm:pt>
    <dgm:pt modelId="{0614C4A5-B4A8-4DC0-84A7-926DE5DD7834}">
      <dgm:prSet phldrT="[Text]" custT="1"/>
      <dgm:spPr/>
      <dgm:t>
        <a:bodyPr/>
        <a:lstStyle/>
        <a:p>
          <a:pPr algn="l"/>
          <a:endParaRPr lang="en-US" sz="1400" dirty="0"/>
        </a:p>
        <a:p>
          <a:pPr algn="l"/>
          <a:r>
            <a:rPr lang="en-US" sz="1400" dirty="0"/>
            <a:t>-Daily Synthesis Sheet</a:t>
          </a:r>
        </a:p>
        <a:p>
          <a:pPr algn="l"/>
          <a:r>
            <a:rPr lang="en-US" sz="1400" dirty="0"/>
            <a:t>-Global Synthesis Sheet</a:t>
          </a:r>
        </a:p>
      </dgm:t>
    </dgm:pt>
    <dgm:pt modelId="{F7913A27-CA82-4CC6-9642-24A0F00E2B55}" type="parTrans" cxnId="{2CCD8B98-6C4C-4017-8FB1-A8B1B0DFE9ED}">
      <dgm:prSet/>
      <dgm:spPr/>
      <dgm:t>
        <a:bodyPr/>
        <a:lstStyle/>
        <a:p>
          <a:endParaRPr lang="en-US"/>
        </a:p>
      </dgm:t>
    </dgm:pt>
    <dgm:pt modelId="{81278956-4264-4128-BB96-FAE7B5589218}" type="sibTrans" cxnId="{2CCD8B98-6C4C-4017-8FB1-A8B1B0DFE9ED}">
      <dgm:prSet/>
      <dgm:spPr/>
      <dgm:t>
        <a:bodyPr/>
        <a:lstStyle/>
        <a:p>
          <a:endParaRPr lang="en-US"/>
        </a:p>
      </dgm:t>
    </dgm:pt>
    <dgm:pt modelId="{DAA88846-8941-4B8D-A781-4381FC9A0673}">
      <dgm:prSet phldrT="[Text]"/>
      <dgm:spPr/>
      <dgm:t>
        <a:bodyPr/>
        <a:lstStyle/>
        <a:p>
          <a:pPr>
            <a:buFontTx/>
            <a:buNone/>
          </a:pPr>
          <a:r>
            <a:rPr lang="en-US" dirty="0"/>
            <a:t>3. Synthesize</a:t>
          </a:r>
        </a:p>
      </dgm:t>
    </dgm:pt>
    <dgm:pt modelId="{23BF611C-00B1-485F-8841-42FA813E1A43}" type="parTrans" cxnId="{AF2AB635-9BC2-4E5C-8B3E-FE80F0FB7FEC}">
      <dgm:prSet/>
      <dgm:spPr/>
      <dgm:t>
        <a:bodyPr/>
        <a:lstStyle/>
        <a:p>
          <a:endParaRPr lang="en-US"/>
        </a:p>
      </dgm:t>
    </dgm:pt>
    <dgm:pt modelId="{7111B5F7-00EF-40E7-A1E6-B0AAA9A9E80E}" type="sibTrans" cxnId="{AF2AB635-9BC2-4E5C-8B3E-FE80F0FB7FEC}">
      <dgm:prSet/>
      <dgm:spPr/>
      <dgm:t>
        <a:bodyPr/>
        <a:lstStyle/>
        <a:p>
          <a:endParaRPr lang="en-US"/>
        </a:p>
      </dgm:t>
    </dgm:pt>
    <dgm:pt modelId="{71110B76-611D-4C97-96C1-2209DDDF7CA0}">
      <dgm:prSet phldrT="[Text]" custT="1"/>
      <dgm:spPr/>
      <dgm:t>
        <a:bodyPr/>
        <a:lstStyle/>
        <a:p>
          <a:pPr algn="l"/>
          <a:endParaRPr lang="en-US" sz="1400" dirty="0"/>
        </a:p>
        <a:p>
          <a:pPr algn="l"/>
          <a:r>
            <a:rPr lang="en-US" sz="1400" dirty="0"/>
            <a:t>-Ideation/ Brainstorming Tool</a:t>
          </a:r>
        </a:p>
        <a:p>
          <a:pPr algn="l"/>
          <a:r>
            <a:rPr lang="en-US" sz="1400" dirty="0"/>
            <a:t>-Action Planning</a:t>
          </a:r>
        </a:p>
      </dgm:t>
    </dgm:pt>
    <dgm:pt modelId="{B8FF8F7A-CED8-4083-BCA0-7DA58F05C1EA}" type="parTrans" cxnId="{D9F32F22-EB47-4266-950D-7FD8F7B9E4FE}">
      <dgm:prSet/>
      <dgm:spPr/>
      <dgm:t>
        <a:bodyPr/>
        <a:lstStyle/>
        <a:p>
          <a:endParaRPr lang="en-US"/>
        </a:p>
      </dgm:t>
    </dgm:pt>
    <dgm:pt modelId="{C634F5FD-04C2-4383-9DE6-33E3550073F3}" type="sibTrans" cxnId="{D9F32F22-EB47-4266-950D-7FD8F7B9E4FE}">
      <dgm:prSet/>
      <dgm:spPr/>
      <dgm:t>
        <a:bodyPr/>
        <a:lstStyle/>
        <a:p>
          <a:endParaRPr lang="en-US"/>
        </a:p>
      </dgm:t>
    </dgm:pt>
    <dgm:pt modelId="{AA6F58DA-52D3-4BA9-B5BB-5C0CF7660922}">
      <dgm:prSet phldrT="[Text]"/>
      <dgm:spPr/>
      <dgm:t>
        <a:bodyPr/>
        <a:lstStyle/>
        <a:p>
          <a:pPr>
            <a:buFontTx/>
            <a:buNone/>
          </a:pPr>
          <a:r>
            <a:rPr lang="en-US" dirty="0"/>
            <a:t>4. Act</a:t>
          </a:r>
        </a:p>
      </dgm:t>
    </dgm:pt>
    <dgm:pt modelId="{6E3D8EC7-ECC0-4554-B1F9-60EA7B7A5D66}" type="parTrans" cxnId="{57507532-E40B-4FFB-BA07-0508FA367E27}">
      <dgm:prSet/>
      <dgm:spPr/>
      <dgm:t>
        <a:bodyPr/>
        <a:lstStyle/>
        <a:p>
          <a:endParaRPr lang="en-US"/>
        </a:p>
      </dgm:t>
    </dgm:pt>
    <dgm:pt modelId="{58AE41F2-8B54-48A0-AC1E-69204B6B399C}" type="sibTrans" cxnId="{57507532-E40B-4FFB-BA07-0508FA367E27}">
      <dgm:prSet/>
      <dgm:spPr/>
      <dgm:t>
        <a:bodyPr/>
        <a:lstStyle/>
        <a:p>
          <a:endParaRPr lang="en-US"/>
        </a:p>
      </dgm:t>
    </dgm:pt>
    <dgm:pt modelId="{B4B5E516-A157-4A3D-8D38-A038D34E68FA}">
      <dgm:prSet phldrT="[Text]"/>
      <dgm:spPr/>
      <dgm:t>
        <a:bodyPr/>
        <a:lstStyle/>
        <a:p>
          <a:pPr>
            <a:buFontTx/>
            <a:buNone/>
          </a:pPr>
          <a:endParaRPr lang="en-US" dirty="0"/>
        </a:p>
      </dgm:t>
    </dgm:pt>
    <dgm:pt modelId="{E756941F-1F98-4C90-A049-4DC828949D17}" type="parTrans" cxnId="{984973EB-B1CD-4363-ADC7-324F1CC1A2F3}">
      <dgm:prSet/>
      <dgm:spPr/>
      <dgm:t>
        <a:bodyPr/>
        <a:lstStyle/>
        <a:p>
          <a:endParaRPr lang="en-US"/>
        </a:p>
      </dgm:t>
    </dgm:pt>
    <dgm:pt modelId="{E99DFE73-AF2B-41B3-93F5-2CE5FEFD7B6D}" type="sibTrans" cxnId="{984973EB-B1CD-4363-ADC7-324F1CC1A2F3}">
      <dgm:prSet/>
      <dgm:spPr/>
      <dgm:t>
        <a:bodyPr/>
        <a:lstStyle/>
        <a:p>
          <a:endParaRPr lang="en-US"/>
        </a:p>
      </dgm:t>
    </dgm:pt>
    <dgm:pt modelId="{AE17EC1C-9A0F-4F2C-9E9A-5C067E8269A2}">
      <dgm:prSet phldrT="[Text]"/>
      <dgm:spPr/>
      <dgm:t>
        <a:bodyPr/>
        <a:lstStyle/>
        <a:p>
          <a:pPr>
            <a:buFontTx/>
            <a:buNone/>
          </a:pPr>
          <a:endParaRPr lang="en-US" dirty="0"/>
        </a:p>
      </dgm:t>
    </dgm:pt>
    <dgm:pt modelId="{8FBE863C-637E-4C09-A31A-91BAF8A3E6A1}" type="parTrans" cxnId="{4187FE6C-70AF-4EC0-853E-43C4A7B1BB96}">
      <dgm:prSet/>
      <dgm:spPr/>
      <dgm:t>
        <a:bodyPr/>
        <a:lstStyle/>
        <a:p>
          <a:endParaRPr lang="en-US"/>
        </a:p>
      </dgm:t>
    </dgm:pt>
    <dgm:pt modelId="{D63ABE8B-8E1A-4CD5-A784-F339F7C88C9C}" type="sibTrans" cxnId="{4187FE6C-70AF-4EC0-853E-43C4A7B1BB96}">
      <dgm:prSet/>
      <dgm:spPr/>
      <dgm:t>
        <a:bodyPr/>
        <a:lstStyle/>
        <a:p>
          <a:endParaRPr lang="en-US"/>
        </a:p>
      </dgm:t>
    </dgm:pt>
    <dgm:pt modelId="{2F5923F3-5FB1-414C-A670-FC873C8EB7DD}" type="pres">
      <dgm:prSet presAssocID="{676A0643-7472-4BBB-8823-E8C9F50A276E}" presName="cycleMatrixDiagram" presStyleCnt="0">
        <dgm:presLayoutVars>
          <dgm:chMax val="1"/>
          <dgm:dir/>
          <dgm:animLvl val="lvl"/>
          <dgm:resizeHandles val="exact"/>
        </dgm:presLayoutVars>
      </dgm:prSet>
      <dgm:spPr/>
    </dgm:pt>
    <dgm:pt modelId="{F449986A-C8D0-4F90-8478-CEEEBC386233}" type="pres">
      <dgm:prSet presAssocID="{676A0643-7472-4BBB-8823-E8C9F50A276E}" presName="children" presStyleCnt="0"/>
      <dgm:spPr/>
    </dgm:pt>
    <dgm:pt modelId="{40FBF3FF-7EC6-40B4-8AF6-C12AB517ADB6}" type="pres">
      <dgm:prSet presAssocID="{676A0643-7472-4BBB-8823-E8C9F50A276E}" presName="child1group" presStyleCnt="0"/>
      <dgm:spPr/>
    </dgm:pt>
    <dgm:pt modelId="{FC250729-2872-4987-BEF9-B61494781B1E}" type="pres">
      <dgm:prSet presAssocID="{676A0643-7472-4BBB-8823-E8C9F50A276E}" presName="child1" presStyleLbl="bgAcc1" presStyleIdx="0" presStyleCnt="4"/>
      <dgm:spPr/>
    </dgm:pt>
    <dgm:pt modelId="{1AB5F58E-35FF-4F62-A95C-4C5358D91E37}" type="pres">
      <dgm:prSet presAssocID="{676A0643-7472-4BBB-8823-E8C9F50A276E}" presName="child1Text" presStyleLbl="bgAcc1" presStyleIdx="0" presStyleCnt="4">
        <dgm:presLayoutVars>
          <dgm:bulletEnabled val="1"/>
        </dgm:presLayoutVars>
      </dgm:prSet>
      <dgm:spPr/>
    </dgm:pt>
    <dgm:pt modelId="{7E994D38-2EC9-4830-8353-777B2E7FDA48}" type="pres">
      <dgm:prSet presAssocID="{676A0643-7472-4BBB-8823-E8C9F50A276E}" presName="child2group" presStyleCnt="0"/>
      <dgm:spPr/>
    </dgm:pt>
    <dgm:pt modelId="{5AA035E5-6888-4DCE-A9C1-AF11211D3633}" type="pres">
      <dgm:prSet presAssocID="{676A0643-7472-4BBB-8823-E8C9F50A276E}" presName="child2" presStyleLbl="bgAcc1" presStyleIdx="1" presStyleCnt="4"/>
      <dgm:spPr/>
    </dgm:pt>
    <dgm:pt modelId="{5EA40212-025F-4A4D-BA2B-8C31E8DAFD27}" type="pres">
      <dgm:prSet presAssocID="{676A0643-7472-4BBB-8823-E8C9F50A276E}" presName="child2Text" presStyleLbl="bgAcc1" presStyleIdx="1" presStyleCnt="4">
        <dgm:presLayoutVars>
          <dgm:bulletEnabled val="1"/>
        </dgm:presLayoutVars>
      </dgm:prSet>
      <dgm:spPr/>
    </dgm:pt>
    <dgm:pt modelId="{8DF9BE9A-92AE-47AF-8130-73B016BE10D9}" type="pres">
      <dgm:prSet presAssocID="{676A0643-7472-4BBB-8823-E8C9F50A276E}" presName="child3group" presStyleCnt="0"/>
      <dgm:spPr/>
    </dgm:pt>
    <dgm:pt modelId="{2940BF29-F147-46E6-B4EC-BF17F0E041E1}" type="pres">
      <dgm:prSet presAssocID="{676A0643-7472-4BBB-8823-E8C9F50A276E}" presName="child3" presStyleLbl="bgAcc1" presStyleIdx="2" presStyleCnt="4" custScaleX="108443"/>
      <dgm:spPr/>
    </dgm:pt>
    <dgm:pt modelId="{139D4DCA-8211-4C66-8C42-B19E5FB6B66D}" type="pres">
      <dgm:prSet presAssocID="{676A0643-7472-4BBB-8823-E8C9F50A276E}" presName="child3Text" presStyleLbl="bgAcc1" presStyleIdx="2" presStyleCnt="4">
        <dgm:presLayoutVars>
          <dgm:bulletEnabled val="1"/>
        </dgm:presLayoutVars>
      </dgm:prSet>
      <dgm:spPr/>
    </dgm:pt>
    <dgm:pt modelId="{F183EDB3-8CD8-41EF-B4A4-49D3E6882F5A}" type="pres">
      <dgm:prSet presAssocID="{676A0643-7472-4BBB-8823-E8C9F50A276E}" presName="child4group" presStyleCnt="0"/>
      <dgm:spPr/>
    </dgm:pt>
    <dgm:pt modelId="{DBF5A0B9-8E06-4244-8973-C22103D258B5}" type="pres">
      <dgm:prSet presAssocID="{676A0643-7472-4BBB-8823-E8C9F50A276E}" presName="child4" presStyleLbl="bgAcc1" presStyleIdx="3" presStyleCnt="4"/>
      <dgm:spPr/>
    </dgm:pt>
    <dgm:pt modelId="{F51DED83-426D-4130-8139-64344DA4DD9D}" type="pres">
      <dgm:prSet presAssocID="{676A0643-7472-4BBB-8823-E8C9F50A276E}" presName="child4Text" presStyleLbl="bgAcc1" presStyleIdx="3" presStyleCnt="4">
        <dgm:presLayoutVars>
          <dgm:bulletEnabled val="1"/>
        </dgm:presLayoutVars>
      </dgm:prSet>
      <dgm:spPr/>
    </dgm:pt>
    <dgm:pt modelId="{7FF88E9D-3308-4DA6-9994-1BF4C216B53C}" type="pres">
      <dgm:prSet presAssocID="{676A0643-7472-4BBB-8823-E8C9F50A276E}" presName="childPlaceholder" presStyleCnt="0"/>
      <dgm:spPr/>
    </dgm:pt>
    <dgm:pt modelId="{90EA0809-5E18-4EF4-891E-A042A7FAF7C2}" type="pres">
      <dgm:prSet presAssocID="{676A0643-7472-4BBB-8823-E8C9F50A276E}" presName="circle" presStyleCnt="0"/>
      <dgm:spPr/>
    </dgm:pt>
    <dgm:pt modelId="{C606E15F-73AC-4A51-AD87-DBA797C6FD0D}" type="pres">
      <dgm:prSet presAssocID="{676A0643-7472-4BBB-8823-E8C9F50A276E}" presName="quadrant1" presStyleLbl="node1" presStyleIdx="0" presStyleCnt="4">
        <dgm:presLayoutVars>
          <dgm:chMax val="1"/>
          <dgm:bulletEnabled val="1"/>
        </dgm:presLayoutVars>
      </dgm:prSet>
      <dgm:spPr/>
    </dgm:pt>
    <dgm:pt modelId="{7334129B-8C5D-4B6C-8C34-70968F61FC06}" type="pres">
      <dgm:prSet presAssocID="{676A0643-7472-4BBB-8823-E8C9F50A276E}" presName="quadrant2" presStyleLbl="node1" presStyleIdx="1" presStyleCnt="4">
        <dgm:presLayoutVars>
          <dgm:chMax val="1"/>
          <dgm:bulletEnabled val="1"/>
        </dgm:presLayoutVars>
      </dgm:prSet>
      <dgm:spPr/>
    </dgm:pt>
    <dgm:pt modelId="{7C8583D9-461F-4714-8CAA-C3BD2EB78C9E}" type="pres">
      <dgm:prSet presAssocID="{676A0643-7472-4BBB-8823-E8C9F50A276E}" presName="quadrant3" presStyleLbl="node1" presStyleIdx="2" presStyleCnt="4">
        <dgm:presLayoutVars>
          <dgm:chMax val="1"/>
          <dgm:bulletEnabled val="1"/>
        </dgm:presLayoutVars>
      </dgm:prSet>
      <dgm:spPr/>
    </dgm:pt>
    <dgm:pt modelId="{B57F7A79-156F-4AC0-80A0-5E2A60262F98}" type="pres">
      <dgm:prSet presAssocID="{676A0643-7472-4BBB-8823-E8C9F50A276E}" presName="quadrant4" presStyleLbl="node1" presStyleIdx="3" presStyleCnt="4">
        <dgm:presLayoutVars>
          <dgm:chMax val="1"/>
          <dgm:bulletEnabled val="1"/>
        </dgm:presLayoutVars>
      </dgm:prSet>
      <dgm:spPr/>
    </dgm:pt>
    <dgm:pt modelId="{5578E030-5871-4F06-AA5D-A19BCA0ABDA4}" type="pres">
      <dgm:prSet presAssocID="{676A0643-7472-4BBB-8823-E8C9F50A276E}" presName="quadrantPlaceholder" presStyleCnt="0"/>
      <dgm:spPr/>
    </dgm:pt>
    <dgm:pt modelId="{F5E16D85-0AA6-4BA2-B717-62C877B7E38D}" type="pres">
      <dgm:prSet presAssocID="{676A0643-7472-4BBB-8823-E8C9F50A276E}" presName="center1" presStyleLbl="fgShp" presStyleIdx="0" presStyleCnt="2" custScaleX="55620" custScaleY="62199"/>
      <dgm:spPr/>
    </dgm:pt>
    <dgm:pt modelId="{ACD9806A-1CAB-4D11-8F79-93697D6DE683}" type="pres">
      <dgm:prSet presAssocID="{676A0643-7472-4BBB-8823-E8C9F50A276E}" presName="center2" presStyleLbl="fgShp" presStyleIdx="1" presStyleCnt="2" custScaleX="62982" custScaleY="64055"/>
      <dgm:spPr/>
    </dgm:pt>
  </dgm:ptLst>
  <dgm:cxnLst>
    <dgm:cxn modelId="{BDA8AA10-71AF-40B8-BF9E-62060143EEF3}" type="presOf" srcId="{DAA88846-8941-4B8D-A781-4381FC9A0673}" destId="{2940BF29-F147-46E6-B4EC-BF17F0E041E1}" srcOrd="0" destOrd="1" presId="urn:microsoft.com/office/officeart/2005/8/layout/cycle4"/>
    <dgm:cxn modelId="{3F019520-5A80-4D07-AF79-B8174E9C3339}" type="presOf" srcId="{AE17EC1C-9A0F-4F2C-9E9A-5C067E8269A2}" destId="{F51DED83-426D-4130-8139-64344DA4DD9D}" srcOrd="1" destOrd="0" presId="urn:microsoft.com/office/officeart/2005/8/layout/cycle4"/>
    <dgm:cxn modelId="{D9F32F22-EB47-4266-950D-7FD8F7B9E4FE}" srcId="{676A0643-7472-4BBB-8823-E8C9F50A276E}" destId="{71110B76-611D-4C97-96C1-2209DDDF7CA0}" srcOrd="3" destOrd="0" parTransId="{B8FF8F7A-CED8-4083-BCA0-7DA58F05C1EA}" sibTransId="{C634F5FD-04C2-4383-9DE6-33E3550073F3}"/>
    <dgm:cxn modelId="{6277CA2F-BA8A-4591-AF8D-884C99C52121}" srcId="{AC5CAC85-1DB4-43B1-B4BC-F927E14ED906}" destId="{E911EB2C-EA6F-4592-9149-08B0C5AC67DE}" srcOrd="0" destOrd="0" parTransId="{9E157817-200F-4CFC-8D5C-B3B20896F2E8}" sibTransId="{0508199B-CE61-4738-BCEC-48A513EAFFAB}"/>
    <dgm:cxn modelId="{57507532-E40B-4FFB-BA07-0508FA367E27}" srcId="{71110B76-611D-4C97-96C1-2209DDDF7CA0}" destId="{AA6F58DA-52D3-4BA9-B5BB-5C0CF7660922}" srcOrd="1" destOrd="0" parTransId="{6E3D8EC7-ECC0-4554-B1F9-60EA7B7A5D66}" sibTransId="{58AE41F2-8B54-48A0-AC1E-69204B6B399C}"/>
    <dgm:cxn modelId="{AF2AB635-9BC2-4E5C-8B3E-FE80F0FB7FEC}" srcId="{0614C4A5-B4A8-4DC0-84A7-926DE5DD7834}" destId="{DAA88846-8941-4B8D-A781-4381FC9A0673}" srcOrd="1" destOrd="0" parTransId="{23BF611C-00B1-485F-8841-42FA813E1A43}" sibTransId="{7111B5F7-00EF-40E7-A1E6-B0AAA9A9E80E}"/>
    <dgm:cxn modelId="{FBEE303D-3F6B-4B35-90DE-BEE4E64A061F}" type="presOf" srcId="{7EF93409-4797-4C15-9A03-700E84C1AE49}" destId="{1AB5F58E-35FF-4F62-A95C-4C5358D91E37}" srcOrd="1" destOrd="0" presId="urn:microsoft.com/office/officeart/2005/8/layout/cycle4"/>
    <dgm:cxn modelId="{DF039D67-2590-4971-A2C2-866302A4DC07}" type="presOf" srcId="{B4B5E516-A157-4A3D-8D38-A038D34E68FA}" destId="{2940BF29-F147-46E6-B4EC-BF17F0E041E1}" srcOrd="0" destOrd="0" presId="urn:microsoft.com/office/officeart/2005/8/layout/cycle4"/>
    <dgm:cxn modelId="{84BDF44A-B4EF-4586-880C-6C7454A1CFE1}" srcId="{676A0643-7472-4BBB-8823-E8C9F50A276E}" destId="{6DA4969C-D983-4A3F-9047-2559EB19BB90}" srcOrd="0" destOrd="0" parTransId="{546F89DB-45BF-4E21-A7AD-FFBFDB31B179}" sibTransId="{E1584C4B-55D2-4C83-BE7F-E84A698006FB}"/>
    <dgm:cxn modelId="{4187FE6C-70AF-4EC0-853E-43C4A7B1BB96}" srcId="{71110B76-611D-4C97-96C1-2209DDDF7CA0}" destId="{AE17EC1C-9A0F-4F2C-9E9A-5C067E8269A2}" srcOrd="0" destOrd="0" parTransId="{8FBE863C-637E-4C09-A31A-91BAF8A3E6A1}" sibTransId="{D63ABE8B-8E1A-4CD5-A784-F339F7C88C9C}"/>
    <dgm:cxn modelId="{CCC7E54D-16E8-4A85-AAE0-A07E344ACA28}" srcId="{676A0643-7472-4BBB-8823-E8C9F50A276E}" destId="{AC5CAC85-1DB4-43B1-B4BC-F927E14ED906}" srcOrd="1" destOrd="0" parTransId="{9E792745-D668-4DE0-8849-A1D8757CF0B3}" sibTransId="{A60D3D4E-8DAE-4AE2-88AD-52313D2067FC}"/>
    <dgm:cxn modelId="{03C0C655-93C4-475E-B959-B25344F4F9CF}" srcId="{6DA4969C-D983-4A3F-9047-2559EB19BB90}" destId="{7EF93409-4797-4C15-9A03-700E84C1AE49}" srcOrd="0" destOrd="0" parTransId="{657AD7E1-972C-424B-B639-AB3E95383B13}" sibTransId="{97B4295D-2A05-48FD-96C0-9AA50F82580E}"/>
    <dgm:cxn modelId="{CA81F675-532C-4BA9-81EF-0E536EFA734D}" type="presOf" srcId="{AA6F58DA-52D3-4BA9-B5BB-5C0CF7660922}" destId="{F51DED83-426D-4130-8139-64344DA4DD9D}" srcOrd="1" destOrd="1" presId="urn:microsoft.com/office/officeart/2005/8/layout/cycle4"/>
    <dgm:cxn modelId="{C314FD78-4837-4197-A5FA-815E9D91120F}" type="presOf" srcId="{7EF93409-4797-4C15-9A03-700E84C1AE49}" destId="{FC250729-2872-4987-BEF9-B61494781B1E}" srcOrd="0" destOrd="0" presId="urn:microsoft.com/office/officeart/2005/8/layout/cycle4"/>
    <dgm:cxn modelId="{07569987-5771-4B79-BB20-0CE68A276228}" type="presOf" srcId="{E911EB2C-EA6F-4592-9149-08B0C5AC67DE}" destId="{5EA40212-025F-4A4D-BA2B-8C31E8DAFD27}" srcOrd="1" destOrd="0" presId="urn:microsoft.com/office/officeart/2005/8/layout/cycle4"/>
    <dgm:cxn modelId="{BD25FD90-B9C9-45E3-909D-FEE9CAB70543}" type="presOf" srcId="{E911EB2C-EA6F-4592-9149-08B0C5AC67DE}" destId="{5AA035E5-6888-4DCE-A9C1-AF11211D3633}" srcOrd="0" destOrd="0" presId="urn:microsoft.com/office/officeart/2005/8/layout/cycle4"/>
    <dgm:cxn modelId="{2CCD8B98-6C4C-4017-8FB1-A8B1B0DFE9ED}" srcId="{676A0643-7472-4BBB-8823-E8C9F50A276E}" destId="{0614C4A5-B4A8-4DC0-84A7-926DE5DD7834}" srcOrd="2" destOrd="0" parTransId="{F7913A27-CA82-4CC6-9642-24A0F00E2B55}" sibTransId="{81278956-4264-4128-BB96-FAE7B5589218}"/>
    <dgm:cxn modelId="{798C23A1-7211-4B29-A671-CC1EAB54654F}" type="presOf" srcId="{0614C4A5-B4A8-4DC0-84A7-926DE5DD7834}" destId="{7C8583D9-461F-4714-8CAA-C3BD2EB78C9E}" srcOrd="0" destOrd="0" presId="urn:microsoft.com/office/officeart/2005/8/layout/cycle4"/>
    <dgm:cxn modelId="{0A2FF3A6-9F5F-4B69-AD43-9AB5F80044D6}" type="presOf" srcId="{676A0643-7472-4BBB-8823-E8C9F50A276E}" destId="{2F5923F3-5FB1-414C-A670-FC873C8EB7DD}" srcOrd="0" destOrd="0" presId="urn:microsoft.com/office/officeart/2005/8/layout/cycle4"/>
    <dgm:cxn modelId="{783C18BB-E0AD-40D2-B4ED-25D399695D3B}" type="presOf" srcId="{6DA4969C-D983-4A3F-9047-2559EB19BB90}" destId="{C606E15F-73AC-4A51-AD87-DBA797C6FD0D}" srcOrd="0" destOrd="0" presId="urn:microsoft.com/office/officeart/2005/8/layout/cycle4"/>
    <dgm:cxn modelId="{B7B1ACC3-BA36-4498-AAF9-DD9FB8DB2F8F}" type="presOf" srcId="{DAA88846-8941-4B8D-A781-4381FC9A0673}" destId="{139D4DCA-8211-4C66-8C42-B19E5FB6B66D}" srcOrd="1" destOrd="1" presId="urn:microsoft.com/office/officeart/2005/8/layout/cycle4"/>
    <dgm:cxn modelId="{277074C6-21B5-41DB-B509-AD9C8085F105}" type="presOf" srcId="{B4B5E516-A157-4A3D-8D38-A038D34E68FA}" destId="{139D4DCA-8211-4C66-8C42-B19E5FB6B66D}" srcOrd="1" destOrd="0" presId="urn:microsoft.com/office/officeart/2005/8/layout/cycle4"/>
    <dgm:cxn modelId="{CDEA04DF-0F09-47E7-A568-FA330E7BB6D8}" type="presOf" srcId="{AA6F58DA-52D3-4BA9-B5BB-5C0CF7660922}" destId="{DBF5A0B9-8E06-4244-8973-C22103D258B5}" srcOrd="0" destOrd="1" presId="urn:microsoft.com/office/officeart/2005/8/layout/cycle4"/>
    <dgm:cxn modelId="{43333BE0-C252-4BEE-867A-ABB21622B403}" type="presOf" srcId="{AC5CAC85-1DB4-43B1-B4BC-F927E14ED906}" destId="{7334129B-8C5D-4B6C-8C34-70968F61FC06}" srcOrd="0" destOrd="0" presId="urn:microsoft.com/office/officeart/2005/8/layout/cycle4"/>
    <dgm:cxn modelId="{E929C9E2-2142-499B-8DD6-3E55517E260B}" type="presOf" srcId="{71110B76-611D-4C97-96C1-2209DDDF7CA0}" destId="{B57F7A79-156F-4AC0-80A0-5E2A60262F98}" srcOrd="0" destOrd="0" presId="urn:microsoft.com/office/officeart/2005/8/layout/cycle4"/>
    <dgm:cxn modelId="{75E1CFEA-6FD6-4740-9FCA-E1F8E00300AF}" type="presOf" srcId="{AE17EC1C-9A0F-4F2C-9E9A-5C067E8269A2}" destId="{DBF5A0B9-8E06-4244-8973-C22103D258B5}" srcOrd="0" destOrd="0" presId="urn:microsoft.com/office/officeart/2005/8/layout/cycle4"/>
    <dgm:cxn modelId="{984973EB-B1CD-4363-ADC7-324F1CC1A2F3}" srcId="{0614C4A5-B4A8-4DC0-84A7-926DE5DD7834}" destId="{B4B5E516-A157-4A3D-8D38-A038D34E68FA}" srcOrd="0" destOrd="0" parTransId="{E756941F-1F98-4C90-A049-4DC828949D17}" sibTransId="{E99DFE73-AF2B-41B3-93F5-2CE5FEFD7B6D}"/>
    <dgm:cxn modelId="{DAACB06E-DA61-47C7-8234-E5AA543CC9AF}" type="presParOf" srcId="{2F5923F3-5FB1-414C-A670-FC873C8EB7DD}" destId="{F449986A-C8D0-4F90-8478-CEEEBC386233}" srcOrd="0" destOrd="0" presId="urn:microsoft.com/office/officeart/2005/8/layout/cycle4"/>
    <dgm:cxn modelId="{84A959A7-6332-420F-B3C3-7B9512DCFBBD}" type="presParOf" srcId="{F449986A-C8D0-4F90-8478-CEEEBC386233}" destId="{40FBF3FF-7EC6-40B4-8AF6-C12AB517ADB6}" srcOrd="0" destOrd="0" presId="urn:microsoft.com/office/officeart/2005/8/layout/cycle4"/>
    <dgm:cxn modelId="{64A52DA2-0611-4014-8886-88A4A0573EFF}" type="presParOf" srcId="{40FBF3FF-7EC6-40B4-8AF6-C12AB517ADB6}" destId="{FC250729-2872-4987-BEF9-B61494781B1E}" srcOrd="0" destOrd="0" presId="urn:microsoft.com/office/officeart/2005/8/layout/cycle4"/>
    <dgm:cxn modelId="{61428D30-2EAB-4079-AB8A-A2947083618B}" type="presParOf" srcId="{40FBF3FF-7EC6-40B4-8AF6-C12AB517ADB6}" destId="{1AB5F58E-35FF-4F62-A95C-4C5358D91E37}" srcOrd="1" destOrd="0" presId="urn:microsoft.com/office/officeart/2005/8/layout/cycle4"/>
    <dgm:cxn modelId="{99DA3900-582A-4294-948D-7E24DC9291BA}" type="presParOf" srcId="{F449986A-C8D0-4F90-8478-CEEEBC386233}" destId="{7E994D38-2EC9-4830-8353-777B2E7FDA48}" srcOrd="1" destOrd="0" presId="urn:microsoft.com/office/officeart/2005/8/layout/cycle4"/>
    <dgm:cxn modelId="{4E0F26D8-3CEC-4529-8E14-758784C08755}" type="presParOf" srcId="{7E994D38-2EC9-4830-8353-777B2E7FDA48}" destId="{5AA035E5-6888-4DCE-A9C1-AF11211D3633}" srcOrd="0" destOrd="0" presId="urn:microsoft.com/office/officeart/2005/8/layout/cycle4"/>
    <dgm:cxn modelId="{DDFA50F0-39D6-4EE1-9276-01AA8BF09104}" type="presParOf" srcId="{7E994D38-2EC9-4830-8353-777B2E7FDA48}" destId="{5EA40212-025F-4A4D-BA2B-8C31E8DAFD27}" srcOrd="1" destOrd="0" presId="urn:microsoft.com/office/officeart/2005/8/layout/cycle4"/>
    <dgm:cxn modelId="{F11E972B-D505-47C3-A171-B4DFB8A49FA7}" type="presParOf" srcId="{F449986A-C8D0-4F90-8478-CEEEBC386233}" destId="{8DF9BE9A-92AE-47AF-8130-73B016BE10D9}" srcOrd="2" destOrd="0" presId="urn:microsoft.com/office/officeart/2005/8/layout/cycle4"/>
    <dgm:cxn modelId="{FC10FC60-6187-43DB-AD12-928E8BDCC98C}" type="presParOf" srcId="{8DF9BE9A-92AE-47AF-8130-73B016BE10D9}" destId="{2940BF29-F147-46E6-B4EC-BF17F0E041E1}" srcOrd="0" destOrd="0" presId="urn:microsoft.com/office/officeart/2005/8/layout/cycle4"/>
    <dgm:cxn modelId="{B691581B-7806-4EEB-8179-F64D549BDACF}" type="presParOf" srcId="{8DF9BE9A-92AE-47AF-8130-73B016BE10D9}" destId="{139D4DCA-8211-4C66-8C42-B19E5FB6B66D}" srcOrd="1" destOrd="0" presId="urn:microsoft.com/office/officeart/2005/8/layout/cycle4"/>
    <dgm:cxn modelId="{BE1B248F-1D4B-4411-AA25-770549532A52}" type="presParOf" srcId="{F449986A-C8D0-4F90-8478-CEEEBC386233}" destId="{F183EDB3-8CD8-41EF-B4A4-49D3E6882F5A}" srcOrd="3" destOrd="0" presId="urn:microsoft.com/office/officeart/2005/8/layout/cycle4"/>
    <dgm:cxn modelId="{5540DF55-5860-4DBC-AAFB-585745752B4A}" type="presParOf" srcId="{F183EDB3-8CD8-41EF-B4A4-49D3E6882F5A}" destId="{DBF5A0B9-8E06-4244-8973-C22103D258B5}" srcOrd="0" destOrd="0" presId="urn:microsoft.com/office/officeart/2005/8/layout/cycle4"/>
    <dgm:cxn modelId="{85FD3A88-FEFD-488B-A6DF-A481062D1C56}" type="presParOf" srcId="{F183EDB3-8CD8-41EF-B4A4-49D3E6882F5A}" destId="{F51DED83-426D-4130-8139-64344DA4DD9D}" srcOrd="1" destOrd="0" presId="urn:microsoft.com/office/officeart/2005/8/layout/cycle4"/>
    <dgm:cxn modelId="{A7B45E15-3FCA-483C-85DA-99485F568456}" type="presParOf" srcId="{F449986A-C8D0-4F90-8478-CEEEBC386233}" destId="{7FF88E9D-3308-4DA6-9994-1BF4C216B53C}" srcOrd="4" destOrd="0" presId="urn:microsoft.com/office/officeart/2005/8/layout/cycle4"/>
    <dgm:cxn modelId="{B9E2E7B7-A577-4125-9623-0CB05AF38B53}" type="presParOf" srcId="{2F5923F3-5FB1-414C-A670-FC873C8EB7DD}" destId="{90EA0809-5E18-4EF4-891E-A042A7FAF7C2}" srcOrd="1" destOrd="0" presId="urn:microsoft.com/office/officeart/2005/8/layout/cycle4"/>
    <dgm:cxn modelId="{369FB3E9-BAB1-4DB2-9FB5-A4DF86D3594C}" type="presParOf" srcId="{90EA0809-5E18-4EF4-891E-A042A7FAF7C2}" destId="{C606E15F-73AC-4A51-AD87-DBA797C6FD0D}" srcOrd="0" destOrd="0" presId="urn:microsoft.com/office/officeart/2005/8/layout/cycle4"/>
    <dgm:cxn modelId="{82E060F6-7638-432F-B312-9872A874AE6F}" type="presParOf" srcId="{90EA0809-5E18-4EF4-891E-A042A7FAF7C2}" destId="{7334129B-8C5D-4B6C-8C34-70968F61FC06}" srcOrd="1" destOrd="0" presId="urn:microsoft.com/office/officeart/2005/8/layout/cycle4"/>
    <dgm:cxn modelId="{EB485470-CDB4-46C7-B92D-AB75666421D6}" type="presParOf" srcId="{90EA0809-5E18-4EF4-891E-A042A7FAF7C2}" destId="{7C8583D9-461F-4714-8CAA-C3BD2EB78C9E}" srcOrd="2" destOrd="0" presId="urn:microsoft.com/office/officeart/2005/8/layout/cycle4"/>
    <dgm:cxn modelId="{F7F7E53F-D932-4E63-9A42-46D66F6426FD}" type="presParOf" srcId="{90EA0809-5E18-4EF4-891E-A042A7FAF7C2}" destId="{B57F7A79-156F-4AC0-80A0-5E2A60262F98}" srcOrd="3" destOrd="0" presId="urn:microsoft.com/office/officeart/2005/8/layout/cycle4"/>
    <dgm:cxn modelId="{08C2E732-D95D-4EFC-8EFE-90DC8FACFD5C}" type="presParOf" srcId="{90EA0809-5E18-4EF4-891E-A042A7FAF7C2}" destId="{5578E030-5871-4F06-AA5D-A19BCA0ABDA4}" srcOrd="4" destOrd="0" presId="urn:microsoft.com/office/officeart/2005/8/layout/cycle4"/>
    <dgm:cxn modelId="{5CC5F350-9679-430E-A104-AFAF3768AF51}" type="presParOf" srcId="{2F5923F3-5FB1-414C-A670-FC873C8EB7DD}" destId="{F5E16D85-0AA6-4BA2-B717-62C877B7E38D}" srcOrd="2" destOrd="0" presId="urn:microsoft.com/office/officeart/2005/8/layout/cycle4"/>
    <dgm:cxn modelId="{EE146675-0734-4A98-85D5-C1B253685B5A}" type="presParOf" srcId="{2F5923F3-5FB1-414C-A670-FC873C8EB7DD}" destId="{ACD9806A-1CAB-4D11-8F79-93697D6DE68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7EA16D-CA27-4708-AABB-097D5CB2114A}"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B86C97FA-0799-4068-9351-1644BC0B9630}">
      <dgm:prSet/>
      <dgm:spPr/>
      <dgm:t>
        <a:bodyPr/>
        <a:lstStyle/>
        <a:p>
          <a:pPr>
            <a:lnSpc>
              <a:spcPct val="100000"/>
            </a:lnSpc>
          </a:pPr>
          <a:r>
            <a:rPr lang="en-US" b="0" i="0" dirty="0"/>
            <a:t>What surprised you the least? Why?</a:t>
          </a:r>
          <a:endParaRPr lang="en-US" dirty="0"/>
        </a:p>
      </dgm:t>
    </dgm:pt>
    <dgm:pt modelId="{501A14ED-3514-4E61-A18A-07FA025A22D8}" type="parTrans" cxnId="{E3959C2F-6601-4A67-AE09-C416891B2F43}">
      <dgm:prSet/>
      <dgm:spPr/>
      <dgm:t>
        <a:bodyPr/>
        <a:lstStyle/>
        <a:p>
          <a:endParaRPr lang="en-US"/>
        </a:p>
      </dgm:t>
    </dgm:pt>
    <dgm:pt modelId="{062B46BE-4ED8-442C-B916-4DF7713A9A23}" type="sibTrans" cxnId="{E3959C2F-6601-4A67-AE09-C416891B2F43}">
      <dgm:prSet/>
      <dgm:spPr/>
      <dgm:t>
        <a:bodyPr/>
        <a:lstStyle/>
        <a:p>
          <a:pPr>
            <a:lnSpc>
              <a:spcPct val="100000"/>
            </a:lnSpc>
          </a:pPr>
          <a:endParaRPr lang="en-US"/>
        </a:p>
      </dgm:t>
    </dgm:pt>
    <dgm:pt modelId="{6E793D71-E73B-4826-A3E5-488A4211B295}">
      <dgm:prSet/>
      <dgm:spPr/>
      <dgm:t>
        <a:bodyPr/>
        <a:lstStyle/>
        <a:p>
          <a:pPr>
            <a:lnSpc>
              <a:spcPct val="100000"/>
            </a:lnSpc>
          </a:pPr>
          <a:r>
            <a:rPr lang="en-US" b="0" i="0"/>
            <a:t>What surprised you the most? Why?</a:t>
          </a:r>
          <a:endParaRPr lang="en-US"/>
        </a:p>
      </dgm:t>
    </dgm:pt>
    <dgm:pt modelId="{82585BC0-A3B5-40DF-957A-E46C57B04E96}" type="parTrans" cxnId="{7BA7EF62-CF9D-4607-8B6E-CE916D6798B1}">
      <dgm:prSet/>
      <dgm:spPr/>
      <dgm:t>
        <a:bodyPr/>
        <a:lstStyle/>
        <a:p>
          <a:endParaRPr lang="en-US"/>
        </a:p>
      </dgm:t>
    </dgm:pt>
    <dgm:pt modelId="{11CA1916-154B-43C2-9E79-A9063A0DB305}" type="sibTrans" cxnId="{7BA7EF62-CF9D-4607-8B6E-CE916D6798B1}">
      <dgm:prSet/>
      <dgm:spPr/>
      <dgm:t>
        <a:bodyPr/>
        <a:lstStyle/>
        <a:p>
          <a:endParaRPr lang="en-US"/>
        </a:p>
      </dgm:t>
    </dgm:pt>
    <dgm:pt modelId="{AB74A5E2-C5E5-47A6-8A76-3D68D1A5EAE2}" type="pres">
      <dgm:prSet presAssocID="{5E7EA16D-CA27-4708-AABB-097D5CB2114A}" presName="root" presStyleCnt="0">
        <dgm:presLayoutVars>
          <dgm:dir/>
          <dgm:resizeHandles val="exact"/>
        </dgm:presLayoutVars>
      </dgm:prSet>
      <dgm:spPr/>
    </dgm:pt>
    <dgm:pt modelId="{7EDE58E0-DD2F-4A3D-8A98-E3D4F28997CD}" type="pres">
      <dgm:prSet presAssocID="{5E7EA16D-CA27-4708-AABB-097D5CB2114A}" presName="container" presStyleCnt="0">
        <dgm:presLayoutVars>
          <dgm:dir/>
          <dgm:resizeHandles val="exact"/>
        </dgm:presLayoutVars>
      </dgm:prSet>
      <dgm:spPr/>
    </dgm:pt>
    <dgm:pt modelId="{CB9DE7F1-0465-4CBA-B647-A90A59A1018B}" type="pres">
      <dgm:prSet presAssocID="{B86C97FA-0799-4068-9351-1644BC0B9630}" presName="compNode" presStyleCnt="0"/>
      <dgm:spPr/>
    </dgm:pt>
    <dgm:pt modelId="{61092778-0EBB-429F-A074-6669FA11E340}" type="pres">
      <dgm:prSet presAssocID="{B86C97FA-0799-4068-9351-1644BC0B9630}" presName="iconBgRect" presStyleLbl="bgShp" presStyleIdx="0" presStyleCnt="2"/>
      <dgm:spPr/>
    </dgm:pt>
    <dgm:pt modelId="{9A07D248-793F-454A-9695-FC427AC4DF25}" type="pres">
      <dgm:prSet presAssocID="{B86C97FA-0799-4068-9351-1644BC0B963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30C6E8C9-A21E-4403-918C-E4636B75ACE5}" type="pres">
      <dgm:prSet presAssocID="{B86C97FA-0799-4068-9351-1644BC0B9630}" presName="spaceRect" presStyleCnt="0"/>
      <dgm:spPr/>
    </dgm:pt>
    <dgm:pt modelId="{1AD2C65C-25D2-4A20-BF36-FACF16A27A85}" type="pres">
      <dgm:prSet presAssocID="{B86C97FA-0799-4068-9351-1644BC0B9630}" presName="textRect" presStyleLbl="revTx" presStyleIdx="0" presStyleCnt="2">
        <dgm:presLayoutVars>
          <dgm:chMax val="1"/>
          <dgm:chPref val="1"/>
        </dgm:presLayoutVars>
      </dgm:prSet>
      <dgm:spPr/>
    </dgm:pt>
    <dgm:pt modelId="{D87353E3-5C68-4220-AF69-F51443F15101}" type="pres">
      <dgm:prSet presAssocID="{062B46BE-4ED8-442C-B916-4DF7713A9A23}" presName="sibTrans" presStyleLbl="sibTrans2D1" presStyleIdx="0" presStyleCnt="0"/>
      <dgm:spPr/>
    </dgm:pt>
    <dgm:pt modelId="{56688638-B08D-4046-A204-397194375009}" type="pres">
      <dgm:prSet presAssocID="{6E793D71-E73B-4826-A3E5-488A4211B295}" presName="compNode" presStyleCnt="0"/>
      <dgm:spPr/>
    </dgm:pt>
    <dgm:pt modelId="{F66D64D4-10F9-492B-AB5A-376D163C8670}" type="pres">
      <dgm:prSet presAssocID="{6E793D71-E73B-4826-A3E5-488A4211B295}" presName="iconBgRect" presStyleLbl="bgShp" presStyleIdx="1" presStyleCnt="2"/>
      <dgm:spPr/>
    </dgm:pt>
    <dgm:pt modelId="{6B8D0C47-C3E1-4C57-AC30-DB822D8CFFDF}" type="pres">
      <dgm:prSet presAssocID="{6E793D71-E73B-4826-A3E5-488A4211B2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rprised Face with Solid Fill"/>
        </a:ext>
      </dgm:extLst>
    </dgm:pt>
    <dgm:pt modelId="{FD6E4DC8-CB60-4DDA-B554-3F0010A6C353}" type="pres">
      <dgm:prSet presAssocID="{6E793D71-E73B-4826-A3E5-488A4211B295}" presName="spaceRect" presStyleCnt="0"/>
      <dgm:spPr/>
    </dgm:pt>
    <dgm:pt modelId="{43E24FA0-3BDB-45C0-BBA7-D7E6F2CE1576}" type="pres">
      <dgm:prSet presAssocID="{6E793D71-E73B-4826-A3E5-488A4211B295}" presName="textRect" presStyleLbl="revTx" presStyleIdx="1" presStyleCnt="2">
        <dgm:presLayoutVars>
          <dgm:chMax val="1"/>
          <dgm:chPref val="1"/>
        </dgm:presLayoutVars>
      </dgm:prSet>
      <dgm:spPr/>
    </dgm:pt>
  </dgm:ptLst>
  <dgm:cxnLst>
    <dgm:cxn modelId="{E3959C2F-6601-4A67-AE09-C416891B2F43}" srcId="{5E7EA16D-CA27-4708-AABB-097D5CB2114A}" destId="{B86C97FA-0799-4068-9351-1644BC0B9630}" srcOrd="0" destOrd="0" parTransId="{501A14ED-3514-4E61-A18A-07FA025A22D8}" sibTransId="{062B46BE-4ED8-442C-B916-4DF7713A9A23}"/>
    <dgm:cxn modelId="{E2B7D733-B67C-403F-9647-365A189C0570}" type="presOf" srcId="{6E793D71-E73B-4826-A3E5-488A4211B295}" destId="{43E24FA0-3BDB-45C0-BBA7-D7E6F2CE1576}" srcOrd="0" destOrd="0" presId="urn:microsoft.com/office/officeart/2018/2/layout/IconCircleList"/>
    <dgm:cxn modelId="{7BA7EF62-CF9D-4607-8B6E-CE916D6798B1}" srcId="{5E7EA16D-CA27-4708-AABB-097D5CB2114A}" destId="{6E793D71-E73B-4826-A3E5-488A4211B295}" srcOrd="1" destOrd="0" parTransId="{82585BC0-A3B5-40DF-957A-E46C57B04E96}" sibTransId="{11CA1916-154B-43C2-9E79-A9063A0DB305}"/>
    <dgm:cxn modelId="{3F7D7B6D-EFA7-47BC-9663-9F7CA0E128E6}" type="presOf" srcId="{5E7EA16D-CA27-4708-AABB-097D5CB2114A}" destId="{AB74A5E2-C5E5-47A6-8A76-3D68D1A5EAE2}" srcOrd="0" destOrd="0" presId="urn:microsoft.com/office/officeart/2018/2/layout/IconCircleList"/>
    <dgm:cxn modelId="{C8E503FF-A63A-40BE-8D9E-A90639B7FCCB}" type="presOf" srcId="{062B46BE-4ED8-442C-B916-4DF7713A9A23}" destId="{D87353E3-5C68-4220-AF69-F51443F15101}" srcOrd="0" destOrd="0" presId="urn:microsoft.com/office/officeart/2018/2/layout/IconCircleList"/>
    <dgm:cxn modelId="{4C8DC5FF-3E3E-402C-9EDA-C7AFA69A83C1}" type="presOf" srcId="{B86C97FA-0799-4068-9351-1644BC0B9630}" destId="{1AD2C65C-25D2-4A20-BF36-FACF16A27A85}" srcOrd="0" destOrd="0" presId="urn:microsoft.com/office/officeart/2018/2/layout/IconCircleList"/>
    <dgm:cxn modelId="{132A4382-2F72-4B82-80E1-5C9887481BBC}" type="presParOf" srcId="{AB74A5E2-C5E5-47A6-8A76-3D68D1A5EAE2}" destId="{7EDE58E0-DD2F-4A3D-8A98-E3D4F28997CD}" srcOrd="0" destOrd="0" presId="urn:microsoft.com/office/officeart/2018/2/layout/IconCircleList"/>
    <dgm:cxn modelId="{7C163AB8-3304-4694-BA91-887FB931D4AB}" type="presParOf" srcId="{7EDE58E0-DD2F-4A3D-8A98-E3D4F28997CD}" destId="{CB9DE7F1-0465-4CBA-B647-A90A59A1018B}" srcOrd="0" destOrd="0" presId="urn:microsoft.com/office/officeart/2018/2/layout/IconCircleList"/>
    <dgm:cxn modelId="{98AF6430-DD3C-4666-A175-B32E10D22152}" type="presParOf" srcId="{CB9DE7F1-0465-4CBA-B647-A90A59A1018B}" destId="{61092778-0EBB-429F-A074-6669FA11E340}" srcOrd="0" destOrd="0" presId="urn:microsoft.com/office/officeart/2018/2/layout/IconCircleList"/>
    <dgm:cxn modelId="{72A32FC0-08D5-472E-8279-A368633D0437}" type="presParOf" srcId="{CB9DE7F1-0465-4CBA-B647-A90A59A1018B}" destId="{9A07D248-793F-454A-9695-FC427AC4DF25}" srcOrd="1" destOrd="0" presId="urn:microsoft.com/office/officeart/2018/2/layout/IconCircleList"/>
    <dgm:cxn modelId="{A70A422F-E36D-4C4B-9089-2709438964DE}" type="presParOf" srcId="{CB9DE7F1-0465-4CBA-B647-A90A59A1018B}" destId="{30C6E8C9-A21E-4403-918C-E4636B75ACE5}" srcOrd="2" destOrd="0" presId="urn:microsoft.com/office/officeart/2018/2/layout/IconCircleList"/>
    <dgm:cxn modelId="{990E3DDC-11E2-4D4C-937E-0E5CF45EB211}" type="presParOf" srcId="{CB9DE7F1-0465-4CBA-B647-A90A59A1018B}" destId="{1AD2C65C-25D2-4A20-BF36-FACF16A27A85}" srcOrd="3" destOrd="0" presId="urn:microsoft.com/office/officeart/2018/2/layout/IconCircleList"/>
    <dgm:cxn modelId="{552E841A-9CA7-4DA5-AF39-C7F0C59AA5D9}" type="presParOf" srcId="{7EDE58E0-DD2F-4A3D-8A98-E3D4F28997CD}" destId="{D87353E3-5C68-4220-AF69-F51443F15101}" srcOrd="1" destOrd="0" presId="urn:microsoft.com/office/officeart/2018/2/layout/IconCircleList"/>
    <dgm:cxn modelId="{93B7BBB3-67C0-4D5C-8A84-4CBE52C06D2C}" type="presParOf" srcId="{7EDE58E0-DD2F-4A3D-8A98-E3D4F28997CD}" destId="{56688638-B08D-4046-A204-397194375009}" srcOrd="2" destOrd="0" presId="urn:microsoft.com/office/officeart/2018/2/layout/IconCircleList"/>
    <dgm:cxn modelId="{19AF7DAB-AAC7-4DF4-B84B-47123A75064C}" type="presParOf" srcId="{56688638-B08D-4046-A204-397194375009}" destId="{F66D64D4-10F9-492B-AB5A-376D163C8670}" srcOrd="0" destOrd="0" presId="urn:microsoft.com/office/officeart/2018/2/layout/IconCircleList"/>
    <dgm:cxn modelId="{21C1AF7F-C56F-4668-A9C2-1FBAC39E3F97}" type="presParOf" srcId="{56688638-B08D-4046-A204-397194375009}" destId="{6B8D0C47-C3E1-4C57-AC30-DB822D8CFFDF}" srcOrd="1" destOrd="0" presId="urn:microsoft.com/office/officeart/2018/2/layout/IconCircleList"/>
    <dgm:cxn modelId="{8FD2DFC2-1151-4ABA-BC46-DAC20D342CF2}" type="presParOf" srcId="{56688638-B08D-4046-A204-397194375009}" destId="{FD6E4DC8-CB60-4DDA-B554-3F0010A6C353}" srcOrd="2" destOrd="0" presId="urn:microsoft.com/office/officeart/2018/2/layout/IconCircleList"/>
    <dgm:cxn modelId="{578B0607-D7E7-4AA5-81A4-486504CCCCFD}" type="presParOf" srcId="{56688638-B08D-4046-A204-397194375009}" destId="{43E24FA0-3BDB-45C0-BBA7-D7E6F2CE157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7EA16D-CA27-4708-AABB-097D5CB2114A}" type="doc">
      <dgm:prSet loTypeId="urn:microsoft.com/office/officeart/2005/8/layout/hierarchy3" loCatId="hierarchy" qsTypeId="urn:microsoft.com/office/officeart/2005/8/quickstyle/simple4" qsCatId="simple" csTypeId="urn:microsoft.com/office/officeart/2005/8/colors/accent3_2" csCatId="accent3" phldr="1"/>
      <dgm:spPr/>
      <dgm:t>
        <a:bodyPr/>
        <a:lstStyle/>
        <a:p>
          <a:endParaRPr lang="en-US"/>
        </a:p>
      </dgm:t>
    </dgm:pt>
    <dgm:pt modelId="{B86C97FA-0799-4068-9351-1644BC0B9630}">
      <dgm:prSet/>
      <dgm:spPr/>
      <dgm:t>
        <a:bodyPr/>
        <a:lstStyle/>
        <a:p>
          <a:r>
            <a:rPr lang="en-US" dirty="0"/>
            <a:t>Do all these adaptations apply to your setting?</a:t>
          </a:r>
        </a:p>
      </dgm:t>
    </dgm:pt>
    <dgm:pt modelId="{501A14ED-3514-4E61-A18A-07FA025A22D8}" type="parTrans" cxnId="{E3959C2F-6601-4A67-AE09-C416891B2F43}">
      <dgm:prSet/>
      <dgm:spPr/>
      <dgm:t>
        <a:bodyPr/>
        <a:lstStyle/>
        <a:p>
          <a:endParaRPr lang="en-US"/>
        </a:p>
      </dgm:t>
    </dgm:pt>
    <dgm:pt modelId="{062B46BE-4ED8-442C-B916-4DF7713A9A23}" type="sibTrans" cxnId="{E3959C2F-6601-4A67-AE09-C416891B2F43}">
      <dgm:prSet/>
      <dgm:spPr/>
      <dgm:t>
        <a:bodyPr/>
        <a:lstStyle/>
        <a:p>
          <a:endParaRPr lang="en-US"/>
        </a:p>
      </dgm:t>
    </dgm:pt>
    <dgm:pt modelId="{6E793D71-E73B-4826-A3E5-488A4211B295}">
      <dgm:prSet/>
      <dgm:spPr/>
      <dgm:t>
        <a:bodyPr/>
        <a:lstStyle/>
        <a:p>
          <a:r>
            <a:rPr lang="en-US" b="0" i="0"/>
            <a:t>What are we missing?</a:t>
          </a:r>
          <a:endParaRPr lang="en-US"/>
        </a:p>
      </dgm:t>
    </dgm:pt>
    <dgm:pt modelId="{82585BC0-A3B5-40DF-957A-E46C57B04E96}" type="parTrans" cxnId="{7BA7EF62-CF9D-4607-8B6E-CE916D6798B1}">
      <dgm:prSet/>
      <dgm:spPr/>
      <dgm:t>
        <a:bodyPr/>
        <a:lstStyle/>
        <a:p>
          <a:endParaRPr lang="en-US"/>
        </a:p>
      </dgm:t>
    </dgm:pt>
    <dgm:pt modelId="{11CA1916-154B-43C2-9E79-A9063A0DB305}" type="sibTrans" cxnId="{7BA7EF62-CF9D-4607-8B6E-CE916D6798B1}">
      <dgm:prSet/>
      <dgm:spPr/>
      <dgm:t>
        <a:bodyPr/>
        <a:lstStyle/>
        <a:p>
          <a:endParaRPr lang="en-US"/>
        </a:p>
      </dgm:t>
    </dgm:pt>
    <dgm:pt modelId="{A09A67F2-131C-4731-96C8-ED19036765BB}" type="pres">
      <dgm:prSet presAssocID="{5E7EA16D-CA27-4708-AABB-097D5CB2114A}" presName="diagram" presStyleCnt="0">
        <dgm:presLayoutVars>
          <dgm:chPref val="1"/>
          <dgm:dir/>
          <dgm:animOne val="branch"/>
          <dgm:animLvl val="lvl"/>
          <dgm:resizeHandles/>
        </dgm:presLayoutVars>
      </dgm:prSet>
      <dgm:spPr/>
    </dgm:pt>
    <dgm:pt modelId="{4010B373-B5BC-4408-943B-968FA45F0DD0}" type="pres">
      <dgm:prSet presAssocID="{B86C97FA-0799-4068-9351-1644BC0B9630}" presName="root" presStyleCnt="0"/>
      <dgm:spPr/>
    </dgm:pt>
    <dgm:pt modelId="{620E9694-B143-4485-962A-02851683DC3E}" type="pres">
      <dgm:prSet presAssocID="{B86C97FA-0799-4068-9351-1644BC0B9630}" presName="rootComposite" presStyleCnt="0"/>
      <dgm:spPr/>
    </dgm:pt>
    <dgm:pt modelId="{2CF58A87-494E-4FB0-9AF9-27F1699F4160}" type="pres">
      <dgm:prSet presAssocID="{B86C97FA-0799-4068-9351-1644BC0B9630}" presName="rootText" presStyleLbl="node1" presStyleIdx="0" presStyleCnt="2"/>
      <dgm:spPr/>
    </dgm:pt>
    <dgm:pt modelId="{9B3E3803-4699-41EA-AEC4-AF8B30BB2347}" type="pres">
      <dgm:prSet presAssocID="{B86C97FA-0799-4068-9351-1644BC0B9630}" presName="rootConnector" presStyleLbl="node1" presStyleIdx="0" presStyleCnt="2"/>
      <dgm:spPr/>
    </dgm:pt>
    <dgm:pt modelId="{C103BF98-C78A-4624-9F34-B90FCCAAB392}" type="pres">
      <dgm:prSet presAssocID="{B86C97FA-0799-4068-9351-1644BC0B9630}" presName="childShape" presStyleCnt="0"/>
      <dgm:spPr/>
    </dgm:pt>
    <dgm:pt modelId="{5A7BA562-6F75-4353-ADB3-89ED12375CDD}" type="pres">
      <dgm:prSet presAssocID="{6E793D71-E73B-4826-A3E5-488A4211B295}" presName="root" presStyleCnt="0"/>
      <dgm:spPr/>
    </dgm:pt>
    <dgm:pt modelId="{3E81AE00-2EDF-48B6-A20C-396DD66ADC73}" type="pres">
      <dgm:prSet presAssocID="{6E793D71-E73B-4826-A3E5-488A4211B295}" presName="rootComposite" presStyleCnt="0"/>
      <dgm:spPr/>
    </dgm:pt>
    <dgm:pt modelId="{9DB809C2-9F74-489E-953A-15586BD4525B}" type="pres">
      <dgm:prSet presAssocID="{6E793D71-E73B-4826-A3E5-488A4211B295}" presName="rootText" presStyleLbl="node1" presStyleIdx="1" presStyleCnt="2"/>
      <dgm:spPr/>
    </dgm:pt>
    <dgm:pt modelId="{BA70199F-69AA-4EFC-8EC0-BC79FCC4C5BB}" type="pres">
      <dgm:prSet presAssocID="{6E793D71-E73B-4826-A3E5-488A4211B295}" presName="rootConnector" presStyleLbl="node1" presStyleIdx="1" presStyleCnt="2"/>
      <dgm:spPr/>
    </dgm:pt>
    <dgm:pt modelId="{20463B47-A6C7-4EC7-ABC0-59A841EB0268}" type="pres">
      <dgm:prSet presAssocID="{6E793D71-E73B-4826-A3E5-488A4211B295}" presName="childShape" presStyleCnt="0"/>
      <dgm:spPr/>
    </dgm:pt>
  </dgm:ptLst>
  <dgm:cxnLst>
    <dgm:cxn modelId="{E3959C2F-6601-4A67-AE09-C416891B2F43}" srcId="{5E7EA16D-CA27-4708-AABB-097D5CB2114A}" destId="{B86C97FA-0799-4068-9351-1644BC0B9630}" srcOrd="0" destOrd="0" parTransId="{501A14ED-3514-4E61-A18A-07FA025A22D8}" sibTransId="{062B46BE-4ED8-442C-B916-4DF7713A9A23}"/>
    <dgm:cxn modelId="{BBA16C5F-BE2B-4D4D-8FEF-B43084D37FCC}" type="presOf" srcId="{B86C97FA-0799-4068-9351-1644BC0B9630}" destId="{9B3E3803-4699-41EA-AEC4-AF8B30BB2347}" srcOrd="1" destOrd="0" presId="urn:microsoft.com/office/officeart/2005/8/layout/hierarchy3"/>
    <dgm:cxn modelId="{7BA7EF62-CF9D-4607-8B6E-CE916D6798B1}" srcId="{5E7EA16D-CA27-4708-AABB-097D5CB2114A}" destId="{6E793D71-E73B-4826-A3E5-488A4211B295}" srcOrd="1" destOrd="0" parTransId="{82585BC0-A3B5-40DF-957A-E46C57B04E96}" sibTransId="{11CA1916-154B-43C2-9E79-A9063A0DB305}"/>
    <dgm:cxn modelId="{D093087A-8DC2-4F49-ADF3-7ED4498BE53C}" type="presOf" srcId="{6E793D71-E73B-4826-A3E5-488A4211B295}" destId="{9DB809C2-9F74-489E-953A-15586BD4525B}" srcOrd="0" destOrd="0" presId="urn:microsoft.com/office/officeart/2005/8/layout/hierarchy3"/>
    <dgm:cxn modelId="{11AD1D9B-6DFC-4DC4-A16D-EDD1D9BC60DF}" type="presOf" srcId="{5E7EA16D-CA27-4708-AABB-097D5CB2114A}" destId="{A09A67F2-131C-4731-96C8-ED19036765BB}" srcOrd="0" destOrd="0" presId="urn:microsoft.com/office/officeart/2005/8/layout/hierarchy3"/>
    <dgm:cxn modelId="{D0AD29A8-6E13-4FD6-B9A0-F969C3ED2E45}" type="presOf" srcId="{B86C97FA-0799-4068-9351-1644BC0B9630}" destId="{2CF58A87-494E-4FB0-9AF9-27F1699F4160}" srcOrd="0" destOrd="0" presId="urn:microsoft.com/office/officeart/2005/8/layout/hierarchy3"/>
    <dgm:cxn modelId="{ED51E3CD-B9ED-41F7-9B8B-93A3FC5FFE70}" type="presOf" srcId="{6E793D71-E73B-4826-A3E5-488A4211B295}" destId="{BA70199F-69AA-4EFC-8EC0-BC79FCC4C5BB}" srcOrd="1" destOrd="0" presId="urn:microsoft.com/office/officeart/2005/8/layout/hierarchy3"/>
    <dgm:cxn modelId="{D5191964-C37B-46AA-8297-BE43ECB9845E}" type="presParOf" srcId="{A09A67F2-131C-4731-96C8-ED19036765BB}" destId="{4010B373-B5BC-4408-943B-968FA45F0DD0}" srcOrd="0" destOrd="0" presId="urn:microsoft.com/office/officeart/2005/8/layout/hierarchy3"/>
    <dgm:cxn modelId="{8960ACDB-0047-4482-BFB7-ED2D467F2CAB}" type="presParOf" srcId="{4010B373-B5BC-4408-943B-968FA45F0DD0}" destId="{620E9694-B143-4485-962A-02851683DC3E}" srcOrd="0" destOrd="0" presId="urn:microsoft.com/office/officeart/2005/8/layout/hierarchy3"/>
    <dgm:cxn modelId="{4CA44992-BF8D-43C7-8C6D-CF853B14481A}" type="presParOf" srcId="{620E9694-B143-4485-962A-02851683DC3E}" destId="{2CF58A87-494E-4FB0-9AF9-27F1699F4160}" srcOrd="0" destOrd="0" presId="urn:microsoft.com/office/officeart/2005/8/layout/hierarchy3"/>
    <dgm:cxn modelId="{FB8EB402-272E-4A9E-9010-EEB96D17B14A}" type="presParOf" srcId="{620E9694-B143-4485-962A-02851683DC3E}" destId="{9B3E3803-4699-41EA-AEC4-AF8B30BB2347}" srcOrd="1" destOrd="0" presId="urn:microsoft.com/office/officeart/2005/8/layout/hierarchy3"/>
    <dgm:cxn modelId="{39E62F80-EA3C-4A23-8CC5-23C2A322CAB6}" type="presParOf" srcId="{4010B373-B5BC-4408-943B-968FA45F0DD0}" destId="{C103BF98-C78A-4624-9F34-B90FCCAAB392}" srcOrd="1" destOrd="0" presId="urn:microsoft.com/office/officeart/2005/8/layout/hierarchy3"/>
    <dgm:cxn modelId="{8B9FBA27-9DEF-4DF3-92B3-383735235B86}" type="presParOf" srcId="{A09A67F2-131C-4731-96C8-ED19036765BB}" destId="{5A7BA562-6F75-4353-ADB3-89ED12375CDD}" srcOrd="1" destOrd="0" presId="urn:microsoft.com/office/officeart/2005/8/layout/hierarchy3"/>
    <dgm:cxn modelId="{DBC64CF9-143D-42CA-B8CE-23E4AE65EA99}" type="presParOf" srcId="{5A7BA562-6F75-4353-ADB3-89ED12375CDD}" destId="{3E81AE00-2EDF-48B6-A20C-396DD66ADC73}" srcOrd="0" destOrd="0" presId="urn:microsoft.com/office/officeart/2005/8/layout/hierarchy3"/>
    <dgm:cxn modelId="{3F5A02B6-CF61-4BDB-9EBA-926AF370473F}" type="presParOf" srcId="{3E81AE00-2EDF-48B6-A20C-396DD66ADC73}" destId="{9DB809C2-9F74-489E-953A-15586BD4525B}" srcOrd="0" destOrd="0" presId="urn:microsoft.com/office/officeart/2005/8/layout/hierarchy3"/>
    <dgm:cxn modelId="{7B8DC43B-5801-4FFA-85BC-F6826529DA32}" type="presParOf" srcId="{3E81AE00-2EDF-48B6-A20C-396DD66ADC73}" destId="{BA70199F-69AA-4EFC-8EC0-BC79FCC4C5BB}" srcOrd="1" destOrd="0" presId="urn:microsoft.com/office/officeart/2005/8/layout/hierarchy3"/>
    <dgm:cxn modelId="{AEEA985F-B3C9-4D43-A9B6-E0F1BF78CA8D}" type="presParOf" srcId="{5A7BA562-6F75-4353-ADB3-89ED12375CDD}" destId="{20463B47-A6C7-4EC7-ABC0-59A841EB026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0BF29-F147-46E6-B4EC-BF17F0E041E1}">
      <dsp:nvSpPr>
        <dsp:cNvPr id="0" name=""/>
        <dsp:cNvSpPr/>
      </dsp:nvSpPr>
      <dsp:spPr>
        <a:xfrm>
          <a:off x="4739809" y="3684693"/>
          <a:ext cx="2902825"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endParaRPr lang="en-US" sz="2500" kern="1200" dirty="0"/>
        </a:p>
        <a:p>
          <a:pPr marL="228600" lvl="1" indent="-228600" algn="l" defTabSz="1111250">
            <a:lnSpc>
              <a:spcPct val="90000"/>
            </a:lnSpc>
            <a:spcBef>
              <a:spcPct val="0"/>
            </a:spcBef>
            <a:spcAft>
              <a:spcPct val="15000"/>
            </a:spcAft>
            <a:buFontTx/>
            <a:buNone/>
          </a:pPr>
          <a:r>
            <a:rPr lang="en-US" sz="2500" kern="1200" dirty="0"/>
            <a:t>3. Synthesize</a:t>
          </a:r>
        </a:p>
      </dsp:txBody>
      <dsp:txXfrm>
        <a:off x="5648746" y="4156276"/>
        <a:ext cx="1955797" cy="1224300"/>
      </dsp:txXfrm>
    </dsp:sp>
    <dsp:sp modelId="{DBF5A0B9-8E06-4244-8973-C22103D258B5}">
      <dsp:nvSpPr>
        <dsp:cNvPr id="0" name=""/>
        <dsp:cNvSpPr/>
      </dsp:nvSpPr>
      <dsp:spPr>
        <a:xfrm>
          <a:off x="485365"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endParaRPr lang="en-US" sz="2500" kern="1200" dirty="0"/>
        </a:p>
        <a:p>
          <a:pPr marL="228600" lvl="1" indent="-228600" algn="l" defTabSz="1111250">
            <a:lnSpc>
              <a:spcPct val="90000"/>
            </a:lnSpc>
            <a:spcBef>
              <a:spcPct val="0"/>
            </a:spcBef>
            <a:spcAft>
              <a:spcPct val="15000"/>
            </a:spcAft>
            <a:buFontTx/>
            <a:buNone/>
          </a:pPr>
          <a:r>
            <a:rPr lang="en-US" sz="2500" kern="1200" dirty="0"/>
            <a:t>4. Act</a:t>
          </a:r>
        </a:p>
      </dsp:txBody>
      <dsp:txXfrm>
        <a:off x="523455" y="4156276"/>
        <a:ext cx="1797595" cy="1224300"/>
      </dsp:txXfrm>
    </dsp:sp>
    <dsp:sp modelId="{5AA035E5-6888-4DCE-A9C1-AF11211D3633}">
      <dsp:nvSpPr>
        <dsp:cNvPr id="0" name=""/>
        <dsp:cNvSpPr/>
      </dsp:nvSpPr>
      <dsp:spPr>
        <a:xfrm>
          <a:off x="4852811"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r>
            <a:rPr lang="en-US" sz="2500" kern="1200" dirty="0"/>
            <a:t>2. Inquire</a:t>
          </a:r>
        </a:p>
      </dsp:txBody>
      <dsp:txXfrm>
        <a:off x="5693947" y="38090"/>
        <a:ext cx="1797595" cy="1224300"/>
      </dsp:txXfrm>
    </dsp:sp>
    <dsp:sp modelId="{FC250729-2872-4987-BEF9-B61494781B1E}">
      <dsp:nvSpPr>
        <dsp:cNvPr id="0" name=""/>
        <dsp:cNvSpPr/>
      </dsp:nvSpPr>
      <dsp:spPr>
        <a:xfrm>
          <a:off x="485365"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r>
            <a:rPr lang="en-US" sz="2500" kern="1200" dirty="0"/>
            <a:t>1. Prepare</a:t>
          </a:r>
        </a:p>
      </dsp:txBody>
      <dsp:txXfrm>
        <a:off x="523455" y="38090"/>
        <a:ext cx="1797595" cy="1224300"/>
      </dsp:txXfrm>
    </dsp:sp>
    <dsp:sp modelId="{C606E15F-73AC-4A51-AD87-DBA797C6FD0D}">
      <dsp:nvSpPr>
        <dsp:cNvPr id="0" name=""/>
        <dsp:cNvSpPr/>
      </dsp:nvSpPr>
      <dsp:spPr>
        <a:xfrm>
          <a:off x="1663530" y="308864"/>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-Core implementation team</a:t>
          </a:r>
        </a:p>
        <a:p>
          <a:pPr marL="0" lvl="0" indent="0" algn="l" defTabSz="622300">
            <a:lnSpc>
              <a:spcPct val="90000"/>
            </a:lnSpc>
            <a:spcBef>
              <a:spcPct val="0"/>
            </a:spcBef>
            <a:spcAft>
              <a:spcPct val="35000"/>
            </a:spcAft>
            <a:buNone/>
          </a:pPr>
          <a:r>
            <a:rPr lang="en-US" sz="1400" kern="1200" dirty="0"/>
            <a:t>-Focus Behaviors</a:t>
          </a:r>
        </a:p>
        <a:p>
          <a:pPr marL="0" lvl="0" indent="0" algn="l" defTabSz="622300">
            <a:lnSpc>
              <a:spcPct val="90000"/>
            </a:lnSpc>
            <a:spcBef>
              <a:spcPct val="0"/>
            </a:spcBef>
            <a:spcAft>
              <a:spcPct val="35000"/>
            </a:spcAft>
            <a:buNone/>
          </a:pPr>
          <a:r>
            <a:rPr lang="en-US" sz="1400" kern="1200" dirty="0"/>
            <a:t>-Schedules and Logistics</a:t>
          </a:r>
        </a:p>
        <a:p>
          <a:pPr marL="0" lvl="0" indent="0" algn="l" defTabSz="622300">
            <a:lnSpc>
              <a:spcPct val="90000"/>
            </a:lnSpc>
            <a:spcBef>
              <a:spcPct val="0"/>
            </a:spcBef>
            <a:spcAft>
              <a:spcPct val="35000"/>
            </a:spcAft>
            <a:buNone/>
          </a:pPr>
          <a:r>
            <a:rPr lang="en-US" sz="1400" kern="1200" dirty="0"/>
            <a:t>-Training</a:t>
          </a:r>
        </a:p>
      </dsp:txBody>
      <dsp:txXfrm>
        <a:off x="2350740" y="996074"/>
        <a:ext cx="1659072" cy="1659072"/>
      </dsp:txXfrm>
    </dsp:sp>
    <dsp:sp modelId="{7334129B-8C5D-4B6C-8C34-70968F61FC06}">
      <dsp:nvSpPr>
        <dsp:cNvPr id="0" name=""/>
        <dsp:cNvSpPr/>
      </dsp:nvSpPr>
      <dsp:spPr>
        <a:xfrm rot="5400000">
          <a:off x="4118186" y="308864"/>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-Provider Behavioral Blueprint</a:t>
          </a:r>
        </a:p>
        <a:p>
          <a:pPr marL="0" lvl="0" indent="0" algn="l" defTabSz="577850">
            <a:lnSpc>
              <a:spcPct val="90000"/>
            </a:lnSpc>
            <a:spcBef>
              <a:spcPct val="0"/>
            </a:spcBef>
            <a:spcAft>
              <a:spcPct val="35000"/>
            </a:spcAft>
            <a:buNone/>
          </a:pPr>
          <a:r>
            <a:rPr lang="en-US" sz="1300" kern="1200" dirty="0"/>
            <a:t>-District Health Officer Blueprint</a:t>
          </a:r>
        </a:p>
        <a:p>
          <a:pPr marL="0" lvl="0" indent="0" algn="l" defTabSz="577850">
            <a:lnSpc>
              <a:spcPct val="90000"/>
            </a:lnSpc>
            <a:spcBef>
              <a:spcPct val="0"/>
            </a:spcBef>
            <a:spcAft>
              <a:spcPct val="35000"/>
            </a:spcAft>
            <a:buNone/>
          </a:pPr>
          <a:r>
            <a:rPr lang="en-US" sz="1300" kern="1200" dirty="0"/>
            <a:t>-Client Scenario Tool</a:t>
          </a:r>
        </a:p>
        <a:p>
          <a:pPr marL="0" lvl="0" indent="0" algn="l" defTabSz="577850">
            <a:lnSpc>
              <a:spcPct val="90000"/>
            </a:lnSpc>
            <a:spcBef>
              <a:spcPct val="0"/>
            </a:spcBef>
            <a:spcAft>
              <a:spcPct val="35000"/>
            </a:spcAft>
            <a:buNone/>
          </a:pPr>
          <a:r>
            <a:rPr lang="en-US" sz="1300" kern="1200" dirty="0"/>
            <a:t>-Facility                  Observational Guide</a:t>
          </a:r>
        </a:p>
        <a:p>
          <a:pPr marL="0" lvl="0" indent="0" algn="ctr" defTabSz="577850">
            <a:lnSpc>
              <a:spcPct val="90000"/>
            </a:lnSpc>
            <a:spcBef>
              <a:spcPct val="0"/>
            </a:spcBef>
            <a:spcAft>
              <a:spcPct val="35000"/>
            </a:spcAft>
            <a:buNone/>
          </a:pPr>
          <a:endParaRPr lang="en-US" sz="1100" kern="1200" dirty="0"/>
        </a:p>
      </dsp:txBody>
      <dsp:txXfrm rot="-5400000">
        <a:off x="4118186" y="996074"/>
        <a:ext cx="1659072" cy="1659072"/>
      </dsp:txXfrm>
    </dsp:sp>
    <dsp:sp modelId="{7C8583D9-461F-4714-8CAA-C3BD2EB78C9E}">
      <dsp:nvSpPr>
        <dsp:cNvPr id="0" name=""/>
        <dsp:cNvSpPr/>
      </dsp:nvSpPr>
      <dsp:spPr>
        <a:xfrm rot="10800000">
          <a:off x="4118186"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-Daily Synthesis Sheet</a:t>
          </a:r>
        </a:p>
        <a:p>
          <a:pPr marL="0" lvl="0" indent="0" algn="l" defTabSz="622300">
            <a:lnSpc>
              <a:spcPct val="90000"/>
            </a:lnSpc>
            <a:spcBef>
              <a:spcPct val="0"/>
            </a:spcBef>
            <a:spcAft>
              <a:spcPct val="35000"/>
            </a:spcAft>
            <a:buNone/>
          </a:pPr>
          <a:r>
            <a:rPr lang="en-US" sz="1400" kern="1200" dirty="0"/>
            <a:t>-Global Synthesis Sheet</a:t>
          </a:r>
        </a:p>
      </dsp:txBody>
      <dsp:txXfrm rot="10800000">
        <a:off x="4118186" y="2763520"/>
        <a:ext cx="1659072" cy="1659072"/>
      </dsp:txXfrm>
    </dsp:sp>
    <dsp:sp modelId="{B57F7A79-156F-4AC0-80A0-5E2A60262F98}">
      <dsp:nvSpPr>
        <dsp:cNvPr id="0" name=""/>
        <dsp:cNvSpPr/>
      </dsp:nvSpPr>
      <dsp:spPr>
        <a:xfrm rot="16200000">
          <a:off x="1663530"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-Ideation/ Brainstorming Tool</a:t>
          </a:r>
        </a:p>
        <a:p>
          <a:pPr marL="0" lvl="0" indent="0" algn="l" defTabSz="622300">
            <a:lnSpc>
              <a:spcPct val="90000"/>
            </a:lnSpc>
            <a:spcBef>
              <a:spcPct val="0"/>
            </a:spcBef>
            <a:spcAft>
              <a:spcPct val="35000"/>
            </a:spcAft>
            <a:buNone/>
          </a:pPr>
          <a:r>
            <a:rPr lang="en-US" sz="1400" kern="1200" dirty="0"/>
            <a:t>-Action Planning</a:t>
          </a:r>
        </a:p>
      </dsp:txBody>
      <dsp:txXfrm rot="5400000">
        <a:off x="2350740" y="2763520"/>
        <a:ext cx="1659072" cy="1659072"/>
      </dsp:txXfrm>
    </dsp:sp>
    <dsp:sp modelId="{F5E16D85-0AA6-4BA2-B717-62C877B7E38D}">
      <dsp:nvSpPr>
        <dsp:cNvPr id="0" name=""/>
        <dsp:cNvSpPr/>
      </dsp:nvSpPr>
      <dsp:spPr>
        <a:xfrm>
          <a:off x="3838713" y="2354793"/>
          <a:ext cx="450572" cy="43814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9806A-1CAB-4D11-8F79-93697D6DE683}">
      <dsp:nvSpPr>
        <dsp:cNvPr id="0" name=""/>
        <dsp:cNvSpPr/>
      </dsp:nvSpPr>
      <dsp:spPr>
        <a:xfrm rot="10800000">
          <a:off x="3808894" y="2619189"/>
          <a:ext cx="510211" cy="45122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05932-5472-46E6-B5AA-D26A608243B3}">
      <dsp:nvSpPr>
        <dsp:cNvPr id="0" name=""/>
        <dsp:cNvSpPr/>
      </dsp:nvSpPr>
      <dsp:spPr>
        <a:xfrm>
          <a:off x="0" y="1880"/>
          <a:ext cx="11087100" cy="9531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32DBF9-B124-4A98-BFFF-4168786A7C02}">
      <dsp:nvSpPr>
        <dsp:cNvPr id="0" name=""/>
        <dsp:cNvSpPr/>
      </dsp:nvSpPr>
      <dsp:spPr>
        <a:xfrm>
          <a:off x="288326" y="216338"/>
          <a:ext cx="524230" cy="5242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F84476-FC36-469D-BC3C-E29D7B2A24C3}">
      <dsp:nvSpPr>
        <dsp:cNvPr id="0" name=""/>
        <dsp:cNvSpPr/>
      </dsp:nvSpPr>
      <dsp:spPr>
        <a:xfrm>
          <a:off x="1100884" y="1880"/>
          <a:ext cx="9986215" cy="953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75" tIns="100875" rIns="100875" bIns="100875" numCol="1" spcCol="1270" anchor="ctr" anchorCtr="0">
          <a:noAutofit/>
        </a:bodyPr>
        <a:lstStyle/>
        <a:p>
          <a:pPr marL="0" lvl="0" indent="0" algn="l" defTabSz="977900">
            <a:lnSpc>
              <a:spcPct val="100000"/>
            </a:lnSpc>
            <a:spcBef>
              <a:spcPct val="0"/>
            </a:spcBef>
            <a:spcAft>
              <a:spcPct val="35000"/>
            </a:spcAft>
            <a:buNone/>
          </a:pPr>
          <a:r>
            <a:rPr lang="en-US" sz="2200" b="1" i="0" kern="1200" baseline="0" dirty="0"/>
            <a:t>Stakeholder sensitization and buy-in at national and sub-national levels</a:t>
          </a:r>
          <a:endParaRPr lang="en-US" sz="2200" kern="1200" dirty="0"/>
        </a:p>
      </dsp:txBody>
      <dsp:txXfrm>
        <a:off x="1100884" y="1880"/>
        <a:ext cx="9986215" cy="953146"/>
      </dsp:txXfrm>
    </dsp:sp>
    <dsp:sp modelId="{5BAD33D5-60BC-4E73-A937-C3C55AFC6319}">
      <dsp:nvSpPr>
        <dsp:cNvPr id="0" name=""/>
        <dsp:cNvSpPr/>
      </dsp:nvSpPr>
      <dsp:spPr>
        <a:xfrm>
          <a:off x="0" y="1193314"/>
          <a:ext cx="11087100" cy="9531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D0C4CF-C2AE-4300-9856-0DD487E1F638}">
      <dsp:nvSpPr>
        <dsp:cNvPr id="0" name=""/>
        <dsp:cNvSpPr/>
      </dsp:nvSpPr>
      <dsp:spPr>
        <a:xfrm>
          <a:off x="288326" y="1407772"/>
          <a:ext cx="524230" cy="5242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3BA4D5-9FB4-41EF-8663-D33A605F34CC}">
      <dsp:nvSpPr>
        <dsp:cNvPr id="0" name=""/>
        <dsp:cNvSpPr/>
      </dsp:nvSpPr>
      <dsp:spPr>
        <a:xfrm>
          <a:off x="1100884" y="1193314"/>
          <a:ext cx="9986215" cy="953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75" tIns="100875" rIns="100875" bIns="100875" numCol="1" spcCol="1270" anchor="ctr" anchorCtr="0">
          <a:noAutofit/>
        </a:bodyPr>
        <a:lstStyle/>
        <a:p>
          <a:pPr marL="0" lvl="0" indent="0" algn="l" defTabSz="977900">
            <a:lnSpc>
              <a:spcPct val="100000"/>
            </a:lnSpc>
            <a:spcBef>
              <a:spcPct val="0"/>
            </a:spcBef>
            <a:spcAft>
              <a:spcPct val="35000"/>
            </a:spcAft>
            <a:buNone/>
          </a:pPr>
          <a:r>
            <a:rPr lang="en-US" sz="2200" b="1" i="0" u="none" strike="noStrike" kern="1200" baseline="0" dirty="0"/>
            <a:t>Identify/prioritize initial behaviors and sub-behaviors</a:t>
          </a:r>
          <a:endParaRPr lang="en-US" sz="2200" kern="1200" dirty="0"/>
        </a:p>
      </dsp:txBody>
      <dsp:txXfrm>
        <a:off x="1100884" y="1193314"/>
        <a:ext cx="9986215" cy="953146"/>
      </dsp:txXfrm>
    </dsp:sp>
    <dsp:sp modelId="{C309BE87-7900-4FC9-903A-0BB834768C71}">
      <dsp:nvSpPr>
        <dsp:cNvPr id="0" name=""/>
        <dsp:cNvSpPr/>
      </dsp:nvSpPr>
      <dsp:spPr>
        <a:xfrm>
          <a:off x="0" y="2384747"/>
          <a:ext cx="11087100" cy="9531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7A00E1-0BE7-49C9-A939-1DB0923554B8}">
      <dsp:nvSpPr>
        <dsp:cNvPr id="0" name=""/>
        <dsp:cNvSpPr/>
      </dsp:nvSpPr>
      <dsp:spPr>
        <a:xfrm>
          <a:off x="288326" y="2599205"/>
          <a:ext cx="524230" cy="5242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5DB84-1E73-4F13-9D50-BB5C51C32482}">
      <dsp:nvSpPr>
        <dsp:cNvPr id="0" name=""/>
        <dsp:cNvSpPr/>
      </dsp:nvSpPr>
      <dsp:spPr>
        <a:xfrm>
          <a:off x="1100884" y="2384747"/>
          <a:ext cx="9986215" cy="953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75" tIns="100875" rIns="100875" bIns="100875" numCol="1" spcCol="1270" anchor="ctr" anchorCtr="0">
          <a:noAutofit/>
        </a:bodyPr>
        <a:lstStyle/>
        <a:p>
          <a:pPr marL="0" lvl="0" indent="0" algn="l" defTabSz="977900">
            <a:lnSpc>
              <a:spcPct val="100000"/>
            </a:lnSpc>
            <a:spcBef>
              <a:spcPct val="0"/>
            </a:spcBef>
            <a:spcAft>
              <a:spcPct val="35000"/>
            </a:spcAft>
            <a:buNone/>
          </a:pPr>
          <a:r>
            <a:rPr lang="en-US" sz="2200" b="1" i="0" kern="1200" baseline="0" dirty="0"/>
            <a:t>Assemble the Core Implementation Team (CIT) and assign roles</a:t>
          </a:r>
          <a:endParaRPr lang="en-US" sz="2200" kern="1200" dirty="0"/>
        </a:p>
      </dsp:txBody>
      <dsp:txXfrm>
        <a:off x="1100884" y="2384747"/>
        <a:ext cx="9986215" cy="953146"/>
      </dsp:txXfrm>
    </dsp:sp>
    <dsp:sp modelId="{126812B4-A389-4015-9FE2-90075439EBD7}">
      <dsp:nvSpPr>
        <dsp:cNvPr id="0" name=""/>
        <dsp:cNvSpPr/>
      </dsp:nvSpPr>
      <dsp:spPr>
        <a:xfrm>
          <a:off x="0" y="3576181"/>
          <a:ext cx="11087100" cy="9531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CE0879-117C-4082-A7CF-A64E16CE6A90}">
      <dsp:nvSpPr>
        <dsp:cNvPr id="0" name=""/>
        <dsp:cNvSpPr/>
      </dsp:nvSpPr>
      <dsp:spPr>
        <a:xfrm>
          <a:off x="288326" y="3790639"/>
          <a:ext cx="524230" cy="5242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A3FFA-B6FD-4C57-94FE-F2E54BA83501}">
      <dsp:nvSpPr>
        <dsp:cNvPr id="0" name=""/>
        <dsp:cNvSpPr/>
      </dsp:nvSpPr>
      <dsp:spPr>
        <a:xfrm>
          <a:off x="1100884" y="3576181"/>
          <a:ext cx="9986215" cy="953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75" tIns="100875" rIns="100875" bIns="100875" numCol="1" spcCol="1270" anchor="ctr" anchorCtr="0">
          <a:noAutofit/>
        </a:bodyPr>
        <a:lstStyle/>
        <a:p>
          <a:pPr marL="0" lvl="0" indent="0" algn="l" defTabSz="977900">
            <a:lnSpc>
              <a:spcPct val="100000"/>
            </a:lnSpc>
            <a:spcBef>
              <a:spcPct val="0"/>
            </a:spcBef>
            <a:spcAft>
              <a:spcPct val="35000"/>
            </a:spcAft>
            <a:buNone/>
          </a:pPr>
          <a:r>
            <a:rPr lang="en-US" sz="2200" b="1" i="0" kern="1200" dirty="0"/>
            <a:t>Arrange logistics, train CIT, and choose participants for diagnostic phase</a:t>
          </a:r>
          <a:endParaRPr lang="en-US" sz="2200" kern="1200" dirty="0"/>
        </a:p>
      </dsp:txBody>
      <dsp:txXfrm>
        <a:off x="1100884" y="3576181"/>
        <a:ext cx="9986215" cy="9531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0BF29-F147-46E6-B4EC-BF17F0E041E1}">
      <dsp:nvSpPr>
        <dsp:cNvPr id="0" name=""/>
        <dsp:cNvSpPr/>
      </dsp:nvSpPr>
      <dsp:spPr>
        <a:xfrm>
          <a:off x="4739809" y="3684693"/>
          <a:ext cx="2902825"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endParaRPr lang="en-US" sz="2500" kern="1200" dirty="0"/>
        </a:p>
        <a:p>
          <a:pPr marL="228600" lvl="1" indent="-228600" algn="l" defTabSz="1111250">
            <a:lnSpc>
              <a:spcPct val="90000"/>
            </a:lnSpc>
            <a:spcBef>
              <a:spcPct val="0"/>
            </a:spcBef>
            <a:spcAft>
              <a:spcPct val="15000"/>
            </a:spcAft>
            <a:buFontTx/>
            <a:buNone/>
          </a:pPr>
          <a:r>
            <a:rPr lang="en-US" sz="2500" kern="1200" dirty="0"/>
            <a:t>3. Synthesize</a:t>
          </a:r>
        </a:p>
      </dsp:txBody>
      <dsp:txXfrm>
        <a:off x="5648746" y="4156276"/>
        <a:ext cx="1955797" cy="1224300"/>
      </dsp:txXfrm>
    </dsp:sp>
    <dsp:sp modelId="{DBF5A0B9-8E06-4244-8973-C22103D258B5}">
      <dsp:nvSpPr>
        <dsp:cNvPr id="0" name=""/>
        <dsp:cNvSpPr/>
      </dsp:nvSpPr>
      <dsp:spPr>
        <a:xfrm>
          <a:off x="485365"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endParaRPr lang="en-US" sz="2500" kern="1200" dirty="0"/>
        </a:p>
        <a:p>
          <a:pPr marL="228600" lvl="1" indent="-228600" algn="l" defTabSz="1111250">
            <a:lnSpc>
              <a:spcPct val="90000"/>
            </a:lnSpc>
            <a:spcBef>
              <a:spcPct val="0"/>
            </a:spcBef>
            <a:spcAft>
              <a:spcPct val="15000"/>
            </a:spcAft>
            <a:buFontTx/>
            <a:buNone/>
          </a:pPr>
          <a:r>
            <a:rPr lang="en-US" sz="2500" kern="1200" dirty="0"/>
            <a:t>4. Act</a:t>
          </a:r>
        </a:p>
      </dsp:txBody>
      <dsp:txXfrm>
        <a:off x="523455" y="4156276"/>
        <a:ext cx="1797595" cy="1224300"/>
      </dsp:txXfrm>
    </dsp:sp>
    <dsp:sp modelId="{5AA035E5-6888-4DCE-A9C1-AF11211D3633}">
      <dsp:nvSpPr>
        <dsp:cNvPr id="0" name=""/>
        <dsp:cNvSpPr/>
      </dsp:nvSpPr>
      <dsp:spPr>
        <a:xfrm>
          <a:off x="4852811"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r>
            <a:rPr lang="en-US" sz="2500" kern="1200" dirty="0"/>
            <a:t>2. Inquire</a:t>
          </a:r>
        </a:p>
      </dsp:txBody>
      <dsp:txXfrm>
        <a:off x="5693947" y="38090"/>
        <a:ext cx="1797595" cy="1224300"/>
      </dsp:txXfrm>
    </dsp:sp>
    <dsp:sp modelId="{FC250729-2872-4987-BEF9-B61494781B1E}">
      <dsp:nvSpPr>
        <dsp:cNvPr id="0" name=""/>
        <dsp:cNvSpPr/>
      </dsp:nvSpPr>
      <dsp:spPr>
        <a:xfrm>
          <a:off x="485365"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28600" lvl="1" indent="-228600" algn="l" defTabSz="1111250">
            <a:lnSpc>
              <a:spcPct val="90000"/>
            </a:lnSpc>
            <a:spcBef>
              <a:spcPct val="0"/>
            </a:spcBef>
            <a:spcAft>
              <a:spcPct val="15000"/>
            </a:spcAft>
            <a:buFontTx/>
            <a:buNone/>
          </a:pPr>
          <a:r>
            <a:rPr lang="en-US" sz="2500" kern="1200" dirty="0"/>
            <a:t>1. Prepare</a:t>
          </a:r>
        </a:p>
      </dsp:txBody>
      <dsp:txXfrm>
        <a:off x="523455" y="38090"/>
        <a:ext cx="1797595" cy="1224300"/>
      </dsp:txXfrm>
    </dsp:sp>
    <dsp:sp modelId="{C606E15F-73AC-4A51-AD87-DBA797C6FD0D}">
      <dsp:nvSpPr>
        <dsp:cNvPr id="0" name=""/>
        <dsp:cNvSpPr/>
      </dsp:nvSpPr>
      <dsp:spPr>
        <a:xfrm>
          <a:off x="1663530" y="308864"/>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-Core implementation team</a:t>
          </a:r>
        </a:p>
        <a:p>
          <a:pPr marL="0" lvl="0" indent="0" algn="l" defTabSz="622300">
            <a:lnSpc>
              <a:spcPct val="90000"/>
            </a:lnSpc>
            <a:spcBef>
              <a:spcPct val="0"/>
            </a:spcBef>
            <a:spcAft>
              <a:spcPct val="35000"/>
            </a:spcAft>
            <a:buNone/>
          </a:pPr>
          <a:r>
            <a:rPr lang="en-US" sz="1400" kern="1200" dirty="0"/>
            <a:t>-Focus Behaviors</a:t>
          </a:r>
        </a:p>
        <a:p>
          <a:pPr marL="0" lvl="0" indent="0" algn="l" defTabSz="622300">
            <a:lnSpc>
              <a:spcPct val="90000"/>
            </a:lnSpc>
            <a:spcBef>
              <a:spcPct val="0"/>
            </a:spcBef>
            <a:spcAft>
              <a:spcPct val="35000"/>
            </a:spcAft>
            <a:buNone/>
          </a:pPr>
          <a:r>
            <a:rPr lang="en-US" sz="1400" kern="1200" dirty="0"/>
            <a:t>-Schedules and Logistics</a:t>
          </a:r>
        </a:p>
        <a:p>
          <a:pPr marL="0" lvl="0" indent="0" algn="l" defTabSz="622300">
            <a:lnSpc>
              <a:spcPct val="90000"/>
            </a:lnSpc>
            <a:spcBef>
              <a:spcPct val="0"/>
            </a:spcBef>
            <a:spcAft>
              <a:spcPct val="35000"/>
            </a:spcAft>
            <a:buNone/>
          </a:pPr>
          <a:r>
            <a:rPr lang="en-US" sz="1400" kern="1200" dirty="0"/>
            <a:t>-Training</a:t>
          </a:r>
        </a:p>
      </dsp:txBody>
      <dsp:txXfrm>
        <a:off x="2350740" y="996074"/>
        <a:ext cx="1659072" cy="1659072"/>
      </dsp:txXfrm>
    </dsp:sp>
    <dsp:sp modelId="{7334129B-8C5D-4B6C-8C34-70968F61FC06}">
      <dsp:nvSpPr>
        <dsp:cNvPr id="0" name=""/>
        <dsp:cNvSpPr/>
      </dsp:nvSpPr>
      <dsp:spPr>
        <a:xfrm rot="5400000">
          <a:off x="4118186" y="308864"/>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-Provider Behavioral Blueprint</a:t>
          </a:r>
        </a:p>
        <a:p>
          <a:pPr marL="0" lvl="0" indent="0" algn="l" defTabSz="577850">
            <a:lnSpc>
              <a:spcPct val="90000"/>
            </a:lnSpc>
            <a:spcBef>
              <a:spcPct val="0"/>
            </a:spcBef>
            <a:spcAft>
              <a:spcPct val="35000"/>
            </a:spcAft>
            <a:buNone/>
          </a:pPr>
          <a:r>
            <a:rPr lang="en-US" sz="1300" kern="1200" dirty="0"/>
            <a:t>-District Health Officer Blueprint</a:t>
          </a:r>
        </a:p>
        <a:p>
          <a:pPr marL="0" lvl="0" indent="0" algn="l" defTabSz="577850">
            <a:lnSpc>
              <a:spcPct val="90000"/>
            </a:lnSpc>
            <a:spcBef>
              <a:spcPct val="0"/>
            </a:spcBef>
            <a:spcAft>
              <a:spcPct val="35000"/>
            </a:spcAft>
            <a:buNone/>
          </a:pPr>
          <a:r>
            <a:rPr lang="en-US" sz="1300" kern="1200" dirty="0"/>
            <a:t>-Client Scenario Tool</a:t>
          </a:r>
        </a:p>
        <a:p>
          <a:pPr marL="0" lvl="0" indent="0" algn="l" defTabSz="577850">
            <a:lnSpc>
              <a:spcPct val="90000"/>
            </a:lnSpc>
            <a:spcBef>
              <a:spcPct val="0"/>
            </a:spcBef>
            <a:spcAft>
              <a:spcPct val="35000"/>
            </a:spcAft>
            <a:buNone/>
          </a:pPr>
          <a:r>
            <a:rPr lang="en-US" sz="1300" kern="1200" dirty="0"/>
            <a:t>-Facility                  Observational Guide</a:t>
          </a:r>
        </a:p>
        <a:p>
          <a:pPr marL="0" lvl="0" indent="0" algn="ctr" defTabSz="577850">
            <a:lnSpc>
              <a:spcPct val="90000"/>
            </a:lnSpc>
            <a:spcBef>
              <a:spcPct val="0"/>
            </a:spcBef>
            <a:spcAft>
              <a:spcPct val="35000"/>
            </a:spcAft>
            <a:buNone/>
          </a:pPr>
          <a:endParaRPr lang="en-US" sz="1100" kern="1200" dirty="0"/>
        </a:p>
      </dsp:txBody>
      <dsp:txXfrm rot="-5400000">
        <a:off x="4118186" y="996074"/>
        <a:ext cx="1659072" cy="1659072"/>
      </dsp:txXfrm>
    </dsp:sp>
    <dsp:sp modelId="{7C8583D9-461F-4714-8CAA-C3BD2EB78C9E}">
      <dsp:nvSpPr>
        <dsp:cNvPr id="0" name=""/>
        <dsp:cNvSpPr/>
      </dsp:nvSpPr>
      <dsp:spPr>
        <a:xfrm rot="10800000">
          <a:off x="4118186"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-Daily Synthesis Sheet</a:t>
          </a:r>
        </a:p>
        <a:p>
          <a:pPr marL="0" lvl="0" indent="0" algn="l" defTabSz="622300">
            <a:lnSpc>
              <a:spcPct val="90000"/>
            </a:lnSpc>
            <a:spcBef>
              <a:spcPct val="0"/>
            </a:spcBef>
            <a:spcAft>
              <a:spcPct val="35000"/>
            </a:spcAft>
            <a:buNone/>
          </a:pPr>
          <a:r>
            <a:rPr lang="en-US" sz="1400" kern="1200" dirty="0"/>
            <a:t>-Global Synthesis Sheet</a:t>
          </a:r>
        </a:p>
      </dsp:txBody>
      <dsp:txXfrm rot="10800000">
        <a:off x="4118186" y="2763520"/>
        <a:ext cx="1659072" cy="1659072"/>
      </dsp:txXfrm>
    </dsp:sp>
    <dsp:sp modelId="{B57F7A79-156F-4AC0-80A0-5E2A60262F98}">
      <dsp:nvSpPr>
        <dsp:cNvPr id="0" name=""/>
        <dsp:cNvSpPr/>
      </dsp:nvSpPr>
      <dsp:spPr>
        <a:xfrm rot="16200000">
          <a:off x="1663530"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-Ideation/ Brainstorming Tool</a:t>
          </a:r>
        </a:p>
        <a:p>
          <a:pPr marL="0" lvl="0" indent="0" algn="l" defTabSz="622300">
            <a:lnSpc>
              <a:spcPct val="90000"/>
            </a:lnSpc>
            <a:spcBef>
              <a:spcPct val="0"/>
            </a:spcBef>
            <a:spcAft>
              <a:spcPct val="35000"/>
            </a:spcAft>
            <a:buNone/>
          </a:pPr>
          <a:r>
            <a:rPr lang="en-US" sz="1400" kern="1200" dirty="0"/>
            <a:t>-Action Planning</a:t>
          </a:r>
        </a:p>
      </dsp:txBody>
      <dsp:txXfrm rot="5400000">
        <a:off x="2350740" y="2763520"/>
        <a:ext cx="1659072" cy="1659072"/>
      </dsp:txXfrm>
    </dsp:sp>
    <dsp:sp modelId="{F5E16D85-0AA6-4BA2-B717-62C877B7E38D}">
      <dsp:nvSpPr>
        <dsp:cNvPr id="0" name=""/>
        <dsp:cNvSpPr/>
      </dsp:nvSpPr>
      <dsp:spPr>
        <a:xfrm>
          <a:off x="3838713" y="2354793"/>
          <a:ext cx="450572" cy="43814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9806A-1CAB-4D11-8F79-93697D6DE683}">
      <dsp:nvSpPr>
        <dsp:cNvPr id="0" name=""/>
        <dsp:cNvSpPr/>
      </dsp:nvSpPr>
      <dsp:spPr>
        <a:xfrm rot="10800000">
          <a:off x="3808894" y="2619189"/>
          <a:ext cx="510211" cy="45122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92778-0EBB-429F-A074-6669FA11E340}">
      <dsp:nvSpPr>
        <dsp:cNvPr id="0" name=""/>
        <dsp:cNvSpPr/>
      </dsp:nvSpPr>
      <dsp:spPr>
        <a:xfrm>
          <a:off x="212335" y="1250091"/>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7D248-793F-454A-9695-FC427AC4DF25}">
      <dsp:nvSpPr>
        <dsp:cNvPr id="0" name=""/>
        <dsp:cNvSpPr/>
      </dsp:nvSpPr>
      <dsp:spPr>
        <a:xfrm>
          <a:off x="492877" y="1530634"/>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D2C65C-25D2-4A20-BF36-FACF16A27A85}">
      <dsp:nvSpPr>
        <dsp:cNvPr id="0" name=""/>
        <dsp:cNvSpPr/>
      </dsp:nvSpPr>
      <dsp:spPr>
        <a:xfrm>
          <a:off x="1834517" y="125009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i="0" kern="1200" dirty="0"/>
            <a:t>What surprised you the least? Why?</a:t>
          </a:r>
          <a:endParaRPr lang="en-US" sz="2400" kern="1200" dirty="0"/>
        </a:p>
      </dsp:txBody>
      <dsp:txXfrm>
        <a:off x="1834517" y="1250091"/>
        <a:ext cx="3148942" cy="1335915"/>
      </dsp:txXfrm>
    </dsp:sp>
    <dsp:sp modelId="{F66D64D4-10F9-492B-AB5A-376D163C8670}">
      <dsp:nvSpPr>
        <dsp:cNvPr id="0" name=""/>
        <dsp:cNvSpPr/>
      </dsp:nvSpPr>
      <dsp:spPr>
        <a:xfrm>
          <a:off x="5532139" y="1250091"/>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8D0C47-C3E1-4C57-AC30-DB822D8CFFDF}">
      <dsp:nvSpPr>
        <dsp:cNvPr id="0" name=""/>
        <dsp:cNvSpPr/>
      </dsp:nvSpPr>
      <dsp:spPr>
        <a:xfrm>
          <a:off x="5812681" y="1530634"/>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E24FA0-3BDB-45C0-BBA7-D7E6F2CE1576}">
      <dsp:nvSpPr>
        <dsp:cNvPr id="0" name=""/>
        <dsp:cNvSpPr/>
      </dsp:nvSpPr>
      <dsp:spPr>
        <a:xfrm>
          <a:off x="7154322" y="125009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i="0" kern="1200"/>
            <a:t>What surprised you the most? Why?</a:t>
          </a:r>
          <a:endParaRPr lang="en-US" sz="2400" kern="1200"/>
        </a:p>
      </dsp:txBody>
      <dsp:txXfrm>
        <a:off x="7154322" y="1250091"/>
        <a:ext cx="3148942" cy="13359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58A87-494E-4FB0-9AF9-27F1699F4160}">
      <dsp:nvSpPr>
        <dsp:cNvPr id="0" name=""/>
        <dsp:cNvSpPr/>
      </dsp:nvSpPr>
      <dsp:spPr>
        <a:xfrm>
          <a:off x="1283" y="1007554"/>
          <a:ext cx="4672458" cy="233622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kern="1200" dirty="0"/>
            <a:t>Do all these adaptations apply to your setting?</a:t>
          </a:r>
        </a:p>
      </dsp:txBody>
      <dsp:txXfrm>
        <a:off x="69709" y="1075980"/>
        <a:ext cx="4535606" cy="2199377"/>
      </dsp:txXfrm>
    </dsp:sp>
    <dsp:sp modelId="{9DB809C2-9F74-489E-953A-15586BD4525B}">
      <dsp:nvSpPr>
        <dsp:cNvPr id="0" name=""/>
        <dsp:cNvSpPr/>
      </dsp:nvSpPr>
      <dsp:spPr>
        <a:xfrm>
          <a:off x="5841857" y="1007554"/>
          <a:ext cx="4672458" cy="233622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b="0" i="0" kern="1200"/>
            <a:t>What are we missing?</a:t>
          </a:r>
          <a:endParaRPr lang="en-US" sz="4700" kern="1200"/>
        </a:p>
      </dsp:txBody>
      <dsp:txXfrm>
        <a:off x="5910283" y="1075980"/>
        <a:ext cx="4535606" cy="2199377"/>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A3625C4B-41E7-384D-85A4-273994C65D3C}" type="datetimeFigureOut">
              <a:rPr lang="en-US" smtClean="0"/>
              <a:pPr/>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9BC616F4-02BA-DD4E-AD71-0B9F44E231C1}" type="slidenum">
              <a:rPr lang="en-US" smtClean="0"/>
              <a:pPr/>
              <a:t>‹#›</a:t>
            </a:fld>
            <a:endParaRPr lang="en-US"/>
          </a:p>
        </p:txBody>
      </p:sp>
    </p:spTree>
    <p:extLst>
      <p:ext uri="{BB962C8B-B14F-4D97-AF65-F5344CB8AC3E}">
        <p14:creationId xmlns:p14="http://schemas.microsoft.com/office/powerpoint/2010/main" val="194590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roadmap was developed to help guide implementing partners on the linkages between the diagnostic (data gathering) and programmatic (planning) phases of the Provider Behavior Change (PBC) Toolkit. It helps unpack the flow of the data gathered into using the data for decision-making and implementing and monitoring the action plan (with specifics on who, how, when, to roll out the actions), which is the outcome of the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72724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These are the overall steps in the toolkit. We’ll roll them out one by one and show how they all fit together to develop an action plan.</a:t>
            </a:r>
          </a:p>
          <a:p>
            <a:endParaRPr lang="en-US" sz="1000" dirty="0"/>
          </a:p>
          <a:p>
            <a:r>
              <a:rPr lang="en-US" sz="1000" dirty="0"/>
              <a:t>We will discuss in detail the preparation phase, including focus behaviors, logistics (you’re in the training!), AFTER we walk through the roadmap. We will do this because it is very important to understand how the diagnostic tools help us move forward into finding solutions and action planning.</a:t>
            </a:r>
          </a:p>
        </p:txBody>
      </p:sp>
      <p:sp>
        <p:nvSpPr>
          <p:cNvPr id="4" name="Slide Number Placeholder 3"/>
          <p:cNvSpPr>
            <a:spLocks noGrp="1"/>
          </p:cNvSpPr>
          <p:nvPr>
            <p:ph type="sldNum" sz="quarter" idx="5"/>
          </p:nvPr>
        </p:nvSpPr>
        <p:spPr/>
        <p:txBody>
          <a:bodyPr/>
          <a:lstStyle/>
          <a:p>
            <a:fld id="{9BC616F4-02BA-DD4E-AD71-0B9F44E231C1}" type="slidenum">
              <a:rPr lang="en-US" smtClean="0"/>
              <a:pPr/>
              <a:t>11</a:t>
            </a:fld>
            <a:endParaRPr lang="en-US"/>
          </a:p>
        </p:txBody>
      </p:sp>
    </p:spTree>
    <p:extLst>
      <p:ext uri="{BB962C8B-B14F-4D97-AF65-F5344CB8AC3E}">
        <p14:creationId xmlns:p14="http://schemas.microsoft.com/office/powerpoint/2010/main" val="846641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This looks quite complex – but we will unpack the different phases from diagnosis to planning and then revisit to see how it all fits together. </a:t>
            </a:r>
          </a:p>
          <a:p>
            <a:r>
              <a:rPr lang="en-US" sz="1000" b="0" dirty="0"/>
              <a:t>Take note of the DIAGNOSIS vs. PLANNING phases – that is how the flow will be presented.</a:t>
            </a:r>
          </a:p>
          <a:p>
            <a:r>
              <a:rPr lang="en-US" sz="1000" b="0" dirty="0"/>
              <a:t>DIAGNOSIS (DATA COLLECTION) NEEDS TO BE COMPLETELY FINISHED BEFORE PLANNING STARTS!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69250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Here is a simplified version – now let’s start unpacking!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40605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These need to be printed and assembled for use. Ideally in plastic for protection, but if limited hard cardboard would be good also. </a:t>
            </a:r>
          </a:p>
        </p:txBody>
      </p:sp>
      <p:sp>
        <p:nvSpPr>
          <p:cNvPr id="4" name="Slide Number Placeholder 3"/>
          <p:cNvSpPr>
            <a:spLocks noGrp="1"/>
          </p:cNvSpPr>
          <p:nvPr>
            <p:ph type="sldNum" sz="quarter" idx="5"/>
          </p:nvPr>
        </p:nvSpPr>
        <p:spPr/>
        <p:txBody>
          <a:bodyPr/>
          <a:lstStyle/>
          <a:p>
            <a:fld id="{9BC616F4-02BA-DD4E-AD71-0B9F44E231C1}" type="slidenum">
              <a:rPr lang="en-US" smtClean="0"/>
              <a:pPr/>
              <a:t>14</a:t>
            </a:fld>
            <a:endParaRPr lang="en-US"/>
          </a:p>
        </p:txBody>
      </p:sp>
    </p:spTree>
    <p:extLst>
      <p:ext uri="{BB962C8B-B14F-4D97-AF65-F5344CB8AC3E}">
        <p14:creationId xmlns:p14="http://schemas.microsoft.com/office/powerpoint/2010/main" val="2479125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15</a:t>
            </a:fld>
            <a:endParaRPr lang="en-US"/>
          </a:p>
        </p:txBody>
      </p:sp>
    </p:spTree>
    <p:extLst>
      <p:ext uri="{BB962C8B-B14F-4D97-AF65-F5344CB8AC3E}">
        <p14:creationId xmlns:p14="http://schemas.microsoft.com/office/powerpoint/2010/main" val="537203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C616F4-02BA-DD4E-AD71-0B9F44E231C1}" type="slidenum">
              <a:rPr lang="en-US" smtClean="0"/>
              <a:pPr/>
              <a:t>16</a:t>
            </a:fld>
            <a:endParaRPr lang="en-US"/>
          </a:p>
        </p:txBody>
      </p:sp>
    </p:spTree>
    <p:extLst>
      <p:ext uri="{BB962C8B-B14F-4D97-AF65-F5344CB8AC3E}">
        <p14:creationId xmlns:p14="http://schemas.microsoft.com/office/powerpoint/2010/main" val="50594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C616F4-02BA-DD4E-AD71-0B9F44E231C1}" type="slidenum">
              <a:rPr lang="en-US" smtClean="0"/>
              <a:pPr/>
              <a:t>17</a:t>
            </a:fld>
            <a:endParaRPr lang="en-US"/>
          </a:p>
        </p:txBody>
      </p:sp>
    </p:spTree>
    <p:extLst>
      <p:ext uri="{BB962C8B-B14F-4D97-AF65-F5344CB8AC3E}">
        <p14:creationId xmlns:p14="http://schemas.microsoft.com/office/powerpoint/2010/main" val="2721473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C616F4-02BA-DD4E-AD71-0B9F44E231C1}" type="slidenum">
              <a:rPr lang="en-US" smtClean="0"/>
              <a:pPr/>
              <a:t>18</a:t>
            </a:fld>
            <a:endParaRPr lang="en-US"/>
          </a:p>
        </p:txBody>
      </p:sp>
    </p:spTree>
    <p:extLst>
      <p:ext uri="{BB962C8B-B14F-4D97-AF65-F5344CB8AC3E}">
        <p14:creationId xmlns:p14="http://schemas.microsoft.com/office/powerpoint/2010/main" val="226895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C616F4-02BA-DD4E-AD71-0B9F44E231C1}" type="slidenum">
              <a:rPr lang="en-US" smtClean="0"/>
              <a:pPr/>
              <a:t>19</a:t>
            </a:fld>
            <a:endParaRPr lang="en-US"/>
          </a:p>
        </p:txBody>
      </p:sp>
    </p:spTree>
    <p:extLst>
      <p:ext uri="{BB962C8B-B14F-4D97-AF65-F5344CB8AC3E}">
        <p14:creationId xmlns:p14="http://schemas.microsoft.com/office/powerpoint/2010/main" val="2086102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Two groups. Choose provider, and target provider behavior. Split up cards and choose one randomly from each of the five decks. Discuss how each of these factors influences the provider’s decision tree – write out different scenarios, positive and not so positive! </a:t>
            </a:r>
          </a:p>
        </p:txBody>
      </p:sp>
      <p:sp>
        <p:nvSpPr>
          <p:cNvPr id="4" name="Slide Number Placeholder 3"/>
          <p:cNvSpPr>
            <a:spLocks noGrp="1"/>
          </p:cNvSpPr>
          <p:nvPr>
            <p:ph type="sldNum" sz="quarter" idx="5"/>
          </p:nvPr>
        </p:nvSpPr>
        <p:spPr/>
        <p:txBody>
          <a:bodyPr/>
          <a:lstStyle/>
          <a:p>
            <a:fld id="{9BC616F4-02BA-DD4E-AD71-0B9F44E231C1}" type="slidenum">
              <a:rPr lang="en-US" smtClean="0"/>
              <a:pPr/>
              <a:t>20</a:t>
            </a:fld>
            <a:endParaRPr lang="en-US"/>
          </a:p>
        </p:txBody>
      </p:sp>
    </p:spTree>
    <p:extLst>
      <p:ext uri="{BB962C8B-B14F-4D97-AF65-F5344CB8AC3E}">
        <p14:creationId xmlns:p14="http://schemas.microsoft.com/office/powerpoint/2010/main" val="368814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6756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During orientation to the PBC toolkit, these are additional cards that were discussed in Sudan and South Sudan that apply to fragile settings.</a:t>
            </a:r>
          </a:p>
        </p:txBody>
      </p:sp>
      <p:sp>
        <p:nvSpPr>
          <p:cNvPr id="4" name="Slide Number Placeholder 3"/>
          <p:cNvSpPr>
            <a:spLocks noGrp="1"/>
          </p:cNvSpPr>
          <p:nvPr>
            <p:ph type="sldNum" sz="quarter" idx="5"/>
          </p:nvPr>
        </p:nvSpPr>
        <p:spPr/>
        <p:txBody>
          <a:bodyPr/>
          <a:lstStyle/>
          <a:p>
            <a:fld id="{9BC616F4-02BA-DD4E-AD71-0B9F44E231C1}" type="slidenum">
              <a:rPr lang="en-US" smtClean="0"/>
              <a:pPr/>
              <a:t>22</a:t>
            </a:fld>
            <a:endParaRPr lang="en-US"/>
          </a:p>
        </p:txBody>
      </p:sp>
    </p:spTree>
    <p:extLst>
      <p:ext uri="{BB962C8B-B14F-4D97-AF65-F5344CB8AC3E}">
        <p14:creationId xmlns:p14="http://schemas.microsoft.com/office/powerpoint/2010/main" val="48087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These are additional cards that were discussed in Sudan and South Sudan during orientation to the PBC toolkit that apply to fragile settings.</a:t>
            </a:r>
          </a:p>
        </p:txBody>
      </p:sp>
      <p:sp>
        <p:nvSpPr>
          <p:cNvPr id="4" name="Slide Number Placeholder 3"/>
          <p:cNvSpPr>
            <a:spLocks noGrp="1"/>
          </p:cNvSpPr>
          <p:nvPr>
            <p:ph type="sldNum" sz="quarter" idx="5"/>
          </p:nvPr>
        </p:nvSpPr>
        <p:spPr/>
        <p:txBody>
          <a:bodyPr/>
          <a:lstStyle/>
          <a:p>
            <a:fld id="{9BC616F4-02BA-DD4E-AD71-0B9F44E231C1}" type="slidenum">
              <a:rPr lang="en-US" smtClean="0"/>
              <a:pPr/>
              <a:t>23</a:t>
            </a:fld>
            <a:endParaRPr lang="en-US"/>
          </a:p>
        </p:txBody>
      </p:sp>
    </p:spTree>
    <p:extLst>
      <p:ext uri="{BB962C8B-B14F-4D97-AF65-F5344CB8AC3E}">
        <p14:creationId xmlns:p14="http://schemas.microsoft.com/office/powerpoint/2010/main" val="3477987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In fragile settings, consider behaviors that may be more common than in stable environments, e.g., gender bias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9789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000" b="1" dirty="0">
                <a:effectLst/>
              </a:rPr>
              <a:t>Additional influencing factors to consider to add to the deck in fragile settings: </a:t>
            </a:r>
          </a:p>
          <a:p>
            <a:pPr marL="742950" marR="0" lvl="1" indent="-285750">
              <a:spcBef>
                <a:spcPts val="0"/>
              </a:spcBef>
              <a:spcAft>
                <a:spcPts val="0"/>
              </a:spcAft>
              <a:buSzPts val="1000"/>
              <a:buFont typeface="Courier New" panose="02070309020205020404" pitchFamily="49" charset="0"/>
              <a:buChar char="o"/>
              <a:tabLst>
                <a:tab pos="914400" algn="l"/>
              </a:tabLst>
            </a:pPr>
            <a:r>
              <a:rPr lang="en-US" sz="10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Conflict and insecurity (e.g., attacks and pillage of health centers)</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0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Climate shocks and stressors, like flooding, drought, heatwaves</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0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Economic crises and food insecurity</a:t>
            </a:r>
          </a:p>
          <a:p>
            <a:pPr marL="742950" marR="0" lvl="1" indent="-285750">
              <a:spcBef>
                <a:spcPts val="0"/>
              </a:spcBef>
              <a:spcAft>
                <a:spcPts val="0"/>
              </a:spcAft>
              <a:buSzPts val="1000"/>
              <a:buFont typeface="Courier New" panose="02070309020205020404" pitchFamily="49" charset="0"/>
              <a:buChar char="o"/>
              <a:tabLst>
                <a:tab pos="914400" algn="l"/>
              </a:tabLst>
            </a:pPr>
            <a:r>
              <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Staff renumeration and welfare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61689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baseline="0" dirty="0">
                <a:solidFill>
                  <a:srgbClr val="003C5A"/>
                </a:solidFill>
                <a:latin typeface="+mn-lt"/>
              </a:rPr>
              <a:t>The </a:t>
            </a:r>
            <a:r>
              <a:rPr lang="en-US" sz="1000" b="1" i="0" u="none" strike="noStrike" baseline="0" dirty="0">
                <a:solidFill>
                  <a:srgbClr val="003C5A"/>
                </a:solidFill>
                <a:latin typeface="+mn-lt"/>
              </a:rPr>
              <a:t>Observation Guide </a:t>
            </a:r>
            <a:r>
              <a:rPr lang="en-US" sz="1000" b="0" i="0" u="none" strike="noStrike" baseline="0" dirty="0">
                <a:solidFill>
                  <a:srgbClr val="003C5A"/>
                </a:solidFill>
                <a:latin typeface="+mn-lt"/>
              </a:rPr>
              <a:t>takes a member of the CIT through a facility tour, guided by the facility or department in-charge. A CIT member interviews the in-charge while observing the activities and environment. Areas examined include the layout and client flow, staffing and hours, service provision process, behaviors of interest, and documentation.</a:t>
            </a:r>
          </a:p>
          <a:p>
            <a:pPr algn="l"/>
            <a:endParaRPr lang="en-US" sz="1000" b="0" i="0" u="none" strike="noStrike" baseline="0" dirty="0">
              <a:solidFill>
                <a:srgbClr val="003C5A"/>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dirty="0">
                <a:solidFill>
                  <a:srgbClr val="003C5A"/>
                </a:solidFill>
                <a:latin typeface="+mn-lt"/>
                <a:ea typeface="+mn-ea"/>
                <a:cs typeface="+mn-cs"/>
              </a:rPr>
              <a:t>Is there a referral system in place for GBV cases? Are youth (boys, girls) treated differently? What about ethnic minorities or vulnerable groups? In fragile settings, in step one, when asking general conditions of the facility, probe for the conditions for the safety of staff and patients under different crises scenarios.  </a:t>
            </a:r>
          </a:p>
          <a:p>
            <a:pPr algn="l"/>
            <a:endParaRPr lang="en-US" sz="10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88315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In fragile settings, in step one, when asking general conditions of the </a:t>
            </a:r>
            <a:r>
              <a:rPr lang="en-US" sz="1000" b="0" i="0" kern="1200" dirty="0">
                <a:solidFill>
                  <a:schemeClr val="tx1"/>
                </a:solidFill>
                <a:latin typeface="Calibri" panose="020F0502020204030204" pitchFamily="34" charset="0"/>
                <a:ea typeface="+mn-ea"/>
                <a:cs typeface="+mn-cs"/>
              </a:rPr>
              <a:t>facility, probe for the conditions for the safety of staff and patients under different crises scenarios. </a:t>
            </a:r>
          </a:p>
          <a:p>
            <a:endParaRPr lang="en-US" sz="1000" b="0" i="0" kern="1200" dirty="0">
              <a:solidFill>
                <a:schemeClr val="tx1"/>
              </a:solidFill>
              <a:latin typeface="Calibri" panose="020F0502020204030204" pitchFamily="34" charset="0"/>
              <a:ea typeface="+mn-ea"/>
              <a:cs typeface="+mn-cs"/>
            </a:endParaRPr>
          </a:p>
          <a:p>
            <a:r>
              <a:rPr lang="en-US" sz="1000" b="0" i="0" kern="1200" dirty="0">
                <a:solidFill>
                  <a:schemeClr val="tx1"/>
                </a:solidFill>
                <a:latin typeface="Calibri" panose="020F0502020204030204" pitchFamily="34" charset="0"/>
                <a:ea typeface="+mn-ea"/>
                <a:cs typeface="+mn-cs"/>
              </a:rPr>
              <a:t>In fragile settings, in step five, when asking about the facility’s performance in the region, probe if the situation would be the same under an acute crisis.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9223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latin typeface="Calibri"/>
                <a:ea typeface="+mn-ea"/>
                <a:cs typeface="Calibri"/>
              </a:rPr>
              <a:t>Selected clients should have interacted recently with a provider for FP services. Also, consider whether clients currently use FP, are interested in using FP, or have discontinued FP (or the services that the project is focusing on).</a:t>
            </a:r>
            <a:endParaRPr lang="en-US" sz="1000" b="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Calibri"/>
                <a:cs typeface="Calibri"/>
              </a:rPr>
              <a:t>For fragile settings, </a:t>
            </a:r>
            <a:r>
              <a:rPr lang="en-US" sz="1000" b="0" i="0" kern="1200" dirty="0">
                <a:solidFill>
                  <a:schemeClr val="tx1"/>
                </a:solidFill>
                <a:latin typeface="Calibri"/>
                <a:cs typeface="Calibri"/>
              </a:rPr>
              <a:t>consider scenarios that focus on gender norms and harmful practices, that impact the clients and health providers’ behaviors.</a:t>
            </a:r>
          </a:p>
          <a:p>
            <a:pPr>
              <a:defRPr/>
            </a:pPr>
            <a:endParaRPr lang="en-US" sz="1000" b="0" i="0" kern="1200" dirty="0">
              <a:solidFill>
                <a:schemeClr val="tx1"/>
              </a:solidFill>
              <a:latin typeface="Calibri"/>
              <a:cs typeface="Calibri"/>
            </a:endParaRPr>
          </a:p>
          <a:p>
            <a:pPr>
              <a:defRPr/>
            </a:pPr>
            <a:r>
              <a:rPr lang="en-US" sz="1000" b="0" i="0" kern="1200" dirty="0">
                <a:solidFill>
                  <a:schemeClr val="tx1"/>
                </a:solidFill>
                <a:latin typeface="Calibri"/>
                <a:cs typeface="Calibri"/>
              </a:rPr>
              <a:t>Also, consider young women looking for FP support during times of recurring stresses, i.e., flooding, or shocks, and infectious disease outbreak (e.g., Ebola) and having to go through different providers and being turned down because of lack of providers/attending other priorities - or provider's fear of being infected.</a:t>
            </a:r>
            <a:r>
              <a:rPr lang="en-US" sz="1000" b="0" dirty="0">
                <a:latin typeface="Calibri"/>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3604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82822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dirty="0">
                <a:latin typeface="+mn-lt"/>
              </a:rPr>
              <a:t>Now that all the data are collected, </a:t>
            </a:r>
            <a:r>
              <a:rPr lang="en-US" sz="1000" b="1" i="0" u="none" strike="noStrike" baseline="0" dirty="0">
                <a:solidFill>
                  <a:srgbClr val="003C5A"/>
                </a:solidFill>
                <a:latin typeface="+mn-lt"/>
              </a:rPr>
              <a:t>designing an effective solution requires everyone to learn what does and does not work before ideation/brainstorming and action planning. The best way to do this is to synthesize learnings to understand the root causes of provider behavior.</a:t>
            </a:r>
          </a:p>
          <a:p>
            <a:pPr algn="l"/>
            <a:endParaRPr lang="en-US" sz="1000" b="0" i="0" u="none" strike="noStrike" baseline="0" dirty="0">
              <a:solidFill>
                <a:srgbClr val="003C5A"/>
              </a:solidFill>
              <a:latin typeface="+mn-lt"/>
            </a:endParaRPr>
          </a:p>
          <a:p>
            <a:pPr algn="l"/>
            <a:r>
              <a:rPr lang="en-US" sz="1000" b="0" i="0" u="none" strike="noStrike" baseline="0" dirty="0">
                <a:solidFill>
                  <a:srgbClr val="003C5A"/>
                </a:solidFill>
                <a:latin typeface="+mn-lt"/>
              </a:rPr>
              <a:t>The synthesis step visualizes the root causes of providers' behaviors in a multi-level approach, allowing the team to understand what triggers provider behaviors.</a:t>
            </a:r>
          </a:p>
          <a:p>
            <a:pPr algn="l"/>
            <a:endParaRPr lang="en-US" sz="1000" b="0" i="0" u="none" strike="noStrike" kern="1200" baseline="0" dirty="0">
              <a:solidFill>
                <a:srgbClr val="003C5A"/>
              </a:solidFill>
              <a:latin typeface="+mn-lt"/>
              <a:ea typeface="+mn-ea"/>
              <a:cs typeface="+mn-cs"/>
            </a:endParaRPr>
          </a:p>
          <a:p>
            <a:pPr algn="l"/>
            <a:r>
              <a:rPr lang="en-US" sz="1000" b="0" i="0" u="none" strike="noStrike" kern="1200" baseline="0" dirty="0">
                <a:solidFill>
                  <a:srgbClr val="003C5A"/>
                </a:solidFill>
                <a:latin typeface="+mn-lt"/>
                <a:ea typeface="+mn-ea"/>
                <a:cs typeface="+mn-cs"/>
              </a:rPr>
              <a:t>This activity allows the team to summarize findings from the diagnostic process daily and start to form key takeaways from the findings.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39537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baseline="0" dirty="0">
                <a:solidFill>
                  <a:srgbClr val="003C5A"/>
                </a:solidFill>
                <a:latin typeface="Calibri" panose="020F0502020204030204" pitchFamily="34" charset="0"/>
              </a:rPr>
              <a:t>The </a:t>
            </a:r>
            <a:r>
              <a:rPr lang="en-US" sz="1000" b="1" i="0" u="none" strike="noStrike" baseline="0" dirty="0">
                <a:solidFill>
                  <a:srgbClr val="003C5A"/>
                </a:solidFill>
                <a:latin typeface="Calibri" panose="020F0502020204030204" pitchFamily="34" charset="0"/>
              </a:rPr>
              <a:t>Daily Synthesis sheets </a:t>
            </a:r>
            <a:r>
              <a:rPr lang="en-US" sz="1000" b="0" i="0" u="none" strike="noStrike" baseline="0" dirty="0">
                <a:solidFill>
                  <a:srgbClr val="003C5A"/>
                </a:solidFill>
                <a:latin typeface="Calibri" panose="020F0502020204030204" pitchFamily="34" charset="0"/>
              </a:rPr>
              <a:t>support daily analysis of diagnostic findings and learnings. First, the tool allows the CIT to reflect on and summarize the factors participants mentioned as influences on provider behavior. Second, a Point of View exercise enables the CIT to articulate initial insights in preparation for the global synthesis.</a:t>
            </a:r>
          </a:p>
          <a:p>
            <a:pPr algn="l"/>
            <a:endParaRPr lang="en-US" sz="1000" b="0" i="0" u="none" strike="noStrike" baseline="0" dirty="0">
              <a:solidFill>
                <a:srgbClr val="003C5A"/>
              </a:solidFill>
              <a:latin typeface="Calibri" panose="020F0502020204030204" pitchFamily="34" charset="0"/>
            </a:endParaRPr>
          </a:p>
          <a:p>
            <a:pPr algn="l"/>
            <a:r>
              <a:rPr lang="en-US" sz="1000" b="0" i="0" u="none" strike="noStrike" baseline="0" dirty="0">
                <a:solidFill>
                  <a:srgbClr val="003C5A"/>
                </a:solidFill>
                <a:latin typeface="Calibri" panose="020F0502020204030204" pitchFamily="34" charset="0"/>
              </a:rPr>
              <a:t>If </a:t>
            </a:r>
            <a:r>
              <a:rPr lang="en-US" sz="1000" b="0" i="0" u="none" strike="noStrike" kern="1200" baseline="0" dirty="0">
                <a:solidFill>
                  <a:srgbClr val="003C5A"/>
                </a:solidFill>
                <a:latin typeface="Calibri" panose="020F0502020204030204" pitchFamily="34" charset="0"/>
                <a:ea typeface="+mn-ea"/>
                <a:cs typeface="+mn-cs"/>
              </a:rPr>
              <a:t>available, you can invite the Facility In-Charge to participate in the daily synthesis meeting should she/he wish to do so.</a:t>
            </a:r>
          </a:p>
          <a:p>
            <a:pPr algn="l"/>
            <a:endParaRPr lang="en-US" sz="1000" b="1" i="0" u="none" strike="noStrike" kern="1200" baseline="0" dirty="0">
              <a:solidFill>
                <a:srgbClr val="003C5A"/>
              </a:solidFill>
              <a:latin typeface="Calibri" panose="020F0502020204030204" pitchFamily="34" charset="0"/>
              <a:ea typeface="+mn-ea"/>
              <a:cs typeface="+mn-cs"/>
            </a:endParaRPr>
          </a:p>
          <a:p>
            <a:pPr algn="l"/>
            <a:r>
              <a:rPr lang="en-US" sz="1000" b="1" i="0" u="none" strike="noStrike" kern="1200" baseline="0" dirty="0">
                <a:solidFill>
                  <a:srgbClr val="003C5A"/>
                </a:solidFill>
                <a:latin typeface="Calibri" panose="020F0502020204030204" pitchFamily="34" charset="0"/>
                <a:ea typeface="+mn-ea"/>
                <a:cs typeface="+mn-cs"/>
              </a:rPr>
              <a:t>The goal of this daily synthesis sheet is for each team member to reflect on and summarize the learnings from the diagnostic process they conducted during the day.</a:t>
            </a:r>
          </a:p>
          <a:p>
            <a:pPr algn="l"/>
            <a:endParaRPr lang="en-US" sz="1000" b="1" i="0" u="none" strike="noStrike" kern="1200" baseline="0" dirty="0">
              <a:solidFill>
                <a:srgbClr val="003C5A"/>
              </a:solidFill>
              <a:latin typeface="Calibri" panose="020F0502020204030204" pitchFamily="34" charset="0"/>
              <a:ea typeface="+mn-ea"/>
              <a:cs typeface="+mn-cs"/>
            </a:endParaRPr>
          </a:p>
          <a:p>
            <a:pPr algn="l"/>
            <a:r>
              <a:rPr lang="en-US" sz="1000" b="1" i="0" u="none" strike="noStrike" kern="1200" baseline="0" dirty="0">
                <a:solidFill>
                  <a:srgbClr val="003C5A"/>
                </a:solidFill>
                <a:latin typeface="Calibri" panose="020F0502020204030204" pitchFamily="34" charset="0"/>
                <a:ea typeface="+mn-ea"/>
                <a:cs typeface="+mn-cs"/>
              </a:rPr>
              <a:t>Note: </a:t>
            </a:r>
            <a:r>
              <a:rPr lang="en-US" sz="1000" b="0" i="0" u="none" strike="noStrike" baseline="0" dirty="0">
                <a:solidFill>
                  <a:srgbClr val="003C5A"/>
                </a:solidFill>
                <a:latin typeface="Calibri" panose="020F0502020204030204" pitchFamily="34" charset="0"/>
              </a:rPr>
              <a:t>If you are still conducting diagnostic visits, the next step will consist of completing another Daily Synthesis Sheet afterward. If you have completed your last diagnostic process, the next step will </a:t>
            </a:r>
            <a:r>
              <a:rPr lang="en-US" sz="1000" b="0" i="0" u="none" strike="noStrike" kern="1200" baseline="0" dirty="0">
                <a:solidFill>
                  <a:srgbClr val="003C5A"/>
                </a:solidFill>
                <a:latin typeface="Calibri" panose="020F0502020204030204" pitchFamily="34" charset="0"/>
                <a:ea typeface="+mn-ea"/>
                <a:cs typeface="+mn-cs"/>
              </a:rPr>
              <a:t>be to complete the Global Synthesis Sheet with the rest of the CIT.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6731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These are the overall steps in the toolkit. We’ll roll them out one by one and show how they all fit together to develop an action plan.</a:t>
            </a:r>
          </a:p>
          <a:p>
            <a:endParaRPr lang="en-US" sz="1000" dirty="0"/>
          </a:p>
          <a:p>
            <a:r>
              <a:rPr lang="en-US" sz="1000" dirty="0"/>
              <a:t>We will discuss in detail the preparation phase, including focus behaviors and logistics (you’re in the training!), AFTER we walk through the roadmap. We will do this because it is very important to understand how the diagnostic tools help us move forward into finding solutions and action planning.</a:t>
            </a:r>
          </a:p>
        </p:txBody>
      </p:sp>
      <p:sp>
        <p:nvSpPr>
          <p:cNvPr id="4" name="Slide Number Placeholder 3"/>
          <p:cNvSpPr>
            <a:spLocks noGrp="1"/>
          </p:cNvSpPr>
          <p:nvPr>
            <p:ph type="sldNum" sz="quarter" idx="5"/>
          </p:nvPr>
        </p:nvSpPr>
        <p:spPr/>
        <p:txBody>
          <a:bodyPr/>
          <a:lstStyle/>
          <a:p>
            <a:fld id="{9BC616F4-02BA-DD4E-AD71-0B9F44E231C1}" type="slidenum">
              <a:rPr lang="en-US" smtClean="0"/>
              <a:pPr/>
              <a:t>4</a:t>
            </a:fld>
            <a:endParaRPr lang="en-US"/>
          </a:p>
        </p:txBody>
      </p:sp>
    </p:spTree>
    <p:extLst>
      <p:ext uri="{BB962C8B-B14F-4D97-AF65-F5344CB8AC3E}">
        <p14:creationId xmlns:p14="http://schemas.microsoft.com/office/powerpoint/2010/main" val="2768884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baseline="0" dirty="0">
                <a:solidFill>
                  <a:srgbClr val="003C5A"/>
                </a:solidFill>
                <a:latin typeface="Calibri" panose="020F0502020204030204" pitchFamily="34" charset="0"/>
              </a:rPr>
              <a:t>The Global Synthesis Sheet is designed to support the final analysis of the findings from the diagnostic process. It allows for final reflection and summarization of the influence factors, pain</a:t>
            </a:r>
          </a:p>
          <a:p>
            <a:pPr algn="l"/>
            <a:r>
              <a:rPr lang="en-US" sz="1000" b="0" i="0" u="none" strike="noStrike" baseline="0" dirty="0">
                <a:solidFill>
                  <a:srgbClr val="003C5A"/>
                </a:solidFill>
                <a:latin typeface="Calibri" panose="020F0502020204030204" pitchFamily="34" charset="0"/>
              </a:rPr>
              <a:t>points/challenges, and opportunities. It also helps the CIT frame these challenges and opportunities as questions to spark solution generation.</a:t>
            </a:r>
          </a:p>
          <a:p>
            <a:pPr algn="l"/>
            <a:endParaRPr lang="en-US" sz="1000" b="1" i="0" u="none" strike="noStrike" baseline="0" dirty="0">
              <a:solidFill>
                <a:srgbClr val="003C5A"/>
              </a:solidFill>
              <a:latin typeface="Calibri" panose="020F0502020204030204" pitchFamily="34" charset="0"/>
              <a:cs typeface="Calibri"/>
            </a:endParaRPr>
          </a:p>
          <a:p>
            <a:pPr algn="l"/>
            <a:r>
              <a:rPr lang="en-US" sz="1000" b="1" i="0" u="none" strike="noStrike" baseline="0" dirty="0">
                <a:solidFill>
                  <a:srgbClr val="003C5A"/>
                </a:solidFill>
                <a:latin typeface="Calibri" panose="020F0502020204030204" pitchFamily="34" charset="0"/>
                <a:cs typeface="Calibri"/>
              </a:rPr>
              <a:t>The template is divided into two sections:</a:t>
            </a:r>
          </a:p>
          <a:p>
            <a:pPr algn="l"/>
            <a:endParaRPr lang="en-US" sz="1000" b="1" i="0" u="none" strike="noStrike" baseline="0" dirty="0">
              <a:solidFill>
                <a:srgbClr val="003C5A"/>
              </a:solidFill>
              <a:latin typeface="Calibri" panose="020F0502020204030204" pitchFamily="34" charset="0"/>
            </a:endParaRPr>
          </a:p>
          <a:p>
            <a:pPr algn="l"/>
            <a:r>
              <a:rPr lang="en-US" sz="1000" b="1" i="0" u="none" strike="noStrike" baseline="0" dirty="0">
                <a:solidFill>
                  <a:srgbClr val="003C5A"/>
                </a:solidFill>
                <a:latin typeface="Calibri" panose="020F0502020204030204" pitchFamily="34" charset="0"/>
              </a:rPr>
              <a:t>Section 1 </a:t>
            </a:r>
            <a:r>
              <a:rPr lang="en-US" sz="1000" b="0" i="0" u="none" strike="noStrike" baseline="0" dirty="0">
                <a:solidFill>
                  <a:srgbClr val="003C5A"/>
                </a:solidFill>
                <a:latin typeface="Calibri" panose="020F0502020204030204" pitchFamily="34" charset="0"/>
              </a:rPr>
              <a:t>helps the CIT synthesize the main influencing factors for each category of the system (i.e., Client, Workplace Environment, Providers and Colleagues, Health System, and Community). It also helps synthesize the main pain points/challenges, causes, and successful elements at each level.</a:t>
            </a:r>
          </a:p>
          <a:p>
            <a:pPr algn="l"/>
            <a:endParaRPr lang="en-US" sz="1000" b="1" i="0" u="none" strike="noStrike" baseline="0" dirty="0">
              <a:solidFill>
                <a:srgbClr val="003C5A"/>
              </a:solidFill>
              <a:latin typeface="Calibri" panose="020F0502020204030204" pitchFamily="34" charset="0"/>
            </a:endParaRPr>
          </a:p>
          <a:p>
            <a:pPr algn="l"/>
            <a:r>
              <a:rPr lang="en-US" sz="1000" b="1" i="0" u="none" strike="noStrike" baseline="0" dirty="0">
                <a:solidFill>
                  <a:srgbClr val="003C5A"/>
                </a:solidFill>
                <a:latin typeface="Calibri" panose="020F0502020204030204" pitchFamily="34" charset="0"/>
              </a:rPr>
              <a:t>Section 2 </a:t>
            </a:r>
            <a:r>
              <a:rPr lang="en-US" sz="1000" b="0" i="0" u="none" strike="noStrike" baseline="0" dirty="0">
                <a:solidFill>
                  <a:srgbClr val="003C5A"/>
                </a:solidFill>
                <a:latin typeface="Calibri" panose="020F0502020204030204" pitchFamily="34" charset="0"/>
              </a:rPr>
              <a:t>helps turn each of the system’s main pain points/challenges and opportunities into a “How Might We?” question, which is essential to guide your thinking process for generating potential solutions.</a:t>
            </a:r>
            <a:endParaRPr lang="en-US" sz="1000" dirty="0">
              <a:cs typeface="Calibri"/>
            </a:endParaRPr>
          </a:p>
        </p:txBody>
      </p:sp>
      <p:sp>
        <p:nvSpPr>
          <p:cNvPr id="4" name="Slide Number Placeholder 3"/>
          <p:cNvSpPr>
            <a:spLocks noGrp="1"/>
          </p:cNvSpPr>
          <p:nvPr>
            <p:ph type="sldNum" sz="quarter" idx="5"/>
          </p:nvPr>
        </p:nvSpPr>
        <p:spPr/>
        <p:txBody>
          <a:bodyPr/>
          <a:lstStyle/>
          <a:p>
            <a:fld id="{9BC616F4-02BA-DD4E-AD71-0B9F44E231C1}" type="slidenum">
              <a:rPr lang="en-US" smtClean="0"/>
              <a:pPr/>
              <a:t>33</a:t>
            </a:fld>
            <a:endParaRPr lang="en-US"/>
          </a:p>
        </p:txBody>
      </p:sp>
    </p:spTree>
    <p:extLst>
      <p:ext uri="{BB962C8B-B14F-4D97-AF65-F5344CB8AC3E}">
        <p14:creationId xmlns:p14="http://schemas.microsoft.com/office/powerpoint/2010/main" val="1236771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“How Might We” question will be used during ideation/brainstorming to develop solutions to the questions developed for each category. You will have five questions.</a:t>
            </a:r>
          </a:p>
          <a:p>
            <a:pPr algn="l"/>
            <a:endParaRPr lang="en-US" sz="1000" b="0" i="0" u="none" strike="noStrike" baseline="0" dirty="0">
              <a:solidFill>
                <a:srgbClr val="003C5A"/>
              </a:solidFill>
              <a:latin typeface="Calibri" panose="020F0502020204030204" pitchFamily="34" charset="0"/>
            </a:endParaRPr>
          </a:p>
          <a:p>
            <a:pPr algn="l"/>
            <a:r>
              <a:rPr lang="en-US" sz="1000" b="0" i="0" u="none" strike="noStrike" baseline="0" dirty="0">
                <a:solidFill>
                  <a:srgbClr val="003C5A"/>
                </a:solidFill>
                <a:latin typeface="Calibri" panose="020F0502020204030204" pitchFamily="34" charset="0"/>
              </a:rPr>
              <a:t>These aspirational questions encourage innovative thinking around a challenge and suggest that solutions are possible.</a:t>
            </a:r>
          </a:p>
          <a:p>
            <a:pPr algn="l"/>
            <a:endParaRPr lang="en-US" sz="1000" b="0" i="0" u="none" strike="noStrike" baseline="0" dirty="0">
              <a:solidFill>
                <a:srgbClr val="003C5A"/>
              </a:solidFill>
              <a:latin typeface="Calibri" panose="020F0502020204030204" pitchFamily="34" charset="0"/>
            </a:endParaRPr>
          </a:p>
          <a:p>
            <a:pPr algn="l"/>
            <a:r>
              <a:rPr lang="en-US" sz="1000" b="0" i="0" u="none" strike="noStrike" baseline="0" dirty="0">
                <a:solidFill>
                  <a:srgbClr val="003C5A"/>
                </a:solidFill>
                <a:latin typeface="Calibri" panose="020F0502020204030204" pitchFamily="34" charset="0"/>
              </a:rPr>
              <a:t>Use the challenges/pain points for each category to determine the HMW question.</a:t>
            </a:r>
            <a:endParaRPr lang="en-US" sz="1000"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34</a:t>
            </a:fld>
            <a:endParaRPr lang="en-US"/>
          </a:p>
        </p:txBody>
      </p:sp>
    </p:spTree>
    <p:extLst>
      <p:ext uri="{BB962C8B-B14F-4D97-AF65-F5344CB8AC3E}">
        <p14:creationId xmlns:p14="http://schemas.microsoft.com/office/powerpoint/2010/main" val="1778892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baseline="0" dirty="0">
                <a:solidFill>
                  <a:srgbClr val="003C5A"/>
                </a:solidFill>
                <a:latin typeface="+mn-lt"/>
              </a:rPr>
              <a:t>The </a:t>
            </a:r>
            <a:r>
              <a:rPr lang="en-US" sz="1000" b="1" i="0" u="none" strike="noStrike" baseline="0" dirty="0">
                <a:solidFill>
                  <a:srgbClr val="003C5A"/>
                </a:solidFill>
                <a:latin typeface="+mn-lt"/>
              </a:rPr>
              <a:t>Ideation Tool </a:t>
            </a:r>
            <a:r>
              <a:rPr lang="en-US" sz="1000" b="0" i="0" u="none" strike="noStrike" baseline="0" dirty="0">
                <a:solidFill>
                  <a:srgbClr val="003C5A"/>
                </a:solidFill>
                <a:latin typeface="+mn-lt"/>
              </a:rPr>
              <a:t>allows the CIT to facilitate a brainstorming process with providers and community members to generate locally appropriate solutions for the prioritized influence factors.</a:t>
            </a:r>
          </a:p>
          <a:p>
            <a:pPr algn="l"/>
            <a:r>
              <a:rPr lang="en-US" sz="1000" b="0" i="0" u="none" strike="noStrike" baseline="0" dirty="0">
                <a:solidFill>
                  <a:srgbClr val="003C5A"/>
                </a:solidFill>
                <a:latin typeface="+mn-lt"/>
              </a:rPr>
              <a:t>The group reflects on what has already been done in their context, explores other solutions, brainstorms new ideas and prioritizes activities for implementation.</a:t>
            </a:r>
          </a:p>
          <a:p>
            <a:pPr algn="l"/>
            <a:endParaRPr lang="en-US" sz="1000" b="0" i="0" u="none" strike="noStrike" baseline="0" dirty="0">
              <a:solidFill>
                <a:srgbClr val="003C5A"/>
              </a:solidFill>
              <a:latin typeface="+mn-lt"/>
            </a:endParaRPr>
          </a:p>
          <a:p>
            <a:pPr algn="l"/>
            <a:r>
              <a:rPr lang="en-US" sz="1000" b="0" i="0" u="none" strike="noStrike" baseline="0" dirty="0">
                <a:solidFill>
                  <a:srgbClr val="003C5A"/>
                </a:solidFill>
                <a:latin typeface="+mn-lt"/>
              </a:rPr>
              <a:t>There are three parts to the ideation: 1) Discussing what has worked and not worked related to the “HMW” questions; 2) Brainstorming and “thinking big” using inspiration cards, sticky notes, and walls to produce realistic solutions to the HMW questions; and 3) Narrowing down the “big list” to two questions per category.</a:t>
            </a:r>
          </a:p>
          <a:p>
            <a:pPr algn="l"/>
            <a:endParaRPr lang="en-US" sz="1000" b="0" i="0" u="none" strike="noStrike" baseline="0" dirty="0">
              <a:solidFill>
                <a:srgbClr val="003C5A"/>
              </a:solidFill>
              <a:latin typeface="+mn-lt"/>
            </a:endParaRPr>
          </a:p>
          <a:p>
            <a:pPr algn="l"/>
            <a:r>
              <a:rPr lang="en-US" sz="1000" b="0" i="0" u="none" strike="noStrike" baseline="0" dirty="0">
                <a:solidFill>
                  <a:srgbClr val="003C5A"/>
                </a:solidFill>
                <a:latin typeface="+mn-lt"/>
              </a:rPr>
              <a:t>This step involves the CIT, providers, health officers, clients, and the Facility-In Charge, allowing for a participatory discussion, and the entire group can see how the diagnostics came together to start generating priority solutions focused on provider behavior in each of the five categories. </a:t>
            </a:r>
            <a:endParaRPr lang="en-US" sz="1000" dirty="0">
              <a:latin typeface="+mn-lt"/>
            </a:endParaRPr>
          </a:p>
        </p:txBody>
      </p:sp>
      <p:sp>
        <p:nvSpPr>
          <p:cNvPr id="4" name="Slide Number Placeholder 3"/>
          <p:cNvSpPr>
            <a:spLocks noGrp="1"/>
          </p:cNvSpPr>
          <p:nvPr>
            <p:ph type="sldNum" sz="quarter" idx="5"/>
          </p:nvPr>
        </p:nvSpPr>
        <p:spPr/>
        <p:txBody>
          <a:bodyPr/>
          <a:lstStyle/>
          <a:p>
            <a:fld id="{9BC616F4-02BA-DD4E-AD71-0B9F44E231C1}" type="slidenum">
              <a:rPr lang="en-US" smtClean="0"/>
              <a:pPr/>
              <a:t>35</a:t>
            </a:fld>
            <a:endParaRPr lang="en-US"/>
          </a:p>
        </p:txBody>
      </p:sp>
    </p:spTree>
    <p:extLst>
      <p:ext uri="{BB962C8B-B14F-4D97-AF65-F5344CB8AC3E}">
        <p14:creationId xmlns:p14="http://schemas.microsoft.com/office/powerpoint/2010/main" val="4089920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the time when we start thinking “big” and gathering solutions to the HMW questions!</a:t>
            </a:r>
          </a:p>
          <a:p>
            <a:endParaRPr lang="en-US" sz="1000" b="0" i="0" u="none" strike="noStrike" baseline="0" dirty="0">
              <a:solidFill>
                <a:srgbClr val="003C5A"/>
              </a:solidFill>
              <a:latin typeface="+mn-lt"/>
            </a:endParaRPr>
          </a:p>
          <a:p>
            <a:r>
              <a:rPr lang="en-US" sz="1000" b="0" i="0" u="none" strike="noStrike" baseline="0" dirty="0">
                <a:solidFill>
                  <a:srgbClr val="003C5A"/>
                </a:solidFill>
                <a:latin typeface="+mn-lt"/>
              </a:rPr>
              <a:t>The CIT, providers, health officers, clients, and the Facility-In Charge use the </a:t>
            </a:r>
            <a:r>
              <a:rPr lang="en-US" sz="1000" b="1" i="0" u="none" strike="noStrike" baseline="0" dirty="0">
                <a:solidFill>
                  <a:srgbClr val="003C5A"/>
                </a:solidFill>
                <a:latin typeface="+mn-lt"/>
              </a:rPr>
              <a:t>ideation part 1 </a:t>
            </a:r>
            <a:r>
              <a:rPr lang="en-US" sz="1000" b="0" i="0" u="none" strike="noStrike" baseline="0" dirty="0">
                <a:solidFill>
                  <a:srgbClr val="003C5A"/>
                </a:solidFill>
                <a:latin typeface="+mn-lt"/>
              </a:rPr>
              <a:t>(what worked, what didn’t work) and the </a:t>
            </a:r>
            <a:r>
              <a:rPr lang="en-US" sz="1000" b="1" i="0" u="none" strike="noStrike" baseline="0" dirty="0">
                <a:solidFill>
                  <a:srgbClr val="003C5A"/>
                </a:solidFill>
                <a:latin typeface="+mn-lt"/>
              </a:rPr>
              <a:t>inspiration cards</a:t>
            </a:r>
            <a:r>
              <a:rPr lang="en-US" sz="1000" b="0" i="0" u="none" strike="noStrike" baseline="0" dirty="0">
                <a:solidFill>
                  <a:srgbClr val="003C5A"/>
                </a:solidFill>
                <a:latin typeface="+mn-lt"/>
              </a:rPr>
              <a:t>, which are solutions that have been tried globally and can serve as examples to use, or to spa</a:t>
            </a:r>
            <a:r>
              <a:rPr lang="en-US" sz="1000" b="0" i="0" u="none" strike="noStrike" kern="1200" baseline="0" dirty="0">
                <a:solidFill>
                  <a:srgbClr val="003C5A"/>
                </a:solidFill>
                <a:latin typeface="+mn-lt"/>
                <a:ea typeface="+mn-ea"/>
                <a:cs typeface="+mn-cs"/>
              </a:rPr>
              <a:t>rk additional solutions that the team wants to propose.</a:t>
            </a:r>
          </a:p>
          <a:p>
            <a:endParaRPr lang="en-US" sz="1000" b="0" i="0" u="none" strike="noStrike" kern="1200" baseline="0" dirty="0">
              <a:solidFill>
                <a:srgbClr val="003C5A"/>
              </a:solidFill>
              <a:latin typeface="+mn-lt"/>
              <a:ea typeface="+mn-ea"/>
              <a:cs typeface="+mn-cs"/>
            </a:endParaRPr>
          </a:p>
          <a:p>
            <a:r>
              <a:rPr lang="en-US" sz="1000" b="0" i="0" u="none" strike="noStrike" kern="1200" baseline="0" dirty="0">
                <a:solidFill>
                  <a:srgbClr val="003C5A"/>
                </a:solidFill>
                <a:latin typeface="+mn-lt"/>
                <a:ea typeface="+mn-ea"/>
                <a:cs typeface="+mn-cs"/>
              </a:rPr>
              <a:t>The group uses sticky notes to put their individual ideas up on a wall. After all ideas are put on the wall, begin discussing the proposed solutions, and cluster the solutions that are similar.</a:t>
            </a:r>
          </a:p>
          <a:p>
            <a:pPr algn="l"/>
            <a:endParaRPr lang="en-US" sz="1000" b="0" i="0" u="none" strike="noStrike" kern="1200" baseline="0" dirty="0">
              <a:solidFill>
                <a:srgbClr val="003C5A"/>
              </a:solidFill>
              <a:latin typeface="+mn-lt"/>
              <a:ea typeface="+mn-ea"/>
              <a:cs typeface="+mn-cs"/>
            </a:endParaRPr>
          </a:p>
          <a:p>
            <a:pPr algn="l"/>
            <a:r>
              <a:rPr lang="en-US" sz="1000" b="0" i="0" u="none" strike="noStrike" kern="1200" baseline="0" dirty="0">
                <a:solidFill>
                  <a:srgbClr val="003C5A"/>
                </a:solidFill>
                <a:latin typeface="+mn-lt"/>
                <a:ea typeface="+mn-ea"/>
                <a:cs typeface="+mn-cs"/>
              </a:rPr>
              <a:t>Once all the solutions are clustered, determine whether each proposed solution can be modified and realistically implemented in the context of the healthcare facility.</a:t>
            </a:r>
          </a:p>
        </p:txBody>
      </p:sp>
      <p:sp>
        <p:nvSpPr>
          <p:cNvPr id="4" name="Slide Number Placeholder 3"/>
          <p:cNvSpPr>
            <a:spLocks noGrp="1"/>
          </p:cNvSpPr>
          <p:nvPr>
            <p:ph type="sldNum" sz="quarter" idx="5"/>
          </p:nvPr>
        </p:nvSpPr>
        <p:spPr/>
        <p:txBody>
          <a:bodyPr/>
          <a:lstStyle/>
          <a:p>
            <a:fld id="{9BC616F4-02BA-DD4E-AD71-0B9F44E231C1}" type="slidenum">
              <a:rPr lang="en-US" smtClean="0"/>
              <a:pPr/>
              <a:t>36</a:t>
            </a:fld>
            <a:endParaRPr lang="en-US"/>
          </a:p>
        </p:txBody>
      </p:sp>
    </p:spTree>
    <p:extLst>
      <p:ext uri="{BB962C8B-B14F-4D97-AF65-F5344CB8AC3E}">
        <p14:creationId xmlns:p14="http://schemas.microsoft.com/office/powerpoint/2010/main" val="2805569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rgbClr val="003C5A"/>
                </a:solidFill>
                <a:latin typeface="+mn-lt"/>
                <a:ea typeface="+mn-ea"/>
                <a:cs typeface="+mn-cs"/>
              </a:rPr>
              <a:t>With a shorter list of the solutions that can be modified, work together to reach consensus on which solutions are best fit to answer the HMW question for each category, and use the </a:t>
            </a:r>
            <a:r>
              <a:rPr lang="en-US" sz="1000" b="1" i="0" u="none" strike="noStrike" kern="1200" baseline="0" dirty="0">
                <a:solidFill>
                  <a:srgbClr val="003C5A"/>
                </a:solidFill>
                <a:latin typeface="+mn-lt"/>
                <a:ea typeface="+mn-ea"/>
                <a:cs typeface="+mn-cs"/>
              </a:rPr>
              <a:t>ideation</a:t>
            </a:r>
            <a:r>
              <a:rPr lang="en-US" sz="1000" b="0" i="0" u="none" strike="noStrike" kern="1200" baseline="0" dirty="0">
                <a:solidFill>
                  <a:srgbClr val="003C5A"/>
                </a:solidFill>
                <a:latin typeface="+mn-lt"/>
                <a:ea typeface="+mn-ea"/>
                <a:cs typeface="+mn-cs"/>
              </a:rPr>
              <a:t> </a:t>
            </a:r>
            <a:r>
              <a:rPr lang="en-US" sz="1000" b="1" i="0" u="none" strike="noStrike" kern="1200" baseline="0" dirty="0">
                <a:solidFill>
                  <a:srgbClr val="003C5A"/>
                </a:solidFill>
                <a:latin typeface="+mn-lt"/>
                <a:ea typeface="+mn-ea"/>
                <a:cs typeface="+mn-cs"/>
              </a:rPr>
              <a:t>part 2</a:t>
            </a:r>
            <a:r>
              <a:rPr lang="en-US" sz="1000" b="0" i="0" u="none" strike="noStrike" kern="1200" baseline="0" dirty="0">
                <a:solidFill>
                  <a:srgbClr val="003C5A"/>
                </a:solidFill>
                <a:latin typeface="+mn-lt"/>
                <a:ea typeface="+mn-ea"/>
                <a:cs typeface="+mn-cs"/>
              </a:rPr>
              <a:t> to list them new or adapted solutions in the first column.</a:t>
            </a:r>
          </a:p>
          <a:p>
            <a:pPr algn="l"/>
            <a:endParaRPr lang="en-US" sz="1000" b="0" i="0" u="none" strike="noStrike" kern="1200" baseline="0" dirty="0">
              <a:solidFill>
                <a:srgbClr val="003C5A"/>
              </a:solidFill>
              <a:latin typeface="Calibri" panose="020F0502020204030204" pitchFamily="34" charset="0"/>
              <a:ea typeface="+mn-ea"/>
              <a:cs typeface="+mn-cs"/>
            </a:endParaRPr>
          </a:p>
          <a:p>
            <a:pPr algn="l"/>
            <a:r>
              <a:rPr lang="en-US" sz="1000" b="0" i="0" u="none" strike="noStrike" kern="1200" baseline="0" dirty="0">
                <a:solidFill>
                  <a:srgbClr val="003C5A"/>
                </a:solidFill>
                <a:latin typeface="Calibri" panose="020F0502020204030204" pitchFamily="34" charset="0"/>
                <a:ea typeface="+mn-ea"/>
                <a:cs typeface="+mn-cs"/>
              </a:rPr>
              <a:t>Together, review the solutions the team brainstormed and placed in the first column. Select one solution for each category that best answer the HMW question and that could be implemented now, with minimal effort. Place those solutions in column 2 (Horizon 1: Do Now, Low Effort).</a:t>
            </a:r>
          </a:p>
          <a:p>
            <a:pPr algn="l"/>
            <a:endParaRPr lang="en-US" sz="1000" b="0" i="0" u="none" strike="noStrike" baseline="0" dirty="0">
              <a:solidFill>
                <a:srgbClr val="003C5A"/>
              </a:solidFill>
              <a:latin typeface="Calibri" panose="020F0502020204030204" pitchFamily="34" charset="0"/>
            </a:endParaRPr>
          </a:p>
          <a:p>
            <a:pPr algn="l"/>
            <a:r>
              <a:rPr lang="en-US" sz="1000" b="0" i="0" u="none" strike="noStrike" baseline="0" dirty="0">
                <a:solidFill>
                  <a:srgbClr val="003C5A"/>
                </a:solidFill>
                <a:latin typeface="Calibri" panose="020F0502020204030204" pitchFamily="34" charset="0"/>
              </a:rPr>
              <a:t>As a group, select one solution for each category that best answer the HMW question and that could be implemented in the long run because they would require higher effort. Place those solutions in column 3 (Horizon 2: Do Next, High Effort).</a:t>
            </a:r>
          </a:p>
          <a:p>
            <a:pPr algn="l"/>
            <a:endParaRPr lang="en-US" sz="1000" b="0" i="0" u="none" strike="noStrike" kern="1200" baseline="0" dirty="0">
              <a:solidFill>
                <a:srgbClr val="003C5A"/>
              </a:solidFill>
              <a:latin typeface="Calibri" panose="020F0502020204030204" pitchFamily="34" charset="0"/>
              <a:ea typeface="+mn-ea"/>
              <a:cs typeface="+mn-cs"/>
            </a:endParaRPr>
          </a:p>
          <a:p>
            <a:pPr algn="l"/>
            <a:r>
              <a:rPr lang="en-US" sz="1000" b="0" i="0" u="none" strike="noStrike" kern="1200" baseline="0" dirty="0">
                <a:solidFill>
                  <a:srgbClr val="003C5A"/>
                </a:solidFill>
                <a:latin typeface="Calibri" panose="020F0502020204030204" pitchFamily="34" charset="0"/>
                <a:ea typeface="+mn-ea"/>
                <a:cs typeface="+mn-cs"/>
              </a:rPr>
              <a:t>After the actions are completed, the team can revisit ideation part 2 for new solutions to try. On to the action planning.</a:t>
            </a:r>
            <a:endParaRPr lang="en-US" sz="1000" b="0" i="0" kern="1200" dirty="0">
              <a:solidFill>
                <a:schemeClr val="tx1"/>
              </a:solidFill>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9BC616F4-02BA-DD4E-AD71-0B9F44E231C1}" type="slidenum">
              <a:rPr lang="en-US" smtClean="0"/>
              <a:pPr/>
              <a:t>37</a:t>
            </a:fld>
            <a:endParaRPr lang="en-US"/>
          </a:p>
        </p:txBody>
      </p:sp>
    </p:spTree>
    <p:extLst>
      <p:ext uri="{BB962C8B-B14F-4D97-AF65-F5344CB8AC3E}">
        <p14:creationId xmlns:p14="http://schemas.microsoft.com/office/powerpoint/2010/main" val="3162312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kern="1200" dirty="0">
                <a:solidFill>
                  <a:schemeClr val="tx1"/>
                </a:solidFill>
                <a:latin typeface="Calibri" panose="020F0502020204030204" pitchFamily="34" charset="0"/>
                <a:ea typeface="+mn-ea"/>
                <a:cs typeface="+mn-cs"/>
              </a:rPr>
              <a:t>This </a:t>
            </a:r>
            <a:r>
              <a:rPr lang="en-US" sz="1000" b="1" i="0" kern="1200" dirty="0">
                <a:solidFill>
                  <a:schemeClr val="tx1"/>
                </a:solidFill>
                <a:latin typeface="Calibri" panose="020F0502020204030204" pitchFamily="34" charset="0"/>
                <a:ea typeface="+mn-ea"/>
                <a:cs typeface="+mn-cs"/>
              </a:rPr>
              <a:t>action plan </a:t>
            </a:r>
            <a:r>
              <a:rPr lang="en-US" sz="1000" b="0" i="0" kern="1200" dirty="0">
                <a:solidFill>
                  <a:schemeClr val="tx1"/>
                </a:solidFill>
                <a:latin typeface="Calibri" panose="020F0502020204030204" pitchFamily="34" charset="0"/>
                <a:ea typeface="+mn-ea"/>
                <a:cs typeface="+mn-cs"/>
              </a:rPr>
              <a:t>helps the CIT to move forward with the</a:t>
            </a:r>
            <a:r>
              <a:rPr lang="en-US" sz="1000" b="1" i="0" kern="1200" dirty="0">
                <a:solidFill>
                  <a:schemeClr val="tx1"/>
                </a:solidFill>
                <a:latin typeface="Calibri" panose="020F0502020204030204" pitchFamily="34" charset="0"/>
                <a:ea typeface="+mn-ea"/>
                <a:cs typeface="+mn-cs"/>
              </a:rPr>
              <a:t> most promising solutions (do now, low effort, do next, high effort) in each of the five categories </a:t>
            </a:r>
            <a:r>
              <a:rPr lang="en-US" sz="1000" b="0" i="0" kern="1200" dirty="0">
                <a:solidFill>
                  <a:schemeClr val="tx1"/>
                </a:solidFill>
                <a:latin typeface="Calibri" panose="020F0502020204030204" pitchFamily="34" charset="0"/>
                <a:ea typeface="+mn-ea"/>
                <a:cs typeface="+mn-cs"/>
              </a:rPr>
              <a:t>developed and prioritized during this ideation session. The Action Plan Tool is a strategic template that helps the CIT plan for implementing the final solutions from the brainstorming process. The Facility In-Charge can also be part of this process.</a:t>
            </a:r>
          </a:p>
          <a:p>
            <a:pPr algn="l"/>
            <a:endParaRPr lang="en-US" sz="1000" b="0" i="0" kern="1200" dirty="0">
              <a:solidFill>
                <a:schemeClr val="tx1"/>
              </a:solidFill>
              <a:latin typeface="Calibri" panose="020F0502020204030204" pitchFamily="34" charset="0"/>
              <a:ea typeface="+mn-ea"/>
              <a:cs typeface="+mn-cs"/>
            </a:endParaRPr>
          </a:p>
          <a:p>
            <a:pPr algn="l"/>
            <a:r>
              <a:rPr lang="en-US" sz="1000" b="0" i="0" kern="1200" dirty="0">
                <a:solidFill>
                  <a:schemeClr val="tx1"/>
                </a:solidFill>
                <a:latin typeface="Calibri" panose="020F0502020204030204" pitchFamily="34" charset="0"/>
                <a:ea typeface="+mn-ea"/>
                <a:cs typeface="+mn-cs"/>
              </a:rPr>
              <a:t>In this step, the CIT creates an action plan for </a:t>
            </a:r>
            <a:r>
              <a:rPr lang="en-US" sz="1000" b="1" i="0" kern="1200" dirty="0">
                <a:solidFill>
                  <a:schemeClr val="tx1"/>
                </a:solidFill>
                <a:latin typeface="Calibri" panose="020F0502020204030204" pitchFamily="34" charset="0"/>
                <a:ea typeface="+mn-ea"/>
                <a:cs typeface="+mn-cs"/>
              </a:rPr>
              <a:t>each proposed solution </a:t>
            </a:r>
            <a:r>
              <a:rPr lang="en-US" sz="1000" b="0" i="0" kern="1200" dirty="0">
                <a:solidFill>
                  <a:schemeClr val="tx1"/>
                </a:solidFill>
                <a:latin typeface="Calibri" panose="020F0502020204030204" pitchFamily="34" charset="0"/>
                <a:ea typeface="+mn-ea"/>
                <a:cs typeface="+mn-cs"/>
              </a:rPr>
              <a:t>that describes their solution, who it is for, what resources and activities will be required, and how success will be monitored. </a:t>
            </a:r>
          </a:p>
          <a:p>
            <a:pPr algn="l"/>
            <a:endParaRPr lang="en-US" sz="1000" b="0" i="0" kern="1200" dirty="0">
              <a:solidFill>
                <a:schemeClr val="tx1"/>
              </a:solidFill>
              <a:latin typeface="Calibri" panose="020F0502020204030204" pitchFamily="34" charset="0"/>
              <a:ea typeface="+mn-ea"/>
              <a:cs typeface="+mn-cs"/>
            </a:endParaRPr>
          </a:p>
          <a:p>
            <a:pPr algn="l"/>
            <a:r>
              <a:rPr lang="en-US" sz="1000" b="0" i="0" kern="1200" dirty="0">
                <a:solidFill>
                  <a:schemeClr val="tx1"/>
                </a:solidFill>
                <a:latin typeface="Calibri" panose="020F0502020204030204" pitchFamily="34" charset="0"/>
                <a:ea typeface="+mn-ea"/>
                <a:cs typeface="+mn-cs"/>
              </a:rPr>
              <a:t>It will also include </a:t>
            </a:r>
            <a:r>
              <a:rPr lang="en-US" sz="1000" b="1" dirty="0"/>
              <a:t>roles and responsibilities</a:t>
            </a:r>
            <a:r>
              <a:rPr lang="en-US" sz="1000" b="0" dirty="0"/>
              <a:t>, and </a:t>
            </a:r>
            <a:r>
              <a:rPr lang="en-US" sz="1000" b="1" dirty="0"/>
              <a:t>sources of data collection </a:t>
            </a:r>
            <a:r>
              <a:rPr lang="en-US" sz="1000" b="0" dirty="0"/>
              <a:t>that link to indicators of success (you can use indicators from Breakthrough ACTION FP indicator bank)</a:t>
            </a:r>
          </a:p>
          <a:p>
            <a:endParaRPr lang="en-US" sz="1000" b="0" dirty="0"/>
          </a:p>
          <a:p>
            <a:r>
              <a:rPr lang="en-US" sz="1000" b="0" dirty="0"/>
              <a:t>https://breakthroughactionandresearch.org/social-and-behavior-change-indicator-bank-for-family-planning-and-service-delivery/ </a:t>
            </a:r>
          </a:p>
          <a:p>
            <a:pPr algn="l"/>
            <a:endParaRPr lang="en-US" sz="1000" b="0" i="0" kern="1200" dirty="0">
              <a:solidFill>
                <a:schemeClr val="tx1"/>
              </a:solidFill>
              <a:latin typeface="Calibri" panose="020F0502020204030204" pitchFamily="34" charset="0"/>
              <a:ea typeface="+mn-ea"/>
              <a:cs typeface="+mn-cs"/>
            </a:endParaRPr>
          </a:p>
          <a:p>
            <a:pPr algn="l"/>
            <a:r>
              <a:rPr lang="en-US" sz="1000" b="0" i="0" kern="1200" dirty="0">
                <a:solidFill>
                  <a:schemeClr val="tx1"/>
                </a:solidFill>
                <a:latin typeface="Calibri" panose="020F0502020204030204" pitchFamily="34" charset="0"/>
                <a:ea typeface="+mn-ea"/>
                <a:cs typeface="+mn-cs"/>
              </a:rPr>
              <a:t>The team may choose to focus on a couple of solutions for the immediate future rather than creating action plans for every category. This should be determined by the CIT after considering the priorities of all stakeholders.</a:t>
            </a:r>
          </a:p>
        </p:txBody>
      </p:sp>
      <p:sp>
        <p:nvSpPr>
          <p:cNvPr id="4" name="Slide Number Placeholder 3"/>
          <p:cNvSpPr>
            <a:spLocks noGrp="1"/>
          </p:cNvSpPr>
          <p:nvPr>
            <p:ph type="sldNum" sz="quarter" idx="5"/>
          </p:nvPr>
        </p:nvSpPr>
        <p:spPr/>
        <p:txBody>
          <a:bodyPr/>
          <a:lstStyle/>
          <a:p>
            <a:fld id="{9BC616F4-02BA-DD4E-AD71-0B9F44E231C1}" type="slidenum">
              <a:rPr lang="en-US" smtClean="0"/>
              <a:pPr/>
              <a:t>38</a:t>
            </a:fld>
            <a:endParaRPr lang="en-US"/>
          </a:p>
        </p:txBody>
      </p:sp>
    </p:spTree>
    <p:extLst>
      <p:ext uri="{BB962C8B-B14F-4D97-AF65-F5344CB8AC3E}">
        <p14:creationId xmlns:p14="http://schemas.microsoft.com/office/powerpoint/2010/main" val="304509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And that is the process! Now that we have walked through each step, this roadmap should make more sense, from preparation, to collecting the data among clients, providers, health officers, and the facility, to synthesizing the data outputs daily and then merging all together to determine what are the key influencing factors that lead to the “How Might We” question, to be used in brainstorming/ideation. </a:t>
            </a:r>
          </a:p>
          <a:p>
            <a:endParaRPr lang="en-US" sz="1000" b="0" dirty="0"/>
          </a:p>
          <a:p>
            <a:r>
              <a:rPr lang="en-US" sz="1000" b="0" dirty="0"/>
              <a:t>Thinking big and then narrowing down allows for all possible solutions that may work to be considered before reaching consensus on the priority solutions and moving forward with the action plan.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0225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Here are examples of who should be involved in each step. It is vital to document the process of pre-testing, adaptation</a:t>
            </a:r>
            <a:r>
              <a:rPr lang="en-US" sz="1000" b="0"/>
              <a:t>, implementation, </a:t>
            </a:r>
            <a:r>
              <a:rPr lang="en-US" sz="1000" b="0" dirty="0"/>
              <a:t>and monitoring to understand what worked and what didn’t work and use adaptive management tools for continuous improvement (e.g., pause and reflect, most significant change, etc.).</a:t>
            </a:r>
          </a:p>
          <a:p>
            <a:endParaRPr lang="en-US" sz="1000" b="0" dirty="0"/>
          </a:p>
          <a:p>
            <a:r>
              <a:rPr lang="en-US" sz="1000" b="0" dirty="0"/>
              <a:t>Documentation also helps improve the process as you may scale up and can help the global community learn best practices and evidence that has shown to change providers’ behaviors through this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2597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rgbClr val="FF0000"/>
                </a:solidFill>
                <a:latin typeface="Calibri"/>
                <a:cs typeface="Calibri"/>
              </a:rPr>
              <a:t>Preparation happens before the diagnostic and planning sections. It is key to ensuring that the activity will go smoothly.</a:t>
            </a:r>
          </a:p>
          <a:p>
            <a:r>
              <a:rPr lang="en-US" sz="1000" b="0" dirty="0">
                <a:solidFill>
                  <a:srgbClr val="FF0000"/>
                </a:solidFill>
                <a:latin typeface="Calibri"/>
                <a:cs typeface="Calibri"/>
              </a:rPr>
              <a:t>When choosing the Core Implementation Team (CIT), ensure that they have enough experience in the subject matter and the time to devote to being a CIT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baseline="0" dirty="0"/>
              <a:t>Key members of CIT should include those with experience in 1) Qualitative research; 2) Service delivery; 3) Social and Behavior Change; 4) Peer provider (active and engaged facility provider); 5) Gender/Gender-Based </a:t>
            </a:r>
            <a:r>
              <a:rPr lang="en-US" sz="1000" b="1" i="0" dirty="0"/>
              <a:t>Violence; 5) community engagement/leadership.</a:t>
            </a: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t>Team members of the CIT could include s</a:t>
            </a:r>
            <a:r>
              <a:rPr lang="en-US" sz="1000" b="1" i="0" baseline="0" dirty="0"/>
              <a:t>ervice delivery and SBC; implementing partners; and local medical experts or consultants, who serve as trainers and national, regional, and district staff; Researchers or research consultants; Providers; Facility managers; Ministry of Health staff (national or sub-national)</a:t>
            </a:r>
            <a:endParaRPr lang="en-US" sz="1000" b="1" dirty="0">
              <a:solidFill>
                <a:srgbClr val="FF0000"/>
              </a:solidFill>
              <a:latin typeface="Calibri"/>
              <a:cs typeface="Calibri"/>
            </a:endParaRPr>
          </a:p>
          <a:p>
            <a:endParaRPr lang="en-US" sz="1000" b="0" dirty="0">
              <a:solidFill>
                <a:srgbClr val="FF0000"/>
              </a:solidFill>
              <a:latin typeface="Calibri"/>
              <a:cs typeface="Calibri"/>
            </a:endParaRPr>
          </a:p>
          <a:p>
            <a:r>
              <a:rPr lang="en-US" sz="1000" b="0" dirty="0">
                <a:solidFill>
                  <a:srgbClr val="FF0000"/>
                </a:solidFill>
                <a:latin typeface="Calibri"/>
                <a:cs typeface="Calibri"/>
              </a:rPr>
              <a:t>Ensure that the Facility In-Charge agrees with the chosen peer provider(s) so they will not introduce bias into the CIT</a:t>
            </a:r>
          </a:p>
          <a:p>
            <a:r>
              <a:rPr lang="en-US" sz="1000" b="0" dirty="0">
                <a:solidFill>
                  <a:srgbClr val="FF0000"/>
                </a:solidFill>
                <a:latin typeface="Calibri"/>
                <a:cs typeface="Calibri"/>
              </a:rPr>
              <a:t>Include a community leader, who will represent community voices in line with social accountability approaches of trust and two-way dialogue between providers and clients/community members.</a:t>
            </a:r>
          </a:p>
          <a:p>
            <a:endParaRPr lang="en-US" sz="1000" b="0" dirty="0">
              <a:solidFill>
                <a:srgbClr val="FF0000"/>
              </a:solidFill>
              <a:latin typeface="Calibri"/>
              <a:cs typeface="Calibri"/>
            </a:endParaRPr>
          </a:p>
          <a:p>
            <a:r>
              <a:rPr lang="en-US" sz="1000" b="0" dirty="0">
                <a:solidFill>
                  <a:srgbClr val="FF0000"/>
                </a:solidFill>
                <a:latin typeface="Calibri"/>
                <a:cs typeface="Calibri"/>
              </a:rPr>
              <a:t>Make sure each member of the CIT knows their specific role, including leading the synthesis process, brainstorming, action planning, liaising with the Ministry of Health, arranging travel and other logistics, procuring supplies, and documenting the process (with pictures, get signed consent!)</a:t>
            </a:r>
            <a:endParaRPr lang="en-US" sz="1000" b="0" dirty="0">
              <a:solidFill>
                <a:srgbClr val="FF0000"/>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1896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Calibri" panose="020F0502020204030204" pitchFamily="34" charset="0"/>
                <a:ea typeface="+mn-ea"/>
                <a:cs typeface="+mn-cs"/>
              </a:rPr>
              <a:t>By prioritizing initial behaviors and sub-behaviors, this can be beneficial in guiding the CIT through the diagnostic and planning phases, with key behaviors that are related to that facility.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073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kern="1200" dirty="0">
                <a:solidFill>
                  <a:schemeClr val="tx1"/>
                </a:solidFill>
                <a:latin typeface="Calibri" panose="020F0502020204030204" pitchFamily="34" charset="0"/>
                <a:ea typeface="+mn-ea"/>
                <a:cs typeface="+mn-cs"/>
              </a:rPr>
              <a:t>Once you have a sense of providers’ behavioral challenges and opportunities, you can use the Behavior Mapping Worksheet provided in the toolkit as a handout to identify potential key behaviors and related sub-behaviors.</a:t>
            </a:r>
          </a:p>
          <a:p>
            <a:endParaRPr lang="en-US" sz="1000" b="0" i="0" kern="1200" dirty="0">
              <a:solidFill>
                <a:schemeClr val="tx1"/>
              </a:solidFill>
              <a:latin typeface="Calibri" panose="020F0502020204030204" pitchFamily="34" charset="0"/>
              <a:ea typeface="+mn-ea"/>
              <a:cs typeface="+mn-cs"/>
            </a:endParaRPr>
          </a:p>
          <a:p>
            <a:r>
              <a:rPr lang="en-US" sz="1000" b="1" i="0" kern="1200" dirty="0">
                <a:solidFill>
                  <a:schemeClr val="tx1"/>
                </a:solidFill>
                <a:latin typeface="Calibri" panose="020F0502020204030204" pitchFamily="34" charset="0"/>
                <a:ea typeface="+mn-ea"/>
                <a:cs typeface="+mn-cs"/>
              </a:rPr>
              <a:t>In fragile settings, also consider biased behaviors about GBV survivors and discriminatory practices with GBV survivors of specific age, ethnicity, or gender.</a:t>
            </a:r>
          </a:p>
          <a:p>
            <a:r>
              <a:rPr lang="en-US" sz="1000" b="0" i="0" kern="1200" dirty="0">
                <a:solidFill>
                  <a:schemeClr val="tx1"/>
                </a:solidFill>
                <a:latin typeface="Calibri" panose="020F0502020204030204" pitchFamily="34" charset="0"/>
                <a:ea typeface="+mn-ea"/>
                <a:cs typeface="+mn-cs"/>
              </a:rPr>
              <a:t>All handouts will be provided during the training and for use with the CITs.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116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latin typeface="Calibri"/>
                <a:cs typeface="Calibri"/>
              </a:rPr>
              <a:t>Providers can be in private room in facility or rented hall.</a:t>
            </a:r>
          </a:p>
          <a:p>
            <a:pPr>
              <a:defRPr/>
            </a:pPr>
            <a:r>
              <a:rPr lang="en-US" sz="1000" dirty="0">
                <a:latin typeface="Calibri"/>
                <a:cs typeface="Calibri"/>
              </a:rPr>
              <a:t>District/County Health officers can be in district offices, rented hall, or facility.</a:t>
            </a:r>
          </a:p>
          <a:p>
            <a:pPr>
              <a:defRPr/>
            </a:pPr>
            <a:r>
              <a:rPr lang="en-US" sz="1000" dirty="0">
                <a:latin typeface="Calibri"/>
                <a:cs typeface="Calibri"/>
              </a:rPr>
              <a:t>Clients can be in community meeting space, private space in facility, or rented hall.</a:t>
            </a:r>
          </a:p>
          <a:p>
            <a:pPr>
              <a:defRPr/>
            </a:pPr>
            <a:r>
              <a:rPr lang="en-US" sz="1000" dirty="0">
                <a:latin typeface="Calibri"/>
                <a:cs typeface="Calibri"/>
              </a:rPr>
              <a:t>Facility = at facility!</a:t>
            </a:r>
          </a:p>
          <a:p>
            <a:pPr>
              <a:defRPr/>
            </a:pPr>
            <a:r>
              <a:rPr lang="en-US" sz="1000" dirty="0">
                <a:latin typeface="Calibri"/>
                <a:cs typeface="Calibri"/>
              </a:rPr>
              <a:t>Daily/global synthesis can be hotel room, partner offices, or rented hall.</a:t>
            </a:r>
          </a:p>
          <a:p>
            <a:pPr>
              <a:defRPr/>
            </a:pPr>
            <a:r>
              <a:rPr lang="en-US" sz="1000" dirty="0">
                <a:latin typeface="Calibri"/>
                <a:cs typeface="Calibri"/>
              </a:rPr>
              <a:t>Ideation can be facility or rented hall.</a:t>
            </a:r>
          </a:p>
          <a:p>
            <a:pPr>
              <a:defRPr/>
            </a:pPr>
            <a:r>
              <a:rPr lang="en-US" sz="1000" dirty="0">
                <a:latin typeface="Calibri"/>
                <a:cs typeface="Calibri"/>
              </a:rPr>
              <a:t>Action planning can be rented hall or facility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886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kern="1200" baseline="0" dirty="0">
                <a:solidFill>
                  <a:srgbClr val="003C5A"/>
                </a:solidFill>
                <a:latin typeface="+mn-lt"/>
                <a:ea typeface="+mn-ea"/>
                <a:cs typeface="+mn-cs"/>
              </a:rPr>
              <a:t>Once facilities have been selected, the CIT selects the specific providers, clients associated with the facility or catchment area, and district staff who will participate in the process.</a:t>
            </a:r>
          </a:p>
          <a:p>
            <a:pPr algn="l"/>
            <a:r>
              <a:rPr lang="en-US" sz="1000" b="0" i="0" u="none" strike="noStrike" kern="1200" baseline="0" dirty="0">
                <a:solidFill>
                  <a:srgbClr val="003C5A"/>
                </a:solidFill>
                <a:latin typeface="+mn-lt"/>
                <a:ea typeface="+mn-ea"/>
                <a:cs typeface="+mn-cs"/>
              </a:rPr>
              <a:t>Ultimately, the number and types of participants will be based on local realities and resources available. These are examples to guide you. </a:t>
            </a:r>
          </a:p>
          <a:p>
            <a:pPr algn="l"/>
            <a:endParaRPr lang="en-US" sz="1000" b="1" i="0" u="none" strike="noStrike" kern="1200" baseline="0" dirty="0">
              <a:solidFill>
                <a:srgbClr val="003C5A"/>
              </a:solidFill>
              <a:latin typeface="+mn-lt"/>
              <a:ea typeface="+mn-ea"/>
              <a:cs typeface="+mn-cs"/>
            </a:endParaRPr>
          </a:p>
          <a:p>
            <a:pPr algn="l"/>
            <a:r>
              <a:rPr lang="en-US" sz="1000" b="1" i="0" u="none" strike="noStrike" kern="1200" baseline="0" dirty="0">
                <a:solidFill>
                  <a:srgbClr val="003C5A"/>
                </a:solidFill>
                <a:latin typeface="+mn-lt"/>
                <a:ea typeface="+mn-ea"/>
                <a:cs typeface="+mn-cs"/>
              </a:rPr>
              <a:t>Participating providers </a:t>
            </a:r>
            <a:r>
              <a:rPr lang="en-US" sz="1000" b="0" i="0" u="none" strike="noStrike" kern="1200" baseline="0" dirty="0">
                <a:solidFill>
                  <a:srgbClr val="003C5A"/>
                </a:solidFill>
                <a:latin typeface="+mn-lt"/>
                <a:ea typeface="+mn-ea"/>
                <a:cs typeface="+mn-cs"/>
              </a:rPr>
              <a:t>should provide FP services (or other services, depending on your program) and be directly responsible for practicing the focus behaviors. Providers may be nurses, doctors, midwives, or social workers. Consider providers’ sex, age, years of experience, and cadre to ensure a mixture of representation.</a:t>
            </a:r>
          </a:p>
          <a:p>
            <a:pPr algn="l"/>
            <a:endParaRPr lang="en-US" sz="1000" b="1" i="0" u="none" strike="noStrike" baseline="0" dirty="0">
              <a:solidFill>
                <a:srgbClr val="003C5A"/>
              </a:solidFill>
              <a:latin typeface="+mn-lt"/>
            </a:endParaRPr>
          </a:p>
          <a:p>
            <a:pPr algn="l"/>
            <a:r>
              <a:rPr lang="en-US" sz="1000" b="1" i="0" u="none" strike="noStrike" baseline="0" dirty="0">
                <a:solidFill>
                  <a:srgbClr val="003C5A"/>
                </a:solidFill>
                <a:latin typeface="+mn-lt"/>
              </a:rPr>
              <a:t>District officers </a:t>
            </a:r>
            <a:r>
              <a:rPr lang="en-US" sz="1000" b="0" i="0" u="none" strike="noStrike" baseline="0" dirty="0">
                <a:solidFill>
                  <a:srgbClr val="003C5A"/>
                </a:solidFill>
                <a:latin typeface="+mn-lt"/>
              </a:rPr>
              <a:t>who are responsible for overseeing or supporting FP services. At least one FP focal person should be included, and other district health team members are also welcome.</a:t>
            </a:r>
          </a:p>
          <a:p>
            <a:pPr algn="l"/>
            <a:endParaRPr lang="en-US" sz="1000" b="1" i="0" u="none" strike="noStrike" baseline="0" dirty="0">
              <a:solidFill>
                <a:srgbClr val="003C5A"/>
              </a:solidFill>
              <a:latin typeface="+mn-lt"/>
            </a:endParaRPr>
          </a:p>
          <a:p>
            <a:pPr algn="l"/>
            <a:r>
              <a:rPr lang="en-US" sz="1000" b="1" i="0" u="none" strike="noStrike" baseline="0" dirty="0">
                <a:solidFill>
                  <a:srgbClr val="003C5A"/>
                </a:solidFill>
                <a:latin typeface="+mn-lt"/>
              </a:rPr>
              <a:t>Selected clients </a:t>
            </a:r>
            <a:r>
              <a:rPr lang="en-US" sz="1000" b="0" i="0" u="none" strike="noStrike" baseline="0" dirty="0">
                <a:solidFill>
                  <a:srgbClr val="003C5A"/>
                </a:solidFill>
                <a:latin typeface="+mn-lt"/>
              </a:rPr>
              <a:t>should have interacted recently with a provider for FP services </a:t>
            </a:r>
            <a:r>
              <a:rPr lang="en-US" sz="1000" b="0" i="0" u="none" strike="noStrike" kern="1200" baseline="0" dirty="0">
                <a:solidFill>
                  <a:srgbClr val="003C5A"/>
                </a:solidFill>
                <a:latin typeface="+mn-lt"/>
                <a:ea typeface="+mn-ea"/>
                <a:cs typeface="+mn-cs"/>
              </a:rPr>
              <a:t>(or other services, depending on your program)</a:t>
            </a:r>
            <a:r>
              <a:rPr lang="en-US" sz="1000" b="0" i="0" u="none" strike="noStrike" baseline="0" dirty="0">
                <a:solidFill>
                  <a:srgbClr val="003C5A"/>
                </a:solidFill>
                <a:latin typeface="+mn-lt"/>
              </a:rPr>
              <a:t>. For FP, consider whether clients currently use FP, are interested in using FP, or have discontinued FP.</a:t>
            </a:r>
            <a:endParaRPr lang="en-US" sz="1000" b="0" i="0" u="none" strike="noStrike" kern="1200" baseline="0" dirty="0">
              <a:solidFill>
                <a:srgbClr val="003C5A"/>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582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10</a:t>
            </a:fld>
            <a:endParaRPr lang="en-US"/>
          </a:p>
        </p:txBody>
      </p:sp>
    </p:spTree>
    <p:extLst>
      <p:ext uri="{BB962C8B-B14F-4D97-AF65-F5344CB8AC3E}">
        <p14:creationId xmlns:p14="http://schemas.microsoft.com/office/powerpoint/2010/main" val="33845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mailto:nsunderland@prb.org"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5AFFA7-3205-1D46-8EA0-0D0FA10B2D12}"/>
              </a:ext>
            </a:extLst>
          </p:cNvPr>
          <p:cNvSpPr>
            <a:spLocks noGrp="1"/>
          </p:cNvSpPr>
          <p:nvPr>
            <p:ph type="pic" sz="quarter" idx="10" hasCustomPrompt="1"/>
          </p:nvPr>
        </p:nvSpPr>
        <p:spPr>
          <a:xfrm>
            <a:off x="0" y="0"/>
            <a:ext cx="7440613" cy="6858000"/>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4" name="Rounded Rectangle 8">
            <a:extLst>
              <a:ext uri="{FF2B5EF4-FFF2-40B4-BE49-F238E27FC236}">
                <a16:creationId xmlns:a16="http://schemas.microsoft.com/office/drawing/2014/main" id="{FD878BFE-D35B-364B-BC1E-6A6D135C619E}"/>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7">
            <a:extLst>
              <a:ext uri="{FF2B5EF4-FFF2-40B4-BE49-F238E27FC236}">
                <a16:creationId xmlns:a16="http://schemas.microsoft.com/office/drawing/2014/main" id="{7E4A8302-D79A-CC44-B437-4FE9981BEAC5}"/>
              </a:ext>
            </a:extLst>
          </p:cNvPr>
          <p:cNvSpPr>
            <a:spLocks noGrp="1"/>
          </p:cNvSpPr>
          <p:nvPr>
            <p:ph type="body" sz="quarter" idx="11" hasCustomPrompt="1"/>
          </p:nvPr>
        </p:nvSpPr>
        <p:spPr>
          <a:xfrm>
            <a:off x="7978775" y="2222500"/>
            <a:ext cx="2797175" cy="717550"/>
          </a:xfrm>
        </p:spPr>
        <p:txBody>
          <a:bodyPr anchor="ctr" anchorCtr="0">
            <a:normAutofit/>
          </a:bodyPr>
          <a:lstStyle>
            <a:lvl1pPr marL="0" indent="0">
              <a:buNone/>
              <a:defRPr sz="1800" b="1" i="0" spc="100" baseline="0"/>
            </a:lvl1pPr>
          </a:lstStyle>
          <a:p>
            <a:pPr lvl="0"/>
            <a:r>
              <a:rPr lang="en-US"/>
              <a:t>SECTION NO.	</a:t>
            </a:r>
          </a:p>
        </p:txBody>
      </p:sp>
      <p:sp>
        <p:nvSpPr>
          <p:cNvPr id="9" name="Text Placeholder 7">
            <a:extLst>
              <a:ext uri="{FF2B5EF4-FFF2-40B4-BE49-F238E27FC236}">
                <a16:creationId xmlns:a16="http://schemas.microsoft.com/office/drawing/2014/main" id="{169CCDFC-1A20-774A-9821-7D758CB5BE45}"/>
              </a:ext>
            </a:extLst>
          </p:cNvPr>
          <p:cNvSpPr>
            <a:spLocks noGrp="1"/>
          </p:cNvSpPr>
          <p:nvPr>
            <p:ph type="body" sz="quarter" idx="12" hasCustomPrompt="1"/>
          </p:nvPr>
        </p:nvSpPr>
        <p:spPr>
          <a:xfrm>
            <a:off x="7978775" y="3070225"/>
            <a:ext cx="3762849" cy="2254810"/>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0" name="Rounded Rectangle 9">
            <a:extLst>
              <a:ext uri="{FF2B5EF4-FFF2-40B4-BE49-F238E27FC236}">
                <a16:creationId xmlns:a16="http://schemas.microsoft.com/office/drawing/2014/main" id="{230B1047-261F-C045-8795-B524E6638AE5}"/>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TextBox 6">
            <a:extLst>
              <a:ext uri="{FF2B5EF4-FFF2-40B4-BE49-F238E27FC236}">
                <a16:creationId xmlns:a16="http://schemas.microsoft.com/office/drawing/2014/main" id="{B4D5EEA7-FB5A-4D5D-8146-06AB6892530B}"/>
              </a:ext>
            </a:extLst>
          </p:cNvPr>
          <p:cNvSpPr txBox="1"/>
          <p:nvPr userDrawn="1"/>
        </p:nvSpPr>
        <p:spPr>
          <a:xfrm>
            <a:off x="7663240" y="5863472"/>
            <a:ext cx="3635637" cy="923330"/>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267048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ADD PICTURE</a:t>
            </a:r>
          </a:p>
        </p:txBody>
      </p:sp>
      <p:sp>
        <p:nvSpPr>
          <p:cNvPr id="11" name="Round Same Side Corner Rectangle 10">
            <a:extLst>
              <a:ext uri="{FF2B5EF4-FFF2-40B4-BE49-F238E27FC236}">
                <a16:creationId xmlns:a16="http://schemas.microsoft.com/office/drawing/2014/main" id="{8FBAE7ED-2292-B44B-A31C-6ADFE096AAF7}"/>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4598263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60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a:solidFill>
                  <a:schemeClr val="accent3"/>
                </a:solidFill>
              </a:defRPr>
            </a:lvl1pPr>
          </a:lstStyle>
          <a:p>
            <a:pPr lvl="0"/>
            <a:r>
              <a:rPr lang="en-US"/>
              <a:t>QUOTATION AUTHOR</a:t>
            </a:r>
          </a:p>
        </p:txBody>
      </p:sp>
    </p:spTree>
    <p:extLst>
      <p:ext uri="{BB962C8B-B14F-4D97-AF65-F5344CB8AC3E}">
        <p14:creationId xmlns:p14="http://schemas.microsoft.com/office/powerpoint/2010/main" val="771102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C024C5F9-DC41-B347-8442-5E99F76A2E4B}"/>
              </a:ext>
            </a:extLst>
          </p:cNvPr>
          <p:cNvSpPr>
            <a:spLocks noGrp="1"/>
          </p:cNvSpPr>
          <p:nvPr>
            <p:ph type="body" sz="quarter" idx="11" hasCustomPrompt="1"/>
          </p:nvPr>
        </p:nvSpPr>
        <p:spPr>
          <a:xfrm>
            <a:off x="1146902" y="843149"/>
            <a:ext cx="4730261" cy="1039439"/>
          </a:xfrm>
        </p:spPr>
        <p:txBody>
          <a:bodyPr anchor="ctr" anchorCtr="0">
            <a:noAutofit/>
          </a:bodyPr>
          <a:lstStyle>
            <a:lvl1pPr marL="0" indent="0">
              <a:buNone/>
              <a:defRPr sz="3600" b="1">
                <a:solidFill>
                  <a:schemeClr val="accent3"/>
                </a:solidFill>
              </a:defRPr>
            </a:lvl1pPr>
          </a:lstStyle>
          <a:p>
            <a:pPr lvl="0"/>
            <a:r>
              <a:rPr lang="en-US"/>
              <a:t>THANK YOU</a:t>
            </a:r>
          </a:p>
        </p:txBody>
      </p:sp>
      <p:sp>
        <p:nvSpPr>
          <p:cNvPr id="17" name="Text Placeholder 13">
            <a:extLst>
              <a:ext uri="{FF2B5EF4-FFF2-40B4-BE49-F238E27FC236}">
                <a16:creationId xmlns:a16="http://schemas.microsoft.com/office/drawing/2014/main" id="{1C712F7A-9EEE-3145-8733-4B921A731F6C}"/>
              </a:ext>
            </a:extLst>
          </p:cNvPr>
          <p:cNvSpPr>
            <a:spLocks noGrp="1"/>
          </p:cNvSpPr>
          <p:nvPr>
            <p:ph type="body" sz="quarter" idx="12" hasCustomPrompt="1"/>
          </p:nvPr>
        </p:nvSpPr>
        <p:spPr>
          <a:xfrm>
            <a:off x="1146903" y="2026490"/>
            <a:ext cx="4730260" cy="2948923"/>
          </a:xfrm>
        </p:spPr>
        <p:txBody>
          <a:bodyPr anchor="t" anchorCtr="0">
            <a:noAutofit/>
          </a:bodyPr>
          <a:lstStyle>
            <a:lvl1pPr marL="0" indent="0">
              <a:buNone/>
              <a:defRPr sz="1400" b="0">
                <a:solidFill>
                  <a:schemeClr val="tx1"/>
                </a:solidFill>
              </a:defRPr>
            </a:lvl1pPr>
          </a:lstStyle>
          <a:p>
            <a:pPr lvl="0"/>
            <a:r>
              <a:rPr lang="en-US"/>
              <a:t>Enter all USAID stuff here</a:t>
            </a:r>
          </a:p>
        </p:txBody>
      </p:sp>
    </p:spTree>
    <p:extLst>
      <p:ext uri="{BB962C8B-B14F-4D97-AF65-F5344CB8AC3E}">
        <p14:creationId xmlns:p14="http://schemas.microsoft.com/office/powerpoint/2010/main" val="24678068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E111D-7E15-78CF-5F31-6060924A8F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408C71-5A6B-1C76-FBDA-75C26195F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DD0A50-0B35-0EDC-650B-9B49F0367D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B5BCB8-5E6C-0831-93CA-E1166FB26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947C0-BEE7-B1DD-F9E9-4F108C2084E6}"/>
              </a:ext>
            </a:extLst>
          </p:cNvPr>
          <p:cNvSpPr>
            <a:spLocks noGrp="1"/>
          </p:cNvSpPr>
          <p:nvPr>
            <p:ph type="sldNum" sz="quarter" idx="12"/>
          </p:nvPr>
        </p:nvSpPr>
        <p:spPr/>
        <p:txBody>
          <a:bodyPr/>
          <a:lstStyle/>
          <a:p>
            <a:fld id="{D1796EF4-40E2-45FC-BE8E-F4D18054E04D}" type="slidenum">
              <a:rPr lang="en-US" smtClean="0"/>
              <a:t>‹#›</a:t>
            </a:fld>
            <a:endParaRPr lang="en-US"/>
          </a:p>
        </p:txBody>
      </p:sp>
    </p:spTree>
    <p:extLst>
      <p:ext uri="{BB962C8B-B14F-4D97-AF65-F5344CB8AC3E}">
        <p14:creationId xmlns:p14="http://schemas.microsoft.com/office/powerpoint/2010/main" val="31677790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D1CA-EF26-F7A3-B8C2-5F55399789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764B6C-0E14-B4AC-B85D-E461C01363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0976EB-F9C0-41FD-F650-4A357B75AD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15A99D-51E5-57B4-5679-6C0EA2A645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6BA1A88-8A40-B97D-C9EB-E20B42A4F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7D2C7B-89D7-3DB8-6822-174CF4D62B85}"/>
              </a:ext>
            </a:extLst>
          </p:cNvPr>
          <p:cNvSpPr>
            <a:spLocks noGrp="1"/>
          </p:cNvSpPr>
          <p:nvPr>
            <p:ph type="sldNum" sz="quarter" idx="12"/>
          </p:nvPr>
        </p:nvSpPr>
        <p:spPr/>
        <p:txBody>
          <a:bodyPr/>
          <a:lstStyle/>
          <a:p>
            <a:fld id="{D1796EF4-40E2-45FC-BE8E-F4D18054E04D}" type="slidenum">
              <a:rPr lang="en-US" smtClean="0"/>
              <a:t>‹#›</a:t>
            </a:fld>
            <a:endParaRPr lang="en-US"/>
          </a:p>
        </p:txBody>
      </p:sp>
    </p:spTree>
    <p:extLst>
      <p:ext uri="{BB962C8B-B14F-4D97-AF65-F5344CB8AC3E}">
        <p14:creationId xmlns:p14="http://schemas.microsoft.com/office/powerpoint/2010/main" val="1114793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Content Placeholder 2">
            <a:extLst>
              <a:ext uri="{FF2B5EF4-FFF2-40B4-BE49-F238E27FC236}">
                <a16:creationId xmlns:a16="http://schemas.microsoft.com/office/drawing/2014/main"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7007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F99D7"/>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200" b="0" i="0">
                <a:solidFill>
                  <a:srgbClr val="979799"/>
                </a:solidFill>
                <a:latin typeface="Arial Black"/>
                <a:cs typeface="Arial Black"/>
              </a:defRPr>
            </a:lvl1pPr>
          </a:lstStyle>
          <a:p>
            <a:pPr marL="38100">
              <a:lnSpc>
                <a:spcPct val="100000"/>
              </a:lnSpc>
              <a:spcBef>
                <a:spcPts val="185"/>
              </a:spcBef>
            </a:pPr>
            <a:fld id="{81D60167-4931-47E6-BA6A-407CBD079E47}" type="slidenum">
              <a:rPr spc="-114" dirty="0"/>
              <a:t>‹#›</a:t>
            </a:fld>
            <a:endParaRPr spc="-114"/>
          </a:p>
        </p:txBody>
      </p:sp>
    </p:spTree>
    <p:extLst>
      <p:ext uri="{BB962C8B-B14F-4D97-AF65-F5344CB8AC3E}">
        <p14:creationId xmlns:p14="http://schemas.microsoft.com/office/powerpoint/2010/main" val="17758133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200" b="0" i="0">
                <a:solidFill>
                  <a:srgbClr val="979799"/>
                </a:solidFill>
                <a:latin typeface="Arial Black"/>
                <a:cs typeface="Arial Black"/>
              </a:defRPr>
            </a:lvl1pPr>
          </a:lstStyle>
          <a:p>
            <a:pPr marL="38100">
              <a:lnSpc>
                <a:spcPct val="100000"/>
              </a:lnSpc>
              <a:spcBef>
                <a:spcPts val="185"/>
              </a:spcBef>
            </a:pPr>
            <a:fld id="{81D60167-4931-47E6-BA6A-407CBD079E47}" type="slidenum">
              <a:rPr spc="-114" dirty="0"/>
              <a:t>‹#›</a:t>
            </a:fld>
            <a:endParaRPr spc="-114"/>
          </a:p>
        </p:txBody>
      </p:sp>
    </p:spTree>
    <p:extLst>
      <p:ext uri="{BB962C8B-B14F-4D97-AF65-F5344CB8AC3E}">
        <p14:creationId xmlns:p14="http://schemas.microsoft.com/office/powerpoint/2010/main" val="12927139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F99D7"/>
                </a:solidFill>
                <a:latin typeface="Arial Black"/>
                <a:cs typeface="Arial Black"/>
              </a:defRPr>
            </a:lvl1pPr>
          </a:lstStyle>
          <a:p>
            <a:endParaRPr/>
          </a:p>
        </p:txBody>
      </p:sp>
      <p:sp>
        <p:nvSpPr>
          <p:cNvPr id="3" name="Holder 3"/>
          <p:cNvSpPr>
            <a:spLocks noGrp="1"/>
          </p:cNvSpPr>
          <p:nvPr>
            <p:ph sz="half" idx="2"/>
          </p:nvPr>
        </p:nvSpPr>
        <p:spPr>
          <a:xfrm>
            <a:off x="902335" y="1461198"/>
            <a:ext cx="4823460" cy="4168775"/>
          </a:xfrm>
          <a:prstGeom prst="rect">
            <a:avLst/>
          </a:prstGeom>
        </p:spPr>
        <p:txBody>
          <a:bodyPr wrap="square" lIns="0" tIns="0" rIns="0" bIns="0">
            <a:spAutoFit/>
          </a:bodyPr>
          <a:lstStyle>
            <a:lvl1pPr>
              <a:defRPr sz="2450" b="0" i="0">
                <a:solidFill>
                  <a:srgbClr val="1F99D7"/>
                </a:solidFill>
                <a:latin typeface="Arial Black"/>
                <a:cs typeface="Arial Black"/>
              </a:defRPr>
            </a:lvl1pPr>
          </a:lstStyle>
          <a:p>
            <a:endParaRPr/>
          </a:p>
        </p:txBody>
      </p:sp>
      <p:sp>
        <p:nvSpPr>
          <p:cNvPr id="4" name="Holder 4"/>
          <p:cNvSpPr>
            <a:spLocks noGrp="1"/>
          </p:cNvSpPr>
          <p:nvPr>
            <p:ph sz="half" idx="3"/>
          </p:nvPr>
        </p:nvSpPr>
        <p:spPr>
          <a:xfrm>
            <a:off x="6501765" y="1460499"/>
            <a:ext cx="4760595" cy="3675379"/>
          </a:xfrm>
          <a:prstGeom prst="rect">
            <a:avLst/>
          </a:prstGeom>
        </p:spPr>
        <p:txBody>
          <a:bodyPr wrap="square" lIns="0" tIns="0" rIns="0" bIns="0">
            <a:spAutoFit/>
          </a:bodyPr>
          <a:lstStyle>
            <a:lvl1pPr>
              <a:defRPr sz="2000" b="0" i="0">
                <a:solidFill>
                  <a:srgbClr val="56555A"/>
                </a:solidFill>
                <a:latin typeface="Arial Black"/>
                <a:cs typeface="Arial Black"/>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200" b="0" i="0">
                <a:solidFill>
                  <a:srgbClr val="979799"/>
                </a:solidFill>
                <a:latin typeface="Arial Black"/>
                <a:cs typeface="Arial Black"/>
              </a:defRPr>
            </a:lvl1pPr>
          </a:lstStyle>
          <a:p>
            <a:pPr marL="38100">
              <a:lnSpc>
                <a:spcPct val="100000"/>
              </a:lnSpc>
              <a:spcBef>
                <a:spcPts val="185"/>
              </a:spcBef>
            </a:pPr>
            <a:fld id="{81D60167-4931-47E6-BA6A-407CBD079E47}" type="slidenum">
              <a:rPr spc="-114" dirty="0"/>
              <a:t>‹#›</a:t>
            </a:fld>
            <a:endParaRPr spc="-114"/>
          </a:p>
        </p:txBody>
      </p:sp>
    </p:spTree>
    <p:extLst>
      <p:ext uri="{BB962C8B-B14F-4D97-AF65-F5344CB8AC3E}">
        <p14:creationId xmlns:p14="http://schemas.microsoft.com/office/powerpoint/2010/main" val="8009801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384703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Calibri" panose="020F050202020403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Tree>
    <p:extLst>
      <p:ext uri="{BB962C8B-B14F-4D97-AF65-F5344CB8AC3E}">
        <p14:creationId xmlns:p14="http://schemas.microsoft.com/office/powerpoint/2010/main" val="264172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ADD PICTURE</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817F4DAA-40D8-0344-B135-051C239BE550}"/>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8931002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Tree>
    <p:extLst>
      <p:ext uri="{BB962C8B-B14F-4D97-AF65-F5344CB8AC3E}">
        <p14:creationId xmlns:p14="http://schemas.microsoft.com/office/powerpoint/2010/main" val="938463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bg2">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Calibri" panose="020F0502020204030204" pitchFamily="34" charset="0"/>
                <a:ea typeface="Roboto Condensed" panose="02000000000000000000" pitchFamily="2" charset="0"/>
              </a:defRPr>
            </a:lvl1pPr>
          </a:lstStyle>
          <a:p>
            <a:pPr lvl="0"/>
            <a:r>
              <a:rPr lang="en-US"/>
              <a:t>SECTION NO.</a:t>
            </a:r>
          </a:p>
        </p:txBody>
      </p:sp>
      <p:cxnSp>
        <p:nvCxnSpPr>
          <p:cNvPr id="12" name="Straight Connector 11">
            <a:extLst>
              <a:ext uri="{FF2B5EF4-FFF2-40B4-BE49-F238E27FC236}">
                <a16:creationId xmlns:a16="http://schemas.microsoft.com/office/drawing/2014/main"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683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4781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spcAft>
                <a:spcPts val="1000"/>
              </a:spcAft>
              <a:defRPr b="0" i="0">
                <a:latin typeface="Calibri" panose="020F0502020204030204" pitchFamily="34" charset="0"/>
                <a:ea typeface="Roboto Condensed" panose="02000000000000000000" pitchFamily="2" charset="0"/>
              </a:defRPr>
            </a:lvl1pPr>
            <a:lvl2pPr>
              <a:lnSpc>
                <a:spcPct val="110000"/>
              </a:lnSpc>
              <a:spcAft>
                <a:spcPts val="1000"/>
              </a:spcAft>
              <a:defRPr b="0" i="0">
                <a:latin typeface="Calibri" panose="020F0502020204030204" pitchFamily="34" charset="0"/>
                <a:ea typeface="Roboto Condensed" panose="02000000000000000000" pitchFamily="2" charset="0"/>
              </a:defRPr>
            </a:lvl2pPr>
            <a:lvl3pPr>
              <a:lnSpc>
                <a:spcPct val="110000"/>
              </a:lnSpc>
              <a:spcAft>
                <a:spcPts val="1000"/>
              </a:spcAft>
              <a:defRPr b="0" i="0">
                <a:latin typeface="Calibri" panose="020F0502020204030204" pitchFamily="34" charset="0"/>
                <a:ea typeface="Roboto Condensed" panose="02000000000000000000" pitchFamily="2" charset="0"/>
              </a:defRPr>
            </a:lvl3pPr>
            <a:lvl4pPr>
              <a:lnSpc>
                <a:spcPct val="110000"/>
              </a:lnSpc>
              <a:spcAft>
                <a:spcPts val="1000"/>
              </a:spcAft>
              <a:defRPr b="0" i="0">
                <a:latin typeface="Calibri" panose="020F0502020204030204" pitchFamily="34" charset="0"/>
                <a:ea typeface="Roboto Condensed" panose="02000000000000000000" pitchFamily="2" charset="0"/>
              </a:defRPr>
            </a:lvl4pPr>
            <a:lvl5pPr>
              <a:lnSpc>
                <a:spcPct val="110000"/>
              </a:lnSpc>
              <a:spcAft>
                <a:spcPts val="1000"/>
              </a:spcAft>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20601708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21657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TextBox 6">
            <a:extLst>
              <a:ext uri="{FF2B5EF4-FFF2-40B4-BE49-F238E27FC236}">
                <a16:creationId xmlns:a16="http://schemas.microsoft.com/office/drawing/2014/main" id="{4ABC8B99-C6C0-444D-BDD7-2AF022FF509B}"/>
              </a:ext>
            </a:extLst>
          </p:cNvPr>
          <p:cNvSpPr txBox="1"/>
          <p:nvPr userDrawn="1"/>
        </p:nvSpPr>
        <p:spPr>
          <a:xfrm>
            <a:off x="1473691" y="6424146"/>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31449898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33878"/>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8AAFEFE5-1EBD-AD41-828F-B6391E14D2A0}"/>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11" name="Content Placeholder 2">
            <a:extLst>
              <a:ext uri="{FF2B5EF4-FFF2-40B4-BE49-F238E27FC236}">
                <a16:creationId xmlns:a16="http://schemas.microsoft.com/office/drawing/2014/main" id="{0B7B1D08-533E-A34C-8E54-351F18251B38}"/>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CB7C8EB5-5CF0-443A-8ECF-5A12C809918F}"/>
              </a:ext>
            </a:extLst>
          </p:cNvPr>
          <p:cNvSpPr txBox="1"/>
          <p:nvPr userDrawn="1"/>
        </p:nvSpPr>
        <p:spPr>
          <a:xfrm>
            <a:off x="1473691" y="6442998"/>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4164159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6" name="Round Same Side Corner Rectangle 5">
            <a:extLst>
              <a:ext uri="{FF2B5EF4-FFF2-40B4-BE49-F238E27FC236}">
                <a16:creationId xmlns:a16="http://schemas.microsoft.com/office/drawing/2014/main"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Content Placeholder 2">
            <a:extLst>
              <a:ext uri="{FF2B5EF4-FFF2-40B4-BE49-F238E27FC236}">
                <a16:creationId xmlns:a16="http://schemas.microsoft.com/office/drawing/2014/main"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307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Content Placeholder 2">
            <a:extLst>
              <a:ext uri="{FF2B5EF4-FFF2-40B4-BE49-F238E27FC236}">
                <a16:creationId xmlns:a16="http://schemas.microsoft.com/office/drawing/2014/main" id="{525622B2-45D6-3145-B7AD-DD4F1192A4A2}"/>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50518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8" name="Round Same Side Corner Rectangle 7">
            <a:extLst>
              <a:ext uri="{FF2B5EF4-FFF2-40B4-BE49-F238E27FC236}">
                <a16:creationId xmlns:a16="http://schemas.microsoft.com/office/drawing/2014/main"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Text Placeholder 10">
            <a:extLst>
              <a:ext uri="{FF2B5EF4-FFF2-40B4-BE49-F238E27FC236}">
                <a16:creationId xmlns:a16="http://schemas.microsoft.com/office/drawing/2014/main"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360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ADD PICTURE</a:t>
            </a:r>
          </a:p>
        </p:txBody>
      </p:sp>
      <p:sp>
        <p:nvSpPr>
          <p:cNvPr id="14" name="Round Same Side Corner Rectangle 13">
            <a:extLst>
              <a:ext uri="{FF2B5EF4-FFF2-40B4-BE49-F238E27FC236}">
                <a16:creationId xmlns:a16="http://schemas.microsoft.com/office/drawing/2014/main" id="{26F6F37B-AE6D-A945-9C20-E976A4E27E03}"/>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8119614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10" name="Text Placeholder 10">
            <a:extLst>
              <a:ext uri="{FF2B5EF4-FFF2-40B4-BE49-F238E27FC236}">
                <a16:creationId xmlns:a16="http://schemas.microsoft.com/office/drawing/2014/main" id="{DF32FD94-09AD-FD46-8EB9-E3D6B7F13F0E}"/>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A6DDB00C-738D-B846-94E2-E6B031F32C95}"/>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290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7E7E8A9C-4520-446D-B417-AF0A099283F7}"/>
              </a:ext>
            </a:extLst>
          </p:cNvPr>
          <p:cNvSpPr txBox="1"/>
          <p:nvPr userDrawn="1"/>
        </p:nvSpPr>
        <p:spPr>
          <a:xfrm>
            <a:off x="1473691" y="6414719"/>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25227170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Content Placeholder 2">
            <a:extLst>
              <a:ext uri="{FF2B5EF4-FFF2-40B4-BE49-F238E27FC236}">
                <a16:creationId xmlns:a16="http://schemas.microsoft.com/office/drawing/2014/main" id="{19E55944-2668-0B47-AB72-B8814A95D593}"/>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0905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7DD7A6DD-FEBA-6949-8212-F4D672D8C3D9}"/>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1B0E29FC-520A-CB4E-A5E5-3C3F7DBF52A1}"/>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5800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Text Placeholder 10">
            <a:extLst>
              <a:ext uri="{FF2B5EF4-FFF2-40B4-BE49-F238E27FC236}">
                <a16:creationId xmlns:a16="http://schemas.microsoft.com/office/drawing/2014/main" id="{D0062470-AB32-8946-A4D4-B1A86B0B3E22}"/>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3" name="Content Placeholder 2">
            <a:extLst>
              <a:ext uri="{FF2B5EF4-FFF2-40B4-BE49-F238E27FC236}">
                <a16:creationId xmlns:a16="http://schemas.microsoft.com/office/drawing/2014/main" id="{85E25353-1612-734B-B49B-FEF03E03CE3C}"/>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653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7" name="Content Placeholder 2">
            <a:extLst>
              <a:ext uri="{FF2B5EF4-FFF2-40B4-BE49-F238E27FC236}">
                <a16:creationId xmlns:a16="http://schemas.microsoft.com/office/drawing/2014/main" id="{B5A67D68-42BB-D34E-875C-460709D486EB}"/>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66593A2B-AB80-A847-BB90-A8C0788031D6}"/>
              </a:ext>
            </a:extLst>
          </p:cNvPr>
          <p:cNvSpPr>
            <a:spLocks noGrp="1"/>
          </p:cNvSpPr>
          <p:nvPr>
            <p:ph sz="half" idx="12"/>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7169362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1" name="Content Placeholder 2">
            <a:extLst>
              <a:ext uri="{FF2B5EF4-FFF2-40B4-BE49-F238E27FC236}">
                <a16:creationId xmlns:a16="http://schemas.microsoft.com/office/drawing/2014/main" id="{9D83B450-88DD-DF4A-8C04-3253AF6BD8C3}"/>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8752397-4910-5C4C-BB90-B368ADE5912E}"/>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8400192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EDA365BC-1BB6-5947-9327-01A4B458DF7C}"/>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5AC9BE84-F087-6E41-ACAF-E61741C91919}"/>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D60F91EA-E4B5-654E-8E04-B90CA0BDD4C9}"/>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549405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a:t>CLICK ICON TO ADD PICTURE</a:t>
            </a:r>
          </a:p>
        </p:txBody>
      </p:sp>
      <p:sp>
        <p:nvSpPr>
          <p:cNvPr id="15" name="Text Placeholder 10">
            <a:extLst>
              <a:ext uri="{FF2B5EF4-FFF2-40B4-BE49-F238E27FC236}">
                <a16:creationId xmlns:a16="http://schemas.microsoft.com/office/drawing/2014/main" id="{86F24CB8-547E-D542-BE26-4649ACE89FFF}"/>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9D19BF7C-B742-F141-9982-61A88CDC9567}"/>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D749B167-2E1B-6347-8154-5C0697074EE7}"/>
              </a:ext>
            </a:extLst>
          </p:cNvPr>
          <p:cNvSpPr>
            <a:spLocks noGrp="1"/>
          </p:cNvSpPr>
          <p:nvPr>
            <p:ph sz="half" idx="14"/>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6266514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75918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a:t>Click to edit Master title style</a:t>
            </a:r>
          </a:p>
        </p:txBody>
      </p:sp>
      <p:sp>
        <p:nvSpPr>
          <p:cNvPr id="5" name="Content Placeholder 2">
            <a:extLst>
              <a:ext uri="{FF2B5EF4-FFF2-40B4-BE49-F238E27FC236}">
                <a16:creationId xmlns:a16="http://schemas.microsoft.com/office/drawing/2014/main"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7B5881FB-2C3C-AF42-88A6-EE1620918B1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0980943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Content Placeholder 2">
            <a:extLst>
              <a:ext uri="{FF2B5EF4-FFF2-40B4-BE49-F238E27FC236}">
                <a16:creationId xmlns:a16="http://schemas.microsoft.com/office/drawing/2014/main" id="{6FA9101C-A663-A14C-BAC2-B8B558BE733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B522F6D7-FC50-AF47-8EAD-654AC47A33B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0" name="TextBox 9">
            <a:extLst>
              <a:ext uri="{FF2B5EF4-FFF2-40B4-BE49-F238E27FC236}">
                <a16:creationId xmlns:a16="http://schemas.microsoft.com/office/drawing/2014/main" id="{F6E50FB6-2F7A-45AC-B3D4-F9BBA20CD617}"/>
              </a:ext>
            </a:extLst>
          </p:cNvPr>
          <p:cNvSpPr txBox="1"/>
          <p:nvPr userDrawn="1"/>
        </p:nvSpPr>
        <p:spPr>
          <a:xfrm>
            <a:off x="1473691" y="6471280"/>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19273801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Text Placeholder 10">
            <a:extLst>
              <a:ext uri="{FF2B5EF4-FFF2-40B4-BE49-F238E27FC236}">
                <a16:creationId xmlns:a16="http://schemas.microsoft.com/office/drawing/2014/main"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5" name="Content Placeholder 2">
            <a:extLst>
              <a:ext uri="{FF2B5EF4-FFF2-40B4-BE49-F238E27FC236}">
                <a16:creationId xmlns:a16="http://schemas.microsoft.com/office/drawing/2014/main"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344142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6" name="Text Placeholder 10">
            <a:extLst>
              <a:ext uri="{FF2B5EF4-FFF2-40B4-BE49-F238E27FC236}">
                <a16:creationId xmlns:a16="http://schemas.microsoft.com/office/drawing/2014/main" id="{6CE3492C-E7A5-544D-93A9-6642F3BD9841}"/>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F18640C3-7AC3-A042-A8D3-CEE5E99E8F1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B3FEF88-29B4-5945-9F4A-15359C8EC073}"/>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5270608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Content Placeholder 2">
            <a:extLst>
              <a:ext uri="{FF2B5EF4-FFF2-40B4-BE49-F238E27FC236}">
                <a16:creationId xmlns:a16="http://schemas.microsoft.com/office/drawing/2014/main" id="{271594DF-7A00-414C-BE6C-19F5314A173C}"/>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0DBB247-2B1A-BE47-899E-6A9A297DC80B}"/>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22391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2" name="Content Placeholder 2">
            <a:extLst>
              <a:ext uri="{FF2B5EF4-FFF2-40B4-BE49-F238E27FC236}">
                <a16:creationId xmlns:a16="http://schemas.microsoft.com/office/drawing/2014/main" id="{DE4244FE-5876-5748-B11B-C8F56E2C50F1}"/>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51794934-9D7D-844B-9772-A2C17ABC91A4}"/>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7959926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48A1821A-0A58-F141-ADB4-B1C317DE6814}"/>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E6130FC2-963D-AB44-9E22-A5F204BA56A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0FFC419F-1FE9-6248-B7C2-B71528B55668}"/>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1044681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Text Placeholder 10">
            <a:extLst>
              <a:ext uri="{FF2B5EF4-FFF2-40B4-BE49-F238E27FC236}">
                <a16:creationId xmlns:a16="http://schemas.microsoft.com/office/drawing/2014/main" id="{248B0D8E-DCDE-924E-BA2E-B8FEE183506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1C69DE2F-16B7-7947-B52F-0B25DE1E92F3}"/>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44320EE9-38F3-4A40-B12F-F59B8421F8A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6815040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3B31BF8F-94D0-984A-8350-146F6659BA3D}"/>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3B5FB826-37E1-6146-8042-421D8590AB86}"/>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0" name="TextBox 9">
            <a:extLst>
              <a:ext uri="{FF2B5EF4-FFF2-40B4-BE49-F238E27FC236}">
                <a16:creationId xmlns:a16="http://schemas.microsoft.com/office/drawing/2014/main" id="{588A4B42-CA61-4AA3-943D-601ECC33832F}"/>
              </a:ext>
            </a:extLst>
          </p:cNvPr>
          <p:cNvSpPr txBox="1"/>
          <p:nvPr userDrawn="1"/>
        </p:nvSpPr>
        <p:spPr>
          <a:xfrm>
            <a:off x="1473691" y="6461851"/>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24753453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Content Placeholder 2">
            <a:extLst>
              <a:ext uri="{FF2B5EF4-FFF2-40B4-BE49-F238E27FC236}">
                <a16:creationId xmlns:a16="http://schemas.microsoft.com/office/drawing/2014/main" id="{AE787299-6509-B940-98DB-C7EFBEEF8107}"/>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39DF293-2A8F-5245-ADFE-BA307EF55AC9}"/>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6559338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BD770781-215D-2E49-BA47-84E6FE5E49AD}"/>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465A0221-0661-534F-AFF8-C69171B7DF3F}"/>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2DE690DA-15E4-204D-93E3-25406EF19B2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022867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936CA6D-4045-4F4E-93BF-E274711023A2}"/>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744926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6" name="Text Placeholder 10">
            <a:extLst>
              <a:ext uri="{FF2B5EF4-FFF2-40B4-BE49-F238E27FC236}">
                <a16:creationId xmlns:a16="http://schemas.microsoft.com/office/drawing/2014/main" id="{F74127AC-8939-2F46-89EB-326CFB7D0A9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2FFCB26B-1C03-9A4F-9CFB-33CDDBEAE8C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D0EE1D0-47A4-564C-B702-EE1A4820094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1575984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Content Placeholder 2">
            <a:extLst>
              <a:ext uri="{FF2B5EF4-FFF2-40B4-BE49-F238E27FC236}">
                <a16:creationId xmlns:a16="http://schemas.microsoft.com/office/drawing/2014/main" id="{FD042FFE-E990-4947-BAB4-2C9BCC3F3383}"/>
              </a:ext>
            </a:extLst>
          </p:cNvPr>
          <p:cNvSpPr>
            <a:spLocks noGrp="1"/>
          </p:cNvSpPr>
          <p:nvPr>
            <p:ph sz="half" idx="13"/>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9B89E5FD-7AE3-744E-B53A-1C1A8790EF5E}"/>
              </a:ext>
            </a:extLst>
          </p:cNvPr>
          <p:cNvSpPr>
            <a:spLocks noGrp="1"/>
          </p:cNvSpPr>
          <p:nvPr>
            <p:ph sz="half" idx="14"/>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0047787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Text Placeholder 10">
            <a:extLst>
              <a:ext uri="{FF2B5EF4-FFF2-40B4-BE49-F238E27FC236}">
                <a16:creationId xmlns:a16="http://schemas.microsoft.com/office/drawing/2014/main" id="{3028B5F1-98B4-6940-96DA-22A9E5C9DC33}"/>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8C7856C9-526B-E641-BA10-5FCAD78151AC}"/>
              </a:ext>
            </a:extLst>
          </p:cNvPr>
          <p:cNvSpPr>
            <a:spLocks noGrp="1"/>
          </p:cNvSpPr>
          <p:nvPr>
            <p:ph sz="half" idx="14"/>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E2F4CC5E-BAED-4745-86E5-7D25B91E240E}"/>
              </a:ext>
            </a:extLst>
          </p:cNvPr>
          <p:cNvSpPr>
            <a:spLocks noGrp="1"/>
          </p:cNvSpPr>
          <p:nvPr>
            <p:ph sz="half" idx="15"/>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957334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59AC9A61-2074-0340-BF32-D385731EFD31}"/>
              </a:ext>
            </a:extLst>
          </p:cNvPr>
          <p:cNvSpPr>
            <a:spLocks noGrp="1"/>
          </p:cNvSpPr>
          <p:nvPr>
            <p:ph sz="half" idx="13"/>
          </p:nvPr>
        </p:nvSpPr>
        <p:spPr>
          <a:xfrm>
            <a:off x="838200" y="1963024"/>
            <a:ext cx="5124450" cy="4529851"/>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415379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a:t>Click icon to add picture</a:t>
            </a:r>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C1B11827-77C7-A045-95E9-63F626AC3FAA}"/>
              </a:ext>
            </a:extLst>
          </p:cNvPr>
          <p:cNvSpPr>
            <a:spLocks noGrp="1"/>
          </p:cNvSpPr>
          <p:nvPr>
            <p:ph type="body" sz="quarter" idx="12"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2" name="Content Placeholder 2">
            <a:extLst>
              <a:ext uri="{FF2B5EF4-FFF2-40B4-BE49-F238E27FC236}">
                <a16:creationId xmlns:a16="http://schemas.microsoft.com/office/drawing/2014/main" id="{70A1E9CE-C771-D048-8103-9BFAFD58049E}"/>
              </a:ext>
            </a:extLst>
          </p:cNvPr>
          <p:cNvSpPr>
            <a:spLocks noGrp="1"/>
          </p:cNvSpPr>
          <p:nvPr>
            <p:ph sz="half" idx="13"/>
          </p:nvPr>
        </p:nvSpPr>
        <p:spPr>
          <a:xfrm>
            <a:off x="838200" y="1851027"/>
            <a:ext cx="5124450" cy="4105156"/>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1124165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6" name="Round Same Side Corner Rectangle 5">
            <a:extLst>
              <a:ext uri="{FF2B5EF4-FFF2-40B4-BE49-F238E27FC236}">
                <a16:creationId xmlns:a16="http://schemas.microsoft.com/office/drawing/2014/main"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676084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Text Placeholder 10">
            <a:extLst>
              <a:ext uri="{FF2B5EF4-FFF2-40B4-BE49-F238E27FC236}">
                <a16:creationId xmlns:a16="http://schemas.microsoft.com/office/drawing/2014/main" id="{F394902C-0004-D441-95A7-B660F65760BF}"/>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Tree>
    <p:extLst>
      <p:ext uri="{BB962C8B-B14F-4D97-AF65-F5344CB8AC3E}">
        <p14:creationId xmlns:p14="http://schemas.microsoft.com/office/powerpoint/2010/main" val="3724999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Round Same Side Corner Rectangle 7">
            <a:extLst>
              <a:ext uri="{FF2B5EF4-FFF2-40B4-BE49-F238E27FC236}">
                <a16:creationId xmlns:a16="http://schemas.microsoft.com/office/drawing/2014/main"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Content Placeholder 2">
            <a:extLst>
              <a:ext uri="{FF2B5EF4-FFF2-40B4-BE49-F238E27FC236}">
                <a16:creationId xmlns:a16="http://schemas.microsoft.com/office/drawing/2014/main" id="{D166C8DE-6203-084B-9211-AD7612AA885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6093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9" name="Round Same Side Corner Rectangle 8">
            <a:extLst>
              <a:ext uri="{FF2B5EF4-FFF2-40B4-BE49-F238E27FC236}">
                <a16:creationId xmlns:a16="http://schemas.microsoft.com/office/drawing/2014/main"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10">
            <a:extLst>
              <a:ext uri="{FF2B5EF4-FFF2-40B4-BE49-F238E27FC236}">
                <a16:creationId xmlns:a16="http://schemas.microsoft.com/office/drawing/2014/main" id="{F48ED3C6-AEFC-374D-97BC-7F0ADF9561D5}"/>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SUPER-TITLE</a:t>
            </a:r>
          </a:p>
        </p:txBody>
      </p:sp>
      <p:sp>
        <p:nvSpPr>
          <p:cNvPr id="12" name="Content Placeholder 2">
            <a:extLst>
              <a:ext uri="{FF2B5EF4-FFF2-40B4-BE49-F238E27FC236}">
                <a16:creationId xmlns:a16="http://schemas.microsoft.com/office/drawing/2014/main" id="{4878787A-3F79-024C-8B5A-7244A402F040}"/>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5540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a:t>
            </a:r>
          </a:p>
        </p:txBody>
      </p:sp>
    </p:spTree>
    <p:extLst>
      <p:ext uri="{BB962C8B-B14F-4D97-AF65-F5344CB8AC3E}">
        <p14:creationId xmlns:p14="http://schemas.microsoft.com/office/powerpoint/2010/main" val="3847999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4EA8AF4-B72F-FD4D-A879-ACAE8C2E506C}"/>
              </a:ext>
            </a:extLst>
          </p:cNvPr>
          <p:cNvSpPr>
            <a:spLocks noGrp="1"/>
          </p:cNvSpPr>
          <p:nvPr>
            <p:ph type="title"/>
          </p:nvPr>
        </p:nvSpPr>
        <p:spPr>
          <a:xfrm>
            <a:off x="838200" y="67944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82B0402F-2AE8-514B-AD74-79E2E8E09DC9}"/>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Round Same Side Corner Rectangle 9">
            <a:extLst>
              <a:ext uri="{FF2B5EF4-FFF2-40B4-BE49-F238E27FC236}">
                <a16:creationId xmlns:a16="http://schemas.microsoft.com/office/drawing/2014/main" id="{A6752E11-A7E1-E047-A6F1-F89DCBAF6DE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8891425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0659442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r>
              <a:rPr lang="en-US"/>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41177309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25" name="Round Same Side Corner Rectangle 24">
            <a:extLst>
              <a:ext uri="{FF2B5EF4-FFF2-40B4-BE49-F238E27FC236}">
                <a16:creationId xmlns:a16="http://schemas.microsoft.com/office/drawing/2014/main"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2995110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1674798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3093003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0" i="0">
                <a:latin typeface="Calibri" panose="020F0502020204030204" pitchFamily="34" charset="0"/>
              </a:defRPr>
            </a:lvl1pPr>
          </a:lstStyle>
          <a:p>
            <a:r>
              <a:rPr lang="en-US"/>
              <a:t>INSERT PHOTO HERE</a:t>
            </a:r>
          </a:p>
        </p:txBody>
      </p:sp>
      <p:sp>
        <p:nvSpPr>
          <p:cNvPr id="14" name="Rounded Rectangle 13">
            <a:extLst>
              <a:ext uri="{FF2B5EF4-FFF2-40B4-BE49-F238E27FC236}">
                <a16:creationId xmlns:a16="http://schemas.microsoft.com/office/drawing/2014/main"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lIns="228600" anchor="ctr" anchorCtr="0">
            <a:normAutofit/>
          </a:bodyPr>
          <a:lstStyle>
            <a:lvl1pPr marL="0" indent="0">
              <a:buNone/>
              <a:defRPr sz="32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b="0" i="0">
                <a:solidFill>
                  <a:schemeClr val="bg1"/>
                </a:solidFill>
              </a:defRPr>
            </a:lvl1pPr>
          </a:lstStyle>
          <a:p>
            <a:pPr lvl="0"/>
            <a:r>
              <a:rPr lang="en-US"/>
              <a:t>Descriptor text here</a:t>
            </a:r>
          </a:p>
        </p:txBody>
      </p:sp>
    </p:spTree>
    <p:extLst>
      <p:ext uri="{BB962C8B-B14F-4D97-AF65-F5344CB8AC3E}">
        <p14:creationId xmlns:p14="http://schemas.microsoft.com/office/powerpoint/2010/main" val="14388290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200" b="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i="0">
                <a:solidFill>
                  <a:schemeClr val="accent3"/>
                </a:solidFill>
              </a:defRPr>
            </a:lvl1pPr>
          </a:lstStyle>
          <a:p>
            <a:pPr lvl="0"/>
            <a:r>
              <a:rPr lang="en-US"/>
              <a:t>QUOTATION AUTHOR</a:t>
            </a:r>
          </a:p>
        </p:txBody>
      </p:sp>
    </p:spTree>
    <p:extLst>
      <p:ext uri="{BB962C8B-B14F-4D97-AF65-F5344CB8AC3E}">
        <p14:creationId xmlns:p14="http://schemas.microsoft.com/office/powerpoint/2010/main" val="34434830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userDrawn="1"/>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userDrawn="1"/>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36F97E-3BFA-4797-B0FC-E53E3DF68085}"/>
              </a:ext>
            </a:extLst>
          </p:cNvPr>
          <p:cNvSpPr txBox="1"/>
          <p:nvPr userDrawn="1"/>
        </p:nvSpPr>
        <p:spPr>
          <a:xfrm>
            <a:off x="1473691" y="6339303"/>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11861444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367463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12106"/>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Content Placeholder 2">
            <a:extLst>
              <a:ext uri="{FF2B5EF4-FFF2-40B4-BE49-F238E27FC236}">
                <a16:creationId xmlns:a16="http://schemas.microsoft.com/office/drawing/2014/main"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ound Same Side Corner Rectangle 15">
            <a:extLst>
              <a:ext uri="{FF2B5EF4-FFF2-40B4-BE49-F238E27FC236}">
                <a16:creationId xmlns:a16="http://schemas.microsoft.com/office/drawing/2014/main" id="{BCD4DDEC-A44E-AB41-8DB9-CA076AD9D14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35967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Round Same Side Corner Rectangle 12">
            <a:extLst>
              <a:ext uri="{FF2B5EF4-FFF2-40B4-BE49-F238E27FC236}">
                <a16:creationId xmlns:a16="http://schemas.microsoft.com/office/drawing/2014/main" id="{7349CB06-445F-414E-B80A-73B26B4D8531}"/>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08173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3" name="Text Placeholder 10">
            <a:extLst>
              <a:ext uri="{FF2B5EF4-FFF2-40B4-BE49-F238E27FC236}">
                <a16:creationId xmlns:a16="http://schemas.microsoft.com/office/drawing/2014/main" id="{3C3506C1-FD5F-3A4F-B5CD-3EDB59DF3E22}"/>
              </a:ext>
            </a:extLst>
          </p:cNvPr>
          <p:cNvSpPr>
            <a:spLocks noGrp="1"/>
          </p:cNvSpPr>
          <p:nvPr>
            <p:ph type="body" sz="quarter" idx="13"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Round Same Side Corner Rectangle 14">
            <a:extLst>
              <a:ext uri="{FF2B5EF4-FFF2-40B4-BE49-F238E27FC236}">
                <a16:creationId xmlns:a16="http://schemas.microsoft.com/office/drawing/2014/main" id="{AAF5E9F7-DBDC-B84C-BE1C-4FD6DD22501A}"/>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79246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C1B991D8-2B66-2542-A7AD-F4AA54F5A63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564172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out Photo">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D40AF5C-D7E3-704F-A3BD-0A65FBC11ADD}"/>
              </a:ext>
            </a:extLst>
          </p:cNvPr>
          <p:cNvSpPr/>
          <p:nvPr userDrawn="1"/>
        </p:nvSpPr>
        <p:spPr>
          <a:xfrm>
            <a:off x="776311" y="884582"/>
            <a:ext cx="3498573" cy="5088835"/>
          </a:xfrm>
          <a:prstGeom prst="roundRect">
            <a:avLst>
              <a:gd name="adj" fmla="val 85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8" name="Straight Connector 7">
            <a:extLst>
              <a:ext uri="{FF2B5EF4-FFF2-40B4-BE49-F238E27FC236}">
                <a16:creationId xmlns:a16="http://schemas.microsoft.com/office/drawing/2014/main" id="{6C57EA79-EEEF-AB42-A7DF-4B9392AB5D3A}"/>
              </a:ext>
            </a:extLst>
          </p:cNvPr>
          <p:cNvCxnSpPr/>
          <p:nvPr userDrawn="1"/>
        </p:nvCxnSpPr>
        <p:spPr>
          <a:xfrm>
            <a:off x="1335479" y="4783546"/>
            <a:ext cx="616525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909BA636-D335-B042-962D-A88C834A6817}"/>
              </a:ext>
            </a:extLst>
          </p:cNvPr>
          <p:cNvSpPr>
            <a:spLocks noGrp="1"/>
          </p:cNvSpPr>
          <p:nvPr>
            <p:ph type="body" sz="quarter" idx="11" hasCustomPrompt="1"/>
          </p:nvPr>
        </p:nvSpPr>
        <p:spPr>
          <a:xfrm>
            <a:off x="1335479" y="1453870"/>
            <a:ext cx="2797175" cy="717550"/>
          </a:xfrm>
        </p:spPr>
        <p:txBody>
          <a:bodyPr anchor="ctr" anchorCtr="0">
            <a:normAutofit/>
          </a:bodyPr>
          <a:lstStyle>
            <a:lvl1pPr marL="0" indent="0">
              <a:buNone/>
              <a:defRPr sz="1800" b="1" i="0" spc="100" baseline="0"/>
            </a:lvl1pPr>
          </a:lstStyle>
          <a:p>
            <a:pPr lvl="0"/>
            <a:r>
              <a:rPr lang="en-US"/>
              <a:t>SECTION NO.	</a:t>
            </a:r>
          </a:p>
        </p:txBody>
      </p:sp>
      <p:sp>
        <p:nvSpPr>
          <p:cNvPr id="10" name="Text Placeholder 7">
            <a:extLst>
              <a:ext uri="{FF2B5EF4-FFF2-40B4-BE49-F238E27FC236}">
                <a16:creationId xmlns:a16="http://schemas.microsoft.com/office/drawing/2014/main" id="{835E5705-1499-EC4A-AE62-51BEA6A8904B}"/>
              </a:ext>
            </a:extLst>
          </p:cNvPr>
          <p:cNvSpPr>
            <a:spLocks noGrp="1"/>
          </p:cNvSpPr>
          <p:nvPr>
            <p:ph type="body" sz="quarter" idx="12" hasCustomPrompt="1"/>
          </p:nvPr>
        </p:nvSpPr>
        <p:spPr>
          <a:xfrm>
            <a:off x="1335479" y="2301595"/>
            <a:ext cx="9153227" cy="2254810"/>
          </a:xfrm>
        </p:spPr>
        <p:txBody>
          <a:bodyPr anchor="b" anchorCtr="0">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Tree>
    <p:extLst>
      <p:ext uri="{BB962C8B-B14F-4D97-AF65-F5344CB8AC3E}">
        <p14:creationId xmlns:p14="http://schemas.microsoft.com/office/powerpoint/2010/main" val="843038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8B846F29-C348-BE48-8800-83CEB01C05CF}"/>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6DC22D59-E0AE-394D-9353-DDFA8569DC84}"/>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01032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8F2F6F7E-D371-3641-97DA-67F2A3EFB10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50977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Round Same Side Corner Rectangle 10">
            <a:extLst>
              <a:ext uri="{FF2B5EF4-FFF2-40B4-BE49-F238E27FC236}">
                <a16:creationId xmlns:a16="http://schemas.microsoft.com/office/drawing/2014/main" id="{C9D8D39C-C470-5B4C-9FF8-97B0AE9D435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86984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5_Two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548BBE-FA11-474F-A18B-C8229AF5E5FC}"/>
              </a:ext>
            </a:extLst>
          </p:cNvPr>
          <p:cNvSpPr/>
          <p:nvPr userDrawn="1"/>
        </p:nvSpPr>
        <p:spPr>
          <a:xfrm>
            <a:off x="0" y="3155795"/>
            <a:ext cx="12192000" cy="3702206"/>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Slide Number Placeholder 5">
            <a:extLst>
              <a:ext uri="{FF2B5EF4-FFF2-40B4-BE49-F238E27FC236}">
                <a16:creationId xmlns:a16="http://schemas.microsoft.com/office/drawing/2014/main" id="{18AAA146-04D4-DE4E-A564-CF4B1321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19D109-F427-0D4E-A2E6-D5BD6A565421}" type="slidenum">
              <a:rPr lang="en-US" smtClean="0"/>
              <a:pPr/>
              <a:t>‹#›</a:t>
            </a:fld>
            <a:endParaRPr lang="en-US"/>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a:t>INSERT PHOTO HERE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a:t>INSERT PHOTO HERE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a:t>INSERT PHOTO HERE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a:t>INSERT PHOTO HERE</a:t>
            </a:r>
          </a:p>
        </p:txBody>
      </p:sp>
      <p:sp>
        <p:nvSpPr>
          <p:cNvPr id="26" name="Round Same Side Corner Rectangle 25">
            <a:extLst>
              <a:ext uri="{FF2B5EF4-FFF2-40B4-BE49-F238E27FC236}">
                <a16:creationId xmlns:a16="http://schemas.microsoft.com/office/drawing/2014/main" id="{2CFA1B31-E236-1B41-ACF1-6B7F639EC1D2}"/>
              </a:ext>
            </a:extLst>
          </p:cNvPr>
          <p:cNvSpPr/>
          <p:nvPr userDrawn="1"/>
        </p:nvSpPr>
        <p:spPr>
          <a:xfrm rot="5400000">
            <a:off x="-465906" y="831030"/>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80635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INSERT PHOTO HERE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INSERT PHOTO HERE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INSERT PHOTO HERE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INSERT PHOTO HERE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INSERT PHOTO HERE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INSERT PHOTO HERE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a:t>INSERT PHOTO HERE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8" name="Round Same Side Corner Rectangle 37">
            <a:extLst>
              <a:ext uri="{FF2B5EF4-FFF2-40B4-BE49-F238E27FC236}">
                <a16:creationId xmlns:a16="http://schemas.microsoft.com/office/drawing/2014/main" id="{F0D1BBE7-4FC6-B046-9891-D3C078207DD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1835577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a:t>22 to edit Master text style</a:t>
            </a:r>
          </a:p>
        </p:txBody>
      </p:sp>
      <p:sp>
        <p:nvSpPr>
          <p:cNvPr id="13" name="Round Same Side Corner Rectangle 12">
            <a:extLst>
              <a:ext uri="{FF2B5EF4-FFF2-40B4-BE49-F238E27FC236}">
                <a16:creationId xmlns:a16="http://schemas.microsoft.com/office/drawing/2014/main" id="{14D76D55-83A6-8C4D-9427-E22C1AAAE84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2" name="Picture Placeholder 3">
            <a:extLst>
              <a:ext uri="{FF2B5EF4-FFF2-40B4-BE49-F238E27FC236}">
                <a16:creationId xmlns:a16="http://schemas.microsoft.com/office/drawing/2014/main" id="{F3FAD15A-7431-8246-B039-5D0CABBC6504}"/>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a:t>CLICK ICON TO ADD PICTURE</a:t>
            </a:r>
          </a:p>
        </p:txBody>
      </p:sp>
      <p:sp>
        <p:nvSpPr>
          <p:cNvPr id="14" name="Picture Placeholder 3">
            <a:extLst>
              <a:ext uri="{FF2B5EF4-FFF2-40B4-BE49-F238E27FC236}">
                <a16:creationId xmlns:a16="http://schemas.microsoft.com/office/drawing/2014/main" id="{02630900-368E-F34C-9C5E-FE3C93A36EA3}"/>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
        <p:nvSpPr>
          <p:cNvPr id="15" name="Picture Placeholder 3">
            <a:extLst>
              <a:ext uri="{FF2B5EF4-FFF2-40B4-BE49-F238E27FC236}">
                <a16:creationId xmlns:a16="http://schemas.microsoft.com/office/drawing/2014/main" id="{93FA51B4-3F99-CB40-964C-4C59E1AAFDDD}"/>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a:t>CLICK ICON TO ADD PICTURE</a:t>
            </a:r>
          </a:p>
        </p:txBody>
      </p:sp>
    </p:spTree>
    <p:extLst>
      <p:ext uri="{BB962C8B-B14F-4D97-AF65-F5344CB8AC3E}">
        <p14:creationId xmlns:p14="http://schemas.microsoft.com/office/powerpoint/2010/main" val="146242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 Distribu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11" name="Text Placeholder 9">
            <a:extLst>
              <a:ext uri="{FF2B5EF4-FFF2-40B4-BE49-F238E27FC236}">
                <a16:creationId xmlns:a16="http://schemas.microsoft.com/office/drawing/2014/main" id="{DC03CF06-B66F-4447-9644-73AC4E80C460}"/>
              </a:ext>
            </a:extLst>
          </p:cNvPr>
          <p:cNvSpPr>
            <a:spLocks noGrp="1"/>
          </p:cNvSpPr>
          <p:nvPr>
            <p:ph type="body" sz="quarter" idx="11" hasCustomPrompt="1"/>
          </p:nvPr>
        </p:nvSpPr>
        <p:spPr>
          <a:xfrm>
            <a:off x="915988" y="2537461"/>
            <a:ext cx="10102532" cy="891540"/>
          </a:xfrm>
        </p:spPr>
        <p:txBody>
          <a:bodyPr>
            <a:normAutofit/>
          </a:bodyPr>
          <a:lstStyle>
            <a:lvl1pPr marL="0" indent="0">
              <a:buNone/>
              <a:defRPr sz="1600" b="0" i="0">
                <a:latin typeface="Calibri" panose="020F0502020204030204" pitchFamily="34" charset="0"/>
                <a:ea typeface="Roboto Condensed" panose="02000000000000000000" pitchFamily="2" charset="0"/>
              </a:defRPr>
            </a:lvl1pPr>
          </a:lstStyle>
          <a:p>
            <a:pPr lvl="0"/>
            <a:r>
              <a:rPr lang="en-US"/>
              <a:t>Insert Authors. Year. “Insert presentation title, “PowerPoint Slides. Washington DC: MOMENTUM</a:t>
            </a:r>
          </a:p>
        </p:txBody>
      </p:sp>
      <p:sp>
        <p:nvSpPr>
          <p:cNvPr id="2" name="TextBox 1">
            <a:extLst>
              <a:ext uri="{FF2B5EF4-FFF2-40B4-BE49-F238E27FC236}">
                <a16:creationId xmlns:a16="http://schemas.microsoft.com/office/drawing/2014/main" id="{FB41C566-4D4E-7846-A873-ABFB00B43EBB}"/>
              </a:ext>
            </a:extLst>
          </p:cNvPr>
          <p:cNvSpPr txBox="1"/>
          <p:nvPr userDrawn="1"/>
        </p:nvSpPr>
        <p:spPr>
          <a:xfrm>
            <a:off x="915986" y="724394"/>
            <a:ext cx="10009311" cy="1161472"/>
          </a:xfrm>
          <a:prstGeom prst="rect">
            <a:avLst/>
          </a:prstGeom>
          <a:noFill/>
        </p:spPr>
        <p:txBody>
          <a:bodyPr wrap="square" rtlCol="0">
            <a:spAutoFit/>
          </a:bodyPr>
          <a:lstStyle/>
          <a:p>
            <a:pPr lvl="0">
              <a:lnSpc>
                <a:spcPct val="110000"/>
              </a:lnSpc>
            </a:pPr>
            <a:r>
              <a:rPr lang="en-US" sz="1600" b="0" i="0">
                <a:latin typeface="Calibri" panose="020F0502020204030204" pitchFamily="34" charset="0"/>
              </a:rPr>
              <a:t>© 2020 MOMENTUM. All Rights Reserved</a:t>
            </a:r>
          </a:p>
          <a:p>
            <a:pPr lvl="0">
              <a:lnSpc>
                <a:spcPct val="110000"/>
              </a:lnSpc>
            </a:pPr>
            <a:endParaRPr lang="en-US" sz="1600" b="0" i="0">
              <a:latin typeface="Calibri" panose="020F0502020204030204" pitchFamily="34" charset="0"/>
            </a:endParaRPr>
          </a:p>
          <a:p>
            <a:pPr lvl="0">
              <a:lnSpc>
                <a:spcPct val="110000"/>
              </a:lnSpc>
            </a:pPr>
            <a:r>
              <a:rPr lang="en-US" sz="1600" b="0" i="0">
                <a:latin typeface="Calibri" panose="020F0502020204030204" pitchFamily="34" charset="0"/>
              </a:rPr>
              <a:t>Use of these materials is permitted only for noncommercial purposes.</a:t>
            </a:r>
            <a:br>
              <a:rPr lang="en-US" sz="1600" b="0" i="0">
                <a:latin typeface="Calibri" panose="020F0502020204030204" pitchFamily="34" charset="0"/>
              </a:rPr>
            </a:br>
            <a:r>
              <a:rPr lang="en-US" sz="1600" b="0" i="0">
                <a:latin typeface="Calibri" panose="020F0502020204030204" pitchFamily="34" charset="0"/>
              </a:rPr>
              <a:t>The following full source citation must be included:</a:t>
            </a:r>
          </a:p>
        </p:txBody>
      </p:sp>
      <p:sp>
        <p:nvSpPr>
          <p:cNvPr id="9" name="TextBox 8">
            <a:extLst>
              <a:ext uri="{FF2B5EF4-FFF2-40B4-BE49-F238E27FC236}">
                <a16:creationId xmlns:a16="http://schemas.microsoft.com/office/drawing/2014/main" id="{46A205F9-D6F0-0042-9F85-729F82160FC4}"/>
              </a:ext>
            </a:extLst>
          </p:cNvPr>
          <p:cNvSpPr txBox="1"/>
          <p:nvPr userDrawn="1"/>
        </p:nvSpPr>
        <p:spPr>
          <a:xfrm>
            <a:off x="915986" y="4245415"/>
            <a:ext cx="10009311" cy="584775"/>
          </a:xfrm>
          <a:prstGeom prst="rect">
            <a:avLst/>
          </a:prstGeom>
          <a:noFill/>
        </p:spPr>
        <p:txBody>
          <a:bodyPr wrap="square" rtlCol="0">
            <a:spAutoFit/>
          </a:bodyPr>
          <a:lstStyle/>
          <a:p>
            <a:pPr lvl="0"/>
            <a:r>
              <a:rPr lang="en-US" sz="1600" b="0" i="0">
                <a:latin typeface="Calibri" panose="020F0502020204030204" pitchFamily="34" charset="0"/>
              </a:rPr>
              <a:t>The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2226990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2" name="TextBox 1">
            <a:extLst>
              <a:ext uri="{FF2B5EF4-FFF2-40B4-BE49-F238E27FC236}">
                <a16:creationId xmlns:a16="http://schemas.microsoft.com/office/drawing/2014/main" id="{1E3A0FA9-D275-CB4E-B0F1-B01D4B9734EB}"/>
              </a:ext>
            </a:extLst>
          </p:cNvPr>
          <p:cNvSpPr txBox="1"/>
          <p:nvPr userDrawn="1"/>
        </p:nvSpPr>
        <p:spPr>
          <a:xfrm>
            <a:off x="916572" y="1155032"/>
            <a:ext cx="10102532" cy="2308324"/>
          </a:xfrm>
          <a:prstGeom prst="rect">
            <a:avLst/>
          </a:prstGeom>
          <a:noFill/>
        </p:spPr>
        <p:txBody>
          <a:bodyPr wrap="square" rtlCol="0">
            <a:spAutoFit/>
          </a:bodyPr>
          <a:lstStyle/>
          <a:p>
            <a:pPr lvl="0"/>
            <a:r>
              <a:rPr lang="en-US" sz="1600" b="0" i="0">
                <a:latin typeface="Calibri" panose="020F0502020204030204" pitchFamily="34" charset="0"/>
                <a:cs typeface="Poppins" pitchFamily="2" charset="77"/>
              </a:rPr>
              <a:t>© 2020 MOMENTUM. All Rights Reserved</a:t>
            </a:r>
          </a:p>
          <a:p>
            <a:pPr lvl="0"/>
            <a:endParaRPr lang="en-US" sz="1600" b="0" i="0">
              <a:latin typeface="Calibri" panose="020F0502020204030204" pitchFamily="34" charset="0"/>
              <a:cs typeface="Poppins" pitchFamily="2" charset="77"/>
            </a:endParaRPr>
          </a:p>
          <a:p>
            <a:pPr lvl="0"/>
            <a:r>
              <a:rPr lang="en-US" sz="1600" b="0" i="0">
                <a:latin typeface="Calibri" panose="020F0502020204030204" pitchFamily="34" charset="0"/>
                <a:cs typeface="Poppins" pitchFamily="2" charset="77"/>
              </a:rPr>
              <a:t>With the exception of fair dealing for the purposes of research or private study, this content may not be reproduced, stored, or transmitted in any form or by any means without the prior permission in writing from the MOMENTUM team.</a:t>
            </a:r>
          </a:p>
          <a:p>
            <a:pPr lvl="0"/>
            <a:endParaRPr lang="en-US" sz="1600" b="0" i="0">
              <a:latin typeface="Calibri" panose="020F0502020204030204" pitchFamily="34" charset="0"/>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Calibri" panose="020F0502020204030204" pitchFamily="34" charset="0"/>
              </a:rPr>
              <a:t>Contact: </a:t>
            </a:r>
            <a:r>
              <a:rPr lang="en-US" sz="1600" b="0" i="0">
                <a:latin typeface="Calibri" panose="020F0502020204030204" pitchFamily="34" charset="0"/>
                <a:hlinkClick r:id="rId4"/>
              </a:rPr>
              <a:t>nsunderland@prb.org</a:t>
            </a:r>
            <a:endParaRPr lang="en-US" sz="1600" b="0" i="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Calibri" panose="020F0502020204030204" pitchFamily="34" charset="0"/>
              </a:rPr>
              <a:t>This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3696970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9" name="TextBox 8">
            <a:extLst>
              <a:ext uri="{FF2B5EF4-FFF2-40B4-BE49-F238E27FC236}">
                <a16:creationId xmlns:a16="http://schemas.microsoft.com/office/drawing/2014/main" id="{DDB7929B-D920-664F-9D71-720658914F10}"/>
              </a:ext>
            </a:extLst>
          </p:cNvPr>
          <p:cNvSpPr txBox="1"/>
          <p:nvPr userDrawn="1"/>
        </p:nvSpPr>
        <p:spPr>
          <a:xfrm>
            <a:off x="916572" y="1859340"/>
            <a:ext cx="10102532" cy="1569660"/>
          </a:xfrm>
          <a:prstGeom prst="rect">
            <a:avLst/>
          </a:prstGeom>
          <a:noFill/>
        </p:spPr>
        <p:txBody>
          <a:bodyPr wrap="square" rtlCol="0">
            <a:spAutoFit/>
          </a:bodyPr>
          <a:lstStyle/>
          <a:p>
            <a:pPr lvl="0"/>
            <a:r>
              <a:rPr lang="en-US" sz="1600" b="0" i="0">
                <a:latin typeface="Calibri" panose="020F0502020204030204" pitchFamily="34" charset="0"/>
                <a:cs typeface="Poppins" pitchFamily="2" charset="77"/>
              </a:rPr>
              <a:t>© 2020 MOMENTUM. All Rights Reserved</a:t>
            </a:r>
          </a:p>
          <a:p>
            <a:pPr lvl="0"/>
            <a:endParaRPr lang="en-US" sz="1600" b="0" i="0">
              <a:latin typeface="Calibri" panose="020F0502020204030204" pitchFamily="34" charset="0"/>
              <a:cs typeface="Poppins" pitchFamily="2" charset="77"/>
            </a:endParaRPr>
          </a:p>
          <a:p>
            <a:pPr lvl="0"/>
            <a:r>
              <a:rPr lang="en-US" sz="1600" b="0" i="0">
                <a:latin typeface="Calibri" panose="020F0502020204030204" pitchFamily="34" charset="0"/>
                <a:cs typeface="Poppins" pitchFamily="2" charset="77"/>
              </a:rPr>
              <a:t>NOT FOR CITATION OR CIRCULATION</a:t>
            </a:r>
          </a:p>
          <a:p>
            <a:pPr lvl="0"/>
            <a:endParaRPr lang="en-US" sz="1600" b="0" i="0">
              <a:latin typeface="Calibri" panose="020F0502020204030204" pitchFamily="34" charset="0"/>
              <a:cs typeface="Poppins" pitchFamily="2" charset="77"/>
            </a:endParaRPr>
          </a:p>
          <a:p>
            <a:pPr lvl="0"/>
            <a:r>
              <a:rPr lang="en-US" sz="1600" b="0" i="0">
                <a:latin typeface="Calibri" panose="020F0502020204030204" pitchFamily="34" charset="0"/>
                <a:cs typeface="Poppins" pitchFamily="2" charset="77"/>
              </a:rPr>
              <a:t>The content of these slides are provided for the purposes of research or private study only. This content may not be reproduced, stored, or transmitted in any form or by any means. </a:t>
            </a:r>
          </a:p>
        </p:txBody>
      </p:sp>
    </p:spTree>
    <p:extLst>
      <p:ext uri="{BB962C8B-B14F-4D97-AF65-F5344CB8AC3E}">
        <p14:creationId xmlns:p14="http://schemas.microsoft.com/office/powerpoint/2010/main" val="1157766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17BA0-CE91-1041-8213-9823DA5A1EE9}"/>
              </a:ext>
            </a:extLst>
          </p:cNvPr>
          <p:cNvPicPr>
            <a:picLocks noChangeAspect="1"/>
          </p:cNvPicPr>
          <p:nvPr userDrawn="1"/>
        </p:nvPicPr>
        <p:blipFill rotWithShape="1">
          <a:blip r:embed="rId2">
            <a:duotone>
              <a:prstClr val="black"/>
              <a:schemeClr val="accent5">
                <a:tint val="45000"/>
                <a:satMod val="400000"/>
              </a:schemeClr>
            </a:duotone>
          </a:blip>
          <a:srcRect l="8646" t="11196" b="9161"/>
          <a:stretch/>
        </p:blipFill>
        <p:spPr>
          <a:xfrm flipH="1">
            <a:off x="0" y="-26905"/>
            <a:ext cx="12192000" cy="688490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26906"/>
            <a:ext cx="11750936" cy="6884906"/>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10" name="Picture 9">
            <a:extLst>
              <a:ext uri="{FF2B5EF4-FFF2-40B4-BE49-F238E27FC236}">
                <a16:creationId xmlns:a16="http://schemas.microsoft.com/office/drawing/2014/main" id="{8776F7ED-7837-F04E-8876-63C0BB50E4C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
        <p:nvSpPr>
          <p:cNvPr id="9" name="TextBox 8">
            <a:extLst>
              <a:ext uri="{FF2B5EF4-FFF2-40B4-BE49-F238E27FC236}">
                <a16:creationId xmlns:a16="http://schemas.microsoft.com/office/drawing/2014/main" id="{9357B6AA-FBDC-4E48-BFCD-0D6640064A60}"/>
              </a:ext>
            </a:extLst>
          </p:cNvPr>
          <p:cNvSpPr txBox="1"/>
          <p:nvPr userDrawn="1"/>
        </p:nvSpPr>
        <p:spPr>
          <a:xfrm>
            <a:off x="87951" y="6488669"/>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19481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ondary Section Header">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835E5705-1499-EC4A-AE62-51BEA6A8904B}"/>
              </a:ext>
            </a:extLst>
          </p:cNvPr>
          <p:cNvSpPr>
            <a:spLocks noGrp="1"/>
          </p:cNvSpPr>
          <p:nvPr>
            <p:ph type="body" sz="quarter" idx="12" hasCustomPrompt="1"/>
          </p:nvPr>
        </p:nvSpPr>
        <p:spPr>
          <a:xfrm>
            <a:off x="1766013" y="1820629"/>
            <a:ext cx="9153227" cy="3216742"/>
          </a:xfrm>
        </p:spPr>
        <p:txBody>
          <a:bodyPr anchor="ctr" anchorCtr="0">
            <a:normAutofit/>
          </a:bodyPr>
          <a:lstStyle>
            <a:lvl1pPr marL="0" indent="0">
              <a:buNone/>
              <a:defRPr sz="4400" b="0" i="0" spc="100" baseline="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cxnSp>
        <p:nvCxnSpPr>
          <p:cNvPr id="6" name="Straight Connector 5">
            <a:extLst>
              <a:ext uri="{FF2B5EF4-FFF2-40B4-BE49-F238E27FC236}">
                <a16:creationId xmlns:a16="http://schemas.microsoft.com/office/drawing/2014/main" id="{8C3B5359-7184-FA45-8359-C1A5C39B276A}"/>
              </a:ext>
            </a:extLst>
          </p:cNvPr>
          <p:cNvCxnSpPr>
            <a:cxnSpLocks/>
          </p:cNvCxnSpPr>
          <p:nvPr userDrawn="1"/>
        </p:nvCxnSpPr>
        <p:spPr>
          <a:xfrm>
            <a:off x="1766013" y="3967491"/>
            <a:ext cx="5616100"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47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6230" r="9140" b="6887"/>
          <a:stretch/>
        </p:blipFill>
        <p:spPr>
          <a:xfrm>
            <a:off x="0" y="1"/>
            <a:ext cx="12205218" cy="6884906"/>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2DD1DEB-5995-9F40-A2DC-6B22C81ACC79}"/>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
        <p:nvSpPr>
          <p:cNvPr id="9" name="TextBox 8">
            <a:extLst>
              <a:ext uri="{FF2B5EF4-FFF2-40B4-BE49-F238E27FC236}">
                <a16:creationId xmlns:a16="http://schemas.microsoft.com/office/drawing/2014/main" id="{4CDCF655-83AD-4B1A-9C25-A7168AE3C315}"/>
              </a:ext>
            </a:extLst>
          </p:cNvPr>
          <p:cNvSpPr txBox="1"/>
          <p:nvPr userDrawn="1"/>
        </p:nvSpPr>
        <p:spPr>
          <a:xfrm>
            <a:off x="69097" y="6477874"/>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2920343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586" b="7225"/>
          <a:stretch/>
        </p:blipFill>
        <p:spPr>
          <a:xfrm>
            <a:off x="15199" y="0"/>
            <a:ext cx="12176801"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B625808-7DBF-754E-AFAC-D8192CE8A0C0}"/>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
        <p:nvSpPr>
          <p:cNvPr id="9" name="TextBox 8">
            <a:extLst>
              <a:ext uri="{FF2B5EF4-FFF2-40B4-BE49-F238E27FC236}">
                <a16:creationId xmlns:a16="http://schemas.microsoft.com/office/drawing/2014/main" id="{8236113E-3875-44A3-BA14-92D24DBCE341}"/>
              </a:ext>
            </a:extLst>
          </p:cNvPr>
          <p:cNvSpPr txBox="1"/>
          <p:nvPr userDrawn="1"/>
        </p:nvSpPr>
        <p:spPr>
          <a:xfrm>
            <a:off x="15199" y="6527203"/>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1455246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74C475C9-1531-6D49-BD45-DE4C9363138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
        <p:nvSpPr>
          <p:cNvPr id="9" name="TextBox 8">
            <a:extLst>
              <a:ext uri="{FF2B5EF4-FFF2-40B4-BE49-F238E27FC236}">
                <a16:creationId xmlns:a16="http://schemas.microsoft.com/office/drawing/2014/main" id="{185AA4C5-1F42-4B68-AC1B-B6333CC77A41}"/>
              </a:ext>
            </a:extLst>
          </p:cNvPr>
          <p:cNvSpPr txBox="1"/>
          <p:nvPr userDrawn="1"/>
        </p:nvSpPr>
        <p:spPr>
          <a:xfrm>
            <a:off x="0" y="6526786"/>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833556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7549" r="13300" b="9584"/>
          <a:stretch/>
        </p:blipFill>
        <p:spPr>
          <a:xfrm>
            <a:off x="0" y="-1"/>
            <a:ext cx="1219199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
        <p:nvSpPr>
          <p:cNvPr id="9" name="TextBox 8">
            <a:extLst>
              <a:ext uri="{FF2B5EF4-FFF2-40B4-BE49-F238E27FC236}">
                <a16:creationId xmlns:a16="http://schemas.microsoft.com/office/drawing/2014/main" id="{ACBEF6B2-8111-423F-BAF6-5588D36C347D}"/>
              </a:ext>
            </a:extLst>
          </p:cNvPr>
          <p:cNvSpPr txBox="1"/>
          <p:nvPr userDrawn="1"/>
        </p:nvSpPr>
        <p:spPr>
          <a:xfrm>
            <a:off x="106805" y="6488668"/>
            <a:ext cx="8664607" cy="369332"/>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1065257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4584C5-3E35-0049-B31A-DD264DE1EA98}"/>
              </a:ext>
            </a:extLst>
          </p:cNvPr>
          <p:cNvPicPr>
            <a:picLocks noChangeAspect="1"/>
          </p:cNvPicPr>
          <p:nvPr userDrawn="1"/>
        </p:nvPicPr>
        <p:blipFill rotWithShape="1">
          <a:blip r:embed="rId2">
            <a:duotone>
              <a:prstClr val="black"/>
              <a:schemeClr val="accent5">
                <a:tint val="45000"/>
                <a:satMod val="400000"/>
              </a:schemeClr>
            </a:duotone>
          </a:blip>
          <a:srcRect l="8646" t="11508" b="9471"/>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60EA0C42-252A-7941-9AD5-8D7125E0E56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6" name="Round Single Corner Rectangle 5">
            <a:extLst>
              <a:ext uri="{FF2B5EF4-FFF2-40B4-BE49-F238E27FC236}">
                <a16:creationId xmlns:a16="http://schemas.microsoft.com/office/drawing/2014/main" id="{F648643B-C9CC-154A-9D31-590865F6E8A6}"/>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 name="Group 1">
            <a:extLst>
              <a:ext uri="{FF2B5EF4-FFF2-40B4-BE49-F238E27FC236}">
                <a16:creationId xmlns:a16="http://schemas.microsoft.com/office/drawing/2014/main" id="{F5A39B6A-D4D7-D041-AC19-3001EA1EB386}"/>
              </a:ext>
            </a:extLst>
          </p:cNvPr>
          <p:cNvGrpSpPr/>
          <p:nvPr userDrawn="1"/>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id="{52F9944C-A1B0-EE45-B3A4-20F02F662F06}"/>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id="{50DEDC36-B17E-FD47-95BA-5C96E194638E}"/>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
        <p:nvSpPr>
          <p:cNvPr id="15" name="TextBox 14">
            <a:extLst>
              <a:ext uri="{FF2B5EF4-FFF2-40B4-BE49-F238E27FC236}">
                <a16:creationId xmlns:a16="http://schemas.microsoft.com/office/drawing/2014/main" id="{A503A1CB-F623-487B-A2D4-5C1804BF21EB}"/>
              </a:ext>
            </a:extLst>
          </p:cNvPr>
          <p:cNvSpPr txBox="1"/>
          <p:nvPr userDrawn="1"/>
        </p:nvSpPr>
        <p:spPr>
          <a:xfrm>
            <a:off x="132664" y="6290056"/>
            <a:ext cx="6480009" cy="646331"/>
          </a:xfrm>
          <a:prstGeom prst="rect">
            <a:avLst/>
          </a:prstGeom>
          <a:noFill/>
        </p:spPr>
        <p:txBody>
          <a:bodyPr wrap="square" rtlCol="0">
            <a:spAutoFit/>
          </a:bodyPr>
          <a:lstStyle/>
          <a:p>
            <a:r>
              <a:rPr lang="en-US" sz="1800">
                <a:solidFill>
                  <a:srgbClr val="B2B2B2"/>
                </a:solidFill>
              </a:rPr>
              <a:t>Confidential, subject to terms and conditions of the NDA between IMA and JHU</a:t>
            </a:r>
          </a:p>
        </p:txBody>
      </p:sp>
    </p:spTree>
    <p:extLst>
      <p:ext uri="{BB962C8B-B14F-4D97-AF65-F5344CB8AC3E}">
        <p14:creationId xmlns:p14="http://schemas.microsoft.com/office/powerpoint/2010/main" val="489850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a:duotone>
              <a:prstClr val="black"/>
              <a:schemeClr val="accent5">
                <a:tint val="45000"/>
                <a:satMod val="400000"/>
              </a:schemeClr>
            </a:duotone>
          </a:blip>
          <a:srcRect t="18973" r="12999" b="7697"/>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704378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16E01E-30D6-F941-83F0-95469EA57F33}"/>
              </a:ext>
            </a:extLst>
          </p:cNvPr>
          <p:cNvPicPr>
            <a:picLocks noChangeAspect="1"/>
          </p:cNvPicPr>
          <p:nvPr userDrawn="1"/>
        </p:nvPicPr>
        <p:blipFill rotWithShape="1">
          <a:blip r:embed="rId2">
            <a:duotone>
              <a:prstClr val="black"/>
              <a:schemeClr val="accent5">
                <a:tint val="45000"/>
                <a:satMod val="400000"/>
              </a:schemeClr>
            </a:duotone>
          </a:blip>
          <a:srcRect t="7583" b="7225"/>
          <a:stretch/>
        </p:blipFill>
        <p:spPr>
          <a:xfrm>
            <a:off x="15199" y="0"/>
            <a:ext cx="12176801"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F4AC4F29-C7B2-E74C-9C07-C3709DC96965}"/>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4E47DF41-909F-D249-9E54-03C60974DDC7}"/>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3B19B223-E5E8-F14D-9327-2D4D283C2C91}"/>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9EA42494-4AFB-8A4E-A4B6-46A5AFF4D91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0398B553-B514-BF4B-97B3-44F0954BDA4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232359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B1D195-FAC4-C643-82C8-813EE67A02BB}"/>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36929DB9-F33B-7D46-9FEB-B1B09082D4E8}"/>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A7535E20-6C14-9E4E-A795-24BF31C5E7E2}"/>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B3D3E15-D98D-BF44-8601-297A25D16A9E}"/>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8CD4CE17-6993-4C45-86B4-9EB72FB41ACC}"/>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11035A2F-C7FC-DA43-8223-EFBC01BC79B8}"/>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616888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userDrawn="1"/>
        </p:nvPicPr>
        <p:blipFill rotWithShape="1">
          <a:blip r:embed="rId2">
            <a:duotone>
              <a:prstClr val="black"/>
              <a:schemeClr val="accent5">
                <a:tint val="45000"/>
                <a:satMod val="400000"/>
              </a:schemeClr>
            </a:duotone>
          </a:blip>
          <a:srcRect t="17548" r="13300" b="10191"/>
          <a:stretch/>
        </p:blipFill>
        <p:spPr>
          <a:xfrm>
            <a:off x="0" y="-1"/>
            <a:ext cx="12191999"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415086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3"/>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4"/>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56109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74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566718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762929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17BA0-CE91-1041-8213-9823DA5A1EE9}"/>
              </a:ext>
            </a:extLst>
          </p:cNvPr>
          <p:cNvPicPr>
            <a:picLocks noChangeAspect="1"/>
          </p:cNvPicPr>
          <p:nvPr/>
        </p:nvPicPr>
        <p:blipFill rotWithShape="1">
          <a:blip r:embed="rId2">
            <a:duotone>
              <a:prstClr val="black"/>
              <a:schemeClr val="accent5">
                <a:tint val="45000"/>
                <a:satMod val="400000"/>
              </a:schemeClr>
            </a:duotone>
          </a:blip>
          <a:srcRect l="8646" t="11197" b="9471"/>
          <a:stretch/>
        </p:blipFill>
        <p:spPr>
          <a:xfrm flipH="1">
            <a:off x="0" y="-26905"/>
            <a:ext cx="12192000" cy="6858000"/>
          </a:xfrm>
          <a:prstGeom prst="rect">
            <a:avLst/>
          </a:prstGeom>
        </p:spPr>
      </p:pic>
      <p:sp>
        <p:nvSpPr>
          <p:cNvPr id="8" name="Rectangle 7">
            <a:extLst>
              <a:ext uri="{FF2B5EF4-FFF2-40B4-BE49-F238E27FC236}">
                <a16:creationId xmlns:a16="http://schemas.microsoft.com/office/drawing/2014/main" id="{E4997FF9-301A-5A4A-BA53-31FF032E90FC}"/>
              </a:ext>
            </a:extLst>
          </p:cNvPr>
          <p:cNvSpPr/>
          <p:nvPr/>
        </p:nvSpPr>
        <p:spPr>
          <a:xfrm>
            <a:off x="0" y="-26906"/>
            <a:ext cx="11750936" cy="6858000"/>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306388" y="596674"/>
            <a:ext cx="4330236" cy="5680147"/>
          </a:xfrm>
          <a:prstGeom prst="rect">
            <a:avLst/>
          </a:prstGeom>
        </p:spPr>
      </p:pic>
      <p:pic>
        <p:nvPicPr>
          <p:cNvPr id="14" name="Picture 13">
            <a:extLst>
              <a:ext uri="{FF2B5EF4-FFF2-40B4-BE49-F238E27FC236}">
                <a16:creationId xmlns:a16="http://schemas.microsoft.com/office/drawing/2014/main" id="{A898A5EB-2A6C-164B-86F1-B0CFCD0DEFAA}"/>
              </a:ext>
            </a:extLst>
          </p:cNvPr>
          <p:cNvPicPr>
            <a:picLocks noChangeAspect="1"/>
          </p:cNvPicPr>
          <p:nvPr/>
        </p:nvPicPr>
        <p:blipFill>
          <a:blip r:embed="rId4"/>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p:nvPicPr>
        <p:blipFill>
          <a:blip r:embed="rId5"/>
          <a:stretch>
            <a:fillRect/>
          </a:stretch>
        </p:blipFill>
        <p:spPr>
          <a:xfrm>
            <a:off x="7090695" y="5929051"/>
            <a:ext cx="2100587" cy="635853"/>
          </a:xfrm>
          <a:prstGeom prst="rect">
            <a:avLst/>
          </a:prstGeom>
        </p:spPr>
      </p:pic>
    </p:spTree>
    <p:extLst>
      <p:ext uri="{BB962C8B-B14F-4D97-AF65-F5344CB8AC3E}">
        <p14:creationId xmlns:p14="http://schemas.microsoft.com/office/powerpoint/2010/main" val="619318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p:nvPicPr>
        <p:blipFill rotWithShape="1">
          <a:blip r:embed="rId2">
            <a:duotone>
              <a:prstClr val="black"/>
              <a:schemeClr val="accent5">
                <a:tint val="45000"/>
                <a:satMod val="400000"/>
              </a:schemeClr>
            </a:duotone>
          </a:blip>
          <a:srcRect t="16230" r="9140" b="6887"/>
          <a:stretch/>
        </p:blipFill>
        <p:spPr>
          <a:xfrm>
            <a:off x="0" y="1"/>
            <a:ext cx="12205218" cy="6884906"/>
          </a:xfrm>
          <a:prstGeom prst="rect">
            <a:avLst/>
          </a:prstGeom>
        </p:spPr>
      </p:pic>
      <p:sp>
        <p:nvSpPr>
          <p:cNvPr id="8" name="Rectangle 7">
            <a:extLst>
              <a:ext uri="{FF2B5EF4-FFF2-40B4-BE49-F238E27FC236}">
                <a16:creationId xmlns:a16="http://schemas.microsoft.com/office/drawing/2014/main" id="{E4997FF9-301A-5A4A-BA53-31FF032E90FC}"/>
              </a:ext>
            </a:extLst>
          </p:cNvPr>
          <p:cNvSpPr/>
          <p:nvPr/>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306388" y="596674"/>
            <a:ext cx="4330236" cy="5680147"/>
          </a:xfrm>
          <a:prstGeom prst="rect">
            <a:avLst/>
          </a:prstGeom>
        </p:spPr>
      </p:pic>
      <p:pic>
        <p:nvPicPr>
          <p:cNvPr id="14" name="Picture 13">
            <a:extLst>
              <a:ext uri="{FF2B5EF4-FFF2-40B4-BE49-F238E27FC236}">
                <a16:creationId xmlns:a16="http://schemas.microsoft.com/office/drawing/2014/main" id="{A898A5EB-2A6C-164B-86F1-B0CFCD0DEFAA}"/>
              </a:ext>
            </a:extLst>
          </p:cNvPr>
          <p:cNvPicPr>
            <a:picLocks noChangeAspect="1"/>
          </p:cNvPicPr>
          <p:nvPr/>
        </p:nvPicPr>
        <p:blipFill>
          <a:blip r:embed="rId4"/>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p:nvPicPr>
        <p:blipFill>
          <a:blip r:embed="rId5"/>
          <a:stretch>
            <a:fillRect/>
          </a:stretch>
        </p:blipFill>
        <p:spPr>
          <a:xfrm>
            <a:off x="7090695" y="5929051"/>
            <a:ext cx="2100587" cy="635853"/>
          </a:xfrm>
          <a:prstGeom prst="rect">
            <a:avLst/>
          </a:prstGeom>
        </p:spPr>
      </p:pic>
    </p:spTree>
    <p:extLst>
      <p:ext uri="{BB962C8B-B14F-4D97-AF65-F5344CB8AC3E}">
        <p14:creationId xmlns:p14="http://schemas.microsoft.com/office/powerpoint/2010/main" val="602247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p:nvPicPr>
        <p:blipFill rotWithShape="1">
          <a:blip r:embed="rId2">
            <a:duotone>
              <a:prstClr val="black"/>
              <a:schemeClr val="accent5">
                <a:tint val="45000"/>
                <a:satMod val="400000"/>
              </a:schemeClr>
            </a:duotone>
          </a:blip>
          <a:srcRect t="7586" b="7225"/>
          <a:stretch/>
        </p:blipFill>
        <p:spPr>
          <a:xfrm>
            <a:off x="15199" y="0"/>
            <a:ext cx="12176801"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306388" y="596674"/>
            <a:ext cx="4330236" cy="5680147"/>
          </a:xfrm>
          <a:prstGeom prst="rect">
            <a:avLst/>
          </a:prstGeom>
        </p:spPr>
      </p:pic>
      <p:pic>
        <p:nvPicPr>
          <p:cNvPr id="14" name="Picture 13">
            <a:extLst>
              <a:ext uri="{FF2B5EF4-FFF2-40B4-BE49-F238E27FC236}">
                <a16:creationId xmlns:a16="http://schemas.microsoft.com/office/drawing/2014/main" id="{A898A5EB-2A6C-164B-86F1-B0CFCD0DEFAA}"/>
              </a:ext>
            </a:extLst>
          </p:cNvPr>
          <p:cNvPicPr>
            <a:picLocks noChangeAspect="1"/>
          </p:cNvPicPr>
          <p:nvPr/>
        </p:nvPicPr>
        <p:blipFill>
          <a:blip r:embed="rId4"/>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p:nvPicPr>
        <p:blipFill>
          <a:blip r:embed="rId5"/>
          <a:stretch>
            <a:fillRect/>
          </a:stretch>
        </p:blipFill>
        <p:spPr>
          <a:xfrm>
            <a:off x="7090695" y="5929051"/>
            <a:ext cx="2100587" cy="635853"/>
          </a:xfrm>
          <a:prstGeom prst="rect">
            <a:avLst/>
          </a:prstGeom>
        </p:spPr>
      </p:pic>
    </p:spTree>
    <p:extLst>
      <p:ext uri="{BB962C8B-B14F-4D97-AF65-F5344CB8AC3E}">
        <p14:creationId xmlns:p14="http://schemas.microsoft.com/office/powerpoint/2010/main" val="310491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8" name="Rectangle 7">
            <a:extLst>
              <a:ext uri="{FF2B5EF4-FFF2-40B4-BE49-F238E27FC236}">
                <a16:creationId xmlns:a16="http://schemas.microsoft.com/office/drawing/2014/main" id="{E4997FF9-301A-5A4A-BA53-31FF032E90FC}"/>
              </a:ext>
            </a:extLst>
          </p:cNvPr>
          <p:cNvSpPr/>
          <p:nvPr/>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306388" y="596674"/>
            <a:ext cx="4330236" cy="5680147"/>
          </a:xfrm>
          <a:prstGeom prst="rect">
            <a:avLst/>
          </a:prstGeom>
        </p:spPr>
      </p:pic>
      <p:pic>
        <p:nvPicPr>
          <p:cNvPr id="14" name="Picture 13">
            <a:extLst>
              <a:ext uri="{FF2B5EF4-FFF2-40B4-BE49-F238E27FC236}">
                <a16:creationId xmlns:a16="http://schemas.microsoft.com/office/drawing/2014/main" id="{A898A5EB-2A6C-164B-86F1-B0CFCD0DEFAA}"/>
              </a:ext>
            </a:extLst>
          </p:cNvPr>
          <p:cNvPicPr>
            <a:picLocks noChangeAspect="1"/>
          </p:cNvPicPr>
          <p:nvPr/>
        </p:nvPicPr>
        <p:blipFill>
          <a:blip r:embed="rId4"/>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p:nvPicPr>
        <p:blipFill>
          <a:blip r:embed="rId5"/>
          <a:stretch>
            <a:fillRect/>
          </a:stretch>
        </p:blipFill>
        <p:spPr>
          <a:xfrm>
            <a:off x="7090695" y="5929051"/>
            <a:ext cx="2100587" cy="635853"/>
          </a:xfrm>
          <a:prstGeom prst="rect">
            <a:avLst/>
          </a:prstGeom>
        </p:spPr>
      </p:pic>
    </p:spTree>
    <p:extLst>
      <p:ext uri="{BB962C8B-B14F-4D97-AF65-F5344CB8AC3E}">
        <p14:creationId xmlns:p14="http://schemas.microsoft.com/office/powerpoint/2010/main" val="1327405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p:nvPicPr>
        <p:blipFill rotWithShape="1">
          <a:blip r:embed="rId2">
            <a:duotone>
              <a:prstClr val="black"/>
              <a:schemeClr val="accent5">
                <a:tint val="45000"/>
                <a:satMod val="400000"/>
              </a:schemeClr>
            </a:duotone>
          </a:blip>
          <a:srcRect t="17549" r="13300" b="9584"/>
          <a:stretch/>
        </p:blipFill>
        <p:spPr>
          <a:xfrm>
            <a:off x="0" y="-1"/>
            <a:ext cx="1219199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306388" y="596674"/>
            <a:ext cx="4330236" cy="5680147"/>
          </a:xfrm>
          <a:prstGeom prst="rect">
            <a:avLst/>
          </a:prstGeom>
        </p:spPr>
      </p:pic>
      <p:pic>
        <p:nvPicPr>
          <p:cNvPr id="14" name="Picture 13">
            <a:extLst>
              <a:ext uri="{FF2B5EF4-FFF2-40B4-BE49-F238E27FC236}">
                <a16:creationId xmlns:a16="http://schemas.microsoft.com/office/drawing/2014/main" id="{A898A5EB-2A6C-164B-86F1-B0CFCD0DEFAA}"/>
              </a:ext>
            </a:extLst>
          </p:cNvPr>
          <p:cNvPicPr>
            <a:picLocks noChangeAspect="1"/>
          </p:cNvPicPr>
          <p:nvPr/>
        </p:nvPicPr>
        <p:blipFill>
          <a:blip r:embed="rId4"/>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p:nvPicPr>
        <p:blipFill>
          <a:blip r:embed="rId5"/>
          <a:stretch>
            <a:fillRect/>
          </a:stretch>
        </p:blipFill>
        <p:spPr>
          <a:xfrm>
            <a:off x="7090695" y="5929051"/>
            <a:ext cx="2100587" cy="635853"/>
          </a:xfrm>
          <a:prstGeom prst="rect">
            <a:avLst/>
          </a:prstGeom>
        </p:spPr>
      </p:pic>
    </p:spTree>
    <p:extLst>
      <p:ext uri="{BB962C8B-B14F-4D97-AF65-F5344CB8AC3E}">
        <p14:creationId xmlns:p14="http://schemas.microsoft.com/office/powerpoint/2010/main" val="3973368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4584C5-3E35-0049-B31A-DD264DE1EA98}"/>
              </a:ext>
            </a:extLst>
          </p:cNvPr>
          <p:cNvPicPr>
            <a:picLocks noChangeAspect="1"/>
          </p:cNvPicPr>
          <p:nvPr/>
        </p:nvPicPr>
        <p:blipFill rotWithShape="1">
          <a:blip r:embed="rId2">
            <a:duotone>
              <a:prstClr val="black"/>
              <a:schemeClr val="accent5">
                <a:tint val="45000"/>
                <a:satMod val="400000"/>
              </a:schemeClr>
            </a:duotone>
          </a:blip>
          <a:srcRect l="8646" t="11508" b="9471"/>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4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Name | Organization and/or Project</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6" name="Round Single Corner Rectangle 5">
            <a:extLst>
              <a:ext uri="{FF2B5EF4-FFF2-40B4-BE49-F238E27FC236}">
                <a16:creationId xmlns:a16="http://schemas.microsoft.com/office/drawing/2014/main" id="{F648643B-C9CC-154A-9D31-590865F6E8A6}"/>
              </a:ext>
            </a:extLst>
          </p:cNvPr>
          <p:cNvSpPr/>
          <p:nvPr/>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 name="Group 1">
            <a:extLst>
              <a:ext uri="{FF2B5EF4-FFF2-40B4-BE49-F238E27FC236}">
                <a16:creationId xmlns:a16="http://schemas.microsoft.com/office/drawing/2014/main" id="{F5A39B6A-D4D7-D041-AC19-3001EA1EB386}"/>
              </a:ext>
            </a:extLst>
          </p:cNvPr>
          <p:cNvGrpSpPr/>
          <p:nvPr/>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id="{52F9944C-A1B0-EE45-B3A4-20F02F662F06}"/>
                </a:ext>
              </a:extLst>
            </p:cNvPr>
            <p:cNvPicPr>
              <a:picLocks noChangeAspect="1"/>
            </p:cNvPicPr>
            <p:nvPr/>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id="{50DEDC36-B17E-FD47-95BA-5C96E194638E}"/>
                </a:ext>
              </a:extLst>
            </p:cNvPr>
            <p:cNvPicPr>
              <a:picLocks noChangeAspect="1"/>
            </p:cNvPicPr>
            <p:nvPr/>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13002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p:nvPicPr>
        <p:blipFill rotWithShape="1">
          <a:blip r:embed="rId2">
            <a:duotone>
              <a:prstClr val="black"/>
              <a:schemeClr val="accent5">
                <a:tint val="45000"/>
                <a:satMod val="400000"/>
              </a:schemeClr>
            </a:duotone>
          </a:blip>
          <a:srcRect t="18973" r="12999" b="7697"/>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17" name="Round Single Corner Rectangle 16">
            <a:extLst>
              <a:ext uri="{FF2B5EF4-FFF2-40B4-BE49-F238E27FC236}">
                <a16:creationId xmlns:a16="http://schemas.microsoft.com/office/drawing/2014/main" id="{5FF3010C-F22E-5745-9D90-6894979E5E05}"/>
              </a:ext>
            </a:extLst>
          </p:cNvPr>
          <p:cNvSpPr/>
          <p:nvPr/>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p:nvPicPr>
          <p:blipFill>
            <a:blip r:embed="rId5"/>
            <a:stretch>
              <a:fillRect/>
            </a:stretch>
          </p:blipFill>
          <p:spPr>
            <a:xfrm>
              <a:off x="9611585" y="5871713"/>
              <a:ext cx="1920892" cy="693191"/>
            </a:xfrm>
            <a:prstGeom prst="rect">
              <a:avLst/>
            </a:prstGeom>
          </p:spPr>
        </p:pic>
      </p:grpSp>
      <p:sp>
        <p:nvSpPr>
          <p:cNvPr id="15" name="Text Placeholder 2">
            <a:extLst>
              <a:ext uri="{FF2B5EF4-FFF2-40B4-BE49-F238E27FC236}">
                <a16:creationId xmlns:a16="http://schemas.microsoft.com/office/drawing/2014/main" id="{C0142FE8-1DA3-43A0-B993-6C15F3DE4D1D}"/>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4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Name | Organization and/or Project</a:t>
            </a:r>
          </a:p>
        </p:txBody>
      </p:sp>
    </p:spTree>
    <p:extLst>
      <p:ext uri="{BB962C8B-B14F-4D97-AF65-F5344CB8AC3E}">
        <p14:creationId xmlns:p14="http://schemas.microsoft.com/office/powerpoint/2010/main" val="97521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16E01E-30D6-F941-83F0-95469EA57F33}"/>
              </a:ext>
            </a:extLst>
          </p:cNvPr>
          <p:cNvPicPr>
            <a:picLocks noChangeAspect="1"/>
          </p:cNvPicPr>
          <p:nvPr/>
        </p:nvPicPr>
        <p:blipFill rotWithShape="1">
          <a:blip r:embed="rId2">
            <a:duotone>
              <a:prstClr val="black"/>
              <a:schemeClr val="accent5">
                <a:tint val="45000"/>
                <a:satMod val="400000"/>
              </a:schemeClr>
            </a:duotone>
          </a:blip>
          <a:srcRect t="7583" b="7225"/>
          <a:stretch/>
        </p:blipFill>
        <p:spPr>
          <a:xfrm>
            <a:off x="7599" y="2227"/>
            <a:ext cx="12176801"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19" name="Round Single Corner Rectangle 18">
            <a:extLst>
              <a:ext uri="{FF2B5EF4-FFF2-40B4-BE49-F238E27FC236}">
                <a16:creationId xmlns:a16="http://schemas.microsoft.com/office/drawing/2014/main" id="{4E47DF41-909F-D249-9E54-03C60974DDC7}"/>
              </a:ext>
            </a:extLst>
          </p:cNvPr>
          <p:cNvSpPr/>
          <p:nvPr/>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0" name="Group 19">
            <a:extLst>
              <a:ext uri="{FF2B5EF4-FFF2-40B4-BE49-F238E27FC236}">
                <a16:creationId xmlns:a16="http://schemas.microsoft.com/office/drawing/2014/main" id="{3B19B223-E5E8-F14D-9327-2D4D283C2C91}"/>
              </a:ext>
            </a:extLst>
          </p:cNvPr>
          <p:cNvGrpSpPr/>
          <p:nvPr/>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9EA42494-4AFB-8A4E-A4B6-46A5AFF4D917}"/>
                </a:ext>
              </a:extLst>
            </p:cNvPr>
            <p:cNvPicPr>
              <a:picLocks noChangeAspect="1"/>
            </p:cNvPicPr>
            <p:nvPr/>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0398B553-B514-BF4B-97B3-44F0954BDA45}"/>
                </a:ext>
              </a:extLst>
            </p:cNvPr>
            <p:cNvPicPr>
              <a:picLocks noChangeAspect="1"/>
            </p:cNvPicPr>
            <p:nvPr/>
          </p:nvPicPr>
          <p:blipFill>
            <a:blip r:embed="rId5"/>
            <a:stretch>
              <a:fillRect/>
            </a:stretch>
          </p:blipFill>
          <p:spPr>
            <a:xfrm>
              <a:off x="9611585" y="5871713"/>
              <a:ext cx="1920892" cy="693191"/>
            </a:xfrm>
            <a:prstGeom prst="rect">
              <a:avLst/>
            </a:prstGeom>
          </p:spPr>
        </p:pic>
      </p:grpSp>
      <p:sp>
        <p:nvSpPr>
          <p:cNvPr id="4" name="Text Placeholder 3">
            <a:extLst>
              <a:ext uri="{FF2B5EF4-FFF2-40B4-BE49-F238E27FC236}">
                <a16:creationId xmlns:a16="http://schemas.microsoft.com/office/drawing/2014/main" id="{1C3FEF94-93DD-44A8-A349-FA180008674A}"/>
              </a:ext>
            </a:extLst>
          </p:cNvPr>
          <p:cNvSpPr>
            <a:spLocks noGrp="1"/>
          </p:cNvSpPr>
          <p:nvPr>
            <p:ph type="body" sz="quarter" idx="14" hasCustomPrompt="1"/>
          </p:nvPr>
        </p:nvSpPr>
        <p:spPr>
          <a:xfrm>
            <a:off x="1671638" y="3743458"/>
            <a:ext cx="8620125" cy="420687"/>
          </a:xfrm>
        </p:spPr>
        <p:txBody>
          <a:bodyPr>
            <a:noAutofit/>
          </a:bodyPr>
          <a:lstStyle>
            <a:lvl1pPr marL="0" indent="0">
              <a:buNone/>
              <a:defRPr sz="1400"/>
            </a:lvl1pPr>
          </a:lstStyle>
          <a:p>
            <a:pPr lvl="0"/>
            <a:r>
              <a:rPr lang="en-US"/>
              <a:t>NAME | ORGANIZATION AND/OR PROJECT</a:t>
            </a:r>
          </a:p>
        </p:txBody>
      </p:sp>
    </p:spTree>
    <p:extLst>
      <p:ext uri="{BB962C8B-B14F-4D97-AF65-F5344CB8AC3E}">
        <p14:creationId xmlns:p14="http://schemas.microsoft.com/office/powerpoint/2010/main" val="31166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ound Same Side Corner Rectangle 8">
            <a:extLst>
              <a:ext uri="{FF2B5EF4-FFF2-40B4-BE49-F238E27FC236}">
                <a16:creationId xmlns:a16="http://schemas.microsoft.com/office/drawing/2014/main" id="{39B62140-2561-3247-A1AE-808010A58727}"/>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2412422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B1D195-FAC4-C643-82C8-813EE67A02BB}"/>
              </a:ext>
            </a:extLst>
          </p:cNvPr>
          <p:cNvPicPr>
            <a:picLocks noChangeAspect="1"/>
          </p:cNvPicPr>
          <p:nvPr/>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17" name="Round Single Corner Rectangle 16">
            <a:extLst>
              <a:ext uri="{FF2B5EF4-FFF2-40B4-BE49-F238E27FC236}">
                <a16:creationId xmlns:a16="http://schemas.microsoft.com/office/drawing/2014/main" id="{A7535E20-6C14-9E4E-A795-24BF31C5E7E2}"/>
              </a:ext>
            </a:extLst>
          </p:cNvPr>
          <p:cNvSpPr/>
          <p:nvPr/>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0" name="Group 19">
            <a:extLst>
              <a:ext uri="{FF2B5EF4-FFF2-40B4-BE49-F238E27FC236}">
                <a16:creationId xmlns:a16="http://schemas.microsoft.com/office/drawing/2014/main" id="{5B3D3E15-D98D-BF44-8601-297A25D16A9E}"/>
              </a:ext>
            </a:extLst>
          </p:cNvPr>
          <p:cNvGrpSpPr/>
          <p:nvPr/>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8CD4CE17-6993-4C45-86B4-9EB72FB41ACC}"/>
                </a:ext>
              </a:extLst>
            </p:cNvPr>
            <p:cNvPicPr>
              <a:picLocks noChangeAspect="1"/>
            </p:cNvPicPr>
            <p:nvPr/>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11035A2F-C7FC-DA43-8223-EFBC01BC79B8}"/>
                </a:ext>
              </a:extLst>
            </p:cNvPr>
            <p:cNvPicPr>
              <a:picLocks noChangeAspect="1"/>
            </p:cNvPicPr>
            <p:nvPr/>
          </p:nvPicPr>
          <p:blipFill>
            <a:blip r:embed="rId5"/>
            <a:stretch>
              <a:fillRect/>
            </a:stretch>
          </p:blipFill>
          <p:spPr>
            <a:xfrm>
              <a:off x="9611585" y="5871713"/>
              <a:ext cx="1920892" cy="693191"/>
            </a:xfrm>
            <a:prstGeom prst="rect">
              <a:avLst/>
            </a:prstGeom>
          </p:spPr>
        </p:pic>
      </p:grpSp>
      <p:sp>
        <p:nvSpPr>
          <p:cNvPr id="14" name="Text Placeholder 2">
            <a:extLst>
              <a:ext uri="{FF2B5EF4-FFF2-40B4-BE49-F238E27FC236}">
                <a16:creationId xmlns:a16="http://schemas.microsoft.com/office/drawing/2014/main" id="{287B67D5-016A-42B8-88CE-F1DA89D9A9C5}"/>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4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Name | Organization and/or Project</a:t>
            </a:r>
          </a:p>
        </p:txBody>
      </p:sp>
    </p:spTree>
    <p:extLst>
      <p:ext uri="{BB962C8B-B14F-4D97-AF65-F5344CB8AC3E}">
        <p14:creationId xmlns:p14="http://schemas.microsoft.com/office/powerpoint/2010/main" val="774648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p:nvPicPr>
        <p:blipFill rotWithShape="1">
          <a:blip r:embed="rId2">
            <a:duotone>
              <a:prstClr val="black"/>
              <a:schemeClr val="accent5">
                <a:tint val="45000"/>
                <a:satMod val="400000"/>
              </a:schemeClr>
            </a:duotone>
          </a:blip>
          <a:srcRect t="17548" r="13300" b="10191"/>
          <a:stretch/>
        </p:blipFill>
        <p:spPr>
          <a:xfrm>
            <a:off x="0" y="-1"/>
            <a:ext cx="12191999"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19" name="Round Single Corner Rectangle 18">
            <a:extLst>
              <a:ext uri="{FF2B5EF4-FFF2-40B4-BE49-F238E27FC236}">
                <a16:creationId xmlns:a16="http://schemas.microsoft.com/office/drawing/2014/main" id="{082DFE9A-FCFB-9F4A-8E90-FA78D59CC5C3}"/>
              </a:ext>
            </a:extLst>
          </p:cNvPr>
          <p:cNvSpPr/>
          <p:nvPr/>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p:nvPicPr>
          <p:blipFill>
            <a:blip r:embed="rId5"/>
            <a:stretch>
              <a:fillRect/>
            </a:stretch>
          </p:blipFill>
          <p:spPr>
            <a:xfrm>
              <a:off x="9611585" y="5871713"/>
              <a:ext cx="1920892" cy="693191"/>
            </a:xfrm>
            <a:prstGeom prst="rect">
              <a:avLst/>
            </a:prstGeom>
          </p:spPr>
        </p:pic>
      </p:grpSp>
      <p:sp>
        <p:nvSpPr>
          <p:cNvPr id="14" name="Text Placeholder 2">
            <a:extLst>
              <a:ext uri="{FF2B5EF4-FFF2-40B4-BE49-F238E27FC236}">
                <a16:creationId xmlns:a16="http://schemas.microsoft.com/office/drawing/2014/main" id="{5F4EF4BF-C796-43CC-872F-8E3B6113E024}"/>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4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Name | Organization and/or Project</a:t>
            </a:r>
          </a:p>
        </p:txBody>
      </p:sp>
    </p:spTree>
    <p:extLst>
      <p:ext uri="{BB962C8B-B14F-4D97-AF65-F5344CB8AC3E}">
        <p14:creationId xmlns:p14="http://schemas.microsoft.com/office/powerpoint/2010/main" val="1473142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355695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1">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DE25459-199F-8A42-B2D7-68881B49985B}"/>
              </a:ext>
            </a:extLst>
          </p:cNvPr>
          <p:cNvSpPr/>
          <p:nvPr/>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Source Sans Pro" panose="020B050303040302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Section Title</a:t>
            </a:r>
          </a:p>
        </p:txBody>
      </p:sp>
    </p:spTree>
    <p:extLst>
      <p:ext uri="{BB962C8B-B14F-4D97-AF65-F5344CB8AC3E}">
        <p14:creationId xmlns:p14="http://schemas.microsoft.com/office/powerpoint/2010/main" val="2212937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a:t>SECTION NO.</a:t>
            </a:r>
          </a:p>
        </p:txBody>
      </p:sp>
    </p:spTree>
    <p:extLst>
      <p:ext uri="{BB962C8B-B14F-4D97-AF65-F5344CB8AC3E}">
        <p14:creationId xmlns:p14="http://schemas.microsoft.com/office/powerpoint/2010/main" val="1695569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a:solidFill>
                  <a:schemeClr val="bg2">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Source Sans Pro" panose="020B0503030403020204" pitchFamily="34" charset="0"/>
                <a:ea typeface="Source Sans Pro" panose="020B0503030403020204" pitchFamily="34" charset="0"/>
              </a:defRPr>
            </a:lvl1pPr>
          </a:lstStyle>
          <a:p>
            <a:pPr lvl="0"/>
            <a:r>
              <a:rPr lang="en-US"/>
              <a:t>SECTION NO.</a:t>
            </a:r>
          </a:p>
        </p:txBody>
      </p:sp>
      <p:cxnSp>
        <p:nvCxnSpPr>
          <p:cNvPr id="12" name="Straight Connector 11">
            <a:extLst>
              <a:ext uri="{FF2B5EF4-FFF2-40B4-BE49-F238E27FC236}">
                <a16:creationId xmlns:a16="http://schemas.microsoft.com/office/drawing/2014/main" id="{1C74E63B-AFAC-694C-9405-D38719B4C664}"/>
              </a:ext>
            </a:extLst>
          </p:cNvPr>
          <p:cNvCxnSpPr/>
          <p:nvPr/>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28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091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2404986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2094134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332601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A986342E-27DE-964E-91BA-F45D2111DA04}"/>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6" name="Text Placeholder 10">
            <a:extLst>
              <a:ext uri="{FF2B5EF4-FFF2-40B4-BE49-F238E27FC236}">
                <a16:creationId xmlns:a16="http://schemas.microsoft.com/office/drawing/2014/main" id="{51054B06-8EC3-0644-8FFA-415D13338931}"/>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8" name="Round Same Side Corner Rectangle 7">
            <a:extLst>
              <a:ext uri="{FF2B5EF4-FFF2-40B4-BE49-F238E27FC236}">
                <a16:creationId xmlns:a16="http://schemas.microsoft.com/office/drawing/2014/main" id="{71491C08-DABD-DF47-B7A3-FFD64343A9A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27515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112063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 Same Side Corner Rectangle 5">
            <a:extLst>
              <a:ext uri="{FF2B5EF4-FFF2-40B4-BE49-F238E27FC236}">
                <a16:creationId xmlns:a16="http://schemas.microsoft.com/office/drawing/2014/main" id="{B2A575C6-822F-8D4F-ADDD-9D6CE8246625}"/>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619422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4031473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8" name="Round Same Side Corner Rectangle 7">
            <a:extLst>
              <a:ext uri="{FF2B5EF4-FFF2-40B4-BE49-F238E27FC236}">
                <a16:creationId xmlns:a16="http://schemas.microsoft.com/office/drawing/2014/main" id="{B1435647-CE2C-3441-A09D-D43066866D9F}"/>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866305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699307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ound Same Side Corner Rectangle 6">
            <a:extLst>
              <a:ext uri="{FF2B5EF4-FFF2-40B4-BE49-F238E27FC236}">
                <a16:creationId xmlns:a16="http://schemas.microsoft.com/office/drawing/2014/main" id="{BF767EBE-5689-124F-A4CF-0993C423DD4A}"/>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1629747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11973888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7" name="Round Same Side Corner Rectangle 6">
            <a:extLst>
              <a:ext uri="{FF2B5EF4-FFF2-40B4-BE49-F238E27FC236}">
                <a16:creationId xmlns:a16="http://schemas.microsoft.com/office/drawing/2014/main" id="{85DBA217-5D71-2745-8AC6-7E476844DAF9}"/>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2039183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914095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8" name="Round Same Side Corner Rectangle 7">
            <a:extLst>
              <a:ext uri="{FF2B5EF4-FFF2-40B4-BE49-F238E27FC236}">
                <a16:creationId xmlns:a16="http://schemas.microsoft.com/office/drawing/2014/main" id="{B3DABDC0-7A93-9444-B2A8-9C353DDEB3AE}"/>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Tree>
    <p:extLst>
      <p:ext uri="{BB962C8B-B14F-4D97-AF65-F5344CB8AC3E}">
        <p14:creationId xmlns:p14="http://schemas.microsoft.com/office/powerpoint/2010/main" val="5459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8" name="Round Same Side Corner Rectangle 7">
            <a:extLst>
              <a:ext uri="{FF2B5EF4-FFF2-40B4-BE49-F238E27FC236}">
                <a16:creationId xmlns:a16="http://schemas.microsoft.com/office/drawing/2014/main" id="{CA5F3F91-A1FF-0F42-980A-2CC6B99CCBE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3479539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Tree>
    <p:extLst>
      <p:ext uri="{BB962C8B-B14F-4D97-AF65-F5344CB8AC3E}">
        <p14:creationId xmlns:p14="http://schemas.microsoft.com/office/powerpoint/2010/main" val="15855554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Round Same Side Corner Rectangle 9">
            <a:extLst>
              <a:ext uri="{FF2B5EF4-FFF2-40B4-BE49-F238E27FC236}">
                <a16:creationId xmlns:a16="http://schemas.microsoft.com/office/drawing/2014/main" id="{944C1CC9-49DC-1848-AAD4-8275822DB094}"/>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4170856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Text</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5384180" cy="250828"/>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5384180" cy="250828"/>
          </a:xfrm>
        </p:spPr>
        <p:txBody>
          <a:bodyPr anchor="ctr" anchorCtr="0">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1">
                <a:solidFill>
                  <a:schemeClr val="tx1"/>
                </a:solidFill>
              </a:defRPr>
            </a:lvl1pPr>
          </a:lstStyle>
          <a:p>
            <a:r>
              <a:rPr lang="en-US"/>
              <a:t>CLICK ICON TO ADD PICTURE</a:t>
            </a:r>
          </a:p>
        </p:txBody>
      </p:sp>
    </p:spTree>
    <p:extLst>
      <p:ext uri="{BB962C8B-B14F-4D97-AF65-F5344CB8AC3E}">
        <p14:creationId xmlns:p14="http://schemas.microsoft.com/office/powerpoint/2010/main" val="39776222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3304728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Tree>
    <p:extLst>
      <p:ext uri="{BB962C8B-B14F-4D97-AF65-F5344CB8AC3E}">
        <p14:creationId xmlns:p14="http://schemas.microsoft.com/office/powerpoint/2010/main" val="24893658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0" name="Text Placeholder 10">
            <a:extLst>
              <a:ext uri="{FF2B5EF4-FFF2-40B4-BE49-F238E27FC236}">
                <a16:creationId xmlns:a16="http://schemas.microsoft.com/office/drawing/2014/main"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8090EBA7-31F7-7B40-98F1-5229B8FDB8E6}"/>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Content Placeholder 2">
            <a:extLst>
              <a:ext uri="{FF2B5EF4-FFF2-40B4-BE49-F238E27FC236}">
                <a16:creationId xmlns:a16="http://schemas.microsoft.com/office/drawing/2014/main" id="{90AB7E5B-932E-CC40-AF53-D111784480C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043E4BF-ABCD-4741-87C9-3C30A8386B6E}"/>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120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1D31AD88-0BC9-E945-B66C-D42FEA6AE57C}"/>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Content Placeholder 2">
            <a:extLst>
              <a:ext uri="{FF2B5EF4-FFF2-40B4-BE49-F238E27FC236}">
                <a16:creationId xmlns:a16="http://schemas.microsoft.com/office/drawing/2014/main"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1151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42473683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ondary_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8" name="Round Same Side Corner Rectangle 7">
            <a:extLst>
              <a:ext uri="{FF2B5EF4-FFF2-40B4-BE49-F238E27FC236}">
                <a16:creationId xmlns:a16="http://schemas.microsoft.com/office/drawing/2014/main" id="{61080A4B-84A9-6946-95DF-A11276EEDA88}"/>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Tree>
    <p:extLst>
      <p:ext uri="{BB962C8B-B14F-4D97-AF65-F5344CB8AC3E}">
        <p14:creationId xmlns:p14="http://schemas.microsoft.com/office/powerpoint/2010/main" val="453752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10" name="Text Placeholder 10">
            <a:extLst>
              <a:ext uri="{FF2B5EF4-FFF2-40B4-BE49-F238E27FC236}">
                <a16:creationId xmlns:a16="http://schemas.microsoft.com/office/drawing/2014/main"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8" name="Round Same Side Corner Rectangle 7">
            <a:extLst>
              <a:ext uri="{FF2B5EF4-FFF2-40B4-BE49-F238E27FC236}">
                <a16:creationId xmlns:a16="http://schemas.microsoft.com/office/drawing/2014/main" id="{DD156F2B-C76C-D943-BC42-85047A140344}"/>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Content Placeholder 2">
            <a:extLst>
              <a:ext uri="{FF2B5EF4-FFF2-40B4-BE49-F238E27FC236}">
                <a16:creationId xmlns:a16="http://schemas.microsoft.com/office/drawing/2014/main" id="{8A69FC55-366F-9442-9602-52B04A4B4679}"/>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2707B69-A275-D641-8D31-375E0E62FAA4}"/>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77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p:txBody>
      </p:sp>
      <p:sp>
        <p:nvSpPr>
          <p:cNvPr id="8" name="Round Same Side Corner Rectangle 7">
            <a:extLst>
              <a:ext uri="{FF2B5EF4-FFF2-40B4-BE49-F238E27FC236}">
                <a16:creationId xmlns:a16="http://schemas.microsoft.com/office/drawing/2014/main" id="{DED3437E-6824-714D-A45C-F5A68AAEE69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966622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8" name="Round Same Side Corner Rectangle 7">
            <a:extLst>
              <a:ext uri="{FF2B5EF4-FFF2-40B4-BE49-F238E27FC236}">
                <a16:creationId xmlns:a16="http://schemas.microsoft.com/office/drawing/2014/main" id="{3B55FFC5-6577-774C-AE3E-0FF445A01ECC}"/>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Content Placeholder 2">
            <a:extLst>
              <a:ext uri="{FF2B5EF4-FFF2-40B4-BE49-F238E27FC236}">
                <a16:creationId xmlns:a16="http://schemas.microsoft.com/office/drawing/2014/main" id="{A30F76E4-DF41-DC49-820E-1D7E87125D5E}"/>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2C8A4479-5013-6340-A75D-D9D99A9FA66D}"/>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692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2884277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7" name="Round Same Side Corner Rectangle 6">
            <a:extLst>
              <a:ext uri="{FF2B5EF4-FFF2-40B4-BE49-F238E27FC236}">
                <a16:creationId xmlns:a16="http://schemas.microsoft.com/office/drawing/2014/main" id="{00885428-F399-9244-B3C4-77491F6F1968}"/>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5384180" cy="390525"/>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Tree>
    <p:extLst>
      <p:ext uri="{BB962C8B-B14F-4D97-AF65-F5344CB8AC3E}">
        <p14:creationId xmlns:p14="http://schemas.microsoft.com/office/powerpoint/2010/main" val="17372109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10" name="Text Placeholder 10">
            <a:extLst>
              <a:ext uri="{FF2B5EF4-FFF2-40B4-BE49-F238E27FC236}">
                <a16:creationId xmlns:a16="http://schemas.microsoft.com/office/drawing/2014/main" id="{9FF6D27F-B01E-E443-B627-9C823CF9D0B5}"/>
              </a:ext>
            </a:extLst>
          </p:cNvPr>
          <p:cNvSpPr>
            <a:spLocks noGrp="1"/>
          </p:cNvSpPr>
          <p:nvPr>
            <p:ph type="body" sz="quarter" idx="10"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EFA31207-3B4E-AB45-9931-98F4951BB5C2}"/>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1" name="Content Placeholder 2">
            <a:extLst>
              <a:ext uri="{FF2B5EF4-FFF2-40B4-BE49-F238E27FC236}">
                <a16:creationId xmlns:a16="http://schemas.microsoft.com/office/drawing/2014/main" id="{A00D3ED8-D57C-C54B-89CC-A1CFC57117A8}"/>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AB72CE36-6C00-1240-9E4C-7103E644F6A2}"/>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064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5384180" cy="379210"/>
          </a:xfrm>
        </p:spPr>
        <p:txBody>
          <a:bodyPr>
            <a:noAutofit/>
          </a:bodyPr>
          <a:lstStyle>
            <a:lvl1pPr marL="0" indent="0">
              <a:buNone/>
              <a:defRPr sz="1600" b="0" i="0">
                <a:solidFill>
                  <a:schemeClr val="accent3"/>
                </a:solidFill>
                <a:latin typeface="Source Sans Pro" panose="020B0503030403020204" pitchFamily="34" charset="0"/>
                <a:ea typeface="Source Sans Pro" panose="020B0503030403020204" pitchFamily="34"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635FF7D1-CB8E-BE49-BEBB-F789B5EB73CA}"/>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0" name="Content Placeholder 2">
            <a:extLst>
              <a:ext uri="{FF2B5EF4-FFF2-40B4-BE49-F238E27FC236}">
                <a16:creationId xmlns:a16="http://schemas.microsoft.com/office/drawing/2014/main" id="{D357FB29-3686-3546-B30A-872FAF067152}"/>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030470E-9E29-624A-8DAF-B867DFB003F7}"/>
              </a:ext>
            </a:extLst>
          </p:cNvPr>
          <p:cNvSpPr>
            <a:spLocks noGrp="1"/>
          </p:cNvSpPr>
          <p:nvPr>
            <p:ph sz="half" idx="12"/>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930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6724EABD-1ADE-FD42-B656-1A38B94C84DA}"/>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41022017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3" name="Text Placeholder 10">
            <a:extLst>
              <a:ext uri="{FF2B5EF4-FFF2-40B4-BE49-F238E27FC236}">
                <a16:creationId xmlns:a16="http://schemas.microsoft.com/office/drawing/2014/main" id="{3C3506C1-FD5F-3A4F-B5CD-3EDB59DF3E22}"/>
              </a:ext>
            </a:extLst>
          </p:cNvPr>
          <p:cNvSpPr>
            <a:spLocks noGrp="1"/>
          </p:cNvSpPr>
          <p:nvPr>
            <p:ph type="body" sz="quarter" idx="13"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14" name="Round Same Side Corner Rectangle 13">
            <a:extLst>
              <a:ext uri="{FF2B5EF4-FFF2-40B4-BE49-F238E27FC236}">
                <a16:creationId xmlns:a16="http://schemas.microsoft.com/office/drawing/2014/main" id="{45E7C613-6FBD-F446-995B-7410E30081B5}"/>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9105694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7" name="Round Same Side Corner Rectangle 6">
            <a:extLst>
              <a:ext uri="{FF2B5EF4-FFF2-40B4-BE49-F238E27FC236}">
                <a16:creationId xmlns:a16="http://schemas.microsoft.com/office/drawing/2014/main" id="{3761CC88-064B-934B-97A1-A44CA76C2C81}"/>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7500708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p>
            <a:r>
              <a:rPr lang="en-US"/>
              <a:t>Click icon to add picture</a:t>
            </a:r>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10" name="Text Placeholder 10">
            <a:extLst>
              <a:ext uri="{FF2B5EF4-FFF2-40B4-BE49-F238E27FC236}">
                <a16:creationId xmlns:a16="http://schemas.microsoft.com/office/drawing/2014/main" id="{8B846F29-C348-BE48-8800-83CEB01C05CF}"/>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86211BE4-39BD-8147-A2E6-8A2576580482}"/>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622026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6" name="Round Same Side Corner Rectangle 5">
            <a:extLst>
              <a:ext uri="{FF2B5EF4-FFF2-40B4-BE49-F238E27FC236}">
                <a16:creationId xmlns:a16="http://schemas.microsoft.com/office/drawing/2014/main" id="{4AD9845C-1CCC-BF4B-9B11-5970A732A97D}"/>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7012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ADD PICTURE</a:t>
            </a:r>
          </a:p>
        </p:txBody>
      </p:sp>
      <p:sp>
        <p:nvSpPr>
          <p:cNvPr id="7" name="Round Same Side Corner Rectangle 6">
            <a:extLst>
              <a:ext uri="{FF2B5EF4-FFF2-40B4-BE49-F238E27FC236}">
                <a16:creationId xmlns:a16="http://schemas.microsoft.com/office/drawing/2014/main" id="{1D0E0ABA-298E-C747-B957-798E4C257421}"/>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Tree>
    <p:extLst>
      <p:ext uri="{BB962C8B-B14F-4D97-AF65-F5344CB8AC3E}">
        <p14:creationId xmlns:p14="http://schemas.microsoft.com/office/powerpoint/2010/main" val="558158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7" name="Text Placeholder 10">
            <a:extLst>
              <a:ext uri="{FF2B5EF4-FFF2-40B4-BE49-F238E27FC236}">
                <a16:creationId xmlns:a16="http://schemas.microsoft.com/office/drawing/2014/main" id="{104F55B7-333A-D147-A63E-5E1B75ED08C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306B2DBC-F1C6-1D4E-B741-C3D0ABB1E760}"/>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6814824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8" name="Round Same Side Corner Rectangle 7">
            <a:extLst>
              <a:ext uri="{FF2B5EF4-FFF2-40B4-BE49-F238E27FC236}">
                <a16:creationId xmlns:a16="http://schemas.microsoft.com/office/drawing/2014/main" id="{C2709370-9511-A149-AF38-F4FF589A4D5F}"/>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820995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8" name="Text Placeholder 10">
            <a:extLst>
              <a:ext uri="{FF2B5EF4-FFF2-40B4-BE49-F238E27FC236}">
                <a16:creationId xmlns:a16="http://schemas.microsoft.com/office/drawing/2014/main" id="{42ED39FF-2155-EA46-AAF1-671AF72A89E2}"/>
              </a:ext>
            </a:extLst>
          </p:cNvPr>
          <p:cNvSpPr>
            <a:spLocks noGrp="1"/>
          </p:cNvSpPr>
          <p:nvPr>
            <p:ph type="body" sz="quarter" idx="12" hasCustomPrompt="1"/>
          </p:nvPr>
        </p:nvSpPr>
        <p:spPr>
          <a:xfrm>
            <a:off x="838200" y="365125"/>
            <a:ext cx="5384180" cy="390525"/>
          </a:xfrm>
        </p:spPr>
        <p:txBody>
          <a:bodyPr anchor="ctr" anchorCtr="0">
            <a:noAutofit/>
          </a:bodyPr>
          <a:lstStyle>
            <a:lvl1pPr marL="0" indent="0">
              <a:buNone/>
              <a:defRPr sz="1800" b="0" i="0">
                <a:solidFill>
                  <a:schemeClr val="accent3"/>
                </a:solidFill>
                <a:latin typeface="Source Sans Pro" panose="020B0503030403020204" pitchFamily="34" charset="0"/>
                <a:ea typeface="Source Sans Pro" panose="020B0503030403020204" pitchFamily="34" charset="0"/>
              </a:defRPr>
            </a:lvl1pPr>
          </a:lstStyle>
          <a:p>
            <a:pPr lvl="0"/>
            <a:r>
              <a:rPr lang="en-US"/>
              <a:t>SUPER- TITLE</a:t>
            </a:r>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9" name="Round Same Side Corner Rectangle 8">
            <a:extLst>
              <a:ext uri="{FF2B5EF4-FFF2-40B4-BE49-F238E27FC236}">
                <a16:creationId xmlns:a16="http://schemas.microsoft.com/office/drawing/2014/main" id="{C73B2069-D4F2-DF4E-82F8-E59DA8C19313}"/>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716892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Key Message</a:t>
            </a:r>
          </a:p>
        </p:txBody>
      </p:sp>
    </p:spTree>
    <p:extLst>
      <p:ext uri="{BB962C8B-B14F-4D97-AF65-F5344CB8AC3E}">
        <p14:creationId xmlns:p14="http://schemas.microsoft.com/office/powerpoint/2010/main" val="17512818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a:lvl1pPr>
          </a:lstStyle>
          <a:p>
            <a:r>
              <a:rPr lang="en-US"/>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5986673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i="0">
                <a:solidFill>
                  <a:schemeClr val="tx1"/>
                </a:solidFill>
                <a:latin typeface="Source Sans Pro Semibold" panose="020B0503030403020204" pitchFamily="34" charset="77"/>
              </a:defRPr>
            </a:lvl1pPr>
          </a:lstStyle>
          <a:p>
            <a:r>
              <a:rPr lang="en-US"/>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1" i="0">
                <a:solidFill>
                  <a:schemeClr val="tx1"/>
                </a:solidFill>
                <a:latin typeface="Source Sans Pro Semibold" panose="020B0503030403020204" pitchFamily="34" charset="77"/>
              </a:defRPr>
            </a:lvl1pPr>
          </a:lstStyle>
          <a:p>
            <a:r>
              <a:rPr lang="en-US"/>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814218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1"/>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1"/>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1"/>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1"/>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25" name="Round Same Side Corner Rectangle 24">
            <a:extLst>
              <a:ext uri="{FF2B5EF4-FFF2-40B4-BE49-F238E27FC236}">
                <a16:creationId xmlns:a16="http://schemas.microsoft.com/office/drawing/2014/main" id="{EF0FAFFE-E0A0-4A42-82F7-4D6E3279A104}"/>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428825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1"/>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1"/>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1"/>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1"/>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1"/>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1"/>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1"/>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1">
                <a:solidFill>
                  <a:schemeClr val="tx1"/>
                </a:solidFill>
              </a:defRPr>
            </a:lvl1pPr>
          </a:lstStyle>
          <a:p>
            <a:r>
              <a:rPr lang="en-US"/>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1796EF4-40E2-45FC-BE8E-F4D18054E04D}" type="slidenum">
              <a:rPr lang="en-US" smtClean="0"/>
              <a:t>‹#›</a:t>
            </a:fld>
            <a:endParaRPr lang="en-US"/>
          </a:p>
        </p:txBody>
      </p:sp>
      <p:sp>
        <p:nvSpPr>
          <p:cNvPr id="37" name="Round Same Side Corner Rectangle 36">
            <a:extLst>
              <a:ext uri="{FF2B5EF4-FFF2-40B4-BE49-F238E27FC236}">
                <a16:creationId xmlns:a16="http://schemas.microsoft.com/office/drawing/2014/main" id="{FD42BDC7-2B08-EF43-A9FC-ADF6581374FD}"/>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20623016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r>
              <a:rPr lang="en-US"/>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1">
                <a:solidFill>
                  <a:schemeClr val="tx1"/>
                </a:solidFill>
              </a:defRPr>
            </a:lvl1pPr>
          </a:lstStyle>
          <a:p>
            <a:r>
              <a:rPr lang="en-US"/>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a:lvl1pPr>
          </a:lstStyle>
          <a:p>
            <a:pPr lvl="0"/>
            <a:r>
              <a:rPr lang="en-US"/>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1512196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1" i="0">
                <a:latin typeface="Source Sans Pro Semibold" panose="020B0503030403020204" pitchFamily="34" charset="77"/>
              </a:defRPr>
            </a:lvl1pPr>
          </a:lstStyle>
          <a:p>
            <a:r>
              <a:rPr lang="en-US"/>
              <a:t>INSERT PHOTO HERE</a:t>
            </a:r>
          </a:p>
        </p:txBody>
      </p:sp>
      <p:sp>
        <p:nvSpPr>
          <p:cNvPr id="14" name="Rounded Rectangle 13">
            <a:extLst>
              <a:ext uri="{FF2B5EF4-FFF2-40B4-BE49-F238E27FC236}">
                <a16:creationId xmlns:a16="http://schemas.microsoft.com/office/drawing/2014/main" id="{D6176AAF-352E-5744-B304-285B50DD18D0}"/>
              </a:ext>
            </a:extLst>
          </p:cNvPr>
          <p:cNvSpPr/>
          <p:nvPr/>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anchor="ctr" anchorCtr="0">
            <a:normAutofit/>
          </a:bodyPr>
          <a:lstStyle>
            <a:lvl1pPr marL="0" indent="0">
              <a:buNone/>
              <a:defRPr sz="3200" b="0" i="0">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a:solidFill>
                  <a:schemeClr val="bg1"/>
                </a:solidFill>
              </a:defRPr>
            </a:lvl1pPr>
          </a:lstStyle>
          <a:p>
            <a:pPr lvl="0"/>
            <a:r>
              <a:rPr lang="en-US"/>
              <a:t>Descriptor text here</a:t>
            </a:r>
          </a:p>
        </p:txBody>
      </p:sp>
    </p:spTree>
    <p:extLst>
      <p:ext uri="{BB962C8B-B14F-4D97-AF65-F5344CB8AC3E}">
        <p14:creationId xmlns:p14="http://schemas.microsoft.com/office/powerpoint/2010/main" val="353668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 Type="http://schemas.openxmlformats.org/officeDocument/2006/relationships/slideLayout" Target="../slideLayouts/slideLayout57.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theme" Target="../theme/theme5.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slideLayout" Target="../slideLayouts/slideLayout147.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42" Type="http://schemas.openxmlformats.org/officeDocument/2006/relationships/slideLayout" Target="../slideLayouts/slideLayout150.xml"/><Relationship Id="rId47" Type="http://schemas.openxmlformats.org/officeDocument/2006/relationships/slideLayout" Target="../slideLayouts/slideLayout155.xml"/><Relationship Id="rId50" Type="http://schemas.openxmlformats.org/officeDocument/2006/relationships/slideLayout" Target="../slideLayouts/slideLayout158.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9" Type="http://schemas.openxmlformats.org/officeDocument/2006/relationships/slideLayout" Target="../slideLayouts/slideLayout137.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40" Type="http://schemas.openxmlformats.org/officeDocument/2006/relationships/slideLayout" Target="../slideLayouts/slideLayout148.xml"/><Relationship Id="rId45" Type="http://schemas.openxmlformats.org/officeDocument/2006/relationships/slideLayout" Target="../slideLayouts/slideLayout153.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49" Type="http://schemas.openxmlformats.org/officeDocument/2006/relationships/slideLayout" Target="../slideLayouts/slideLayout157.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4" Type="http://schemas.openxmlformats.org/officeDocument/2006/relationships/slideLayout" Target="../slideLayouts/slideLayout152.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43" Type="http://schemas.openxmlformats.org/officeDocument/2006/relationships/slideLayout" Target="../slideLayouts/slideLayout151.xml"/><Relationship Id="rId48" Type="http://schemas.openxmlformats.org/officeDocument/2006/relationships/slideLayout" Target="../slideLayouts/slideLayout156.xml"/><Relationship Id="rId8" Type="http://schemas.openxmlformats.org/officeDocument/2006/relationships/slideLayout" Target="../slideLayouts/slideLayout116.xml"/><Relationship Id="rId51" Type="http://schemas.openxmlformats.org/officeDocument/2006/relationships/theme" Target="../theme/theme6.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46" Type="http://schemas.openxmlformats.org/officeDocument/2006/relationships/slideLayout" Target="../slideLayouts/slideLayout154.xml"/><Relationship Id="rId20" Type="http://schemas.openxmlformats.org/officeDocument/2006/relationships/slideLayout" Target="../slideLayouts/slideLayout128.xml"/><Relationship Id="rId41" Type="http://schemas.openxmlformats.org/officeDocument/2006/relationships/slideLayout" Target="../slideLayouts/slideLayout149.xml"/><Relationship Id="rId1" Type="http://schemas.openxmlformats.org/officeDocument/2006/relationships/slideLayout" Target="../slideLayouts/slideLayout109.xml"/><Relationship Id="rId6"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099072"/>
      </p:ext>
    </p:extLst>
  </p:cSld>
  <p:clrMap bg1="lt1" tx1="dk1" bg2="lt2" tx2="dk2" accent1="accent1" accent2="accent2" accent3="accent3" accent4="accent4" accent5="accent5" accent6="accent6" hlink="hlink" folHlink="folHlink"/>
  <p:sldLayoutIdLst>
    <p:sldLayoutId id="2147483717" r:id="rId1"/>
    <p:sldLayoutId id="2147483812" r:id="rId2"/>
    <p:sldLayoutId id="2147483718" r:id="rId3"/>
    <p:sldLayoutId id="2147483856" r:id="rId4"/>
    <p:sldLayoutId id="2147483811" r:id="rId5"/>
    <p:sldLayoutId id="2147483854" r:id="rId6"/>
    <p:sldLayoutId id="2147483729" r:id="rId7"/>
    <p:sldLayoutId id="2147483730" r:id="rId8"/>
    <p:sldLayoutId id="2147483731" r:id="rId9"/>
    <p:sldLayoutId id="2147483732" r:id="rId10"/>
    <p:sldLayoutId id="2147483734" r:id="rId11"/>
    <p:sldLayoutId id="2147483733" r:id="rId12"/>
    <p:sldLayoutId id="2147483714" r:id="rId13"/>
    <p:sldLayoutId id="2147483735" r:id="rId14"/>
    <p:sldLayoutId id="2147483715" r:id="rId15"/>
    <p:sldLayoutId id="2147483736" r:id="rId16"/>
    <p:sldLayoutId id="2147483737" r:id="rId17"/>
    <p:sldLayoutId id="2147483738" r:id="rId18"/>
    <p:sldLayoutId id="2147483739" r:id="rId19"/>
    <p:sldLayoutId id="2147483740" r:id="rId20"/>
    <p:sldLayoutId id="2147483741" r:id="rId21"/>
    <p:sldLayoutId id="2147483742" r:id="rId22"/>
    <p:sldLayoutId id="2147483719" r:id="rId23"/>
    <p:sldLayoutId id="2147483743" r:id="rId24"/>
    <p:sldLayoutId id="2147483855" r:id="rId25"/>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341929"/>
      </p:ext>
    </p:extLst>
  </p:cSld>
  <p:clrMap bg1="lt1" tx1="dk1" bg2="lt2" tx2="dk2" accent1="accent1" accent2="accent2" accent3="accent3" accent4="accent4" accent5="accent5" accent6="accent6" hlink="hlink" folHlink="folHlink"/>
  <p:sldLayoutIdLst>
    <p:sldLayoutId id="2147483759" r:id="rId1"/>
    <p:sldLayoutId id="2147483762" r:id="rId2"/>
    <p:sldLayoutId id="2147483763" r:id="rId3"/>
  </p:sldLayoutIdLst>
  <p:hf hdr="0" ftr="0" dt="0"/>
  <p:txStyles>
    <p:titleStyle>
      <a:lvl1pPr algn="l" defTabSz="914400" rtl="0" eaLnBrk="1" latinLnBrk="0" hangingPunct="1">
        <a:lnSpc>
          <a:spcPct val="90000"/>
        </a:lnSpc>
        <a:spcBef>
          <a:spcPct val="0"/>
        </a:spcBef>
        <a:buNone/>
        <a:defRPr sz="44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090774"/>
      </p:ext>
    </p:extLst>
  </p:cSld>
  <p:clrMap bg1="lt1" tx1="dk1" bg2="lt2" tx2="dk2" accent1="accent1" accent2="accent2" accent3="accent3" accent4="accent4" accent5="accent5" accent6="accent6" hlink="hlink" folHlink="folHlink"/>
  <p:sldLayoutIdLst>
    <p:sldLayoutId id="2147483765" r:id="rId1"/>
    <p:sldLayoutId id="2147483768" r:id="rId2"/>
    <p:sldLayoutId id="2147483769" r:id="rId3"/>
    <p:sldLayoutId id="2147483770" r:id="rId4"/>
    <p:sldLayoutId id="2147483771" r:id="rId5"/>
    <p:sldLayoutId id="2147483766" r:id="rId6"/>
    <p:sldLayoutId id="2147483772" r:id="rId7"/>
    <p:sldLayoutId id="2147483773" r:id="rId8"/>
    <p:sldLayoutId id="2147483774" r:id="rId9"/>
    <p:sldLayoutId id="2147483775" r:id="rId10"/>
    <p:sldLayoutId id="2147483776" r:id="rId11"/>
    <p:sldLayoutId id="2147483777" r:id="rId12"/>
    <p:sldLayoutId id="2147483778" r:id="rId13"/>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16085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806" r:id="rId11"/>
  </p:sldLayoutIdLst>
  <p:hf hdr="0" ftr="0" dt="0"/>
  <p:txStyles>
    <p:titleStyle>
      <a:lvl1pPr algn="l" defTabSz="914400" rtl="0" eaLnBrk="1" latinLnBrk="0" hangingPunct="1">
        <a:lnSpc>
          <a:spcPct val="90000"/>
        </a:lnSpc>
        <a:spcBef>
          <a:spcPct val="0"/>
        </a:spcBef>
        <a:buNone/>
        <a:defRPr sz="3600" b="0" i="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a:solidFill>
                  <a:schemeClr val="accent5"/>
                </a:solidFill>
                <a:latin typeface="Source Sans Pro" panose="020B0503030403020204" pitchFamily="34" charset="0"/>
                <a:ea typeface="Source Sans Pro" panose="020B0503030403020204" pitchFamily="34" charset="0"/>
              </a:defRPr>
            </a:lvl1pPr>
          </a:lstStyle>
          <a:p>
            <a:fld id="{D1796EF4-40E2-45FC-BE8E-F4D18054E04D}" type="slidenum">
              <a:rPr lang="en-US" smtClean="0"/>
              <a:t>‹#›</a:t>
            </a:fld>
            <a:endParaRPr lang="en-US"/>
          </a:p>
        </p:txBody>
      </p:sp>
    </p:spTree>
    <p:extLst>
      <p:ext uri="{BB962C8B-B14F-4D97-AF65-F5344CB8AC3E}">
        <p14:creationId xmlns:p14="http://schemas.microsoft.com/office/powerpoint/2010/main" val="23400285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661" r:id="rId52"/>
    <p:sldLayoutId id="2147483807" r:id="rId53"/>
    <p:sldLayoutId id="2147483808" r:id="rId54"/>
    <p:sldLayoutId id="2147483858" r:id="rId55"/>
    <p:sldLayoutId id="2147483859" r:id="rId56"/>
  </p:sldLayoutIdLst>
  <p:hf hdr="0" ftr="0" dt="0"/>
  <p:txStyles>
    <p:titleStyle>
      <a:lvl1pPr algn="l" defTabSz="914400" rtl="0" eaLnBrk="1" latinLnBrk="0" hangingPunct="1">
        <a:lnSpc>
          <a:spcPct val="90000"/>
        </a:lnSpc>
        <a:spcBef>
          <a:spcPct val="0"/>
        </a:spcBef>
        <a:buNone/>
        <a:defRPr sz="3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b="0" i="0">
                <a:solidFill>
                  <a:schemeClr val="accent5"/>
                </a:solidFill>
                <a:latin typeface="Calibri" panose="020F0502020204030204" pitchFamily="34" charset="0"/>
                <a:ea typeface="Roboto Condensed" panose="02000000000000000000" pitchFamily="2" charset="0"/>
              </a:defRPr>
            </a:lvl1pPr>
          </a:lstStyle>
          <a:p>
            <a:r>
              <a:rPr lang="en-US"/>
              <a:t>1</a:t>
            </a:r>
          </a:p>
        </p:txBody>
      </p:sp>
    </p:spTree>
    <p:extLst>
      <p:ext uri="{BB962C8B-B14F-4D97-AF65-F5344CB8AC3E}">
        <p14:creationId xmlns:p14="http://schemas.microsoft.com/office/powerpoint/2010/main" val="35270596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 id="2147483897" r:id="rId37"/>
    <p:sldLayoutId id="2147483898" r:id="rId38"/>
    <p:sldLayoutId id="2147483899" r:id="rId39"/>
    <p:sldLayoutId id="2147483900" r:id="rId40"/>
    <p:sldLayoutId id="2147483901" r:id="rId41"/>
    <p:sldLayoutId id="2147483902" r:id="rId42"/>
    <p:sldLayoutId id="2147483903" r:id="rId43"/>
    <p:sldLayoutId id="2147483904" r:id="rId44"/>
    <p:sldLayoutId id="2147483905" r:id="rId45"/>
    <p:sldLayoutId id="2147483906" r:id="rId46"/>
    <p:sldLayoutId id="2147483907" r:id="rId47"/>
    <p:sldLayoutId id="2147483908" r:id="rId48"/>
    <p:sldLayoutId id="2147483909" r:id="rId49"/>
    <p:sldLayoutId id="2147483910" r:id="rId50"/>
  </p:sldLayoutIdLst>
  <p:hf hdr="0" ftr="0" dt="0"/>
  <p:txStyles>
    <p:title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svg"/><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9.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s>
</file>

<file path=ppt/slides/_rels/slide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6.png"/><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29.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37.svg"/><Relationship Id="rId9"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11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1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113.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11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5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20.xml"/><Relationship Id="rId1" Type="http://schemas.openxmlformats.org/officeDocument/2006/relationships/slideLayout" Target="../slideLayouts/slideLayout113.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3.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notesSlide" Target="../notesSlides/notesSlide21.xml"/><Relationship Id="rId1" Type="http://schemas.openxmlformats.org/officeDocument/2006/relationships/slideLayout" Target="../slideLayouts/slideLayout113.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129.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3.xml"/><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5.xml"/><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6.xml"/><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9.xml"/><Relationship Id="rId1" Type="http://schemas.openxmlformats.org/officeDocument/2006/relationships/slideLayout" Target="../slideLayouts/slideLayout108.xml"/><Relationship Id="rId5" Type="http://schemas.openxmlformats.org/officeDocument/2006/relationships/image" Target="../media/image80.png"/><Relationship Id="rId4" Type="http://schemas.openxmlformats.org/officeDocument/2006/relationships/image" Target="../media/image82.emf"/></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08.xml"/><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3.xml"/><Relationship Id="rId1" Type="http://schemas.openxmlformats.org/officeDocument/2006/relationships/slideLayout" Target="../slideLayouts/slideLayout57.xml"/><Relationship Id="rId5" Type="http://schemas.openxmlformats.org/officeDocument/2006/relationships/image" Target="../media/image86.emf"/><Relationship Id="rId4" Type="http://schemas.openxmlformats.org/officeDocument/2006/relationships/image" Target="../media/image85.emf"/></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svg"/><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08.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6.png"/><Relationship Id="rId7" Type="http://schemas.openxmlformats.org/officeDocument/2006/relationships/image" Target="../media/image32.emf"/><Relationship Id="rId2" Type="http://schemas.openxmlformats.org/officeDocument/2006/relationships/notesSlide" Target="../notesSlides/notesSlide37.xml"/><Relationship Id="rId1" Type="http://schemas.openxmlformats.org/officeDocument/2006/relationships/slideLayout" Target="../slideLayouts/slideLayout108.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37.svg"/><Relationship Id="rId9" Type="http://schemas.openxmlformats.org/officeDocument/2006/relationships/image" Target="../media/image34.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13.xml"/><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E01AD31-64C3-46D9-B0C1-B6731B7027EF}"/>
              </a:ext>
            </a:extLst>
          </p:cNvPr>
          <p:cNvSpPr>
            <a:spLocks noGrp="1"/>
          </p:cNvSpPr>
          <p:nvPr>
            <p:ph type="body" sz="quarter" idx="10"/>
          </p:nvPr>
        </p:nvSpPr>
        <p:spPr/>
        <p:txBody>
          <a:bodyPr/>
          <a:lstStyle/>
          <a:p>
            <a:endParaRPr lang="en-US"/>
          </a:p>
        </p:txBody>
      </p:sp>
      <p:sp>
        <p:nvSpPr>
          <p:cNvPr id="23" name="Text Placeholder 22">
            <a:extLst>
              <a:ext uri="{FF2B5EF4-FFF2-40B4-BE49-F238E27FC236}">
                <a16:creationId xmlns:a16="http://schemas.microsoft.com/office/drawing/2014/main" id="{93D42031-B274-4470-A86E-CA9413ABEC89}"/>
              </a:ext>
            </a:extLst>
          </p:cNvPr>
          <p:cNvSpPr>
            <a:spLocks noGrp="1"/>
          </p:cNvSpPr>
          <p:nvPr>
            <p:ph type="body" sz="quarter" idx="11"/>
          </p:nvPr>
        </p:nvSpPr>
        <p:spPr/>
        <p:txBody>
          <a:bodyPr/>
          <a:lstStyle/>
          <a:p>
            <a:endParaRPr lang="en-US"/>
          </a:p>
        </p:txBody>
      </p:sp>
      <p:sp>
        <p:nvSpPr>
          <p:cNvPr id="25" name="Text Placeholder 24">
            <a:extLst>
              <a:ext uri="{FF2B5EF4-FFF2-40B4-BE49-F238E27FC236}">
                <a16:creationId xmlns:a16="http://schemas.microsoft.com/office/drawing/2014/main" id="{1250BE36-563F-448E-BD9B-492249557765}"/>
              </a:ext>
            </a:extLst>
          </p:cNvPr>
          <p:cNvSpPr>
            <a:spLocks noGrp="1"/>
          </p:cNvSpPr>
          <p:nvPr>
            <p:ph type="body" sz="quarter" idx="13"/>
          </p:nvPr>
        </p:nvSpPr>
        <p:spPr/>
        <p:txBody>
          <a:bodyPr/>
          <a:lstStyle/>
          <a:p>
            <a:endParaRPr lang="en-US"/>
          </a:p>
        </p:txBody>
      </p:sp>
      <p:sp>
        <p:nvSpPr>
          <p:cNvPr id="24" name="Text Placeholder 23">
            <a:extLst>
              <a:ext uri="{FF2B5EF4-FFF2-40B4-BE49-F238E27FC236}">
                <a16:creationId xmlns:a16="http://schemas.microsoft.com/office/drawing/2014/main" id="{08234746-1EE2-4B4F-9FB1-499DC3EF8731}"/>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6A354D44-97D7-4E9D-AB34-A750A7669B8E}"/>
              </a:ext>
            </a:extLst>
          </p:cNvPr>
          <p:cNvSpPr>
            <a:spLocks noGrp="1"/>
          </p:cNvSpPr>
          <p:nvPr>
            <p:ph type="sldNum" sz="quarter" idx="4294967295"/>
          </p:nvPr>
        </p:nvSpPr>
        <p:spPr>
          <a:xfrm>
            <a:off x="11488738" y="6310313"/>
            <a:ext cx="703262" cy="365125"/>
          </a:xfrm>
          <a:prstGeom prst="rect">
            <a:avLst/>
          </a:prstGeom>
        </p:spPr>
        <p:txBody>
          <a:bodyPr/>
          <a:lstStyle/>
          <a:p>
            <a:pPr lvl="0"/>
            <a:fld id="{D919D109-F427-0D4E-A2E6-D5BD6A565421}" type="slidenum">
              <a:rPr lang="en-US" noProof="0" smtClean="0"/>
              <a:pPr lvl="0"/>
              <a:t>1</a:t>
            </a:fld>
            <a:endParaRPr lang="en-US" noProof="0"/>
          </a:p>
        </p:txBody>
      </p:sp>
      <p:pic>
        <p:nvPicPr>
          <p:cNvPr id="5" name="Picture 4">
            <a:extLst>
              <a:ext uri="{FF2B5EF4-FFF2-40B4-BE49-F238E27FC236}">
                <a16:creationId xmlns:a16="http://schemas.microsoft.com/office/drawing/2014/main" id="{02D12249-F85D-429E-9D45-105A8C00DD17}"/>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
            <a:ext cx="12205218" cy="6857998"/>
          </a:xfrm>
          <a:prstGeom prst="rect">
            <a:avLst/>
          </a:prstGeom>
        </p:spPr>
      </p:pic>
      <p:sp>
        <p:nvSpPr>
          <p:cNvPr id="6" name="Rectangle 5">
            <a:extLst>
              <a:ext uri="{FF2B5EF4-FFF2-40B4-BE49-F238E27FC236}">
                <a16:creationId xmlns:a16="http://schemas.microsoft.com/office/drawing/2014/main" id="{059EA30A-D2F7-43C7-8C63-2C1754A13CF1}"/>
              </a:ext>
            </a:extLst>
          </p:cNvPr>
          <p:cNvSpPr/>
          <p:nvPr/>
        </p:nvSpPr>
        <p:spPr>
          <a:xfrm>
            <a:off x="-13218" y="7713"/>
            <a:ext cx="12794939" cy="847036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rgbClr val="FAFBFF"/>
              </a:solidFill>
              <a:latin typeface="Source Sans Pro" panose="020B0503030403020204" pitchFamily="34" charset="0"/>
            </a:endParaRPr>
          </a:p>
        </p:txBody>
      </p:sp>
      <p:pic>
        <p:nvPicPr>
          <p:cNvPr id="7" name="Picture 6">
            <a:extLst>
              <a:ext uri="{FF2B5EF4-FFF2-40B4-BE49-F238E27FC236}">
                <a16:creationId xmlns:a16="http://schemas.microsoft.com/office/drawing/2014/main" id="{0F58B283-C2A5-48B5-A217-CEA5A04C7306}"/>
              </a:ext>
            </a:extLst>
          </p:cNvPr>
          <p:cNvPicPr>
            <a:picLocks noChangeAspect="1"/>
          </p:cNvPicPr>
          <p:nvPr/>
        </p:nvPicPr>
        <p:blipFill>
          <a:blip r:embed="rId4">
            <a:alphaModFix amt="20000"/>
          </a:blip>
          <a:stretch>
            <a:fillRect/>
          </a:stretch>
        </p:blipFill>
        <p:spPr>
          <a:xfrm>
            <a:off x="-264879" y="630165"/>
            <a:ext cx="2822507" cy="5680147"/>
          </a:xfrm>
          <a:prstGeom prst="rect">
            <a:avLst/>
          </a:prstGeom>
        </p:spPr>
      </p:pic>
      <p:sp>
        <p:nvSpPr>
          <p:cNvPr id="12" name="Round Single Corner Rectangle 16">
            <a:extLst>
              <a:ext uri="{FF2B5EF4-FFF2-40B4-BE49-F238E27FC236}">
                <a16:creationId xmlns:a16="http://schemas.microsoft.com/office/drawing/2014/main" id="{F437F393-C030-4E73-A23F-DE36B3DE0F7B}"/>
              </a:ext>
            </a:extLst>
          </p:cNvPr>
          <p:cNvSpPr/>
          <p:nvPr/>
        </p:nvSpPr>
        <p:spPr>
          <a:xfrm flipH="1">
            <a:off x="6623690"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BFF"/>
              </a:solidFill>
              <a:effectLst/>
              <a:uLnTx/>
              <a:uFillTx/>
              <a:latin typeface="Source Sans Pro" panose="020B0503030403020204" pitchFamily="34" charset="0"/>
              <a:ea typeface="+mn-ea"/>
              <a:cs typeface="+mn-cs"/>
            </a:endParaRPr>
          </a:p>
        </p:txBody>
      </p:sp>
      <p:grpSp>
        <p:nvGrpSpPr>
          <p:cNvPr id="13" name="Group 12">
            <a:extLst>
              <a:ext uri="{FF2B5EF4-FFF2-40B4-BE49-F238E27FC236}">
                <a16:creationId xmlns:a16="http://schemas.microsoft.com/office/drawing/2014/main" id="{752EE0DF-75E3-4C01-A1F2-094E9E7349F8}"/>
              </a:ext>
            </a:extLst>
          </p:cNvPr>
          <p:cNvGrpSpPr/>
          <p:nvPr/>
        </p:nvGrpSpPr>
        <p:grpSpPr>
          <a:xfrm>
            <a:off x="7091160" y="5871713"/>
            <a:ext cx="4452334" cy="717418"/>
            <a:chOff x="7080143" y="5871713"/>
            <a:chExt cx="4452334" cy="717418"/>
          </a:xfrm>
        </p:grpSpPr>
        <p:pic>
          <p:nvPicPr>
            <p:cNvPr id="14" name="Picture 13">
              <a:extLst>
                <a:ext uri="{FF2B5EF4-FFF2-40B4-BE49-F238E27FC236}">
                  <a16:creationId xmlns:a16="http://schemas.microsoft.com/office/drawing/2014/main" id="{7F5144A6-08C1-46A4-8737-5F902D41615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80143" y="5911996"/>
              <a:ext cx="2121689" cy="677135"/>
            </a:xfrm>
            <a:prstGeom prst="rect">
              <a:avLst/>
            </a:prstGeom>
          </p:spPr>
        </p:pic>
        <p:pic>
          <p:nvPicPr>
            <p:cNvPr id="15" name="Picture 14">
              <a:extLst>
                <a:ext uri="{FF2B5EF4-FFF2-40B4-BE49-F238E27FC236}">
                  <a16:creationId xmlns:a16="http://schemas.microsoft.com/office/drawing/2014/main" id="{52FFD4F0-05D4-441C-8C58-F9ADA4DDB46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
        <p:nvSpPr>
          <p:cNvPr id="18" name="Text Placeholder 1">
            <a:extLst>
              <a:ext uri="{FF2B5EF4-FFF2-40B4-BE49-F238E27FC236}">
                <a16:creationId xmlns:a16="http://schemas.microsoft.com/office/drawing/2014/main" id="{8B13562B-93A9-423F-ADF6-070BAA68353F}"/>
              </a:ext>
            </a:extLst>
          </p:cNvPr>
          <p:cNvSpPr txBox="1">
            <a:spLocks/>
          </p:cNvSpPr>
          <p:nvPr/>
        </p:nvSpPr>
        <p:spPr>
          <a:xfrm>
            <a:off x="781878" y="474954"/>
            <a:ext cx="9156018" cy="1985578"/>
          </a:xfrm>
          <a:prstGeom prst="rect">
            <a:avLst/>
          </a:prstGeom>
        </p:spPr>
        <p:txBody>
          <a:bodyPr>
            <a:normAutofit fontScale="77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6600" b="1" dirty="0">
                <a:solidFill>
                  <a:srgbClr val="FAFBFF"/>
                </a:solidFill>
                <a:latin typeface="Calibri"/>
                <a:ea typeface="Roboto Condensed"/>
                <a:cs typeface="Calibri"/>
              </a:rPr>
              <a:t>PBC Toolkit Training for Core Implementation Teams</a:t>
            </a:r>
            <a:endParaRPr kumimoji="0" lang="en-US" sz="6600" b="1" i="0" u="none" strike="noStrike" kern="1200" cap="none" spc="0" normalizeH="0" baseline="0" noProof="0" dirty="0">
              <a:ln>
                <a:noFill/>
              </a:ln>
              <a:solidFill>
                <a:srgbClr val="FAFBFF"/>
              </a:solidFill>
              <a:effectLst/>
              <a:uLnTx/>
              <a:uFillTx/>
              <a:latin typeface="Calibri" panose="020F0502020204030204" pitchFamily="34" charset="0"/>
              <a:ea typeface="Roboto Condensed" panose="02000000000000000000"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AFBFF"/>
                </a:solidFill>
                <a:effectLst/>
                <a:uLnTx/>
                <a:uFillTx/>
                <a:latin typeface="Calibri"/>
                <a:ea typeface="Roboto Condensed"/>
                <a:cs typeface="Calibri"/>
              </a:rPr>
              <a:t>MOMENTUM Integrated Health Resilience</a:t>
            </a:r>
            <a:endParaRPr kumimoji="0" lang="en-US" sz="2800" b="0" i="0" u="none" strike="noStrike" kern="1200" cap="none" spc="0" normalizeH="0" baseline="0" noProof="0" dirty="0">
              <a:ln>
                <a:noFill/>
              </a:ln>
              <a:solidFill>
                <a:srgbClr val="FAFBFF"/>
              </a:solidFill>
              <a:effectLst/>
              <a:uLnTx/>
              <a:uFillTx/>
              <a:latin typeface="Calibri" panose="020F0502020204030204" pitchFamily="34" charset="0"/>
              <a:ea typeface="Roboto Condensed" panose="02000000000000000000" pitchFamily="2" charset="0"/>
              <a:cs typeface="+mn-cs"/>
            </a:endParaRPr>
          </a:p>
        </p:txBody>
      </p:sp>
      <p:sp>
        <p:nvSpPr>
          <p:cNvPr id="19" name="Text Placeholder 4">
            <a:extLst>
              <a:ext uri="{FF2B5EF4-FFF2-40B4-BE49-F238E27FC236}">
                <a16:creationId xmlns:a16="http://schemas.microsoft.com/office/drawing/2014/main" id="{4348EA9C-0DCF-445A-B47D-7BD6C4A9A0E7}"/>
              </a:ext>
            </a:extLst>
          </p:cNvPr>
          <p:cNvSpPr txBox="1">
            <a:spLocks/>
          </p:cNvSpPr>
          <p:nvPr/>
        </p:nvSpPr>
        <p:spPr>
          <a:xfrm>
            <a:off x="1671636" y="3518452"/>
            <a:ext cx="8620125" cy="286459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srgbClr val="FAFBFF"/>
              </a:solidFill>
              <a:effectLst/>
              <a:uLnTx/>
              <a:uFillTx/>
              <a:latin typeface="Calibri" panose="020F0502020204030204" pitchFamily="34" charset="0"/>
              <a:ea typeface="Roboto Condensed"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srgbClr val="FAFBFF"/>
              </a:solidFill>
              <a:effectLst/>
              <a:uLnTx/>
              <a:uFillTx/>
              <a:latin typeface="Calibri" panose="020F0502020204030204" pitchFamily="34" charset="0"/>
              <a:ea typeface="Roboto Condensed"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srgbClr val="FAFBFF"/>
              </a:solidFill>
              <a:effectLst/>
              <a:uLnTx/>
              <a:uFillTx/>
              <a:latin typeface="Calibri" panose="020F0502020204030204" pitchFamily="34" charset="0"/>
              <a:ea typeface="Roboto Condensed" panose="02000000000000000000" pitchFamily="2" charset="0"/>
              <a:cs typeface="Calibri" panose="020F0502020204030204" pitchFamily="34" charset="0"/>
            </a:endParaRPr>
          </a:p>
        </p:txBody>
      </p:sp>
      <p:sp>
        <p:nvSpPr>
          <p:cNvPr id="8" name="TextBox 7">
            <a:extLst>
              <a:ext uri="{FF2B5EF4-FFF2-40B4-BE49-F238E27FC236}">
                <a16:creationId xmlns:a16="http://schemas.microsoft.com/office/drawing/2014/main" id="{71D19D8E-E882-18C7-A56A-04E4EB6EC849}"/>
              </a:ext>
            </a:extLst>
          </p:cNvPr>
          <p:cNvSpPr txBox="1"/>
          <p:nvPr/>
        </p:nvSpPr>
        <p:spPr>
          <a:xfrm>
            <a:off x="781878" y="3277705"/>
            <a:ext cx="897172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AFBFF"/>
                </a:solidFill>
                <a:cs typeface="Segoe UI"/>
              </a:rPr>
              <a:t>PBC Roadmap: Unpacking the Diagnostic and Programmatic Tools for Effective Implementation </a:t>
            </a:r>
          </a:p>
          <a:p>
            <a:endParaRPr lang="en-US" dirty="0">
              <a:cs typeface="Segoe UI"/>
            </a:endParaRPr>
          </a:p>
          <a:p>
            <a:endParaRPr lang="en-US" dirty="0">
              <a:cs typeface="Segoe UI"/>
            </a:endParaRPr>
          </a:p>
          <a:p>
            <a:endParaRPr lang="en-US" dirty="0">
              <a:cs typeface="Segoe UI"/>
            </a:endParaRPr>
          </a:p>
          <a:p>
            <a:endParaRPr lang="en-US" dirty="0">
              <a:cs typeface="Segoe UI"/>
            </a:endParaRPr>
          </a:p>
          <a:p>
            <a:r>
              <a:rPr lang="en-US" i="1" dirty="0">
                <a:solidFill>
                  <a:srgbClr val="FFFFFF"/>
                </a:solidFill>
                <a:cs typeface="Segoe UI"/>
              </a:rPr>
              <a:t>Adapted and expanded from Breakthrough ACTION’s</a:t>
            </a:r>
          </a:p>
          <a:p>
            <a:r>
              <a:rPr lang="en-US" i="1" dirty="0">
                <a:solidFill>
                  <a:srgbClr val="FFFFFF"/>
                </a:solidFill>
                <a:cs typeface="Segoe UI"/>
              </a:rPr>
              <a:t>Provider Behavior Change Toolkit</a:t>
            </a:r>
          </a:p>
          <a:p>
            <a:r>
              <a:rPr lang="en-US" i="1" dirty="0">
                <a:solidFill>
                  <a:srgbClr val="FFFFFF"/>
                </a:solidFill>
                <a:cs typeface="Segoe UI"/>
              </a:rPr>
              <a:t>April 2024</a:t>
            </a:r>
          </a:p>
        </p:txBody>
      </p:sp>
    </p:spTree>
    <p:extLst>
      <p:ext uri="{BB962C8B-B14F-4D97-AF65-F5344CB8AC3E}">
        <p14:creationId xmlns:p14="http://schemas.microsoft.com/office/powerpoint/2010/main" val="206687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09BCB8-BBFB-28C8-D40F-7D360F7435C0}"/>
              </a:ext>
            </a:extLst>
          </p:cNvPr>
          <p:cNvPicPr>
            <a:picLocks noChangeAspect="1"/>
          </p:cNvPicPr>
          <p:nvPr/>
        </p:nvPicPr>
        <p:blipFill>
          <a:blip r:embed="rId3"/>
          <a:stretch>
            <a:fillRect/>
          </a:stretch>
        </p:blipFill>
        <p:spPr>
          <a:xfrm>
            <a:off x="248058" y="0"/>
            <a:ext cx="4987635" cy="6858000"/>
          </a:xfrm>
          <a:prstGeom prst="rect">
            <a:avLst/>
          </a:prstGeom>
          <a:noFill/>
        </p:spPr>
      </p:pic>
      <p:sp>
        <p:nvSpPr>
          <p:cNvPr id="10" name="Text Placeholder 3">
            <a:extLst>
              <a:ext uri="{FF2B5EF4-FFF2-40B4-BE49-F238E27FC236}">
                <a16:creationId xmlns:a16="http://schemas.microsoft.com/office/drawing/2014/main" id="{5FA78DE7-187D-20FC-B788-4B44F363BE0D}"/>
              </a:ext>
            </a:extLst>
          </p:cNvPr>
          <p:cNvSpPr>
            <a:spLocks noGrp="1"/>
          </p:cNvSpPr>
          <p:nvPr>
            <p:ph type="body" sz="quarter" idx="18"/>
          </p:nvPr>
        </p:nvSpPr>
        <p:spPr>
          <a:xfrm>
            <a:off x="6865938" y="2293938"/>
            <a:ext cx="4356100" cy="2362200"/>
          </a:xfrm>
        </p:spPr>
        <p:txBody>
          <a:bodyPr/>
          <a:lstStyle/>
          <a:p>
            <a:endParaRPr lang="en-US"/>
          </a:p>
        </p:txBody>
      </p:sp>
      <p:sp>
        <p:nvSpPr>
          <p:cNvPr id="4" name="Slide Number Placeholder 3" hidden="1">
            <a:extLst>
              <a:ext uri="{FF2B5EF4-FFF2-40B4-BE49-F238E27FC236}">
                <a16:creationId xmlns:a16="http://schemas.microsoft.com/office/drawing/2014/main" id="{46FB1814-F8E4-09E4-4B5F-9A0F625C4239}"/>
              </a:ext>
            </a:extLst>
          </p:cNvPr>
          <p:cNvSpPr>
            <a:spLocks noGrp="1"/>
          </p:cNvSpPr>
          <p:nvPr>
            <p:ph type="sldNum" sz="quarter" idx="4294967295"/>
          </p:nvPr>
        </p:nvSpPr>
        <p:spPr>
          <a:xfrm>
            <a:off x="11221278" y="6310312"/>
            <a:ext cx="704022" cy="365125"/>
          </a:xfrm>
        </p:spPr>
        <p:txBody>
          <a:bodyPr/>
          <a:lstStyle/>
          <a:p>
            <a:pPr>
              <a:spcAft>
                <a:spcPts val="600"/>
              </a:spcAft>
            </a:pPr>
            <a:fld id="{D919D109-F427-0D4E-A2E6-D5BD6A565421}" type="slidenum">
              <a:rPr lang="en-US" smtClean="0"/>
              <a:pPr>
                <a:spcAft>
                  <a:spcPts val="600"/>
                </a:spcAft>
              </a:pPr>
              <a:t>10</a:t>
            </a:fld>
            <a:endParaRPr lang="en-US"/>
          </a:p>
        </p:txBody>
      </p:sp>
      <p:sp>
        <p:nvSpPr>
          <p:cNvPr id="7" name="Text Placeholder 6">
            <a:extLst>
              <a:ext uri="{FF2B5EF4-FFF2-40B4-BE49-F238E27FC236}">
                <a16:creationId xmlns:a16="http://schemas.microsoft.com/office/drawing/2014/main" id="{A81031EF-7628-834A-4F90-1889F8B22193}"/>
              </a:ext>
            </a:extLst>
          </p:cNvPr>
          <p:cNvSpPr>
            <a:spLocks noGrp="1"/>
          </p:cNvSpPr>
          <p:nvPr>
            <p:ph type="body" sz="quarter" idx="17"/>
          </p:nvPr>
        </p:nvSpPr>
        <p:spPr>
          <a:xfrm>
            <a:off x="5695950" y="2278063"/>
            <a:ext cx="5526088" cy="2393950"/>
          </a:xfrm>
        </p:spPr>
        <p:txBody>
          <a:bodyPr/>
          <a:lstStyle/>
          <a:p>
            <a:r>
              <a:rPr lang="en-US" dirty="0"/>
              <a:t>Unpacking the Flow!</a:t>
            </a:r>
          </a:p>
        </p:txBody>
      </p:sp>
    </p:spTree>
    <p:extLst>
      <p:ext uri="{BB962C8B-B14F-4D97-AF65-F5344CB8AC3E}">
        <p14:creationId xmlns:p14="http://schemas.microsoft.com/office/powerpoint/2010/main" val="174631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784D-BBBD-D42F-925D-598F6CBF34FA}"/>
              </a:ext>
            </a:extLst>
          </p:cNvPr>
          <p:cNvSpPr>
            <a:spLocks noGrp="1"/>
          </p:cNvSpPr>
          <p:nvPr>
            <p:ph type="title"/>
          </p:nvPr>
        </p:nvSpPr>
        <p:spPr>
          <a:xfrm>
            <a:off x="838200" y="182563"/>
            <a:ext cx="10515600" cy="1325563"/>
          </a:xfrm>
        </p:spPr>
        <p:txBody>
          <a:bodyPr/>
          <a:lstStyle/>
          <a:p>
            <a:r>
              <a:rPr lang="en-US" dirty="0"/>
              <a:t>Tools: Recap</a:t>
            </a:r>
          </a:p>
        </p:txBody>
      </p:sp>
      <p:sp>
        <p:nvSpPr>
          <p:cNvPr id="4" name="Slide Number Placeholder 3">
            <a:extLst>
              <a:ext uri="{FF2B5EF4-FFF2-40B4-BE49-F238E27FC236}">
                <a16:creationId xmlns:a16="http://schemas.microsoft.com/office/drawing/2014/main" id="{D454198A-7FFC-9364-F5AA-9A9C605C0BEB}"/>
              </a:ext>
            </a:extLst>
          </p:cNvPr>
          <p:cNvSpPr>
            <a:spLocks noGrp="1"/>
          </p:cNvSpPr>
          <p:nvPr>
            <p:ph type="sldNum" sz="quarter" idx="4"/>
          </p:nvPr>
        </p:nvSpPr>
        <p:spPr/>
        <p:txBody>
          <a:bodyPr/>
          <a:lstStyle/>
          <a:p>
            <a:fld id="{D1796EF4-40E2-45FC-BE8E-F4D18054E04D}" type="slidenum">
              <a:rPr lang="en-US" smtClean="0"/>
              <a:t>11</a:t>
            </a:fld>
            <a:endParaRPr lang="en-US"/>
          </a:p>
        </p:txBody>
      </p:sp>
      <p:graphicFrame>
        <p:nvGraphicFramePr>
          <p:cNvPr id="7" name="Diagram 6">
            <a:extLst>
              <a:ext uri="{FF2B5EF4-FFF2-40B4-BE49-F238E27FC236}">
                <a16:creationId xmlns:a16="http://schemas.microsoft.com/office/drawing/2014/main" id="{63653D8B-F944-41EF-40AC-8E746D406F5B}"/>
              </a:ext>
            </a:extLst>
          </p:cNvPr>
          <p:cNvGraphicFramePr/>
          <p:nvPr/>
        </p:nvGraphicFramePr>
        <p:xfrm>
          <a:off x="2032000" y="10742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2325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Arrow Connector 81">
            <a:extLst>
              <a:ext uri="{FF2B5EF4-FFF2-40B4-BE49-F238E27FC236}">
                <a16:creationId xmlns:a16="http://schemas.microsoft.com/office/drawing/2014/main" id="{D678CE13-F180-153C-1237-38BB1CCFB44F}"/>
              </a:ext>
            </a:extLst>
          </p:cNvPr>
          <p:cNvCxnSpPr>
            <a:cxnSpLocks/>
          </p:cNvCxnSpPr>
          <p:nvPr/>
        </p:nvCxnSpPr>
        <p:spPr>
          <a:xfrm flipH="1" flipV="1">
            <a:off x="8439963" y="5088116"/>
            <a:ext cx="622360" cy="1024488"/>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518329" y="86148"/>
            <a:ext cx="2581349" cy="787814"/>
          </a:xfrm>
        </p:spPr>
        <p:txBody>
          <a:bodyPr/>
          <a:lstStyle/>
          <a:p>
            <a:r>
              <a:rPr lang="en-US" dirty="0"/>
              <a:t>Overall Flow</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pic>
        <p:nvPicPr>
          <p:cNvPr id="10" name="Picture 9">
            <a:extLst>
              <a:ext uri="{FF2B5EF4-FFF2-40B4-BE49-F238E27FC236}">
                <a16:creationId xmlns:a16="http://schemas.microsoft.com/office/drawing/2014/main" id="{9FC82D82-D2C2-A6BE-2BFC-DE8FEC600638}"/>
              </a:ext>
            </a:extLst>
          </p:cNvPr>
          <p:cNvPicPr>
            <a:picLocks noChangeAspect="1"/>
          </p:cNvPicPr>
          <p:nvPr/>
        </p:nvPicPr>
        <p:blipFill>
          <a:blip r:embed="rId3"/>
          <a:stretch>
            <a:fillRect/>
          </a:stretch>
        </p:blipFill>
        <p:spPr>
          <a:xfrm>
            <a:off x="9471509" y="5011276"/>
            <a:ext cx="1162449" cy="824732"/>
          </a:xfrm>
          <a:prstGeom prst="rect">
            <a:avLst/>
          </a:prstGeom>
          <a:ln>
            <a:solidFill>
              <a:schemeClr val="accent1"/>
            </a:solidFill>
          </a:ln>
        </p:spPr>
      </p:pic>
      <p:pic>
        <p:nvPicPr>
          <p:cNvPr id="12" name="Picture 11">
            <a:extLst>
              <a:ext uri="{FF2B5EF4-FFF2-40B4-BE49-F238E27FC236}">
                <a16:creationId xmlns:a16="http://schemas.microsoft.com/office/drawing/2014/main" id="{FD4D542A-6398-824B-2C11-F1E51C1B7336}"/>
              </a:ext>
            </a:extLst>
          </p:cNvPr>
          <p:cNvPicPr>
            <a:picLocks noChangeAspect="1"/>
          </p:cNvPicPr>
          <p:nvPr/>
        </p:nvPicPr>
        <p:blipFill>
          <a:blip r:embed="rId4"/>
          <a:stretch>
            <a:fillRect/>
          </a:stretch>
        </p:blipFill>
        <p:spPr>
          <a:xfrm>
            <a:off x="9467398" y="3190632"/>
            <a:ext cx="1162449" cy="856805"/>
          </a:xfrm>
          <a:prstGeom prst="rect">
            <a:avLst/>
          </a:prstGeom>
          <a:ln>
            <a:solidFill>
              <a:schemeClr val="accent1"/>
            </a:solidFill>
          </a:ln>
        </p:spPr>
      </p:pic>
      <p:pic>
        <p:nvPicPr>
          <p:cNvPr id="14" name="Picture 13">
            <a:extLst>
              <a:ext uri="{FF2B5EF4-FFF2-40B4-BE49-F238E27FC236}">
                <a16:creationId xmlns:a16="http://schemas.microsoft.com/office/drawing/2014/main" id="{0DF57B25-021E-293F-8D81-5F1C0A9970BC}"/>
              </a:ext>
            </a:extLst>
          </p:cNvPr>
          <p:cNvPicPr>
            <a:picLocks noChangeAspect="1"/>
          </p:cNvPicPr>
          <p:nvPr/>
        </p:nvPicPr>
        <p:blipFill>
          <a:blip r:embed="rId5"/>
          <a:stretch>
            <a:fillRect/>
          </a:stretch>
        </p:blipFill>
        <p:spPr>
          <a:xfrm>
            <a:off x="9467399" y="5923162"/>
            <a:ext cx="1162449" cy="813226"/>
          </a:xfrm>
          <a:prstGeom prst="rect">
            <a:avLst/>
          </a:prstGeom>
          <a:ln>
            <a:solidFill>
              <a:schemeClr val="accent1"/>
            </a:solidFill>
          </a:ln>
        </p:spPr>
      </p:pic>
      <p:pic>
        <p:nvPicPr>
          <p:cNvPr id="8" name="Picture 7">
            <a:extLst>
              <a:ext uri="{FF2B5EF4-FFF2-40B4-BE49-F238E27FC236}">
                <a16:creationId xmlns:a16="http://schemas.microsoft.com/office/drawing/2014/main" id="{B1C9B9E1-19BA-58D1-5496-EB8AA52787F2}"/>
              </a:ext>
            </a:extLst>
          </p:cNvPr>
          <p:cNvPicPr>
            <a:picLocks noChangeAspect="1"/>
          </p:cNvPicPr>
          <p:nvPr/>
        </p:nvPicPr>
        <p:blipFill>
          <a:blip r:embed="rId6"/>
          <a:stretch>
            <a:fillRect/>
          </a:stretch>
        </p:blipFill>
        <p:spPr>
          <a:xfrm>
            <a:off x="9496376" y="4094143"/>
            <a:ext cx="1144541" cy="813226"/>
          </a:xfrm>
          <a:prstGeom prst="rect">
            <a:avLst/>
          </a:prstGeom>
          <a:ln>
            <a:solidFill>
              <a:schemeClr val="accent1"/>
            </a:solidFill>
          </a:ln>
        </p:spPr>
      </p:pic>
      <p:sp>
        <p:nvSpPr>
          <p:cNvPr id="9" name="Callout: Left Arrow 8">
            <a:extLst>
              <a:ext uri="{FF2B5EF4-FFF2-40B4-BE49-F238E27FC236}">
                <a16:creationId xmlns:a16="http://schemas.microsoft.com/office/drawing/2014/main" id="{EB697436-CFA3-16BD-5B9A-19599B736139}"/>
              </a:ext>
            </a:extLst>
          </p:cNvPr>
          <p:cNvSpPr/>
          <p:nvPr/>
        </p:nvSpPr>
        <p:spPr>
          <a:xfrm>
            <a:off x="10678351" y="5291744"/>
            <a:ext cx="1433851"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#1: Data Collection</a:t>
            </a:r>
          </a:p>
        </p:txBody>
      </p:sp>
      <p:sp>
        <p:nvSpPr>
          <p:cNvPr id="17" name="Callout: Right Arrow 16">
            <a:extLst>
              <a:ext uri="{FF2B5EF4-FFF2-40B4-BE49-F238E27FC236}">
                <a16:creationId xmlns:a16="http://schemas.microsoft.com/office/drawing/2014/main" id="{96D76235-98A5-C463-E058-F7BDC1857741}"/>
              </a:ext>
            </a:extLst>
          </p:cNvPr>
          <p:cNvSpPr/>
          <p:nvPr/>
        </p:nvSpPr>
        <p:spPr>
          <a:xfrm>
            <a:off x="3269973" y="103090"/>
            <a:ext cx="2207550" cy="1058523"/>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 Solution Prioritization</a:t>
            </a:r>
          </a:p>
        </p:txBody>
      </p:sp>
      <p:sp>
        <p:nvSpPr>
          <p:cNvPr id="18" name="Callout: Left Arrow 17">
            <a:extLst>
              <a:ext uri="{FF2B5EF4-FFF2-40B4-BE49-F238E27FC236}">
                <a16:creationId xmlns:a16="http://schemas.microsoft.com/office/drawing/2014/main" id="{9FDC226A-B5FE-6F76-AADC-167D807E8896}"/>
              </a:ext>
            </a:extLst>
          </p:cNvPr>
          <p:cNvSpPr/>
          <p:nvPr/>
        </p:nvSpPr>
        <p:spPr>
          <a:xfrm>
            <a:off x="2279415" y="5321138"/>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Global Synthesis</a:t>
            </a:r>
          </a:p>
        </p:txBody>
      </p:sp>
      <p:sp>
        <p:nvSpPr>
          <p:cNvPr id="19" name="Oval 18">
            <a:extLst>
              <a:ext uri="{FF2B5EF4-FFF2-40B4-BE49-F238E27FC236}">
                <a16:creationId xmlns:a16="http://schemas.microsoft.com/office/drawing/2014/main" id="{4371BD6A-9ED0-B24F-FC29-30227A84B117}"/>
              </a:ext>
            </a:extLst>
          </p:cNvPr>
          <p:cNvSpPr/>
          <p:nvPr/>
        </p:nvSpPr>
        <p:spPr>
          <a:xfrm>
            <a:off x="8948372" y="5152277"/>
            <a:ext cx="499148" cy="47817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X4</a:t>
            </a:r>
            <a:r>
              <a:rPr lang="en-US" dirty="0"/>
              <a:t> </a:t>
            </a:r>
          </a:p>
        </p:txBody>
      </p:sp>
      <p:sp>
        <p:nvSpPr>
          <p:cNvPr id="20" name="Oval 19">
            <a:extLst>
              <a:ext uri="{FF2B5EF4-FFF2-40B4-BE49-F238E27FC236}">
                <a16:creationId xmlns:a16="http://schemas.microsoft.com/office/drawing/2014/main" id="{473045CB-4378-C596-EC47-DBC7C368D701}"/>
              </a:ext>
            </a:extLst>
          </p:cNvPr>
          <p:cNvSpPr/>
          <p:nvPr/>
        </p:nvSpPr>
        <p:spPr>
          <a:xfrm>
            <a:off x="8923446" y="4197976"/>
            <a:ext cx="543951" cy="525203"/>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X4</a:t>
            </a:r>
            <a:r>
              <a:rPr lang="en-US" dirty="0"/>
              <a:t> </a:t>
            </a:r>
          </a:p>
        </p:txBody>
      </p:sp>
      <p:sp>
        <p:nvSpPr>
          <p:cNvPr id="21" name="Oval 20">
            <a:extLst>
              <a:ext uri="{FF2B5EF4-FFF2-40B4-BE49-F238E27FC236}">
                <a16:creationId xmlns:a16="http://schemas.microsoft.com/office/drawing/2014/main" id="{A5E74E14-EF5B-537F-EDE3-6FAB291137A7}"/>
              </a:ext>
            </a:extLst>
          </p:cNvPr>
          <p:cNvSpPr/>
          <p:nvPr/>
        </p:nvSpPr>
        <p:spPr>
          <a:xfrm>
            <a:off x="8923445" y="3349129"/>
            <a:ext cx="527079" cy="525202"/>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X4</a:t>
            </a:r>
            <a:r>
              <a:rPr lang="en-US" sz="1200" dirty="0"/>
              <a:t> </a:t>
            </a:r>
          </a:p>
        </p:txBody>
      </p:sp>
      <p:sp>
        <p:nvSpPr>
          <p:cNvPr id="22" name="Oval 21">
            <a:extLst>
              <a:ext uri="{FF2B5EF4-FFF2-40B4-BE49-F238E27FC236}">
                <a16:creationId xmlns:a16="http://schemas.microsoft.com/office/drawing/2014/main" id="{EDC3A58F-71A3-50AB-B382-730BFBE53A6A}"/>
              </a:ext>
            </a:extLst>
          </p:cNvPr>
          <p:cNvSpPr/>
          <p:nvPr/>
        </p:nvSpPr>
        <p:spPr>
          <a:xfrm>
            <a:off x="8951374" y="6055938"/>
            <a:ext cx="525096" cy="47313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X1</a:t>
            </a:r>
            <a:r>
              <a:rPr lang="en-US" dirty="0"/>
              <a:t> </a:t>
            </a:r>
          </a:p>
        </p:txBody>
      </p:sp>
      <p:pic>
        <p:nvPicPr>
          <p:cNvPr id="23" name="Picture 22">
            <a:extLst>
              <a:ext uri="{FF2B5EF4-FFF2-40B4-BE49-F238E27FC236}">
                <a16:creationId xmlns:a16="http://schemas.microsoft.com/office/drawing/2014/main" id="{6B07A01A-6DE7-14F9-4994-D27C754C61FB}"/>
              </a:ext>
            </a:extLst>
          </p:cNvPr>
          <p:cNvPicPr>
            <a:picLocks noChangeAspect="1"/>
          </p:cNvPicPr>
          <p:nvPr/>
        </p:nvPicPr>
        <p:blipFill>
          <a:blip r:embed="rId7"/>
          <a:stretch>
            <a:fillRect/>
          </a:stretch>
        </p:blipFill>
        <p:spPr>
          <a:xfrm>
            <a:off x="7051355" y="3246001"/>
            <a:ext cx="1392383" cy="944541"/>
          </a:xfrm>
          <a:prstGeom prst="rect">
            <a:avLst/>
          </a:prstGeom>
          <a:ln>
            <a:solidFill>
              <a:schemeClr val="accent1"/>
            </a:solidFill>
          </a:ln>
        </p:spPr>
      </p:pic>
      <p:pic>
        <p:nvPicPr>
          <p:cNvPr id="24" name="Picture 23">
            <a:extLst>
              <a:ext uri="{FF2B5EF4-FFF2-40B4-BE49-F238E27FC236}">
                <a16:creationId xmlns:a16="http://schemas.microsoft.com/office/drawing/2014/main" id="{8438ADE5-48DE-B707-FAD9-45A0FBF26C5D}"/>
              </a:ext>
            </a:extLst>
          </p:cNvPr>
          <p:cNvPicPr>
            <a:picLocks noChangeAspect="1"/>
          </p:cNvPicPr>
          <p:nvPr/>
        </p:nvPicPr>
        <p:blipFill>
          <a:blip r:embed="rId7"/>
          <a:stretch>
            <a:fillRect/>
          </a:stretch>
        </p:blipFill>
        <p:spPr>
          <a:xfrm>
            <a:off x="7047580" y="4245528"/>
            <a:ext cx="1392383" cy="944541"/>
          </a:xfrm>
          <a:prstGeom prst="rect">
            <a:avLst/>
          </a:prstGeom>
          <a:ln>
            <a:solidFill>
              <a:schemeClr val="accent1"/>
            </a:solidFill>
          </a:ln>
        </p:spPr>
      </p:pic>
      <p:cxnSp>
        <p:nvCxnSpPr>
          <p:cNvPr id="28" name="Straight Arrow Connector 27">
            <a:extLst>
              <a:ext uri="{FF2B5EF4-FFF2-40B4-BE49-F238E27FC236}">
                <a16:creationId xmlns:a16="http://schemas.microsoft.com/office/drawing/2014/main" id="{DADA8517-D8B5-242C-030B-D6380974DF85}"/>
              </a:ext>
            </a:extLst>
          </p:cNvPr>
          <p:cNvCxnSpPr>
            <a:cxnSpLocks/>
            <a:stCxn id="24" idx="1"/>
          </p:cNvCxnSpPr>
          <p:nvPr/>
        </p:nvCxnSpPr>
        <p:spPr>
          <a:xfrm flipH="1" flipV="1">
            <a:off x="4582695" y="4700817"/>
            <a:ext cx="2464885" cy="16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C2385A-6A5C-26FB-48DD-260E3FEF34DD}"/>
              </a:ext>
            </a:extLst>
          </p:cNvPr>
          <p:cNvCxnSpPr>
            <a:cxnSpLocks/>
          </p:cNvCxnSpPr>
          <p:nvPr/>
        </p:nvCxnSpPr>
        <p:spPr>
          <a:xfrm flipH="1">
            <a:off x="4592952" y="3590101"/>
            <a:ext cx="2454628" cy="674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5507654-8519-C5BA-3F55-909585D4B264}"/>
              </a:ext>
            </a:extLst>
          </p:cNvPr>
          <p:cNvCxnSpPr>
            <a:cxnSpLocks/>
          </p:cNvCxnSpPr>
          <p:nvPr/>
        </p:nvCxnSpPr>
        <p:spPr>
          <a:xfrm flipH="1">
            <a:off x="8439963" y="4532218"/>
            <a:ext cx="498921" cy="207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C902BE0-EF44-44E1-76B2-FB2D03237FD1}"/>
              </a:ext>
            </a:extLst>
          </p:cNvPr>
          <p:cNvCxnSpPr>
            <a:cxnSpLocks/>
          </p:cNvCxnSpPr>
          <p:nvPr/>
        </p:nvCxnSpPr>
        <p:spPr>
          <a:xfrm flipH="1">
            <a:off x="8439963" y="3793705"/>
            <a:ext cx="535433" cy="656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A86AB4C-99BF-AC2A-7D73-CD4C8E28DD23}"/>
              </a:ext>
            </a:extLst>
          </p:cNvPr>
          <p:cNvCxnSpPr>
            <a:cxnSpLocks/>
            <a:stCxn id="21" idx="1"/>
            <a:endCxn id="23" idx="3"/>
          </p:cNvCxnSpPr>
          <p:nvPr/>
        </p:nvCxnSpPr>
        <p:spPr>
          <a:xfrm flipH="1">
            <a:off x="8443738" y="3426043"/>
            <a:ext cx="556896" cy="292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FB4AD66-3266-8AA4-734B-687691FB9BA1}"/>
              </a:ext>
            </a:extLst>
          </p:cNvPr>
          <p:cNvCxnSpPr>
            <a:cxnSpLocks/>
          </p:cNvCxnSpPr>
          <p:nvPr/>
        </p:nvCxnSpPr>
        <p:spPr>
          <a:xfrm flipV="1">
            <a:off x="4372312" y="4668135"/>
            <a:ext cx="109572" cy="444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59ECCA8-55AF-DED2-3B70-284AB06493B7}"/>
              </a:ext>
            </a:extLst>
          </p:cNvPr>
          <p:cNvCxnSpPr>
            <a:cxnSpLocks/>
          </p:cNvCxnSpPr>
          <p:nvPr/>
        </p:nvCxnSpPr>
        <p:spPr>
          <a:xfrm flipH="1" flipV="1">
            <a:off x="8468942" y="3938202"/>
            <a:ext cx="499855" cy="386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3766670-19B9-6782-E8CF-29193EDE1CE8}"/>
              </a:ext>
            </a:extLst>
          </p:cNvPr>
          <p:cNvCxnSpPr>
            <a:cxnSpLocks/>
          </p:cNvCxnSpPr>
          <p:nvPr/>
        </p:nvCxnSpPr>
        <p:spPr>
          <a:xfrm flipH="1" flipV="1">
            <a:off x="8439963" y="4931543"/>
            <a:ext cx="498921" cy="389595"/>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B512212F-0107-D47F-F07B-D818D5F7FB68}"/>
              </a:ext>
            </a:extLst>
          </p:cNvPr>
          <p:cNvPicPr>
            <a:picLocks noChangeAspect="1"/>
          </p:cNvPicPr>
          <p:nvPr/>
        </p:nvPicPr>
        <p:blipFill>
          <a:blip r:embed="rId8"/>
          <a:stretch>
            <a:fillRect/>
          </a:stretch>
        </p:blipFill>
        <p:spPr>
          <a:xfrm>
            <a:off x="2416452" y="3655685"/>
            <a:ext cx="2202689" cy="1491001"/>
          </a:xfrm>
          <a:prstGeom prst="rect">
            <a:avLst/>
          </a:prstGeom>
          <a:ln>
            <a:solidFill>
              <a:schemeClr val="accent1"/>
            </a:solidFill>
          </a:ln>
        </p:spPr>
      </p:pic>
      <p:cxnSp>
        <p:nvCxnSpPr>
          <p:cNvPr id="117" name="Straight Connector 116">
            <a:extLst>
              <a:ext uri="{FF2B5EF4-FFF2-40B4-BE49-F238E27FC236}">
                <a16:creationId xmlns:a16="http://schemas.microsoft.com/office/drawing/2014/main" id="{9266E7F9-89CB-2BAD-A828-566F22DA0F19}"/>
              </a:ext>
            </a:extLst>
          </p:cNvPr>
          <p:cNvCxnSpPr/>
          <p:nvPr/>
        </p:nvCxnSpPr>
        <p:spPr>
          <a:xfrm>
            <a:off x="0" y="3140763"/>
            <a:ext cx="12192000" cy="0"/>
          </a:xfrm>
          <a:prstGeom prst="line">
            <a:avLst/>
          </a:prstGeom>
        </p:spPr>
        <p:style>
          <a:lnRef idx="1">
            <a:schemeClr val="accent6"/>
          </a:lnRef>
          <a:fillRef idx="0">
            <a:schemeClr val="accent6"/>
          </a:fillRef>
          <a:effectRef idx="0">
            <a:schemeClr val="accent6"/>
          </a:effectRef>
          <a:fontRef idx="minor">
            <a:schemeClr val="tx1"/>
          </a:fontRef>
        </p:style>
      </p:cxnSp>
      <p:sp>
        <p:nvSpPr>
          <p:cNvPr id="118" name="Rectangle 117">
            <a:extLst>
              <a:ext uri="{FF2B5EF4-FFF2-40B4-BE49-F238E27FC236}">
                <a16:creationId xmlns:a16="http://schemas.microsoft.com/office/drawing/2014/main" id="{74C8DF74-868D-5C6F-8DD0-3B5C25F2F3D6}"/>
              </a:ext>
            </a:extLst>
          </p:cNvPr>
          <p:cNvSpPr/>
          <p:nvPr/>
        </p:nvSpPr>
        <p:spPr>
          <a:xfrm rot="16200000">
            <a:off x="-1338314" y="4762821"/>
            <a:ext cx="3317153" cy="396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19" name="Rectangle 118">
            <a:extLst>
              <a:ext uri="{FF2B5EF4-FFF2-40B4-BE49-F238E27FC236}">
                <a16:creationId xmlns:a16="http://schemas.microsoft.com/office/drawing/2014/main" id="{A22378AF-8BB6-DCB0-0D4E-C39804890D31}"/>
              </a:ext>
            </a:extLst>
          </p:cNvPr>
          <p:cNvSpPr/>
          <p:nvPr/>
        </p:nvSpPr>
        <p:spPr>
          <a:xfrm rot="5400000">
            <a:off x="10402474" y="1364110"/>
            <a:ext cx="2938530" cy="396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
        <p:nvSpPr>
          <p:cNvPr id="120" name="Oval 119">
            <a:extLst>
              <a:ext uri="{FF2B5EF4-FFF2-40B4-BE49-F238E27FC236}">
                <a16:creationId xmlns:a16="http://schemas.microsoft.com/office/drawing/2014/main" id="{28E08120-A4A6-1538-FF4E-DACFCB84A2BE}"/>
              </a:ext>
            </a:extLst>
          </p:cNvPr>
          <p:cNvSpPr/>
          <p:nvPr/>
        </p:nvSpPr>
        <p:spPr>
          <a:xfrm>
            <a:off x="4060773" y="3148516"/>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21" name="Callout: Right Arrow 120">
            <a:extLst>
              <a:ext uri="{FF2B5EF4-FFF2-40B4-BE49-F238E27FC236}">
                <a16:creationId xmlns:a16="http://schemas.microsoft.com/office/drawing/2014/main" id="{BEC8997D-8015-E6A8-5926-8E18D6A9FD42}"/>
              </a:ext>
            </a:extLst>
          </p:cNvPr>
          <p:cNvSpPr/>
          <p:nvPr/>
        </p:nvSpPr>
        <p:spPr>
          <a:xfrm>
            <a:off x="157173" y="1916682"/>
            <a:ext cx="2366025" cy="1093305"/>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Brainstorming Ideation</a:t>
            </a:r>
          </a:p>
        </p:txBody>
      </p:sp>
      <p:pic>
        <p:nvPicPr>
          <p:cNvPr id="122" name="Picture 121">
            <a:extLst>
              <a:ext uri="{FF2B5EF4-FFF2-40B4-BE49-F238E27FC236}">
                <a16:creationId xmlns:a16="http://schemas.microsoft.com/office/drawing/2014/main" id="{D024F8B2-8821-E443-3DC3-D14B5A58D444}"/>
              </a:ext>
            </a:extLst>
          </p:cNvPr>
          <p:cNvPicPr>
            <a:picLocks noChangeAspect="1"/>
          </p:cNvPicPr>
          <p:nvPr/>
        </p:nvPicPr>
        <p:blipFill>
          <a:blip r:embed="rId9"/>
          <a:stretch>
            <a:fillRect/>
          </a:stretch>
        </p:blipFill>
        <p:spPr>
          <a:xfrm rot="5400000">
            <a:off x="2859756" y="1316255"/>
            <a:ext cx="1405990" cy="2039887"/>
          </a:xfrm>
          <a:prstGeom prst="rect">
            <a:avLst/>
          </a:prstGeom>
          <a:solidFill>
            <a:srgbClr val="FFFFFF"/>
          </a:solidFill>
          <a:ln>
            <a:solidFill>
              <a:schemeClr val="accent1"/>
            </a:solidFill>
          </a:ln>
        </p:spPr>
      </p:pic>
      <p:sp>
        <p:nvSpPr>
          <p:cNvPr id="123" name="Rectangle: Rounded Corners 122">
            <a:extLst>
              <a:ext uri="{FF2B5EF4-FFF2-40B4-BE49-F238E27FC236}">
                <a16:creationId xmlns:a16="http://schemas.microsoft.com/office/drawing/2014/main" id="{79C69A27-5833-B8A9-70FB-75140CF52B49}"/>
              </a:ext>
            </a:extLst>
          </p:cNvPr>
          <p:cNvSpPr/>
          <p:nvPr/>
        </p:nvSpPr>
        <p:spPr>
          <a:xfrm>
            <a:off x="5298340" y="1465447"/>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id="{AC25C945-7A8B-6028-4130-2D6B6DE4603B}"/>
              </a:ext>
            </a:extLst>
          </p:cNvPr>
          <p:cNvSpPr/>
          <p:nvPr/>
        </p:nvSpPr>
        <p:spPr>
          <a:xfrm>
            <a:off x="5943416" y="2477746"/>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id="{C0CE6E07-E013-C3BD-CFC9-BBAE3D7F100D}"/>
              </a:ext>
            </a:extLst>
          </p:cNvPr>
          <p:cNvSpPr/>
          <p:nvPr/>
        </p:nvSpPr>
        <p:spPr>
          <a:xfrm>
            <a:off x="6062730" y="1542841"/>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63207B76-09D8-E391-E4B6-1F69537A401B}"/>
              </a:ext>
            </a:extLst>
          </p:cNvPr>
          <p:cNvSpPr/>
          <p:nvPr/>
        </p:nvSpPr>
        <p:spPr>
          <a:xfrm>
            <a:off x="5196766" y="1979291"/>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83A7F921-EEF5-E2A4-8B6D-715BCC23AD97}"/>
              </a:ext>
            </a:extLst>
          </p:cNvPr>
          <p:cNvSpPr/>
          <p:nvPr/>
        </p:nvSpPr>
        <p:spPr>
          <a:xfrm>
            <a:off x="5298675" y="2513282"/>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9CEA5968-FAED-803B-2728-AACFA6BA5EFA}"/>
              </a:ext>
            </a:extLst>
          </p:cNvPr>
          <p:cNvSpPr/>
          <p:nvPr/>
        </p:nvSpPr>
        <p:spPr>
          <a:xfrm>
            <a:off x="6675452" y="2401408"/>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FA2B57A3-5229-4AE1-36DD-3B7CEBBD917C}"/>
              </a:ext>
            </a:extLst>
          </p:cNvPr>
          <p:cNvSpPr/>
          <p:nvPr/>
        </p:nvSpPr>
        <p:spPr>
          <a:xfrm>
            <a:off x="5778697" y="2645627"/>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8" name="Rectangle: Rounded Corners 137">
            <a:extLst>
              <a:ext uri="{FF2B5EF4-FFF2-40B4-BE49-F238E27FC236}">
                <a16:creationId xmlns:a16="http://schemas.microsoft.com/office/drawing/2014/main" id="{B65B22B4-485F-8472-CB5C-E0FF7FA6BE1E}"/>
              </a:ext>
            </a:extLst>
          </p:cNvPr>
          <p:cNvSpPr/>
          <p:nvPr/>
        </p:nvSpPr>
        <p:spPr>
          <a:xfrm>
            <a:off x="4923956" y="2611871"/>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C5267D20-B075-4EF2-02B6-36A6169348A1}"/>
              </a:ext>
            </a:extLst>
          </p:cNvPr>
          <p:cNvSpPr/>
          <p:nvPr/>
        </p:nvSpPr>
        <p:spPr>
          <a:xfrm>
            <a:off x="4943061" y="1421903"/>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907478AB-6919-FEA5-2859-8979A11BB7ED}"/>
              </a:ext>
            </a:extLst>
          </p:cNvPr>
          <p:cNvSpPr/>
          <p:nvPr/>
        </p:nvSpPr>
        <p:spPr>
          <a:xfrm>
            <a:off x="5610385" y="2181357"/>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A3DD3C3A-964D-11FA-1B71-263FF6A61CDC}"/>
              </a:ext>
            </a:extLst>
          </p:cNvPr>
          <p:cNvSpPr/>
          <p:nvPr/>
        </p:nvSpPr>
        <p:spPr>
          <a:xfrm>
            <a:off x="5636257" y="1804470"/>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0B4E6CB2-84C3-DDA7-95A1-F41848AFDE78}"/>
              </a:ext>
            </a:extLst>
          </p:cNvPr>
          <p:cNvSpPr/>
          <p:nvPr/>
        </p:nvSpPr>
        <p:spPr>
          <a:xfrm>
            <a:off x="6024004" y="2062205"/>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ACA6C5AE-90C2-B576-71CE-75F91D6C1347}"/>
              </a:ext>
            </a:extLst>
          </p:cNvPr>
          <p:cNvSpPr/>
          <p:nvPr/>
        </p:nvSpPr>
        <p:spPr>
          <a:xfrm>
            <a:off x="5670811" y="1614988"/>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D3219759-249B-8621-6DBC-3807EC7F019F}"/>
              </a:ext>
            </a:extLst>
          </p:cNvPr>
          <p:cNvSpPr/>
          <p:nvPr/>
        </p:nvSpPr>
        <p:spPr>
          <a:xfrm>
            <a:off x="5091294" y="2175479"/>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8" name="Rectangle: Rounded Corners 147">
            <a:extLst>
              <a:ext uri="{FF2B5EF4-FFF2-40B4-BE49-F238E27FC236}">
                <a16:creationId xmlns:a16="http://schemas.microsoft.com/office/drawing/2014/main" id="{2E8152D1-FFAD-DFEB-D8FB-FCD44F4B0FFC}"/>
              </a:ext>
            </a:extLst>
          </p:cNvPr>
          <p:cNvSpPr/>
          <p:nvPr/>
        </p:nvSpPr>
        <p:spPr>
          <a:xfrm>
            <a:off x="6230323" y="2278741"/>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C9B9ED96-4D81-6878-90C2-F7833AAC8E00}"/>
              </a:ext>
            </a:extLst>
          </p:cNvPr>
          <p:cNvSpPr/>
          <p:nvPr/>
        </p:nvSpPr>
        <p:spPr>
          <a:xfrm>
            <a:off x="6166687" y="1874349"/>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D33AACEA-AB91-FCFA-D960-21C4513A2671}"/>
              </a:ext>
            </a:extLst>
          </p:cNvPr>
          <p:cNvSpPr/>
          <p:nvPr/>
        </p:nvSpPr>
        <p:spPr>
          <a:xfrm>
            <a:off x="6827789" y="2051258"/>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1" name="Rectangle: Rounded Corners 150">
            <a:extLst>
              <a:ext uri="{FF2B5EF4-FFF2-40B4-BE49-F238E27FC236}">
                <a16:creationId xmlns:a16="http://schemas.microsoft.com/office/drawing/2014/main" id="{48CB0E03-B813-B4F8-6078-5FC0E04361F2}"/>
              </a:ext>
            </a:extLst>
          </p:cNvPr>
          <p:cNvSpPr/>
          <p:nvPr/>
        </p:nvSpPr>
        <p:spPr>
          <a:xfrm>
            <a:off x="6251848" y="2791307"/>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EA54DE56-A3D7-C900-58D4-324D87445A81}"/>
              </a:ext>
            </a:extLst>
          </p:cNvPr>
          <p:cNvSpPr/>
          <p:nvPr/>
        </p:nvSpPr>
        <p:spPr>
          <a:xfrm>
            <a:off x="4993703" y="1770617"/>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DA541001-FB6F-6655-EDB7-DB02E77AECEB}"/>
              </a:ext>
            </a:extLst>
          </p:cNvPr>
          <p:cNvSpPr/>
          <p:nvPr/>
        </p:nvSpPr>
        <p:spPr>
          <a:xfrm>
            <a:off x="6389642" y="1774734"/>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4" name="Rectangle: Rounded Corners 153">
            <a:extLst>
              <a:ext uri="{FF2B5EF4-FFF2-40B4-BE49-F238E27FC236}">
                <a16:creationId xmlns:a16="http://schemas.microsoft.com/office/drawing/2014/main" id="{41739DA8-CB3D-48D9-B3F0-4AE7F418E21E}"/>
              </a:ext>
            </a:extLst>
          </p:cNvPr>
          <p:cNvSpPr/>
          <p:nvPr/>
        </p:nvSpPr>
        <p:spPr>
          <a:xfrm>
            <a:off x="6463871" y="2442430"/>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71259EE3-E0ED-A162-9B2C-8FFEEADB8BDC}"/>
              </a:ext>
            </a:extLst>
          </p:cNvPr>
          <p:cNvSpPr/>
          <p:nvPr/>
        </p:nvSpPr>
        <p:spPr>
          <a:xfrm>
            <a:off x="4820307" y="2198997"/>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C4AFE404-3784-F85E-2DA4-33F9A4AECCD3}"/>
              </a:ext>
            </a:extLst>
          </p:cNvPr>
          <p:cNvSpPr/>
          <p:nvPr/>
        </p:nvSpPr>
        <p:spPr>
          <a:xfrm>
            <a:off x="5478798" y="1975779"/>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BDA61F29-034E-828F-CC34-29B1DC758DC5}"/>
              </a:ext>
            </a:extLst>
          </p:cNvPr>
          <p:cNvSpPr/>
          <p:nvPr/>
        </p:nvSpPr>
        <p:spPr>
          <a:xfrm>
            <a:off x="5413328" y="2694879"/>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3544F900-D59E-C31C-6532-36182035B217}"/>
              </a:ext>
            </a:extLst>
          </p:cNvPr>
          <p:cNvSpPr/>
          <p:nvPr/>
        </p:nvSpPr>
        <p:spPr>
          <a:xfrm>
            <a:off x="6732277" y="1683463"/>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BB0C3C4F-06BF-7107-F331-8EF280572DBB}"/>
              </a:ext>
            </a:extLst>
          </p:cNvPr>
          <p:cNvSpPr/>
          <p:nvPr/>
        </p:nvSpPr>
        <p:spPr>
          <a:xfrm>
            <a:off x="6611128" y="2799285"/>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2B79CB9E-FBE6-D61C-E96A-FC81761570DA}"/>
              </a:ext>
            </a:extLst>
          </p:cNvPr>
          <p:cNvSpPr/>
          <p:nvPr/>
        </p:nvSpPr>
        <p:spPr>
          <a:xfrm>
            <a:off x="1978204" y="1245221"/>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62" name="Callout: Right Arrow 161">
            <a:extLst>
              <a:ext uri="{FF2B5EF4-FFF2-40B4-BE49-F238E27FC236}">
                <a16:creationId xmlns:a16="http://schemas.microsoft.com/office/drawing/2014/main" id="{66237685-D261-5484-F2D1-BD4C0B2FAFA0}"/>
              </a:ext>
            </a:extLst>
          </p:cNvPr>
          <p:cNvSpPr/>
          <p:nvPr/>
        </p:nvSpPr>
        <p:spPr>
          <a:xfrm>
            <a:off x="7755980" y="328933"/>
            <a:ext cx="1852527" cy="822102"/>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 Action Planning</a:t>
            </a:r>
          </a:p>
        </p:txBody>
      </p:sp>
      <p:pic>
        <p:nvPicPr>
          <p:cNvPr id="163" name="Picture 162">
            <a:extLst>
              <a:ext uri="{FF2B5EF4-FFF2-40B4-BE49-F238E27FC236}">
                <a16:creationId xmlns:a16="http://schemas.microsoft.com/office/drawing/2014/main" id="{645B9545-0FE3-E6C5-527F-5B2202EC3BBA}"/>
              </a:ext>
            </a:extLst>
          </p:cNvPr>
          <p:cNvPicPr>
            <a:picLocks noChangeAspect="1"/>
          </p:cNvPicPr>
          <p:nvPr/>
        </p:nvPicPr>
        <p:blipFill>
          <a:blip r:embed="rId10"/>
          <a:stretch>
            <a:fillRect/>
          </a:stretch>
        </p:blipFill>
        <p:spPr>
          <a:xfrm rot="5400000">
            <a:off x="5874110" y="-342887"/>
            <a:ext cx="1325187" cy="2107679"/>
          </a:xfrm>
          <a:prstGeom prst="rect">
            <a:avLst/>
          </a:prstGeom>
          <a:ln>
            <a:solidFill>
              <a:schemeClr val="accent1"/>
            </a:solidFill>
          </a:ln>
        </p:spPr>
      </p:pic>
      <p:pic>
        <p:nvPicPr>
          <p:cNvPr id="164" name="Picture 163">
            <a:extLst>
              <a:ext uri="{FF2B5EF4-FFF2-40B4-BE49-F238E27FC236}">
                <a16:creationId xmlns:a16="http://schemas.microsoft.com/office/drawing/2014/main" id="{6A2DD9E6-6F66-06F7-3C21-25BEDE749AFE}"/>
              </a:ext>
            </a:extLst>
          </p:cNvPr>
          <p:cNvPicPr>
            <a:picLocks noChangeAspect="1"/>
          </p:cNvPicPr>
          <p:nvPr/>
        </p:nvPicPr>
        <p:blipFill>
          <a:blip r:embed="rId11"/>
          <a:stretch>
            <a:fillRect/>
          </a:stretch>
        </p:blipFill>
        <p:spPr>
          <a:xfrm rot="5400000">
            <a:off x="9971689" y="-149991"/>
            <a:ext cx="1125289" cy="1721886"/>
          </a:xfrm>
          <a:prstGeom prst="rect">
            <a:avLst/>
          </a:prstGeom>
          <a:noFill/>
          <a:ln>
            <a:solidFill>
              <a:schemeClr val="accent1"/>
            </a:solidFill>
          </a:ln>
        </p:spPr>
      </p:pic>
      <p:sp>
        <p:nvSpPr>
          <p:cNvPr id="167" name="Oval 166">
            <a:extLst>
              <a:ext uri="{FF2B5EF4-FFF2-40B4-BE49-F238E27FC236}">
                <a16:creationId xmlns:a16="http://schemas.microsoft.com/office/drawing/2014/main" id="{DA29FACC-984D-5D82-9B73-68514C774288}"/>
              </a:ext>
            </a:extLst>
          </p:cNvPr>
          <p:cNvSpPr/>
          <p:nvPr/>
        </p:nvSpPr>
        <p:spPr>
          <a:xfrm>
            <a:off x="8499717" y="1718149"/>
            <a:ext cx="122320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Inspiration Cards</a:t>
            </a:r>
          </a:p>
        </p:txBody>
      </p:sp>
      <p:pic>
        <p:nvPicPr>
          <p:cNvPr id="166" name="Graphic 165" descr="Lightbulb outline">
            <a:extLst>
              <a:ext uri="{FF2B5EF4-FFF2-40B4-BE49-F238E27FC236}">
                <a16:creationId xmlns:a16="http://schemas.microsoft.com/office/drawing/2014/main" id="{0F2367E7-6ED6-1E7A-A4D2-B7314B06D2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59468" y="1565087"/>
            <a:ext cx="605608" cy="605608"/>
          </a:xfrm>
          <a:prstGeom prst="rect">
            <a:avLst/>
          </a:prstGeom>
        </p:spPr>
      </p:pic>
      <p:sp>
        <p:nvSpPr>
          <p:cNvPr id="168" name="Oval 167">
            <a:extLst>
              <a:ext uri="{FF2B5EF4-FFF2-40B4-BE49-F238E27FC236}">
                <a16:creationId xmlns:a16="http://schemas.microsoft.com/office/drawing/2014/main" id="{869A33AB-1067-BF8C-F077-20EE65E28A97}"/>
              </a:ext>
            </a:extLst>
          </p:cNvPr>
          <p:cNvSpPr/>
          <p:nvPr/>
        </p:nvSpPr>
        <p:spPr>
          <a:xfrm>
            <a:off x="10790154" y="3590101"/>
            <a:ext cx="127965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Influencing Factor Cards</a:t>
            </a:r>
          </a:p>
        </p:txBody>
      </p:sp>
      <p:sp>
        <p:nvSpPr>
          <p:cNvPr id="31" name="Callout: Left Arrow 30">
            <a:extLst>
              <a:ext uri="{FF2B5EF4-FFF2-40B4-BE49-F238E27FC236}">
                <a16:creationId xmlns:a16="http://schemas.microsoft.com/office/drawing/2014/main" id="{69A4EFC2-7A49-2EE1-EDD8-3045249B0748}"/>
              </a:ext>
            </a:extLst>
          </p:cNvPr>
          <p:cNvSpPr/>
          <p:nvPr/>
        </p:nvSpPr>
        <p:spPr>
          <a:xfrm>
            <a:off x="6854796" y="5295306"/>
            <a:ext cx="1433851"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#2: Daily Synthesis</a:t>
            </a:r>
          </a:p>
        </p:txBody>
      </p:sp>
      <p:cxnSp>
        <p:nvCxnSpPr>
          <p:cNvPr id="40" name="Straight Arrow Connector 39">
            <a:extLst>
              <a:ext uri="{FF2B5EF4-FFF2-40B4-BE49-F238E27FC236}">
                <a16:creationId xmlns:a16="http://schemas.microsoft.com/office/drawing/2014/main" id="{17FAD789-BEB9-F1FF-E139-23B4AF3563DD}"/>
              </a:ext>
            </a:extLst>
          </p:cNvPr>
          <p:cNvCxnSpPr>
            <a:cxnSpLocks/>
            <a:endCxn id="23" idx="3"/>
          </p:cNvCxnSpPr>
          <p:nvPr/>
        </p:nvCxnSpPr>
        <p:spPr>
          <a:xfrm flipH="1" flipV="1">
            <a:off x="8443738" y="3718272"/>
            <a:ext cx="662481" cy="2358543"/>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7838F10-A93B-3CAB-857A-007FC172AC76}"/>
              </a:ext>
            </a:extLst>
          </p:cNvPr>
          <p:cNvCxnSpPr>
            <a:cxnSpLocks/>
          </p:cNvCxnSpPr>
          <p:nvPr/>
        </p:nvCxnSpPr>
        <p:spPr>
          <a:xfrm flipH="1" flipV="1">
            <a:off x="8490759" y="4066209"/>
            <a:ext cx="724718" cy="1974816"/>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4" name="Arrow: Bent 53">
            <a:extLst>
              <a:ext uri="{FF2B5EF4-FFF2-40B4-BE49-F238E27FC236}">
                <a16:creationId xmlns:a16="http://schemas.microsoft.com/office/drawing/2014/main" id="{7E202330-E288-B4C2-C3A9-0F6C7227EDD5}"/>
              </a:ext>
            </a:extLst>
          </p:cNvPr>
          <p:cNvSpPr/>
          <p:nvPr/>
        </p:nvSpPr>
        <p:spPr>
          <a:xfrm rot="16200000">
            <a:off x="658820" y="3061312"/>
            <a:ext cx="1638517" cy="1717872"/>
          </a:xfrm>
          <a:prstGeom prst="ben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hought Bubble: Cloud 2">
            <a:extLst>
              <a:ext uri="{FF2B5EF4-FFF2-40B4-BE49-F238E27FC236}">
                <a16:creationId xmlns:a16="http://schemas.microsoft.com/office/drawing/2014/main" id="{5926D819-5B1D-0B83-834E-ADE92F874B79}"/>
              </a:ext>
            </a:extLst>
          </p:cNvPr>
          <p:cNvSpPr/>
          <p:nvPr/>
        </p:nvSpPr>
        <p:spPr>
          <a:xfrm>
            <a:off x="6750778" y="1681714"/>
            <a:ext cx="1062986" cy="985851"/>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Ideas on wall</a:t>
            </a:r>
          </a:p>
        </p:txBody>
      </p:sp>
    </p:spTree>
    <p:extLst>
      <p:ext uri="{BB962C8B-B14F-4D97-AF65-F5344CB8AC3E}">
        <p14:creationId xmlns:p14="http://schemas.microsoft.com/office/powerpoint/2010/main" val="256498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518329" y="86148"/>
            <a:ext cx="2581349" cy="787814"/>
          </a:xfrm>
        </p:spPr>
        <p:txBody>
          <a:bodyPr/>
          <a:lstStyle/>
          <a:p>
            <a:r>
              <a:rPr lang="en-US" dirty="0"/>
              <a:t>Overall Flow</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
        <p:nvSpPr>
          <p:cNvPr id="17" name="Callout: Right Arrow 16">
            <a:extLst>
              <a:ext uri="{FF2B5EF4-FFF2-40B4-BE49-F238E27FC236}">
                <a16:creationId xmlns:a16="http://schemas.microsoft.com/office/drawing/2014/main" id="{96D76235-98A5-C463-E058-F7BDC1857741}"/>
              </a:ext>
            </a:extLst>
          </p:cNvPr>
          <p:cNvSpPr/>
          <p:nvPr/>
        </p:nvSpPr>
        <p:spPr>
          <a:xfrm>
            <a:off x="5003874" y="1088003"/>
            <a:ext cx="2207550" cy="1058523"/>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 Solution Prioritization</a:t>
            </a:r>
          </a:p>
        </p:txBody>
      </p:sp>
      <p:sp>
        <p:nvSpPr>
          <p:cNvPr id="18" name="Callout: Left Arrow 17">
            <a:extLst>
              <a:ext uri="{FF2B5EF4-FFF2-40B4-BE49-F238E27FC236}">
                <a16:creationId xmlns:a16="http://schemas.microsoft.com/office/drawing/2014/main" id="{9FDC226A-B5FE-6F76-AADC-167D807E8896}"/>
              </a:ext>
            </a:extLst>
          </p:cNvPr>
          <p:cNvSpPr/>
          <p:nvPr/>
        </p:nvSpPr>
        <p:spPr>
          <a:xfrm>
            <a:off x="1726508" y="4013716"/>
            <a:ext cx="3018119" cy="124535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Global Synthesis</a:t>
            </a:r>
          </a:p>
        </p:txBody>
      </p:sp>
      <p:cxnSp>
        <p:nvCxnSpPr>
          <p:cNvPr id="117" name="Straight Connector 116">
            <a:extLst>
              <a:ext uri="{FF2B5EF4-FFF2-40B4-BE49-F238E27FC236}">
                <a16:creationId xmlns:a16="http://schemas.microsoft.com/office/drawing/2014/main" id="{9266E7F9-89CB-2BAD-A828-566F22DA0F19}"/>
              </a:ext>
            </a:extLst>
          </p:cNvPr>
          <p:cNvCxnSpPr/>
          <p:nvPr/>
        </p:nvCxnSpPr>
        <p:spPr>
          <a:xfrm>
            <a:off x="0" y="3140763"/>
            <a:ext cx="12192000" cy="0"/>
          </a:xfrm>
          <a:prstGeom prst="line">
            <a:avLst/>
          </a:prstGeom>
        </p:spPr>
        <p:style>
          <a:lnRef idx="1">
            <a:schemeClr val="accent6"/>
          </a:lnRef>
          <a:fillRef idx="0">
            <a:schemeClr val="accent6"/>
          </a:fillRef>
          <a:effectRef idx="0">
            <a:schemeClr val="accent6"/>
          </a:effectRef>
          <a:fontRef idx="minor">
            <a:schemeClr val="tx1"/>
          </a:fontRef>
        </p:style>
      </p:cxnSp>
      <p:sp>
        <p:nvSpPr>
          <p:cNvPr id="118" name="Rectangle 117">
            <a:extLst>
              <a:ext uri="{FF2B5EF4-FFF2-40B4-BE49-F238E27FC236}">
                <a16:creationId xmlns:a16="http://schemas.microsoft.com/office/drawing/2014/main" id="{74C8DF74-868D-5C6F-8DD0-3B5C25F2F3D6}"/>
              </a:ext>
            </a:extLst>
          </p:cNvPr>
          <p:cNvSpPr/>
          <p:nvPr/>
        </p:nvSpPr>
        <p:spPr>
          <a:xfrm rot="16200000">
            <a:off x="-1338314" y="4762821"/>
            <a:ext cx="3317153" cy="3961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19" name="Rectangle 118">
            <a:extLst>
              <a:ext uri="{FF2B5EF4-FFF2-40B4-BE49-F238E27FC236}">
                <a16:creationId xmlns:a16="http://schemas.microsoft.com/office/drawing/2014/main" id="{A22378AF-8BB6-DCB0-0D4E-C39804890D31}"/>
              </a:ext>
            </a:extLst>
          </p:cNvPr>
          <p:cNvSpPr/>
          <p:nvPr/>
        </p:nvSpPr>
        <p:spPr>
          <a:xfrm rot="5400000">
            <a:off x="10402474" y="1364110"/>
            <a:ext cx="2938530" cy="3961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
        <p:nvSpPr>
          <p:cNvPr id="120" name="Oval 119">
            <a:extLst>
              <a:ext uri="{FF2B5EF4-FFF2-40B4-BE49-F238E27FC236}">
                <a16:creationId xmlns:a16="http://schemas.microsoft.com/office/drawing/2014/main" id="{28E08120-A4A6-1538-FF4E-DACFCB84A2BE}"/>
              </a:ext>
            </a:extLst>
          </p:cNvPr>
          <p:cNvSpPr/>
          <p:nvPr/>
        </p:nvSpPr>
        <p:spPr>
          <a:xfrm>
            <a:off x="1704832" y="3250086"/>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21" name="Callout: Right Arrow 120">
            <a:extLst>
              <a:ext uri="{FF2B5EF4-FFF2-40B4-BE49-F238E27FC236}">
                <a16:creationId xmlns:a16="http://schemas.microsoft.com/office/drawing/2014/main" id="{BEC8997D-8015-E6A8-5926-8E18D6A9FD42}"/>
              </a:ext>
            </a:extLst>
          </p:cNvPr>
          <p:cNvSpPr/>
          <p:nvPr/>
        </p:nvSpPr>
        <p:spPr>
          <a:xfrm>
            <a:off x="1916665" y="1074545"/>
            <a:ext cx="2366025" cy="1093305"/>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Brainstorming Ideation</a:t>
            </a:r>
          </a:p>
        </p:txBody>
      </p:sp>
      <p:sp>
        <p:nvSpPr>
          <p:cNvPr id="161" name="Oval 160">
            <a:extLst>
              <a:ext uri="{FF2B5EF4-FFF2-40B4-BE49-F238E27FC236}">
                <a16:creationId xmlns:a16="http://schemas.microsoft.com/office/drawing/2014/main" id="{2B79CB9E-FBE6-D61C-E96A-FC81761570DA}"/>
              </a:ext>
            </a:extLst>
          </p:cNvPr>
          <p:cNvSpPr/>
          <p:nvPr/>
        </p:nvSpPr>
        <p:spPr>
          <a:xfrm>
            <a:off x="3235568" y="306556"/>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62" name="Callout: Right Arrow 161">
            <a:extLst>
              <a:ext uri="{FF2B5EF4-FFF2-40B4-BE49-F238E27FC236}">
                <a16:creationId xmlns:a16="http://schemas.microsoft.com/office/drawing/2014/main" id="{66237685-D261-5484-F2D1-BD4C0B2FAFA0}"/>
              </a:ext>
            </a:extLst>
          </p:cNvPr>
          <p:cNvSpPr/>
          <p:nvPr/>
        </p:nvSpPr>
        <p:spPr>
          <a:xfrm>
            <a:off x="8015916" y="1156575"/>
            <a:ext cx="2207550" cy="952215"/>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 Action Planning</a:t>
            </a:r>
          </a:p>
        </p:txBody>
      </p:sp>
      <p:sp>
        <p:nvSpPr>
          <p:cNvPr id="167" name="Oval 166">
            <a:extLst>
              <a:ext uri="{FF2B5EF4-FFF2-40B4-BE49-F238E27FC236}">
                <a16:creationId xmlns:a16="http://schemas.microsoft.com/office/drawing/2014/main" id="{DA29FACC-984D-5D82-9B73-68514C774288}"/>
              </a:ext>
            </a:extLst>
          </p:cNvPr>
          <p:cNvSpPr/>
          <p:nvPr/>
        </p:nvSpPr>
        <p:spPr>
          <a:xfrm>
            <a:off x="3569601" y="2040050"/>
            <a:ext cx="122320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Inspiration Cards</a:t>
            </a:r>
          </a:p>
        </p:txBody>
      </p:sp>
      <p:pic>
        <p:nvPicPr>
          <p:cNvPr id="166" name="Graphic 165" descr="Lightbulb outline">
            <a:extLst>
              <a:ext uri="{FF2B5EF4-FFF2-40B4-BE49-F238E27FC236}">
                <a16:creationId xmlns:a16="http://schemas.microsoft.com/office/drawing/2014/main" id="{0F2367E7-6ED6-1E7A-A4D2-B7314B06D2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9601" y="1793519"/>
            <a:ext cx="605608" cy="605608"/>
          </a:xfrm>
          <a:prstGeom prst="rect">
            <a:avLst/>
          </a:prstGeom>
        </p:spPr>
      </p:pic>
      <p:sp>
        <p:nvSpPr>
          <p:cNvPr id="168" name="Oval 167">
            <a:extLst>
              <a:ext uri="{FF2B5EF4-FFF2-40B4-BE49-F238E27FC236}">
                <a16:creationId xmlns:a16="http://schemas.microsoft.com/office/drawing/2014/main" id="{869A33AB-1067-BF8C-F077-20EE65E28A97}"/>
              </a:ext>
            </a:extLst>
          </p:cNvPr>
          <p:cNvSpPr/>
          <p:nvPr/>
        </p:nvSpPr>
        <p:spPr>
          <a:xfrm>
            <a:off x="8479866" y="5825910"/>
            <a:ext cx="127965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Influencing Factor Cards</a:t>
            </a:r>
          </a:p>
        </p:txBody>
      </p:sp>
      <p:sp>
        <p:nvSpPr>
          <p:cNvPr id="11" name="Callout: Left Arrow 10">
            <a:extLst>
              <a:ext uri="{FF2B5EF4-FFF2-40B4-BE49-F238E27FC236}">
                <a16:creationId xmlns:a16="http://schemas.microsoft.com/office/drawing/2014/main" id="{8C9C3709-2E4B-A468-DB83-3D8BD4215C0D}"/>
              </a:ext>
            </a:extLst>
          </p:cNvPr>
          <p:cNvSpPr/>
          <p:nvPr/>
        </p:nvSpPr>
        <p:spPr>
          <a:xfrm>
            <a:off x="6001604" y="3506694"/>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Daily Synthesis</a:t>
            </a:r>
          </a:p>
        </p:txBody>
      </p:sp>
      <p:sp>
        <p:nvSpPr>
          <p:cNvPr id="13" name="Callout: Left Arrow 12">
            <a:extLst>
              <a:ext uri="{FF2B5EF4-FFF2-40B4-BE49-F238E27FC236}">
                <a16:creationId xmlns:a16="http://schemas.microsoft.com/office/drawing/2014/main" id="{5087F046-4811-7598-E1C6-4188B3DB8C94}"/>
              </a:ext>
            </a:extLst>
          </p:cNvPr>
          <p:cNvSpPr/>
          <p:nvPr/>
        </p:nvSpPr>
        <p:spPr>
          <a:xfrm>
            <a:off x="8798304" y="4787025"/>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Data Collection</a:t>
            </a:r>
          </a:p>
        </p:txBody>
      </p:sp>
      <p:sp>
        <p:nvSpPr>
          <p:cNvPr id="25" name="Callout: Left Arrow 24">
            <a:extLst>
              <a:ext uri="{FF2B5EF4-FFF2-40B4-BE49-F238E27FC236}">
                <a16:creationId xmlns:a16="http://schemas.microsoft.com/office/drawing/2014/main" id="{1706B1C0-EB32-187C-AB34-3E7A2FFC1C50}"/>
              </a:ext>
            </a:extLst>
          </p:cNvPr>
          <p:cNvSpPr/>
          <p:nvPr/>
        </p:nvSpPr>
        <p:spPr>
          <a:xfrm>
            <a:off x="6001604" y="5616152"/>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Daily Synthesis</a:t>
            </a:r>
          </a:p>
        </p:txBody>
      </p:sp>
      <p:pic>
        <p:nvPicPr>
          <p:cNvPr id="26" name="Picture 25">
            <a:extLst>
              <a:ext uri="{FF2B5EF4-FFF2-40B4-BE49-F238E27FC236}">
                <a16:creationId xmlns:a16="http://schemas.microsoft.com/office/drawing/2014/main" id="{231F598D-E0DA-61C9-9990-869D31474E54}"/>
              </a:ext>
            </a:extLst>
          </p:cNvPr>
          <p:cNvPicPr>
            <a:picLocks noChangeAspect="1"/>
          </p:cNvPicPr>
          <p:nvPr/>
        </p:nvPicPr>
        <p:blipFill>
          <a:blip r:embed="rId5"/>
          <a:stretch>
            <a:fillRect/>
          </a:stretch>
        </p:blipFill>
        <p:spPr>
          <a:xfrm>
            <a:off x="10352903" y="3627105"/>
            <a:ext cx="1478619" cy="1050597"/>
          </a:xfrm>
          <a:prstGeom prst="rect">
            <a:avLst/>
          </a:prstGeom>
          <a:ln>
            <a:solidFill>
              <a:schemeClr val="accent1"/>
            </a:solidFill>
          </a:ln>
        </p:spPr>
      </p:pic>
      <p:pic>
        <p:nvPicPr>
          <p:cNvPr id="27" name="Picture 26">
            <a:extLst>
              <a:ext uri="{FF2B5EF4-FFF2-40B4-BE49-F238E27FC236}">
                <a16:creationId xmlns:a16="http://schemas.microsoft.com/office/drawing/2014/main" id="{A955030D-A1A8-4346-A7A8-BEB78CDA9888}"/>
              </a:ext>
            </a:extLst>
          </p:cNvPr>
          <p:cNvPicPr>
            <a:picLocks noChangeAspect="1"/>
          </p:cNvPicPr>
          <p:nvPr/>
        </p:nvPicPr>
        <p:blipFill>
          <a:blip r:embed="rId6"/>
          <a:stretch>
            <a:fillRect/>
          </a:stretch>
        </p:blipFill>
        <p:spPr>
          <a:xfrm>
            <a:off x="6623533" y="4533222"/>
            <a:ext cx="1392383" cy="944541"/>
          </a:xfrm>
          <a:prstGeom prst="rect">
            <a:avLst/>
          </a:prstGeom>
          <a:ln>
            <a:solidFill>
              <a:schemeClr val="accent1"/>
            </a:solidFill>
          </a:ln>
        </p:spPr>
      </p:pic>
      <p:pic>
        <p:nvPicPr>
          <p:cNvPr id="31" name="Picture 30">
            <a:extLst>
              <a:ext uri="{FF2B5EF4-FFF2-40B4-BE49-F238E27FC236}">
                <a16:creationId xmlns:a16="http://schemas.microsoft.com/office/drawing/2014/main" id="{A773687E-8B10-CB5F-336D-E2DAC65D6083}"/>
              </a:ext>
            </a:extLst>
          </p:cNvPr>
          <p:cNvPicPr>
            <a:picLocks noChangeAspect="1"/>
          </p:cNvPicPr>
          <p:nvPr/>
        </p:nvPicPr>
        <p:blipFill>
          <a:blip r:embed="rId7"/>
          <a:stretch>
            <a:fillRect/>
          </a:stretch>
        </p:blipFill>
        <p:spPr>
          <a:xfrm>
            <a:off x="1764732" y="5327852"/>
            <a:ext cx="1899885" cy="1286033"/>
          </a:xfrm>
          <a:prstGeom prst="rect">
            <a:avLst/>
          </a:prstGeom>
          <a:ln>
            <a:solidFill>
              <a:schemeClr val="accent1"/>
            </a:solidFill>
          </a:ln>
        </p:spPr>
      </p:pic>
      <p:pic>
        <p:nvPicPr>
          <p:cNvPr id="32" name="Picture 31">
            <a:extLst>
              <a:ext uri="{FF2B5EF4-FFF2-40B4-BE49-F238E27FC236}">
                <a16:creationId xmlns:a16="http://schemas.microsoft.com/office/drawing/2014/main" id="{C151474D-BBD4-FA01-76A8-718210A594FF}"/>
              </a:ext>
            </a:extLst>
          </p:cNvPr>
          <p:cNvPicPr>
            <a:picLocks noChangeAspect="1"/>
          </p:cNvPicPr>
          <p:nvPr/>
        </p:nvPicPr>
        <p:blipFill>
          <a:blip r:embed="rId8"/>
          <a:stretch>
            <a:fillRect/>
          </a:stretch>
        </p:blipFill>
        <p:spPr>
          <a:xfrm rot="5400000">
            <a:off x="771964" y="1600451"/>
            <a:ext cx="1125131" cy="1632401"/>
          </a:xfrm>
          <a:prstGeom prst="rect">
            <a:avLst/>
          </a:prstGeom>
          <a:solidFill>
            <a:srgbClr val="FFFFFF"/>
          </a:solidFill>
          <a:ln>
            <a:solidFill>
              <a:schemeClr val="accent1"/>
            </a:solidFill>
          </a:ln>
        </p:spPr>
      </p:pic>
      <p:pic>
        <p:nvPicPr>
          <p:cNvPr id="33" name="Picture 32">
            <a:extLst>
              <a:ext uri="{FF2B5EF4-FFF2-40B4-BE49-F238E27FC236}">
                <a16:creationId xmlns:a16="http://schemas.microsoft.com/office/drawing/2014/main" id="{D5A379D6-40FE-8D65-C91E-F409362D398C}"/>
              </a:ext>
            </a:extLst>
          </p:cNvPr>
          <p:cNvPicPr>
            <a:picLocks noChangeAspect="1"/>
          </p:cNvPicPr>
          <p:nvPr/>
        </p:nvPicPr>
        <p:blipFill>
          <a:blip r:embed="rId9"/>
          <a:stretch>
            <a:fillRect/>
          </a:stretch>
        </p:blipFill>
        <p:spPr>
          <a:xfrm rot="5400000">
            <a:off x="6145042" y="1673924"/>
            <a:ext cx="1093144" cy="1738620"/>
          </a:xfrm>
          <a:prstGeom prst="rect">
            <a:avLst/>
          </a:prstGeom>
          <a:ln>
            <a:solidFill>
              <a:schemeClr val="accent1"/>
            </a:solidFill>
          </a:ln>
        </p:spPr>
      </p:pic>
      <p:pic>
        <p:nvPicPr>
          <p:cNvPr id="34" name="Picture 33">
            <a:extLst>
              <a:ext uri="{FF2B5EF4-FFF2-40B4-BE49-F238E27FC236}">
                <a16:creationId xmlns:a16="http://schemas.microsoft.com/office/drawing/2014/main" id="{AD154AAE-E2E1-8D4F-A21F-6050014658DA}"/>
              </a:ext>
            </a:extLst>
          </p:cNvPr>
          <p:cNvPicPr>
            <a:picLocks noChangeAspect="1"/>
          </p:cNvPicPr>
          <p:nvPr/>
        </p:nvPicPr>
        <p:blipFill>
          <a:blip r:embed="rId10"/>
          <a:stretch>
            <a:fillRect/>
          </a:stretch>
        </p:blipFill>
        <p:spPr>
          <a:xfrm rot="5400000">
            <a:off x="9971689" y="-149991"/>
            <a:ext cx="1125289" cy="1721886"/>
          </a:xfrm>
          <a:prstGeom prst="rect">
            <a:avLst/>
          </a:prstGeom>
          <a:noFill/>
          <a:ln>
            <a:solidFill>
              <a:schemeClr val="accent1"/>
            </a:solidFill>
          </a:ln>
        </p:spPr>
      </p:pic>
      <p:sp>
        <p:nvSpPr>
          <p:cNvPr id="35" name="Arrow: Right 34">
            <a:extLst>
              <a:ext uri="{FF2B5EF4-FFF2-40B4-BE49-F238E27FC236}">
                <a16:creationId xmlns:a16="http://schemas.microsoft.com/office/drawing/2014/main" id="{9C91CEF4-BD01-4F7B-F4C5-0E0BEE107B5C}"/>
              </a:ext>
            </a:extLst>
          </p:cNvPr>
          <p:cNvSpPr/>
          <p:nvPr/>
        </p:nvSpPr>
        <p:spPr>
          <a:xfrm rot="16200000">
            <a:off x="827503" y="3296151"/>
            <a:ext cx="1014053" cy="484632"/>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276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7726" y="731741"/>
            <a:ext cx="4467860" cy="570669"/>
          </a:xfrm>
          <a:prstGeom prst="rect">
            <a:avLst/>
          </a:prstGeom>
        </p:spPr>
        <p:txBody>
          <a:bodyPr vert="horz" wrap="square" lIns="0" tIns="16510" rIns="0" bIns="0" rtlCol="0">
            <a:spAutoFit/>
          </a:bodyPr>
          <a:lstStyle/>
          <a:p>
            <a:pPr marL="12700">
              <a:lnSpc>
                <a:spcPct val="100000"/>
              </a:lnSpc>
              <a:spcBef>
                <a:spcPts val="130"/>
              </a:spcBef>
            </a:pPr>
            <a:r>
              <a:rPr spc="100">
                <a:latin typeface="Arial Narrow" panose="020B0604020202020204" pitchFamily="34" charset="0"/>
              </a:rPr>
              <a:t>Influencing Factor Cards</a:t>
            </a:r>
          </a:p>
        </p:txBody>
      </p:sp>
      <p:sp>
        <p:nvSpPr>
          <p:cNvPr id="3" name="object 3"/>
          <p:cNvSpPr txBox="1"/>
          <p:nvPr/>
        </p:nvSpPr>
        <p:spPr>
          <a:xfrm>
            <a:off x="6625148" y="1304537"/>
            <a:ext cx="4875686" cy="4715650"/>
          </a:xfrm>
          <a:prstGeom prst="rect">
            <a:avLst/>
          </a:prstGeom>
        </p:spPr>
        <p:txBody>
          <a:bodyPr vert="horz" wrap="square" lIns="0" tIns="12700" rIns="0" bIns="0" rtlCol="0" anchor="t">
            <a:spAutoFit/>
          </a:bodyPr>
          <a:lstStyle/>
          <a:p>
            <a:pPr marL="12065">
              <a:lnSpc>
                <a:spcPts val="2755"/>
              </a:lnSpc>
              <a:spcBef>
                <a:spcPts val="100"/>
              </a:spcBef>
              <a:buSzPct val="83333"/>
              <a:tabLst>
                <a:tab pos="232410" algn="l"/>
              </a:tabLst>
            </a:pPr>
            <a:r>
              <a:rPr sz="2800" spc="100" dirty="0">
                <a:latin typeface="Arial Narrow" panose="020B0604020202020204" pitchFamily="34" charset="0"/>
                <a:ea typeface="Roboto Condensed" panose="02000000000000000000" pitchFamily="2" charset="0"/>
                <a:cs typeface="Roboto Condensed" panose="02000000000000000000" pitchFamily="2" charset="0"/>
              </a:rPr>
              <a:t>Potential provider behavioral</a:t>
            </a:r>
          </a:p>
          <a:p>
            <a:pPr marL="12700">
              <a:lnSpc>
                <a:spcPts val="2755"/>
              </a:lnSpc>
            </a:pPr>
            <a:r>
              <a:rPr sz="2800" spc="100" dirty="0">
                <a:latin typeface="Arial Narrow" panose="020B0604020202020204" pitchFamily="34" charset="0"/>
                <a:ea typeface="Roboto Condensed" panose="02000000000000000000" pitchFamily="2" charset="0"/>
                <a:cs typeface="Roboto Condensed" panose="02000000000000000000" pitchFamily="2" charset="0"/>
              </a:rPr>
              <a:t>influences from five categories:</a:t>
            </a:r>
          </a:p>
          <a:p>
            <a:pPr marL="1059815" lvl="1" indent="-514350">
              <a:lnSpc>
                <a:spcPts val="2755"/>
              </a:lnSpc>
              <a:spcBef>
                <a:spcPts val="875"/>
              </a:spcBef>
              <a:buFont typeface="+mj-lt"/>
              <a:buAutoNum type="arabicPeriod"/>
              <a:tabLst>
                <a:tab pos="927735" algn="l"/>
              </a:tabLst>
            </a:pPr>
            <a:r>
              <a:rPr sz="2800" spc="100" dirty="0">
                <a:latin typeface="Arial Narrow" panose="020B0604020202020204" pitchFamily="34" charset="0"/>
                <a:ea typeface="Roboto Condensed" panose="02000000000000000000" pitchFamily="2" charset="0"/>
                <a:cs typeface="Roboto Condensed" panose="02000000000000000000" pitchFamily="2" charset="0"/>
              </a:rPr>
              <a:t>Community</a:t>
            </a:r>
          </a:p>
          <a:p>
            <a:pPr marL="1059815" lvl="1" indent="-514350">
              <a:lnSpc>
                <a:spcPts val="2630"/>
              </a:lnSpc>
              <a:buFont typeface="+mj-lt"/>
              <a:buAutoNum type="arabicPeriod"/>
              <a:tabLst>
                <a:tab pos="927735" algn="l"/>
              </a:tabLst>
            </a:pPr>
            <a:r>
              <a:rPr sz="2800" spc="100" dirty="0">
                <a:latin typeface="Arial Narrow" panose="020B0604020202020204" pitchFamily="34" charset="0"/>
                <a:ea typeface="Roboto Condensed" panose="02000000000000000000" pitchFamily="2" charset="0"/>
                <a:cs typeface="Roboto Condensed" panose="02000000000000000000" pitchFamily="2" charset="0"/>
              </a:rPr>
              <a:t>Client</a:t>
            </a:r>
          </a:p>
          <a:p>
            <a:pPr marL="1059815" lvl="1" indent="-514350">
              <a:lnSpc>
                <a:spcPts val="2590"/>
              </a:lnSpc>
              <a:buFont typeface="+mj-lt"/>
              <a:buAutoNum type="arabicPeriod"/>
              <a:tabLst>
                <a:tab pos="927735" algn="l"/>
              </a:tabLst>
            </a:pPr>
            <a:r>
              <a:rPr sz="2800" spc="100" dirty="0">
                <a:latin typeface="Arial Narrow" panose="020B0604020202020204" pitchFamily="34" charset="0"/>
                <a:ea typeface="Roboto Condensed" panose="02000000000000000000" pitchFamily="2" charset="0"/>
                <a:cs typeface="Roboto Condensed" panose="02000000000000000000" pitchFamily="2" charset="0"/>
              </a:rPr>
              <a:t>Provider and Colleagues</a:t>
            </a:r>
          </a:p>
          <a:p>
            <a:pPr marL="1059815" lvl="1" indent="-514350">
              <a:lnSpc>
                <a:spcPts val="2590"/>
              </a:lnSpc>
              <a:buFont typeface="+mj-lt"/>
              <a:buAutoNum type="arabicPeriod"/>
              <a:tabLst>
                <a:tab pos="927735" algn="l"/>
              </a:tabLst>
            </a:pPr>
            <a:r>
              <a:rPr sz="2800" spc="100" dirty="0">
                <a:latin typeface="Arial Narrow" panose="020B0604020202020204" pitchFamily="34" charset="0"/>
                <a:ea typeface="Roboto Condensed" panose="02000000000000000000" pitchFamily="2" charset="0"/>
                <a:cs typeface="Roboto Condensed" panose="02000000000000000000" pitchFamily="2" charset="0"/>
              </a:rPr>
              <a:t>Workplace Environment</a:t>
            </a:r>
          </a:p>
          <a:p>
            <a:pPr marL="1059815" lvl="1" indent="-514350">
              <a:lnSpc>
                <a:spcPts val="2755"/>
              </a:lnSpc>
              <a:buFont typeface="+mj-lt"/>
              <a:buAutoNum type="arabicPeriod"/>
              <a:tabLst>
                <a:tab pos="927735" algn="l"/>
              </a:tabLst>
            </a:pPr>
            <a:r>
              <a:rPr sz="2800" spc="100" dirty="0">
                <a:latin typeface="Arial Narrow" panose="020B0604020202020204" pitchFamily="34" charset="0"/>
                <a:ea typeface="Roboto Condensed" panose="02000000000000000000" pitchFamily="2" charset="0"/>
                <a:cs typeface="Roboto Condensed" panose="02000000000000000000" pitchFamily="2" charset="0"/>
              </a:rPr>
              <a:t>Health System</a:t>
            </a:r>
          </a:p>
          <a:p>
            <a:pPr marL="467995" indent="-457200">
              <a:lnSpc>
                <a:spcPts val="2755"/>
              </a:lnSpc>
              <a:spcBef>
                <a:spcPts val="875"/>
              </a:spcBef>
              <a:buFont typeface="Arial" panose="020B0604020202020204" pitchFamily="34" charset="0"/>
              <a:buChar char="•"/>
              <a:tabLst>
                <a:tab pos="260350" algn="l"/>
              </a:tabLst>
            </a:pPr>
            <a:r>
              <a:rPr sz="2800" spc="100" dirty="0">
                <a:latin typeface="Arial Narrow" panose="020B0604020202020204" pitchFamily="34" charset="0"/>
                <a:ea typeface="Roboto Condensed" panose="02000000000000000000" pitchFamily="2" charset="0"/>
                <a:cs typeface="Roboto Condensed" panose="02000000000000000000" pitchFamily="2" charset="0"/>
              </a:rPr>
              <a:t>Each category has a deck of</a:t>
            </a:r>
            <a:r>
              <a:rPr lang="en-US" sz="2800" spc="100" dirty="0">
                <a:latin typeface="Arial Narrow" panose="020B0604020202020204" pitchFamily="34" charset="0"/>
                <a:ea typeface="Roboto Condensed" panose="02000000000000000000" pitchFamily="2" charset="0"/>
                <a:cs typeface="Roboto Condensed" panose="02000000000000000000" pitchFamily="2" charset="0"/>
              </a:rPr>
              <a:t> </a:t>
            </a:r>
            <a:r>
              <a:rPr sz="2800" spc="100" dirty="0">
                <a:latin typeface="Arial Narrow" panose="020B0604020202020204" pitchFamily="34" charset="0"/>
                <a:ea typeface="Roboto Condensed" panose="02000000000000000000" pitchFamily="2" charset="0"/>
                <a:cs typeface="Roboto Condensed" panose="02000000000000000000" pitchFamily="2" charset="0"/>
              </a:rPr>
              <a:t>cards</a:t>
            </a:r>
            <a:endParaRPr lang="en-US" sz="2800" spc="100" dirty="0">
              <a:latin typeface="Arial Narrow" panose="020B0604020202020204" pitchFamily="34" charset="0"/>
              <a:ea typeface="Roboto Condensed" panose="02000000000000000000" pitchFamily="2" charset="0"/>
              <a:cs typeface="Roboto Condensed" panose="02000000000000000000" pitchFamily="2" charset="0"/>
            </a:endParaRPr>
          </a:p>
          <a:p>
            <a:pPr marL="469900" marR="5080" indent="-457200">
              <a:lnSpc>
                <a:spcPct val="90000"/>
              </a:lnSpc>
              <a:spcBef>
                <a:spcPts val="1165"/>
              </a:spcBef>
              <a:buFont typeface="Arial" panose="020B0604020202020204" pitchFamily="34" charset="0"/>
              <a:buChar char="•"/>
              <a:tabLst>
                <a:tab pos="260985" algn="l"/>
              </a:tabLst>
            </a:pPr>
            <a:r>
              <a:rPr lang="en-US" sz="2800" spc="100" dirty="0">
                <a:latin typeface="Arial Narrow"/>
                <a:ea typeface="Roboto Condensed"/>
                <a:cs typeface="Roboto Condensed"/>
              </a:rPr>
              <a:t>Each card has the name of an influencing factor with the definition on  the back</a:t>
            </a:r>
          </a:p>
        </p:txBody>
      </p:sp>
      <p:sp>
        <p:nvSpPr>
          <p:cNvPr id="4" name="object 4"/>
          <p:cNvSpPr/>
          <p:nvPr/>
        </p:nvSpPr>
        <p:spPr>
          <a:xfrm>
            <a:off x="591984" y="1796328"/>
            <a:ext cx="5514975" cy="3732068"/>
          </a:xfrm>
          <a:prstGeom prst="rect">
            <a:avLst/>
          </a:prstGeom>
          <a:blipFill>
            <a:blip r:embed="rId3" cstate="print"/>
            <a:stretch>
              <a:fillRect/>
            </a:stretch>
          </a:blip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38CA8D58-F35F-12B3-1C27-0131CB4C53E3}"/>
              </a:ext>
            </a:extLst>
          </p:cNvPr>
          <p:cNvSpPr>
            <a:spLocks noGrp="1"/>
          </p:cNvSpPr>
          <p:nvPr>
            <p:ph type="sldNum" sz="quarter" idx="4"/>
          </p:nvPr>
        </p:nvSpPr>
        <p:spPr/>
        <p:txBody>
          <a:bodyPr/>
          <a:lstStyle/>
          <a:p>
            <a:fld id="{D1796EF4-40E2-45FC-BE8E-F4D18054E04D}" type="slidenum">
              <a:rPr lang="en-US" smtClean="0"/>
              <a:t>14</a:t>
            </a:fld>
            <a:endParaRPr lang="en-US"/>
          </a:p>
        </p:txBody>
      </p:sp>
      <p:sp>
        <p:nvSpPr>
          <p:cNvPr id="5" name="Rectangle: Rounded Corners 4">
            <a:extLst>
              <a:ext uri="{FF2B5EF4-FFF2-40B4-BE49-F238E27FC236}">
                <a16:creationId xmlns:a16="http://schemas.microsoft.com/office/drawing/2014/main" id="{ED8E515F-1AF8-28A3-D836-2207E6FC2087}"/>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7" name="Rectangle: Rounded Corners 6">
            <a:extLst>
              <a:ext uri="{FF2B5EF4-FFF2-40B4-BE49-F238E27FC236}">
                <a16:creationId xmlns:a16="http://schemas.microsoft.com/office/drawing/2014/main" id="{0BC2BBDD-22BF-0D78-3A50-926B6920171D}"/>
              </a:ext>
            </a:extLst>
          </p:cNvPr>
          <p:cNvSpPr/>
          <p:nvPr/>
        </p:nvSpPr>
        <p:spPr>
          <a:xfrm>
            <a:off x="8680553" y="8403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371340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3117" y="676523"/>
            <a:ext cx="4467860" cy="570669"/>
          </a:xfrm>
          <a:prstGeom prst="rect">
            <a:avLst/>
          </a:prstGeom>
        </p:spPr>
        <p:txBody>
          <a:bodyPr vert="horz" wrap="square" lIns="0" tIns="16510" rIns="0" bIns="0" rtlCol="0">
            <a:spAutoFit/>
          </a:bodyPr>
          <a:lstStyle/>
          <a:p>
            <a:pPr marL="12700">
              <a:lnSpc>
                <a:spcPct val="100000"/>
              </a:lnSpc>
              <a:spcBef>
                <a:spcPts val="130"/>
              </a:spcBef>
            </a:pPr>
            <a:r>
              <a:rPr spc="100">
                <a:latin typeface="Arial Narrow" panose="020B0604020202020204" pitchFamily="34" charset="0"/>
              </a:rPr>
              <a:t>Influencing Factor Cards</a:t>
            </a:r>
          </a:p>
        </p:txBody>
      </p:sp>
      <p:sp>
        <p:nvSpPr>
          <p:cNvPr id="3" name="object 3"/>
          <p:cNvSpPr/>
          <p:nvPr/>
        </p:nvSpPr>
        <p:spPr>
          <a:xfrm>
            <a:off x="5934075" y="2000250"/>
            <a:ext cx="2581275" cy="29718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52600" y="2047875"/>
            <a:ext cx="2628900" cy="2971800"/>
          </a:xfrm>
          <a:prstGeom prst="rect">
            <a:avLst/>
          </a:prstGeom>
          <a:blipFill>
            <a:blip r:embed="rId4" cstate="print"/>
            <a:stretch>
              <a:fillRect/>
            </a:stretch>
          </a:blipFill>
        </p:spPr>
        <p:txBody>
          <a:bodyPr wrap="square" lIns="0" tIns="0" rIns="0" bIns="0" rtlCol="0"/>
          <a:lstStyle/>
          <a:p>
            <a:endParaRPr/>
          </a:p>
        </p:txBody>
      </p:sp>
      <p:grpSp>
        <p:nvGrpSpPr>
          <p:cNvPr id="8" name="object 8"/>
          <p:cNvGrpSpPr/>
          <p:nvPr/>
        </p:nvGrpSpPr>
        <p:grpSpPr>
          <a:xfrm>
            <a:off x="8953500" y="2095500"/>
            <a:ext cx="2628900" cy="2876550"/>
            <a:chOff x="8953500" y="2095500"/>
            <a:chExt cx="2628900" cy="2876550"/>
          </a:xfrm>
        </p:grpSpPr>
        <p:sp>
          <p:nvSpPr>
            <p:cNvPr id="9" name="object 9"/>
            <p:cNvSpPr/>
            <p:nvPr/>
          </p:nvSpPr>
          <p:spPr>
            <a:xfrm>
              <a:off x="8953500" y="2095500"/>
              <a:ext cx="2628900" cy="287655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9963150" y="4572000"/>
              <a:ext cx="400050" cy="342900"/>
            </a:xfrm>
            <a:prstGeom prst="rect">
              <a:avLst/>
            </a:prstGeom>
            <a:blipFill>
              <a:blip r:embed="rId6" cstate="print"/>
              <a:stretch>
                <a:fillRect/>
              </a:stretch>
            </a:blipFill>
          </p:spPr>
          <p:txBody>
            <a:bodyPr wrap="square" lIns="0" tIns="0" rIns="0" bIns="0" rtlCol="0"/>
            <a:lstStyle/>
            <a:p>
              <a:endParaRPr/>
            </a:p>
          </p:txBody>
        </p:sp>
      </p:grpSp>
      <p:sp>
        <p:nvSpPr>
          <p:cNvPr id="11" name="object 11"/>
          <p:cNvSpPr txBox="1">
            <a:spLocks noGrp="1"/>
          </p:cNvSpPr>
          <p:nvPr>
            <p:ph type="sldNum" sz="quarter" idx="7"/>
          </p:nvPr>
        </p:nvSpPr>
        <p:spPr>
          <a:xfrm>
            <a:off x="11582400" y="6430114"/>
            <a:ext cx="331216" cy="179536"/>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979799"/>
                </a:solidFill>
                <a:latin typeface="Arial Black"/>
                <a:ea typeface="+mn-ea"/>
                <a:cs typeface="Arial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35"/>
              </a:lnSpc>
              <a:spcBef>
                <a:spcPts val="185"/>
              </a:spcBef>
            </a:pPr>
            <a:fld id="{81D60167-4931-47E6-BA6A-407CBD079E47}" type="slidenum">
              <a:rPr lang="en-US">
                <a:solidFill>
                  <a:schemeClr val="accent5"/>
                </a:solidFill>
                <a:latin typeface="Source Sans Pro" panose="020B0503030403020204" pitchFamily="34" charset="0"/>
                <a:ea typeface="Source Sans Pro" panose="020B0503030403020204" pitchFamily="34" charset="0"/>
                <a:cs typeface="+mn-cs"/>
              </a:rPr>
              <a:pPr marL="38100">
                <a:lnSpc>
                  <a:spcPts val="1435"/>
                </a:lnSpc>
                <a:spcBef>
                  <a:spcPts val="185"/>
                </a:spcBef>
              </a:pPr>
              <a:t>15</a:t>
            </a:fld>
            <a:endParaRPr>
              <a:solidFill>
                <a:schemeClr val="accent5"/>
              </a:solidFill>
              <a:latin typeface="Source Sans Pro" panose="020B0503030403020204" pitchFamily="34" charset="0"/>
              <a:ea typeface="Source Sans Pro" panose="020B0503030403020204" pitchFamily="34" charset="0"/>
              <a:cs typeface="+mn-cs"/>
            </a:endParaRPr>
          </a:p>
        </p:txBody>
      </p:sp>
      <p:sp>
        <p:nvSpPr>
          <p:cNvPr id="12" name="Rectangle: Rounded Corners 11">
            <a:extLst>
              <a:ext uri="{FF2B5EF4-FFF2-40B4-BE49-F238E27FC236}">
                <a16:creationId xmlns:a16="http://schemas.microsoft.com/office/drawing/2014/main" id="{F5555C6C-8A21-1541-5890-9E6DFA00C9EC}"/>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5" name="object 3">
            <a:extLst>
              <a:ext uri="{FF2B5EF4-FFF2-40B4-BE49-F238E27FC236}">
                <a16:creationId xmlns:a16="http://schemas.microsoft.com/office/drawing/2014/main" id="{FB9AE265-1720-4DF9-B8C0-5277F1A5556F}"/>
              </a:ext>
            </a:extLst>
          </p:cNvPr>
          <p:cNvSpPr txBox="1"/>
          <p:nvPr/>
        </p:nvSpPr>
        <p:spPr>
          <a:xfrm>
            <a:off x="2302509" y="1413827"/>
            <a:ext cx="180530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Category Header Card  TOP OF DECK</a:t>
            </a:r>
          </a:p>
        </p:txBody>
      </p:sp>
      <p:sp>
        <p:nvSpPr>
          <p:cNvPr id="16" name="object 4">
            <a:extLst>
              <a:ext uri="{FF2B5EF4-FFF2-40B4-BE49-F238E27FC236}">
                <a16:creationId xmlns:a16="http://schemas.microsoft.com/office/drawing/2014/main" id="{0B85D84D-78FD-42B0-A04A-C0EF7667A659}"/>
              </a:ext>
            </a:extLst>
          </p:cNvPr>
          <p:cNvSpPr txBox="1"/>
          <p:nvPr/>
        </p:nvSpPr>
        <p:spPr>
          <a:xfrm>
            <a:off x="6350000" y="1413827"/>
            <a:ext cx="184213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Name  FRONT OF CARD</a:t>
            </a:r>
          </a:p>
        </p:txBody>
      </p:sp>
      <p:sp>
        <p:nvSpPr>
          <p:cNvPr id="17" name="object 5">
            <a:extLst>
              <a:ext uri="{FF2B5EF4-FFF2-40B4-BE49-F238E27FC236}">
                <a16:creationId xmlns:a16="http://schemas.microsoft.com/office/drawing/2014/main" id="{6AC01E27-DE59-4B28-B4FD-3C96C0B519F0}"/>
              </a:ext>
            </a:extLst>
          </p:cNvPr>
          <p:cNvSpPr txBox="1"/>
          <p:nvPr/>
        </p:nvSpPr>
        <p:spPr>
          <a:xfrm>
            <a:off x="9340214" y="1413827"/>
            <a:ext cx="211264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Definition  BACK OF CARD</a:t>
            </a:r>
          </a:p>
        </p:txBody>
      </p:sp>
      <p:sp>
        <p:nvSpPr>
          <p:cNvPr id="18" name="Rectangle: Rounded Corners 17">
            <a:extLst>
              <a:ext uri="{FF2B5EF4-FFF2-40B4-BE49-F238E27FC236}">
                <a16:creationId xmlns:a16="http://schemas.microsoft.com/office/drawing/2014/main" id="{ABDD92AC-D05D-4E26-A312-7745C659DF19}"/>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2208987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3812" y="499828"/>
            <a:ext cx="4467860" cy="570669"/>
          </a:xfrm>
          <a:prstGeom prst="rect">
            <a:avLst/>
          </a:prstGeom>
        </p:spPr>
        <p:txBody>
          <a:bodyPr vert="horz" wrap="square" lIns="0" tIns="16510" rIns="0" bIns="0" rtlCol="0">
            <a:spAutoFit/>
          </a:bodyPr>
          <a:lstStyle/>
          <a:p>
            <a:pPr marL="12700">
              <a:lnSpc>
                <a:spcPct val="100000"/>
              </a:lnSpc>
              <a:spcBef>
                <a:spcPts val="130"/>
              </a:spcBef>
            </a:pPr>
            <a:r>
              <a:rPr spc="100">
                <a:latin typeface="Arial Narrow" panose="020B0604020202020204" pitchFamily="34" charset="0"/>
              </a:rPr>
              <a:t>Influencing Factor Cards</a:t>
            </a:r>
          </a:p>
        </p:txBody>
      </p:sp>
      <p:sp>
        <p:nvSpPr>
          <p:cNvPr id="12" name="Slide Number Placeholder 11">
            <a:extLst>
              <a:ext uri="{FF2B5EF4-FFF2-40B4-BE49-F238E27FC236}">
                <a16:creationId xmlns:a16="http://schemas.microsoft.com/office/drawing/2014/main" id="{BF0A663D-72DA-3A65-245F-82834F94084A}"/>
              </a:ext>
            </a:extLst>
          </p:cNvPr>
          <p:cNvSpPr>
            <a:spLocks noGrp="1"/>
          </p:cNvSpPr>
          <p:nvPr>
            <p:ph type="sldNum" sz="quarter" idx="4"/>
          </p:nvPr>
        </p:nvSpPr>
        <p:spPr/>
        <p:txBody>
          <a:bodyPr/>
          <a:lstStyle/>
          <a:p>
            <a:fld id="{D1796EF4-40E2-45FC-BE8E-F4D18054E04D}" type="slidenum">
              <a:rPr lang="en-US" smtClean="0"/>
              <a:t>16</a:t>
            </a:fld>
            <a:endParaRPr lang="en-US"/>
          </a:p>
        </p:txBody>
      </p:sp>
      <p:sp>
        <p:nvSpPr>
          <p:cNvPr id="3" name="object 3"/>
          <p:cNvSpPr txBox="1"/>
          <p:nvPr/>
        </p:nvSpPr>
        <p:spPr>
          <a:xfrm>
            <a:off x="2302509" y="1413827"/>
            <a:ext cx="180530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Category Header Card  TOP OF DECK</a:t>
            </a:r>
          </a:p>
        </p:txBody>
      </p:sp>
      <p:sp>
        <p:nvSpPr>
          <p:cNvPr id="4" name="object 4"/>
          <p:cNvSpPr txBox="1"/>
          <p:nvPr/>
        </p:nvSpPr>
        <p:spPr>
          <a:xfrm>
            <a:off x="6350000" y="1413827"/>
            <a:ext cx="184213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Name  FRONT OF CARD</a:t>
            </a:r>
          </a:p>
        </p:txBody>
      </p:sp>
      <p:sp>
        <p:nvSpPr>
          <p:cNvPr id="5" name="object 5"/>
          <p:cNvSpPr txBox="1"/>
          <p:nvPr/>
        </p:nvSpPr>
        <p:spPr>
          <a:xfrm>
            <a:off x="9340214" y="1413827"/>
            <a:ext cx="211264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Definition  BACK OF CARD</a:t>
            </a:r>
          </a:p>
        </p:txBody>
      </p:sp>
      <p:sp>
        <p:nvSpPr>
          <p:cNvPr id="6" name="object 6"/>
          <p:cNvSpPr/>
          <p:nvPr/>
        </p:nvSpPr>
        <p:spPr>
          <a:xfrm>
            <a:off x="1952625" y="1962150"/>
            <a:ext cx="2505075" cy="286702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991225" y="1962150"/>
            <a:ext cx="2543175" cy="2867025"/>
          </a:xfrm>
          <a:prstGeom prst="rect">
            <a:avLst/>
          </a:prstGeom>
          <a:blipFill>
            <a:blip r:embed="rId4" cstate="print"/>
            <a:stretch>
              <a:fillRect/>
            </a:stretch>
          </a:blipFill>
        </p:spPr>
        <p:txBody>
          <a:bodyPr wrap="square" lIns="0" tIns="0" rIns="0" bIns="0" rtlCol="0"/>
          <a:lstStyle/>
          <a:p>
            <a:endParaRPr/>
          </a:p>
        </p:txBody>
      </p:sp>
      <p:grpSp>
        <p:nvGrpSpPr>
          <p:cNvPr id="8" name="object 8"/>
          <p:cNvGrpSpPr/>
          <p:nvPr/>
        </p:nvGrpSpPr>
        <p:grpSpPr>
          <a:xfrm>
            <a:off x="9124950" y="1971675"/>
            <a:ext cx="2543175" cy="2847975"/>
            <a:chOff x="9124950" y="1971675"/>
            <a:chExt cx="2543175" cy="2847975"/>
          </a:xfrm>
        </p:grpSpPr>
        <p:sp>
          <p:nvSpPr>
            <p:cNvPr id="9" name="object 9"/>
            <p:cNvSpPr/>
            <p:nvPr/>
          </p:nvSpPr>
          <p:spPr>
            <a:xfrm>
              <a:off x="9124950" y="1971675"/>
              <a:ext cx="2543175" cy="284797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0201275" y="4457700"/>
              <a:ext cx="390525" cy="285750"/>
            </a:xfrm>
            <a:prstGeom prst="rect">
              <a:avLst/>
            </a:prstGeom>
            <a:blipFill>
              <a:blip r:embed="rId6" cstate="print"/>
              <a:stretch>
                <a:fillRect/>
              </a:stretch>
            </a:blipFill>
          </p:spPr>
          <p:txBody>
            <a:bodyPr wrap="square" lIns="0" tIns="0" rIns="0" bIns="0" rtlCol="0"/>
            <a:lstStyle/>
            <a:p>
              <a:endParaRPr/>
            </a:p>
          </p:txBody>
        </p:sp>
      </p:grpSp>
      <p:sp>
        <p:nvSpPr>
          <p:cNvPr id="11" name="Rectangle: Rounded Corners 10">
            <a:extLst>
              <a:ext uri="{FF2B5EF4-FFF2-40B4-BE49-F238E27FC236}">
                <a16:creationId xmlns:a16="http://schemas.microsoft.com/office/drawing/2014/main" id="{F84E642B-F1AA-6B8B-BF5F-F73144A0B1BB}"/>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5" name="Rectangle: Rounded Corners 14">
            <a:extLst>
              <a:ext uri="{FF2B5EF4-FFF2-40B4-BE49-F238E27FC236}">
                <a16:creationId xmlns:a16="http://schemas.microsoft.com/office/drawing/2014/main" id="{DF538938-09DA-461D-9DCD-19DC2366FA50}"/>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174327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1899" y="499828"/>
            <a:ext cx="4467860" cy="570669"/>
          </a:xfrm>
          <a:prstGeom prst="rect">
            <a:avLst/>
          </a:prstGeom>
        </p:spPr>
        <p:txBody>
          <a:bodyPr vert="horz" wrap="square" lIns="0" tIns="16510" rIns="0" bIns="0" rtlCol="0">
            <a:spAutoFit/>
          </a:bodyPr>
          <a:lstStyle/>
          <a:p>
            <a:pPr marL="12700">
              <a:lnSpc>
                <a:spcPct val="100000"/>
              </a:lnSpc>
              <a:spcBef>
                <a:spcPts val="130"/>
              </a:spcBef>
            </a:pPr>
            <a:r>
              <a:rPr spc="100">
                <a:latin typeface="Arial Narrow" panose="020B0604020202020204" pitchFamily="34" charset="0"/>
              </a:rPr>
              <a:t>Influencing Factor Cards</a:t>
            </a:r>
          </a:p>
        </p:txBody>
      </p:sp>
      <p:sp>
        <p:nvSpPr>
          <p:cNvPr id="6" name="object 6"/>
          <p:cNvSpPr/>
          <p:nvPr/>
        </p:nvSpPr>
        <p:spPr>
          <a:xfrm>
            <a:off x="1809750" y="2000250"/>
            <a:ext cx="2552700" cy="28575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124575" y="2038350"/>
            <a:ext cx="2562225" cy="2819400"/>
          </a:xfrm>
          <a:prstGeom prst="rect">
            <a:avLst/>
          </a:prstGeom>
          <a:blipFill>
            <a:blip r:embed="rId4" cstate="print"/>
            <a:stretch>
              <a:fillRect/>
            </a:stretch>
          </a:blipFill>
        </p:spPr>
        <p:txBody>
          <a:bodyPr wrap="square" lIns="0" tIns="0" rIns="0" bIns="0" rtlCol="0"/>
          <a:lstStyle/>
          <a:p>
            <a:endParaRPr/>
          </a:p>
        </p:txBody>
      </p:sp>
      <p:grpSp>
        <p:nvGrpSpPr>
          <p:cNvPr id="8" name="object 8"/>
          <p:cNvGrpSpPr/>
          <p:nvPr/>
        </p:nvGrpSpPr>
        <p:grpSpPr>
          <a:xfrm>
            <a:off x="9115425" y="2038350"/>
            <a:ext cx="2533650" cy="2819400"/>
            <a:chOff x="9115425" y="2038350"/>
            <a:chExt cx="2533650" cy="2819400"/>
          </a:xfrm>
        </p:grpSpPr>
        <p:sp>
          <p:nvSpPr>
            <p:cNvPr id="9" name="object 9"/>
            <p:cNvSpPr/>
            <p:nvPr/>
          </p:nvSpPr>
          <p:spPr>
            <a:xfrm>
              <a:off x="9115425" y="2038350"/>
              <a:ext cx="2533650" cy="28194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0153650" y="4438650"/>
              <a:ext cx="438150" cy="323850"/>
            </a:xfrm>
            <a:prstGeom prst="rect">
              <a:avLst/>
            </a:prstGeom>
            <a:blipFill>
              <a:blip r:embed="rId6" cstate="print"/>
              <a:stretch>
                <a:fillRect/>
              </a:stretch>
            </a:blipFill>
          </p:spPr>
          <p:txBody>
            <a:bodyPr wrap="square" lIns="0" tIns="0" rIns="0" bIns="0" rtlCol="0"/>
            <a:lstStyle/>
            <a:p>
              <a:endParaRPr/>
            </a:p>
          </p:txBody>
        </p:sp>
      </p:grpSp>
      <p:sp>
        <p:nvSpPr>
          <p:cNvPr id="12" name="Slide Number Placeholder 11">
            <a:extLst>
              <a:ext uri="{FF2B5EF4-FFF2-40B4-BE49-F238E27FC236}">
                <a16:creationId xmlns:a16="http://schemas.microsoft.com/office/drawing/2014/main" id="{82ACA752-8F66-DFE6-ADF2-3CAA37329A0B}"/>
              </a:ext>
            </a:extLst>
          </p:cNvPr>
          <p:cNvSpPr>
            <a:spLocks noGrp="1"/>
          </p:cNvSpPr>
          <p:nvPr>
            <p:ph type="sldNum" sz="quarter" idx="4"/>
          </p:nvPr>
        </p:nvSpPr>
        <p:spPr/>
        <p:txBody>
          <a:bodyPr/>
          <a:lstStyle/>
          <a:p>
            <a:fld id="{D1796EF4-40E2-45FC-BE8E-F4D18054E04D}" type="slidenum">
              <a:rPr lang="en-US" smtClean="0"/>
              <a:t>17</a:t>
            </a:fld>
            <a:endParaRPr lang="en-US"/>
          </a:p>
        </p:txBody>
      </p:sp>
      <p:sp>
        <p:nvSpPr>
          <p:cNvPr id="11" name="Rectangle: Rounded Corners 10">
            <a:extLst>
              <a:ext uri="{FF2B5EF4-FFF2-40B4-BE49-F238E27FC236}">
                <a16:creationId xmlns:a16="http://schemas.microsoft.com/office/drawing/2014/main" id="{F0572B1C-2E4F-0EB8-E2AE-D47629F4D579}"/>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5" name="object 3">
            <a:extLst>
              <a:ext uri="{FF2B5EF4-FFF2-40B4-BE49-F238E27FC236}">
                <a16:creationId xmlns:a16="http://schemas.microsoft.com/office/drawing/2014/main" id="{CE4B9141-B0EE-4ADD-8D83-0EBCD65AF18E}"/>
              </a:ext>
            </a:extLst>
          </p:cNvPr>
          <p:cNvSpPr txBox="1"/>
          <p:nvPr/>
        </p:nvSpPr>
        <p:spPr>
          <a:xfrm>
            <a:off x="2302509" y="1413827"/>
            <a:ext cx="180530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Category Header Card  TOP OF DECK</a:t>
            </a:r>
          </a:p>
        </p:txBody>
      </p:sp>
      <p:sp>
        <p:nvSpPr>
          <p:cNvPr id="16" name="object 4">
            <a:extLst>
              <a:ext uri="{FF2B5EF4-FFF2-40B4-BE49-F238E27FC236}">
                <a16:creationId xmlns:a16="http://schemas.microsoft.com/office/drawing/2014/main" id="{E53F7912-CD3C-432E-899C-3D0898F314A5}"/>
              </a:ext>
            </a:extLst>
          </p:cNvPr>
          <p:cNvSpPr txBox="1"/>
          <p:nvPr/>
        </p:nvSpPr>
        <p:spPr>
          <a:xfrm>
            <a:off x="6350000" y="1413827"/>
            <a:ext cx="184213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Name  FRONT OF CARD</a:t>
            </a:r>
          </a:p>
        </p:txBody>
      </p:sp>
      <p:sp>
        <p:nvSpPr>
          <p:cNvPr id="17" name="object 5">
            <a:extLst>
              <a:ext uri="{FF2B5EF4-FFF2-40B4-BE49-F238E27FC236}">
                <a16:creationId xmlns:a16="http://schemas.microsoft.com/office/drawing/2014/main" id="{4863120B-6E21-413C-BB57-F23D93F2795F}"/>
              </a:ext>
            </a:extLst>
          </p:cNvPr>
          <p:cNvSpPr txBox="1"/>
          <p:nvPr/>
        </p:nvSpPr>
        <p:spPr>
          <a:xfrm>
            <a:off x="9340214" y="1413827"/>
            <a:ext cx="211264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Definition  BACK OF CARD</a:t>
            </a:r>
          </a:p>
        </p:txBody>
      </p:sp>
      <p:sp>
        <p:nvSpPr>
          <p:cNvPr id="18" name="Rectangle: Rounded Corners 17">
            <a:extLst>
              <a:ext uri="{FF2B5EF4-FFF2-40B4-BE49-F238E27FC236}">
                <a16:creationId xmlns:a16="http://schemas.microsoft.com/office/drawing/2014/main" id="{7B80CC10-D0F0-4355-8229-D487277243E1}"/>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1352167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7726" y="499828"/>
            <a:ext cx="4467860" cy="570669"/>
          </a:xfrm>
          <a:prstGeom prst="rect">
            <a:avLst/>
          </a:prstGeom>
        </p:spPr>
        <p:txBody>
          <a:bodyPr vert="horz" wrap="square" lIns="0" tIns="16510" rIns="0" bIns="0" rtlCol="0">
            <a:spAutoFit/>
          </a:bodyPr>
          <a:lstStyle/>
          <a:p>
            <a:pPr marL="12700">
              <a:lnSpc>
                <a:spcPct val="100000"/>
              </a:lnSpc>
              <a:spcBef>
                <a:spcPts val="130"/>
              </a:spcBef>
            </a:pPr>
            <a:r>
              <a:rPr spc="100">
                <a:latin typeface="Arial Narrow" panose="020B0604020202020204" pitchFamily="34" charset="0"/>
              </a:rPr>
              <a:t>Influencing Factor Cards</a:t>
            </a:r>
          </a:p>
        </p:txBody>
      </p:sp>
      <p:sp>
        <p:nvSpPr>
          <p:cNvPr id="6" name="object 6"/>
          <p:cNvSpPr/>
          <p:nvPr/>
        </p:nvSpPr>
        <p:spPr>
          <a:xfrm>
            <a:off x="1800226" y="1990725"/>
            <a:ext cx="2552700" cy="287655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059784" y="1976076"/>
            <a:ext cx="2552700" cy="2886075"/>
          </a:xfrm>
          <a:prstGeom prst="rect">
            <a:avLst/>
          </a:prstGeom>
          <a:blipFill>
            <a:blip r:embed="rId4" cstate="print"/>
            <a:stretch>
              <a:fillRect/>
            </a:stretch>
          </a:blipFill>
        </p:spPr>
        <p:txBody>
          <a:bodyPr wrap="square" lIns="0" tIns="0" rIns="0" bIns="0" rtlCol="0"/>
          <a:lstStyle/>
          <a:p>
            <a:endParaRPr/>
          </a:p>
        </p:txBody>
      </p:sp>
      <p:grpSp>
        <p:nvGrpSpPr>
          <p:cNvPr id="8" name="object 8"/>
          <p:cNvGrpSpPr/>
          <p:nvPr/>
        </p:nvGrpSpPr>
        <p:grpSpPr>
          <a:xfrm>
            <a:off x="9077324" y="1990725"/>
            <a:ext cx="2628900" cy="2886075"/>
            <a:chOff x="9115425" y="2190750"/>
            <a:chExt cx="2628900" cy="2886075"/>
          </a:xfrm>
        </p:grpSpPr>
        <p:sp>
          <p:nvSpPr>
            <p:cNvPr id="9" name="object 9"/>
            <p:cNvSpPr/>
            <p:nvPr/>
          </p:nvSpPr>
          <p:spPr>
            <a:xfrm>
              <a:off x="9115425" y="2190750"/>
              <a:ext cx="2628900" cy="288607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0210800" y="4610100"/>
              <a:ext cx="361950" cy="361950"/>
            </a:xfrm>
            <a:prstGeom prst="rect">
              <a:avLst/>
            </a:prstGeom>
            <a:blipFill>
              <a:blip r:embed="rId6" cstate="print"/>
              <a:stretch>
                <a:fillRect/>
              </a:stretch>
            </a:blipFill>
          </p:spPr>
          <p:txBody>
            <a:bodyPr wrap="square" lIns="0" tIns="0" rIns="0" bIns="0" rtlCol="0"/>
            <a:lstStyle/>
            <a:p>
              <a:endParaRPr/>
            </a:p>
          </p:txBody>
        </p:sp>
      </p:grpSp>
      <p:sp>
        <p:nvSpPr>
          <p:cNvPr id="12" name="Slide Number Placeholder 11">
            <a:extLst>
              <a:ext uri="{FF2B5EF4-FFF2-40B4-BE49-F238E27FC236}">
                <a16:creationId xmlns:a16="http://schemas.microsoft.com/office/drawing/2014/main" id="{2A425F2E-C8D3-0D8B-BA07-46AD47D68F90}"/>
              </a:ext>
            </a:extLst>
          </p:cNvPr>
          <p:cNvSpPr>
            <a:spLocks noGrp="1"/>
          </p:cNvSpPr>
          <p:nvPr>
            <p:ph type="sldNum" sz="quarter" idx="4"/>
          </p:nvPr>
        </p:nvSpPr>
        <p:spPr/>
        <p:txBody>
          <a:bodyPr/>
          <a:lstStyle/>
          <a:p>
            <a:fld id="{D1796EF4-40E2-45FC-BE8E-F4D18054E04D}" type="slidenum">
              <a:rPr lang="en-US" smtClean="0"/>
              <a:t>18</a:t>
            </a:fld>
            <a:endParaRPr lang="en-US"/>
          </a:p>
        </p:txBody>
      </p:sp>
      <p:sp>
        <p:nvSpPr>
          <p:cNvPr id="11" name="Rectangle: Rounded Corners 10">
            <a:extLst>
              <a:ext uri="{FF2B5EF4-FFF2-40B4-BE49-F238E27FC236}">
                <a16:creationId xmlns:a16="http://schemas.microsoft.com/office/drawing/2014/main" id="{A13BED89-4E83-AA36-A842-F4329FCACAB1}"/>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5" name="object 3">
            <a:extLst>
              <a:ext uri="{FF2B5EF4-FFF2-40B4-BE49-F238E27FC236}">
                <a16:creationId xmlns:a16="http://schemas.microsoft.com/office/drawing/2014/main" id="{8B38555E-A0BD-421F-BADB-6B12803352D6}"/>
              </a:ext>
            </a:extLst>
          </p:cNvPr>
          <p:cNvSpPr txBox="1"/>
          <p:nvPr/>
        </p:nvSpPr>
        <p:spPr>
          <a:xfrm>
            <a:off x="2302509" y="1413827"/>
            <a:ext cx="180530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Category Header Card  TOP OF DECK</a:t>
            </a:r>
          </a:p>
        </p:txBody>
      </p:sp>
      <p:sp>
        <p:nvSpPr>
          <p:cNvPr id="16" name="object 4">
            <a:extLst>
              <a:ext uri="{FF2B5EF4-FFF2-40B4-BE49-F238E27FC236}">
                <a16:creationId xmlns:a16="http://schemas.microsoft.com/office/drawing/2014/main" id="{1DBC1802-522B-4965-9BA0-61D165D62F15}"/>
              </a:ext>
            </a:extLst>
          </p:cNvPr>
          <p:cNvSpPr txBox="1"/>
          <p:nvPr/>
        </p:nvSpPr>
        <p:spPr>
          <a:xfrm>
            <a:off x="6350000" y="1413827"/>
            <a:ext cx="184213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Name  FRONT OF CARD</a:t>
            </a:r>
          </a:p>
        </p:txBody>
      </p:sp>
      <p:sp>
        <p:nvSpPr>
          <p:cNvPr id="17" name="object 5">
            <a:extLst>
              <a:ext uri="{FF2B5EF4-FFF2-40B4-BE49-F238E27FC236}">
                <a16:creationId xmlns:a16="http://schemas.microsoft.com/office/drawing/2014/main" id="{CEC0D9DB-143B-4356-99E7-FFCCCD236F5B}"/>
              </a:ext>
            </a:extLst>
          </p:cNvPr>
          <p:cNvSpPr txBox="1"/>
          <p:nvPr/>
        </p:nvSpPr>
        <p:spPr>
          <a:xfrm>
            <a:off x="9340214" y="1413827"/>
            <a:ext cx="211264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Definition  BACK OF CARD</a:t>
            </a:r>
          </a:p>
        </p:txBody>
      </p:sp>
      <p:sp>
        <p:nvSpPr>
          <p:cNvPr id="18" name="Rectangle: Rounded Corners 17">
            <a:extLst>
              <a:ext uri="{FF2B5EF4-FFF2-40B4-BE49-F238E27FC236}">
                <a16:creationId xmlns:a16="http://schemas.microsoft.com/office/drawing/2014/main" id="{036C7D42-3ADE-4974-B40E-82D524108BE4}"/>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543104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7726" y="499828"/>
            <a:ext cx="4467860" cy="570669"/>
          </a:xfrm>
          <a:prstGeom prst="rect">
            <a:avLst/>
          </a:prstGeom>
        </p:spPr>
        <p:txBody>
          <a:bodyPr vert="horz" wrap="square" lIns="0" tIns="16510" rIns="0" bIns="0" rtlCol="0">
            <a:spAutoFit/>
          </a:bodyPr>
          <a:lstStyle/>
          <a:p>
            <a:pPr marL="12700">
              <a:lnSpc>
                <a:spcPct val="100000"/>
              </a:lnSpc>
              <a:spcBef>
                <a:spcPts val="130"/>
              </a:spcBef>
            </a:pPr>
            <a:r>
              <a:rPr spc="100">
                <a:latin typeface="Arial Narrow" panose="020B0604020202020204" pitchFamily="34" charset="0"/>
              </a:rPr>
              <a:t>Influencing Factor Cards</a:t>
            </a:r>
          </a:p>
        </p:txBody>
      </p:sp>
      <p:sp>
        <p:nvSpPr>
          <p:cNvPr id="6" name="object 6"/>
          <p:cNvSpPr/>
          <p:nvPr/>
        </p:nvSpPr>
        <p:spPr>
          <a:xfrm>
            <a:off x="1933575" y="1962150"/>
            <a:ext cx="2495550" cy="283845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038850" y="1962150"/>
            <a:ext cx="2505075" cy="2790825"/>
          </a:xfrm>
          <a:prstGeom prst="rect">
            <a:avLst/>
          </a:prstGeom>
          <a:blipFill>
            <a:blip r:embed="rId4" cstate="print"/>
            <a:stretch>
              <a:fillRect/>
            </a:stretch>
          </a:blipFill>
        </p:spPr>
        <p:txBody>
          <a:bodyPr wrap="square" lIns="0" tIns="0" rIns="0" bIns="0" rtlCol="0"/>
          <a:lstStyle/>
          <a:p>
            <a:endParaRPr/>
          </a:p>
        </p:txBody>
      </p:sp>
      <p:grpSp>
        <p:nvGrpSpPr>
          <p:cNvPr id="8" name="object 8"/>
          <p:cNvGrpSpPr/>
          <p:nvPr/>
        </p:nvGrpSpPr>
        <p:grpSpPr>
          <a:xfrm>
            <a:off x="9077325" y="1962150"/>
            <a:ext cx="2505075" cy="2800350"/>
            <a:chOff x="9077325" y="1962150"/>
            <a:chExt cx="2505075" cy="2800350"/>
          </a:xfrm>
        </p:grpSpPr>
        <p:sp>
          <p:nvSpPr>
            <p:cNvPr id="9" name="object 9"/>
            <p:cNvSpPr/>
            <p:nvPr/>
          </p:nvSpPr>
          <p:spPr>
            <a:xfrm>
              <a:off x="9077325" y="1962150"/>
              <a:ext cx="2505075" cy="280035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0144125" y="4343400"/>
              <a:ext cx="400050" cy="304800"/>
            </a:xfrm>
            <a:prstGeom prst="rect">
              <a:avLst/>
            </a:prstGeom>
            <a:blipFill>
              <a:blip r:embed="rId6" cstate="print"/>
              <a:stretch>
                <a:fillRect/>
              </a:stretch>
            </a:blipFill>
          </p:spPr>
          <p:txBody>
            <a:bodyPr wrap="square" lIns="0" tIns="0" rIns="0" bIns="0" rtlCol="0"/>
            <a:lstStyle/>
            <a:p>
              <a:endParaRPr/>
            </a:p>
          </p:txBody>
        </p:sp>
      </p:grpSp>
      <p:sp>
        <p:nvSpPr>
          <p:cNvPr id="12" name="Slide Number Placeholder 11">
            <a:extLst>
              <a:ext uri="{FF2B5EF4-FFF2-40B4-BE49-F238E27FC236}">
                <a16:creationId xmlns:a16="http://schemas.microsoft.com/office/drawing/2014/main" id="{9064E156-9131-2B90-0E1A-9A0C961679E0}"/>
              </a:ext>
            </a:extLst>
          </p:cNvPr>
          <p:cNvSpPr>
            <a:spLocks noGrp="1"/>
          </p:cNvSpPr>
          <p:nvPr>
            <p:ph type="sldNum" sz="quarter" idx="4"/>
          </p:nvPr>
        </p:nvSpPr>
        <p:spPr/>
        <p:txBody>
          <a:bodyPr/>
          <a:lstStyle/>
          <a:p>
            <a:fld id="{D1796EF4-40E2-45FC-BE8E-F4D18054E04D}" type="slidenum">
              <a:rPr lang="en-US" smtClean="0"/>
              <a:t>19</a:t>
            </a:fld>
            <a:endParaRPr lang="en-US"/>
          </a:p>
        </p:txBody>
      </p:sp>
      <p:sp>
        <p:nvSpPr>
          <p:cNvPr id="11" name="Rectangle: Rounded Corners 10">
            <a:extLst>
              <a:ext uri="{FF2B5EF4-FFF2-40B4-BE49-F238E27FC236}">
                <a16:creationId xmlns:a16="http://schemas.microsoft.com/office/drawing/2014/main" id="{0E431072-237F-2D34-34A3-357B7713001A}"/>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5" name="object 3">
            <a:extLst>
              <a:ext uri="{FF2B5EF4-FFF2-40B4-BE49-F238E27FC236}">
                <a16:creationId xmlns:a16="http://schemas.microsoft.com/office/drawing/2014/main" id="{B75871EE-D7DE-42F5-A18C-91D4E0D7736F}"/>
              </a:ext>
            </a:extLst>
          </p:cNvPr>
          <p:cNvSpPr txBox="1"/>
          <p:nvPr/>
        </p:nvSpPr>
        <p:spPr>
          <a:xfrm>
            <a:off x="2302509" y="1413827"/>
            <a:ext cx="180530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Category Header Card  TOP OF DECK</a:t>
            </a:r>
          </a:p>
        </p:txBody>
      </p:sp>
      <p:sp>
        <p:nvSpPr>
          <p:cNvPr id="16" name="object 4">
            <a:extLst>
              <a:ext uri="{FF2B5EF4-FFF2-40B4-BE49-F238E27FC236}">
                <a16:creationId xmlns:a16="http://schemas.microsoft.com/office/drawing/2014/main" id="{E5152F83-CA7C-4E4F-8C02-20FFCDA97950}"/>
              </a:ext>
            </a:extLst>
          </p:cNvPr>
          <p:cNvSpPr txBox="1"/>
          <p:nvPr/>
        </p:nvSpPr>
        <p:spPr>
          <a:xfrm>
            <a:off x="6350000" y="1413827"/>
            <a:ext cx="184213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Name  FRONT OF CARD</a:t>
            </a:r>
          </a:p>
        </p:txBody>
      </p:sp>
      <p:sp>
        <p:nvSpPr>
          <p:cNvPr id="17" name="object 5">
            <a:extLst>
              <a:ext uri="{FF2B5EF4-FFF2-40B4-BE49-F238E27FC236}">
                <a16:creationId xmlns:a16="http://schemas.microsoft.com/office/drawing/2014/main" id="{1B99DA71-CE92-477A-A01E-01C0A7089C16}"/>
              </a:ext>
            </a:extLst>
          </p:cNvPr>
          <p:cNvSpPr txBox="1"/>
          <p:nvPr/>
        </p:nvSpPr>
        <p:spPr>
          <a:xfrm>
            <a:off x="9340214" y="1413827"/>
            <a:ext cx="2112645" cy="468717"/>
          </a:xfrm>
          <a:prstGeom prst="rect">
            <a:avLst/>
          </a:prstGeom>
        </p:spPr>
        <p:txBody>
          <a:bodyPr vert="horz" wrap="square" lIns="0" tIns="26034" rIns="0" bIns="0" rtlCol="0">
            <a:spAutoFit/>
          </a:bodyPr>
          <a:lstStyle/>
          <a:p>
            <a:pPr marR="5080" indent="4763" algn="ctr">
              <a:lnSpc>
                <a:spcPts val="1650"/>
              </a:lnSpc>
              <a:spcBef>
                <a:spcPts val="204"/>
              </a:spcBef>
            </a:pPr>
            <a:r>
              <a:rPr spc="-145" dirty="0"/>
              <a:t>Influence Factor Definition  BACK OF CARD</a:t>
            </a:r>
          </a:p>
        </p:txBody>
      </p:sp>
      <p:sp>
        <p:nvSpPr>
          <p:cNvPr id="18" name="Rectangle: Rounded Corners 17">
            <a:extLst>
              <a:ext uri="{FF2B5EF4-FFF2-40B4-BE49-F238E27FC236}">
                <a16:creationId xmlns:a16="http://schemas.microsoft.com/office/drawing/2014/main" id="{700B98FC-EA2F-4172-AC8D-63C485C97355}"/>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210776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05603" y="345219"/>
            <a:ext cx="2788920" cy="570669"/>
          </a:xfrm>
          <a:prstGeom prst="rect">
            <a:avLst/>
          </a:prstGeom>
        </p:spPr>
        <p:txBody>
          <a:bodyPr vert="horz" wrap="square" lIns="0" tIns="16510" rIns="0" bIns="0" rtlCol="0">
            <a:spAutoFit/>
          </a:bodyPr>
          <a:lstStyle/>
          <a:p>
            <a:pPr marL="12700">
              <a:lnSpc>
                <a:spcPct val="100000"/>
              </a:lnSpc>
              <a:spcBef>
                <a:spcPts val="130"/>
              </a:spcBef>
            </a:pPr>
            <a:r>
              <a:rPr spc="100" dirty="0">
                <a:latin typeface="Arial Narrow" panose="020B0604020202020204" pitchFamily="34" charset="0"/>
              </a:rPr>
              <a:t>Core Principles</a:t>
            </a:r>
          </a:p>
        </p:txBody>
      </p:sp>
      <p:sp>
        <p:nvSpPr>
          <p:cNvPr id="3" name="object 3"/>
          <p:cNvSpPr txBox="1"/>
          <p:nvPr/>
        </p:nvSpPr>
        <p:spPr>
          <a:xfrm>
            <a:off x="533776" y="980238"/>
            <a:ext cx="5242335" cy="5183470"/>
          </a:xfrm>
          <a:prstGeom prst="rect">
            <a:avLst/>
          </a:prstGeom>
        </p:spPr>
        <p:txBody>
          <a:bodyPr vert="horz" wrap="square" lIns="0" tIns="12700" rIns="0" bIns="0" rtlCol="0">
            <a:spAutoFit/>
          </a:bodyPr>
          <a:lstStyle/>
          <a:p>
            <a:pPr marL="457200" indent="-457200">
              <a:buFont typeface="Arial" panose="020B0604020202020204" pitchFamily="34" charset="0"/>
              <a:buChar char="•"/>
            </a:pPr>
            <a:r>
              <a:rPr lang="en-US" sz="2400" b="0" i="0" u="none" strike="noStrike" baseline="0" dirty="0">
                <a:solidFill>
                  <a:srgbClr val="000000"/>
                </a:solidFill>
              </a:rPr>
              <a:t>The keystone of this toolkit is empathy; providers are real people whose behavior is influenced by diverse factors</a:t>
            </a:r>
          </a:p>
          <a:p>
            <a:pPr marL="457200" indent="-457200" algn="just">
              <a:buFont typeface="Arial" panose="020B0604020202020204" pitchFamily="34" charset="0"/>
              <a:buChar char="•"/>
            </a:pPr>
            <a:endParaRPr lang="en-US" sz="2400" b="0" i="0" u="none" strike="noStrike" baseline="0" dirty="0">
              <a:solidFill>
                <a:srgbClr val="000000"/>
              </a:solidFill>
            </a:endParaRPr>
          </a:p>
          <a:p>
            <a:pPr marL="457200" indent="-457200">
              <a:buFont typeface="Arial" panose="020B0604020202020204" pitchFamily="34" charset="0"/>
              <a:buChar char="•"/>
            </a:pPr>
            <a:r>
              <a:rPr lang="en-US" sz="2400" b="0" i="0" u="none" strike="noStrike" baseline="0" dirty="0">
                <a:solidFill>
                  <a:srgbClr val="000000"/>
                </a:solidFill>
              </a:rPr>
              <a:t>Placing empathy at the center of this toolkit process enables users to see how providers experience the world around them and generate solutions that are sensitive to their needs, desires, and realities</a:t>
            </a:r>
          </a:p>
          <a:p>
            <a:pPr marL="457200" indent="-457200" algn="just">
              <a:buFont typeface="Arial" panose="020B0604020202020204" pitchFamily="34" charset="0"/>
              <a:buChar char="•"/>
            </a:pPr>
            <a:endParaRPr lang="en-US" sz="2400" b="0" i="0" u="none" strike="noStrike" baseline="0" dirty="0">
              <a:solidFill>
                <a:srgbClr val="000000"/>
              </a:solidFill>
            </a:endParaRPr>
          </a:p>
          <a:p>
            <a:pPr marL="457200" indent="-457200">
              <a:buFont typeface="Arial" panose="020B0604020202020204" pitchFamily="34" charset="0"/>
              <a:buChar char="•"/>
            </a:pPr>
            <a:r>
              <a:rPr lang="en-US" sz="2400" b="0" i="0" u="none" strike="noStrike" baseline="0" dirty="0">
                <a:solidFill>
                  <a:srgbClr val="000000"/>
                </a:solidFill>
              </a:rPr>
              <a:t>Providers should be seen as part of the solution</a:t>
            </a:r>
            <a:endParaRPr sz="2400" dirty="0">
              <a:solidFill>
                <a:srgbClr val="000000"/>
              </a:solidFill>
              <a:cs typeface="Arial Black"/>
            </a:endParaRPr>
          </a:p>
        </p:txBody>
      </p:sp>
      <p:sp>
        <p:nvSpPr>
          <p:cNvPr id="5" name="Slide Number Placeholder 4">
            <a:extLst>
              <a:ext uri="{FF2B5EF4-FFF2-40B4-BE49-F238E27FC236}">
                <a16:creationId xmlns:a16="http://schemas.microsoft.com/office/drawing/2014/main" id="{9ED275C9-66C9-ADD6-F69D-57EF45E4354D}"/>
              </a:ext>
            </a:extLst>
          </p:cNvPr>
          <p:cNvSpPr>
            <a:spLocks noGrp="1"/>
          </p:cNvSpPr>
          <p:nvPr>
            <p:ph type="sldNum" sz="quarter" idx="4"/>
          </p:nvPr>
        </p:nvSpPr>
        <p:spPr/>
        <p:txBody>
          <a:bodyPr/>
          <a:lstStyle/>
          <a:p>
            <a:fld id="{D1796EF4-40E2-45FC-BE8E-F4D18054E04D}" type="slidenum">
              <a:rPr lang="en-US" smtClean="0"/>
              <a:t>2</a:t>
            </a:fld>
            <a:endParaRPr lang="en-US"/>
          </a:p>
        </p:txBody>
      </p:sp>
      <p:sp>
        <p:nvSpPr>
          <p:cNvPr id="6" name="Callout: Left Arrow 5">
            <a:extLst>
              <a:ext uri="{FF2B5EF4-FFF2-40B4-BE49-F238E27FC236}">
                <a16:creationId xmlns:a16="http://schemas.microsoft.com/office/drawing/2014/main" id="{6295CE8C-5320-09A1-25DA-75ED970949B1}"/>
              </a:ext>
            </a:extLst>
          </p:cNvPr>
          <p:cNvSpPr/>
          <p:nvPr/>
        </p:nvSpPr>
        <p:spPr>
          <a:xfrm>
            <a:off x="5884752" y="977452"/>
            <a:ext cx="5948127" cy="4735285"/>
          </a:xfrm>
          <a:prstGeom prst="lef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This toolkit allows for </a:t>
            </a:r>
            <a:r>
              <a:rPr lang="en-US" sz="2400" b="1"/>
              <a:t>reflection of current behavioral and non-behavioral norms and practices</a:t>
            </a:r>
            <a:r>
              <a:rPr lang="en-US" sz="2400"/>
              <a:t> among providers and their peers, and </a:t>
            </a:r>
            <a:r>
              <a:rPr lang="en-US" sz="2400" b="1"/>
              <a:t>to support positive norms and practices</a:t>
            </a:r>
            <a:r>
              <a:rPr lang="en-US" sz="2400"/>
              <a:t>, while taking steps to </a:t>
            </a:r>
            <a:r>
              <a:rPr lang="en-US" sz="2400" b="1"/>
              <a:t>address negative or biases norms and practices </a:t>
            </a:r>
            <a:r>
              <a:rPr lang="en-US" sz="2400"/>
              <a:t>using a participatory and inclusive approach</a:t>
            </a:r>
          </a:p>
          <a:p>
            <a:pPr algn="ctr"/>
            <a:endParaRPr lang="en-US"/>
          </a:p>
        </p:txBody>
      </p:sp>
    </p:spTree>
    <p:extLst>
      <p:ext uri="{BB962C8B-B14F-4D97-AF65-F5344CB8AC3E}">
        <p14:creationId xmlns:p14="http://schemas.microsoft.com/office/powerpoint/2010/main" val="2893970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742572"/>
            <a:ext cx="10515600" cy="570669"/>
          </a:xfrm>
          <a:prstGeom prst="rect">
            <a:avLst/>
          </a:prstGeom>
        </p:spPr>
        <p:txBody>
          <a:bodyPr vert="horz" wrap="square" lIns="0" tIns="16510" rIns="0" bIns="0" rtlCol="0">
            <a:spAutoFit/>
          </a:bodyPr>
          <a:lstStyle/>
          <a:p>
            <a:pPr marL="12700">
              <a:lnSpc>
                <a:spcPct val="100000"/>
              </a:lnSpc>
              <a:spcBef>
                <a:spcPts val="130"/>
              </a:spcBef>
            </a:pPr>
            <a:r>
              <a:rPr lang="en-US" spc="100" dirty="0">
                <a:latin typeface="Arial Narrow" panose="020B0604020202020204" pitchFamily="34" charset="0"/>
              </a:rPr>
              <a:t>Group Work: How Does the Ecosystem Affect Providers? </a:t>
            </a:r>
          </a:p>
        </p:txBody>
      </p:sp>
      <p:sp>
        <p:nvSpPr>
          <p:cNvPr id="2" name="object 2"/>
          <p:cNvSpPr txBox="1">
            <a:spLocks noGrp="1"/>
          </p:cNvSpPr>
          <p:nvPr>
            <p:ph sz="half" idx="1"/>
          </p:nvPr>
        </p:nvSpPr>
        <p:spPr>
          <a:xfrm>
            <a:off x="838200" y="1825625"/>
            <a:ext cx="5370576" cy="3840923"/>
          </a:xfrm>
          <a:prstGeom prst="rect">
            <a:avLst/>
          </a:prstGeom>
        </p:spPr>
        <p:txBody>
          <a:bodyPr vert="horz" wrap="square" lIns="0" tIns="12700" rIns="0" bIns="0" rtlCol="0" anchor="t">
            <a:spAutoFit/>
          </a:bodyPr>
          <a:lstStyle/>
          <a:p>
            <a:r>
              <a:rPr lang="en-US" dirty="0">
                <a:solidFill>
                  <a:srgbClr val="000000"/>
                </a:solidFill>
                <a:latin typeface="+mn-lt"/>
              </a:rPr>
              <a:t>Choose target provider behavior, e.g.:</a:t>
            </a:r>
          </a:p>
          <a:p>
            <a:pPr lvl="1"/>
            <a:r>
              <a:rPr lang="en-US" dirty="0">
                <a:solidFill>
                  <a:srgbClr val="000000"/>
                </a:solidFill>
                <a:latin typeface="+mn-lt"/>
                <a:ea typeface="Source Sans Pro"/>
              </a:rPr>
              <a:t>Postpartum family planning</a:t>
            </a:r>
          </a:p>
          <a:p>
            <a:pPr lvl="1"/>
            <a:r>
              <a:rPr lang="en-US" dirty="0">
                <a:solidFill>
                  <a:srgbClr val="000000"/>
                </a:solidFill>
                <a:latin typeface="+mn-lt"/>
                <a:ea typeface="Source Sans Pro"/>
                <a:cs typeface="Calibri"/>
              </a:rPr>
              <a:t>Antenatal care</a:t>
            </a:r>
          </a:p>
          <a:p>
            <a:r>
              <a:rPr lang="en-US" dirty="0">
                <a:solidFill>
                  <a:srgbClr val="000000"/>
                </a:solidFill>
                <a:latin typeface="+mn-lt"/>
              </a:rPr>
              <a:t>Explore Provider Behavior Ecosystem Map</a:t>
            </a:r>
          </a:p>
          <a:p>
            <a:pPr lvl="1"/>
            <a:r>
              <a:rPr lang="en-US" dirty="0">
                <a:solidFill>
                  <a:srgbClr val="000000"/>
                </a:solidFill>
                <a:latin typeface="+mn-lt"/>
              </a:rPr>
              <a:t>Familiarize yourself with the key actors and entities</a:t>
            </a:r>
          </a:p>
        </p:txBody>
      </p:sp>
      <p:sp>
        <p:nvSpPr>
          <p:cNvPr id="4" name="Slide Number Placeholder 3">
            <a:extLst>
              <a:ext uri="{FF2B5EF4-FFF2-40B4-BE49-F238E27FC236}">
                <a16:creationId xmlns:a16="http://schemas.microsoft.com/office/drawing/2014/main" id="{C6BD7EB2-0493-F4FA-C56D-B56C31902B88}"/>
              </a:ext>
            </a:extLst>
          </p:cNvPr>
          <p:cNvSpPr>
            <a:spLocks noGrp="1"/>
          </p:cNvSpPr>
          <p:nvPr>
            <p:ph type="sldNum" sz="quarter" idx="4"/>
          </p:nvPr>
        </p:nvSpPr>
        <p:spPr/>
        <p:txBody>
          <a:bodyPr/>
          <a:lstStyle/>
          <a:p>
            <a:fld id="{D1796EF4-40E2-45FC-BE8E-F4D18054E04D}" type="slidenum">
              <a:rPr lang="en-US" smtClean="0"/>
              <a:t>20</a:t>
            </a:fld>
            <a:endParaRPr lang="en-US"/>
          </a:p>
        </p:txBody>
      </p:sp>
      <p:pic>
        <p:nvPicPr>
          <p:cNvPr id="2056" name="Picture 8">
            <a:extLst>
              <a:ext uri="{FF2B5EF4-FFF2-40B4-BE49-F238E27FC236}">
                <a16:creationId xmlns:a16="http://schemas.microsoft.com/office/drawing/2014/main" id="{6399D081-C3BC-269E-875A-6B87C8E03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862" y="1690687"/>
            <a:ext cx="4948938" cy="500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1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365125"/>
            <a:ext cx="10515600" cy="1325563"/>
          </a:xfrm>
        </p:spPr>
        <p:txBody>
          <a:bodyPr vert="horz" lIns="0" tIns="16510" rIns="0" bIns="0" rtlCol="0" anchor="ctr">
            <a:normAutofit/>
          </a:bodyPr>
          <a:lstStyle/>
          <a:p>
            <a:pPr marL="12700">
              <a:spcBef>
                <a:spcPts val="130"/>
              </a:spcBef>
            </a:pPr>
            <a:r>
              <a:rPr lang="en-US" spc="100" dirty="0"/>
              <a:t>Discussion</a:t>
            </a:r>
          </a:p>
        </p:txBody>
      </p:sp>
      <p:sp>
        <p:nvSpPr>
          <p:cNvPr id="4" name="Slide Number Placeholder 3">
            <a:extLst>
              <a:ext uri="{FF2B5EF4-FFF2-40B4-BE49-F238E27FC236}">
                <a16:creationId xmlns:a16="http://schemas.microsoft.com/office/drawing/2014/main" id="{C6BD7EB2-0493-F4FA-C56D-B56C31902B88}"/>
              </a:ext>
            </a:extLst>
          </p:cNvPr>
          <p:cNvSpPr>
            <a:spLocks noGrp="1"/>
          </p:cNvSpPr>
          <p:nvPr>
            <p:ph type="sldNum" sz="quarter" idx="4"/>
          </p:nvPr>
        </p:nvSpPr>
        <p:spPr>
          <a:xfrm>
            <a:off x="11221278" y="6310312"/>
            <a:ext cx="704022" cy="365125"/>
          </a:xfrm>
        </p:spPr>
        <p:txBody>
          <a:bodyPr anchor="ctr">
            <a:normAutofit/>
          </a:bodyPr>
          <a:lstStyle/>
          <a:p>
            <a:pPr>
              <a:spcAft>
                <a:spcPts val="600"/>
              </a:spcAft>
            </a:pPr>
            <a:fld id="{D1796EF4-40E2-45FC-BE8E-F4D18054E04D}" type="slidenum">
              <a:rPr lang="en-US" smtClean="0"/>
              <a:pPr>
                <a:spcAft>
                  <a:spcPts val="600"/>
                </a:spcAft>
              </a:pPr>
              <a:t>21</a:t>
            </a:fld>
            <a:endParaRPr lang="en-US"/>
          </a:p>
        </p:txBody>
      </p:sp>
      <p:graphicFrame>
        <p:nvGraphicFramePr>
          <p:cNvPr id="7" name="Content Placeholder 4">
            <a:extLst>
              <a:ext uri="{FF2B5EF4-FFF2-40B4-BE49-F238E27FC236}">
                <a16:creationId xmlns:a16="http://schemas.microsoft.com/office/drawing/2014/main" id="{A8D98D07-170A-3462-6BC4-5B7B5565F50B}"/>
              </a:ext>
            </a:extLst>
          </p:cNvPr>
          <p:cNvGraphicFramePr>
            <a:graphicFrameLocks noGrp="1"/>
          </p:cNvGraphicFramePr>
          <p:nvPr>
            <p:ph sz="half" idx="1"/>
          </p:nvPr>
        </p:nvGraphicFramePr>
        <p:xfrm>
          <a:off x="964580" y="1591055"/>
          <a:ext cx="10515600" cy="3836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2367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8329" y="68220"/>
            <a:ext cx="7816300" cy="1124667"/>
          </a:xfrm>
          <a:prstGeom prst="rect">
            <a:avLst/>
          </a:prstGeom>
        </p:spPr>
        <p:txBody>
          <a:bodyPr vert="horz" wrap="square" lIns="0" tIns="16510" rIns="0" bIns="0" rtlCol="0">
            <a:spAutoFit/>
          </a:bodyPr>
          <a:lstStyle/>
          <a:p>
            <a:pPr marL="12700">
              <a:lnSpc>
                <a:spcPct val="100000"/>
              </a:lnSpc>
              <a:spcBef>
                <a:spcPts val="130"/>
              </a:spcBef>
            </a:pPr>
            <a:r>
              <a:rPr spc="100" dirty="0">
                <a:latin typeface="Arial Narrow" panose="020B0604020202020204" pitchFamily="34" charset="0"/>
              </a:rPr>
              <a:t>Influencing Factor Cards</a:t>
            </a:r>
            <a:r>
              <a:rPr lang="en-US" spc="100" dirty="0">
                <a:latin typeface="Arial Narrow" panose="020B0604020202020204" pitchFamily="34" charset="0"/>
              </a:rPr>
              <a:t>: Adaptations for Fragile Settings</a:t>
            </a:r>
            <a:endParaRPr spc="100" dirty="0">
              <a:latin typeface="Arial Narrow" panose="020B0604020202020204" pitchFamily="34" charset="0"/>
            </a:endParaRPr>
          </a:p>
        </p:txBody>
      </p:sp>
      <p:sp>
        <p:nvSpPr>
          <p:cNvPr id="12" name="Slide Number Placeholder 11">
            <a:extLst>
              <a:ext uri="{FF2B5EF4-FFF2-40B4-BE49-F238E27FC236}">
                <a16:creationId xmlns:a16="http://schemas.microsoft.com/office/drawing/2014/main" id="{9064E156-9131-2B90-0E1A-9A0C961679E0}"/>
              </a:ext>
            </a:extLst>
          </p:cNvPr>
          <p:cNvSpPr>
            <a:spLocks noGrp="1"/>
          </p:cNvSpPr>
          <p:nvPr>
            <p:ph type="sldNum" sz="quarter" idx="4"/>
          </p:nvPr>
        </p:nvSpPr>
        <p:spPr/>
        <p:txBody>
          <a:bodyPr/>
          <a:lstStyle/>
          <a:p>
            <a:fld id="{D1796EF4-40E2-45FC-BE8E-F4D18054E04D}" type="slidenum">
              <a:rPr lang="en-US" smtClean="0"/>
              <a:t>22</a:t>
            </a:fld>
            <a:endParaRPr lang="en-US"/>
          </a:p>
        </p:txBody>
      </p:sp>
      <p:sp>
        <p:nvSpPr>
          <p:cNvPr id="11" name="Rectangle: Rounded Corners 10">
            <a:extLst>
              <a:ext uri="{FF2B5EF4-FFF2-40B4-BE49-F238E27FC236}">
                <a16:creationId xmlns:a16="http://schemas.microsoft.com/office/drawing/2014/main" id="{0E431072-237F-2D34-34A3-357B7713001A}"/>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pic>
        <p:nvPicPr>
          <p:cNvPr id="17" name="Picture 16">
            <a:extLst>
              <a:ext uri="{FF2B5EF4-FFF2-40B4-BE49-F238E27FC236}">
                <a16:creationId xmlns:a16="http://schemas.microsoft.com/office/drawing/2014/main" id="{76C31754-533F-AB88-092F-EB656CBDD3DC}"/>
              </a:ext>
            </a:extLst>
          </p:cNvPr>
          <p:cNvPicPr>
            <a:picLocks noChangeAspect="1"/>
          </p:cNvPicPr>
          <p:nvPr/>
        </p:nvPicPr>
        <p:blipFill>
          <a:blip r:embed="rId3"/>
          <a:stretch>
            <a:fillRect/>
          </a:stretch>
        </p:blipFill>
        <p:spPr>
          <a:xfrm>
            <a:off x="1551527" y="1252462"/>
            <a:ext cx="2301260" cy="2558460"/>
          </a:xfrm>
          <a:prstGeom prst="rect">
            <a:avLst/>
          </a:prstGeom>
        </p:spPr>
      </p:pic>
      <p:pic>
        <p:nvPicPr>
          <p:cNvPr id="19" name="Picture 18">
            <a:extLst>
              <a:ext uri="{FF2B5EF4-FFF2-40B4-BE49-F238E27FC236}">
                <a16:creationId xmlns:a16="http://schemas.microsoft.com/office/drawing/2014/main" id="{9CC2543D-C93D-27F2-E4FB-2BEC83EC254F}"/>
              </a:ext>
            </a:extLst>
          </p:cNvPr>
          <p:cNvPicPr>
            <a:picLocks noChangeAspect="1"/>
          </p:cNvPicPr>
          <p:nvPr/>
        </p:nvPicPr>
        <p:blipFill>
          <a:blip r:embed="rId4"/>
          <a:stretch>
            <a:fillRect/>
          </a:stretch>
        </p:blipFill>
        <p:spPr>
          <a:xfrm>
            <a:off x="1551527" y="4020713"/>
            <a:ext cx="2301260" cy="2568371"/>
          </a:xfrm>
          <a:prstGeom prst="rect">
            <a:avLst/>
          </a:prstGeom>
        </p:spPr>
      </p:pic>
      <p:pic>
        <p:nvPicPr>
          <p:cNvPr id="21" name="Picture 20">
            <a:extLst>
              <a:ext uri="{FF2B5EF4-FFF2-40B4-BE49-F238E27FC236}">
                <a16:creationId xmlns:a16="http://schemas.microsoft.com/office/drawing/2014/main" id="{351A6307-79DB-1461-E2BD-7354B090E98C}"/>
              </a:ext>
            </a:extLst>
          </p:cNvPr>
          <p:cNvPicPr>
            <a:picLocks noChangeAspect="1"/>
          </p:cNvPicPr>
          <p:nvPr/>
        </p:nvPicPr>
        <p:blipFill>
          <a:blip r:embed="rId5"/>
          <a:stretch>
            <a:fillRect/>
          </a:stretch>
        </p:blipFill>
        <p:spPr>
          <a:xfrm>
            <a:off x="5019335" y="1222004"/>
            <a:ext cx="2301260" cy="2578520"/>
          </a:xfrm>
          <a:prstGeom prst="rect">
            <a:avLst/>
          </a:prstGeom>
        </p:spPr>
      </p:pic>
      <p:pic>
        <p:nvPicPr>
          <p:cNvPr id="23" name="Picture 22">
            <a:extLst>
              <a:ext uri="{FF2B5EF4-FFF2-40B4-BE49-F238E27FC236}">
                <a16:creationId xmlns:a16="http://schemas.microsoft.com/office/drawing/2014/main" id="{25EE5EBD-235B-4658-1AD8-AB89A01A9602}"/>
              </a:ext>
            </a:extLst>
          </p:cNvPr>
          <p:cNvPicPr>
            <a:picLocks noChangeAspect="1"/>
          </p:cNvPicPr>
          <p:nvPr/>
        </p:nvPicPr>
        <p:blipFill>
          <a:blip r:embed="rId6"/>
          <a:stretch>
            <a:fillRect/>
          </a:stretch>
        </p:blipFill>
        <p:spPr>
          <a:xfrm>
            <a:off x="5019335" y="3960761"/>
            <a:ext cx="2301260" cy="2628323"/>
          </a:xfrm>
          <a:prstGeom prst="rect">
            <a:avLst/>
          </a:prstGeom>
        </p:spPr>
      </p:pic>
      <p:pic>
        <p:nvPicPr>
          <p:cNvPr id="25" name="Picture 24">
            <a:extLst>
              <a:ext uri="{FF2B5EF4-FFF2-40B4-BE49-F238E27FC236}">
                <a16:creationId xmlns:a16="http://schemas.microsoft.com/office/drawing/2014/main" id="{4A2DF4D8-7A43-C70D-F693-236816E50C01}"/>
              </a:ext>
            </a:extLst>
          </p:cNvPr>
          <p:cNvPicPr>
            <a:picLocks noChangeAspect="1"/>
          </p:cNvPicPr>
          <p:nvPr/>
        </p:nvPicPr>
        <p:blipFill>
          <a:blip r:embed="rId7"/>
          <a:stretch>
            <a:fillRect/>
          </a:stretch>
        </p:blipFill>
        <p:spPr>
          <a:xfrm>
            <a:off x="8350547" y="1192887"/>
            <a:ext cx="2301260" cy="2588918"/>
          </a:xfrm>
          <a:prstGeom prst="rect">
            <a:avLst/>
          </a:prstGeom>
        </p:spPr>
      </p:pic>
      <p:pic>
        <p:nvPicPr>
          <p:cNvPr id="27" name="Picture 26">
            <a:extLst>
              <a:ext uri="{FF2B5EF4-FFF2-40B4-BE49-F238E27FC236}">
                <a16:creationId xmlns:a16="http://schemas.microsoft.com/office/drawing/2014/main" id="{BEB4802D-99FE-FB56-5BA8-4D8ADA1B3ACD}"/>
              </a:ext>
            </a:extLst>
          </p:cNvPr>
          <p:cNvPicPr>
            <a:picLocks noChangeAspect="1"/>
          </p:cNvPicPr>
          <p:nvPr/>
        </p:nvPicPr>
        <p:blipFill>
          <a:blip r:embed="rId8"/>
          <a:stretch>
            <a:fillRect/>
          </a:stretch>
        </p:blipFill>
        <p:spPr>
          <a:xfrm>
            <a:off x="8350547" y="3960761"/>
            <a:ext cx="2301260" cy="2602615"/>
          </a:xfrm>
          <a:prstGeom prst="rect">
            <a:avLst/>
          </a:prstGeom>
        </p:spPr>
      </p:pic>
      <p:sp>
        <p:nvSpPr>
          <p:cNvPr id="13" name="Rectangle: Rounded Corners 12">
            <a:extLst>
              <a:ext uri="{FF2B5EF4-FFF2-40B4-BE49-F238E27FC236}">
                <a16:creationId xmlns:a16="http://schemas.microsoft.com/office/drawing/2014/main" id="{3B509170-DD16-4A73-9DC0-17CFC840D105}"/>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1861563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8329" y="68220"/>
            <a:ext cx="7816300" cy="1124667"/>
          </a:xfrm>
          <a:prstGeom prst="rect">
            <a:avLst/>
          </a:prstGeom>
        </p:spPr>
        <p:txBody>
          <a:bodyPr vert="horz" wrap="square" lIns="0" tIns="16510" rIns="0" bIns="0" rtlCol="0">
            <a:spAutoFit/>
          </a:bodyPr>
          <a:lstStyle/>
          <a:p>
            <a:pPr marL="12700">
              <a:lnSpc>
                <a:spcPct val="100000"/>
              </a:lnSpc>
              <a:spcBef>
                <a:spcPts val="130"/>
              </a:spcBef>
            </a:pPr>
            <a:r>
              <a:rPr spc="100" dirty="0">
                <a:latin typeface="Arial Narrow" panose="020B0604020202020204" pitchFamily="34" charset="0"/>
              </a:rPr>
              <a:t>Influencing Factor Cards</a:t>
            </a:r>
            <a:r>
              <a:rPr lang="en-US" spc="100" dirty="0">
                <a:latin typeface="Arial Narrow" panose="020B0604020202020204" pitchFamily="34" charset="0"/>
              </a:rPr>
              <a:t>: Adaptations for Fragile Settings</a:t>
            </a:r>
            <a:endParaRPr spc="100" dirty="0">
              <a:latin typeface="Arial Narrow" panose="020B0604020202020204" pitchFamily="34" charset="0"/>
            </a:endParaRPr>
          </a:p>
        </p:txBody>
      </p:sp>
      <p:sp>
        <p:nvSpPr>
          <p:cNvPr id="12" name="Slide Number Placeholder 11">
            <a:extLst>
              <a:ext uri="{FF2B5EF4-FFF2-40B4-BE49-F238E27FC236}">
                <a16:creationId xmlns:a16="http://schemas.microsoft.com/office/drawing/2014/main" id="{9064E156-9131-2B90-0E1A-9A0C961679E0}"/>
              </a:ext>
            </a:extLst>
          </p:cNvPr>
          <p:cNvSpPr>
            <a:spLocks noGrp="1"/>
          </p:cNvSpPr>
          <p:nvPr>
            <p:ph type="sldNum" sz="quarter" idx="4"/>
          </p:nvPr>
        </p:nvSpPr>
        <p:spPr/>
        <p:txBody>
          <a:bodyPr/>
          <a:lstStyle/>
          <a:p>
            <a:fld id="{D1796EF4-40E2-45FC-BE8E-F4D18054E04D}" type="slidenum">
              <a:rPr lang="en-US" smtClean="0"/>
              <a:t>23</a:t>
            </a:fld>
            <a:endParaRPr lang="en-US"/>
          </a:p>
        </p:txBody>
      </p:sp>
      <p:sp>
        <p:nvSpPr>
          <p:cNvPr id="11" name="Rectangle: Rounded Corners 10">
            <a:extLst>
              <a:ext uri="{FF2B5EF4-FFF2-40B4-BE49-F238E27FC236}">
                <a16:creationId xmlns:a16="http://schemas.microsoft.com/office/drawing/2014/main" id="{0E431072-237F-2D34-34A3-357B7713001A}"/>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pic>
        <p:nvPicPr>
          <p:cNvPr id="4" name="Picture 3">
            <a:extLst>
              <a:ext uri="{FF2B5EF4-FFF2-40B4-BE49-F238E27FC236}">
                <a16:creationId xmlns:a16="http://schemas.microsoft.com/office/drawing/2014/main" id="{CE65AAE1-8144-12D7-1AC3-C4B87FCA813A}"/>
              </a:ext>
            </a:extLst>
          </p:cNvPr>
          <p:cNvPicPr>
            <a:picLocks noChangeAspect="1"/>
          </p:cNvPicPr>
          <p:nvPr/>
        </p:nvPicPr>
        <p:blipFill>
          <a:blip r:embed="rId3"/>
          <a:stretch>
            <a:fillRect/>
          </a:stretch>
        </p:blipFill>
        <p:spPr>
          <a:xfrm>
            <a:off x="1605397" y="1258015"/>
            <a:ext cx="2276222" cy="2533651"/>
          </a:xfrm>
          <a:prstGeom prst="rect">
            <a:avLst/>
          </a:prstGeom>
        </p:spPr>
      </p:pic>
      <p:pic>
        <p:nvPicPr>
          <p:cNvPr id="6" name="Picture 5">
            <a:extLst>
              <a:ext uri="{FF2B5EF4-FFF2-40B4-BE49-F238E27FC236}">
                <a16:creationId xmlns:a16="http://schemas.microsoft.com/office/drawing/2014/main" id="{499395E0-1733-3AC7-E60F-F634FE8AC51A}"/>
              </a:ext>
            </a:extLst>
          </p:cNvPr>
          <p:cNvPicPr>
            <a:picLocks noChangeAspect="1"/>
          </p:cNvPicPr>
          <p:nvPr/>
        </p:nvPicPr>
        <p:blipFill>
          <a:blip r:embed="rId4"/>
          <a:stretch>
            <a:fillRect/>
          </a:stretch>
        </p:blipFill>
        <p:spPr>
          <a:xfrm>
            <a:off x="1605397" y="3989030"/>
            <a:ext cx="2276222" cy="2503844"/>
          </a:xfrm>
          <a:prstGeom prst="rect">
            <a:avLst/>
          </a:prstGeom>
        </p:spPr>
      </p:pic>
      <p:pic>
        <p:nvPicPr>
          <p:cNvPr id="8" name="Picture 7">
            <a:extLst>
              <a:ext uri="{FF2B5EF4-FFF2-40B4-BE49-F238E27FC236}">
                <a16:creationId xmlns:a16="http://schemas.microsoft.com/office/drawing/2014/main" id="{8ED69B4F-2320-1690-CD29-6551FFDE9CE3}"/>
              </a:ext>
            </a:extLst>
          </p:cNvPr>
          <p:cNvPicPr>
            <a:picLocks noChangeAspect="1"/>
          </p:cNvPicPr>
          <p:nvPr/>
        </p:nvPicPr>
        <p:blipFill>
          <a:blip r:embed="rId5"/>
          <a:stretch>
            <a:fillRect/>
          </a:stretch>
        </p:blipFill>
        <p:spPr>
          <a:xfrm>
            <a:off x="5025837" y="1248489"/>
            <a:ext cx="2284992" cy="2533652"/>
          </a:xfrm>
          <a:prstGeom prst="rect">
            <a:avLst/>
          </a:prstGeom>
        </p:spPr>
      </p:pic>
      <p:pic>
        <p:nvPicPr>
          <p:cNvPr id="10" name="Picture 9">
            <a:extLst>
              <a:ext uri="{FF2B5EF4-FFF2-40B4-BE49-F238E27FC236}">
                <a16:creationId xmlns:a16="http://schemas.microsoft.com/office/drawing/2014/main" id="{7AC4E999-404A-AF91-E37A-6E2B6EDE7C54}"/>
              </a:ext>
            </a:extLst>
          </p:cNvPr>
          <p:cNvPicPr>
            <a:picLocks noChangeAspect="1"/>
          </p:cNvPicPr>
          <p:nvPr/>
        </p:nvPicPr>
        <p:blipFill>
          <a:blip r:embed="rId6"/>
          <a:stretch>
            <a:fillRect/>
          </a:stretch>
        </p:blipFill>
        <p:spPr>
          <a:xfrm>
            <a:off x="5025837" y="3989030"/>
            <a:ext cx="2284992" cy="2503845"/>
          </a:xfrm>
          <a:prstGeom prst="rect">
            <a:avLst/>
          </a:prstGeom>
        </p:spPr>
      </p:pic>
      <p:pic>
        <p:nvPicPr>
          <p:cNvPr id="15" name="Picture 14">
            <a:extLst>
              <a:ext uri="{FF2B5EF4-FFF2-40B4-BE49-F238E27FC236}">
                <a16:creationId xmlns:a16="http://schemas.microsoft.com/office/drawing/2014/main" id="{BA9B87E8-0160-297D-C4DB-C7EBD3A28085}"/>
              </a:ext>
            </a:extLst>
          </p:cNvPr>
          <p:cNvPicPr>
            <a:picLocks noChangeAspect="1"/>
          </p:cNvPicPr>
          <p:nvPr/>
        </p:nvPicPr>
        <p:blipFill>
          <a:blip r:embed="rId7"/>
          <a:stretch>
            <a:fillRect/>
          </a:stretch>
        </p:blipFill>
        <p:spPr>
          <a:xfrm>
            <a:off x="8391739" y="1248489"/>
            <a:ext cx="2284992" cy="2553409"/>
          </a:xfrm>
          <a:prstGeom prst="rect">
            <a:avLst/>
          </a:prstGeom>
        </p:spPr>
      </p:pic>
      <p:pic>
        <p:nvPicPr>
          <p:cNvPr id="18" name="Picture 17">
            <a:extLst>
              <a:ext uri="{FF2B5EF4-FFF2-40B4-BE49-F238E27FC236}">
                <a16:creationId xmlns:a16="http://schemas.microsoft.com/office/drawing/2014/main" id="{28BE3539-5A61-08ED-8C70-8D71D77A5515}"/>
              </a:ext>
            </a:extLst>
          </p:cNvPr>
          <p:cNvPicPr>
            <a:picLocks noChangeAspect="1"/>
          </p:cNvPicPr>
          <p:nvPr/>
        </p:nvPicPr>
        <p:blipFill>
          <a:blip r:embed="rId8"/>
          <a:stretch>
            <a:fillRect/>
          </a:stretch>
        </p:blipFill>
        <p:spPr>
          <a:xfrm>
            <a:off x="8391740" y="3956262"/>
            <a:ext cx="2284991" cy="2536612"/>
          </a:xfrm>
          <a:prstGeom prst="rect">
            <a:avLst/>
          </a:prstGeom>
        </p:spPr>
      </p:pic>
      <p:sp>
        <p:nvSpPr>
          <p:cNvPr id="13" name="Rectangle: Rounded Corners 12">
            <a:extLst>
              <a:ext uri="{FF2B5EF4-FFF2-40B4-BE49-F238E27FC236}">
                <a16:creationId xmlns:a16="http://schemas.microsoft.com/office/drawing/2014/main" id="{6DF30F55-EA61-4F5F-A41F-160499A9F143}"/>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3529872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365125"/>
            <a:ext cx="10515600" cy="1325563"/>
          </a:xfrm>
        </p:spPr>
        <p:txBody>
          <a:bodyPr vert="horz" lIns="0" tIns="16510" rIns="0" bIns="0" rtlCol="0" anchor="ctr">
            <a:normAutofit/>
          </a:bodyPr>
          <a:lstStyle/>
          <a:p>
            <a:pPr marL="12700">
              <a:spcBef>
                <a:spcPts val="130"/>
              </a:spcBef>
            </a:pPr>
            <a:r>
              <a:rPr lang="en-US" spc="100" dirty="0"/>
              <a:t>Discussion</a:t>
            </a:r>
          </a:p>
        </p:txBody>
      </p:sp>
      <p:sp>
        <p:nvSpPr>
          <p:cNvPr id="4" name="Slide Number Placeholder 3">
            <a:extLst>
              <a:ext uri="{FF2B5EF4-FFF2-40B4-BE49-F238E27FC236}">
                <a16:creationId xmlns:a16="http://schemas.microsoft.com/office/drawing/2014/main" id="{C6BD7EB2-0493-F4FA-C56D-B56C31902B88}"/>
              </a:ext>
            </a:extLst>
          </p:cNvPr>
          <p:cNvSpPr>
            <a:spLocks noGrp="1"/>
          </p:cNvSpPr>
          <p:nvPr>
            <p:ph type="sldNum" sz="quarter" idx="4"/>
          </p:nvPr>
        </p:nvSpPr>
        <p:spPr>
          <a:xfrm>
            <a:off x="11221278" y="6310312"/>
            <a:ext cx="704022" cy="365125"/>
          </a:xfrm>
        </p:spPr>
        <p:txBody>
          <a:bodyPr anchor="ctr">
            <a:normAutofit/>
          </a:bodyPr>
          <a:lstStyle/>
          <a:p>
            <a:pPr>
              <a:spcAft>
                <a:spcPts val="600"/>
              </a:spcAft>
            </a:pPr>
            <a:fld id="{D1796EF4-40E2-45FC-BE8E-F4D18054E04D}" type="slidenum">
              <a:rPr lang="en-US" smtClean="0"/>
              <a:pPr>
                <a:spcAft>
                  <a:spcPts val="600"/>
                </a:spcAft>
              </a:pPr>
              <a:t>24</a:t>
            </a:fld>
            <a:endParaRPr lang="en-US"/>
          </a:p>
        </p:txBody>
      </p:sp>
      <p:graphicFrame>
        <p:nvGraphicFramePr>
          <p:cNvPr id="7" name="Content Placeholder 4">
            <a:extLst>
              <a:ext uri="{FF2B5EF4-FFF2-40B4-BE49-F238E27FC236}">
                <a16:creationId xmlns:a16="http://schemas.microsoft.com/office/drawing/2014/main" id="{A8D98D07-170A-3462-6BC4-5B7B5565F50B}"/>
              </a:ext>
            </a:extLst>
          </p:cNvPr>
          <p:cNvGraphicFramePr>
            <a:graphicFrameLocks noGrp="1"/>
          </p:cNvGraphicFramePr>
          <p:nvPr>
            <p:ph sz="half" idx="1"/>
            <p:extLst>
              <p:ext uri="{D42A27DB-BD31-4B8C-83A1-F6EECF244321}">
                <p14:modId xmlns:p14="http://schemas.microsoft.com/office/powerpoint/2010/main" val="409067733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232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838200" y="365125"/>
            <a:ext cx="10515600" cy="1325563"/>
          </a:xfrm>
        </p:spPr>
        <p:txBody>
          <a:bodyPr/>
          <a:lstStyle/>
          <a:p>
            <a:r>
              <a:rPr lang="en-US" dirty="0"/>
              <a:t>Data Collection</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a:xfrm>
            <a:off x="8610600" y="6356350"/>
            <a:ext cx="2743200" cy="365125"/>
          </a:xfrm>
        </p:spPr>
        <p:txBody>
          <a:bodyPr/>
          <a:lstStyle/>
          <a:p>
            <a:pPr lvl="0"/>
            <a:fld id="{D919D109-F427-0D4E-A2E6-D5BD6A565421}" type="slidenum">
              <a:rPr lang="en-US" noProof="0" smtClean="0"/>
              <a:pPr lvl="0"/>
              <a:t>25</a:t>
            </a:fld>
            <a:endParaRPr lang="en-US" noProof="0"/>
          </a:p>
        </p:txBody>
      </p:sp>
      <p:sp>
        <p:nvSpPr>
          <p:cNvPr id="5" name="Content Placeholder 4">
            <a:extLst>
              <a:ext uri="{FF2B5EF4-FFF2-40B4-BE49-F238E27FC236}">
                <a16:creationId xmlns:a16="http://schemas.microsoft.com/office/drawing/2014/main" id="{B2D114F6-9CFA-0AEF-6738-D67143C35363}"/>
              </a:ext>
            </a:extLst>
          </p:cNvPr>
          <p:cNvSpPr>
            <a:spLocks noGrp="1"/>
          </p:cNvSpPr>
          <p:nvPr>
            <p:ph sz="half" idx="12"/>
          </p:nvPr>
        </p:nvSpPr>
        <p:spPr>
          <a:xfrm>
            <a:off x="838200" y="1962150"/>
            <a:ext cx="4186652" cy="4530725"/>
          </a:xfrm>
        </p:spPr>
        <p:txBody>
          <a:bodyPr>
            <a:normAutofit/>
          </a:bodyPr>
          <a:lstStyle/>
          <a:p>
            <a:pPr marL="0" indent="0">
              <a:buNone/>
            </a:pPr>
            <a:r>
              <a:rPr lang="en-US" b="1" dirty="0"/>
              <a:t>Data collection is important because it: </a:t>
            </a:r>
          </a:p>
          <a:p>
            <a:pPr marL="457200" indent="-457200">
              <a:buFont typeface="+mj-lt"/>
              <a:buAutoNum type="arabicPeriod"/>
            </a:pPr>
            <a:r>
              <a:rPr lang="en-US" dirty="0"/>
              <a:t>Helps to truly understand what shapes behavior</a:t>
            </a:r>
          </a:p>
          <a:p>
            <a:pPr marL="457200" indent="-457200">
              <a:buFont typeface="+mj-lt"/>
              <a:buAutoNum type="arabicPeriod"/>
            </a:pPr>
            <a:r>
              <a:rPr lang="en-US" dirty="0"/>
              <a:t>Includes providers, clients, and other stakeholders for an inclusive approach</a:t>
            </a:r>
          </a:p>
          <a:p>
            <a:pPr marL="457200" indent="-457200">
              <a:buFont typeface="+mj-lt"/>
              <a:buAutoNum type="arabicPeriod"/>
            </a:pPr>
            <a:r>
              <a:rPr lang="en-US" dirty="0"/>
              <a:t>Improves empathy, ownership, and buy-in among participants </a:t>
            </a:r>
          </a:p>
          <a:p>
            <a:endParaRPr lang="en-US" dirty="0"/>
          </a:p>
        </p:txBody>
      </p:sp>
      <p:pic>
        <p:nvPicPr>
          <p:cNvPr id="10" name="Picture 9">
            <a:extLst>
              <a:ext uri="{FF2B5EF4-FFF2-40B4-BE49-F238E27FC236}">
                <a16:creationId xmlns:a16="http://schemas.microsoft.com/office/drawing/2014/main" id="{9FC82D82-D2C2-A6BE-2BFC-DE8FEC600638}"/>
              </a:ext>
            </a:extLst>
          </p:cNvPr>
          <p:cNvPicPr>
            <a:picLocks noChangeAspect="1"/>
          </p:cNvPicPr>
          <p:nvPr/>
        </p:nvPicPr>
        <p:blipFill>
          <a:blip r:embed="rId3"/>
          <a:stretch>
            <a:fillRect/>
          </a:stretch>
        </p:blipFill>
        <p:spPr>
          <a:xfrm>
            <a:off x="8640686" y="3625149"/>
            <a:ext cx="3256980" cy="2376512"/>
          </a:xfrm>
          <a:prstGeom prst="rect">
            <a:avLst/>
          </a:prstGeom>
          <a:ln>
            <a:solidFill>
              <a:schemeClr val="tx1"/>
            </a:solidFill>
          </a:ln>
        </p:spPr>
      </p:pic>
      <p:pic>
        <p:nvPicPr>
          <p:cNvPr id="12" name="Picture 11">
            <a:extLst>
              <a:ext uri="{FF2B5EF4-FFF2-40B4-BE49-F238E27FC236}">
                <a16:creationId xmlns:a16="http://schemas.microsoft.com/office/drawing/2014/main" id="{FD4D542A-6398-824B-2C11-F1E51C1B7336}"/>
              </a:ext>
            </a:extLst>
          </p:cNvPr>
          <p:cNvPicPr>
            <a:picLocks noChangeAspect="1"/>
          </p:cNvPicPr>
          <p:nvPr/>
        </p:nvPicPr>
        <p:blipFill>
          <a:blip r:embed="rId4"/>
          <a:stretch>
            <a:fillRect/>
          </a:stretch>
        </p:blipFill>
        <p:spPr>
          <a:xfrm>
            <a:off x="5024852" y="925798"/>
            <a:ext cx="3224273" cy="2376512"/>
          </a:xfrm>
          <a:prstGeom prst="rect">
            <a:avLst/>
          </a:prstGeom>
          <a:ln>
            <a:solidFill>
              <a:schemeClr val="tx1"/>
            </a:solidFill>
          </a:ln>
        </p:spPr>
      </p:pic>
      <p:pic>
        <p:nvPicPr>
          <p:cNvPr id="14" name="Picture 13">
            <a:extLst>
              <a:ext uri="{FF2B5EF4-FFF2-40B4-BE49-F238E27FC236}">
                <a16:creationId xmlns:a16="http://schemas.microsoft.com/office/drawing/2014/main" id="{0DF57B25-021E-293F-8D81-5F1C0A9970BC}"/>
              </a:ext>
            </a:extLst>
          </p:cNvPr>
          <p:cNvPicPr>
            <a:picLocks noChangeAspect="1"/>
          </p:cNvPicPr>
          <p:nvPr/>
        </p:nvPicPr>
        <p:blipFill>
          <a:blip r:embed="rId5"/>
          <a:stretch>
            <a:fillRect/>
          </a:stretch>
        </p:blipFill>
        <p:spPr>
          <a:xfrm>
            <a:off x="5004517" y="3659037"/>
            <a:ext cx="3264942" cy="2308736"/>
          </a:xfrm>
          <a:prstGeom prst="rect">
            <a:avLst/>
          </a:prstGeom>
          <a:ln>
            <a:solidFill>
              <a:schemeClr val="tx1"/>
            </a:solidFill>
          </a:ln>
        </p:spPr>
      </p:pic>
      <p:sp>
        <p:nvSpPr>
          <p:cNvPr id="3" name="Rectangle: Rounded Corners 2">
            <a:extLst>
              <a:ext uri="{FF2B5EF4-FFF2-40B4-BE49-F238E27FC236}">
                <a16:creationId xmlns:a16="http://schemas.microsoft.com/office/drawing/2014/main" id="{3E35DC38-54D3-F4C7-084D-F4916FB08B1A}"/>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pic>
        <p:nvPicPr>
          <p:cNvPr id="4" name="Picture 3">
            <a:extLst>
              <a:ext uri="{FF2B5EF4-FFF2-40B4-BE49-F238E27FC236}">
                <a16:creationId xmlns:a16="http://schemas.microsoft.com/office/drawing/2014/main" id="{2EABD8A2-4B74-53F1-CF23-9D337ED914B3}"/>
              </a:ext>
            </a:extLst>
          </p:cNvPr>
          <p:cNvPicPr>
            <a:picLocks noChangeAspect="1"/>
          </p:cNvPicPr>
          <p:nvPr/>
        </p:nvPicPr>
        <p:blipFill>
          <a:blip r:embed="rId6"/>
          <a:stretch>
            <a:fillRect/>
          </a:stretch>
        </p:blipFill>
        <p:spPr>
          <a:xfrm>
            <a:off x="8610600" y="925798"/>
            <a:ext cx="3264942" cy="2376512"/>
          </a:xfrm>
          <a:prstGeom prst="rect">
            <a:avLst/>
          </a:prstGeom>
          <a:ln>
            <a:solidFill>
              <a:schemeClr val="tx1"/>
            </a:solidFill>
          </a:ln>
        </p:spPr>
      </p:pic>
      <p:sp>
        <p:nvSpPr>
          <p:cNvPr id="7" name="Rectangle: Rounded Corners 6">
            <a:extLst>
              <a:ext uri="{FF2B5EF4-FFF2-40B4-BE49-F238E27FC236}">
                <a16:creationId xmlns:a16="http://schemas.microsoft.com/office/drawing/2014/main" id="{DFF986DC-39CF-4951-3AC5-6E94E58F3A8D}"/>
              </a:ext>
            </a:extLst>
          </p:cNvPr>
          <p:cNvSpPr/>
          <p:nvPr/>
        </p:nvSpPr>
        <p:spPr>
          <a:xfrm>
            <a:off x="8610600" y="24933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525859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p:txBody>
          <a:bodyPr/>
          <a:lstStyle/>
          <a:p>
            <a:r>
              <a:rPr lang="en-US" dirty="0"/>
              <a:t>Behavioral Blueprints</a:t>
            </a:r>
          </a:p>
        </p:txBody>
      </p:sp>
      <p:sp>
        <p:nvSpPr>
          <p:cNvPr id="4" name="Content Placeholder 3">
            <a:extLst>
              <a:ext uri="{FF2B5EF4-FFF2-40B4-BE49-F238E27FC236}">
                <a16:creationId xmlns:a16="http://schemas.microsoft.com/office/drawing/2014/main" id="{88D713F1-D29E-65D8-CB88-CD55B7608F87}"/>
              </a:ext>
            </a:extLst>
          </p:cNvPr>
          <p:cNvSpPr>
            <a:spLocks noGrp="1"/>
          </p:cNvSpPr>
          <p:nvPr>
            <p:ph sz="half" idx="13"/>
          </p:nvPr>
        </p:nvSpPr>
        <p:spPr>
          <a:xfrm>
            <a:off x="6673538" y="1201458"/>
            <a:ext cx="5391150" cy="5191125"/>
          </a:xfrm>
        </p:spPr>
        <p:txBody>
          <a:bodyPr>
            <a:normAutofit fontScale="92500" lnSpcReduction="10000"/>
          </a:bodyPr>
          <a:lstStyle/>
          <a:p>
            <a:pPr algn="l"/>
            <a:r>
              <a:rPr lang="en-US" sz="1900" dirty="0">
                <a:solidFill>
                  <a:srgbClr val="000000"/>
                </a:solidFill>
              </a:rPr>
              <a:t>Behavioral blueprints are diagrams that help the participants consider the impact of different influencing factors (e.g., </a:t>
            </a:r>
            <a:r>
              <a:rPr lang="en-US" sz="1900" u="sng" dirty="0">
                <a:solidFill>
                  <a:srgbClr val="000000"/>
                </a:solidFill>
              </a:rPr>
              <a:t>community, clients, providers, colleagues, workplace environments, and health systems</a:t>
            </a:r>
            <a:r>
              <a:rPr lang="en-US" sz="1900" dirty="0">
                <a:solidFill>
                  <a:srgbClr val="000000"/>
                </a:solidFill>
              </a:rPr>
              <a:t>) on provider behavior.</a:t>
            </a:r>
          </a:p>
          <a:p>
            <a:pPr algn="l"/>
            <a:r>
              <a:rPr lang="en-US" sz="1900" dirty="0">
                <a:solidFill>
                  <a:srgbClr val="000000"/>
                </a:solidFill>
              </a:rPr>
              <a:t>Participants (1): </a:t>
            </a:r>
            <a:r>
              <a:rPr lang="en-US" sz="1900" b="1" u="sng" dirty="0">
                <a:solidFill>
                  <a:srgbClr val="000000"/>
                </a:solidFill>
              </a:rPr>
              <a:t>Key health officers</a:t>
            </a:r>
            <a:r>
              <a:rPr lang="en-US" sz="1900" b="1" dirty="0">
                <a:solidFill>
                  <a:srgbClr val="000000"/>
                </a:solidFill>
              </a:rPr>
              <a:t> </a:t>
            </a:r>
            <a:r>
              <a:rPr lang="en-US" sz="1900" dirty="0">
                <a:solidFill>
                  <a:srgbClr val="000000"/>
                </a:solidFill>
              </a:rPr>
              <a:t>(e.g., from the district health management teams) to understand their support and what they see as influencers of provider behavior, enabling and preventing</a:t>
            </a:r>
          </a:p>
          <a:p>
            <a:r>
              <a:rPr lang="en-US" sz="1900" dirty="0">
                <a:solidFill>
                  <a:srgbClr val="000000"/>
                </a:solidFill>
              </a:rPr>
              <a:t>Participants (2): </a:t>
            </a:r>
            <a:r>
              <a:rPr lang="en-US" sz="1900" b="1" u="sng" dirty="0">
                <a:solidFill>
                  <a:srgbClr val="000000"/>
                </a:solidFill>
              </a:rPr>
              <a:t>Health providers</a:t>
            </a:r>
            <a:r>
              <a:rPr lang="en-US" sz="1900" b="1" dirty="0">
                <a:solidFill>
                  <a:srgbClr val="000000"/>
                </a:solidFill>
              </a:rPr>
              <a:t> </a:t>
            </a:r>
            <a:r>
              <a:rPr lang="en-US" sz="1900" dirty="0">
                <a:solidFill>
                  <a:srgbClr val="000000"/>
                </a:solidFill>
              </a:rPr>
              <a:t>discussing their perspectives on the behaviors of interest and identifying the enabling and preventing factors that influence these behaviors</a:t>
            </a:r>
          </a:p>
          <a:p>
            <a:pPr algn="l"/>
            <a:r>
              <a:rPr lang="en-US" sz="1900" b="1" u="sng" dirty="0"/>
              <a:t>Influencing Factor Cards</a:t>
            </a:r>
            <a:r>
              <a:rPr lang="en-US" sz="1900" b="1" dirty="0"/>
              <a:t> </a:t>
            </a:r>
            <a:r>
              <a:rPr lang="en-US" sz="1900" dirty="0">
                <a:solidFill>
                  <a:srgbClr val="000000"/>
                </a:solidFill>
              </a:rPr>
              <a:t>are used to facilitate the discussion </a:t>
            </a:r>
            <a:endParaRPr lang="en-US" dirty="0"/>
          </a:p>
        </p:txBody>
      </p:sp>
      <p:pic>
        <p:nvPicPr>
          <p:cNvPr id="12" name="Picture 11">
            <a:extLst>
              <a:ext uri="{FF2B5EF4-FFF2-40B4-BE49-F238E27FC236}">
                <a16:creationId xmlns:a16="http://schemas.microsoft.com/office/drawing/2014/main" id="{09F04710-EA1E-854F-280F-3BFCB3FD0C92}"/>
              </a:ext>
            </a:extLst>
          </p:cNvPr>
          <p:cNvPicPr>
            <a:picLocks noChangeAspect="1"/>
          </p:cNvPicPr>
          <p:nvPr/>
        </p:nvPicPr>
        <p:blipFill>
          <a:blip r:embed="rId3"/>
          <a:stretch>
            <a:fillRect/>
          </a:stretch>
        </p:blipFill>
        <p:spPr>
          <a:xfrm>
            <a:off x="1158935" y="2344738"/>
            <a:ext cx="5514603" cy="4135953"/>
          </a:xfrm>
          <a:prstGeom prst="rect">
            <a:avLst/>
          </a:prstGeom>
        </p:spPr>
      </p:pic>
      <p:sp>
        <p:nvSpPr>
          <p:cNvPr id="7" name="Slide Number Placeholder 6">
            <a:extLst>
              <a:ext uri="{FF2B5EF4-FFF2-40B4-BE49-F238E27FC236}">
                <a16:creationId xmlns:a16="http://schemas.microsoft.com/office/drawing/2014/main" id="{63D269D5-159A-43C6-4595-E6A14D7EE06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
        <p:nvSpPr>
          <p:cNvPr id="6" name="Rectangle: Rounded Corners 5">
            <a:extLst>
              <a:ext uri="{FF2B5EF4-FFF2-40B4-BE49-F238E27FC236}">
                <a16:creationId xmlns:a16="http://schemas.microsoft.com/office/drawing/2014/main" id="{9326D170-D590-FE77-65A0-54A229D659A4}"/>
              </a:ext>
            </a:extLst>
          </p:cNvPr>
          <p:cNvSpPr/>
          <p:nvPr/>
        </p:nvSpPr>
        <p:spPr>
          <a:xfrm>
            <a:off x="4707901" y="1145733"/>
            <a:ext cx="1965637" cy="1089910"/>
          </a:xfrm>
          <a:prstGeom prst="roundRect">
            <a:avLst>
              <a:gd name="adj" fmla="val 95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solidFill>
                <a:effectLst/>
                <a:uLnTx/>
                <a:uFillTx/>
                <a:latin typeface="Calibri" panose="020F0502020204030204"/>
                <a:ea typeface="+mn-ea"/>
                <a:cs typeface="+mn-cs"/>
              </a:rPr>
              <a:t>Participants chooses ONE enabling influencing factor, and ONE preventing influencing actor</a:t>
            </a:r>
          </a:p>
        </p:txBody>
      </p:sp>
      <p:sp>
        <p:nvSpPr>
          <p:cNvPr id="3" name="Rectangle: Rounded Corners 2">
            <a:extLst>
              <a:ext uri="{FF2B5EF4-FFF2-40B4-BE49-F238E27FC236}">
                <a16:creationId xmlns:a16="http://schemas.microsoft.com/office/drawing/2014/main" id="{65016078-0AA1-6336-0722-A6A37DAAC44F}"/>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8" name="Rectangle: Rounded Corners 7">
            <a:extLst>
              <a:ext uri="{FF2B5EF4-FFF2-40B4-BE49-F238E27FC236}">
                <a16:creationId xmlns:a16="http://schemas.microsoft.com/office/drawing/2014/main" id="{4CE26B95-9127-B93F-D536-7B2AC2F65FDC}"/>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3154906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p:txBody>
          <a:bodyPr/>
          <a:lstStyle/>
          <a:p>
            <a:r>
              <a:rPr lang="en-US" dirty="0"/>
              <a:t>Observation Guide for Guided Visit</a:t>
            </a:r>
          </a:p>
        </p:txBody>
      </p:sp>
      <p:sp>
        <p:nvSpPr>
          <p:cNvPr id="5" name="Content Placeholder 4">
            <a:extLst>
              <a:ext uri="{FF2B5EF4-FFF2-40B4-BE49-F238E27FC236}">
                <a16:creationId xmlns:a16="http://schemas.microsoft.com/office/drawing/2014/main" id="{B2D114F6-9CFA-0AEF-6738-D67143C35363}"/>
              </a:ext>
            </a:extLst>
          </p:cNvPr>
          <p:cNvSpPr>
            <a:spLocks noGrp="1"/>
          </p:cNvSpPr>
          <p:nvPr>
            <p:ph sz="half" idx="1"/>
          </p:nvPr>
        </p:nvSpPr>
        <p:spPr>
          <a:xfrm>
            <a:off x="838200" y="1437048"/>
            <a:ext cx="8829281" cy="5323000"/>
          </a:xfrm>
        </p:spPr>
        <p:txBody>
          <a:bodyPr>
            <a:normAutofit/>
          </a:bodyPr>
          <a:lstStyle/>
          <a:p>
            <a:r>
              <a:rPr lang="en-US" sz="1800" dirty="0"/>
              <a:t>Helps provide an overview of the workplace environment (e.g., interpersonal dynamics, services, Supplies and consumables, facility structure, staff residence) that influences provider behavior </a:t>
            </a:r>
          </a:p>
          <a:p>
            <a:r>
              <a:rPr lang="en-US" sz="1800" dirty="0"/>
              <a:t>It is helpful to check in with the M&amp;E team to see what data in the Guide have already been collected, for example, through a Health Facility Assessment (HFA), Services Provision Assessment (SPA), or other assessments</a:t>
            </a:r>
          </a:p>
          <a:p>
            <a:r>
              <a:rPr lang="en-US" sz="1800" dirty="0"/>
              <a:t>Review outstanding questions to be answered and coordinate with the facility in-charge or other designee</a:t>
            </a:r>
          </a:p>
          <a:p>
            <a:r>
              <a:rPr lang="en-US" sz="1600" b="1" dirty="0"/>
              <a:t>Ensure the guide captures elements common to fragile settings and adapt accordingly, e.g., are private rooms available for GBV cases? Is there a referral system in place for GBV cases? Are youth (boys, girls) treated differently? What about ethnic minorities or vulnerable groups?</a:t>
            </a:r>
          </a:p>
          <a:p>
            <a:endParaRPr lang="en-US" sz="1600" dirty="0"/>
          </a:p>
        </p:txBody>
      </p:sp>
      <p:sp>
        <p:nvSpPr>
          <p:cNvPr id="3" name="Slide Number Placeholder 2">
            <a:extLst>
              <a:ext uri="{FF2B5EF4-FFF2-40B4-BE49-F238E27FC236}">
                <a16:creationId xmlns:a16="http://schemas.microsoft.com/office/drawing/2014/main" id="{41B03B09-3BAE-C39A-0F44-CD6643895DC9}"/>
              </a:ext>
            </a:extLst>
          </p:cNvPr>
          <p:cNvSpPr>
            <a:spLocks noGrp="1"/>
          </p:cNvSpPr>
          <p:nvPr>
            <p:ph type="sldNum" sz="quarter" idx="4"/>
          </p:nvPr>
        </p:nvSpPr>
        <p:spPr/>
        <p:txBody>
          <a:bodyPr/>
          <a:lstStyle/>
          <a:p>
            <a:fld id="{D919D109-F427-0D4E-A2E6-D5BD6A565421}" type="slidenum">
              <a:rPr lang="en-US" smtClean="0"/>
              <a:pPr/>
              <a:t>27</a:t>
            </a:fld>
            <a:endParaRPr lang="en-US"/>
          </a:p>
        </p:txBody>
      </p:sp>
      <p:sp>
        <p:nvSpPr>
          <p:cNvPr id="9" name="Oval 8">
            <a:extLst>
              <a:ext uri="{FF2B5EF4-FFF2-40B4-BE49-F238E27FC236}">
                <a16:creationId xmlns:a16="http://schemas.microsoft.com/office/drawing/2014/main" id="{39EC20E1-98A0-FD14-660A-DFBE8AA8A307}"/>
              </a:ext>
            </a:extLst>
          </p:cNvPr>
          <p:cNvSpPr/>
          <p:nvPr/>
        </p:nvSpPr>
        <p:spPr>
          <a:xfrm>
            <a:off x="9667481" y="1437048"/>
            <a:ext cx="2381062" cy="17053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t>Taking pictures is very useful! With consent.</a:t>
            </a:r>
          </a:p>
        </p:txBody>
      </p:sp>
      <p:sp>
        <p:nvSpPr>
          <p:cNvPr id="4" name="Rectangle: Rounded Corners 3">
            <a:extLst>
              <a:ext uri="{FF2B5EF4-FFF2-40B4-BE49-F238E27FC236}">
                <a16:creationId xmlns:a16="http://schemas.microsoft.com/office/drawing/2014/main" id="{B3EAA867-4BA3-42C0-7448-A3E62AFBAC53}"/>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8" name="Rectangle: Rounded Corners 7">
            <a:extLst>
              <a:ext uri="{FF2B5EF4-FFF2-40B4-BE49-F238E27FC236}">
                <a16:creationId xmlns:a16="http://schemas.microsoft.com/office/drawing/2014/main" id="{9B84116C-7656-40D3-8830-309BB2E65877}"/>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1013032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838200" y="365126"/>
            <a:ext cx="5124450" cy="1305820"/>
          </a:xfrm>
        </p:spPr>
        <p:txBody>
          <a:bodyPr anchor="ctr">
            <a:normAutofit/>
          </a:bodyPr>
          <a:lstStyle/>
          <a:p>
            <a:r>
              <a:rPr lang="en-US" dirty="0"/>
              <a:t>Observation Guide for Guided Visit</a:t>
            </a:r>
          </a:p>
        </p:txBody>
      </p:sp>
      <p:sp>
        <p:nvSpPr>
          <p:cNvPr id="5" name="Content Placeholder 4">
            <a:extLst>
              <a:ext uri="{FF2B5EF4-FFF2-40B4-BE49-F238E27FC236}">
                <a16:creationId xmlns:a16="http://schemas.microsoft.com/office/drawing/2014/main" id="{B2D114F6-9CFA-0AEF-6738-D67143C35363}"/>
              </a:ext>
            </a:extLst>
          </p:cNvPr>
          <p:cNvSpPr>
            <a:spLocks noGrp="1"/>
          </p:cNvSpPr>
          <p:nvPr>
            <p:ph type="body" sz="quarter" idx="10"/>
          </p:nvPr>
        </p:nvSpPr>
        <p:spPr>
          <a:xfrm>
            <a:off x="838200" y="1851027"/>
            <a:ext cx="4512398" cy="4092574"/>
          </a:xfrm>
        </p:spPr>
        <p:txBody>
          <a:bodyPr>
            <a:normAutofit/>
          </a:bodyPr>
          <a:lstStyle/>
          <a:p>
            <a:r>
              <a:rPr lang="en-US" b="0" i="0" u="none" strike="noStrike" baseline="0" dirty="0"/>
              <a:t>Six steps; can be condensed based on the information already available</a:t>
            </a:r>
            <a:endParaRPr lang="en-US" b="1" dirty="0"/>
          </a:p>
        </p:txBody>
      </p:sp>
      <p:pic>
        <p:nvPicPr>
          <p:cNvPr id="8" name="Picture 7">
            <a:extLst>
              <a:ext uri="{FF2B5EF4-FFF2-40B4-BE49-F238E27FC236}">
                <a16:creationId xmlns:a16="http://schemas.microsoft.com/office/drawing/2014/main" id="{24DE7BF4-ADDC-6DB4-CB5F-F744EA9814B4}"/>
              </a:ext>
            </a:extLst>
          </p:cNvPr>
          <p:cNvPicPr>
            <a:picLocks noChangeAspect="1"/>
          </p:cNvPicPr>
          <p:nvPr/>
        </p:nvPicPr>
        <p:blipFill>
          <a:blip r:embed="rId3"/>
          <a:stretch>
            <a:fillRect/>
          </a:stretch>
        </p:blipFill>
        <p:spPr>
          <a:xfrm>
            <a:off x="5687245" y="703286"/>
            <a:ext cx="6104705" cy="5916178"/>
          </a:xfrm>
          <a:prstGeom prst="rect">
            <a:avLst/>
          </a:prstGeom>
          <a:noFill/>
          <a:ln>
            <a:solidFill>
              <a:schemeClr val="tx1"/>
            </a:solidFill>
          </a:ln>
        </p:spPr>
      </p:pic>
      <p:sp>
        <p:nvSpPr>
          <p:cNvPr id="6" name="Slide Number Placeholder 5" hidden="1">
            <a:extLst>
              <a:ext uri="{FF2B5EF4-FFF2-40B4-BE49-F238E27FC236}">
                <a16:creationId xmlns:a16="http://schemas.microsoft.com/office/drawing/2014/main" id="{AEEEF36C-6C74-FB4A-9B19-6678F38B43E7}"/>
              </a:ext>
            </a:extLst>
          </p:cNvPr>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
        <p:nvSpPr>
          <p:cNvPr id="10" name="Hexagon 9">
            <a:extLst>
              <a:ext uri="{FF2B5EF4-FFF2-40B4-BE49-F238E27FC236}">
                <a16:creationId xmlns:a16="http://schemas.microsoft.com/office/drawing/2014/main" id="{7BBC45E0-9C9E-5EF0-AB23-E83EF29B5C6E}"/>
              </a:ext>
            </a:extLst>
          </p:cNvPr>
          <p:cNvSpPr/>
          <p:nvPr/>
        </p:nvSpPr>
        <p:spPr>
          <a:xfrm>
            <a:off x="1780674" y="3157086"/>
            <a:ext cx="3398475" cy="278651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Remember – adaptation is ok! And encouraged to fit the context and culture! </a:t>
            </a:r>
          </a:p>
          <a:p>
            <a:pPr algn="ctr"/>
            <a:r>
              <a:rPr lang="en-US" b="1" i="1" dirty="0"/>
              <a:t>Especially in fragile settings!</a:t>
            </a:r>
          </a:p>
          <a:p>
            <a:pPr algn="ctr"/>
            <a:endParaRPr lang="en-US" dirty="0"/>
          </a:p>
        </p:txBody>
      </p:sp>
      <p:sp>
        <p:nvSpPr>
          <p:cNvPr id="3" name="Rectangle: Rounded Corners 2">
            <a:extLst>
              <a:ext uri="{FF2B5EF4-FFF2-40B4-BE49-F238E27FC236}">
                <a16:creationId xmlns:a16="http://schemas.microsoft.com/office/drawing/2014/main" id="{4990F9E4-AB64-2503-C770-9340D726920F}"/>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9" name="Rectangle: Rounded Corners 8">
            <a:extLst>
              <a:ext uri="{FF2B5EF4-FFF2-40B4-BE49-F238E27FC236}">
                <a16:creationId xmlns:a16="http://schemas.microsoft.com/office/drawing/2014/main" id="{327982B6-3504-4219-83FA-B3D6347362F0}"/>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1189172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p:txBody>
          <a:bodyPr/>
          <a:lstStyle/>
          <a:p>
            <a:pPr algn="l"/>
            <a:r>
              <a:rPr lang="en-US" sz="3600" dirty="0">
                <a:solidFill>
                  <a:srgbClr val="000000"/>
                </a:solidFill>
              </a:rPr>
              <a:t>Client Visual Scenarios</a:t>
            </a:r>
          </a:p>
        </p:txBody>
      </p:sp>
      <p:sp>
        <p:nvSpPr>
          <p:cNvPr id="4" name="Content Placeholder 3">
            <a:extLst>
              <a:ext uri="{FF2B5EF4-FFF2-40B4-BE49-F238E27FC236}">
                <a16:creationId xmlns:a16="http://schemas.microsoft.com/office/drawing/2014/main" id="{88D713F1-D29E-65D8-CB88-CD55B7608F87}"/>
              </a:ext>
            </a:extLst>
          </p:cNvPr>
          <p:cNvSpPr>
            <a:spLocks noGrp="1"/>
          </p:cNvSpPr>
          <p:nvPr>
            <p:ph sz="half" idx="13"/>
          </p:nvPr>
        </p:nvSpPr>
        <p:spPr>
          <a:xfrm>
            <a:off x="6563886" y="1111171"/>
            <a:ext cx="5124450" cy="5084622"/>
          </a:xfrm>
        </p:spPr>
        <p:txBody>
          <a:bodyPr>
            <a:normAutofit fontScale="92500" lnSpcReduction="20000"/>
          </a:bodyPr>
          <a:lstStyle/>
          <a:p>
            <a:pPr algn="l"/>
            <a:r>
              <a:rPr lang="en-US" sz="2100" dirty="0">
                <a:solidFill>
                  <a:srgbClr val="000000"/>
                </a:solidFill>
              </a:rPr>
              <a:t>The Client Visual Scenarios tool lets clients review images that represent service provision, followed by a CIT member talking through how each image compares to 1) their recent service delivery experiences, 2) their perceptions of service experiences or provider behaviors, and 3) their motivations for seeking the health service</a:t>
            </a:r>
          </a:p>
          <a:p>
            <a:pPr algn="l"/>
            <a:r>
              <a:rPr lang="en-US" sz="2100" dirty="0">
                <a:solidFill>
                  <a:srgbClr val="000000"/>
                </a:solidFill>
              </a:rPr>
              <a:t>Participants: 3-4 </a:t>
            </a:r>
            <a:r>
              <a:rPr lang="en-US" sz="2100" u="sng" dirty="0">
                <a:solidFill>
                  <a:srgbClr val="000000"/>
                </a:solidFill>
              </a:rPr>
              <a:t>clients</a:t>
            </a:r>
            <a:r>
              <a:rPr lang="en-US" sz="2100" dirty="0">
                <a:solidFill>
                  <a:srgbClr val="000000"/>
                </a:solidFill>
              </a:rPr>
              <a:t> using health services that meet selection criteria </a:t>
            </a:r>
          </a:p>
          <a:p>
            <a:pPr algn="l"/>
            <a:r>
              <a:rPr lang="en-US" sz="2100" dirty="0">
                <a:solidFill>
                  <a:srgbClr val="000000"/>
                </a:solidFill>
              </a:rPr>
              <a:t>Scenarios may include </a:t>
            </a:r>
            <a:r>
              <a:rPr lang="en-US" sz="2100" b="1" dirty="0">
                <a:solidFill>
                  <a:srgbClr val="000000"/>
                </a:solidFill>
              </a:rPr>
              <a:t>health literacy, norms, and misconceptions</a:t>
            </a:r>
            <a:r>
              <a:rPr lang="en-US" sz="2100" dirty="0">
                <a:solidFill>
                  <a:srgbClr val="000000"/>
                </a:solidFill>
              </a:rPr>
              <a:t>, and may be developed for the local context based on the behavioral mapping exercise</a:t>
            </a:r>
          </a:p>
          <a:p>
            <a:pPr algn="l"/>
            <a:r>
              <a:rPr lang="en-US" sz="2100" b="1" dirty="0">
                <a:solidFill>
                  <a:srgbClr val="000000"/>
                </a:solidFill>
              </a:rPr>
              <a:t>Local pictures for scenarios are key!</a:t>
            </a:r>
          </a:p>
          <a:p>
            <a:endParaRPr lang="en-US" dirty="0"/>
          </a:p>
        </p:txBody>
      </p:sp>
      <p:pic>
        <p:nvPicPr>
          <p:cNvPr id="8" name="Picture 7">
            <a:extLst>
              <a:ext uri="{FF2B5EF4-FFF2-40B4-BE49-F238E27FC236}">
                <a16:creationId xmlns:a16="http://schemas.microsoft.com/office/drawing/2014/main" id="{6291AA5F-596D-68B7-DFCB-404BF535F994}"/>
              </a:ext>
            </a:extLst>
          </p:cNvPr>
          <p:cNvPicPr>
            <a:picLocks noChangeAspect="1"/>
          </p:cNvPicPr>
          <p:nvPr/>
        </p:nvPicPr>
        <p:blipFill>
          <a:blip r:embed="rId3"/>
          <a:stretch>
            <a:fillRect/>
          </a:stretch>
        </p:blipFill>
        <p:spPr>
          <a:xfrm>
            <a:off x="735936" y="1976798"/>
            <a:ext cx="5793521" cy="3990975"/>
          </a:xfrm>
          <a:prstGeom prst="rect">
            <a:avLst/>
          </a:prstGeom>
          <a:ln>
            <a:solidFill>
              <a:schemeClr val="tx1"/>
            </a:solidFill>
          </a:ln>
        </p:spPr>
      </p:pic>
      <p:sp>
        <p:nvSpPr>
          <p:cNvPr id="3" name="Slide Number Placeholder 2">
            <a:extLst>
              <a:ext uri="{FF2B5EF4-FFF2-40B4-BE49-F238E27FC236}">
                <a16:creationId xmlns:a16="http://schemas.microsoft.com/office/drawing/2014/main" id="{8D42CB09-6839-C766-120F-5F871ECE157C}"/>
              </a:ext>
            </a:extLst>
          </p:cNvPr>
          <p:cNvSpPr>
            <a:spLocks noGrp="1"/>
          </p:cNvSpPr>
          <p:nvPr>
            <p:ph type="sldNum" sz="quarter" idx="4"/>
          </p:nvPr>
        </p:nvSpPr>
        <p:spPr/>
        <p:txBody>
          <a:bodyPr/>
          <a:lstStyle/>
          <a:p>
            <a:fld id="{D919D109-F427-0D4E-A2E6-D5BD6A565421}" type="slidenum">
              <a:rPr lang="en-US" smtClean="0"/>
              <a:pPr/>
              <a:t>29</a:t>
            </a:fld>
            <a:endParaRPr lang="en-US"/>
          </a:p>
        </p:txBody>
      </p:sp>
      <p:sp>
        <p:nvSpPr>
          <p:cNvPr id="6" name="Rectangle: Rounded Corners 5">
            <a:extLst>
              <a:ext uri="{FF2B5EF4-FFF2-40B4-BE49-F238E27FC236}">
                <a16:creationId xmlns:a16="http://schemas.microsoft.com/office/drawing/2014/main" id="{8F463D9D-8DCA-67E8-639B-7DDAB35750B3}"/>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0" name="Rectangle: Rounded Corners 9">
            <a:extLst>
              <a:ext uri="{FF2B5EF4-FFF2-40B4-BE49-F238E27FC236}">
                <a16:creationId xmlns:a16="http://schemas.microsoft.com/office/drawing/2014/main" id="{F5DB7CAD-1FFF-4EB4-AC91-77E0DDA167F9}"/>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49649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51FA-C164-FA93-0E87-72F2465084ED}"/>
              </a:ext>
            </a:extLst>
          </p:cNvPr>
          <p:cNvSpPr>
            <a:spLocks noGrp="1"/>
          </p:cNvSpPr>
          <p:nvPr>
            <p:ph type="title"/>
          </p:nvPr>
        </p:nvSpPr>
        <p:spPr/>
        <p:txBody>
          <a:bodyPr/>
          <a:lstStyle/>
          <a:p>
            <a:r>
              <a:rPr lang="en-US" spc="100" dirty="0">
                <a:latin typeface="Arial Narrow" panose="020B0604020202020204" pitchFamily="34" charset="0"/>
              </a:rPr>
              <a:t>Why a PBC Roadmap?</a:t>
            </a:r>
          </a:p>
        </p:txBody>
      </p:sp>
      <p:sp>
        <p:nvSpPr>
          <p:cNvPr id="3" name="Content Placeholder 2">
            <a:extLst>
              <a:ext uri="{FF2B5EF4-FFF2-40B4-BE49-F238E27FC236}">
                <a16:creationId xmlns:a16="http://schemas.microsoft.com/office/drawing/2014/main" id="{F6D43EB6-85BB-F2FD-D7A5-1586E6169D80}"/>
              </a:ext>
            </a:extLst>
          </p:cNvPr>
          <p:cNvSpPr>
            <a:spLocks noGrp="1"/>
          </p:cNvSpPr>
          <p:nvPr>
            <p:ph sz="half" idx="1"/>
          </p:nvPr>
        </p:nvSpPr>
        <p:spPr>
          <a:xfrm>
            <a:off x="838200" y="1825625"/>
            <a:ext cx="5006010" cy="4530725"/>
          </a:xfrm>
        </p:spPr>
        <p:txBody>
          <a:bodyPr vert="horz" lIns="91440" tIns="45720" rIns="91440" bIns="45720" rtlCol="0" anchor="t">
            <a:normAutofit/>
          </a:bodyPr>
          <a:lstStyle/>
          <a:p>
            <a:r>
              <a:rPr lang="en-US" sz="2400" dirty="0"/>
              <a:t>Allows for </a:t>
            </a:r>
            <a:r>
              <a:rPr lang="en-US" sz="2400" b="1" dirty="0"/>
              <a:t>unpacking</a:t>
            </a:r>
            <a:r>
              <a:rPr lang="en-US" sz="2400" dirty="0"/>
              <a:t> the PBC Toolkit to put </a:t>
            </a:r>
            <a:r>
              <a:rPr lang="en-US" sz="2400" b="1" dirty="0"/>
              <a:t>concepts</a:t>
            </a:r>
            <a:r>
              <a:rPr lang="en-US" sz="2400" dirty="0"/>
              <a:t> into </a:t>
            </a:r>
            <a:r>
              <a:rPr lang="en-US" sz="2400" b="1" dirty="0"/>
              <a:t>practice</a:t>
            </a:r>
            <a:r>
              <a:rPr lang="en-US" sz="2400" dirty="0"/>
              <a:t> more </a:t>
            </a:r>
            <a:r>
              <a:rPr lang="en-US" sz="2400" b="1" dirty="0"/>
              <a:t>easily</a:t>
            </a:r>
            <a:r>
              <a:rPr lang="en-US" sz="2400" dirty="0"/>
              <a:t>  </a:t>
            </a:r>
          </a:p>
          <a:p>
            <a:r>
              <a:rPr lang="en-US" sz="2400" dirty="0"/>
              <a:t>Helps to understand the </a:t>
            </a:r>
            <a:r>
              <a:rPr lang="en-US" sz="2400" b="1" dirty="0"/>
              <a:t>flow</a:t>
            </a:r>
            <a:r>
              <a:rPr lang="en-US" sz="2400" dirty="0"/>
              <a:t> from </a:t>
            </a:r>
            <a:r>
              <a:rPr lang="en-US" sz="2400" b="1" dirty="0"/>
              <a:t>diagnosis</a:t>
            </a:r>
            <a:r>
              <a:rPr lang="en-US" sz="2400" dirty="0"/>
              <a:t> to </a:t>
            </a:r>
            <a:r>
              <a:rPr lang="en-US" sz="2400" b="1" dirty="0"/>
              <a:t>programming</a:t>
            </a:r>
            <a:r>
              <a:rPr lang="en-US" sz="2400" dirty="0"/>
              <a:t>, and the </a:t>
            </a:r>
            <a:r>
              <a:rPr lang="en-US" sz="2400" b="1" dirty="0"/>
              <a:t>steps necessary </a:t>
            </a:r>
            <a:r>
              <a:rPr lang="en-US" sz="2400" dirty="0"/>
              <a:t>for </a:t>
            </a:r>
            <a:r>
              <a:rPr lang="en-US" sz="2400" b="1" dirty="0"/>
              <a:t>each</a:t>
            </a:r>
            <a:r>
              <a:rPr lang="en-US" sz="2400" dirty="0"/>
              <a:t> </a:t>
            </a:r>
            <a:r>
              <a:rPr lang="en-US" sz="2400" b="1" dirty="0"/>
              <a:t>activity</a:t>
            </a:r>
            <a:r>
              <a:rPr lang="en-US" sz="2400" dirty="0"/>
              <a:t> along the way</a:t>
            </a:r>
          </a:p>
          <a:p>
            <a:endParaRPr lang="en-US" dirty="0"/>
          </a:p>
        </p:txBody>
      </p:sp>
      <p:sp>
        <p:nvSpPr>
          <p:cNvPr id="4" name="Slide Number Placeholder 3">
            <a:extLst>
              <a:ext uri="{FF2B5EF4-FFF2-40B4-BE49-F238E27FC236}">
                <a16:creationId xmlns:a16="http://schemas.microsoft.com/office/drawing/2014/main" id="{24B8F929-3E90-13DC-F1FD-B0ABA7D3275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6EF4-40E2-45FC-BE8E-F4D18054E04D}" type="slidenum">
              <a:rPr kumimoji="0" lang="en-US" sz="1200" b="0" i="0" u="none" strike="noStrike" kern="1200" cap="none" spc="0" normalizeH="0" baseline="0" noProof="0" smtClean="0">
                <a:ln>
                  <a:noFill/>
                </a:ln>
                <a:solidFill>
                  <a:srgbClr val="289195"/>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289195"/>
              </a:solidFill>
              <a:effectLst/>
              <a:uLnTx/>
              <a:uFillTx/>
              <a:latin typeface="Source Sans Pro" panose="020B0503030403020204" pitchFamily="34" charset="0"/>
              <a:ea typeface="Source Sans Pro" panose="020B0503030403020204" pitchFamily="34" charset="0"/>
              <a:cs typeface="+mn-cs"/>
            </a:endParaRPr>
          </a:p>
        </p:txBody>
      </p:sp>
      <p:sp>
        <p:nvSpPr>
          <p:cNvPr id="6" name="object 4">
            <a:extLst>
              <a:ext uri="{FF2B5EF4-FFF2-40B4-BE49-F238E27FC236}">
                <a16:creationId xmlns:a16="http://schemas.microsoft.com/office/drawing/2014/main" id="{AC38EB97-5412-47E0-86D7-34263E918B09}"/>
              </a:ext>
            </a:extLst>
          </p:cNvPr>
          <p:cNvSpPr/>
          <p:nvPr/>
        </p:nvSpPr>
        <p:spPr>
          <a:xfrm>
            <a:off x="6266046" y="481914"/>
            <a:ext cx="5584083" cy="5423586"/>
          </a:xfrm>
          <a:prstGeom prst="rect">
            <a:avLst/>
          </a:prstGeom>
          <a:blipFill>
            <a:blip r:embed="rId3"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D12364FD-2EB4-B601-0EFC-D16939CFFBD9}"/>
              </a:ext>
            </a:extLst>
          </p:cNvPr>
          <p:cNvSpPr txBox="1"/>
          <p:nvPr/>
        </p:nvSpPr>
        <p:spPr>
          <a:xfrm flipH="1">
            <a:off x="6699183" y="6444476"/>
            <a:ext cx="4109988" cy="276999"/>
          </a:xfrm>
          <a:prstGeom prst="rect">
            <a:avLst/>
          </a:prstGeom>
          <a:noFill/>
        </p:spPr>
        <p:txBody>
          <a:bodyPr wrap="square" rtlCol="0">
            <a:spAutoFit/>
          </a:bodyPr>
          <a:lstStyle/>
          <a:p>
            <a:r>
              <a:rPr lang="en-US" sz="1200" dirty="0"/>
              <a:t>Note: Most graphics used here are from the BA toolkit</a:t>
            </a:r>
          </a:p>
        </p:txBody>
      </p:sp>
    </p:spTree>
    <p:extLst>
      <p:ext uri="{BB962C8B-B14F-4D97-AF65-F5344CB8AC3E}">
        <p14:creationId xmlns:p14="http://schemas.microsoft.com/office/powerpoint/2010/main" val="91623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838200" y="365125"/>
            <a:ext cx="10515600" cy="1325563"/>
          </a:xfrm>
        </p:spPr>
        <p:txBody>
          <a:bodyPr anchor="ctr">
            <a:normAutofit/>
          </a:bodyPr>
          <a:lstStyle/>
          <a:p>
            <a:r>
              <a:rPr lang="en-US"/>
              <a:t>Example of Client Scenario Picture</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a:xfrm>
            <a:off x="8610600" y="6356350"/>
            <a:ext cx="27432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D919D109-F427-0D4E-A2E6-D5BD6A565421}"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a:ln>
                <a:noFill/>
              </a:ln>
              <a:effectLst/>
              <a:uLnTx/>
              <a:uFillTx/>
            </a:endParaRPr>
          </a:p>
        </p:txBody>
      </p:sp>
      <p:pic>
        <p:nvPicPr>
          <p:cNvPr id="3" name="Picture 3">
            <a:extLst>
              <a:ext uri="{FF2B5EF4-FFF2-40B4-BE49-F238E27FC236}">
                <a16:creationId xmlns:a16="http://schemas.microsoft.com/office/drawing/2014/main" id="{1DB6E0D5-77ED-2D1D-F11C-84CFB7A139F7}"/>
              </a:ext>
            </a:extLst>
          </p:cNvPr>
          <p:cNvPicPr>
            <a:picLocks noChangeAspect="1"/>
          </p:cNvPicPr>
          <p:nvPr/>
        </p:nvPicPr>
        <p:blipFill>
          <a:blip r:embed="rId3"/>
          <a:stretch>
            <a:fillRect/>
          </a:stretch>
        </p:blipFill>
        <p:spPr>
          <a:xfrm>
            <a:off x="2302880" y="1690687"/>
            <a:ext cx="7586240" cy="4802187"/>
          </a:xfrm>
          <a:prstGeom prst="rect">
            <a:avLst/>
          </a:prstGeom>
        </p:spPr>
      </p:pic>
      <p:sp>
        <p:nvSpPr>
          <p:cNvPr id="4" name="Rectangle: Rounded Corners 3">
            <a:extLst>
              <a:ext uri="{FF2B5EF4-FFF2-40B4-BE49-F238E27FC236}">
                <a16:creationId xmlns:a16="http://schemas.microsoft.com/office/drawing/2014/main" id="{9D5E23C0-82AB-146E-57B4-160736D1831C}"/>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7" name="Rectangle: Rounded Corners 6">
            <a:extLst>
              <a:ext uri="{FF2B5EF4-FFF2-40B4-BE49-F238E27FC236}">
                <a16:creationId xmlns:a16="http://schemas.microsoft.com/office/drawing/2014/main" id="{FF79B5D7-B647-4268-9E67-4A083AF275E2}"/>
              </a:ext>
            </a:extLst>
          </p:cNvPr>
          <p:cNvSpPr/>
          <p:nvPr/>
        </p:nvSpPr>
        <p:spPr>
          <a:xfrm>
            <a:off x="8610600" y="97952"/>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INQUIRE</a:t>
            </a:r>
          </a:p>
        </p:txBody>
      </p:sp>
    </p:spTree>
    <p:extLst>
      <p:ext uri="{BB962C8B-B14F-4D97-AF65-F5344CB8AC3E}">
        <p14:creationId xmlns:p14="http://schemas.microsoft.com/office/powerpoint/2010/main" val="677720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838200" y="365125"/>
            <a:ext cx="10515600" cy="1325563"/>
          </a:xfrm>
        </p:spPr>
        <p:txBody>
          <a:bodyPr/>
          <a:lstStyle/>
          <a:p>
            <a:r>
              <a:rPr lang="en-US" dirty="0"/>
              <a:t>Daily Synthesis Tool</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a:xfrm>
            <a:off x="8610600" y="6356350"/>
            <a:ext cx="2743200" cy="365125"/>
          </a:xfrm>
        </p:spPr>
        <p:txBody>
          <a:bodyPr/>
          <a:lstStyle/>
          <a:p>
            <a:pPr lvl="0"/>
            <a:fld id="{D919D109-F427-0D4E-A2E6-D5BD6A565421}" type="slidenum">
              <a:rPr lang="en-US" noProof="0" smtClean="0"/>
              <a:pPr lvl="0"/>
              <a:t>31</a:t>
            </a:fld>
            <a:endParaRPr lang="en-US" noProof="0"/>
          </a:p>
        </p:txBody>
      </p:sp>
      <p:sp>
        <p:nvSpPr>
          <p:cNvPr id="5" name="Content Placeholder 4">
            <a:extLst>
              <a:ext uri="{FF2B5EF4-FFF2-40B4-BE49-F238E27FC236}">
                <a16:creationId xmlns:a16="http://schemas.microsoft.com/office/drawing/2014/main" id="{B2D114F6-9CFA-0AEF-6738-D67143C35363}"/>
              </a:ext>
            </a:extLst>
          </p:cNvPr>
          <p:cNvSpPr>
            <a:spLocks noGrp="1"/>
          </p:cNvSpPr>
          <p:nvPr>
            <p:ph sz="half" idx="12"/>
          </p:nvPr>
        </p:nvSpPr>
        <p:spPr>
          <a:xfrm>
            <a:off x="838200" y="1962150"/>
            <a:ext cx="4480713" cy="4530725"/>
          </a:xfrm>
        </p:spPr>
        <p:txBody>
          <a:bodyPr>
            <a:normAutofit/>
          </a:bodyPr>
          <a:lstStyle/>
          <a:p>
            <a:pPr marL="398463" lvl="1" indent="-342900">
              <a:buFont typeface="Arial" panose="020B0604020202020204" pitchFamily="34" charset="0"/>
              <a:buChar char="•"/>
            </a:pPr>
            <a:r>
              <a:rPr lang="en-US" dirty="0"/>
              <a:t>What did the CIT learn about factors influencing provider behavior today?</a:t>
            </a:r>
          </a:p>
          <a:p>
            <a:pPr marL="398463" lvl="1" indent="-342900">
              <a:buFont typeface="Arial" panose="020B0604020202020204" pitchFamily="34" charset="0"/>
              <a:buChar char="•"/>
            </a:pPr>
            <a:r>
              <a:rPr lang="en-US" dirty="0"/>
              <a:t>Allows for reflection, summaries, vocalization of insights</a:t>
            </a:r>
          </a:p>
        </p:txBody>
      </p:sp>
      <p:graphicFrame>
        <p:nvGraphicFramePr>
          <p:cNvPr id="3" name="Table 3">
            <a:extLst>
              <a:ext uri="{FF2B5EF4-FFF2-40B4-BE49-F238E27FC236}">
                <a16:creationId xmlns:a16="http://schemas.microsoft.com/office/drawing/2014/main" id="{10BFF114-EE1E-B854-32D6-9E8D58563E2D}"/>
              </a:ext>
            </a:extLst>
          </p:cNvPr>
          <p:cNvGraphicFramePr>
            <a:graphicFrameLocks noGrp="1"/>
          </p:cNvGraphicFramePr>
          <p:nvPr>
            <p:extLst>
              <p:ext uri="{D42A27DB-BD31-4B8C-83A1-F6EECF244321}">
                <p14:modId xmlns:p14="http://schemas.microsoft.com/office/powerpoint/2010/main" val="2865234249"/>
              </p:ext>
            </p:extLst>
          </p:nvPr>
        </p:nvGraphicFramePr>
        <p:xfrm>
          <a:off x="5638784" y="1044919"/>
          <a:ext cx="5944104" cy="4206240"/>
        </p:xfrm>
        <a:graphic>
          <a:graphicData uri="http://schemas.openxmlformats.org/drawingml/2006/table">
            <a:tbl>
              <a:tblPr firstRow="1" bandRow="1">
                <a:tableStyleId>{5C22544A-7EE6-4342-B048-85BDC9FD1C3A}</a:tableStyleId>
              </a:tblPr>
              <a:tblGrid>
                <a:gridCol w="3194019">
                  <a:extLst>
                    <a:ext uri="{9D8B030D-6E8A-4147-A177-3AD203B41FA5}">
                      <a16:colId xmlns:a16="http://schemas.microsoft.com/office/drawing/2014/main" val="4250933340"/>
                    </a:ext>
                  </a:extLst>
                </a:gridCol>
                <a:gridCol w="2750085">
                  <a:extLst>
                    <a:ext uri="{9D8B030D-6E8A-4147-A177-3AD203B41FA5}">
                      <a16:colId xmlns:a16="http://schemas.microsoft.com/office/drawing/2014/main" val="831660186"/>
                    </a:ext>
                  </a:extLst>
                </a:gridCol>
              </a:tblGrid>
              <a:tr h="416460">
                <a:tc>
                  <a:txBody>
                    <a:bodyPr/>
                    <a:lstStyle/>
                    <a:p>
                      <a:r>
                        <a:rPr lang="en-US" sz="2400" dirty="0"/>
                        <a:t>Pain points (challenges) and causes</a:t>
                      </a:r>
                    </a:p>
                  </a:txBody>
                  <a:tcPr/>
                </a:tc>
                <a:tc>
                  <a:txBody>
                    <a:bodyPr/>
                    <a:lstStyle/>
                    <a:p>
                      <a:r>
                        <a:rPr lang="en-US" sz="2400"/>
                        <a:t>What works well</a:t>
                      </a:r>
                    </a:p>
                  </a:txBody>
                  <a:tcPr/>
                </a:tc>
                <a:extLst>
                  <a:ext uri="{0D108BD9-81ED-4DB2-BD59-A6C34878D82A}">
                    <a16:rowId xmlns:a16="http://schemas.microsoft.com/office/drawing/2014/main" val="3283431891"/>
                  </a:ext>
                </a:extLst>
              </a:tr>
              <a:tr h="1975961">
                <a:tc>
                  <a:txBody>
                    <a:bodyPr/>
                    <a:lstStyle/>
                    <a:p>
                      <a:pPr marL="285750" indent="-285750">
                        <a:buFont typeface="Arial" panose="020B0604020202020204" pitchFamily="34" charset="0"/>
                        <a:buChar char="•"/>
                      </a:pPr>
                      <a:r>
                        <a:rPr lang="en-US" sz="2400" dirty="0"/>
                        <a:t>Challenges, problems, needs identified that negatively influence factors identified?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causes the pain points (challenges)?</a:t>
                      </a:r>
                    </a:p>
                  </a:txBody>
                  <a:tcPr/>
                </a:tc>
                <a:tc>
                  <a:txBody>
                    <a:bodyPr/>
                    <a:lstStyle/>
                    <a:p>
                      <a:pPr marL="285750" indent="-285750">
                        <a:buFont typeface="Arial" panose="020B0604020202020204" pitchFamily="34" charset="0"/>
                        <a:buChar char="•"/>
                      </a:pPr>
                      <a:r>
                        <a:rPr lang="en-US" sz="2400" dirty="0"/>
                        <a:t>Among influencing factors, what IS working?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Are there opportunities for further improvement?</a:t>
                      </a:r>
                    </a:p>
                  </a:txBody>
                  <a:tcPr/>
                </a:tc>
                <a:extLst>
                  <a:ext uri="{0D108BD9-81ED-4DB2-BD59-A6C34878D82A}">
                    <a16:rowId xmlns:a16="http://schemas.microsoft.com/office/drawing/2014/main" val="2806702944"/>
                  </a:ext>
                </a:extLst>
              </a:tr>
            </a:tbl>
          </a:graphicData>
        </a:graphic>
      </p:graphicFrame>
      <p:sp>
        <p:nvSpPr>
          <p:cNvPr id="4" name="Arrow: Down 3">
            <a:extLst>
              <a:ext uri="{FF2B5EF4-FFF2-40B4-BE49-F238E27FC236}">
                <a16:creationId xmlns:a16="http://schemas.microsoft.com/office/drawing/2014/main" id="{3C88B916-FF4E-1751-137B-97B9968FCA22}"/>
              </a:ext>
            </a:extLst>
          </p:cNvPr>
          <p:cNvSpPr/>
          <p:nvPr/>
        </p:nvSpPr>
        <p:spPr>
          <a:xfrm rot="14320023">
            <a:off x="3918648" y="3495787"/>
            <a:ext cx="955294" cy="146345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6720027-242D-E474-0DD5-0264C3459729}"/>
              </a:ext>
            </a:extLst>
          </p:cNvPr>
          <p:cNvPicPr>
            <a:picLocks noChangeAspect="1"/>
          </p:cNvPicPr>
          <p:nvPr/>
        </p:nvPicPr>
        <p:blipFill>
          <a:blip r:embed="rId3"/>
          <a:stretch>
            <a:fillRect/>
          </a:stretch>
        </p:blipFill>
        <p:spPr>
          <a:xfrm>
            <a:off x="925447" y="5563801"/>
            <a:ext cx="11083489" cy="792549"/>
          </a:xfrm>
          <a:prstGeom prst="rect">
            <a:avLst/>
          </a:prstGeom>
        </p:spPr>
      </p:pic>
      <p:sp>
        <p:nvSpPr>
          <p:cNvPr id="36" name="TextBox 35">
            <a:extLst>
              <a:ext uri="{FF2B5EF4-FFF2-40B4-BE49-F238E27FC236}">
                <a16:creationId xmlns:a16="http://schemas.microsoft.com/office/drawing/2014/main" id="{7F4E4273-E086-F2CE-6B93-EA413A90BF20}"/>
              </a:ext>
            </a:extLst>
          </p:cNvPr>
          <p:cNvSpPr txBox="1"/>
          <p:nvPr/>
        </p:nvSpPr>
        <p:spPr>
          <a:xfrm>
            <a:off x="151896" y="4859030"/>
            <a:ext cx="4991604" cy="707886"/>
          </a:xfrm>
          <a:prstGeom prst="rect">
            <a:avLst/>
          </a:prstGeom>
          <a:noFill/>
        </p:spPr>
        <p:txBody>
          <a:bodyPr wrap="square">
            <a:spAutoFit/>
          </a:bodyPr>
          <a:lstStyle/>
          <a:p>
            <a:pPr lvl="1"/>
            <a:r>
              <a:rPr lang="en-US" sz="2000" dirty="0">
                <a:solidFill>
                  <a:srgbClr val="000000"/>
                </a:solidFill>
              </a:rPr>
              <a:t>Among the influencing factors affecting the five categories in the system:</a:t>
            </a:r>
            <a:endParaRPr lang="en-US" sz="2000" b="1" dirty="0"/>
          </a:p>
        </p:txBody>
      </p:sp>
      <p:sp>
        <p:nvSpPr>
          <p:cNvPr id="7" name="Rectangle: Rounded Corners 6">
            <a:extLst>
              <a:ext uri="{FF2B5EF4-FFF2-40B4-BE49-F238E27FC236}">
                <a16:creationId xmlns:a16="http://schemas.microsoft.com/office/drawing/2014/main" id="{EA0F7E9E-DD35-95C5-4207-BD0B943DAC2E}"/>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SYNTHESIZE</a:t>
            </a:r>
          </a:p>
        </p:txBody>
      </p:sp>
      <p:sp>
        <p:nvSpPr>
          <p:cNvPr id="8" name="Rectangle: Rounded Corners 7">
            <a:extLst>
              <a:ext uri="{FF2B5EF4-FFF2-40B4-BE49-F238E27FC236}">
                <a16:creationId xmlns:a16="http://schemas.microsoft.com/office/drawing/2014/main" id="{EF7EC79A-C13A-26E6-D425-94AC45BEB7CF}"/>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Tree>
    <p:extLst>
      <p:ext uri="{BB962C8B-B14F-4D97-AF65-F5344CB8AC3E}">
        <p14:creationId xmlns:p14="http://schemas.microsoft.com/office/powerpoint/2010/main" val="1332965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838200" y="365125"/>
            <a:ext cx="10515600" cy="1325563"/>
          </a:xfrm>
        </p:spPr>
        <p:txBody>
          <a:bodyPr/>
          <a:lstStyle/>
          <a:p>
            <a:r>
              <a:rPr lang="en-US" dirty="0"/>
              <a:t>Daily Synthesis Tool</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a:xfrm>
            <a:off x="8610600" y="6356350"/>
            <a:ext cx="2743200" cy="365125"/>
          </a:xfrm>
        </p:spPr>
        <p:txBody>
          <a:bodyPr/>
          <a:lstStyle/>
          <a:p>
            <a:pPr lvl="0"/>
            <a:fld id="{D919D109-F427-0D4E-A2E6-D5BD6A565421}" type="slidenum">
              <a:rPr lang="en-US" noProof="0" smtClean="0"/>
              <a:pPr lvl="0"/>
              <a:t>32</a:t>
            </a:fld>
            <a:endParaRPr lang="en-US" noProof="0"/>
          </a:p>
        </p:txBody>
      </p:sp>
      <p:sp>
        <p:nvSpPr>
          <p:cNvPr id="3" name="Rectangle: Rounded Corners 2">
            <a:extLst>
              <a:ext uri="{FF2B5EF4-FFF2-40B4-BE49-F238E27FC236}">
                <a16:creationId xmlns:a16="http://schemas.microsoft.com/office/drawing/2014/main" id="{49FBCC54-B66D-0E3E-8AD4-BE8FD3C9B102}"/>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SYNTHESIZE</a:t>
            </a:r>
          </a:p>
        </p:txBody>
      </p:sp>
      <p:pic>
        <p:nvPicPr>
          <p:cNvPr id="9" name="Picture 8">
            <a:extLst>
              <a:ext uri="{FF2B5EF4-FFF2-40B4-BE49-F238E27FC236}">
                <a16:creationId xmlns:a16="http://schemas.microsoft.com/office/drawing/2014/main" id="{9BC51B22-1FDA-AB6D-2B79-87583C3D91D2}"/>
              </a:ext>
            </a:extLst>
          </p:cNvPr>
          <p:cNvPicPr>
            <a:picLocks noChangeAspect="1"/>
          </p:cNvPicPr>
          <p:nvPr/>
        </p:nvPicPr>
        <p:blipFill>
          <a:blip r:embed="rId3"/>
          <a:stretch>
            <a:fillRect/>
          </a:stretch>
        </p:blipFill>
        <p:spPr>
          <a:xfrm>
            <a:off x="936634" y="1652639"/>
            <a:ext cx="5159366" cy="3552721"/>
          </a:xfrm>
          <a:prstGeom prst="rect">
            <a:avLst/>
          </a:prstGeom>
          <a:solidFill>
            <a:schemeClr val="accent1"/>
          </a:solidFill>
          <a:ln>
            <a:solidFill>
              <a:schemeClr val="tx1"/>
            </a:solidFill>
          </a:ln>
        </p:spPr>
      </p:pic>
      <p:pic>
        <p:nvPicPr>
          <p:cNvPr id="13" name="Picture 12">
            <a:extLst>
              <a:ext uri="{FF2B5EF4-FFF2-40B4-BE49-F238E27FC236}">
                <a16:creationId xmlns:a16="http://schemas.microsoft.com/office/drawing/2014/main" id="{33C14BD9-8B81-D467-5497-CA2A00F629A3}"/>
              </a:ext>
            </a:extLst>
          </p:cNvPr>
          <p:cNvPicPr>
            <a:picLocks noChangeAspect="1"/>
          </p:cNvPicPr>
          <p:nvPr/>
        </p:nvPicPr>
        <p:blipFill>
          <a:blip r:embed="rId4"/>
          <a:stretch>
            <a:fillRect/>
          </a:stretch>
        </p:blipFill>
        <p:spPr>
          <a:xfrm>
            <a:off x="6655209" y="1652638"/>
            <a:ext cx="5180097" cy="3552721"/>
          </a:xfrm>
          <a:prstGeom prst="rect">
            <a:avLst/>
          </a:prstGeom>
          <a:solidFill>
            <a:schemeClr val="accent1"/>
          </a:solidFill>
          <a:ln>
            <a:solidFill>
              <a:schemeClr val="tx1"/>
            </a:solidFill>
          </a:ln>
        </p:spPr>
      </p:pic>
      <p:pic>
        <p:nvPicPr>
          <p:cNvPr id="14" name="Picture 13">
            <a:extLst>
              <a:ext uri="{FF2B5EF4-FFF2-40B4-BE49-F238E27FC236}">
                <a16:creationId xmlns:a16="http://schemas.microsoft.com/office/drawing/2014/main" id="{7272633D-2B40-5CAF-13CE-6F055EF44CDE}"/>
              </a:ext>
            </a:extLst>
          </p:cNvPr>
          <p:cNvPicPr>
            <a:picLocks noChangeAspect="1"/>
          </p:cNvPicPr>
          <p:nvPr/>
        </p:nvPicPr>
        <p:blipFill>
          <a:blip r:embed="rId5"/>
          <a:stretch>
            <a:fillRect/>
          </a:stretch>
        </p:blipFill>
        <p:spPr>
          <a:xfrm>
            <a:off x="925447" y="5563801"/>
            <a:ext cx="11083489" cy="792549"/>
          </a:xfrm>
          <a:prstGeom prst="rect">
            <a:avLst/>
          </a:prstGeom>
        </p:spPr>
      </p:pic>
      <p:sp>
        <p:nvSpPr>
          <p:cNvPr id="15" name="Rectangle: Rounded Corners 14">
            <a:extLst>
              <a:ext uri="{FF2B5EF4-FFF2-40B4-BE49-F238E27FC236}">
                <a16:creationId xmlns:a16="http://schemas.microsoft.com/office/drawing/2014/main" id="{DB7FCC91-42B5-FC45-6B1D-492DEF2BD934}"/>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Tree>
    <p:extLst>
      <p:ext uri="{BB962C8B-B14F-4D97-AF65-F5344CB8AC3E}">
        <p14:creationId xmlns:p14="http://schemas.microsoft.com/office/powerpoint/2010/main" val="2300816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A03C-F334-1952-A1EF-A65248F0A16E}"/>
              </a:ext>
            </a:extLst>
          </p:cNvPr>
          <p:cNvSpPr>
            <a:spLocks noGrp="1"/>
          </p:cNvSpPr>
          <p:nvPr>
            <p:ph type="title"/>
          </p:nvPr>
        </p:nvSpPr>
        <p:spPr/>
        <p:txBody>
          <a:bodyPr/>
          <a:lstStyle/>
          <a:p>
            <a:r>
              <a:rPr lang="en-US"/>
              <a:t>Global Synthesis Tool</a:t>
            </a:r>
            <a:endParaRPr lang="en-US" dirty="0"/>
          </a:p>
        </p:txBody>
      </p:sp>
      <p:sp>
        <p:nvSpPr>
          <p:cNvPr id="3" name="Slide Number Placeholder 2">
            <a:extLst>
              <a:ext uri="{FF2B5EF4-FFF2-40B4-BE49-F238E27FC236}">
                <a16:creationId xmlns:a16="http://schemas.microsoft.com/office/drawing/2014/main" id="{E1B62B30-69E6-7A24-FF26-427DA747234F}"/>
              </a:ext>
            </a:extLst>
          </p:cNvPr>
          <p:cNvSpPr>
            <a:spLocks noGrp="1"/>
          </p:cNvSpPr>
          <p:nvPr>
            <p:ph type="sldNum" sz="quarter" idx="4"/>
          </p:nvPr>
        </p:nvSpPr>
        <p:spPr>
          <a:xfrm>
            <a:off x="9144754" y="6424612"/>
            <a:ext cx="2743200" cy="365125"/>
          </a:xfrm>
        </p:spPr>
        <p:txBody>
          <a:bodyPr/>
          <a:lstStyle/>
          <a:p>
            <a:fld id="{D919D109-F427-0D4E-A2E6-D5BD6A565421}" type="slidenum">
              <a:rPr lang="en-US" smtClean="0"/>
              <a:pPr/>
              <a:t>33</a:t>
            </a:fld>
            <a:endParaRPr lang="en-US"/>
          </a:p>
        </p:txBody>
      </p:sp>
      <p:sp>
        <p:nvSpPr>
          <p:cNvPr id="4" name="Content Placeholder 3">
            <a:extLst>
              <a:ext uri="{FF2B5EF4-FFF2-40B4-BE49-F238E27FC236}">
                <a16:creationId xmlns:a16="http://schemas.microsoft.com/office/drawing/2014/main" id="{0E9E57E1-C0D3-CB07-9172-5DC3E431EDB9}"/>
              </a:ext>
            </a:extLst>
          </p:cNvPr>
          <p:cNvSpPr>
            <a:spLocks noGrp="1"/>
          </p:cNvSpPr>
          <p:nvPr>
            <p:ph sz="half" idx="12"/>
          </p:nvPr>
        </p:nvSpPr>
        <p:spPr>
          <a:xfrm>
            <a:off x="838200" y="1962151"/>
            <a:ext cx="3612502" cy="3029728"/>
          </a:xfrm>
        </p:spPr>
        <p:txBody>
          <a:bodyPr>
            <a:normAutofit/>
          </a:bodyPr>
          <a:lstStyle/>
          <a:p>
            <a:pPr indent="0">
              <a:buNone/>
            </a:pPr>
            <a:r>
              <a:rPr lang="en-US" dirty="0"/>
              <a:t>Using daily synthesis sheets, prioritize top “three” influencing factors within each of the five categories in the system</a:t>
            </a:r>
          </a:p>
        </p:txBody>
      </p:sp>
      <p:pic>
        <p:nvPicPr>
          <p:cNvPr id="6" name="Picture 5">
            <a:extLst>
              <a:ext uri="{FF2B5EF4-FFF2-40B4-BE49-F238E27FC236}">
                <a16:creationId xmlns:a16="http://schemas.microsoft.com/office/drawing/2014/main" id="{897FB81D-23A0-303D-486B-9C3E6BF02A14}"/>
              </a:ext>
            </a:extLst>
          </p:cNvPr>
          <p:cNvPicPr>
            <a:picLocks noChangeAspect="1"/>
          </p:cNvPicPr>
          <p:nvPr/>
        </p:nvPicPr>
        <p:blipFill>
          <a:blip r:embed="rId3"/>
          <a:stretch>
            <a:fillRect/>
          </a:stretch>
        </p:blipFill>
        <p:spPr>
          <a:xfrm>
            <a:off x="554255" y="5814626"/>
            <a:ext cx="11083489" cy="792549"/>
          </a:xfrm>
          <a:prstGeom prst="rect">
            <a:avLst/>
          </a:prstGeom>
        </p:spPr>
      </p:pic>
      <p:pic>
        <p:nvPicPr>
          <p:cNvPr id="8" name="Picture 7">
            <a:extLst>
              <a:ext uri="{FF2B5EF4-FFF2-40B4-BE49-F238E27FC236}">
                <a16:creationId xmlns:a16="http://schemas.microsoft.com/office/drawing/2014/main" id="{3A484A4E-36F5-DD8D-0AEF-22EA4F3B06F3}"/>
              </a:ext>
            </a:extLst>
          </p:cNvPr>
          <p:cNvPicPr>
            <a:picLocks noChangeAspect="1"/>
          </p:cNvPicPr>
          <p:nvPr/>
        </p:nvPicPr>
        <p:blipFill>
          <a:blip r:embed="rId4"/>
          <a:stretch>
            <a:fillRect/>
          </a:stretch>
        </p:blipFill>
        <p:spPr>
          <a:xfrm>
            <a:off x="4912479" y="732585"/>
            <a:ext cx="6725265" cy="4552335"/>
          </a:xfrm>
          <a:prstGeom prst="rect">
            <a:avLst/>
          </a:prstGeom>
          <a:ln>
            <a:solidFill>
              <a:schemeClr val="tx1"/>
            </a:solidFill>
          </a:ln>
        </p:spPr>
      </p:pic>
      <p:sp>
        <p:nvSpPr>
          <p:cNvPr id="5" name="Rectangle: Rounded Corners 4">
            <a:extLst>
              <a:ext uri="{FF2B5EF4-FFF2-40B4-BE49-F238E27FC236}">
                <a16:creationId xmlns:a16="http://schemas.microsoft.com/office/drawing/2014/main" id="{7BC169E5-1ACC-281A-4D98-E3F4CF32ED4C}"/>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SYNTHESIZE</a:t>
            </a:r>
          </a:p>
        </p:txBody>
      </p:sp>
      <p:sp>
        <p:nvSpPr>
          <p:cNvPr id="7" name="Rectangle: Rounded Corners 6">
            <a:extLst>
              <a:ext uri="{FF2B5EF4-FFF2-40B4-BE49-F238E27FC236}">
                <a16:creationId xmlns:a16="http://schemas.microsoft.com/office/drawing/2014/main" id="{B88472C7-0E47-61BB-FD79-B93C11353401}"/>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Tree>
    <p:extLst>
      <p:ext uri="{BB962C8B-B14F-4D97-AF65-F5344CB8AC3E}">
        <p14:creationId xmlns:p14="http://schemas.microsoft.com/office/powerpoint/2010/main" val="240982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8BE4-AB01-9A14-A9BD-C70EFB184E8D}"/>
              </a:ext>
            </a:extLst>
          </p:cNvPr>
          <p:cNvSpPr>
            <a:spLocks noGrp="1"/>
          </p:cNvSpPr>
          <p:nvPr>
            <p:ph type="title"/>
          </p:nvPr>
        </p:nvSpPr>
        <p:spPr/>
        <p:txBody>
          <a:bodyPr/>
          <a:lstStyle/>
          <a:p>
            <a:r>
              <a:rPr lang="en-US" dirty="0"/>
              <a:t>“How might we” question unpacked</a:t>
            </a:r>
          </a:p>
        </p:txBody>
      </p:sp>
      <p:sp>
        <p:nvSpPr>
          <p:cNvPr id="4" name="Slide Number Placeholder 3">
            <a:extLst>
              <a:ext uri="{FF2B5EF4-FFF2-40B4-BE49-F238E27FC236}">
                <a16:creationId xmlns:a16="http://schemas.microsoft.com/office/drawing/2014/main" id="{DA55D778-6041-11D7-6193-960DB2310FF1}"/>
              </a:ext>
            </a:extLst>
          </p:cNvPr>
          <p:cNvSpPr>
            <a:spLocks noGrp="1"/>
          </p:cNvSpPr>
          <p:nvPr>
            <p:ph type="sldNum" sz="quarter" idx="4"/>
          </p:nvPr>
        </p:nvSpPr>
        <p:spPr/>
        <p:txBody>
          <a:bodyPr/>
          <a:lstStyle/>
          <a:p>
            <a:fld id="{D919D109-F427-0D4E-A2E6-D5BD6A565421}" type="slidenum">
              <a:rPr lang="en-US" smtClean="0"/>
              <a:pPr/>
              <a:t>34</a:t>
            </a:fld>
            <a:endParaRPr lang="en-US"/>
          </a:p>
        </p:txBody>
      </p:sp>
      <p:sp>
        <p:nvSpPr>
          <p:cNvPr id="5" name="Content Placeholder 4">
            <a:extLst>
              <a:ext uri="{FF2B5EF4-FFF2-40B4-BE49-F238E27FC236}">
                <a16:creationId xmlns:a16="http://schemas.microsoft.com/office/drawing/2014/main" id="{0B18408C-8AE9-9827-BC4B-1355CD7BEF35}"/>
              </a:ext>
            </a:extLst>
          </p:cNvPr>
          <p:cNvSpPr>
            <a:spLocks noGrp="1"/>
          </p:cNvSpPr>
          <p:nvPr>
            <p:ph sz="half" idx="12"/>
          </p:nvPr>
        </p:nvSpPr>
        <p:spPr>
          <a:xfrm>
            <a:off x="838200" y="1962150"/>
            <a:ext cx="5124450" cy="2173915"/>
          </a:xfrm>
        </p:spPr>
        <p:txBody>
          <a:bodyPr>
            <a:normAutofit/>
          </a:bodyPr>
          <a:lstStyle/>
          <a:p>
            <a:r>
              <a:rPr lang="en-US" sz="2400" dirty="0"/>
              <a:t>How might we… (action)</a:t>
            </a:r>
          </a:p>
          <a:p>
            <a:r>
              <a:rPr lang="en-US" sz="2400" dirty="0"/>
              <a:t>For… (target group)</a:t>
            </a:r>
          </a:p>
          <a:p>
            <a:r>
              <a:rPr lang="en-US" sz="2400" dirty="0"/>
              <a:t>In order to… (what is the change)</a:t>
            </a:r>
          </a:p>
        </p:txBody>
      </p:sp>
      <p:sp>
        <p:nvSpPr>
          <p:cNvPr id="6" name="Content Placeholder 5">
            <a:extLst>
              <a:ext uri="{FF2B5EF4-FFF2-40B4-BE49-F238E27FC236}">
                <a16:creationId xmlns:a16="http://schemas.microsoft.com/office/drawing/2014/main" id="{D30C9A31-FE32-16DB-539A-00080970AA17}"/>
              </a:ext>
            </a:extLst>
          </p:cNvPr>
          <p:cNvSpPr>
            <a:spLocks noGrp="1"/>
          </p:cNvSpPr>
          <p:nvPr>
            <p:ph sz="half" idx="13"/>
          </p:nvPr>
        </p:nvSpPr>
        <p:spPr>
          <a:xfrm>
            <a:off x="5962650" y="1962150"/>
            <a:ext cx="4745255" cy="2173915"/>
          </a:xfrm>
        </p:spPr>
        <p:txBody>
          <a:bodyPr>
            <a:normAutofit/>
          </a:bodyPr>
          <a:lstStyle/>
          <a:p>
            <a:r>
              <a:rPr lang="en-US" sz="2400" dirty="0"/>
              <a:t>Improve respectful FP counseling</a:t>
            </a:r>
          </a:p>
          <a:p>
            <a:r>
              <a:rPr lang="en-US" sz="2400" dirty="0"/>
              <a:t>Youth clients</a:t>
            </a:r>
          </a:p>
          <a:p>
            <a:r>
              <a:rPr lang="en-US" sz="2400" dirty="0"/>
              <a:t>Increase use of quality FP counseling</a:t>
            </a:r>
          </a:p>
        </p:txBody>
      </p:sp>
      <p:sp>
        <p:nvSpPr>
          <p:cNvPr id="7" name="Content Placeholder 4">
            <a:extLst>
              <a:ext uri="{FF2B5EF4-FFF2-40B4-BE49-F238E27FC236}">
                <a16:creationId xmlns:a16="http://schemas.microsoft.com/office/drawing/2014/main" id="{FCC0C228-759F-F78B-C450-06EEEF0A963B}"/>
              </a:ext>
            </a:extLst>
          </p:cNvPr>
          <p:cNvSpPr txBox="1">
            <a:spLocks/>
          </p:cNvSpPr>
          <p:nvPr/>
        </p:nvSpPr>
        <p:spPr>
          <a:xfrm>
            <a:off x="838200" y="3975248"/>
            <a:ext cx="10492316" cy="217391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457200" indent="0" algn="l" defTabSz="914400" rtl="0" eaLnBrk="1" latinLnBrk="0" hangingPunct="1">
              <a:lnSpc>
                <a:spcPct val="110000"/>
              </a:lnSpc>
              <a:spcBef>
                <a:spcPts val="500"/>
              </a:spcBef>
              <a:spcAft>
                <a:spcPts val="1000"/>
              </a:spcAft>
              <a:buFont typeface="Arial" panose="020B0604020202020204" pitchFamily="34" charset="0"/>
              <a:buNone/>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How might we </a:t>
            </a:r>
            <a:r>
              <a:rPr lang="en-US" sz="3200" b="1" dirty="0">
                <a:solidFill>
                  <a:schemeClr val="accent5"/>
                </a:solidFill>
              </a:rPr>
              <a:t>improve respectful FP counseling </a:t>
            </a:r>
            <a:r>
              <a:rPr lang="en-US" sz="3200" dirty="0">
                <a:solidFill>
                  <a:schemeClr val="accent5"/>
                </a:solidFill>
              </a:rPr>
              <a:t>for </a:t>
            </a:r>
            <a:r>
              <a:rPr lang="en-US" sz="3200" b="1" dirty="0">
                <a:solidFill>
                  <a:schemeClr val="accent5"/>
                </a:solidFill>
              </a:rPr>
              <a:t>youth clients</a:t>
            </a:r>
            <a:r>
              <a:rPr lang="en-US" sz="3200" dirty="0"/>
              <a:t> in order to </a:t>
            </a:r>
            <a:r>
              <a:rPr lang="en-US" sz="3200" b="1" dirty="0">
                <a:solidFill>
                  <a:schemeClr val="accent5"/>
                </a:solidFill>
              </a:rPr>
              <a:t>increase use of quality FP counseling</a:t>
            </a:r>
            <a:r>
              <a:rPr lang="en-US" sz="3200" dirty="0"/>
              <a:t>?</a:t>
            </a:r>
          </a:p>
        </p:txBody>
      </p:sp>
      <p:sp>
        <p:nvSpPr>
          <p:cNvPr id="3" name="Rectangle: Rounded Corners 2">
            <a:extLst>
              <a:ext uri="{FF2B5EF4-FFF2-40B4-BE49-F238E27FC236}">
                <a16:creationId xmlns:a16="http://schemas.microsoft.com/office/drawing/2014/main" id="{173EFE37-8A3B-1D11-ABF3-C6A1ACB23CAC}"/>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SYNTHESIZE</a:t>
            </a:r>
          </a:p>
        </p:txBody>
      </p:sp>
      <p:sp>
        <p:nvSpPr>
          <p:cNvPr id="8" name="Rectangle: Rounded Corners 7">
            <a:extLst>
              <a:ext uri="{FF2B5EF4-FFF2-40B4-BE49-F238E27FC236}">
                <a16:creationId xmlns:a16="http://schemas.microsoft.com/office/drawing/2014/main" id="{C8C8494B-4311-7501-2D6E-AFD5B1557507}"/>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Tree>
    <p:extLst>
      <p:ext uri="{BB962C8B-B14F-4D97-AF65-F5344CB8AC3E}">
        <p14:creationId xmlns:p14="http://schemas.microsoft.com/office/powerpoint/2010/main" val="2269487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9447-68D6-92BB-96CB-9BA3180261D4}"/>
              </a:ext>
            </a:extLst>
          </p:cNvPr>
          <p:cNvSpPr>
            <a:spLocks noGrp="1"/>
          </p:cNvSpPr>
          <p:nvPr>
            <p:ph type="title"/>
          </p:nvPr>
        </p:nvSpPr>
        <p:spPr>
          <a:xfrm>
            <a:off x="838200" y="365125"/>
            <a:ext cx="10515600" cy="1325563"/>
          </a:xfrm>
        </p:spPr>
        <p:txBody>
          <a:bodyPr/>
          <a:lstStyle/>
          <a:p>
            <a:r>
              <a:rPr lang="en-US"/>
              <a:t>Ideation Part 1</a:t>
            </a:r>
            <a:endParaRPr lang="en-US" dirty="0"/>
          </a:p>
        </p:txBody>
      </p:sp>
      <p:sp>
        <p:nvSpPr>
          <p:cNvPr id="3" name="Content Placeholder 2">
            <a:extLst>
              <a:ext uri="{FF2B5EF4-FFF2-40B4-BE49-F238E27FC236}">
                <a16:creationId xmlns:a16="http://schemas.microsoft.com/office/drawing/2014/main" id="{00DEA5EC-B862-DF94-D58D-A9AD1595936C}"/>
              </a:ext>
            </a:extLst>
          </p:cNvPr>
          <p:cNvSpPr>
            <a:spLocks noGrp="1"/>
          </p:cNvSpPr>
          <p:nvPr>
            <p:ph sz="half" idx="1"/>
          </p:nvPr>
        </p:nvSpPr>
        <p:spPr>
          <a:xfrm>
            <a:off x="838200" y="1825625"/>
            <a:ext cx="3027750" cy="4351338"/>
          </a:xfrm>
        </p:spPr>
        <p:txBody>
          <a:bodyPr anchor="ctr">
            <a:normAutofit/>
          </a:bodyPr>
          <a:lstStyle/>
          <a:p>
            <a:pPr marL="0" lvl="1" indent="0">
              <a:spcBef>
                <a:spcPts val="0"/>
              </a:spcBef>
              <a:buNone/>
            </a:pPr>
            <a:r>
              <a:rPr lang="en-US" dirty="0"/>
              <a:t>Uses “How Might We” exercise to determined what’s been done, why they were successful, or why they failed.</a:t>
            </a:r>
          </a:p>
        </p:txBody>
      </p:sp>
      <p:sp>
        <p:nvSpPr>
          <p:cNvPr id="4" name="Slide Number Placeholder 3">
            <a:extLst>
              <a:ext uri="{FF2B5EF4-FFF2-40B4-BE49-F238E27FC236}">
                <a16:creationId xmlns:a16="http://schemas.microsoft.com/office/drawing/2014/main" id="{42FBDEEC-D512-A7E2-5EB9-7DF9DA2FD771}"/>
              </a:ext>
            </a:extLst>
          </p:cNvPr>
          <p:cNvSpPr>
            <a:spLocks noGrp="1"/>
          </p:cNvSpPr>
          <p:nvPr>
            <p:ph type="sldNum" sz="quarter" idx="4"/>
          </p:nvPr>
        </p:nvSpPr>
        <p:spPr>
          <a:xfrm>
            <a:off x="11221278" y="6310312"/>
            <a:ext cx="704022" cy="365125"/>
          </a:xfrm>
        </p:spPr>
        <p:txBody>
          <a:bodyPr/>
          <a:lstStyle/>
          <a:p>
            <a:fld id="{D919D109-F427-0D4E-A2E6-D5BD6A565421}" type="slidenum">
              <a:rPr lang="en-US" smtClean="0"/>
              <a:pPr/>
              <a:t>35</a:t>
            </a:fld>
            <a:endParaRPr lang="en-US"/>
          </a:p>
        </p:txBody>
      </p:sp>
      <p:pic>
        <p:nvPicPr>
          <p:cNvPr id="6" name="Picture 5">
            <a:extLst>
              <a:ext uri="{FF2B5EF4-FFF2-40B4-BE49-F238E27FC236}">
                <a16:creationId xmlns:a16="http://schemas.microsoft.com/office/drawing/2014/main" id="{D3E29DCB-6CB4-411B-7639-ABDAC914F48A}"/>
              </a:ext>
            </a:extLst>
          </p:cNvPr>
          <p:cNvPicPr>
            <a:picLocks noChangeAspect="1"/>
          </p:cNvPicPr>
          <p:nvPr/>
        </p:nvPicPr>
        <p:blipFill>
          <a:blip r:embed="rId3"/>
          <a:stretch>
            <a:fillRect/>
          </a:stretch>
        </p:blipFill>
        <p:spPr>
          <a:xfrm rot="5400000">
            <a:off x="5089247" y="-195390"/>
            <a:ext cx="5426566" cy="7873159"/>
          </a:xfrm>
          <a:prstGeom prst="rect">
            <a:avLst/>
          </a:prstGeom>
          <a:solidFill>
            <a:srgbClr val="FFFFFF"/>
          </a:solidFill>
          <a:ln>
            <a:solidFill>
              <a:schemeClr val="tx1"/>
            </a:solidFill>
          </a:ln>
        </p:spPr>
      </p:pic>
      <p:sp>
        <p:nvSpPr>
          <p:cNvPr id="5" name="Rectangle: Rounded Corners 4">
            <a:extLst>
              <a:ext uri="{FF2B5EF4-FFF2-40B4-BE49-F238E27FC236}">
                <a16:creationId xmlns:a16="http://schemas.microsoft.com/office/drawing/2014/main" id="{3561DFA8-36C6-F3D4-0EAD-CC27F39F26FF}"/>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ACT</a:t>
            </a:r>
          </a:p>
        </p:txBody>
      </p:sp>
      <p:sp>
        <p:nvSpPr>
          <p:cNvPr id="7" name="Rectangle: Rounded Corners 6">
            <a:extLst>
              <a:ext uri="{FF2B5EF4-FFF2-40B4-BE49-F238E27FC236}">
                <a16:creationId xmlns:a16="http://schemas.microsoft.com/office/drawing/2014/main" id="{B47F8C94-4346-1671-01E7-E4493CCE338B}"/>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Tree>
    <p:extLst>
      <p:ext uri="{BB962C8B-B14F-4D97-AF65-F5344CB8AC3E}">
        <p14:creationId xmlns:p14="http://schemas.microsoft.com/office/powerpoint/2010/main" val="3212711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0AD4-A164-4D35-24F9-D40A082B1BDB}"/>
              </a:ext>
            </a:extLst>
          </p:cNvPr>
          <p:cNvSpPr>
            <a:spLocks noGrp="1"/>
          </p:cNvSpPr>
          <p:nvPr>
            <p:ph type="title"/>
          </p:nvPr>
        </p:nvSpPr>
        <p:spPr/>
        <p:txBody>
          <a:bodyPr/>
          <a:lstStyle/>
          <a:p>
            <a:r>
              <a:rPr lang="en-US" dirty="0"/>
              <a:t>Brainstorming/Prioritizing Solutions</a:t>
            </a:r>
          </a:p>
        </p:txBody>
      </p:sp>
      <p:sp>
        <p:nvSpPr>
          <p:cNvPr id="4" name="Slide Number Placeholder 3">
            <a:extLst>
              <a:ext uri="{FF2B5EF4-FFF2-40B4-BE49-F238E27FC236}">
                <a16:creationId xmlns:a16="http://schemas.microsoft.com/office/drawing/2014/main" id="{64B82F9E-70F4-FB76-F552-C96F44DB5303}"/>
              </a:ext>
            </a:extLst>
          </p:cNvPr>
          <p:cNvSpPr>
            <a:spLocks noGrp="1"/>
          </p:cNvSpPr>
          <p:nvPr>
            <p:ph type="sldNum" sz="quarter" idx="4"/>
          </p:nvPr>
        </p:nvSpPr>
        <p:spPr/>
        <p:txBody>
          <a:bodyPr/>
          <a:lstStyle/>
          <a:p>
            <a:fld id="{D1796EF4-40E2-45FC-BE8E-F4D18054E04D}" type="slidenum">
              <a:rPr lang="en-US" smtClean="0"/>
              <a:t>36</a:t>
            </a:fld>
            <a:endParaRPr lang="en-US"/>
          </a:p>
        </p:txBody>
      </p:sp>
      <p:sp>
        <p:nvSpPr>
          <p:cNvPr id="5" name="Rectangle: Rounded Corners 4">
            <a:extLst>
              <a:ext uri="{FF2B5EF4-FFF2-40B4-BE49-F238E27FC236}">
                <a16:creationId xmlns:a16="http://schemas.microsoft.com/office/drawing/2014/main" id="{93F02B0F-BE7D-91FF-0E93-189AA8A93246}"/>
              </a:ext>
            </a:extLst>
          </p:cNvPr>
          <p:cNvSpPr/>
          <p:nvPr/>
        </p:nvSpPr>
        <p:spPr>
          <a:xfrm flipH="1">
            <a:off x="7622714" y="835695"/>
            <a:ext cx="690201" cy="63615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DA746DD-E865-8888-6FCE-EB5F9DF80815}"/>
              </a:ext>
            </a:extLst>
          </p:cNvPr>
          <p:cNvSpPr/>
          <p:nvPr/>
        </p:nvSpPr>
        <p:spPr>
          <a:xfrm flipH="1">
            <a:off x="7567434" y="1477473"/>
            <a:ext cx="690201" cy="63615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E59F1FE-8598-F3E8-80B5-5A0D2B2B9B06}"/>
              </a:ext>
            </a:extLst>
          </p:cNvPr>
          <p:cNvSpPr/>
          <p:nvPr/>
        </p:nvSpPr>
        <p:spPr>
          <a:xfrm flipH="1">
            <a:off x="8714899" y="927312"/>
            <a:ext cx="690201" cy="63615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A1B093D-2371-0FD5-A1AE-0950F8DFE912}"/>
              </a:ext>
            </a:extLst>
          </p:cNvPr>
          <p:cNvSpPr/>
          <p:nvPr/>
        </p:nvSpPr>
        <p:spPr>
          <a:xfrm flipH="1">
            <a:off x="7080261" y="1197307"/>
            <a:ext cx="690201" cy="63615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45B6835-1607-6991-FEDC-9BB876788F18}"/>
              </a:ext>
            </a:extLst>
          </p:cNvPr>
          <p:cNvSpPr/>
          <p:nvPr/>
        </p:nvSpPr>
        <p:spPr>
          <a:xfrm flipH="1">
            <a:off x="9754704" y="2416321"/>
            <a:ext cx="690201" cy="636154"/>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817EA3C-97E6-1B6A-97E1-20C30FA995E1}"/>
              </a:ext>
            </a:extLst>
          </p:cNvPr>
          <p:cNvSpPr/>
          <p:nvPr/>
        </p:nvSpPr>
        <p:spPr>
          <a:xfrm flipH="1">
            <a:off x="8179974" y="1349472"/>
            <a:ext cx="690201" cy="63615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36C4CC0-FB3D-1C4A-2C38-FC12AC74116B}"/>
              </a:ext>
            </a:extLst>
          </p:cNvPr>
          <p:cNvSpPr/>
          <p:nvPr/>
        </p:nvSpPr>
        <p:spPr>
          <a:xfrm flipH="1">
            <a:off x="10891509" y="4611282"/>
            <a:ext cx="690201" cy="636154"/>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D5EBF1D-29BE-072A-4E5A-7EDBE36EF9FD}"/>
              </a:ext>
            </a:extLst>
          </p:cNvPr>
          <p:cNvSpPr/>
          <p:nvPr/>
        </p:nvSpPr>
        <p:spPr>
          <a:xfrm flipH="1">
            <a:off x="4282803" y="5779679"/>
            <a:ext cx="690201" cy="636154"/>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60BA65C-557D-C923-710A-8A9E26511510}"/>
              </a:ext>
            </a:extLst>
          </p:cNvPr>
          <p:cNvSpPr/>
          <p:nvPr/>
        </p:nvSpPr>
        <p:spPr>
          <a:xfrm flipH="1">
            <a:off x="7404916" y="5062486"/>
            <a:ext cx="690201" cy="636154"/>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717EE68-B1CA-19DE-59E6-35DBED927CD1}"/>
              </a:ext>
            </a:extLst>
          </p:cNvPr>
          <p:cNvSpPr/>
          <p:nvPr/>
        </p:nvSpPr>
        <p:spPr>
          <a:xfrm flipH="1">
            <a:off x="10531077" y="2611933"/>
            <a:ext cx="690201" cy="636154"/>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E64E7B7-F3F7-D2F7-3AB7-AA713C27DB52}"/>
              </a:ext>
            </a:extLst>
          </p:cNvPr>
          <p:cNvSpPr/>
          <p:nvPr/>
        </p:nvSpPr>
        <p:spPr>
          <a:xfrm flipH="1">
            <a:off x="10489161" y="3363456"/>
            <a:ext cx="690201" cy="636154"/>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EF7101D-2CD2-4CE6-595C-68BDE6B59D84}"/>
              </a:ext>
            </a:extLst>
          </p:cNvPr>
          <p:cNvSpPr/>
          <p:nvPr/>
        </p:nvSpPr>
        <p:spPr>
          <a:xfrm flipH="1">
            <a:off x="9790663" y="3169372"/>
            <a:ext cx="690201" cy="636154"/>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6E9A3C4-34F6-E9FC-411B-EDF75B8B444A}"/>
              </a:ext>
            </a:extLst>
          </p:cNvPr>
          <p:cNvSpPr/>
          <p:nvPr/>
        </p:nvSpPr>
        <p:spPr>
          <a:xfrm flipH="1">
            <a:off x="10201308" y="4309380"/>
            <a:ext cx="690201" cy="636154"/>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C1DDEA2-B197-F58C-3D07-3889BCF7428B}"/>
              </a:ext>
            </a:extLst>
          </p:cNvPr>
          <p:cNvSpPr/>
          <p:nvPr/>
        </p:nvSpPr>
        <p:spPr>
          <a:xfrm flipH="1">
            <a:off x="10185976" y="5247436"/>
            <a:ext cx="690201" cy="636154"/>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C4234E3-8BB5-AE83-DA89-673824702A43}"/>
              </a:ext>
            </a:extLst>
          </p:cNvPr>
          <p:cNvSpPr/>
          <p:nvPr/>
        </p:nvSpPr>
        <p:spPr>
          <a:xfrm flipH="1">
            <a:off x="11023691" y="5062486"/>
            <a:ext cx="690201" cy="636154"/>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22FE8F6-C9FB-25DD-667C-D43C532D99AE}"/>
              </a:ext>
            </a:extLst>
          </p:cNvPr>
          <p:cNvSpPr/>
          <p:nvPr/>
        </p:nvSpPr>
        <p:spPr>
          <a:xfrm flipH="1">
            <a:off x="9429684" y="4611282"/>
            <a:ext cx="690201" cy="636154"/>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8972202-1100-4A89-F52E-3F33E3E126A5}"/>
              </a:ext>
            </a:extLst>
          </p:cNvPr>
          <p:cNvSpPr/>
          <p:nvPr/>
        </p:nvSpPr>
        <p:spPr>
          <a:xfrm flipH="1">
            <a:off x="6624255" y="4712574"/>
            <a:ext cx="690201" cy="636154"/>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FCAE187-F02C-05EB-1747-82238CC38475}"/>
              </a:ext>
            </a:extLst>
          </p:cNvPr>
          <p:cNvSpPr/>
          <p:nvPr/>
        </p:nvSpPr>
        <p:spPr>
          <a:xfrm flipH="1">
            <a:off x="7019427" y="4030233"/>
            <a:ext cx="690201" cy="636154"/>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3EB59E3-B0F9-F8A0-48D1-C4F1E6E23F06}"/>
              </a:ext>
            </a:extLst>
          </p:cNvPr>
          <p:cNvSpPr/>
          <p:nvPr/>
        </p:nvSpPr>
        <p:spPr>
          <a:xfrm flipH="1">
            <a:off x="7811495" y="4744409"/>
            <a:ext cx="690201" cy="636154"/>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388159F-E606-F1D5-A37A-CA01BEEF887D}"/>
              </a:ext>
            </a:extLst>
          </p:cNvPr>
          <p:cNvSpPr/>
          <p:nvPr/>
        </p:nvSpPr>
        <p:spPr>
          <a:xfrm flipH="1">
            <a:off x="8179974" y="5380563"/>
            <a:ext cx="690201" cy="636154"/>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CD83025-F22A-AAAD-1866-9F11EAC232A5}"/>
              </a:ext>
            </a:extLst>
          </p:cNvPr>
          <p:cNvSpPr/>
          <p:nvPr/>
        </p:nvSpPr>
        <p:spPr>
          <a:xfrm flipH="1">
            <a:off x="4996330" y="5605930"/>
            <a:ext cx="690201" cy="636154"/>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F9550E6E-49E4-BEAE-8EA9-B37809E72978}"/>
              </a:ext>
            </a:extLst>
          </p:cNvPr>
          <p:cNvSpPr/>
          <p:nvPr/>
        </p:nvSpPr>
        <p:spPr>
          <a:xfrm flipH="1">
            <a:off x="4728926" y="4860469"/>
            <a:ext cx="690201" cy="636154"/>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CC45665-1A0A-AB7B-4CBD-0E552B002754}"/>
              </a:ext>
            </a:extLst>
          </p:cNvPr>
          <p:cNvSpPr/>
          <p:nvPr/>
        </p:nvSpPr>
        <p:spPr>
          <a:xfrm flipH="1">
            <a:off x="5470060" y="5073889"/>
            <a:ext cx="690201" cy="636154"/>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C3E1B2D4-2689-E997-E2BC-FF6A70E6CFB3}"/>
              </a:ext>
            </a:extLst>
          </p:cNvPr>
          <p:cNvSpPr/>
          <p:nvPr/>
        </p:nvSpPr>
        <p:spPr>
          <a:xfrm flipH="1">
            <a:off x="5771388" y="5779679"/>
            <a:ext cx="690201" cy="636154"/>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Thought Bubble: Cloud 28">
            <a:extLst>
              <a:ext uri="{FF2B5EF4-FFF2-40B4-BE49-F238E27FC236}">
                <a16:creationId xmlns:a16="http://schemas.microsoft.com/office/drawing/2014/main" id="{16F85DB5-E666-8965-0C88-12919F6D464C}"/>
              </a:ext>
            </a:extLst>
          </p:cNvPr>
          <p:cNvSpPr/>
          <p:nvPr/>
        </p:nvSpPr>
        <p:spPr>
          <a:xfrm flipH="1">
            <a:off x="7364527" y="2347238"/>
            <a:ext cx="2302523" cy="2025159"/>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Ideas on wall</a:t>
            </a:r>
          </a:p>
        </p:txBody>
      </p:sp>
      <p:pic>
        <p:nvPicPr>
          <p:cNvPr id="34" name="Picture 33">
            <a:extLst>
              <a:ext uri="{FF2B5EF4-FFF2-40B4-BE49-F238E27FC236}">
                <a16:creationId xmlns:a16="http://schemas.microsoft.com/office/drawing/2014/main" id="{02D39219-9700-F674-EE6C-064FDEA2B3CF}"/>
              </a:ext>
            </a:extLst>
          </p:cNvPr>
          <p:cNvPicPr>
            <a:picLocks noChangeAspect="1"/>
          </p:cNvPicPr>
          <p:nvPr/>
        </p:nvPicPr>
        <p:blipFill>
          <a:blip r:embed="rId3"/>
          <a:stretch>
            <a:fillRect/>
          </a:stretch>
        </p:blipFill>
        <p:spPr>
          <a:xfrm>
            <a:off x="526626" y="1286468"/>
            <a:ext cx="3559493" cy="2557382"/>
          </a:xfrm>
          <a:prstGeom prst="rect">
            <a:avLst/>
          </a:prstGeom>
        </p:spPr>
      </p:pic>
      <p:pic>
        <p:nvPicPr>
          <p:cNvPr id="36" name="Picture 35">
            <a:extLst>
              <a:ext uri="{FF2B5EF4-FFF2-40B4-BE49-F238E27FC236}">
                <a16:creationId xmlns:a16="http://schemas.microsoft.com/office/drawing/2014/main" id="{3CBD2F2C-8E07-6481-FC0C-BDA2A8C5AA4B}"/>
              </a:ext>
            </a:extLst>
          </p:cNvPr>
          <p:cNvPicPr>
            <a:picLocks noChangeAspect="1"/>
          </p:cNvPicPr>
          <p:nvPr/>
        </p:nvPicPr>
        <p:blipFill>
          <a:blip r:embed="rId4"/>
          <a:stretch>
            <a:fillRect/>
          </a:stretch>
        </p:blipFill>
        <p:spPr>
          <a:xfrm>
            <a:off x="761570" y="3984264"/>
            <a:ext cx="3347030" cy="2388563"/>
          </a:xfrm>
          <a:prstGeom prst="rect">
            <a:avLst/>
          </a:prstGeom>
        </p:spPr>
      </p:pic>
      <p:pic>
        <p:nvPicPr>
          <p:cNvPr id="38" name="Picture 37">
            <a:extLst>
              <a:ext uri="{FF2B5EF4-FFF2-40B4-BE49-F238E27FC236}">
                <a16:creationId xmlns:a16="http://schemas.microsoft.com/office/drawing/2014/main" id="{56CC88C3-E17D-10C9-D179-F4502A07E0EC}"/>
              </a:ext>
            </a:extLst>
          </p:cNvPr>
          <p:cNvPicPr>
            <a:picLocks noChangeAspect="1"/>
          </p:cNvPicPr>
          <p:nvPr/>
        </p:nvPicPr>
        <p:blipFill>
          <a:blip r:embed="rId5"/>
          <a:stretch>
            <a:fillRect/>
          </a:stretch>
        </p:blipFill>
        <p:spPr>
          <a:xfrm>
            <a:off x="3253798" y="1629587"/>
            <a:ext cx="3376393" cy="2400646"/>
          </a:xfrm>
          <a:prstGeom prst="rect">
            <a:avLst/>
          </a:prstGeom>
        </p:spPr>
      </p:pic>
      <p:sp>
        <p:nvSpPr>
          <p:cNvPr id="39" name="Rectangle: Rounded Corners 38">
            <a:extLst>
              <a:ext uri="{FF2B5EF4-FFF2-40B4-BE49-F238E27FC236}">
                <a16:creationId xmlns:a16="http://schemas.microsoft.com/office/drawing/2014/main" id="{F1F16318-FDFE-B363-E7D3-4152B4981370}"/>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ACT</a:t>
            </a:r>
          </a:p>
        </p:txBody>
      </p:sp>
      <p:sp>
        <p:nvSpPr>
          <p:cNvPr id="40" name="Oval 39">
            <a:extLst>
              <a:ext uri="{FF2B5EF4-FFF2-40B4-BE49-F238E27FC236}">
                <a16:creationId xmlns:a16="http://schemas.microsoft.com/office/drawing/2014/main" id="{7F841B53-CD2F-2134-C7BC-AABF7D1EDD46}"/>
              </a:ext>
            </a:extLst>
          </p:cNvPr>
          <p:cNvSpPr/>
          <p:nvPr/>
        </p:nvSpPr>
        <p:spPr>
          <a:xfrm>
            <a:off x="3656335" y="3396095"/>
            <a:ext cx="1405669" cy="976302"/>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Samples of inspiration Cards</a:t>
            </a:r>
          </a:p>
        </p:txBody>
      </p:sp>
      <p:sp>
        <p:nvSpPr>
          <p:cNvPr id="41" name="Rectangle: Rounded Corners 40">
            <a:extLst>
              <a:ext uri="{FF2B5EF4-FFF2-40B4-BE49-F238E27FC236}">
                <a16:creationId xmlns:a16="http://schemas.microsoft.com/office/drawing/2014/main" id="{43A836CA-3847-F623-4536-851E52EB72BE}"/>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Tree>
    <p:extLst>
      <p:ext uri="{BB962C8B-B14F-4D97-AF65-F5344CB8AC3E}">
        <p14:creationId xmlns:p14="http://schemas.microsoft.com/office/powerpoint/2010/main" val="1271286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9447-68D6-92BB-96CB-9BA3180261D4}"/>
              </a:ext>
            </a:extLst>
          </p:cNvPr>
          <p:cNvSpPr>
            <a:spLocks noGrp="1"/>
          </p:cNvSpPr>
          <p:nvPr>
            <p:ph type="title"/>
          </p:nvPr>
        </p:nvSpPr>
        <p:spPr>
          <a:xfrm>
            <a:off x="838200" y="365125"/>
            <a:ext cx="10515600" cy="1325563"/>
          </a:xfrm>
        </p:spPr>
        <p:txBody>
          <a:bodyPr/>
          <a:lstStyle/>
          <a:p>
            <a:r>
              <a:rPr lang="en-US" dirty="0"/>
              <a:t>Ideation Part 2</a:t>
            </a:r>
          </a:p>
        </p:txBody>
      </p:sp>
      <p:sp>
        <p:nvSpPr>
          <p:cNvPr id="3" name="Content Placeholder 2">
            <a:extLst>
              <a:ext uri="{FF2B5EF4-FFF2-40B4-BE49-F238E27FC236}">
                <a16:creationId xmlns:a16="http://schemas.microsoft.com/office/drawing/2014/main" id="{00DEA5EC-B862-DF94-D58D-A9AD1595936C}"/>
              </a:ext>
            </a:extLst>
          </p:cNvPr>
          <p:cNvSpPr>
            <a:spLocks noGrp="1"/>
          </p:cNvSpPr>
          <p:nvPr>
            <p:ph sz="half" idx="1"/>
          </p:nvPr>
        </p:nvSpPr>
        <p:spPr>
          <a:xfrm>
            <a:off x="838200" y="1825625"/>
            <a:ext cx="2978601" cy="4351338"/>
          </a:xfrm>
        </p:spPr>
        <p:txBody>
          <a:bodyPr>
            <a:normAutofit/>
          </a:bodyPr>
          <a:lstStyle/>
          <a:p>
            <a:r>
              <a:rPr lang="en-US" sz="2400" dirty="0"/>
              <a:t>What’s the low hanging fruit? Small doable actions?</a:t>
            </a:r>
          </a:p>
          <a:p>
            <a:r>
              <a:rPr lang="en-US" sz="2400" dirty="0"/>
              <a:t>What will take time and more effort, but needs to be done in the long term?</a:t>
            </a:r>
          </a:p>
        </p:txBody>
      </p:sp>
      <p:sp>
        <p:nvSpPr>
          <p:cNvPr id="4" name="Slide Number Placeholder 3">
            <a:extLst>
              <a:ext uri="{FF2B5EF4-FFF2-40B4-BE49-F238E27FC236}">
                <a16:creationId xmlns:a16="http://schemas.microsoft.com/office/drawing/2014/main" id="{42FBDEEC-D512-A7E2-5EB9-7DF9DA2FD771}"/>
              </a:ext>
            </a:extLst>
          </p:cNvPr>
          <p:cNvSpPr>
            <a:spLocks noGrp="1"/>
          </p:cNvSpPr>
          <p:nvPr>
            <p:ph type="sldNum" sz="quarter" idx="4"/>
          </p:nvPr>
        </p:nvSpPr>
        <p:spPr>
          <a:xfrm>
            <a:off x="11221278" y="6310312"/>
            <a:ext cx="704022" cy="365125"/>
          </a:xfrm>
        </p:spPr>
        <p:txBody>
          <a:bodyPr/>
          <a:lstStyle/>
          <a:p>
            <a:fld id="{D919D109-F427-0D4E-A2E6-D5BD6A565421}" type="slidenum">
              <a:rPr lang="en-US" smtClean="0"/>
              <a:pPr/>
              <a:t>37</a:t>
            </a:fld>
            <a:endParaRPr lang="en-US"/>
          </a:p>
        </p:txBody>
      </p:sp>
      <p:pic>
        <p:nvPicPr>
          <p:cNvPr id="7" name="Picture 6">
            <a:extLst>
              <a:ext uri="{FF2B5EF4-FFF2-40B4-BE49-F238E27FC236}">
                <a16:creationId xmlns:a16="http://schemas.microsoft.com/office/drawing/2014/main" id="{D1E320EA-280D-0846-A88E-196DDF14CBC0}"/>
              </a:ext>
            </a:extLst>
          </p:cNvPr>
          <p:cNvPicPr>
            <a:picLocks noChangeAspect="1"/>
          </p:cNvPicPr>
          <p:nvPr/>
        </p:nvPicPr>
        <p:blipFill>
          <a:blip r:embed="rId3"/>
          <a:stretch>
            <a:fillRect/>
          </a:stretch>
        </p:blipFill>
        <p:spPr>
          <a:xfrm rot="5400000">
            <a:off x="5237524" y="77465"/>
            <a:ext cx="4812124" cy="7653570"/>
          </a:xfrm>
          <a:prstGeom prst="rect">
            <a:avLst/>
          </a:prstGeom>
          <a:ln>
            <a:solidFill>
              <a:schemeClr val="tx1"/>
            </a:solidFill>
          </a:ln>
        </p:spPr>
      </p:pic>
      <p:sp>
        <p:nvSpPr>
          <p:cNvPr id="5" name="Rectangle: Rounded Corners 4">
            <a:extLst>
              <a:ext uri="{FF2B5EF4-FFF2-40B4-BE49-F238E27FC236}">
                <a16:creationId xmlns:a16="http://schemas.microsoft.com/office/drawing/2014/main" id="{DCA47813-8EF2-D907-BE32-34F1FE47857C}"/>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ACT</a:t>
            </a:r>
          </a:p>
        </p:txBody>
      </p:sp>
      <p:sp>
        <p:nvSpPr>
          <p:cNvPr id="6" name="Rectangle: Rounded Corners 5">
            <a:extLst>
              <a:ext uri="{FF2B5EF4-FFF2-40B4-BE49-F238E27FC236}">
                <a16:creationId xmlns:a16="http://schemas.microsoft.com/office/drawing/2014/main" id="{25D7E83F-08CE-7018-2FA5-A57025774BA4}"/>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Tree>
    <p:extLst>
      <p:ext uri="{BB962C8B-B14F-4D97-AF65-F5344CB8AC3E}">
        <p14:creationId xmlns:p14="http://schemas.microsoft.com/office/powerpoint/2010/main" val="1296941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20AD-8B70-BF56-EBA6-0542A0238979}"/>
              </a:ext>
            </a:extLst>
          </p:cNvPr>
          <p:cNvSpPr>
            <a:spLocks noGrp="1"/>
          </p:cNvSpPr>
          <p:nvPr>
            <p:ph type="title"/>
          </p:nvPr>
        </p:nvSpPr>
        <p:spPr/>
        <p:txBody>
          <a:bodyPr/>
          <a:lstStyle/>
          <a:p>
            <a:r>
              <a:rPr lang="en-US" dirty="0"/>
              <a:t>Action Planning</a:t>
            </a:r>
          </a:p>
        </p:txBody>
      </p:sp>
      <p:sp>
        <p:nvSpPr>
          <p:cNvPr id="3" name="Content Placeholder 2">
            <a:extLst>
              <a:ext uri="{FF2B5EF4-FFF2-40B4-BE49-F238E27FC236}">
                <a16:creationId xmlns:a16="http://schemas.microsoft.com/office/drawing/2014/main" id="{B89A3E35-14C0-5069-CB36-882DBE1448FA}"/>
              </a:ext>
            </a:extLst>
          </p:cNvPr>
          <p:cNvSpPr>
            <a:spLocks noGrp="1"/>
          </p:cNvSpPr>
          <p:nvPr>
            <p:ph sz="half" idx="1"/>
          </p:nvPr>
        </p:nvSpPr>
        <p:spPr>
          <a:xfrm>
            <a:off x="647914" y="1855305"/>
            <a:ext cx="3218030" cy="4351338"/>
          </a:xfrm>
        </p:spPr>
        <p:txBody>
          <a:bodyPr>
            <a:normAutofit/>
          </a:bodyPr>
          <a:lstStyle/>
          <a:p>
            <a:r>
              <a:rPr lang="en-US" sz="2400" dirty="0"/>
              <a:t>Review solutions from Ideation activity 1 &amp; 2 </a:t>
            </a:r>
          </a:p>
          <a:p>
            <a:r>
              <a:rPr lang="en-US" sz="2400" dirty="0"/>
              <a:t>Prioritize 3-5 actions to start, using Action Plan template</a:t>
            </a:r>
          </a:p>
        </p:txBody>
      </p:sp>
      <p:sp>
        <p:nvSpPr>
          <p:cNvPr id="4" name="Slide Number Placeholder 3">
            <a:extLst>
              <a:ext uri="{FF2B5EF4-FFF2-40B4-BE49-F238E27FC236}">
                <a16:creationId xmlns:a16="http://schemas.microsoft.com/office/drawing/2014/main" id="{F9EF45E6-4675-B621-DC65-7FAF55585224}"/>
              </a:ext>
            </a:extLst>
          </p:cNvPr>
          <p:cNvSpPr>
            <a:spLocks noGrp="1"/>
          </p:cNvSpPr>
          <p:nvPr>
            <p:ph type="sldNum" sz="quarter" idx="4"/>
          </p:nvPr>
        </p:nvSpPr>
        <p:spPr/>
        <p:txBody>
          <a:bodyPr/>
          <a:lstStyle/>
          <a:p>
            <a:fld id="{D919D109-F427-0D4E-A2E6-D5BD6A565421}" type="slidenum">
              <a:rPr lang="en-US" smtClean="0"/>
              <a:pPr/>
              <a:t>38</a:t>
            </a:fld>
            <a:endParaRPr lang="en-US"/>
          </a:p>
        </p:txBody>
      </p:sp>
      <p:pic>
        <p:nvPicPr>
          <p:cNvPr id="6" name="Picture 5">
            <a:extLst>
              <a:ext uri="{FF2B5EF4-FFF2-40B4-BE49-F238E27FC236}">
                <a16:creationId xmlns:a16="http://schemas.microsoft.com/office/drawing/2014/main" id="{AC533ADD-5942-4BD6-AED3-57E3AA596C1D}"/>
              </a:ext>
            </a:extLst>
          </p:cNvPr>
          <p:cNvPicPr>
            <a:picLocks noChangeAspect="1"/>
          </p:cNvPicPr>
          <p:nvPr/>
        </p:nvPicPr>
        <p:blipFill>
          <a:blip r:embed="rId3"/>
          <a:stretch>
            <a:fillRect/>
          </a:stretch>
        </p:blipFill>
        <p:spPr>
          <a:xfrm rot="5400000">
            <a:off x="5344259" y="263844"/>
            <a:ext cx="4923799" cy="7534261"/>
          </a:xfrm>
          <a:prstGeom prst="rect">
            <a:avLst/>
          </a:prstGeom>
          <a:noFill/>
          <a:ln>
            <a:solidFill>
              <a:schemeClr val="tx1"/>
            </a:solidFill>
          </a:ln>
        </p:spPr>
      </p:pic>
      <p:sp>
        <p:nvSpPr>
          <p:cNvPr id="5" name="Rectangle: Rounded Corners 4">
            <a:extLst>
              <a:ext uri="{FF2B5EF4-FFF2-40B4-BE49-F238E27FC236}">
                <a16:creationId xmlns:a16="http://schemas.microsoft.com/office/drawing/2014/main" id="{399517D8-8301-25E2-4D29-DBB56CB21357}"/>
              </a:ext>
            </a:extLst>
          </p:cNvPr>
          <p:cNvSpPr/>
          <p:nvPr/>
        </p:nvSpPr>
        <p:spPr>
          <a:xfrm>
            <a:off x="8391795" y="16706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ACT</a:t>
            </a:r>
          </a:p>
        </p:txBody>
      </p:sp>
      <p:sp>
        <p:nvSpPr>
          <p:cNvPr id="7" name="Rectangle: Rounded Corners 6">
            <a:extLst>
              <a:ext uri="{FF2B5EF4-FFF2-40B4-BE49-F238E27FC236}">
                <a16:creationId xmlns:a16="http://schemas.microsoft.com/office/drawing/2014/main" id="{D99DE969-3C77-B24A-5872-B5F165A53362}"/>
              </a:ext>
            </a:extLst>
          </p:cNvPr>
          <p:cNvSpPr/>
          <p:nvPr/>
        </p:nvSpPr>
        <p:spPr>
          <a:xfrm rot="16200000">
            <a:off x="-1338314" y="4762821"/>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Tree>
    <p:extLst>
      <p:ext uri="{BB962C8B-B14F-4D97-AF65-F5344CB8AC3E}">
        <p14:creationId xmlns:p14="http://schemas.microsoft.com/office/powerpoint/2010/main" val="3106855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Arrow Connector 81">
            <a:extLst>
              <a:ext uri="{FF2B5EF4-FFF2-40B4-BE49-F238E27FC236}">
                <a16:creationId xmlns:a16="http://schemas.microsoft.com/office/drawing/2014/main" id="{D678CE13-F180-153C-1237-38BB1CCFB44F}"/>
              </a:ext>
            </a:extLst>
          </p:cNvPr>
          <p:cNvCxnSpPr>
            <a:cxnSpLocks/>
          </p:cNvCxnSpPr>
          <p:nvPr/>
        </p:nvCxnSpPr>
        <p:spPr>
          <a:xfrm flipH="1" flipV="1">
            <a:off x="8439963" y="5088116"/>
            <a:ext cx="622360" cy="1024488"/>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518329" y="86148"/>
            <a:ext cx="2581349" cy="787814"/>
          </a:xfrm>
        </p:spPr>
        <p:txBody>
          <a:bodyPr/>
          <a:lstStyle/>
          <a:p>
            <a:r>
              <a:rPr lang="en-US" dirty="0"/>
              <a:t>Overall Flow</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pic>
        <p:nvPicPr>
          <p:cNvPr id="10" name="Picture 9">
            <a:extLst>
              <a:ext uri="{FF2B5EF4-FFF2-40B4-BE49-F238E27FC236}">
                <a16:creationId xmlns:a16="http://schemas.microsoft.com/office/drawing/2014/main" id="{9FC82D82-D2C2-A6BE-2BFC-DE8FEC600638}"/>
              </a:ext>
            </a:extLst>
          </p:cNvPr>
          <p:cNvPicPr>
            <a:picLocks noChangeAspect="1"/>
          </p:cNvPicPr>
          <p:nvPr/>
        </p:nvPicPr>
        <p:blipFill>
          <a:blip r:embed="rId3"/>
          <a:stretch>
            <a:fillRect/>
          </a:stretch>
        </p:blipFill>
        <p:spPr>
          <a:xfrm>
            <a:off x="9471509" y="5011276"/>
            <a:ext cx="1162449" cy="824732"/>
          </a:xfrm>
          <a:prstGeom prst="rect">
            <a:avLst/>
          </a:prstGeom>
          <a:ln>
            <a:solidFill>
              <a:schemeClr val="accent1"/>
            </a:solidFill>
          </a:ln>
        </p:spPr>
      </p:pic>
      <p:pic>
        <p:nvPicPr>
          <p:cNvPr id="12" name="Picture 11">
            <a:extLst>
              <a:ext uri="{FF2B5EF4-FFF2-40B4-BE49-F238E27FC236}">
                <a16:creationId xmlns:a16="http://schemas.microsoft.com/office/drawing/2014/main" id="{FD4D542A-6398-824B-2C11-F1E51C1B7336}"/>
              </a:ext>
            </a:extLst>
          </p:cNvPr>
          <p:cNvPicPr>
            <a:picLocks noChangeAspect="1"/>
          </p:cNvPicPr>
          <p:nvPr/>
        </p:nvPicPr>
        <p:blipFill>
          <a:blip r:embed="rId4"/>
          <a:stretch>
            <a:fillRect/>
          </a:stretch>
        </p:blipFill>
        <p:spPr>
          <a:xfrm>
            <a:off x="9467398" y="3190632"/>
            <a:ext cx="1162449" cy="856805"/>
          </a:xfrm>
          <a:prstGeom prst="rect">
            <a:avLst/>
          </a:prstGeom>
          <a:ln>
            <a:solidFill>
              <a:schemeClr val="accent1"/>
            </a:solidFill>
          </a:ln>
        </p:spPr>
      </p:pic>
      <p:pic>
        <p:nvPicPr>
          <p:cNvPr id="14" name="Picture 13">
            <a:extLst>
              <a:ext uri="{FF2B5EF4-FFF2-40B4-BE49-F238E27FC236}">
                <a16:creationId xmlns:a16="http://schemas.microsoft.com/office/drawing/2014/main" id="{0DF57B25-021E-293F-8D81-5F1C0A9970BC}"/>
              </a:ext>
            </a:extLst>
          </p:cNvPr>
          <p:cNvPicPr>
            <a:picLocks noChangeAspect="1"/>
          </p:cNvPicPr>
          <p:nvPr/>
        </p:nvPicPr>
        <p:blipFill>
          <a:blip r:embed="rId5"/>
          <a:stretch>
            <a:fillRect/>
          </a:stretch>
        </p:blipFill>
        <p:spPr>
          <a:xfrm>
            <a:off x="9467399" y="5923162"/>
            <a:ext cx="1162449" cy="813226"/>
          </a:xfrm>
          <a:prstGeom prst="rect">
            <a:avLst/>
          </a:prstGeom>
          <a:ln>
            <a:solidFill>
              <a:schemeClr val="accent1"/>
            </a:solidFill>
          </a:ln>
        </p:spPr>
      </p:pic>
      <p:pic>
        <p:nvPicPr>
          <p:cNvPr id="8" name="Picture 7">
            <a:extLst>
              <a:ext uri="{FF2B5EF4-FFF2-40B4-BE49-F238E27FC236}">
                <a16:creationId xmlns:a16="http://schemas.microsoft.com/office/drawing/2014/main" id="{B1C9B9E1-19BA-58D1-5496-EB8AA52787F2}"/>
              </a:ext>
            </a:extLst>
          </p:cNvPr>
          <p:cNvPicPr>
            <a:picLocks noChangeAspect="1"/>
          </p:cNvPicPr>
          <p:nvPr/>
        </p:nvPicPr>
        <p:blipFill>
          <a:blip r:embed="rId6"/>
          <a:stretch>
            <a:fillRect/>
          </a:stretch>
        </p:blipFill>
        <p:spPr>
          <a:xfrm>
            <a:off x="9496376" y="4094143"/>
            <a:ext cx="1144541" cy="813226"/>
          </a:xfrm>
          <a:prstGeom prst="rect">
            <a:avLst/>
          </a:prstGeom>
          <a:ln>
            <a:solidFill>
              <a:schemeClr val="accent1"/>
            </a:solidFill>
          </a:ln>
        </p:spPr>
      </p:pic>
      <p:sp>
        <p:nvSpPr>
          <p:cNvPr id="9" name="Callout: Left Arrow 8">
            <a:extLst>
              <a:ext uri="{FF2B5EF4-FFF2-40B4-BE49-F238E27FC236}">
                <a16:creationId xmlns:a16="http://schemas.microsoft.com/office/drawing/2014/main" id="{EB697436-CFA3-16BD-5B9A-19599B736139}"/>
              </a:ext>
            </a:extLst>
          </p:cNvPr>
          <p:cNvSpPr/>
          <p:nvPr/>
        </p:nvSpPr>
        <p:spPr>
          <a:xfrm>
            <a:off x="10678351" y="5291744"/>
            <a:ext cx="1433851"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#1: Data Collection</a:t>
            </a:r>
          </a:p>
        </p:txBody>
      </p:sp>
      <p:sp>
        <p:nvSpPr>
          <p:cNvPr id="17" name="Callout: Right Arrow 16">
            <a:extLst>
              <a:ext uri="{FF2B5EF4-FFF2-40B4-BE49-F238E27FC236}">
                <a16:creationId xmlns:a16="http://schemas.microsoft.com/office/drawing/2014/main" id="{96D76235-98A5-C463-E058-F7BDC1857741}"/>
              </a:ext>
            </a:extLst>
          </p:cNvPr>
          <p:cNvSpPr/>
          <p:nvPr/>
        </p:nvSpPr>
        <p:spPr>
          <a:xfrm>
            <a:off x="3269973" y="103090"/>
            <a:ext cx="2207550" cy="1058523"/>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 Solution Prioritization</a:t>
            </a:r>
          </a:p>
        </p:txBody>
      </p:sp>
      <p:sp>
        <p:nvSpPr>
          <p:cNvPr id="18" name="Callout: Left Arrow 17">
            <a:extLst>
              <a:ext uri="{FF2B5EF4-FFF2-40B4-BE49-F238E27FC236}">
                <a16:creationId xmlns:a16="http://schemas.microsoft.com/office/drawing/2014/main" id="{9FDC226A-B5FE-6F76-AADC-167D807E8896}"/>
              </a:ext>
            </a:extLst>
          </p:cNvPr>
          <p:cNvSpPr/>
          <p:nvPr/>
        </p:nvSpPr>
        <p:spPr>
          <a:xfrm>
            <a:off x="2279415" y="5321138"/>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Global Synthesis</a:t>
            </a:r>
          </a:p>
        </p:txBody>
      </p:sp>
      <p:sp>
        <p:nvSpPr>
          <p:cNvPr id="19" name="Oval 18">
            <a:extLst>
              <a:ext uri="{FF2B5EF4-FFF2-40B4-BE49-F238E27FC236}">
                <a16:creationId xmlns:a16="http://schemas.microsoft.com/office/drawing/2014/main" id="{4371BD6A-9ED0-B24F-FC29-30227A84B117}"/>
              </a:ext>
            </a:extLst>
          </p:cNvPr>
          <p:cNvSpPr/>
          <p:nvPr/>
        </p:nvSpPr>
        <p:spPr>
          <a:xfrm>
            <a:off x="8948372" y="5152277"/>
            <a:ext cx="499148" cy="47817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X4</a:t>
            </a:r>
            <a:r>
              <a:rPr lang="en-US" dirty="0"/>
              <a:t> </a:t>
            </a:r>
          </a:p>
        </p:txBody>
      </p:sp>
      <p:sp>
        <p:nvSpPr>
          <p:cNvPr id="20" name="Oval 19">
            <a:extLst>
              <a:ext uri="{FF2B5EF4-FFF2-40B4-BE49-F238E27FC236}">
                <a16:creationId xmlns:a16="http://schemas.microsoft.com/office/drawing/2014/main" id="{473045CB-4378-C596-EC47-DBC7C368D701}"/>
              </a:ext>
            </a:extLst>
          </p:cNvPr>
          <p:cNvSpPr/>
          <p:nvPr/>
        </p:nvSpPr>
        <p:spPr>
          <a:xfrm>
            <a:off x="8923446" y="4197976"/>
            <a:ext cx="543951" cy="525203"/>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X4</a:t>
            </a:r>
            <a:r>
              <a:rPr lang="en-US" dirty="0"/>
              <a:t> </a:t>
            </a:r>
          </a:p>
        </p:txBody>
      </p:sp>
      <p:sp>
        <p:nvSpPr>
          <p:cNvPr id="21" name="Oval 20">
            <a:extLst>
              <a:ext uri="{FF2B5EF4-FFF2-40B4-BE49-F238E27FC236}">
                <a16:creationId xmlns:a16="http://schemas.microsoft.com/office/drawing/2014/main" id="{A5E74E14-EF5B-537F-EDE3-6FAB291137A7}"/>
              </a:ext>
            </a:extLst>
          </p:cNvPr>
          <p:cNvSpPr/>
          <p:nvPr/>
        </p:nvSpPr>
        <p:spPr>
          <a:xfrm>
            <a:off x="8923445" y="3349129"/>
            <a:ext cx="527079" cy="525202"/>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X4</a:t>
            </a:r>
            <a:r>
              <a:rPr lang="en-US" sz="1200" dirty="0"/>
              <a:t> </a:t>
            </a:r>
          </a:p>
        </p:txBody>
      </p:sp>
      <p:sp>
        <p:nvSpPr>
          <p:cNvPr id="22" name="Oval 21">
            <a:extLst>
              <a:ext uri="{FF2B5EF4-FFF2-40B4-BE49-F238E27FC236}">
                <a16:creationId xmlns:a16="http://schemas.microsoft.com/office/drawing/2014/main" id="{EDC3A58F-71A3-50AB-B382-730BFBE53A6A}"/>
              </a:ext>
            </a:extLst>
          </p:cNvPr>
          <p:cNvSpPr/>
          <p:nvPr/>
        </p:nvSpPr>
        <p:spPr>
          <a:xfrm>
            <a:off x="8951374" y="6055938"/>
            <a:ext cx="525096" cy="47313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X1</a:t>
            </a:r>
            <a:r>
              <a:rPr lang="en-US" dirty="0"/>
              <a:t> </a:t>
            </a:r>
          </a:p>
        </p:txBody>
      </p:sp>
      <p:pic>
        <p:nvPicPr>
          <p:cNvPr id="23" name="Picture 22">
            <a:extLst>
              <a:ext uri="{FF2B5EF4-FFF2-40B4-BE49-F238E27FC236}">
                <a16:creationId xmlns:a16="http://schemas.microsoft.com/office/drawing/2014/main" id="{6B07A01A-6DE7-14F9-4994-D27C754C61FB}"/>
              </a:ext>
            </a:extLst>
          </p:cNvPr>
          <p:cNvPicPr>
            <a:picLocks noChangeAspect="1"/>
          </p:cNvPicPr>
          <p:nvPr/>
        </p:nvPicPr>
        <p:blipFill>
          <a:blip r:embed="rId7"/>
          <a:stretch>
            <a:fillRect/>
          </a:stretch>
        </p:blipFill>
        <p:spPr>
          <a:xfrm>
            <a:off x="7051355" y="3246001"/>
            <a:ext cx="1392383" cy="944541"/>
          </a:xfrm>
          <a:prstGeom prst="rect">
            <a:avLst/>
          </a:prstGeom>
          <a:ln>
            <a:solidFill>
              <a:schemeClr val="accent1"/>
            </a:solidFill>
          </a:ln>
        </p:spPr>
      </p:pic>
      <p:pic>
        <p:nvPicPr>
          <p:cNvPr id="24" name="Picture 23">
            <a:extLst>
              <a:ext uri="{FF2B5EF4-FFF2-40B4-BE49-F238E27FC236}">
                <a16:creationId xmlns:a16="http://schemas.microsoft.com/office/drawing/2014/main" id="{8438ADE5-48DE-B707-FAD9-45A0FBF26C5D}"/>
              </a:ext>
            </a:extLst>
          </p:cNvPr>
          <p:cNvPicPr>
            <a:picLocks noChangeAspect="1"/>
          </p:cNvPicPr>
          <p:nvPr/>
        </p:nvPicPr>
        <p:blipFill>
          <a:blip r:embed="rId7"/>
          <a:stretch>
            <a:fillRect/>
          </a:stretch>
        </p:blipFill>
        <p:spPr>
          <a:xfrm>
            <a:off x="7047580" y="4245528"/>
            <a:ext cx="1392383" cy="944541"/>
          </a:xfrm>
          <a:prstGeom prst="rect">
            <a:avLst/>
          </a:prstGeom>
          <a:ln>
            <a:solidFill>
              <a:schemeClr val="accent1"/>
            </a:solidFill>
          </a:ln>
        </p:spPr>
      </p:pic>
      <p:cxnSp>
        <p:nvCxnSpPr>
          <p:cNvPr id="28" name="Straight Arrow Connector 27">
            <a:extLst>
              <a:ext uri="{FF2B5EF4-FFF2-40B4-BE49-F238E27FC236}">
                <a16:creationId xmlns:a16="http://schemas.microsoft.com/office/drawing/2014/main" id="{DADA8517-D8B5-242C-030B-D6380974DF85}"/>
              </a:ext>
            </a:extLst>
          </p:cNvPr>
          <p:cNvCxnSpPr>
            <a:cxnSpLocks/>
            <a:stCxn id="24" idx="1"/>
          </p:cNvCxnSpPr>
          <p:nvPr/>
        </p:nvCxnSpPr>
        <p:spPr>
          <a:xfrm flipH="1" flipV="1">
            <a:off x="4582695" y="4700817"/>
            <a:ext cx="2464885" cy="16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C2385A-6A5C-26FB-48DD-260E3FEF34DD}"/>
              </a:ext>
            </a:extLst>
          </p:cNvPr>
          <p:cNvCxnSpPr>
            <a:cxnSpLocks/>
          </p:cNvCxnSpPr>
          <p:nvPr/>
        </p:nvCxnSpPr>
        <p:spPr>
          <a:xfrm flipH="1">
            <a:off x="4592952" y="3590101"/>
            <a:ext cx="2454628" cy="674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5507654-8519-C5BA-3F55-909585D4B264}"/>
              </a:ext>
            </a:extLst>
          </p:cNvPr>
          <p:cNvCxnSpPr>
            <a:cxnSpLocks/>
          </p:cNvCxnSpPr>
          <p:nvPr/>
        </p:nvCxnSpPr>
        <p:spPr>
          <a:xfrm flipH="1">
            <a:off x="8439963" y="4532218"/>
            <a:ext cx="498921" cy="207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C902BE0-EF44-44E1-76B2-FB2D03237FD1}"/>
              </a:ext>
            </a:extLst>
          </p:cNvPr>
          <p:cNvCxnSpPr>
            <a:cxnSpLocks/>
          </p:cNvCxnSpPr>
          <p:nvPr/>
        </p:nvCxnSpPr>
        <p:spPr>
          <a:xfrm flipH="1">
            <a:off x="8439963" y="3793705"/>
            <a:ext cx="535433" cy="656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A86AB4C-99BF-AC2A-7D73-CD4C8E28DD23}"/>
              </a:ext>
            </a:extLst>
          </p:cNvPr>
          <p:cNvCxnSpPr>
            <a:cxnSpLocks/>
            <a:stCxn id="21" idx="1"/>
            <a:endCxn id="23" idx="3"/>
          </p:cNvCxnSpPr>
          <p:nvPr/>
        </p:nvCxnSpPr>
        <p:spPr>
          <a:xfrm flipH="1">
            <a:off x="8443738" y="3426043"/>
            <a:ext cx="556896" cy="292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FB4AD66-3266-8AA4-734B-687691FB9BA1}"/>
              </a:ext>
            </a:extLst>
          </p:cNvPr>
          <p:cNvCxnSpPr>
            <a:cxnSpLocks/>
          </p:cNvCxnSpPr>
          <p:nvPr/>
        </p:nvCxnSpPr>
        <p:spPr>
          <a:xfrm flipV="1">
            <a:off x="4372312" y="4668135"/>
            <a:ext cx="109572" cy="444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59ECCA8-55AF-DED2-3B70-284AB06493B7}"/>
              </a:ext>
            </a:extLst>
          </p:cNvPr>
          <p:cNvCxnSpPr>
            <a:cxnSpLocks/>
          </p:cNvCxnSpPr>
          <p:nvPr/>
        </p:nvCxnSpPr>
        <p:spPr>
          <a:xfrm flipH="1" flipV="1">
            <a:off x="8468942" y="3938202"/>
            <a:ext cx="499855" cy="386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3766670-19B9-6782-E8CF-29193EDE1CE8}"/>
              </a:ext>
            </a:extLst>
          </p:cNvPr>
          <p:cNvCxnSpPr>
            <a:cxnSpLocks/>
          </p:cNvCxnSpPr>
          <p:nvPr/>
        </p:nvCxnSpPr>
        <p:spPr>
          <a:xfrm flipH="1" flipV="1">
            <a:off x="8439963" y="4931543"/>
            <a:ext cx="498921" cy="389595"/>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B512212F-0107-D47F-F07B-D818D5F7FB68}"/>
              </a:ext>
            </a:extLst>
          </p:cNvPr>
          <p:cNvPicPr>
            <a:picLocks noChangeAspect="1"/>
          </p:cNvPicPr>
          <p:nvPr/>
        </p:nvPicPr>
        <p:blipFill>
          <a:blip r:embed="rId8"/>
          <a:stretch>
            <a:fillRect/>
          </a:stretch>
        </p:blipFill>
        <p:spPr>
          <a:xfrm>
            <a:off x="2416452" y="3655685"/>
            <a:ext cx="2202689" cy="1491001"/>
          </a:xfrm>
          <a:prstGeom prst="rect">
            <a:avLst/>
          </a:prstGeom>
          <a:ln>
            <a:solidFill>
              <a:schemeClr val="accent1"/>
            </a:solidFill>
          </a:ln>
        </p:spPr>
      </p:pic>
      <p:cxnSp>
        <p:nvCxnSpPr>
          <p:cNvPr id="117" name="Straight Connector 116">
            <a:extLst>
              <a:ext uri="{FF2B5EF4-FFF2-40B4-BE49-F238E27FC236}">
                <a16:creationId xmlns:a16="http://schemas.microsoft.com/office/drawing/2014/main" id="{9266E7F9-89CB-2BAD-A828-566F22DA0F19}"/>
              </a:ext>
            </a:extLst>
          </p:cNvPr>
          <p:cNvCxnSpPr/>
          <p:nvPr/>
        </p:nvCxnSpPr>
        <p:spPr>
          <a:xfrm>
            <a:off x="0" y="3140763"/>
            <a:ext cx="12192000" cy="0"/>
          </a:xfrm>
          <a:prstGeom prst="line">
            <a:avLst/>
          </a:prstGeom>
        </p:spPr>
        <p:style>
          <a:lnRef idx="1">
            <a:schemeClr val="accent6"/>
          </a:lnRef>
          <a:fillRef idx="0">
            <a:schemeClr val="accent6"/>
          </a:fillRef>
          <a:effectRef idx="0">
            <a:schemeClr val="accent6"/>
          </a:effectRef>
          <a:fontRef idx="minor">
            <a:schemeClr val="tx1"/>
          </a:fontRef>
        </p:style>
      </p:cxnSp>
      <p:sp>
        <p:nvSpPr>
          <p:cNvPr id="118" name="Rectangle 117">
            <a:extLst>
              <a:ext uri="{FF2B5EF4-FFF2-40B4-BE49-F238E27FC236}">
                <a16:creationId xmlns:a16="http://schemas.microsoft.com/office/drawing/2014/main" id="{74C8DF74-868D-5C6F-8DD0-3B5C25F2F3D6}"/>
              </a:ext>
            </a:extLst>
          </p:cNvPr>
          <p:cNvSpPr/>
          <p:nvPr/>
        </p:nvSpPr>
        <p:spPr>
          <a:xfrm rot="16200000">
            <a:off x="-1338314" y="4762821"/>
            <a:ext cx="3317153" cy="396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19" name="Rectangle 118">
            <a:extLst>
              <a:ext uri="{FF2B5EF4-FFF2-40B4-BE49-F238E27FC236}">
                <a16:creationId xmlns:a16="http://schemas.microsoft.com/office/drawing/2014/main" id="{A22378AF-8BB6-DCB0-0D4E-C39804890D31}"/>
              </a:ext>
            </a:extLst>
          </p:cNvPr>
          <p:cNvSpPr/>
          <p:nvPr/>
        </p:nvSpPr>
        <p:spPr>
          <a:xfrm rot="5400000">
            <a:off x="10402474" y="1364110"/>
            <a:ext cx="2938530" cy="396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
        <p:nvSpPr>
          <p:cNvPr id="120" name="Oval 119">
            <a:extLst>
              <a:ext uri="{FF2B5EF4-FFF2-40B4-BE49-F238E27FC236}">
                <a16:creationId xmlns:a16="http://schemas.microsoft.com/office/drawing/2014/main" id="{28E08120-A4A6-1538-FF4E-DACFCB84A2BE}"/>
              </a:ext>
            </a:extLst>
          </p:cNvPr>
          <p:cNvSpPr/>
          <p:nvPr/>
        </p:nvSpPr>
        <p:spPr>
          <a:xfrm>
            <a:off x="4060773" y="3148516"/>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21" name="Callout: Right Arrow 120">
            <a:extLst>
              <a:ext uri="{FF2B5EF4-FFF2-40B4-BE49-F238E27FC236}">
                <a16:creationId xmlns:a16="http://schemas.microsoft.com/office/drawing/2014/main" id="{BEC8997D-8015-E6A8-5926-8E18D6A9FD42}"/>
              </a:ext>
            </a:extLst>
          </p:cNvPr>
          <p:cNvSpPr/>
          <p:nvPr/>
        </p:nvSpPr>
        <p:spPr>
          <a:xfrm>
            <a:off x="157173" y="1916682"/>
            <a:ext cx="2366025" cy="1093305"/>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Brainstorming Ideation</a:t>
            </a:r>
          </a:p>
        </p:txBody>
      </p:sp>
      <p:pic>
        <p:nvPicPr>
          <p:cNvPr id="122" name="Picture 121">
            <a:extLst>
              <a:ext uri="{FF2B5EF4-FFF2-40B4-BE49-F238E27FC236}">
                <a16:creationId xmlns:a16="http://schemas.microsoft.com/office/drawing/2014/main" id="{D024F8B2-8821-E443-3DC3-D14B5A58D444}"/>
              </a:ext>
            </a:extLst>
          </p:cNvPr>
          <p:cNvPicPr>
            <a:picLocks noChangeAspect="1"/>
          </p:cNvPicPr>
          <p:nvPr/>
        </p:nvPicPr>
        <p:blipFill>
          <a:blip r:embed="rId9"/>
          <a:stretch>
            <a:fillRect/>
          </a:stretch>
        </p:blipFill>
        <p:spPr>
          <a:xfrm rot="5400000">
            <a:off x="2859756" y="1316255"/>
            <a:ext cx="1405990" cy="2039887"/>
          </a:xfrm>
          <a:prstGeom prst="rect">
            <a:avLst/>
          </a:prstGeom>
          <a:solidFill>
            <a:srgbClr val="FFFFFF"/>
          </a:solidFill>
          <a:ln>
            <a:solidFill>
              <a:schemeClr val="accent1"/>
            </a:solidFill>
          </a:ln>
        </p:spPr>
      </p:pic>
      <p:sp>
        <p:nvSpPr>
          <p:cNvPr id="123" name="Rectangle: Rounded Corners 122">
            <a:extLst>
              <a:ext uri="{FF2B5EF4-FFF2-40B4-BE49-F238E27FC236}">
                <a16:creationId xmlns:a16="http://schemas.microsoft.com/office/drawing/2014/main" id="{79C69A27-5833-B8A9-70FB-75140CF52B49}"/>
              </a:ext>
            </a:extLst>
          </p:cNvPr>
          <p:cNvSpPr/>
          <p:nvPr/>
        </p:nvSpPr>
        <p:spPr>
          <a:xfrm>
            <a:off x="5298340" y="1465447"/>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id="{AC25C945-7A8B-6028-4130-2D6B6DE4603B}"/>
              </a:ext>
            </a:extLst>
          </p:cNvPr>
          <p:cNvSpPr/>
          <p:nvPr/>
        </p:nvSpPr>
        <p:spPr>
          <a:xfrm>
            <a:off x="5943416" y="2477746"/>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id="{C0CE6E07-E013-C3BD-CFC9-BBAE3D7F100D}"/>
              </a:ext>
            </a:extLst>
          </p:cNvPr>
          <p:cNvSpPr/>
          <p:nvPr/>
        </p:nvSpPr>
        <p:spPr>
          <a:xfrm>
            <a:off x="6062730" y="1542841"/>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63207B76-09D8-E391-E4B6-1F69537A401B}"/>
              </a:ext>
            </a:extLst>
          </p:cNvPr>
          <p:cNvSpPr/>
          <p:nvPr/>
        </p:nvSpPr>
        <p:spPr>
          <a:xfrm>
            <a:off x="5196766" y="1979291"/>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83A7F921-EEF5-E2A4-8B6D-715BCC23AD97}"/>
              </a:ext>
            </a:extLst>
          </p:cNvPr>
          <p:cNvSpPr/>
          <p:nvPr/>
        </p:nvSpPr>
        <p:spPr>
          <a:xfrm>
            <a:off x="5298675" y="2513282"/>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9CEA5968-FAED-803B-2728-AACFA6BA5EFA}"/>
              </a:ext>
            </a:extLst>
          </p:cNvPr>
          <p:cNvSpPr/>
          <p:nvPr/>
        </p:nvSpPr>
        <p:spPr>
          <a:xfrm>
            <a:off x="6675452" y="2401408"/>
            <a:ext cx="318639" cy="30968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FA2B57A3-5229-4AE1-36DD-3B7CEBBD917C}"/>
              </a:ext>
            </a:extLst>
          </p:cNvPr>
          <p:cNvSpPr/>
          <p:nvPr/>
        </p:nvSpPr>
        <p:spPr>
          <a:xfrm>
            <a:off x="5778697" y="2645627"/>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8" name="Rectangle: Rounded Corners 137">
            <a:extLst>
              <a:ext uri="{FF2B5EF4-FFF2-40B4-BE49-F238E27FC236}">
                <a16:creationId xmlns:a16="http://schemas.microsoft.com/office/drawing/2014/main" id="{B65B22B4-485F-8472-CB5C-E0FF7FA6BE1E}"/>
              </a:ext>
            </a:extLst>
          </p:cNvPr>
          <p:cNvSpPr/>
          <p:nvPr/>
        </p:nvSpPr>
        <p:spPr>
          <a:xfrm>
            <a:off x="4923956" y="2611871"/>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C5267D20-B075-4EF2-02B6-36A6169348A1}"/>
              </a:ext>
            </a:extLst>
          </p:cNvPr>
          <p:cNvSpPr/>
          <p:nvPr/>
        </p:nvSpPr>
        <p:spPr>
          <a:xfrm>
            <a:off x="4943061" y="1421903"/>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907478AB-6919-FEA5-2859-8979A11BB7ED}"/>
              </a:ext>
            </a:extLst>
          </p:cNvPr>
          <p:cNvSpPr/>
          <p:nvPr/>
        </p:nvSpPr>
        <p:spPr>
          <a:xfrm>
            <a:off x="5610385" y="2181357"/>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A3DD3C3A-964D-11FA-1B71-263FF6A61CDC}"/>
              </a:ext>
            </a:extLst>
          </p:cNvPr>
          <p:cNvSpPr/>
          <p:nvPr/>
        </p:nvSpPr>
        <p:spPr>
          <a:xfrm>
            <a:off x="5636257" y="1804470"/>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0B4E6CB2-84C3-DDA7-95A1-F41848AFDE78}"/>
              </a:ext>
            </a:extLst>
          </p:cNvPr>
          <p:cNvSpPr/>
          <p:nvPr/>
        </p:nvSpPr>
        <p:spPr>
          <a:xfrm>
            <a:off x="6024004" y="2062205"/>
            <a:ext cx="318639" cy="309681"/>
          </a:xfrm>
          <a:prstGeom prst="roundRect">
            <a:avLst/>
          </a:prstGeom>
          <a:solidFill>
            <a:schemeClr val="bg1">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ACA6C5AE-90C2-B576-71CE-75F91D6C1347}"/>
              </a:ext>
            </a:extLst>
          </p:cNvPr>
          <p:cNvSpPr/>
          <p:nvPr/>
        </p:nvSpPr>
        <p:spPr>
          <a:xfrm>
            <a:off x="5670811" y="1614988"/>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D3219759-249B-8621-6DBC-3807EC7F019F}"/>
              </a:ext>
            </a:extLst>
          </p:cNvPr>
          <p:cNvSpPr/>
          <p:nvPr/>
        </p:nvSpPr>
        <p:spPr>
          <a:xfrm>
            <a:off x="5091294" y="2175479"/>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8" name="Rectangle: Rounded Corners 147">
            <a:extLst>
              <a:ext uri="{FF2B5EF4-FFF2-40B4-BE49-F238E27FC236}">
                <a16:creationId xmlns:a16="http://schemas.microsoft.com/office/drawing/2014/main" id="{2E8152D1-FFAD-DFEB-D8FB-FCD44F4B0FFC}"/>
              </a:ext>
            </a:extLst>
          </p:cNvPr>
          <p:cNvSpPr/>
          <p:nvPr/>
        </p:nvSpPr>
        <p:spPr>
          <a:xfrm>
            <a:off x="6230323" y="2278741"/>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C9B9ED96-4D81-6878-90C2-F7833AAC8E00}"/>
              </a:ext>
            </a:extLst>
          </p:cNvPr>
          <p:cNvSpPr/>
          <p:nvPr/>
        </p:nvSpPr>
        <p:spPr>
          <a:xfrm>
            <a:off x="6166687" y="1874349"/>
            <a:ext cx="318639" cy="309681"/>
          </a:xfrm>
          <a:prstGeom prst="roundRect">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D33AACEA-AB91-FCFA-D960-21C4513A2671}"/>
              </a:ext>
            </a:extLst>
          </p:cNvPr>
          <p:cNvSpPr/>
          <p:nvPr/>
        </p:nvSpPr>
        <p:spPr>
          <a:xfrm>
            <a:off x="6827789" y="2051258"/>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1" name="Rectangle: Rounded Corners 150">
            <a:extLst>
              <a:ext uri="{FF2B5EF4-FFF2-40B4-BE49-F238E27FC236}">
                <a16:creationId xmlns:a16="http://schemas.microsoft.com/office/drawing/2014/main" id="{48CB0E03-B813-B4F8-6078-5FC0E04361F2}"/>
              </a:ext>
            </a:extLst>
          </p:cNvPr>
          <p:cNvSpPr/>
          <p:nvPr/>
        </p:nvSpPr>
        <p:spPr>
          <a:xfrm>
            <a:off x="6251848" y="2791307"/>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EA54DE56-A3D7-C900-58D4-324D87445A81}"/>
              </a:ext>
            </a:extLst>
          </p:cNvPr>
          <p:cNvSpPr/>
          <p:nvPr/>
        </p:nvSpPr>
        <p:spPr>
          <a:xfrm>
            <a:off x="4993703" y="1770617"/>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DA541001-FB6F-6655-EDB7-DB02E77AECEB}"/>
              </a:ext>
            </a:extLst>
          </p:cNvPr>
          <p:cNvSpPr/>
          <p:nvPr/>
        </p:nvSpPr>
        <p:spPr>
          <a:xfrm>
            <a:off x="6389642" y="1774734"/>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4" name="Rectangle: Rounded Corners 153">
            <a:extLst>
              <a:ext uri="{FF2B5EF4-FFF2-40B4-BE49-F238E27FC236}">
                <a16:creationId xmlns:a16="http://schemas.microsoft.com/office/drawing/2014/main" id="{41739DA8-CB3D-48D9-B3F0-4AE7F418E21E}"/>
              </a:ext>
            </a:extLst>
          </p:cNvPr>
          <p:cNvSpPr/>
          <p:nvPr/>
        </p:nvSpPr>
        <p:spPr>
          <a:xfrm>
            <a:off x="6463871" y="2442430"/>
            <a:ext cx="318639" cy="309681"/>
          </a:xfrm>
          <a:prstGeom prst="roundRect">
            <a:avLst/>
          </a:prstGeom>
          <a:solidFill>
            <a:schemeClr val="accent3">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71259EE3-E0ED-A162-9B2C-8FFEEADB8BDC}"/>
              </a:ext>
            </a:extLst>
          </p:cNvPr>
          <p:cNvSpPr/>
          <p:nvPr/>
        </p:nvSpPr>
        <p:spPr>
          <a:xfrm>
            <a:off x="4820307" y="2198997"/>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C4AFE404-3784-F85E-2DA4-33F9A4AECCD3}"/>
              </a:ext>
            </a:extLst>
          </p:cNvPr>
          <p:cNvSpPr/>
          <p:nvPr/>
        </p:nvSpPr>
        <p:spPr>
          <a:xfrm>
            <a:off x="5478798" y="1975779"/>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BDA61F29-034E-828F-CC34-29B1DC758DC5}"/>
              </a:ext>
            </a:extLst>
          </p:cNvPr>
          <p:cNvSpPr/>
          <p:nvPr/>
        </p:nvSpPr>
        <p:spPr>
          <a:xfrm>
            <a:off x="5413328" y="2694879"/>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3544F900-D59E-C31C-6532-36182035B217}"/>
              </a:ext>
            </a:extLst>
          </p:cNvPr>
          <p:cNvSpPr/>
          <p:nvPr/>
        </p:nvSpPr>
        <p:spPr>
          <a:xfrm>
            <a:off x="6732277" y="1683463"/>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BB0C3C4F-06BF-7107-F331-8EF280572DBB}"/>
              </a:ext>
            </a:extLst>
          </p:cNvPr>
          <p:cNvSpPr/>
          <p:nvPr/>
        </p:nvSpPr>
        <p:spPr>
          <a:xfrm>
            <a:off x="6611128" y="2799285"/>
            <a:ext cx="318639" cy="309681"/>
          </a:xfrm>
          <a:prstGeom prst="roundRect">
            <a:avLst/>
          </a:prstGeom>
          <a:solidFill>
            <a:schemeClr val="bg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2B79CB9E-FBE6-D61C-E96A-FC81761570DA}"/>
              </a:ext>
            </a:extLst>
          </p:cNvPr>
          <p:cNvSpPr/>
          <p:nvPr/>
        </p:nvSpPr>
        <p:spPr>
          <a:xfrm>
            <a:off x="1978204" y="1245221"/>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62" name="Callout: Right Arrow 161">
            <a:extLst>
              <a:ext uri="{FF2B5EF4-FFF2-40B4-BE49-F238E27FC236}">
                <a16:creationId xmlns:a16="http://schemas.microsoft.com/office/drawing/2014/main" id="{66237685-D261-5484-F2D1-BD4C0B2FAFA0}"/>
              </a:ext>
            </a:extLst>
          </p:cNvPr>
          <p:cNvSpPr/>
          <p:nvPr/>
        </p:nvSpPr>
        <p:spPr>
          <a:xfrm>
            <a:off x="7755980" y="328933"/>
            <a:ext cx="1852527" cy="822102"/>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 Action Planning</a:t>
            </a:r>
          </a:p>
        </p:txBody>
      </p:sp>
      <p:pic>
        <p:nvPicPr>
          <p:cNvPr id="163" name="Picture 162">
            <a:extLst>
              <a:ext uri="{FF2B5EF4-FFF2-40B4-BE49-F238E27FC236}">
                <a16:creationId xmlns:a16="http://schemas.microsoft.com/office/drawing/2014/main" id="{645B9545-0FE3-E6C5-527F-5B2202EC3BBA}"/>
              </a:ext>
            </a:extLst>
          </p:cNvPr>
          <p:cNvPicPr>
            <a:picLocks noChangeAspect="1"/>
          </p:cNvPicPr>
          <p:nvPr/>
        </p:nvPicPr>
        <p:blipFill>
          <a:blip r:embed="rId10"/>
          <a:stretch>
            <a:fillRect/>
          </a:stretch>
        </p:blipFill>
        <p:spPr>
          <a:xfrm rot="5400000">
            <a:off x="5874110" y="-342887"/>
            <a:ext cx="1325187" cy="2107679"/>
          </a:xfrm>
          <a:prstGeom prst="rect">
            <a:avLst/>
          </a:prstGeom>
          <a:ln>
            <a:solidFill>
              <a:schemeClr val="accent1"/>
            </a:solidFill>
          </a:ln>
        </p:spPr>
      </p:pic>
      <p:pic>
        <p:nvPicPr>
          <p:cNvPr id="164" name="Picture 163">
            <a:extLst>
              <a:ext uri="{FF2B5EF4-FFF2-40B4-BE49-F238E27FC236}">
                <a16:creationId xmlns:a16="http://schemas.microsoft.com/office/drawing/2014/main" id="{6A2DD9E6-6F66-06F7-3C21-25BEDE749AFE}"/>
              </a:ext>
            </a:extLst>
          </p:cNvPr>
          <p:cNvPicPr>
            <a:picLocks noChangeAspect="1"/>
          </p:cNvPicPr>
          <p:nvPr/>
        </p:nvPicPr>
        <p:blipFill>
          <a:blip r:embed="rId11"/>
          <a:stretch>
            <a:fillRect/>
          </a:stretch>
        </p:blipFill>
        <p:spPr>
          <a:xfrm rot="5400000">
            <a:off x="9971689" y="-149991"/>
            <a:ext cx="1125289" cy="1721886"/>
          </a:xfrm>
          <a:prstGeom prst="rect">
            <a:avLst/>
          </a:prstGeom>
          <a:noFill/>
          <a:ln>
            <a:solidFill>
              <a:schemeClr val="accent1"/>
            </a:solidFill>
          </a:ln>
        </p:spPr>
      </p:pic>
      <p:sp>
        <p:nvSpPr>
          <p:cNvPr id="167" name="Oval 166">
            <a:extLst>
              <a:ext uri="{FF2B5EF4-FFF2-40B4-BE49-F238E27FC236}">
                <a16:creationId xmlns:a16="http://schemas.microsoft.com/office/drawing/2014/main" id="{DA29FACC-984D-5D82-9B73-68514C774288}"/>
              </a:ext>
            </a:extLst>
          </p:cNvPr>
          <p:cNvSpPr/>
          <p:nvPr/>
        </p:nvSpPr>
        <p:spPr>
          <a:xfrm>
            <a:off x="8499717" y="1718149"/>
            <a:ext cx="122320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Inspiration Cards</a:t>
            </a:r>
          </a:p>
        </p:txBody>
      </p:sp>
      <p:pic>
        <p:nvPicPr>
          <p:cNvPr id="166" name="Graphic 165" descr="Lightbulb outline">
            <a:extLst>
              <a:ext uri="{FF2B5EF4-FFF2-40B4-BE49-F238E27FC236}">
                <a16:creationId xmlns:a16="http://schemas.microsoft.com/office/drawing/2014/main" id="{0F2367E7-6ED6-1E7A-A4D2-B7314B06D2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59468" y="1565087"/>
            <a:ext cx="605608" cy="605608"/>
          </a:xfrm>
          <a:prstGeom prst="rect">
            <a:avLst/>
          </a:prstGeom>
        </p:spPr>
      </p:pic>
      <p:sp>
        <p:nvSpPr>
          <p:cNvPr id="168" name="Oval 167">
            <a:extLst>
              <a:ext uri="{FF2B5EF4-FFF2-40B4-BE49-F238E27FC236}">
                <a16:creationId xmlns:a16="http://schemas.microsoft.com/office/drawing/2014/main" id="{869A33AB-1067-BF8C-F077-20EE65E28A97}"/>
              </a:ext>
            </a:extLst>
          </p:cNvPr>
          <p:cNvSpPr/>
          <p:nvPr/>
        </p:nvSpPr>
        <p:spPr>
          <a:xfrm>
            <a:off x="10790154" y="3590101"/>
            <a:ext cx="127965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Influencing Factor Cards</a:t>
            </a:r>
          </a:p>
        </p:txBody>
      </p:sp>
      <p:sp>
        <p:nvSpPr>
          <p:cNvPr id="31" name="Callout: Left Arrow 30">
            <a:extLst>
              <a:ext uri="{FF2B5EF4-FFF2-40B4-BE49-F238E27FC236}">
                <a16:creationId xmlns:a16="http://schemas.microsoft.com/office/drawing/2014/main" id="{69A4EFC2-7A49-2EE1-EDD8-3045249B0748}"/>
              </a:ext>
            </a:extLst>
          </p:cNvPr>
          <p:cNvSpPr/>
          <p:nvPr/>
        </p:nvSpPr>
        <p:spPr>
          <a:xfrm>
            <a:off x="6854796" y="5295306"/>
            <a:ext cx="1433851"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#2: Daily Synthesis</a:t>
            </a:r>
          </a:p>
        </p:txBody>
      </p:sp>
      <p:cxnSp>
        <p:nvCxnSpPr>
          <p:cNvPr id="40" name="Straight Arrow Connector 39">
            <a:extLst>
              <a:ext uri="{FF2B5EF4-FFF2-40B4-BE49-F238E27FC236}">
                <a16:creationId xmlns:a16="http://schemas.microsoft.com/office/drawing/2014/main" id="{17FAD789-BEB9-F1FF-E139-23B4AF3563DD}"/>
              </a:ext>
            </a:extLst>
          </p:cNvPr>
          <p:cNvCxnSpPr>
            <a:cxnSpLocks/>
            <a:endCxn id="23" idx="3"/>
          </p:cNvCxnSpPr>
          <p:nvPr/>
        </p:nvCxnSpPr>
        <p:spPr>
          <a:xfrm flipH="1" flipV="1">
            <a:off x="8443738" y="3718272"/>
            <a:ext cx="662481" cy="2358543"/>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7838F10-A93B-3CAB-857A-007FC172AC76}"/>
              </a:ext>
            </a:extLst>
          </p:cNvPr>
          <p:cNvCxnSpPr>
            <a:cxnSpLocks/>
          </p:cNvCxnSpPr>
          <p:nvPr/>
        </p:nvCxnSpPr>
        <p:spPr>
          <a:xfrm flipH="1" flipV="1">
            <a:off x="8490759" y="4066209"/>
            <a:ext cx="724718" cy="1974816"/>
          </a:xfrm>
          <a:prstGeom prst="straightConnector1">
            <a:avLst/>
          </a:prstGeom>
          <a:ln>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4" name="Arrow: Bent 53">
            <a:extLst>
              <a:ext uri="{FF2B5EF4-FFF2-40B4-BE49-F238E27FC236}">
                <a16:creationId xmlns:a16="http://schemas.microsoft.com/office/drawing/2014/main" id="{7E202330-E288-B4C2-C3A9-0F6C7227EDD5}"/>
              </a:ext>
            </a:extLst>
          </p:cNvPr>
          <p:cNvSpPr/>
          <p:nvPr/>
        </p:nvSpPr>
        <p:spPr>
          <a:xfrm rot="16200000">
            <a:off x="658820" y="3061312"/>
            <a:ext cx="1638517" cy="1717872"/>
          </a:xfrm>
          <a:prstGeom prst="ben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hought Bubble: Cloud 2">
            <a:extLst>
              <a:ext uri="{FF2B5EF4-FFF2-40B4-BE49-F238E27FC236}">
                <a16:creationId xmlns:a16="http://schemas.microsoft.com/office/drawing/2014/main" id="{5926D819-5B1D-0B83-834E-ADE92F874B79}"/>
              </a:ext>
            </a:extLst>
          </p:cNvPr>
          <p:cNvSpPr/>
          <p:nvPr/>
        </p:nvSpPr>
        <p:spPr>
          <a:xfrm>
            <a:off x="6750778" y="1681714"/>
            <a:ext cx="1062986" cy="985851"/>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Ideas on wall</a:t>
            </a:r>
          </a:p>
        </p:txBody>
      </p:sp>
    </p:spTree>
    <p:extLst>
      <p:ext uri="{BB962C8B-B14F-4D97-AF65-F5344CB8AC3E}">
        <p14:creationId xmlns:p14="http://schemas.microsoft.com/office/powerpoint/2010/main" val="3947695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784D-BBBD-D42F-925D-598F6CBF34FA}"/>
              </a:ext>
            </a:extLst>
          </p:cNvPr>
          <p:cNvSpPr>
            <a:spLocks noGrp="1"/>
          </p:cNvSpPr>
          <p:nvPr>
            <p:ph type="title"/>
          </p:nvPr>
        </p:nvSpPr>
        <p:spPr/>
        <p:txBody>
          <a:bodyPr/>
          <a:lstStyle/>
          <a:p>
            <a:r>
              <a:rPr lang="en-US" dirty="0"/>
              <a:t>Tools</a:t>
            </a:r>
          </a:p>
        </p:txBody>
      </p:sp>
      <p:sp>
        <p:nvSpPr>
          <p:cNvPr id="4" name="Slide Number Placeholder 3">
            <a:extLst>
              <a:ext uri="{FF2B5EF4-FFF2-40B4-BE49-F238E27FC236}">
                <a16:creationId xmlns:a16="http://schemas.microsoft.com/office/drawing/2014/main" id="{D454198A-7FFC-9364-F5AA-9A9C605C0BEB}"/>
              </a:ext>
            </a:extLst>
          </p:cNvPr>
          <p:cNvSpPr>
            <a:spLocks noGrp="1"/>
          </p:cNvSpPr>
          <p:nvPr>
            <p:ph type="sldNum" sz="quarter" idx="4"/>
          </p:nvPr>
        </p:nvSpPr>
        <p:spPr/>
        <p:txBody>
          <a:bodyPr/>
          <a:lstStyle/>
          <a:p>
            <a:fld id="{D1796EF4-40E2-45FC-BE8E-F4D18054E04D}" type="slidenum">
              <a:rPr lang="en-US" smtClean="0"/>
              <a:t>4</a:t>
            </a:fld>
            <a:endParaRPr lang="en-US"/>
          </a:p>
        </p:txBody>
      </p:sp>
      <p:graphicFrame>
        <p:nvGraphicFramePr>
          <p:cNvPr id="7" name="Diagram 6">
            <a:extLst>
              <a:ext uri="{FF2B5EF4-FFF2-40B4-BE49-F238E27FC236}">
                <a16:creationId xmlns:a16="http://schemas.microsoft.com/office/drawing/2014/main" id="{63653D8B-F944-41EF-40AC-8E746D406F5B}"/>
              </a:ext>
            </a:extLst>
          </p:cNvPr>
          <p:cNvGraphicFramePr/>
          <p:nvPr>
            <p:extLst>
              <p:ext uri="{D42A27DB-BD31-4B8C-83A1-F6EECF244321}">
                <p14:modId xmlns:p14="http://schemas.microsoft.com/office/powerpoint/2010/main" val="4162133795"/>
              </p:ext>
            </p:extLst>
          </p:nvPr>
        </p:nvGraphicFramePr>
        <p:xfrm>
          <a:off x="2032000" y="10742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9466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518329" y="86148"/>
            <a:ext cx="2581349" cy="787814"/>
          </a:xfrm>
        </p:spPr>
        <p:txBody>
          <a:bodyPr/>
          <a:lstStyle/>
          <a:p>
            <a:r>
              <a:rPr lang="en-US" dirty="0"/>
              <a:t>Overall Flow</a:t>
            </a:r>
          </a:p>
        </p:txBody>
      </p:sp>
      <p:sp>
        <p:nvSpPr>
          <p:cNvPr id="6" name="Slide Number Placeholder 5">
            <a:extLst>
              <a:ext uri="{FF2B5EF4-FFF2-40B4-BE49-F238E27FC236}">
                <a16:creationId xmlns:a16="http://schemas.microsoft.com/office/drawing/2014/main" id="{AEEEF36C-6C74-FB4A-9B19-6678F38B43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
        <p:nvSpPr>
          <p:cNvPr id="17" name="Callout: Right Arrow 16">
            <a:extLst>
              <a:ext uri="{FF2B5EF4-FFF2-40B4-BE49-F238E27FC236}">
                <a16:creationId xmlns:a16="http://schemas.microsoft.com/office/drawing/2014/main" id="{96D76235-98A5-C463-E058-F7BDC1857741}"/>
              </a:ext>
            </a:extLst>
          </p:cNvPr>
          <p:cNvSpPr/>
          <p:nvPr/>
        </p:nvSpPr>
        <p:spPr>
          <a:xfrm>
            <a:off x="5182174" y="1086299"/>
            <a:ext cx="2207550" cy="1058523"/>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 Solution Prioritization</a:t>
            </a:r>
          </a:p>
        </p:txBody>
      </p:sp>
      <p:sp>
        <p:nvSpPr>
          <p:cNvPr id="18" name="Callout: Left Arrow 17">
            <a:extLst>
              <a:ext uri="{FF2B5EF4-FFF2-40B4-BE49-F238E27FC236}">
                <a16:creationId xmlns:a16="http://schemas.microsoft.com/office/drawing/2014/main" id="{9FDC226A-B5FE-6F76-AADC-167D807E8896}"/>
              </a:ext>
            </a:extLst>
          </p:cNvPr>
          <p:cNvSpPr/>
          <p:nvPr/>
        </p:nvSpPr>
        <p:spPr>
          <a:xfrm>
            <a:off x="1726508" y="4013716"/>
            <a:ext cx="3018119" cy="124535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Global Synthesis</a:t>
            </a:r>
          </a:p>
        </p:txBody>
      </p:sp>
      <p:cxnSp>
        <p:nvCxnSpPr>
          <p:cNvPr id="117" name="Straight Connector 116">
            <a:extLst>
              <a:ext uri="{FF2B5EF4-FFF2-40B4-BE49-F238E27FC236}">
                <a16:creationId xmlns:a16="http://schemas.microsoft.com/office/drawing/2014/main" id="{9266E7F9-89CB-2BAD-A828-566F22DA0F19}"/>
              </a:ext>
            </a:extLst>
          </p:cNvPr>
          <p:cNvCxnSpPr/>
          <p:nvPr/>
        </p:nvCxnSpPr>
        <p:spPr>
          <a:xfrm>
            <a:off x="0" y="3140763"/>
            <a:ext cx="12192000" cy="0"/>
          </a:xfrm>
          <a:prstGeom prst="line">
            <a:avLst/>
          </a:prstGeom>
        </p:spPr>
        <p:style>
          <a:lnRef idx="1">
            <a:schemeClr val="accent6"/>
          </a:lnRef>
          <a:fillRef idx="0">
            <a:schemeClr val="accent6"/>
          </a:fillRef>
          <a:effectRef idx="0">
            <a:schemeClr val="accent6"/>
          </a:effectRef>
          <a:fontRef idx="minor">
            <a:schemeClr val="tx1"/>
          </a:fontRef>
        </p:style>
      </p:cxnSp>
      <p:sp>
        <p:nvSpPr>
          <p:cNvPr id="118" name="Rectangle 117">
            <a:extLst>
              <a:ext uri="{FF2B5EF4-FFF2-40B4-BE49-F238E27FC236}">
                <a16:creationId xmlns:a16="http://schemas.microsoft.com/office/drawing/2014/main" id="{74C8DF74-868D-5C6F-8DD0-3B5C25F2F3D6}"/>
              </a:ext>
            </a:extLst>
          </p:cNvPr>
          <p:cNvSpPr/>
          <p:nvPr/>
        </p:nvSpPr>
        <p:spPr>
          <a:xfrm rot="16200000">
            <a:off x="-1338314" y="4762821"/>
            <a:ext cx="3317153" cy="396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DIAGNOSIS</a:t>
            </a:r>
          </a:p>
        </p:txBody>
      </p:sp>
      <p:sp>
        <p:nvSpPr>
          <p:cNvPr id="119" name="Rectangle 118">
            <a:extLst>
              <a:ext uri="{FF2B5EF4-FFF2-40B4-BE49-F238E27FC236}">
                <a16:creationId xmlns:a16="http://schemas.microsoft.com/office/drawing/2014/main" id="{A22378AF-8BB6-DCB0-0D4E-C39804890D31}"/>
              </a:ext>
            </a:extLst>
          </p:cNvPr>
          <p:cNvSpPr/>
          <p:nvPr/>
        </p:nvSpPr>
        <p:spPr>
          <a:xfrm rot="5400000">
            <a:off x="10402474" y="1364110"/>
            <a:ext cx="2938530" cy="396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PLANNING</a:t>
            </a:r>
          </a:p>
        </p:txBody>
      </p:sp>
      <p:sp>
        <p:nvSpPr>
          <p:cNvPr id="120" name="Oval 119">
            <a:extLst>
              <a:ext uri="{FF2B5EF4-FFF2-40B4-BE49-F238E27FC236}">
                <a16:creationId xmlns:a16="http://schemas.microsoft.com/office/drawing/2014/main" id="{28E08120-A4A6-1538-FF4E-DACFCB84A2BE}"/>
              </a:ext>
            </a:extLst>
          </p:cNvPr>
          <p:cNvSpPr/>
          <p:nvPr/>
        </p:nvSpPr>
        <p:spPr>
          <a:xfrm>
            <a:off x="1704832" y="3250086"/>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21" name="Callout: Right Arrow 120">
            <a:extLst>
              <a:ext uri="{FF2B5EF4-FFF2-40B4-BE49-F238E27FC236}">
                <a16:creationId xmlns:a16="http://schemas.microsoft.com/office/drawing/2014/main" id="{BEC8997D-8015-E6A8-5926-8E18D6A9FD42}"/>
              </a:ext>
            </a:extLst>
          </p:cNvPr>
          <p:cNvSpPr/>
          <p:nvPr/>
        </p:nvSpPr>
        <p:spPr>
          <a:xfrm>
            <a:off x="1916665" y="1074545"/>
            <a:ext cx="2366025" cy="1093305"/>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Brainstorming Ideation</a:t>
            </a:r>
          </a:p>
        </p:txBody>
      </p:sp>
      <p:sp>
        <p:nvSpPr>
          <p:cNvPr id="161" name="Oval 160">
            <a:extLst>
              <a:ext uri="{FF2B5EF4-FFF2-40B4-BE49-F238E27FC236}">
                <a16:creationId xmlns:a16="http://schemas.microsoft.com/office/drawing/2014/main" id="{2B79CB9E-FBE6-D61C-E96A-FC81761570DA}"/>
              </a:ext>
            </a:extLst>
          </p:cNvPr>
          <p:cNvSpPr/>
          <p:nvPr/>
        </p:nvSpPr>
        <p:spPr>
          <a:xfrm>
            <a:off x="2808346" y="351300"/>
            <a:ext cx="1150484" cy="95221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How Might We?</a:t>
            </a:r>
          </a:p>
        </p:txBody>
      </p:sp>
      <p:sp>
        <p:nvSpPr>
          <p:cNvPr id="162" name="Callout: Right Arrow 161">
            <a:extLst>
              <a:ext uri="{FF2B5EF4-FFF2-40B4-BE49-F238E27FC236}">
                <a16:creationId xmlns:a16="http://schemas.microsoft.com/office/drawing/2014/main" id="{66237685-D261-5484-F2D1-BD4C0B2FAFA0}"/>
              </a:ext>
            </a:extLst>
          </p:cNvPr>
          <p:cNvSpPr/>
          <p:nvPr/>
        </p:nvSpPr>
        <p:spPr>
          <a:xfrm>
            <a:off x="8111519" y="1117132"/>
            <a:ext cx="2207550" cy="952215"/>
          </a:xfrm>
          <a:prstGeom prst="rightArrow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 Action Planning</a:t>
            </a:r>
          </a:p>
        </p:txBody>
      </p:sp>
      <p:sp>
        <p:nvSpPr>
          <p:cNvPr id="167" name="Oval 166">
            <a:extLst>
              <a:ext uri="{FF2B5EF4-FFF2-40B4-BE49-F238E27FC236}">
                <a16:creationId xmlns:a16="http://schemas.microsoft.com/office/drawing/2014/main" id="{DA29FACC-984D-5D82-9B73-68514C774288}"/>
              </a:ext>
            </a:extLst>
          </p:cNvPr>
          <p:cNvSpPr/>
          <p:nvPr/>
        </p:nvSpPr>
        <p:spPr>
          <a:xfrm>
            <a:off x="2784290" y="2193321"/>
            <a:ext cx="122320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Inspiration Cards</a:t>
            </a:r>
          </a:p>
        </p:txBody>
      </p:sp>
      <p:pic>
        <p:nvPicPr>
          <p:cNvPr id="166" name="Graphic 165" descr="Lightbulb outline">
            <a:extLst>
              <a:ext uri="{FF2B5EF4-FFF2-40B4-BE49-F238E27FC236}">
                <a16:creationId xmlns:a16="http://schemas.microsoft.com/office/drawing/2014/main" id="{0F2367E7-6ED6-1E7A-A4D2-B7314B06D2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0633" y="2034546"/>
            <a:ext cx="605608" cy="605608"/>
          </a:xfrm>
          <a:prstGeom prst="rect">
            <a:avLst/>
          </a:prstGeom>
        </p:spPr>
      </p:pic>
      <p:sp>
        <p:nvSpPr>
          <p:cNvPr id="168" name="Oval 167">
            <a:extLst>
              <a:ext uri="{FF2B5EF4-FFF2-40B4-BE49-F238E27FC236}">
                <a16:creationId xmlns:a16="http://schemas.microsoft.com/office/drawing/2014/main" id="{869A33AB-1067-BF8C-F077-20EE65E28A97}"/>
              </a:ext>
            </a:extLst>
          </p:cNvPr>
          <p:cNvSpPr/>
          <p:nvPr/>
        </p:nvSpPr>
        <p:spPr>
          <a:xfrm>
            <a:off x="8479866" y="5825910"/>
            <a:ext cx="1279650" cy="952215"/>
          </a:xfrm>
          <a:prstGeom prst="ellipse">
            <a:avLst/>
          </a:prstGeom>
          <a:solidFill>
            <a:schemeClr val="accent6">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Influencing Factor Cards</a:t>
            </a:r>
          </a:p>
        </p:txBody>
      </p:sp>
      <p:sp>
        <p:nvSpPr>
          <p:cNvPr id="11" name="Callout: Left Arrow 10">
            <a:extLst>
              <a:ext uri="{FF2B5EF4-FFF2-40B4-BE49-F238E27FC236}">
                <a16:creationId xmlns:a16="http://schemas.microsoft.com/office/drawing/2014/main" id="{8C9C3709-2E4B-A468-DB83-3D8BD4215C0D}"/>
              </a:ext>
            </a:extLst>
          </p:cNvPr>
          <p:cNvSpPr/>
          <p:nvPr/>
        </p:nvSpPr>
        <p:spPr>
          <a:xfrm>
            <a:off x="6001604" y="3506694"/>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Daily Synthesis</a:t>
            </a:r>
          </a:p>
        </p:txBody>
      </p:sp>
      <p:sp>
        <p:nvSpPr>
          <p:cNvPr id="13" name="Callout: Left Arrow 12">
            <a:extLst>
              <a:ext uri="{FF2B5EF4-FFF2-40B4-BE49-F238E27FC236}">
                <a16:creationId xmlns:a16="http://schemas.microsoft.com/office/drawing/2014/main" id="{5087F046-4811-7598-E1C6-4188B3DB8C94}"/>
              </a:ext>
            </a:extLst>
          </p:cNvPr>
          <p:cNvSpPr/>
          <p:nvPr/>
        </p:nvSpPr>
        <p:spPr>
          <a:xfrm>
            <a:off x="8798304" y="4787025"/>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Data Collection</a:t>
            </a:r>
          </a:p>
        </p:txBody>
      </p:sp>
      <p:sp>
        <p:nvSpPr>
          <p:cNvPr id="25" name="Callout: Left Arrow 24">
            <a:extLst>
              <a:ext uri="{FF2B5EF4-FFF2-40B4-BE49-F238E27FC236}">
                <a16:creationId xmlns:a16="http://schemas.microsoft.com/office/drawing/2014/main" id="{1706B1C0-EB32-187C-AB34-3E7A2FFC1C50}"/>
              </a:ext>
            </a:extLst>
          </p:cNvPr>
          <p:cNvSpPr/>
          <p:nvPr/>
        </p:nvSpPr>
        <p:spPr>
          <a:xfrm>
            <a:off x="6001604" y="5616152"/>
            <a:ext cx="1922423" cy="914400"/>
          </a:xfrm>
          <a:prstGeom prst="leftArrow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Daily Synthesis</a:t>
            </a:r>
          </a:p>
        </p:txBody>
      </p:sp>
      <p:pic>
        <p:nvPicPr>
          <p:cNvPr id="26" name="Picture 25">
            <a:extLst>
              <a:ext uri="{FF2B5EF4-FFF2-40B4-BE49-F238E27FC236}">
                <a16:creationId xmlns:a16="http://schemas.microsoft.com/office/drawing/2014/main" id="{231F598D-E0DA-61C9-9990-869D31474E54}"/>
              </a:ext>
            </a:extLst>
          </p:cNvPr>
          <p:cNvPicPr>
            <a:picLocks noChangeAspect="1"/>
          </p:cNvPicPr>
          <p:nvPr/>
        </p:nvPicPr>
        <p:blipFill>
          <a:blip r:embed="rId5"/>
          <a:stretch>
            <a:fillRect/>
          </a:stretch>
        </p:blipFill>
        <p:spPr>
          <a:xfrm>
            <a:off x="9991023" y="3369981"/>
            <a:ext cx="1840499" cy="1307722"/>
          </a:xfrm>
          <a:prstGeom prst="rect">
            <a:avLst/>
          </a:prstGeom>
          <a:ln>
            <a:solidFill>
              <a:schemeClr val="accent1"/>
            </a:solidFill>
          </a:ln>
        </p:spPr>
      </p:pic>
      <p:pic>
        <p:nvPicPr>
          <p:cNvPr id="27" name="Picture 26">
            <a:extLst>
              <a:ext uri="{FF2B5EF4-FFF2-40B4-BE49-F238E27FC236}">
                <a16:creationId xmlns:a16="http://schemas.microsoft.com/office/drawing/2014/main" id="{A955030D-A1A8-4346-A7A8-BEB78CDA9888}"/>
              </a:ext>
            </a:extLst>
          </p:cNvPr>
          <p:cNvPicPr>
            <a:picLocks noChangeAspect="1"/>
          </p:cNvPicPr>
          <p:nvPr/>
        </p:nvPicPr>
        <p:blipFill>
          <a:blip r:embed="rId6"/>
          <a:stretch>
            <a:fillRect/>
          </a:stretch>
        </p:blipFill>
        <p:spPr>
          <a:xfrm>
            <a:off x="6623533" y="4533222"/>
            <a:ext cx="1392383" cy="944541"/>
          </a:xfrm>
          <a:prstGeom prst="rect">
            <a:avLst/>
          </a:prstGeom>
          <a:ln>
            <a:solidFill>
              <a:schemeClr val="accent1"/>
            </a:solidFill>
          </a:ln>
        </p:spPr>
      </p:pic>
      <p:pic>
        <p:nvPicPr>
          <p:cNvPr id="31" name="Picture 30">
            <a:extLst>
              <a:ext uri="{FF2B5EF4-FFF2-40B4-BE49-F238E27FC236}">
                <a16:creationId xmlns:a16="http://schemas.microsoft.com/office/drawing/2014/main" id="{A773687E-8B10-CB5F-336D-E2DAC65D6083}"/>
              </a:ext>
            </a:extLst>
          </p:cNvPr>
          <p:cNvPicPr>
            <a:picLocks noChangeAspect="1"/>
          </p:cNvPicPr>
          <p:nvPr/>
        </p:nvPicPr>
        <p:blipFill>
          <a:blip r:embed="rId7"/>
          <a:stretch>
            <a:fillRect/>
          </a:stretch>
        </p:blipFill>
        <p:spPr>
          <a:xfrm>
            <a:off x="1764732" y="5327852"/>
            <a:ext cx="1899885" cy="1286033"/>
          </a:xfrm>
          <a:prstGeom prst="rect">
            <a:avLst/>
          </a:prstGeom>
          <a:ln>
            <a:solidFill>
              <a:schemeClr val="accent1"/>
            </a:solidFill>
          </a:ln>
        </p:spPr>
      </p:pic>
      <p:pic>
        <p:nvPicPr>
          <p:cNvPr id="32" name="Picture 31">
            <a:extLst>
              <a:ext uri="{FF2B5EF4-FFF2-40B4-BE49-F238E27FC236}">
                <a16:creationId xmlns:a16="http://schemas.microsoft.com/office/drawing/2014/main" id="{C151474D-BBD4-FA01-76A8-718210A594FF}"/>
              </a:ext>
            </a:extLst>
          </p:cNvPr>
          <p:cNvPicPr>
            <a:picLocks noChangeAspect="1"/>
          </p:cNvPicPr>
          <p:nvPr/>
        </p:nvPicPr>
        <p:blipFill>
          <a:blip r:embed="rId8"/>
          <a:stretch>
            <a:fillRect/>
          </a:stretch>
        </p:blipFill>
        <p:spPr>
          <a:xfrm rot="5400000">
            <a:off x="771964" y="1600451"/>
            <a:ext cx="1125131" cy="1632401"/>
          </a:xfrm>
          <a:prstGeom prst="rect">
            <a:avLst/>
          </a:prstGeom>
          <a:solidFill>
            <a:srgbClr val="FFFFFF"/>
          </a:solidFill>
          <a:ln>
            <a:solidFill>
              <a:schemeClr val="accent1"/>
            </a:solidFill>
          </a:ln>
        </p:spPr>
      </p:pic>
      <p:pic>
        <p:nvPicPr>
          <p:cNvPr id="33" name="Picture 32">
            <a:extLst>
              <a:ext uri="{FF2B5EF4-FFF2-40B4-BE49-F238E27FC236}">
                <a16:creationId xmlns:a16="http://schemas.microsoft.com/office/drawing/2014/main" id="{D5A379D6-40FE-8D65-C91E-F409362D398C}"/>
              </a:ext>
            </a:extLst>
          </p:cNvPr>
          <p:cNvPicPr>
            <a:picLocks noChangeAspect="1"/>
          </p:cNvPicPr>
          <p:nvPr/>
        </p:nvPicPr>
        <p:blipFill>
          <a:blip r:embed="rId9"/>
          <a:stretch>
            <a:fillRect/>
          </a:stretch>
        </p:blipFill>
        <p:spPr>
          <a:xfrm rot="5400000">
            <a:off x="6556439" y="1636513"/>
            <a:ext cx="1093144" cy="1738620"/>
          </a:xfrm>
          <a:prstGeom prst="rect">
            <a:avLst/>
          </a:prstGeom>
          <a:ln>
            <a:solidFill>
              <a:schemeClr val="accent1"/>
            </a:solidFill>
          </a:ln>
        </p:spPr>
      </p:pic>
      <p:pic>
        <p:nvPicPr>
          <p:cNvPr id="34" name="Picture 33">
            <a:extLst>
              <a:ext uri="{FF2B5EF4-FFF2-40B4-BE49-F238E27FC236}">
                <a16:creationId xmlns:a16="http://schemas.microsoft.com/office/drawing/2014/main" id="{AD154AAE-E2E1-8D4F-A21F-6050014658DA}"/>
              </a:ext>
            </a:extLst>
          </p:cNvPr>
          <p:cNvPicPr>
            <a:picLocks noChangeAspect="1"/>
          </p:cNvPicPr>
          <p:nvPr/>
        </p:nvPicPr>
        <p:blipFill>
          <a:blip r:embed="rId10"/>
          <a:stretch>
            <a:fillRect/>
          </a:stretch>
        </p:blipFill>
        <p:spPr>
          <a:xfrm rot="5400000">
            <a:off x="9971689" y="-149991"/>
            <a:ext cx="1125289" cy="1721886"/>
          </a:xfrm>
          <a:prstGeom prst="rect">
            <a:avLst/>
          </a:prstGeom>
          <a:noFill/>
          <a:ln>
            <a:solidFill>
              <a:schemeClr val="accent1"/>
            </a:solidFill>
          </a:ln>
        </p:spPr>
      </p:pic>
      <p:sp>
        <p:nvSpPr>
          <p:cNvPr id="35" name="Arrow: Right 34">
            <a:extLst>
              <a:ext uri="{FF2B5EF4-FFF2-40B4-BE49-F238E27FC236}">
                <a16:creationId xmlns:a16="http://schemas.microsoft.com/office/drawing/2014/main" id="{9C91CEF4-BD01-4F7B-F4C5-0E0BEE107B5C}"/>
              </a:ext>
            </a:extLst>
          </p:cNvPr>
          <p:cNvSpPr/>
          <p:nvPr/>
        </p:nvSpPr>
        <p:spPr>
          <a:xfrm rot="16200000">
            <a:off x="827503" y="3296151"/>
            <a:ext cx="1014053" cy="484632"/>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D6CBA5C-F7CC-0F0F-60A3-71B53F46F62B}"/>
              </a:ext>
            </a:extLst>
          </p:cNvPr>
          <p:cNvSpPr/>
          <p:nvPr/>
        </p:nvSpPr>
        <p:spPr>
          <a:xfrm>
            <a:off x="10285331" y="5490750"/>
            <a:ext cx="1546191" cy="79397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CIT interviews providers, health officers, clients</a:t>
            </a:r>
          </a:p>
        </p:txBody>
      </p:sp>
      <p:sp>
        <p:nvSpPr>
          <p:cNvPr id="4" name="Rectangle: Rounded Corners 3">
            <a:extLst>
              <a:ext uri="{FF2B5EF4-FFF2-40B4-BE49-F238E27FC236}">
                <a16:creationId xmlns:a16="http://schemas.microsoft.com/office/drawing/2014/main" id="{A23CD60B-62BD-DBDD-B5D5-C2AE83F132FD}"/>
              </a:ext>
            </a:extLst>
          </p:cNvPr>
          <p:cNvSpPr/>
          <p:nvPr/>
        </p:nvSpPr>
        <p:spPr>
          <a:xfrm>
            <a:off x="5229478" y="4613586"/>
            <a:ext cx="1546191" cy="79397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CIT summarizes findings from diagnostic process daily</a:t>
            </a:r>
          </a:p>
        </p:txBody>
      </p:sp>
      <p:sp>
        <p:nvSpPr>
          <p:cNvPr id="5" name="Rectangle: Rounded Corners 4">
            <a:extLst>
              <a:ext uri="{FF2B5EF4-FFF2-40B4-BE49-F238E27FC236}">
                <a16:creationId xmlns:a16="http://schemas.microsoft.com/office/drawing/2014/main" id="{B62ECB79-246C-01B0-1DAF-51789E978776}"/>
              </a:ext>
            </a:extLst>
          </p:cNvPr>
          <p:cNvSpPr/>
          <p:nvPr/>
        </p:nvSpPr>
        <p:spPr>
          <a:xfrm>
            <a:off x="658915" y="4823497"/>
            <a:ext cx="1546191" cy="119919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CIT reviews all data from diagnostic process, prioritizes influencing factors, reframe challenges as design questions (HMW??)</a:t>
            </a:r>
          </a:p>
        </p:txBody>
      </p:sp>
      <p:sp>
        <p:nvSpPr>
          <p:cNvPr id="7" name="Rectangle: Rounded Corners 6">
            <a:extLst>
              <a:ext uri="{FF2B5EF4-FFF2-40B4-BE49-F238E27FC236}">
                <a16:creationId xmlns:a16="http://schemas.microsoft.com/office/drawing/2014/main" id="{5467F1B6-D0C0-534C-13C4-15C89ADE2CE8}"/>
              </a:ext>
            </a:extLst>
          </p:cNvPr>
          <p:cNvSpPr/>
          <p:nvPr/>
        </p:nvSpPr>
        <p:spPr>
          <a:xfrm>
            <a:off x="577457" y="725618"/>
            <a:ext cx="1573273" cy="87158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CIT, facility manager, clients, health officers, providers brainstorm what worked/didn’t work</a:t>
            </a:r>
          </a:p>
        </p:txBody>
      </p:sp>
      <p:sp>
        <p:nvSpPr>
          <p:cNvPr id="9" name="Rectangle: Rounded Corners 8">
            <a:extLst>
              <a:ext uri="{FF2B5EF4-FFF2-40B4-BE49-F238E27FC236}">
                <a16:creationId xmlns:a16="http://schemas.microsoft.com/office/drawing/2014/main" id="{2766E461-CAB9-BA9D-AFBF-6D15867DC290}"/>
              </a:ext>
            </a:extLst>
          </p:cNvPr>
          <p:cNvSpPr/>
          <p:nvPr/>
        </p:nvSpPr>
        <p:spPr>
          <a:xfrm>
            <a:off x="3971531" y="2267812"/>
            <a:ext cx="1646949" cy="821172"/>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CIT, facility manager, clients, health officers, providers think BIG with post its!</a:t>
            </a:r>
          </a:p>
        </p:txBody>
      </p:sp>
      <p:sp>
        <p:nvSpPr>
          <p:cNvPr id="10" name="Rectangle: Rounded Corners 9">
            <a:extLst>
              <a:ext uri="{FF2B5EF4-FFF2-40B4-BE49-F238E27FC236}">
                <a16:creationId xmlns:a16="http://schemas.microsoft.com/office/drawing/2014/main" id="{7255B8B3-BF6E-50D3-4015-64A19D8F7BCD}"/>
              </a:ext>
            </a:extLst>
          </p:cNvPr>
          <p:cNvSpPr/>
          <p:nvPr/>
        </p:nvSpPr>
        <p:spPr>
          <a:xfrm>
            <a:off x="6189719" y="128218"/>
            <a:ext cx="1675571" cy="89067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CIT, facility manager, clients, health officers, providers choose 1 solution per category</a:t>
            </a:r>
          </a:p>
        </p:txBody>
      </p:sp>
      <p:sp>
        <p:nvSpPr>
          <p:cNvPr id="12" name="Rectangle: Rounded Corners 11">
            <a:extLst>
              <a:ext uri="{FF2B5EF4-FFF2-40B4-BE49-F238E27FC236}">
                <a16:creationId xmlns:a16="http://schemas.microsoft.com/office/drawing/2014/main" id="{15DAA084-4C06-EE77-E60E-076DCEEE4A8D}"/>
              </a:ext>
            </a:extLst>
          </p:cNvPr>
          <p:cNvSpPr/>
          <p:nvPr/>
        </p:nvSpPr>
        <p:spPr>
          <a:xfrm>
            <a:off x="9893081" y="1761774"/>
            <a:ext cx="1546191" cy="95221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CIT finalizes action plan based on steps #1-5, can include the Facility In-Charge</a:t>
            </a:r>
          </a:p>
        </p:txBody>
      </p:sp>
    </p:spTree>
    <p:extLst>
      <p:ext uri="{BB962C8B-B14F-4D97-AF65-F5344CB8AC3E}">
        <p14:creationId xmlns:p14="http://schemas.microsoft.com/office/powerpoint/2010/main" val="321332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838200" y="365125"/>
            <a:ext cx="10515600" cy="1325563"/>
          </a:xfrm>
        </p:spPr>
        <p:txBody>
          <a:bodyPr anchor="ctr">
            <a:normAutofit/>
          </a:bodyPr>
          <a:lstStyle/>
          <a:p>
            <a:r>
              <a:rPr lang="en-US" dirty="0"/>
              <a:t>Preparation is Key </a:t>
            </a:r>
          </a:p>
        </p:txBody>
      </p:sp>
      <p:sp>
        <p:nvSpPr>
          <p:cNvPr id="3" name="Slide Number Placeholder 2">
            <a:extLst>
              <a:ext uri="{FF2B5EF4-FFF2-40B4-BE49-F238E27FC236}">
                <a16:creationId xmlns:a16="http://schemas.microsoft.com/office/drawing/2014/main" id="{A56A7818-B1A3-F667-C238-4706FA4A407C}"/>
              </a:ext>
            </a:extLst>
          </p:cNvPr>
          <p:cNvSpPr>
            <a:spLocks noGrp="1"/>
          </p:cNvSpPr>
          <p:nvPr>
            <p:ph type="sldNum" sz="quarter" idx="4"/>
          </p:nvPr>
        </p:nvSpPr>
        <p:spPr>
          <a:xfrm>
            <a:off x="11221278" y="6310312"/>
            <a:ext cx="704022" cy="365125"/>
          </a:xfrm>
        </p:spPr>
        <p:txBody>
          <a:bodyPr anchor="ctr">
            <a:normAutofit/>
          </a:bodyPr>
          <a:lstStyle/>
          <a:p>
            <a:pPr>
              <a:spcAft>
                <a:spcPts val="600"/>
              </a:spcAft>
            </a:pPr>
            <a:fld id="{D919D109-F427-0D4E-A2E6-D5BD6A565421}" type="slidenum">
              <a:rPr lang="en-US" smtClean="0"/>
              <a:pPr>
                <a:spcAft>
                  <a:spcPts val="600"/>
                </a:spcAft>
              </a:pPr>
              <a:t>5</a:t>
            </a:fld>
            <a:endParaRPr lang="en-US"/>
          </a:p>
        </p:txBody>
      </p:sp>
      <p:graphicFrame>
        <p:nvGraphicFramePr>
          <p:cNvPr id="16" name="Content Placeholder 4">
            <a:extLst>
              <a:ext uri="{FF2B5EF4-FFF2-40B4-BE49-F238E27FC236}">
                <a16:creationId xmlns:a16="http://schemas.microsoft.com/office/drawing/2014/main" id="{7E4AC22F-23FD-4584-FD97-B478F3180702}"/>
              </a:ext>
            </a:extLst>
          </p:cNvPr>
          <p:cNvGraphicFramePr>
            <a:graphicFrameLocks noGrp="1"/>
          </p:cNvGraphicFramePr>
          <p:nvPr>
            <p:ph sz="half" idx="1"/>
            <p:extLst>
              <p:ext uri="{D42A27DB-BD31-4B8C-83A1-F6EECF244321}">
                <p14:modId xmlns:p14="http://schemas.microsoft.com/office/powerpoint/2010/main" val="3726313267"/>
              </p:ext>
            </p:extLst>
          </p:nvPr>
        </p:nvGraphicFramePr>
        <p:xfrm>
          <a:off x="703447" y="1690688"/>
          <a:ext cx="11087100" cy="4531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C4F5DA48-CF2D-1898-BAE3-0D6AB4009B28}"/>
              </a:ext>
            </a:extLst>
          </p:cNvPr>
          <p:cNvSpPr/>
          <p:nvPr/>
        </p:nvSpPr>
        <p:spPr>
          <a:xfrm>
            <a:off x="8610600" y="24933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PREPARE</a:t>
            </a:r>
          </a:p>
        </p:txBody>
      </p:sp>
    </p:spTree>
    <p:extLst>
      <p:ext uri="{BB962C8B-B14F-4D97-AF65-F5344CB8AC3E}">
        <p14:creationId xmlns:p14="http://schemas.microsoft.com/office/powerpoint/2010/main" val="4249781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p:txBody>
          <a:bodyPr anchor="ctr">
            <a:normAutofit/>
          </a:bodyPr>
          <a:lstStyle/>
          <a:p>
            <a:r>
              <a:rPr lang="en-US" dirty="0"/>
              <a:t>Review Materials </a:t>
            </a:r>
          </a:p>
        </p:txBody>
      </p:sp>
      <p:sp>
        <p:nvSpPr>
          <p:cNvPr id="5" name="Content Placeholder 4">
            <a:extLst>
              <a:ext uri="{FF2B5EF4-FFF2-40B4-BE49-F238E27FC236}">
                <a16:creationId xmlns:a16="http://schemas.microsoft.com/office/drawing/2014/main" id="{B2D114F6-9CFA-0AEF-6738-D67143C35363}"/>
              </a:ext>
            </a:extLst>
          </p:cNvPr>
          <p:cNvSpPr>
            <a:spLocks noGrp="1"/>
          </p:cNvSpPr>
          <p:nvPr>
            <p:ph sz="half" idx="1"/>
          </p:nvPr>
        </p:nvSpPr>
        <p:spPr>
          <a:xfrm>
            <a:off x="838200" y="1690688"/>
            <a:ext cx="10515600" cy="4351338"/>
          </a:xfrm>
        </p:spPr>
        <p:txBody>
          <a:bodyPr>
            <a:noAutofit/>
          </a:bodyPr>
          <a:lstStyle/>
          <a:p>
            <a:r>
              <a:rPr lang="en-US" b="1" dirty="0"/>
              <a:t>Review secondary data to identify/prioritize initial behaviors and sub-behaviors</a:t>
            </a:r>
          </a:p>
          <a:p>
            <a:pPr lvl="1">
              <a:spcBef>
                <a:spcPts val="0"/>
              </a:spcBef>
            </a:pPr>
            <a:r>
              <a:rPr lang="en-US" dirty="0"/>
              <a:t>Examples: Health facility assessments, exit interviews, Knowledge, Attitude, and Practice surveys, etc.</a:t>
            </a:r>
          </a:p>
          <a:p>
            <a:pPr lvl="1"/>
            <a:r>
              <a:rPr lang="en-US" b="1" dirty="0"/>
              <a:t>Criteria for selection *may* include (non-exhaustive): </a:t>
            </a:r>
          </a:p>
          <a:p>
            <a:pPr lvl="2">
              <a:spcBef>
                <a:spcPts val="0"/>
              </a:spcBef>
            </a:pPr>
            <a:r>
              <a:rPr lang="en-US" dirty="0"/>
              <a:t>Behaviors that offer the greatest room for improvement or have the most significant influence on health outcomes; </a:t>
            </a:r>
          </a:p>
          <a:p>
            <a:pPr lvl="2"/>
            <a:r>
              <a:rPr lang="en-US" dirty="0"/>
              <a:t>Persistent performance gaps that cannot be attributed simply to lack of commodities, as evidenced by routine data sources; </a:t>
            </a:r>
          </a:p>
          <a:p>
            <a:pPr lvl="2"/>
            <a:r>
              <a:rPr lang="en-US" dirty="0"/>
              <a:t>Specific behavioral areas suggested during expert consultations or key informant interviews; </a:t>
            </a:r>
          </a:p>
          <a:p>
            <a:pPr lvl="2"/>
            <a:r>
              <a:rPr lang="en-US" dirty="0"/>
              <a:t>Programmatic priorities of stakeholders; and the scope and expertise of the team.</a:t>
            </a:r>
          </a:p>
        </p:txBody>
      </p:sp>
      <p:sp>
        <p:nvSpPr>
          <p:cNvPr id="6" name="Slide Number Placeholder 5" hidden="1">
            <a:extLst>
              <a:ext uri="{FF2B5EF4-FFF2-40B4-BE49-F238E27FC236}">
                <a16:creationId xmlns:a16="http://schemas.microsoft.com/office/drawing/2014/main" id="{AEEEF36C-6C74-FB4A-9B19-6678F38B43E7}"/>
              </a:ext>
            </a:extLst>
          </p:cNvPr>
          <p:cNvSpPr>
            <a:spLocks noGrp="1"/>
          </p:cNvSpPr>
          <p:nvPr>
            <p:ph type="sldNum" sz="quarter" idx="4"/>
          </p:nvPr>
        </p:nvSpPr>
        <p:spPr/>
        <p:txBody>
          <a:bodyPr/>
          <a:lstStyle/>
          <a:p>
            <a:pPr lvl="0"/>
            <a:fld id="{D919D109-F427-0D4E-A2E6-D5BD6A565421}" type="slidenum">
              <a:rPr lang="en-US" noProof="0" smtClean="0"/>
              <a:pPr lvl="0"/>
              <a:t>6</a:t>
            </a:fld>
            <a:endParaRPr lang="en-US" noProof="0"/>
          </a:p>
        </p:txBody>
      </p:sp>
      <p:sp>
        <p:nvSpPr>
          <p:cNvPr id="3" name="Rectangle: Rounded Corners 2">
            <a:extLst>
              <a:ext uri="{FF2B5EF4-FFF2-40B4-BE49-F238E27FC236}">
                <a16:creationId xmlns:a16="http://schemas.microsoft.com/office/drawing/2014/main" id="{649D7DD0-9812-A526-0EEE-BA9F43326AA7}"/>
              </a:ext>
            </a:extLst>
          </p:cNvPr>
          <p:cNvSpPr/>
          <p:nvPr/>
        </p:nvSpPr>
        <p:spPr>
          <a:xfrm>
            <a:off x="8610600" y="24933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PREPARE</a:t>
            </a:r>
          </a:p>
        </p:txBody>
      </p:sp>
    </p:spTree>
    <p:extLst>
      <p:ext uri="{BB962C8B-B14F-4D97-AF65-F5344CB8AC3E}">
        <p14:creationId xmlns:p14="http://schemas.microsoft.com/office/powerpoint/2010/main" val="224028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p:txBody>
          <a:bodyPr anchor="ctr">
            <a:normAutofit/>
          </a:bodyPr>
          <a:lstStyle/>
          <a:p>
            <a:r>
              <a:rPr lang="en-US" dirty="0"/>
              <a:t>Go to the Worksheets</a:t>
            </a:r>
          </a:p>
        </p:txBody>
      </p:sp>
      <p:sp>
        <p:nvSpPr>
          <p:cNvPr id="6" name="Slide Number Placeholder 5" hidden="1">
            <a:extLst>
              <a:ext uri="{FF2B5EF4-FFF2-40B4-BE49-F238E27FC236}">
                <a16:creationId xmlns:a16="http://schemas.microsoft.com/office/drawing/2014/main" id="{AEEEF36C-6C74-FB4A-9B19-6678F38B43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pic>
        <p:nvPicPr>
          <p:cNvPr id="11" name="Picture 10">
            <a:extLst>
              <a:ext uri="{FF2B5EF4-FFF2-40B4-BE49-F238E27FC236}">
                <a16:creationId xmlns:a16="http://schemas.microsoft.com/office/drawing/2014/main" id="{F652DE07-8253-AD63-50A4-A7FC5A3D46EC}"/>
              </a:ext>
            </a:extLst>
          </p:cNvPr>
          <p:cNvPicPr>
            <a:picLocks noChangeAspect="1"/>
          </p:cNvPicPr>
          <p:nvPr/>
        </p:nvPicPr>
        <p:blipFill>
          <a:blip r:embed="rId3"/>
          <a:stretch>
            <a:fillRect/>
          </a:stretch>
        </p:blipFill>
        <p:spPr>
          <a:xfrm>
            <a:off x="7211270" y="1169728"/>
            <a:ext cx="3924090" cy="5119153"/>
          </a:xfrm>
          <a:prstGeom prst="rect">
            <a:avLst/>
          </a:prstGeom>
          <a:noFill/>
          <a:ln>
            <a:solidFill>
              <a:schemeClr val="tx1"/>
            </a:solidFill>
          </a:ln>
        </p:spPr>
      </p:pic>
      <p:pic>
        <p:nvPicPr>
          <p:cNvPr id="8" name="Picture 7">
            <a:extLst>
              <a:ext uri="{FF2B5EF4-FFF2-40B4-BE49-F238E27FC236}">
                <a16:creationId xmlns:a16="http://schemas.microsoft.com/office/drawing/2014/main" id="{19235A64-2EEF-0135-3AAB-15A6E606C24C}"/>
              </a:ext>
            </a:extLst>
          </p:cNvPr>
          <p:cNvPicPr>
            <a:picLocks noChangeAspect="1"/>
          </p:cNvPicPr>
          <p:nvPr/>
        </p:nvPicPr>
        <p:blipFill>
          <a:blip r:embed="rId4"/>
          <a:stretch>
            <a:fillRect/>
          </a:stretch>
        </p:blipFill>
        <p:spPr>
          <a:xfrm>
            <a:off x="724221" y="2171986"/>
            <a:ext cx="5778749" cy="3940056"/>
          </a:xfrm>
          <a:prstGeom prst="rect">
            <a:avLst/>
          </a:prstGeom>
          <a:noFill/>
          <a:ln>
            <a:solidFill>
              <a:schemeClr val="tx1"/>
            </a:solidFill>
          </a:ln>
        </p:spPr>
      </p:pic>
      <p:sp>
        <p:nvSpPr>
          <p:cNvPr id="3" name="Rectangle: Rounded Corners 2">
            <a:extLst>
              <a:ext uri="{FF2B5EF4-FFF2-40B4-BE49-F238E27FC236}">
                <a16:creationId xmlns:a16="http://schemas.microsoft.com/office/drawing/2014/main" id="{AF880C36-693D-1EAB-4CD1-EDB96057BB7C}"/>
              </a:ext>
            </a:extLst>
          </p:cNvPr>
          <p:cNvSpPr/>
          <p:nvPr/>
        </p:nvSpPr>
        <p:spPr>
          <a:xfrm>
            <a:off x="8610600" y="24933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PREPARE</a:t>
            </a:r>
          </a:p>
        </p:txBody>
      </p:sp>
    </p:spTree>
    <p:extLst>
      <p:ext uri="{BB962C8B-B14F-4D97-AF65-F5344CB8AC3E}">
        <p14:creationId xmlns:p14="http://schemas.microsoft.com/office/powerpoint/2010/main" val="3471268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p:txBody>
          <a:bodyPr anchor="ctr">
            <a:normAutofit/>
          </a:bodyPr>
          <a:lstStyle/>
          <a:p>
            <a:r>
              <a:rPr lang="en-US" dirty="0"/>
              <a:t>Review Logistics and Training</a:t>
            </a:r>
          </a:p>
        </p:txBody>
      </p:sp>
      <p:sp>
        <p:nvSpPr>
          <p:cNvPr id="6" name="Slide Number Placeholder 5" hidden="1">
            <a:extLst>
              <a:ext uri="{FF2B5EF4-FFF2-40B4-BE49-F238E27FC236}">
                <a16:creationId xmlns:a16="http://schemas.microsoft.com/office/drawing/2014/main" id="{AEEEF36C-6C74-FB4A-9B19-6678F38B43E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Calibri" panose="020F0502020204030204" pitchFamily="34" charset="0"/>
                <a:ea typeface="Roboto Condensed" panose="02000000000000000000" pitchFamily="2"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srgbClr val="289195"/>
              </a:solidFill>
              <a:effectLst/>
              <a:uLnTx/>
              <a:uFillTx/>
              <a:latin typeface="Calibri" panose="020F0502020204030204" pitchFamily="34" charset="0"/>
              <a:ea typeface="Roboto Condensed" panose="02000000000000000000" pitchFamily="2" charset="0"/>
              <a:cs typeface="+mn-cs"/>
            </a:endParaRPr>
          </a:p>
        </p:txBody>
      </p:sp>
      <p:sp>
        <p:nvSpPr>
          <p:cNvPr id="5" name="Content Placeholder 4">
            <a:extLst>
              <a:ext uri="{FF2B5EF4-FFF2-40B4-BE49-F238E27FC236}">
                <a16:creationId xmlns:a16="http://schemas.microsoft.com/office/drawing/2014/main" id="{B2D114F6-9CFA-0AEF-6738-D67143C35363}"/>
              </a:ext>
            </a:extLst>
          </p:cNvPr>
          <p:cNvSpPr>
            <a:spLocks noGrp="1"/>
          </p:cNvSpPr>
          <p:nvPr>
            <p:ph sz="half" idx="12"/>
          </p:nvPr>
        </p:nvSpPr>
        <p:spPr>
          <a:xfrm>
            <a:off x="834058" y="1578183"/>
            <a:ext cx="5124450" cy="3522138"/>
          </a:xfrm>
        </p:spPr>
        <p:txBody>
          <a:bodyPr>
            <a:normAutofit/>
          </a:bodyPr>
          <a:lstStyle/>
          <a:p>
            <a:pPr marL="0" indent="0">
              <a:buNone/>
            </a:pPr>
            <a:r>
              <a:rPr lang="en-US" b="1" dirty="0"/>
              <a:t>Logistics and Pre-testing/adaptation</a:t>
            </a:r>
          </a:p>
          <a:p>
            <a:pPr marL="342900" indent="-342900">
              <a:buFont typeface="Arial" panose="020B0604020202020204" pitchFamily="34" charset="0"/>
              <a:buChar char="•"/>
            </a:pPr>
            <a:r>
              <a:rPr lang="en-US" dirty="0"/>
              <a:t>Arrange locations where activities will take place with facility in-charge or another designee</a:t>
            </a:r>
          </a:p>
          <a:p>
            <a:pPr marL="342900" indent="-342900">
              <a:buFont typeface="Arial" panose="020B0604020202020204" pitchFamily="34" charset="0"/>
              <a:buChar char="•"/>
            </a:pPr>
            <a:r>
              <a:rPr lang="en-US" dirty="0"/>
              <a:t>Schedule/confirm interviews</a:t>
            </a:r>
          </a:p>
          <a:p>
            <a:pPr marL="342900" indent="-342900">
              <a:buFont typeface="Arial" panose="020B0604020202020204" pitchFamily="34" charset="0"/>
              <a:buChar char="•"/>
            </a:pPr>
            <a:r>
              <a:rPr lang="en-US" dirty="0"/>
              <a:t>Get all supplies (e.g., cards, toolkit printed, consent forms, pens, markers)</a:t>
            </a:r>
          </a:p>
          <a:p>
            <a:pPr marL="342900" indent="-342900">
              <a:buAutoNum type="arabicParenR"/>
            </a:pPr>
            <a:endParaRPr lang="en-US" dirty="0"/>
          </a:p>
        </p:txBody>
      </p:sp>
      <p:sp>
        <p:nvSpPr>
          <p:cNvPr id="11" name="Content Placeholder 10">
            <a:extLst>
              <a:ext uri="{FF2B5EF4-FFF2-40B4-BE49-F238E27FC236}">
                <a16:creationId xmlns:a16="http://schemas.microsoft.com/office/drawing/2014/main" id="{54DA22E3-7B58-E8F4-F75E-F3B94C7F4746}"/>
              </a:ext>
            </a:extLst>
          </p:cNvPr>
          <p:cNvSpPr>
            <a:spLocks noGrp="1"/>
          </p:cNvSpPr>
          <p:nvPr>
            <p:ph sz="half" idx="13"/>
          </p:nvPr>
        </p:nvSpPr>
        <p:spPr>
          <a:xfrm>
            <a:off x="6229350" y="1578181"/>
            <a:ext cx="5124450" cy="3522139"/>
          </a:xfrm>
        </p:spPr>
        <p:txBody>
          <a:bodyPr vert="horz" lIns="91440" tIns="45720" rIns="91440" bIns="45720" rtlCol="0" anchor="t">
            <a:normAutofit/>
          </a:bodyPr>
          <a:lstStyle/>
          <a:p>
            <a:pPr marL="0" indent="0">
              <a:buNone/>
            </a:pPr>
            <a:r>
              <a:rPr lang="en-US" b="1" dirty="0">
                <a:latin typeface="Calibri"/>
                <a:ea typeface="Roboto Condensed"/>
                <a:cs typeface="Calibri"/>
              </a:rPr>
              <a:t>Train your CIT team! Train trainers!</a:t>
            </a:r>
          </a:p>
          <a:p>
            <a:pPr marL="342900" indent="-342900"/>
            <a:r>
              <a:rPr lang="en-US" dirty="0">
                <a:latin typeface="Calibri"/>
                <a:ea typeface="Roboto Condensed"/>
                <a:cs typeface="Calibri"/>
              </a:rPr>
              <a:t>Ideally at least 3 days </a:t>
            </a:r>
          </a:p>
          <a:p>
            <a:pPr marL="342900" indent="-342900">
              <a:buFont typeface="Arial" panose="020B0604020202020204" pitchFamily="34" charset="0"/>
              <a:buChar char="•"/>
            </a:pPr>
            <a:r>
              <a:rPr lang="en-US" dirty="0">
                <a:latin typeface="Calibri"/>
                <a:ea typeface="Roboto Condensed"/>
                <a:cs typeface="Calibri"/>
              </a:rPr>
              <a:t>Role plays, opportunity to reflect and adjust as needed during training</a:t>
            </a:r>
          </a:p>
          <a:p>
            <a:pPr marL="342900" indent="-342900"/>
            <a:r>
              <a:rPr lang="en-US" dirty="0">
                <a:latin typeface="Calibri"/>
                <a:ea typeface="Roboto Condensed"/>
                <a:cs typeface="Calibri"/>
              </a:rPr>
              <a:t>Practice, practice, practice!</a:t>
            </a:r>
          </a:p>
          <a:p>
            <a:pPr marL="342900" indent="-342900">
              <a:buFont typeface="Arial" panose="020B0604020202020204" pitchFamily="34" charset="0"/>
              <a:buChar char="•"/>
            </a:pPr>
            <a:r>
              <a:rPr lang="en-US" b="1" dirty="0">
                <a:solidFill>
                  <a:srgbClr val="000000"/>
                </a:solidFill>
                <a:latin typeface="Calibri"/>
                <a:ea typeface="Roboto Condensed"/>
                <a:cs typeface="Calibri"/>
              </a:rPr>
              <a:t>Consider adding values clarification exercise for a gender lens</a:t>
            </a:r>
          </a:p>
        </p:txBody>
      </p:sp>
      <p:sp>
        <p:nvSpPr>
          <p:cNvPr id="7" name="Rectangle: Rounded Corners 6">
            <a:extLst>
              <a:ext uri="{FF2B5EF4-FFF2-40B4-BE49-F238E27FC236}">
                <a16:creationId xmlns:a16="http://schemas.microsoft.com/office/drawing/2014/main" id="{15F92B29-4BCF-EDFB-F1AC-506EAE93B938}"/>
              </a:ext>
            </a:extLst>
          </p:cNvPr>
          <p:cNvSpPr/>
          <p:nvPr/>
        </p:nvSpPr>
        <p:spPr>
          <a:xfrm>
            <a:off x="1418812" y="5367131"/>
            <a:ext cx="9939130" cy="142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Pre-testing and adaptation will ensure that the tools are technically, culturally, and socially appropriate</a:t>
            </a:r>
            <a:endParaRPr lang="en-US" sz="2400" dirty="0"/>
          </a:p>
        </p:txBody>
      </p:sp>
      <p:sp>
        <p:nvSpPr>
          <p:cNvPr id="3" name="Rectangle: Rounded Corners 2">
            <a:extLst>
              <a:ext uri="{FF2B5EF4-FFF2-40B4-BE49-F238E27FC236}">
                <a16:creationId xmlns:a16="http://schemas.microsoft.com/office/drawing/2014/main" id="{DE717947-584C-A5DD-7F15-71B059E2F055}"/>
              </a:ext>
            </a:extLst>
          </p:cNvPr>
          <p:cNvSpPr/>
          <p:nvPr/>
        </p:nvSpPr>
        <p:spPr>
          <a:xfrm>
            <a:off x="8610600" y="24933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PREPARE</a:t>
            </a:r>
          </a:p>
        </p:txBody>
      </p:sp>
    </p:spTree>
    <p:extLst>
      <p:ext uri="{BB962C8B-B14F-4D97-AF65-F5344CB8AC3E}">
        <p14:creationId xmlns:p14="http://schemas.microsoft.com/office/powerpoint/2010/main" val="299420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BFC1-9CA6-164C-8F28-7B8234F9D0BB}"/>
              </a:ext>
            </a:extLst>
          </p:cNvPr>
          <p:cNvSpPr>
            <a:spLocks noGrp="1"/>
          </p:cNvSpPr>
          <p:nvPr>
            <p:ph type="title"/>
          </p:nvPr>
        </p:nvSpPr>
        <p:spPr>
          <a:xfrm>
            <a:off x="838200" y="365125"/>
            <a:ext cx="10515600" cy="1325563"/>
          </a:xfrm>
        </p:spPr>
        <p:txBody>
          <a:bodyPr anchor="ctr">
            <a:normAutofit/>
          </a:bodyPr>
          <a:lstStyle/>
          <a:p>
            <a:r>
              <a:rPr lang="en-US" dirty="0"/>
              <a:t>Determine the Participants </a:t>
            </a:r>
          </a:p>
        </p:txBody>
      </p:sp>
      <p:sp>
        <p:nvSpPr>
          <p:cNvPr id="3" name="Slide Number Placeholder 2">
            <a:extLst>
              <a:ext uri="{FF2B5EF4-FFF2-40B4-BE49-F238E27FC236}">
                <a16:creationId xmlns:a16="http://schemas.microsoft.com/office/drawing/2014/main" id="{79902691-A986-99DB-743F-B1DBAC555C26}"/>
              </a:ext>
            </a:extLst>
          </p:cNvPr>
          <p:cNvSpPr>
            <a:spLocks noGrp="1"/>
          </p:cNvSpPr>
          <p:nvPr>
            <p:ph type="sldNum" sz="quarter" idx="4"/>
          </p:nvPr>
        </p:nvSpPr>
        <p:spPr>
          <a:xfrm>
            <a:off x="8610600" y="6356350"/>
            <a:ext cx="2743200" cy="365125"/>
          </a:xfrm>
        </p:spPr>
        <p:txBody>
          <a:bodyPr/>
          <a:lstStyle/>
          <a:p>
            <a:pPr lvl="0"/>
            <a:fld id="{D919D109-F427-0D4E-A2E6-D5BD6A565421}" type="slidenum">
              <a:rPr lang="en-US" noProof="0" smtClean="0"/>
              <a:pPr lvl="0"/>
              <a:t>9</a:t>
            </a:fld>
            <a:endParaRPr lang="en-US" noProof="0"/>
          </a:p>
        </p:txBody>
      </p:sp>
      <p:sp>
        <p:nvSpPr>
          <p:cNvPr id="5" name="Content Placeholder 4">
            <a:extLst>
              <a:ext uri="{FF2B5EF4-FFF2-40B4-BE49-F238E27FC236}">
                <a16:creationId xmlns:a16="http://schemas.microsoft.com/office/drawing/2014/main" id="{B2D114F6-9CFA-0AEF-6738-D67143C35363}"/>
              </a:ext>
            </a:extLst>
          </p:cNvPr>
          <p:cNvSpPr>
            <a:spLocks noGrp="1"/>
          </p:cNvSpPr>
          <p:nvPr>
            <p:ph sz="half" idx="12"/>
          </p:nvPr>
        </p:nvSpPr>
        <p:spPr>
          <a:xfrm>
            <a:off x="635267" y="1876926"/>
            <a:ext cx="5327383" cy="4615949"/>
          </a:xfrm>
        </p:spPr>
        <p:txBody>
          <a:bodyPr>
            <a:normAutofit fontScale="92500" lnSpcReduction="10000"/>
          </a:bodyPr>
          <a:lstStyle/>
          <a:p>
            <a:pPr marL="0" indent="0">
              <a:buNone/>
            </a:pPr>
            <a:r>
              <a:rPr lang="en-US" b="1" dirty="0"/>
              <a:t>Select participants for qualitative data collection, including </a:t>
            </a:r>
            <a:r>
              <a:rPr lang="en-US" dirty="0"/>
              <a:t>participating facilities, providers, clients, and district staff</a:t>
            </a:r>
          </a:p>
          <a:p>
            <a:r>
              <a:rPr lang="en-US" dirty="0"/>
              <a:t>These are the recommended number and composition of participants for each stage</a:t>
            </a:r>
          </a:p>
          <a:p>
            <a:r>
              <a:rPr lang="en-US" dirty="0"/>
              <a:t>Develop a schedule for diagnosis/data collection, daily and global syntheses, action planning and ideation, and arrange locations and logistics</a:t>
            </a:r>
          </a:p>
          <a:p>
            <a:r>
              <a:rPr lang="en-US" u="sng" dirty="0"/>
              <a:t>Ethical review is recommended if results will be broadly disseminated, published, or presented, especially if vulnerable groups are involved</a:t>
            </a:r>
          </a:p>
        </p:txBody>
      </p:sp>
      <p:pic>
        <p:nvPicPr>
          <p:cNvPr id="4" name="Picture 3">
            <a:extLst>
              <a:ext uri="{FF2B5EF4-FFF2-40B4-BE49-F238E27FC236}">
                <a16:creationId xmlns:a16="http://schemas.microsoft.com/office/drawing/2014/main" id="{237CE51D-3111-857F-ADD1-CC9C244C7AAC}"/>
              </a:ext>
            </a:extLst>
          </p:cNvPr>
          <p:cNvPicPr>
            <a:picLocks noChangeAspect="1"/>
          </p:cNvPicPr>
          <p:nvPr/>
        </p:nvPicPr>
        <p:blipFill>
          <a:blip r:embed="rId3"/>
          <a:stretch>
            <a:fillRect/>
          </a:stretch>
        </p:blipFill>
        <p:spPr>
          <a:xfrm>
            <a:off x="6229352" y="1482316"/>
            <a:ext cx="5545882" cy="4130067"/>
          </a:xfrm>
          <a:prstGeom prst="rect">
            <a:avLst/>
          </a:prstGeom>
          <a:noFill/>
        </p:spPr>
      </p:pic>
      <p:sp>
        <p:nvSpPr>
          <p:cNvPr id="6" name="Rectangle: Rounded Corners 5">
            <a:extLst>
              <a:ext uri="{FF2B5EF4-FFF2-40B4-BE49-F238E27FC236}">
                <a16:creationId xmlns:a16="http://schemas.microsoft.com/office/drawing/2014/main" id="{BC6C7F30-4948-5277-769B-7925B4A99128}"/>
              </a:ext>
            </a:extLst>
          </p:cNvPr>
          <p:cNvSpPr/>
          <p:nvPr/>
        </p:nvSpPr>
        <p:spPr>
          <a:xfrm>
            <a:off x="8610600" y="249330"/>
            <a:ext cx="3317153" cy="3961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PREPARE</a:t>
            </a:r>
          </a:p>
        </p:txBody>
      </p:sp>
    </p:spTree>
    <p:extLst>
      <p:ext uri="{BB962C8B-B14F-4D97-AF65-F5344CB8AC3E}">
        <p14:creationId xmlns:p14="http://schemas.microsoft.com/office/powerpoint/2010/main" val="1885221887"/>
      </p:ext>
    </p:extLst>
  </p:cSld>
  <p:clrMapOvr>
    <a:masterClrMapping/>
  </p:clrMapOvr>
</p:sld>
</file>

<file path=ppt/theme/theme1.xml><?xml version="1.0" encoding="utf-8"?>
<a:theme xmlns:a="http://schemas.openxmlformats.org/drawingml/2006/main" name="Dark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DC9E0676-6115-D545-9B6E-63CEA9A3F870}"/>
    </a:ext>
  </a:extLst>
</a:theme>
</file>

<file path=ppt/theme/theme2.xml><?xml version="1.0" encoding="utf-8"?>
<a:theme xmlns:a="http://schemas.openxmlformats.org/drawingml/2006/main" name="Copyright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FCCE7E3D-51C0-A44D-BCE3-D6AE24F0B2F6}"/>
    </a:ext>
  </a:extLst>
</a:theme>
</file>

<file path=ppt/theme/theme3.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781ED788-DB81-CB4D-AE78-3C66A90BF32D}"/>
    </a:ext>
  </a:extLst>
</a:theme>
</file>

<file path=ppt/theme/theme4.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owerpoint Template" id="{A3873C12-1742-46F9-A4DF-B4BF106057C4}" vid="{AF66795F-B58A-45E4-96FD-3D1AA9341DA8}"/>
    </a:ext>
  </a:extLst>
</a:theme>
</file>

<file path=ppt/theme/theme5.xml><?xml version="1.0" encoding="utf-8"?>
<a:theme xmlns:a="http://schemas.openxmlformats.org/drawingml/2006/main" name="MOMENTUM Theme">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Theme" id="{6245B866-625B-41B3-A7A8-970C1F696F70}" vid="{49DEC723-C212-440F-877A-59BD1970ADCD}"/>
    </a:ext>
  </a:extLst>
</a:theme>
</file>

<file path=ppt/theme/theme6.xml><?xml version="1.0" encoding="utf-8"?>
<a:theme xmlns:a="http://schemas.openxmlformats.org/drawingml/2006/main" name="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0EB5AE0B-6F44-4843-8A99-4757AC9149F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EE168B03AED04FBDD587B5F991BB55" ma:contentTypeVersion="21" ma:contentTypeDescription="Create a new document." ma:contentTypeScope="" ma:versionID="cc1d11457831c15244ee40945dc58b1f">
  <xsd:schema xmlns:xsd="http://www.w3.org/2001/XMLSchema" xmlns:xs="http://www.w3.org/2001/XMLSchema" xmlns:p="http://schemas.microsoft.com/office/2006/metadata/properties" xmlns:ns2="cd9dd2f1-e420-4ae2-ac66-ed14abb166cc" xmlns:ns3="47834a65-ed01-42c6-bced-e4b61c104aba" targetNamespace="http://schemas.microsoft.com/office/2006/metadata/properties" ma:root="true" ma:fieldsID="fc82981cfd2ce423eeb55fd651ff972f" ns2:_="" ns3:_="">
    <xsd:import namespace="cd9dd2f1-e420-4ae2-ac66-ed14abb166cc"/>
    <xsd:import namespace="47834a65-ed01-42c6-bced-e4b61c104ab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NancyHarris" minOccurs="0"/>
                <xsd:element ref="ns3:lcf76f155ced4ddcb4097134ff3c332f" minOccurs="0"/>
                <xsd:element ref="ns2:TaxCatchAll" minOccurs="0"/>
                <xsd:element ref="ns3:MediaServiceSearchProperties" minOccurs="0"/>
                <xsd:element ref="ns3:MediaServiceObjectDetectorVersion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dd2f1-e420-4ae2-ac66-ed14abb166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873fb3f-907d-40aa-90b0-8efd0a48fcc6}" ma:internalName="TaxCatchAll" ma:showField="CatchAllData" ma:web="cd9dd2f1-e420-4ae2-ac66-ed14abb166c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834a65-ed01-42c6-bced-e4b61c104ab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NancyHarris" ma:index="20" nillable="true" ma:displayName="Nancy Harris" ma:description="The outline is OK. However, it does not distinguish site-specific information (i.e. our target sites), which limits usability for program planning" ma:format="Dropdown" ma:internalName="NancyHarris">
      <xsd:simpleType>
        <xsd:restriction base="dms:Text">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9fe50e1-c877-4626-b24c-6ecb6f69413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_Flow_SignoffStatus" ma:index="26"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ancyHarris xmlns="47834a65-ed01-42c6-bced-e4b61c104aba" xsi:nil="true"/>
    <TaxCatchAll xmlns="cd9dd2f1-e420-4ae2-ac66-ed14abb166cc" xsi:nil="true"/>
    <lcf76f155ced4ddcb4097134ff3c332f xmlns="47834a65-ed01-42c6-bced-e4b61c104aba">
      <Terms xmlns="http://schemas.microsoft.com/office/infopath/2007/PartnerControls"/>
    </lcf76f155ced4ddcb4097134ff3c332f>
    <SharedWithUsers xmlns="cd9dd2f1-e420-4ae2-ac66-ed14abb166cc">
      <UserInfo>
        <DisplayName>Kamden Hoffmann</DisplayName>
        <AccountId>21</AccountId>
        <AccountType/>
      </UserInfo>
      <UserInfo>
        <DisplayName>Margaret Kasiko</DisplayName>
        <AccountId>257</AccountId>
        <AccountType/>
      </UserInfo>
      <UserInfo>
        <DisplayName>Male Herbert</DisplayName>
        <AccountId>515</AccountId>
        <AccountType/>
      </UserInfo>
      <UserInfo>
        <DisplayName>Alexander Dimiti</DisplayName>
        <AccountId>334</AccountId>
        <AccountType/>
      </UserInfo>
      <UserInfo>
        <DisplayName>Dan Wendo</DisplayName>
        <AccountId>553</AccountId>
        <AccountType/>
      </UserInfo>
      <UserInfo>
        <DisplayName>Meagan Kishman</DisplayName>
        <AccountId>74</AccountId>
        <AccountType/>
      </UserInfo>
      <UserInfo>
        <DisplayName>Noshaba Zafar</DisplayName>
        <AccountId>1115</AccountId>
        <AccountType/>
      </UserInfo>
      <UserInfo>
        <DisplayName>Lou Eluzai</DisplayName>
        <AccountId>443</AccountId>
        <AccountType/>
      </UserInfo>
      <UserInfo>
        <DisplayName>Laura Elisama</DisplayName>
        <AccountId>322</AccountId>
        <AccountType/>
      </UserInfo>
      <UserInfo>
        <DisplayName>Mary Poni Jackson</DisplayName>
        <AccountId>461</AccountId>
        <AccountType/>
      </UserInfo>
      <UserInfo>
        <DisplayName>Martha Awet</DisplayName>
        <AccountId>303</AccountId>
        <AccountType/>
      </UserInfo>
      <UserInfo>
        <DisplayName>Bahga Mohammed Habeeballaha</DisplayName>
        <AccountId>2427</AccountId>
        <AccountType/>
      </UserInfo>
      <UserInfo>
        <DisplayName>Shahla  Abdalla</DisplayName>
        <AccountId>1804</AccountId>
        <AccountType/>
      </UserInfo>
      <UserInfo>
        <DisplayName>Rania Abdalla Hassan</DisplayName>
        <AccountId>2356</AccountId>
        <AccountType/>
      </UserInfo>
      <UserInfo>
        <DisplayName>Ibtisam Elnasri</DisplayName>
        <AccountId>3255</AccountId>
        <AccountType/>
      </UserInfo>
      <UserInfo>
        <DisplayName>Abdulrahman Ibrahim</DisplayName>
        <AccountId>1497</AccountId>
        <AccountType/>
      </UserInfo>
      <UserInfo>
        <DisplayName>Mohammed Abdalgadir</DisplayName>
        <AccountId>992</AccountId>
        <AccountType/>
      </UserInfo>
      <UserInfo>
        <DisplayName>K.Athanasi</DisplayName>
        <AccountId>3821</AccountId>
        <AccountType/>
      </UserInfo>
      <UserInfo>
        <DisplayName>Terry Redding</DisplayName>
        <AccountId>39</AccountId>
        <AccountType/>
      </UserInfo>
      <UserInfo>
        <DisplayName>Christopher Lindahl</DisplayName>
        <AccountId>16</AccountId>
        <AccountType/>
      </UserInfo>
      <UserInfo>
        <DisplayName>Eric Ramirez-Ferrero</DisplayName>
        <AccountId>448</AccountId>
        <AccountType/>
      </UserInfo>
    </SharedWithUsers>
    <_Flow_SignoffStatus xmlns="47834a65-ed01-42c6-bced-e4b61c104a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CB00FE-41D8-4C5D-8C9D-3544AC81A0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dd2f1-e420-4ae2-ac66-ed14abb166cc"/>
    <ds:schemaRef ds:uri="47834a65-ed01-42c6-bced-e4b61c104a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04CD1F-3533-47E8-B305-53BA14AA624D}">
  <ds:schemaRefs>
    <ds:schemaRef ds:uri="http://schemas.microsoft.com/office/infopath/2007/PartnerControls"/>
    <ds:schemaRef ds:uri="47834a65-ed01-42c6-bced-e4b61c104aba"/>
    <ds:schemaRef ds:uri="http://purl.org/dc/dcmitype/"/>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http://schemas.openxmlformats.org/package/2006/metadata/core-properties"/>
    <ds:schemaRef ds:uri="cd9dd2f1-e420-4ae2-ac66-ed14abb166cc"/>
  </ds:schemaRefs>
</ds:datastoreItem>
</file>

<file path=customXml/itemProps3.xml><?xml version="1.0" encoding="utf-8"?>
<ds:datastoreItem xmlns:ds="http://schemas.openxmlformats.org/officeDocument/2006/customXml" ds:itemID="{F9F90A2E-4AF3-45B5-AE13-F69DDFA7B0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Light Background</Template>
  <TotalTime>1548</TotalTime>
  <Words>4917</Words>
  <Application>Microsoft Office PowerPoint</Application>
  <PresentationFormat>Widescreen</PresentationFormat>
  <Paragraphs>515</Paragraphs>
  <Slides>40</Slides>
  <Notes>37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40</vt:i4>
      </vt:variant>
    </vt:vector>
  </HeadingPairs>
  <TitlesOfParts>
    <vt:vector size="55" baseType="lpstr">
      <vt:lpstr>Arial</vt:lpstr>
      <vt:lpstr>Arial Black</vt:lpstr>
      <vt:lpstr>Arial Narrow</vt:lpstr>
      <vt:lpstr>Calibri</vt:lpstr>
      <vt:lpstr>Courier New</vt:lpstr>
      <vt:lpstr>Roboto Condensed</vt:lpstr>
      <vt:lpstr>Segoe UI</vt:lpstr>
      <vt:lpstr>Source Sans Pro</vt:lpstr>
      <vt:lpstr>Source Sans Pro Semibold</vt:lpstr>
      <vt:lpstr>Dark Background</vt:lpstr>
      <vt:lpstr>Copyright Slides</vt:lpstr>
      <vt:lpstr>Branded Image Slides</vt:lpstr>
      <vt:lpstr>Branded Image Slides</vt:lpstr>
      <vt:lpstr>MOMENTUM Theme</vt:lpstr>
      <vt:lpstr>Light Background</vt:lpstr>
      <vt:lpstr>PowerPoint Presentation</vt:lpstr>
      <vt:lpstr>Core Principles</vt:lpstr>
      <vt:lpstr>Why a PBC Roadmap?</vt:lpstr>
      <vt:lpstr>Tools</vt:lpstr>
      <vt:lpstr>Preparation is Key </vt:lpstr>
      <vt:lpstr>Review Materials </vt:lpstr>
      <vt:lpstr>Go to the Worksheets</vt:lpstr>
      <vt:lpstr>Review Logistics and Training</vt:lpstr>
      <vt:lpstr>Determine the Participants </vt:lpstr>
      <vt:lpstr>PowerPoint Presentation</vt:lpstr>
      <vt:lpstr>Tools: Recap</vt:lpstr>
      <vt:lpstr>Overall Flow</vt:lpstr>
      <vt:lpstr>Overall Flow</vt:lpstr>
      <vt:lpstr>Influencing Factor Cards</vt:lpstr>
      <vt:lpstr>Influencing Factor Cards</vt:lpstr>
      <vt:lpstr>Influencing Factor Cards</vt:lpstr>
      <vt:lpstr>Influencing Factor Cards</vt:lpstr>
      <vt:lpstr>Influencing Factor Cards</vt:lpstr>
      <vt:lpstr>Influencing Factor Cards</vt:lpstr>
      <vt:lpstr>Group Work: How Does the Ecosystem Affect Providers? </vt:lpstr>
      <vt:lpstr>Discussion</vt:lpstr>
      <vt:lpstr>Influencing Factor Cards: Adaptations for Fragile Settings</vt:lpstr>
      <vt:lpstr>Influencing Factor Cards: Adaptations for Fragile Settings</vt:lpstr>
      <vt:lpstr>Discussion</vt:lpstr>
      <vt:lpstr>Data Collection</vt:lpstr>
      <vt:lpstr>Behavioral Blueprints</vt:lpstr>
      <vt:lpstr>Observation Guide for Guided Visit</vt:lpstr>
      <vt:lpstr>Observation Guide for Guided Visit</vt:lpstr>
      <vt:lpstr>Client Visual Scenarios</vt:lpstr>
      <vt:lpstr>Example of Client Scenario Picture</vt:lpstr>
      <vt:lpstr>Daily Synthesis Tool</vt:lpstr>
      <vt:lpstr>Daily Synthesis Tool</vt:lpstr>
      <vt:lpstr>Global Synthesis Tool</vt:lpstr>
      <vt:lpstr>“How might we” question unpacked</vt:lpstr>
      <vt:lpstr>Ideation Part 1</vt:lpstr>
      <vt:lpstr>Brainstorming/Prioritizing Solutions</vt:lpstr>
      <vt:lpstr>Ideation Part 2</vt:lpstr>
      <vt:lpstr>Action Planning</vt:lpstr>
      <vt:lpstr>Overall Flow</vt:lpstr>
      <vt:lpstr>Overall Flow</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D'Andrea</dc:creator>
  <cp:lastModifiedBy>Terry Redding</cp:lastModifiedBy>
  <cp:revision>30</cp:revision>
  <dcterms:created xsi:type="dcterms:W3CDTF">2020-07-31T17:29:14Z</dcterms:created>
  <dcterms:modified xsi:type="dcterms:W3CDTF">2024-05-16T16:30:06Z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0x010100EFEE168B03AED04FBDD587B5F991BB55</vt:lpwstr>
  </property>
  <property fmtid="{D5CDD505-2E9C-101B-9397-08002B2CF9AE}" pid="3" name="MediaServiceImageTags">
    <vt:lpwstr/>
  </property>
</Properties>
</file>