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 id="2147483665" r:id="rId5"/>
    <p:sldMasterId id="2147483664" r:id="rId6"/>
    <p:sldMasterId id="2147483688" r:id="rId7"/>
    <p:sldMasterId id="2147483674" r:id="rId8"/>
    <p:sldMasterId id="2147483668" r:id="rId9"/>
    <p:sldMasterId id="2147483686" r:id="rId10"/>
    <p:sldMasterId id="2147483702" r:id="rId11"/>
  </p:sldMasterIdLst>
  <p:notesMasterIdLst>
    <p:notesMasterId r:id="rId31"/>
  </p:notesMasterIdLst>
  <p:sldIdLst>
    <p:sldId id="272" r:id="rId12"/>
    <p:sldId id="282" r:id="rId13"/>
    <p:sldId id="270" r:id="rId14"/>
    <p:sldId id="4860" r:id="rId15"/>
    <p:sldId id="286" r:id="rId16"/>
    <p:sldId id="4839" r:id="rId17"/>
    <p:sldId id="4877" r:id="rId18"/>
    <p:sldId id="4878" r:id="rId19"/>
    <p:sldId id="4879" r:id="rId20"/>
    <p:sldId id="4880" r:id="rId21"/>
    <p:sldId id="4876" r:id="rId22"/>
    <p:sldId id="4881" r:id="rId23"/>
    <p:sldId id="4882" r:id="rId24"/>
    <p:sldId id="2147480555" r:id="rId25"/>
    <p:sldId id="2147480556" r:id="rId26"/>
    <p:sldId id="2147480557" r:id="rId27"/>
    <p:sldId id="2147480558" r:id="rId28"/>
    <p:sldId id="2147480559" r:id="rId29"/>
    <p:sldId id="264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86"/>
    <a:srgbClr val="8A005F"/>
    <a:srgbClr val="D8352A"/>
    <a:srgbClr val="170D5C"/>
    <a:srgbClr val="8A0023"/>
    <a:srgbClr val="AFAE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86413"/>
  </p:normalViewPr>
  <p:slideViewPr>
    <p:cSldViewPr snapToGrid="0" snapToObjects="1">
      <p:cViewPr varScale="1">
        <p:scale>
          <a:sx n="112" d="100"/>
          <a:sy n="112" d="100"/>
        </p:scale>
        <p:origin x="328"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ableStyles" Target="tableStyle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1252D-61C4-4D7D-BBDF-F51B4BA50882}" type="datetimeFigureOut">
              <a:rPr lang="en-US" smtClean="0"/>
              <a:t>9/22/23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743D70-B7A6-47D9-9467-D7A20318F11A}" type="slidenum">
              <a:rPr lang="en-US" smtClean="0"/>
              <a:t>‹#›</a:t>
            </a:fld>
            <a:endParaRPr lang="en-US"/>
          </a:p>
        </p:txBody>
      </p:sp>
    </p:spTree>
    <p:extLst>
      <p:ext uri="{BB962C8B-B14F-4D97-AF65-F5344CB8AC3E}">
        <p14:creationId xmlns:p14="http://schemas.microsoft.com/office/powerpoint/2010/main" val="232983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5F84E2-1A76-4E47-A3C1-906D95D60A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584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COLOR LOGO</a:t>
            </a:r>
            <a:r>
              <a:rPr lang="en-US" baseline="0" dirty="0"/>
              <a:t> WITH PHOTO</a:t>
            </a:r>
            <a:r>
              <a:rPr lang="en-US" dirty="0"/>
              <a:t> EXAMPLE – REPLACE PHOTO WITH YOUR OWN BY RIGHT CLICKING ON IMAGE AND CHOOSING “CHANGE PHOTO”</a:t>
            </a:r>
          </a:p>
        </p:txBody>
      </p:sp>
      <p:sp>
        <p:nvSpPr>
          <p:cNvPr id="4" name="Slide Number Placeholder 3"/>
          <p:cNvSpPr>
            <a:spLocks noGrp="1"/>
          </p:cNvSpPr>
          <p:nvPr>
            <p:ph type="sldNum" sz="quarter" idx="10"/>
          </p:nvPr>
        </p:nvSpPr>
        <p:spPr/>
        <p:txBody>
          <a:bodyPr/>
          <a:lstStyle/>
          <a:p>
            <a:fld id="{248E2B65-C5DD-7E4B-BF5D-245960A04840}" type="slidenum">
              <a:rPr lang="en-US" smtClean="0"/>
              <a:t>11</a:t>
            </a:fld>
            <a:endParaRPr lang="en-US"/>
          </a:p>
        </p:txBody>
      </p:sp>
    </p:spTree>
    <p:extLst>
      <p:ext uri="{BB962C8B-B14F-4D97-AF65-F5344CB8AC3E}">
        <p14:creationId xmlns:p14="http://schemas.microsoft.com/office/powerpoint/2010/main" val="4245724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radient with logo and taglin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70529E-FBCF-5045-920D-852D200A0319}"/>
              </a:ext>
            </a:extLst>
          </p:cNvPr>
          <p:cNvPicPr>
            <a:picLocks noChangeAspect="1"/>
          </p:cNvPicPr>
          <p:nvPr userDrawn="1"/>
        </p:nvPicPr>
        <p:blipFill>
          <a:blip r:embed="rId2"/>
          <a:stretch>
            <a:fillRect/>
          </a:stretch>
        </p:blipFill>
        <p:spPr>
          <a:xfrm>
            <a:off x="4992921" y="1075764"/>
            <a:ext cx="2206158" cy="4706471"/>
          </a:xfrm>
          <a:prstGeom prst="rect">
            <a:avLst/>
          </a:prstGeom>
        </p:spPr>
      </p:pic>
    </p:spTree>
    <p:extLst>
      <p:ext uri="{BB962C8B-B14F-4D97-AF65-F5344CB8AC3E}">
        <p14:creationId xmlns:p14="http://schemas.microsoft.com/office/powerpoint/2010/main" val="1769543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eal with headlin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19FF1ADC-2956-764C-9C75-31DBC0DA6535}"/>
              </a:ext>
            </a:extLst>
          </p:cNvPr>
          <p:cNvSpPr>
            <a:spLocks noGrp="1"/>
          </p:cNvSpPr>
          <p:nvPr>
            <p:ph type="body" sz="quarter" idx="12" hasCustomPrompt="1"/>
          </p:nvPr>
        </p:nvSpPr>
        <p:spPr>
          <a:xfrm>
            <a:off x="1416907" y="2225418"/>
            <a:ext cx="9358186" cy="1098550"/>
          </a:xfrm>
          <a:prstGeom prst="rect">
            <a:avLst/>
          </a:prstGeom>
        </p:spPr>
        <p:txBody>
          <a:bodyPr/>
          <a:lstStyle>
            <a:lvl1pPr marL="0" indent="0">
              <a:buNone/>
              <a:defRPr sz="3600" b="1">
                <a:solidFill>
                  <a:schemeClr val="bg1"/>
                </a:solidFill>
              </a:defRPr>
            </a:lvl1pPr>
          </a:lstStyle>
          <a:p>
            <a:pPr algn="ctr">
              <a:lnSpc>
                <a:spcPct val="150000"/>
              </a:lnSpc>
            </a:pPr>
            <a:r>
              <a:rPr lang="en-US" sz="3600" b="1" dirty="0">
                <a:solidFill>
                  <a:schemeClr val="bg1"/>
                </a:solidFill>
                <a:latin typeface="Arial" panose="020B0604020202020204" pitchFamily="34" charset="0"/>
                <a:cs typeface="Arial" panose="020B0604020202020204" pitchFamily="34" charset="0"/>
              </a:rPr>
              <a:t>Keep Headline Short (White, Arial, 36)</a:t>
            </a:r>
          </a:p>
        </p:txBody>
      </p:sp>
      <p:sp>
        <p:nvSpPr>
          <p:cNvPr id="10" name="Text Placeholder 8">
            <a:extLst>
              <a:ext uri="{FF2B5EF4-FFF2-40B4-BE49-F238E27FC236}">
                <a16:creationId xmlns:a16="http://schemas.microsoft.com/office/drawing/2014/main" id="{0D6BD0A4-A9A2-AF46-B753-FD9626177518}"/>
              </a:ext>
            </a:extLst>
          </p:cNvPr>
          <p:cNvSpPr>
            <a:spLocks noGrp="1"/>
          </p:cNvSpPr>
          <p:nvPr>
            <p:ph type="body" sz="quarter" idx="13" hasCustomPrompt="1"/>
          </p:nvPr>
        </p:nvSpPr>
        <p:spPr>
          <a:xfrm>
            <a:off x="1417638" y="3402227"/>
            <a:ext cx="9356725" cy="7000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1" dirty="0">
                <a:solidFill>
                  <a:schemeClr val="bg1"/>
                </a:solidFill>
                <a:latin typeface="Arial" panose="020B0604020202020204" pitchFamily="34" charset="0"/>
                <a:cs typeface="Arial" panose="020B0604020202020204" pitchFamily="34" charset="0"/>
              </a:rPr>
              <a:t>Keep Subhead Short (White, Arial, 18)</a:t>
            </a:r>
            <a:endParaRPr lang="en-US" sz="1800" b="1" dirty="0">
              <a:solidFill>
                <a:schemeClr val="bg1"/>
              </a:solidFill>
              <a:latin typeface="Arial" panose="020B0604020202020204" pitchFamily="34" charset="0"/>
              <a:ea typeface="Roboto Slab" pitchFamily="2" charset="0"/>
              <a:cs typeface="Arial" panose="020B0604020202020204" pitchFamily="34" charset="0"/>
            </a:endParaRPr>
          </a:p>
        </p:txBody>
      </p:sp>
    </p:spTree>
    <p:extLst>
      <p:ext uri="{BB962C8B-B14F-4D97-AF65-F5344CB8AC3E}">
        <p14:creationId xmlns:p14="http://schemas.microsoft.com/office/powerpoint/2010/main" val="2416798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B4B0-D0C7-5E4B-BE1F-6768ADF5F406}"/>
              </a:ext>
            </a:extLst>
          </p:cNvPr>
          <p:cNvSpPr>
            <a:spLocks noGrp="1"/>
          </p:cNvSpPr>
          <p:nvPr>
            <p:ph type="title"/>
          </p:nvPr>
        </p:nvSpPr>
        <p:spPr>
          <a:xfrm>
            <a:off x="850900" y="1309687"/>
            <a:ext cx="8550275" cy="2852737"/>
          </a:xfrm>
        </p:spPr>
        <p:txBody>
          <a:bodyPr anchor="t" anchorCtr="0"/>
          <a:lstStyle>
            <a:lvl1pPr>
              <a:defRPr sz="4800">
                <a:latin typeface="+mj-lt"/>
              </a:defRPr>
            </a:lvl1pPr>
          </a:lstStyle>
          <a:p>
            <a:r>
              <a:rPr lang="en-US" dirty="0"/>
              <a:t>Click to edit Master title style</a:t>
            </a:r>
          </a:p>
        </p:txBody>
      </p:sp>
      <p:sp>
        <p:nvSpPr>
          <p:cNvPr id="3" name="Text Placeholder 2">
            <a:extLst>
              <a:ext uri="{FF2B5EF4-FFF2-40B4-BE49-F238E27FC236}">
                <a16:creationId xmlns:a16="http://schemas.microsoft.com/office/drawing/2014/main" id="{1CCA1117-0150-7941-B45F-7F8010D633FC}"/>
              </a:ext>
            </a:extLst>
          </p:cNvPr>
          <p:cNvSpPr>
            <a:spLocks noGrp="1"/>
          </p:cNvSpPr>
          <p:nvPr>
            <p:ph type="body" idx="1"/>
          </p:nvPr>
        </p:nvSpPr>
        <p:spPr>
          <a:xfrm>
            <a:off x="838199" y="746087"/>
            <a:ext cx="5953126" cy="471527"/>
          </a:xfrm>
        </p:spPr>
        <p:txBody>
          <a:bodyPr/>
          <a:lstStyle>
            <a:lvl1pPr marL="0" indent="0">
              <a:buNone/>
              <a:defRPr sz="2400" cap="all" baseline="0">
                <a:solidFill>
                  <a:schemeClr val="tx1">
                    <a:tint val="75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EBC2B1A-35B5-4E4B-A6F3-C9D92CA09ABC}"/>
              </a:ext>
            </a:extLst>
          </p:cNvPr>
          <p:cNvSpPr>
            <a:spLocks noGrp="1"/>
          </p:cNvSpPr>
          <p:nvPr>
            <p:ph type="dt" sz="half" idx="10"/>
          </p:nvPr>
        </p:nvSpPr>
        <p:spPr/>
        <p:txBody>
          <a:bodyPr/>
          <a:lstStyle/>
          <a:p>
            <a:fld id="{33615B0B-3A9E-A745-9CDC-E0A012057232}" type="datetimeFigureOut">
              <a:rPr lang="en-US" smtClean="0"/>
              <a:t>9/22/23</a:t>
            </a:fld>
            <a:endParaRPr lang="en-US" dirty="0"/>
          </a:p>
        </p:txBody>
      </p:sp>
      <p:sp>
        <p:nvSpPr>
          <p:cNvPr id="5" name="Footer Placeholder 4">
            <a:extLst>
              <a:ext uri="{FF2B5EF4-FFF2-40B4-BE49-F238E27FC236}">
                <a16:creationId xmlns:a16="http://schemas.microsoft.com/office/drawing/2014/main" id="{EE0AE6D4-8C19-0342-BDCE-FA8D6FA103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C09BE1-5ADB-2E4F-8B2E-F2A4325E0F82}"/>
              </a:ext>
            </a:extLst>
          </p:cNvPr>
          <p:cNvSpPr>
            <a:spLocks noGrp="1"/>
          </p:cNvSpPr>
          <p:nvPr>
            <p:ph type="sldNum" sz="quarter" idx="12"/>
          </p:nvPr>
        </p:nvSpPr>
        <p:spPr/>
        <p:txBody>
          <a:bodyPr/>
          <a:lstStyle/>
          <a:p>
            <a:fld id="{48516BB4-1102-3548-A3E6-712D838AE885}" type="slidenum">
              <a:rPr lang="en-US" smtClean="0"/>
              <a:t>‹#›</a:t>
            </a:fld>
            <a:endParaRPr lang="en-US" dirty="0"/>
          </a:p>
        </p:txBody>
      </p:sp>
    </p:spTree>
    <p:extLst>
      <p:ext uri="{BB962C8B-B14F-4D97-AF65-F5344CB8AC3E}">
        <p14:creationId xmlns:p14="http://schemas.microsoft.com/office/powerpoint/2010/main" val="655452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content">
    <p:spTree>
      <p:nvGrpSpPr>
        <p:cNvPr id="1" name=""/>
        <p:cNvGrpSpPr/>
        <p:nvPr/>
      </p:nvGrpSpPr>
      <p:grpSpPr>
        <a:xfrm>
          <a:off x="0" y="0"/>
          <a:ext cx="0" cy="0"/>
          <a:chOff x="0" y="0"/>
          <a:chExt cx="0" cy="0"/>
        </a:xfrm>
      </p:grpSpPr>
      <p:sp>
        <p:nvSpPr>
          <p:cNvPr id="5" name="Text Placeholder 18">
            <a:extLst>
              <a:ext uri="{FF2B5EF4-FFF2-40B4-BE49-F238E27FC236}">
                <a16:creationId xmlns:a16="http://schemas.microsoft.com/office/drawing/2014/main" id="{E019F913-0140-4440-A8F4-DDF9B1B26026}"/>
              </a:ext>
            </a:extLst>
          </p:cNvPr>
          <p:cNvSpPr>
            <a:spLocks noGrp="1"/>
          </p:cNvSpPr>
          <p:nvPr>
            <p:ph type="body" sz="quarter" idx="10" hasCustomPrompt="1"/>
          </p:nvPr>
        </p:nvSpPr>
        <p:spPr>
          <a:xfrm>
            <a:off x="365204" y="2020589"/>
            <a:ext cx="8088514" cy="738514"/>
          </a:xfrm>
          <a:prstGeom prst="rect">
            <a:avLst/>
          </a:prstGeom>
        </p:spPr>
        <p:txBody>
          <a:bodyPr/>
          <a:lstStyle>
            <a:lvl1pPr marL="0" indent="0">
              <a:buNone/>
              <a:defRPr sz="3600" b="1">
                <a:ln>
                  <a:noFill/>
                </a:ln>
                <a:solidFill>
                  <a:schemeClr val="accent2"/>
                </a:solidFill>
                <a:latin typeface="+mj-lt"/>
              </a:defRPr>
            </a:lvl1pPr>
          </a:lstStyle>
          <a:p>
            <a:r>
              <a:rPr lang="en-US" sz="3600" dirty="0">
                <a:solidFill>
                  <a:srgbClr val="007A83"/>
                </a:solidFill>
                <a:latin typeface="Arial" panose="020B0604020202020204" pitchFamily="34" charset="0"/>
                <a:ea typeface="Roboto Slab" pitchFamily="2" charset="0"/>
                <a:cs typeface="Arial" panose="020B0604020202020204" pitchFamily="34" charset="0"/>
              </a:rPr>
              <a:t>Headline Teal, Arial, Bold, 36</a:t>
            </a:r>
          </a:p>
        </p:txBody>
      </p:sp>
      <p:sp>
        <p:nvSpPr>
          <p:cNvPr id="6" name="Text Placeholder 18">
            <a:extLst>
              <a:ext uri="{FF2B5EF4-FFF2-40B4-BE49-F238E27FC236}">
                <a16:creationId xmlns:a16="http://schemas.microsoft.com/office/drawing/2014/main" id="{EB2EC139-46B3-C345-A8B0-23A34F2110AD}"/>
              </a:ext>
            </a:extLst>
          </p:cNvPr>
          <p:cNvSpPr>
            <a:spLocks noGrp="1"/>
          </p:cNvSpPr>
          <p:nvPr>
            <p:ph type="body" sz="quarter" idx="11" hasCustomPrompt="1"/>
          </p:nvPr>
        </p:nvSpPr>
        <p:spPr>
          <a:xfrm>
            <a:off x="365205" y="3112111"/>
            <a:ext cx="8088514" cy="537805"/>
          </a:xfrm>
          <a:prstGeom prst="rect">
            <a:avLst/>
          </a:prstGeom>
        </p:spPr>
        <p:txBody>
          <a:bodyPr/>
          <a:lstStyle>
            <a:lvl1pPr marL="0" marR="0" indent="0" algn="l" defTabSz="914400" rtl="0" eaLnBrk="1" fontAlgn="auto" latinLnBrk="0" hangingPunct="1">
              <a:lnSpc>
                <a:spcPct val="100000"/>
              </a:lnSpc>
              <a:spcBef>
                <a:spcPts val="1000"/>
              </a:spcBef>
              <a:spcAft>
                <a:spcPts val="900"/>
              </a:spcAft>
              <a:buClrTx/>
              <a:buSzTx/>
              <a:buFont typeface="Arial" panose="020B0604020202020204" pitchFamily="34" charset="0"/>
              <a:buNone/>
              <a:tabLst/>
              <a:defRPr sz="1800" b="1" i="0">
                <a:ln>
                  <a:noFill/>
                </a:ln>
                <a:solidFill>
                  <a:schemeClr val="accent2"/>
                </a:solidFill>
                <a:latin typeface="Arial" panose="020B0604020202020204" pitchFamily="34" charset="0"/>
                <a:cs typeface="Arial" panose="020B0604020202020204" pitchFamily="34" charset="0"/>
              </a:defRPr>
            </a:lvl1pPr>
          </a:lstStyle>
          <a:p>
            <a:pPr>
              <a:spcAft>
                <a:spcPts val="900"/>
              </a:spcAft>
            </a:pPr>
            <a:r>
              <a:rPr lang="en-US" b="1" dirty="0">
                <a:solidFill>
                  <a:srgbClr val="007C86"/>
                </a:solidFill>
                <a:latin typeface="Arial" panose="020B0604020202020204" pitchFamily="34" charset="0"/>
                <a:ea typeface="Roboto Slab" pitchFamily="2" charset="0"/>
                <a:cs typeface="Arial" panose="020B0604020202020204" pitchFamily="34" charset="0"/>
              </a:rPr>
              <a:t>Subhead (Teal, Arial, Bold, 18 Point)</a:t>
            </a:r>
          </a:p>
        </p:txBody>
      </p:sp>
      <p:sp>
        <p:nvSpPr>
          <p:cNvPr id="3" name="Text Placeholder 2">
            <a:extLst>
              <a:ext uri="{FF2B5EF4-FFF2-40B4-BE49-F238E27FC236}">
                <a16:creationId xmlns:a16="http://schemas.microsoft.com/office/drawing/2014/main" id="{A7D5D56D-C7BE-864F-94ED-D0C742C2F5B9}"/>
              </a:ext>
            </a:extLst>
          </p:cNvPr>
          <p:cNvSpPr>
            <a:spLocks noGrp="1"/>
          </p:cNvSpPr>
          <p:nvPr>
            <p:ph type="body" sz="quarter" idx="12" hasCustomPrompt="1"/>
          </p:nvPr>
        </p:nvSpPr>
        <p:spPr>
          <a:xfrm>
            <a:off x="365125" y="3819525"/>
            <a:ext cx="8088593" cy="202088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8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latin typeface="Arial" panose="020B0604020202020204" pitchFamily="34" charset="0"/>
                <a:ea typeface="Roboto Slab" pitchFamily="2" charset="0"/>
                <a:cs typeface="Arial" panose="020B0604020202020204" pitchFamily="34" charset="0"/>
              </a:rPr>
              <a:t>Main copy is black, Arial, 18 point. Try to keep blocks of text to a minimum. Edit down copy as much as possible. </a:t>
            </a:r>
          </a:p>
          <a:p>
            <a:pPr lvl="0"/>
            <a:endParaRPr lang="en-US" dirty="0"/>
          </a:p>
        </p:txBody>
      </p:sp>
    </p:spTree>
    <p:extLst>
      <p:ext uri="{BB962C8B-B14F-4D97-AF65-F5344CB8AC3E}">
        <p14:creationId xmlns:p14="http://schemas.microsoft.com/office/powerpoint/2010/main" val="967304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in content with photo">
    <p:spTree>
      <p:nvGrpSpPr>
        <p:cNvPr id="1" name=""/>
        <p:cNvGrpSpPr/>
        <p:nvPr/>
      </p:nvGrpSpPr>
      <p:grpSpPr>
        <a:xfrm>
          <a:off x="0" y="0"/>
          <a:ext cx="0" cy="0"/>
          <a:chOff x="0" y="0"/>
          <a:chExt cx="0" cy="0"/>
        </a:xfrm>
      </p:grpSpPr>
      <p:sp>
        <p:nvSpPr>
          <p:cNvPr id="5" name="Text Placeholder 18">
            <a:extLst>
              <a:ext uri="{FF2B5EF4-FFF2-40B4-BE49-F238E27FC236}">
                <a16:creationId xmlns:a16="http://schemas.microsoft.com/office/drawing/2014/main" id="{E019F913-0140-4440-A8F4-DDF9B1B26026}"/>
              </a:ext>
            </a:extLst>
          </p:cNvPr>
          <p:cNvSpPr>
            <a:spLocks noGrp="1"/>
          </p:cNvSpPr>
          <p:nvPr>
            <p:ph type="body" sz="quarter" idx="10" hasCustomPrompt="1"/>
          </p:nvPr>
        </p:nvSpPr>
        <p:spPr>
          <a:xfrm>
            <a:off x="365204" y="2020589"/>
            <a:ext cx="7745412" cy="738514"/>
          </a:xfrm>
          <a:prstGeom prst="rect">
            <a:avLst/>
          </a:prstGeom>
        </p:spPr>
        <p:txBody>
          <a:bodyPr/>
          <a:lstStyle>
            <a:lvl1pPr marL="0" indent="0">
              <a:buNone/>
              <a:defRPr sz="3600" b="1">
                <a:ln>
                  <a:noFill/>
                </a:ln>
                <a:solidFill>
                  <a:schemeClr val="accent2"/>
                </a:solidFill>
                <a:latin typeface="+mj-lt"/>
              </a:defRPr>
            </a:lvl1pPr>
          </a:lstStyle>
          <a:p>
            <a:r>
              <a:rPr lang="en-US" sz="3600" dirty="0">
                <a:solidFill>
                  <a:srgbClr val="007A83"/>
                </a:solidFill>
                <a:latin typeface="Arial" panose="020B0604020202020204" pitchFamily="34" charset="0"/>
                <a:ea typeface="Roboto Slab" pitchFamily="2" charset="0"/>
                <a:cs typeface="Arial" panose="020B0604020202020204" pitchFamily="34" charset="0"/>
              </a:rPr>
              <a:t>Headline Teal, Arial, Bold, 36</a:t>
            </a:r>
          </a:p>
        </p:txBody>
      </p:sp>
      <p:sp>
        <p:nvSpPr>
          <p:cNvPr id="6" name="Text Placeholder 18">
            <a:extLst>
              <a:ext uri="{FF2B5EF4-FFF2-40B4-BE49-F238E27FC236}">
                <a16:creationId xmlns:a16="http://schemas.microsoft.com/office/drawing/2014/main" id="{EB2EC139-46B3-C345-A8B0-23A34F2110AD}"/>
              </a:ext>
            </a:extLst>
          </p:cNvPr>
          <p:cNvSpPr>
            <a:spLocks noGrp="1"/>
          </p:cNvSpPr>
          <p:nvPr>
            <p:ph type="body" sz="quarter" idx="11" hasCustomPrompt="1"/>
          </p:nvPr>
        </p:nvSpPr>
        <p:spPr>
          <a:xfrm>
            <a:off x="365204" y="3112111"/>
            <a:ext cx="7745421" cy="537805"/>
          </a:xfrm>
          <a:prstGeom prst="rect">
            <a:avLst/>
          </a:prstGeom>
        </p:spPr>
        <p:txBody>
          <a:bodyPr/>
          <a:lstStyle>
            <a:lvl1pPr marL="0" marR="0" indent="0" algn="l" defTabSz="914400" rtl="0" eaLnBrk="1" fontAlgn="auto" latinLnBrk="0" hangingPunct="1">
              <a:lnSpc>
                <a:spcPct val="100000"/>
              </a:lnSpc>
              <a:spcBef>
                <a:spcPts val="1000"/>
              </a:spcBef>
              <a:spcAft>
                <a:spcPts val="900"/>
              </a:spcAft>
              <a:buClrTx/>
              <a:buSzTx/>
              <a:buFont typeface="Arial" panose="020B0604020202020204" pitchFamily="34" charset="0"/>
              <a:buNone/>
              <a:tabLst/>
              <a:defRPr sz="1800" b="1" i="0">
                <a:ln>
                  <a:noFill/>
                </a:ln>
                <a:solidFill>
                  <a:schemeClr val="accent2"/>
                </a:solidFill>
                <a:latin typeface="Arial" panose="020B0604020202020204" pitchFamily="34" charset="0"/>
                <a:cs typeface="Arial" panose="020B0604020202020204" pitchFamily="34" charset="0"/>
              </a:defRPr>
            </a:lvl1pPr>
          </a:lstStyle>
          <a:p>
            <a:pPr>
              <a:spcAft>
                <a:spcPts val="900"/>
              </a:spcAft>
            </a:pPr>
            <a:r>
              <a:rPr lang="en-US" b="1" dirty="0">
                <a:solidFill>
                  <a:srgbClr val="007C86"/>
                </a:solidFill>
                <a:latin typeface="Arial" panose="020B0604020202020204" pitchFamily="34" charset="0"/>
                <a:ea typeface="Roboto Slab" pitchFamily="2" charset="0"/>
                <a:cs typeface="Arial" panose="020B0604020202020204" pitchFamily="34" charset="0"/>
              </a:rPr>
              <a:t>Subhead (Teal, Arial, Bold, 18 Point)</a:t>
            </a:r>
          </a:p>
        </p:txBody>
      </p:sp>
      <p:sp>
        <p:nvSpPr>
          <p:cNvPr id="3" name="Text Placeholder 2">
            <a:extLst>
              <a:ext uri="{FF2B5EF4-FFF2-40B4-BE49-F238E27FC236}">
                <a16:creationId xmlns:a16="http://schemas.microsoft.com/office/drawing/2014/main" id="{A7D5D56D-C7BE-864F-94ED-D0C742C2F5B9}"/>
              </a:ext>
            </a:extLst>
          </p:cNvPr>
          <p:cNvSpPr>
            <a:spLocks noGrp="1"/>
          </p:cNvSpPr>
          <p:nvPr>
            <p:ph type="body" sz="quarter" idx="12" hasCustomPrompt="1"/>
          </p:nvPr>
        </p:nvSpPr>
        <p:spPr>
          <a:xfrm>
            <a:off x="365125" y="3819525"/>
            <a:ext cx="7745491" cy="202088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8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latin typeface="Arial" panose="020B0604020202020204" pitchFamily="34" charset="0"/>
                <a:ea typeface="Roboto Slab" pitchFamily="2" charset="0"/>
                <a:cs typeface="Arial" panose="020B0604020202020204" pitchFamily="34" charset="0"/>
              </a:rPr>
              <a:t>Main copy is black, Arial, 18 point. Try to keep blocks of text to a minimum. Edit down copy as much as possible. </a:t>
            </a:r>
          </a:p>
          <a:p>
            <a:pPr lvl="0"/>
            <a:endParaRPr lang="en-US" dirty="0"/>
          </a:p>
        </p:txBody>
      </p:sp>
      <p:sp>
        <p:nvSpPr>
          <p:cNvPr id="7" name="Picture Placeholder 7">
            <a:extLst>
              <a:ext uri="{FF2B5EF4-FFF2-40B4-BE49-F238E27FC236}">
                <a16:creationId xmlns:a16="http://schemas.microsoft.com/office/drawing/2014/main" id="{03F5A664-1AFE-824A-9CE9-914E5F89F5B3}"/>
              </a:ext>
            </a:extLst>
          </p:cNvPr>
          <p:cNvSpPr>
            <a:spLocks noGrp="1"/>
          </p:cNvSpPr>
          <p:nvPr>
            <p:ph type="pic" sz="quarter" idx="13"/>
          </p:nvPr>
        </p:nvSpPr>
        <p:spPr>
          <a:xfrm>
            <a:off x="8163697" y="2020589"/>
            <a:ext cx="3469326" cy="3819824"/>
          </a:xfrm>
          <a:prstGeom prst="rect">
            <a:avLst/>
          </a:prstGeom>
        </p:spPr>
        <p:txBody>
          <a:bodyPr/>
          <a:lstStyle>
            <a:lvl1pPr marL="0" indent="0" algn="ctr">
              <a:buNone/>
              <a:defRPr sz="2000" baseline="0">
                <a:solidFill>
                  <a:srgbClr val="007C86"/>
                </a:solidFill>
                <a:latin typeface="Arial" panose="020B0604020202020204" pitchFamily="34" charset="0"/>
                <a:cs typeface="Arial" panose="020B0604020202020204" pitchFamily="34" charset="0"/>
              </a:defRPr>
            </a:lvl1pPr>
          </a:lstStyle>
          <a:p>
            <a:endParaRPr lang="en-US" dirty="0"/>
          </a:p>
          <a:p>
            <a:endParaRPr lang="en-US" dirty="0"/>
          </a:p>
          <a:p>
            <a:endParaRPr lang="en-US" dirty="0"/>
          </a:p>
          <a:p>
            <a:r>
              <a:rPr lang="en-US" dirty="0"/>
              <a:t>Click on photo icon </a:t>
            </a:r>
            <a:br>
              <a:rPr lang="en-US" dirty="0"/>
            </a:br>
            <a:r>
              <a:rPr lang="en-US" dirty="0"/>
              <a:t>to add image</a:t>
            </a:r>
          </a:p>
        </p:txBody>
      </p:sp>
    </p:spTree>
    <p:extLst>
      <p:ext uri="{BB962C8B-B14F-4D97-AF65-F5344CB8AC3E}">
        <p14:creationId xmlns:p14="http://schemas.microsoft.com/office/powerpoint/2010/main" val="3954313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20" name="Text Placeholder 18">
            <a:extLst>
              <a:ext uri="{FF2B5EF4-FFF2-40B4-BE49-F238E27FC236}">
                <a16:creationId xmlns:a16="http://schemas.microsoft.com/office/drawing/2014/main" id="{DA8A0A83-9C7D-6643-93FE-7EFE8D383A4C}"/>
              </a:ext>
            </a:extLst>
          </p:cNvPr>
          <p:cNvSpPr>
            <a:spLocks noGrp="1"/>
          </p:cNvSpPr>
          <p:nvPr>
            <p:ph type="body" sz="quarter" idx="10" hasCustomPrompt="1"/>
          </p:nvPr>
        </p:nvSpPr>
        <p:spPr>
          <a:xfrm>
            <a:off x="365203" y="2020589"/>
            <a:ext cx="8794671" cy="738514"/>
          </a:xfrm>
          <a:prstGeom prst="rect">
            <a:avLst/>
          </a:prstGeom>
        </p:spPr>
        <p:txBody>
          <a:bodyPr/>
          <a:lstStyle>
            <a:lvl1pPr marL="0" indent="0">
              <a:buNone/>
              <a:defRPr sz="3600" b="1" i="0">
                <a:ln>
                  <a:noFill/>
                </a:ln>
                <a:solidFill>
                  <a:schemeClr val="accent2"/>
                </a:solidFill>
                <a:latin typeface="Arial" panose="020B0604020202020204" pitchFamily="34" charset="0"/>
                <a:cs typeface="Arial" panose="020B0604020202020204" pitchFamily="34" charset="0"/>
              </a:defRPr>
            </a:lvl1pPr>
          </a:lstStyle>
          <a:p>
            <a:r>
              <a:rPr lang="en-US" sz="3600" dirty="0">
                <a:solidFill>
                  <a:srgbClr val="007A83"/>
                </a:solidFill>
                <a:latin typeface="Arial" panose="020B0604020202020204" pitchFamily="34" charset="0"/>
                <a:ea typeface="Roboto Slab" pitchFamily="2" charset="0"/>
                <a:cs typeface="Arial" panose="020B0604020202020204" pitchFamily="34" charset="0"/>
              </a:rPr>
              <a:t>Headline Teal, Arial, Bold, 36</a:t>
            </a:r>
          </a:p>
        </p:txBody>
      </p:sp>
      <p:sp>
        <p:nvSpPr>
          <p:cNvPr id="3" name="Text Placeholder 2">
            <a:extLst>
              <a:ext uri="{FF2B5EF4-FFF2-40B4-BE49-F238E27FC236}">
                <a16:creationId xmlns:a16="http://schemas.microsoft.com/office/drawing/2014/main" id="{1173A771-919A-F641-9377-8A69122CF8AB}"/>
              </a:ext>
            </a:extLst>
          </p:cNvPr>
          <p:cNvSpPr>
            <a:spLocks noGrp="1"/>
          </p:cNvSpPr>
          <p:nvPr>
            <p:ph type="body" sz="quarter" idx="12" hasCustomPrompt="1"/>
          </p:nvPr>
        </p:nvSpPr>
        <p:spPr>
          <a:xfrm>
            <a:off x="365125" y="3773488"/>
            <a:ext cx="8794750" cy="2389187"/>
          </a:xfrm>
          <a:prstGeom prst="rect">
            <a:avLst/>
          </a:prstGeom>
        </p:spPr>
        <p:txBody>
          <a:bodyPr/>
          <a:lstStyle>
            <a:lvl1pPr marL="0" indent="0">
              <a:spcBef>
                <a:spcPts val="600"/>
              </a:spcBef>
              <a:spcAft>
                <a:spcPts val="600"/>
              </a:spcAft>
              <a:buClr>
                <a:srgbClr val="007A83"/>
              </a:buClr>
              <a:buFont typeface="Arial" panose="020B0604020202020204" pitchFamily="34" charset="0"/>
              <a:buChar char="•"/>
              <a:tabLst>
                <a:tab pos="633413" algn="l"/>
              </a:tabLst>
              <a:defRPr sz="1800">
                <a:latin typeface="Arial" panose="020B0604020202020204" pitchFamily="34" charset="0"/>
                <a:cs typeface="Arial" panose="020B0604020202020204" pitchFamily="34" charset="0"/>
              </a:defRPr>
            </a:lvl1pPr>
          </a:lstStyle>
          <a:p>
            <a:pPr marL="285750" indent="-285750">
              <a:spcBef>
                <a:spcPts val="600"/>
              </a:spcBef>
              <a:spcAft>
                <a:spcPts val="600"/>
              </a:spcAft>
              <a:buClr>
                <a:srgbClr val="007A83"/>
              </a:buClr>
              <a:buFont typeface="Arial" panose="020B0604020202020204" pitchFamily="34" charset="0"/>
              <a:buChar char="•"/>
              <a:tabLst>
                <a:tab pos="633413" algn="l"/>
              </a:tabLst>
            </a:pPr>
            <a:r>
              <a:rPr lang="en-US" dirty="0">
                <a:latin typeface="Arial" panose="020B0604020202020204" pitchFamily="34" charset="0"/>
                <a:ea typeface="Roboto Slab" pitchFamily="2" charset="0"/>
                <a:cs typeface="Arial" panose="020B0604020202020204" pitchFamily="34" charset="0"/>
              </a:rPr>
              <a:t>Black, Arial, 18 point</a:t>
            </a:r>
          </a:p>
          <a:p>
            <a:pPr marL="285750" indent="-285750">
              <a:spcBef>
                <a:spcPts val="600"/>
              </a:spcBef>
              <a:spcAft>
                <a:spcPts val="600"/>
              </a:spcAft>
              <a:buClr>
                <a:srgbClr val="007A83"/>
              </a:buClr>
              <a:buFont typeface="Arial" panose="020B0604020202020204" pitchFamily="34" charset="0"/>
              <a:buChar char="•"/>
              <a:tabLst>
                <a:tab pos="633413" algn="l"/>
              </a:tabLst>
            </a:pPr>
            <a:r>
              <a:rPr lang="en-US" dirty="0">
                <a:latin typeface="Arial" panose="020B0604020202020204" pitchFamily="34" charset="0"/>
                <a:ea typeface="Roboto Slab" pitchFamily="2" charset="0"/>
                <a:cs typeface="Arial" panose="020B0604020202020204" pitchFamily="34" charset="0"/>
              </a:rPr>
              <a:t>Try to use as few words as possible in your PPP</a:t>
            </a:r>
          </a:p>
          <a:p>
            <a:pPr marL="285750" indent="-285750">
              <a:spcBef>
                <a:spcPts val="600"/>
              </a:spcBef>
              <a:spcAft>
                <a:spcPts val="600"/>
              </a:spcAft>
              <a:buClr>
                <a:srgbClr val="007A83"/>
              </a:buClr>
              <a:buFont typeface="Arial" panose="020B0604020202020204" pitchFamily="34" charset="0"/>
              <a:buChar char="•"/>
              <a:tabLst>
                <a:tab pos="633413" algn="l"/>
              </a:tabLst>
            </a:pPr>
            <a:r>
              <a:rPr lang="en-US" dirty="0">
                <a:latin typeface="Arial" panose="020B0604020202020204" pitchFamily="34" charset="0"/>
                <a:ea typeface="Roboto Slab" pitchFamily="2" charset="0"/>
                <a:cs typeface="Arial" panose="020B0604020202020204" pitchFamily="34" charset="0"/>
              </a:rPr>
              <a:t>You want people to listen to your presentation rather than read the slide</a:t>
            </a:r>
          </a:p>
          <a:p>
            <a:pPr marL="285750" indent="-285750">
              <a:spcBef>
                <a:spcPts val="600"/>
              </a:spcBef>
              <a:spcAft>
                <a:spcPts val="600"/>
              </a:spcAft>
              <a:buClr>
                <a:srgbClr val="007A83"/>
              </a:buClr>
              <a:buFont typeface="Arial" panose="020B0604020202020204" pitchFamily="34" charset="0"/>
              <a:buChar char="•"/>
              <a:tabLst>
                <a:tab pos="633413" algn="l"/>
              </a:tabLst>
            </a:pPr>
            <a:r>
              <a:rPr lang="en-US" dirty="0">
                <a:latin typeface="Arial" panose="020B0604020202020204" pitchFamily="34" charset="0"/>
                <a:ea typeface="Roboto Slab" pitchFamily="2" charset="0"/>
                <a:cs typeface="Arial" panose="020B0604020202020204" pitchFamily="34" charset="0"/>
              </a:rPr>
              <a:t>If you have copy that can’t be edited down, break it up into more slides</a:t>
            </a:r>
          </a:p>
          <a:p>
            <a:pPr marL="285750" indent="-285750">
              <a:spcBef>
                <a:spcPts val="600"/>
              </a:spcBef>
              <a:spcAft>
                <a:spcPts val="600"/>
              </a:spcAft>
              <a:buClr>
                <a:srgbClr val="007A83"/>
              </a:buClr>
              <a:buFont typeface="Arial" panose="020B0604020202020204" pitchFamily="34" charset="0"/>
              <a:buChar char="•"/>
              <a:tabLst>
                <a:tab pos="633413" algn="l"/>
              </a:tabLst>
            </a:pPr>
            <a:r>
              <a:rPr lang="en-US" dirty="0">
                <a:latin typeface="Arial" panose="020B0604020202020204" pitchFamily="34" charset="0"/>
                <a:ea typeface="Roboto Slab" pitchFamily="2" charset="0"/>
                <a:cs typeface="Arial" panose="020B0604020202020204" pitchFamily="34" charset="0"/>
              </a:rPr>
              <a:t>Leave as much white space on the page as possible</a:t>
            </a:r>
          </a:p>
        </p:txBody>
      </p:sp>
      <p:sp>
        <p:nvSpPr>
          <p:cNvPr id="8" name="Text Placeholder 7">
            <a:extLst>
              <a:ext uri="{FF2B5EF4-FFF2-40B4-BE49-F238E27FC236}">
                <a16:creationId xmlns:a16="http://schemas.microsoft.com/office/drawing/2014/main" id="{C9E2C52B-CCBE-2341-BDF2-884FB5B6C4D3}"/>
              </a:ext>
            </a:extLst>
          </p:cNvPr>
          <p:cNvSpPr>
            <a:spLocks noGrp="1"/>
          </p:cNvSpPr>
          <p:nvPr>
            <p:ph type="body" sz="quarter" idx="13" hasCustomPrompt="1"/>
          </p:nvPr>
        </p:nvSpPr>
        <p:spPr>
          <a:xfrm>
            <a:off x="365125" y="2835275"/>
            <a:ext cx="8794750" cy="7064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8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b="1" dirty="0">
                <a:solidFill>
                  <a:srgbClr val="007C86"/>
                </a:solidFill>
                <a:latin typeface="Arial" panose="020B0604020202020204" pitchFamily="34" charset="0"/>
                <a:ea typeface="Roboto Slab" pitchFamily="2" charset="0"/>
                <a:cs typeface="Arial" panose="020B0604020202020204" pitchFamily="34" charset="0"/>
              </a:rPr>
              <a:t>Subhead (WRA Teal, Arial Bold, 18 Point. Solid, Round Circle Bullets.)</a:t>
            </a:r>
          </a:p>
          <a:p>
            <a:pPr lvl="0"/>
            <a:endParaRPr lang="en-US" dirty="0"/>
          </a:p>
        </p:txBody>
      </p:sp>
    </p:spTree>
    <p:extLst>
      <p:ext uri="{BB962C8B-B14F-4D97-AF65-F5344CB8AC3E}">
        <p14:creationId xmlns:p14="http://schemas.microsoft.com/office/powerpoint/2010/main" val="3301710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ulleted content with photo">
    <p:spTree>
      <p:nvGrpSpPr>
        <p:cNvPr id="1" name=""/>
        <p:cNvGrpSpPr/>
        <p:nvPr/>
      </p:nvGrpSpPr>
      <p:grpSpPr>
        <a:xfrm>
          <a:off x="0" y="0"/>
          <a:ext cx="0" cy="0"/>
          <a:chOff x="0" y="0"/>
          <a:chExt cx="0" cy="0"/>
        </a:xfrm>
      </p:grpSpPr>
      <p:sp>
        <p:nvSpPr>
          <p:cNvPr id="20" name="Text Placeholder 18">
            <a:extLst>
              <a:ext uri="{FF2B5EF4-FFF2-40B4-BE49-F238E27FC236}">
                <a16:creationId xmlns:a16="http://schemas.microsoft.com/office/drawing/2014/main" id="{DA8A0A83-9C7D-6643-93FE-7EFE8D383A4C}"/>
              </a:ext>
            </a:extLst>
          </p:cNvPr>
          <p:cNvSpPr>
            <a:spLocks noGrp="1"/>
          </p:cNvSpPr>
          <p:nvPr>
            <p:ph type="body" sz="quarter" idx="10" hasCustomPrompt="1"/>
          </p:nvPr>
        </p:nvSpPr>
        <p:spPr>
          <a:xfrm>
            <a:off x="365204" y="2020589"/>
            <a:ext cx="7745412" cy="738514"/>
          </a:xfrm>
          <a:prstGeom prst="rect">
            <a:avLst/>
          </a:prstGeom>
        </p:spPr>
        <p:txBody>
          <a:bodyPr/>
          <a:lstStyle>
            <a:lvl1pPr marL="0" indent="0">
              <a:buNone/>
              <a:defRPr sz="3600" b="1" i="0">
                <a:ln>
                  <a:noFill/>
                </a:ln>
                <a:solidFill>
                  <a:schemeClr val="accent2"/>
                </a:solidFill>
                <a:latin typeface="Arial" panose="020B0604020202020204" pitchFamily="34" charset="0"/>
                <a:cs typeface="Arial" panose="020B0604020202020204" pitchFamily="34" charset="0"/>
              </a:defRPr>
            </a:lvl1pPr>
          </a:lstStyle>
          <a:p>
            <a:r>
              <a:rPr lang="en-US" sz="3600" dirty="0">
                <a:solidFill>
                  <a:srgbClr val="007A83"/>
                </a:solidFill>
                <a:latin typeface="Arial" panose="020B0604020202020204" pitchFamily="34" charset="0"/>
                <a:ea typeface="Roboto Slab" pitchFamily="2" charset="0"/>
                <a:cs typeface="Arial" panose="020B0604020202020204" pitchFamily="34" charset="0"/>
              </a:rPr>
              <a:t>Headline Teal, Arial, Bold, 36</a:t>
            </a:r>
          </a:p>
        </p:txBody>
      </p:sp>
      <p:sp>
        <p:nvSpPr>
          <p:cNvPr id="3" name="Text Placeholder 2">
            <a:extLst>
              <a:ext uri="{FF2B5EF4-FFF2-40B4-BE49-F238E27FC236}">
                <a16:creationId xmlns:a16="http://schemas.microsoft.com/office/drawing/2014/main" id="{1173A771-919A-F641-9377-8A69122CF8AB}"/>
              </a:ext>
            </a:extLst>
          </p:cNvPr>
          <p:cNvSpPr>
            <a:spLocks noGrp="1"/>
          </p:cNvSpPr>
          <p:nvPr>
            <p:ph type="body" sz="quarter" idx="12" hasCustomPrompt="1"/>
          </p:nvPr>
        </p:nvSpPr>
        <p:spPr>
          <a:xfrm>
            <a:off x="365125" y="3773488"/>
            <a:ext cx="7745413" cy="2157471"/>
          </a:xfrm>
          <a:prstGeom prst="rect">
            <a:avLst/>
          </a:prstGeom>
        </p:spPr>
        <p:txBody>
          <a:bodyPr/>
          <a:lstStyle>
            <a:lvl1pPr marL="0" indent="0">
              <a:spcBef>
                <a:spcPts val="600"/>
              </a:spcBef>
              <a:spcAft>
                <a:spcPts val="600"/>
              </a:spcAft>
              <a:buClr>
                <a:srgbClr val="007A83"/>
              </a:buClr>
              <a:buFont typeface="Arial" panose="020B0604020202020204" pitchFamily="34" charset="0"/>
              <a:buChar char="•"/>
              <a:tabLst>
                <a:tab pos="633413" algn="l"/>
              </a:tabLst>
              <a:defRPr sz="1800">
                <a:latin typeface="Arial" panose="020B0604020202020204" pitchFamily="34" charset="0"/>
                <a:cs typeface="Arial" panose="020B0604020202020204" pitchFamily="34" charset="0"/>
              </a:defRPr>
            </a:lvl1pPr>
          </a:lstStyle>
          <a:p>
            <a:pPr marL="285750" indent="-285750">
              <a:spcBef>
                <a:spcPts val="600"/>
              </a:spcBef>
              <a:spcAft>
                <a:spcPts val="600"/>
              </a:spcAft>
              <a:buClr>
                <a:srgbClr val="007A83"/>
              </a:buClr>
              <a:buFont typeface="Arial" panose="020B0604020202020204" pitchFamily="34" charset="0"/>
              <a:buChar char="•"/>
              <a:tabLst>
                <a:tab pos="633413" algn="l"/>
              </a:tabLst>
            </a:pPr>
            <a:r>
              <a:rPr lang="en-US" dirty="0">
                <a:latin typeface="Arial" panose="020B0604020202020204" pitchFamily="34" charset="0"/>
                <a:ea typeface="Roboto Slab" pitchFamily="2" charset="0"/>
                <a:cs typeface="Arial" panose="020B0604020202020204" pitchFamily="34" charset="0"/>
              </a:rPr>
              <a:t>Black, Arial, 18 point</a:t>
            </a:r>
          </a:p>
          <a:p>
            <a:pPr marL="285750" indent="-285750">
              <a:spcBef>
                <a:spcPts val="600"/>
              </a:spcBef>
              <a:spcAft>
                <a:spcPts val="600"/>
              </a:spcAft>
              <a:buClr>
                <a:srgbClr val="007A83"/>
              </a:buClr>
              <a:buFont typeface="Arial" panose="020B0604020202020204" pitchFamily="34" charset="0"/>
              <a:buChar char="•"/>
              <a:tabLst>
                <a:tab pos="633413" algn="l"/>
              </a:tabLst>
            </a:pPr>
            <a:r>
              <a:rPr lang="en-US" dirty="0">
                <a:latin typeface="Arial" panose="020B0604020202020204" pitchFamily="34" charset="0"/>
                <a:ea typeface="Roboto Slab" pitchFamily="2" charset="0"/>
                <a:cs typeface="Arial" panose="020B0604020202020204" pitchFamily="34" charset="0"/>
              </a:rPr>
              <a:t>Try to use as few words as possible in your PPP</a:t>
            </a:r>
          </a:p>
          <a:p>
            <a:pPr marL="285750" indent="-285750">
              <a:spcBef>
                <a:spcPts val="600"/>
              </a:spcBef>
              <a:spcAft>
                <a:spcPts val="600"/>
              </a:spcAft>
              <a:buClr>
                <a:srgbClr val="007A83"/>
              </a:buClr>
              <a:buFont typeface="Arial" panose="020B0604020202020204" pitchFamily="34" charset="0"/>
              <a:buChar char="•"/>
              <a:tabLst>
                <a:tab pos="633413" algn="l"/>
              </a:tabLst>
            </a:pPr>
            <a:r>
              <a:rPr lang="en-US" dirty="0">
                <a:latin typeface="Arial" panose="020B0604020202020204" pitchFamily="34" charset="0"/>
                <a:ea typeface="Roboto Slab" pitchFamily="2" charset="0"/>
                <a:cs typeface="Arial" panose="020B0604020202020204" pitchFamily="34" charset="0"/>
              </a:rPr>
              <a:t>You want people to listen to your presentation rather than read the slide</a:t>
            </a:r>
          </a:p>
          <a:p>
            <a:pPr marL="285750" indent="-285750">
              <a:spcBef>
                <a:spcPts val="600"/>
              </a:spcBef>
              <a:spcAft>
                <a:spcPts val="600"/>
              </a:spcAft>
              <a:buClr>
                <a:srgbClr val="007A83"/>
              </a:buClr>
              <a:buFont typeface="Arial" panose="020B0604020202020204" pitchFamily="34" charset="0"/>
              <a:buChar char="•"/>
              <a:tabLst>
                <a:tab pos="633413" algn="l"/>
              </a:tabLst>
            </a:pPr>
            <a:r>
              <a:rPr lang="en-US" dirty="0">
                <a:latin typeface="Arial" panose="020B0604020202020204" pitchFamily="34" charset="0"/>
                <a:ea typeface="Roboto Slab" pitchFamily="2" charset="0"/>
                <a:cs typeface="Arial" panose="020B0604020202020204" pitchFamily="34" charset="0"/>
              </a:rPr>
              <a:t>If you have copy that can’t be edited down, break it up into more slides</a:t>
            </a:r>
          </a:p>
          <a:p>
            <a:pPr marL="285750" indent="-285750">
              <a:spcBef>
                <a:spcPts val="600"/>
              </a:spcBef>
              <a:spcAft>
                <a:spcPts val="600"/>
              </a:spcAft>
              <a:buClr>
                <a:srgbClr val="007A83"/>
              </a:buClr>
              <a:buFont typeface="Arial" panose="020B0604020202020204" pitchFamily="34" charset="0"/>
              <a:buChar char="•"/>
              <a:tabLst>
                <a:tab pos="633413" algn="l"/>
              </a:tabLst>
            </a:pPr>
            <a:r>
              <a:rPr lang="en-US" dirty="0">
                <a:latin typeface="Arial" panose="020B0604020202020204" pitchFamily="34" charset="0"/>
                <a:ea typeface="Roboto Slab" pitchFamily="2" charset="0"/>
                <a:cs typeface="Arial" panose="020B0604020202020204" pitchFamily="34" charset="0"/>
              </a:rPr>
              <a:t>Leave as much white space on the page as possible</a:t>
            </a:r>
          </a:p>
        </p:txBody>
      </p:sp>
      <p:sp>
        <p:nvSpPr>
          <p:cNvPr id="8" name="Text Placeholder 7">
            <a:extLst>
              <a:ext uri="{FF2B5EF4-FFF2-40B4-BE49-F238E27FC236}">
                <a16:creationId xmlns:a16="http://schemas.microsoft.com/office/drawing/2014/main" id="{C9E2C52B-CCBE-2341-BDF2-884FB5B6C4D3}"/>
              </a:ext>
            </a:extLst>
          </p:cNvPr>
          <p:cNvSpPr>
            <a:spLocks noGrp="1"/>
          </p:cNvSpPr>
          <p:nvPr>
            <p:ph type="body" sz="quarter" idx="13" hasCustomPrompt="1"/>
          </p:nvPr>
        </p:nvSpPr>
        <p:spPr>
          <a:xfrm>
            <a:off x="365125" y="2835275"/>
            <a:ext cx="7745413" cy="7064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18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b="1" dirty="0">
                <a:solidFill>
                  <a:srgbClr val="007C86"/>
                </a:solidFill>
                <a:latin typeface="Arial" panose="020B0604020202020204" pitchFamily="34" charset="0"/>
                <a:ea typeface="Roboto Slab" pitchFamily="2" charset="0"/>
                <a:cs typeface="Arial" panose="020B0604020202020204" pitchFamily="34" charset="0"/>
              </a:rPr>
              <a:t>Subhead (WRA Teal, Arial Bold, 18 Point. Solid, Round Circle Bullets.)</a:t>
            </a:r>
          </a:p>
          <a:p>
            <a:pPr lvl="0"/>
            <a:endParaRPr lang="en-US" dirty="0"/>
          </a:p>
        </p:txBody>
      </p:sp>
      <p:sp>
        <p:nvSpPr>
          <p:cNvPr id="5" name="Picture Placeholder 7">
            <a:extLst>
              <a:ext uri="{FF2B5EF4-FFF2-40B4-BE49-F238E27FC236}">
                <a16:creationId xmlns:a16="http://schemas.microsoft.com/office/drawing/2014/main" id="{71263E54-0207-544A-8550-D1D0FEB8243E}"/>
              </a:ext>
            </a:extLst>
          </p:cNvPr>
          <p:cNvSpPr>
            <a:spLocks noGrp="1"/>
          </p:cNvSpPr>
          <p:nvPr>
            <p:ph type="pic" sz="quarter" idx="14"/>
          </p:nvPr>
        </p:nvSpPr>
        <p:spPr>
          <a:xfrm>
            <a:off x="8163697" y="2020589"/>
            <a:ext cx="3469326" cy="3910370"/>
          </a:xfrm>
          <a:prstGeom prst="rect">
            <a:avLst/>
          </a:prstGeom>
        </p:spPr>
        <p:txBody>
          <a:bodyPr/>
          <a:lstStyle>
            <a:lvl1pPr marL="0" indent="0" algn="ctr">
              <a:buNone/>
              <a:defRPr sz="2000" baseline="0">
                <a:solidFill>
                  <a:srgbClr val="007C86"/>
                </a:solidFill>
                <a:latin typeface="Arial" panose="020B0604020202020204" pitchFamily="34" charset="0"/>
                <a:cs typeface="Arial" panose="020B0604020202020204" pitchFamily="34" charset="0"/>
              </a:defRPr>
            </a:lvl1pPr>
          </a:lstStyle>
          <a:p>
            <a:endParaRPr lang="en-US" dirty="0"/>
          </a:p>
          <a:p>
            <a:endParaRPr lang="en-US" dirty="0"/>
          </a:p>
          <a:p>
            <a:endParaRPr lang="en-US" dirty="0"/>
          </a:p>
          <a:p>
            <a:r>
              <a:rPr lang="en-US" dirty="0"/>
              <a:t>Click on photo icon </a:t>
            </a:r>
            <a:br>
              <a:rPr lang="en-US" dirty="0"/>
            </a:br>
            <a:r>
              <a:rPr lang="en-US" dirty="0"/>
              <a:t>to add image</a:t>
            </a:r>
          </a:p>
        </p:txBody>
      </p:sp>
    </p:spTree>
    <p:extLst>
      <p:ext uri="{BB962C8B-B14F-4D97-AF65-F5344CB8AC3E}">
        <p14:creationId xmlns:p14="http://schemas.microsoft.com/office/powerpoint/2010/main" val="3006679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177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B4B0-D0C7-5E4B-BE1F-6768ADF5F406}"/>
              </a:ext>
            </a:extLst>
          </p:cNvPr>
          <p:cNvSpPr>
            <a:spLocks noGrp="1"/>
          </p:cNvSpPr>
          <p:nvPr>
            <p:ph type="title"/>
          </p:nvPr>
        </p:nvSpPr>
        <p:spPr>
          <a:xfrm>
            <a:off x="850900" y="1309687"/>
            <a:ext cx="8550275" cy="2852737"/>
          </a:xfrm>
        </p:spPr>
        <p:txBody>
          <a:bodyPr anchor="t" anchorCtr="0"/>
          <a:lstStyle>
            <a:lvl1pPr>
              <a:defRPr sz="4800">
                <a:latin typeface="+mj-lt"/>
              </a:defRPr>
            </a:lvl1pPr>
          </a:lstStyle>
          <a:p>
            <a:r>
              <a:rPr lang="en-US" dirty="0"/>
              <a:t>Click to edit Master title style</a:t>
            </a:r>
          </a:p>
        </p:txBody>
      </p:sp>
      <p:sp>
        <p:nvSpPr>
          <p:cNvPr id="3" name="Text Placeholder 2">
            <a:extLst>
              <a:ext uri="{FF2B5EF4-FFF2-40B4-BE49-F238E27FC236}">
                <a16:creationId xmlns:a16="http://schemas.microsoft.com/office/drawing/2014/main" id="{1CCA1117-0150-7941-B45F-7F8010D633FC}"/>
              </a:ext>
            </a:extLst>
          </p:cNvPr>
          <p:cNvSpPr>
            <a:spLocks noGrp="1"/>
          </p:cNvSpPr>
          <p:nvPr>
            <p:ph type="body" idx="1"/>
          </p:nvPr>
        </p:nvSpPr>
        <p:spPr>
          <a:xfrm>
            <a:off x="838199" y="746087"/>
            <a:ext cx="5953126" cy="471527"/>
          </a:xfrm>
        </p:spPr>
        <p:txBody>
          <a:bodyPr/>
          <a:lstStyle>
            <a:lvl1pPr marL="0" indent="0">
              <a:buNone/>
              <a:defRPr sz="2400" cap="all" baseline="0">
                <a:solidFill>
                  <a:schemeClr val="tx1">
                    <a:tint val="75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EBC2B1A-35B5-4E4B-A6F3-C9D92CA09ABC}"/>
              </a:ext>
            </a:extLst>
          </p:cNvPr>
          <p:cNvSpPr>
            <a:spLocks noGrp="1"/>
          </p:cNvSpPr>
          <p:nvPr>
            <p:ph type="dt" sz="half" idx="10"/>
          </p:nvPr>
        </p:nvSpPr>
        <p:spPr/>
        <p:txBody>
          <a:bodyPr/>
          <a:lstStyle/>
          <a:p>
            <a:fld id="{33615B0B-3A9E-A745-9CDC-E0A012057232}" type="datetimeFigureOut">
              <a:rPr lang="en-US" smtClean="0"/>
              <a:t>9/22/23</a:t>
            </a:fld>
            <a:endParaRPr lang="en-US" dirty="0"/>
          </a:p>
        </p:txBody>
      </p:sp>
      <p:sp>
        <p:nvSpPr>
          <p:cNvPr id="5" name="Footer Placeholder 4">
            <a:extLst>
              <a:ext uri="{FF2B5EF4-FFF2-40B4-BE49-F238E27FC236}">
                <a16:creationId xmlns:a16="http://schemas.microsoft.com/office/drawing/2014/main" id="{EE0AE6D4-8C19-0342-BDCE-FA8D6FA103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C09BE1-5ADB-2E4F-8B2E-F2A4325E0F82}"/>
              </a:ext>
            </a:extLst>
          </p:cNvPr>
          <p:cNvSpPr>
            <a:spLocks noGrp="1"/>
          </p:cNvSpPr>
          <p:nvPr>
            <p:ph type="sldNum" sz="quarter" idx="12"/>
          </p:nvPr>
        </p:nvSpPr>
        <p:spPr/>
        <p:txBody>
          <a:bodyPr/>
          <a:lstStyle/>
          <a:p>
            <a:fld id="{48516BB4-1102-3548-A3E6-712D838AE885}" type="slidenum">
              <a:rPr lang="en-US" smtClean="0"/>
              <a:t>‹#›</a:t>
            </a:fld>
            <a:endParaRPr lang="en-US" dirty="0"/>
          </a:p>
        </p:txBody>
      </p:sp>
    </p:spTree>
    <p:extLst>
      <p:ext uri="{BB962C8B-B14F-4D97-AF65-F5344CB8AC3E}">
        <p14:creationId xmlns:p14="http://schemas.microsoft.com/office/powerpoint/2010/main" val="2586333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al with headlin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19FF1ADC-2956-764C-9C75-31DBC0DA6535}"/>
              </a:ext>
            </a:extLst>
          </p:cNvPr>
          <p:cNvSpPr>
            <a:spLocks noGrp="1"/>
          </p:cNvSpPr>
          <p:nvPr>
            <p:ph type="body" sz="quarter" idx="12" hasCustomPrompt="1"/>
          </p:nvPr>
        </p:nvSpPr>
        <p:spPr>
          <a:xfrm>
            <a:off x="1416907" y="2225418"/>
            <a:ext cx="9358186" cy="1098550"/>
          </a:xfrm>
          <a:prstGeom prst="rect">
            <a:avLst/>
          </a:prstGeom>
        </p:spPr>
        <p:txBody>
          <a:bodyPr/>
          <a:lstStyle>
            <a:lvl1pPr marL="0" indent="0">
              <a:buNone/>
              <a:defRPr sz="3600" b="1">
                <a:solidFill>
                  <a:schemeClr val="bg1"/>
                </a:solidFill>
              </a:defRPr>
            </a:lvl1pPr>
          </a:lstStyle>
          <a:p>
            <a:pPr algn="ctr">
              <a:lnSpc>
                <a:spcPct val="150000"/>
              </a:lnSpc>
            </a:pPr>
            <a:r>
              <a:rPr lang="en-US" sz="3600" b="1" dirty="0">
                <a:solidFill>
                  <a:schemeClr val="bg1"/>
                </a:solidFill>
                <a:latin typeface="Arial" panose="020B0604020202020204" pitchFamily="34" charset="0"/>
                <a:cs typeface="Arial" panose="020B0604020202020204" pitchFamily="34" charset="0"/>
              </a:rPr>
              <a:t>Keep Headline Short (White, Arial, 36)</a:t>
            </a:r>
          </a:p>
        </p:txBody>
      </p:sp>
      <p:sp>
        <p:nvSpPr>
          <p:cNvPr id="10" name="Text Placeholder 8">
            <a:extLst>
              <a:ext uri="{FF2B5EF4-FFF2-40B4-BE49-F238E27FC236}">
                <a16:creationId xmlns:a16="http://schemas.microsoft.com/office/drawing/2014/main" id="{0D6BD0A4-A9A2-AF46-B753-FD9626177518}"/>
              </a:ext>
            </a:extLst>
          </p:cNvPr>
          <p:cNvSpPr>
            <a:spLocks noGrp="1"/>
          </p:cNvSpPr>
          <p:nvPr>
            <p:ph type="body" sz="quarter" idx="13" hasCustomPrompt="1"/>
          </p:nvPr>
        </p:nvSpPr>
        <p:spPr>
          <a:xfrm>
            <a:off x="1417638" y="3402227"/>
            <a:ext cx="9356725" cy="7000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1" dirty="0">
                <a:solidFill>
                  <a:schemeClr val="bg1"/>
                </a:solidFill>
                <a:latin typeface="Arial" panose="020B0604020202020204" pitchFamily="34" charset="0"/>
                <a:cs typeface="Arial" panose="020B0604020202020204" pitchFamily="34" charset="0"/>
              </a:rPr>
              <a:t>Keep Subhead Short (White, Arial, 18)</a:t>
            </a:r>
            <a:endParaRPr lang="en-US" sz="1800" b="1" dirty="0">
              <a:solidFill>
                <a:schemeClr val="bg1"/>
              </a:solidFill>
              <a:latin typeface="Arial" panose="020B0604020202020204" pitchFamily="34" charset="0"/>
              <a:ea typeface="Roboto Slab" pitchFamily="2" charset="0"/>
              <a:cs typeface="Arial" panose="020B0604020202020204" pitchFamily="34" charset="0"/>
            </a:endParaRPr>
          </a:p>
        </p:txBody>
      </p:sp>
    </p:spTree>
    <p:extLst>
      <p:ext uri="{BB962C8B-B14F-4D97-AF65-F5344CB8AC3E}">
        <p14:creationId xmlns:p14="http://schemas.microsoft.com/office/powerpoint/2010/main" val="30566390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404621D-8326-CE4C-B69E-A22FF3A2D147}"/>
              </a:ext>
            </a:extLst>
          </p:cNvPr>
          <p:cNvSpPr>
            <a:spLocks noGrp="1"/>
          </p:cNvSpPr>
          <p:nvPr>
            <p:ph type="pic" sz="quarter" idx="10"/>
          </p:nvPr>
        </p:nvSpPr>
        <p:spPr>
          <a:xfrm>
            <a:off x="0" y="0"/>
            <a:ext cx="12192000" cy="6858000"/>
          </a:xfrm>
          <a:prstGeom prst="rect">
            <a:avLst/>
          </a:prstGeom>
        </p:spPr>
        <p:txBody>
          <a:bodyPr/>
          <a:lstStyle>
            <a:lvl1pPr marL="0" indent="0" algn="ctr">
              <a:buNone/>
              <a:defRPr sz="3600">
                <a:solidFill>
                  <a:srgbClr val="007C86"/>
                </a:solidFill>
                <a:latin typeface="Arial" panose="020B0604020202020204" pitchFamily="34" charset="0"/>
                <a:cs typeface="Arial" panose="020B0604020202020204" pitchFamily="34" charset="0"/>
              </a:defRPr>
            </a:lvl1pPr>
          </a:lstStyle>
          <a:p>
            <a:endParaRPr lang="en-US" dirty="0"/>
          </a:p>
          <a:p>
            <a:endParaRPr lang="en-US" dirty="0"/>
          </a:p>
          <a:p>
            <a:endParaRPr lang="en-US" dirty="0"/>
          </a:p>
          <a:p>
            <a:r>
              <a:rPr lang="en-US" dirty="0"/>
              <a:t>Click on photo icon to add image</a:t>
            </a:r>
          </a:p>
        </p:txBody>
      </p:sp>
    </p:spTree>
    <p:extLst>
      <p:ext uri="{BB962C8B-B14F-4D97-AF65-F5344CB8AC3E}">
        <p14:creationId xmlns:p14="http://schemas.microsoft.com/office/powerpoint/2010/main" val="1188022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dient with logo and UR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39EE8-4625-904B-8E79-A157CA477D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53481" y="1345579"/>
            <a:ext cx="2285038" cy="3619500"/>
          </a:xfrm>
          <a:prstGeom prst="rect">
            <a:avLst/>
          </a:prstGeom>
        </p:spPr>
      </p:pic>
      <p:sp>
        <p:nvSpPr>
          <p:cNvPr id="3" name="Rectangle 2">
            <a:extLst>
              <a:ext uri="{FF2B5EF4-FFF2-40B4-BE49-F238E27FC236}">
                <a16:creationId xmlns:a16="http://schemas.microsoft.com/office/drawing/2014/main" id="{5E5CB426-62EA-E147-89C9-792477B5A55A}"/>
              </a:ext>
            </a:extLst>
          </p:cNvPr>
          <p:cNvSpPr/>
          <p:nvPr userDrawn="1"/>
        </p:nvSpPr>
        <p:spPr>
          <a:xfrm>
            <a:off x="735106" y="5258512"/>
            <a:ext cx="10721788" cy="923330"/>
          </a:xfrm>
          <a:prstGeom prst="rect">
            <a:avLst/>
          </a:prstGeom>
        </p:spPr>
        <p:txBody>
          <a:bodyPr wrap="square">
            <a:spAutoFit/>
          </a:bodyPr>
          <a:lstStyle/>
          <a:p>
            <a:pPr algn="ctr">
              <a:lnSpc>
                <a:spcPct val="150000"/>
              </a:lnSpc>
            </a:pPr>
            <a:r>
              <a:rPr lang="en-US" sz="3600" b="1" dirty="0" err="1">
                <a:solidFill>
                  <a:schemeClr val="bg1"/>
                </a:solidFill>
                <a:latin typeface="Arial" panose="020B0604020202020204" pitchFamily="34" charset="0"/>
                <a:cs typeface="Arial" panose="020B0604020202020204" pitchFamily="34" charset="0"/>
              </a:rPr>
              <a:t>whiteribbonalliance.org</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8706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with quot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404621D-8326-CE4C-B69E-A22FF3A2D147}"/>
              </a:ext>
            </a:extLst>
          </p:cNvPr>
          <p:cNvSpPr>
            <a:spLocks noGrp="1"/>
          </p:cNvSpPr>
          <p:nvPr>
            <p:ph type="pic" sz="quarter" idx="10"/>
          </p:nvPr>
        </p:nvSpPr>
        <p:spPr>
          <a:xfrm>
            <a:off x="6107502" y="0"/>
            <a:ext cx="6084498" cy="6858000"/>
          </a:xfrm>
          <a:prstGeom prst="rect">
            <a:avLst/>
          </a:prstGeom>
        </p:spPr>
        <p:txBody>
          <a:bodyPr/>
          <a:lstStyle>
            <a:lvl1pPr marL="0" indent="0" algn="ctr">
              <a:buNone/>
              <a:defRPr sz="3600">
                <a:solidFill>
                  <a:srgbClr val="007C86"/>
                </a:solidFill>
                <a:latin typeface="Arial" panose="020B0604020202020204" pitchFamily="34" charset="0"/>
                <a:cs typeface="Arial" panose="020B0604020202020204" pitchFamily="34" charset="0"/>
              </a:defRPr>
            </a:lvl1pPr>
          </a:lstStyle>
          <a:p>
            <a:endParaRPr lang="en-US" dirty="0"/>
          </a:p>
          <a:p>
            <a:endParaRPr lang="en-US" dirty="0"/>
          </a:p>
          <a:p>
            <a:endParaRPr lang="en-US" dirty="0"/>
          </a:p>
          <a:p>
            <a:r>
              <a:rPr lang="en-US" dirty="0"/>
              <a:t>Click on photo icon </a:t>
            </a:r>
            <a:br>
              <a:rPr lang="en-US" dirty="0"/>
            </a:br>
            <a:r>
              <a:rPr lang="en-US" dirty="0"/>
              <a:t>to add image</a:t>
            </a:r>
          </a:p>
        </p:txBody>
      </p:sp>
      <p:sp>
        <p:nvSpPr>
          <p:cNvPr id="2" name="Rectangle 1">
            <a:extLst>
              <a:ext uri="{FF2B5EF4-FFF2-40B4-BE49-F238E27FC236}">
                <a16:creationId xmlns:a16="http://schemas.microsoft.com/office/drawing/2014/main" id="{B9892FF5-5286-F64D-99EF-A17E44C780B4}"/>
              </a:ext>
            </a:extLst>
          </p:cNvPr>
          <p:cNvSpPr/>
          <p:nvPr userDrawn="1"/>
        </p:nvSpPr>
        <p:spPr>
          <a:xfrm>
            <a:off x="0" y="0"/>
            <a:ext cx="6107502" cy="6858000"/>
          </a:xfrm>
          <a:prstGeom prst="rect">
            <a:avLst/>
          </a:prstGeom>
          <a:solidFill>
            <a:srgbClr val="007C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D855C7A-B1ED-3C40-9B35-5E2FFA4452EC}"/>
              </a:ext>
            </a:extLst>
          </p:cNvPr>
          <p:cNvSpPr>
            <a:spLocks noGrp="1"/>
          </p:cNvSpPr>
          <p:nvPr>
            <p:ph type="body" sz="quarter" idx="11" hasCustomPrompt="1"/>
          </p:nvPr>
        </p:nvSpPr>
        <p:spPr>
          <a:xfrm>
            <a:off x="526451" y="2242660"/>
            <a:ext cx="5054600" cy="2217737"/>
          </a:xfrm>
          <a:prstGeom prst="rect">
            <a:avLst/>
          </a:prstGeom>
        </p:spPr>
        <p:txBody>
          <a:bodyPr/>
          <a:lstStyle>
            <a:lvl1pPr marL="0" indent="0" algn="ctr">
              <a:lnSpc>
                <a:spcPct val="150000"/>
              </a:lnSpc>
              <a:buNone/>
              <a:defRPr sz="2400">
                <a:solidFill>
                  <a:schemeClr val="bg1"/>
                </a:solidFill>
                <a:latin typeface="Arial" panose="020B0604020202020204" pitchFamily="34" charset="0"/>
                <a:cs typeface="Arial" panose="020B0604020202020204" pitchFamily="34" charset="0"/>
              </a:defRPr>
            </a:lvl1pPr>
          </a:lstStyle>
          <a:p>
            <a:pPr algn="ctr">
              <a:lnSpc>
                <a:spcPct val="150000"/>
              </a:lnSpc>
            </a:pPr>
            <a:r>
              <a:rPr lang="en-US" sz="2400" dirty="0">
                <a:solidFill>
                  <a:schemeClr val="bg1"/>
                </a:solidFill>
                <a:latin typeface="Arial" panose="020B0604020202020204" pitchFamily="34" charset="0"/>
                <a:ea typeface="Roboto Slab" pitchFamily="2" charset="0"/>
                <a:cs typeface="Arial" panose="020B0604020202020204" pitchFamily="34" charset="0"/>
              </a:rPr>
              <a:t>“This is a placeholder for a </a:t>
            </a:r>
            <a:br>
              <a:rPr lang="en-US" sz="2400" dirty="0">
                <a:solidFill>
                  <a:schemeClr val="bg1"/>
                </a:solidFill>
                <a:latin typeface="Arial" panose="020B0604020202020204" pitchFamily="34" charset="0"/>
                <a:ea typeface="Roboto Slab" pitchFamily="2" charset="0"/>
                <a:cs typeface="Arial" panose="020B0604020202020204" pitchFamily="34" charset="0"/>
              </a:rPr>
            </a:br>
            <a:r>
              <a:rPr lang="en-US" sz="2400" dirty="0">
                <a:solidFill>
                  <a:schemeClr val="bg1"/>
                </a:solidFill>
                <a:latin typeface="Arial" panose="020B0604020202020204" pitchFamily="34" charset="0"/>
                <a:ea typeface="Roboto Slab" pitchFamily="2" charset="0"/>
                <a:cs typeface="Arial" panose="020B0604020202020204" pitchFamily="34" charset="0"/>
              </a:rPr>
              <a:t>quote combined with an image. Keep the quote as short </a:t>
            </a:r>
            <a:br>
              <a:rPr lang="en-US" sz="2400" dirty="0">
                <a:solidFill>
                  <a:schemeClr val="bg1"/>
                </a:solidFill>
                <a:latin typeface="Arial" panose="020B0604020202020204" pitchFamily="34" charset="0"/>
                <a:ea typeface="Roboto Slab" pitchFamily="2" charset="0"/>
                <a:cs typeface="Arial" panose="020B0604020202020204" pitchFamily="34" charset="0"/>
              </a:rPr>
            </a:br>
            <a:r>
              <a:rPr lang="en-US" sz="2400" dirty="0">
                <a:solidFill>
                  <a:schemeClr val="bg1"/>
                </a:solidFill>
                <a:latin typeface="Arial" panose="020B0604020202020204" pitchFamily="34" charset="0"/>
                <a:ea typeface="Roboto Slab" pitchFamily="2" charset="0"/>
                <a:cs typeface="Arial" panose="020B0604020202020204" pitchFamily="34" charset="0"/>
              </a:rPr>
              <a:t>as possible.”</a:t>
            </a:r>
          </a:p>
        </p:txBody>
      </p:sp>
    </p:spTree>
    <p:extLst>
      <p:ext uri="{BB962C8B-B14F-4D97-AF65-F5344CB8AC3E}">
        <p14:creationId xmlns:p14="http://schemas.microsoft.com/office/powerpoint/2010/main" val="18557376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al with headlin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19FF1ADC-2956-764C-9C75-31DBC0DA6535}"/>
              </a:ext>
            </a:extLst>
          </p:cNvPr>
          <p:cNvSpPr>
            <a:spLocks noGrp="1"/>
          </p:cNvSpPr>
          <p:nvPr>
            <p:ph type="body" sz="quarter" idx="12" hasCustomPrompt="1"/>
          </p:nvPr>
        </p:nvSpPr>
        <p:spPr>
          <a:xfrm>
            <a:off x="1416907" y="2225418"/>
            <a:ext cx="9358186" cy="1098550"/>
          </a:xfrm>
          <a:prstGeom prst="rect">
            <a:avLst/>
          </a:prstGeom>
        </p:spPr>
        <p:txBody>
          <a:bodyPr/>
          <a:lstStyle>
            <a:lvl1pPr marL="0" indent="0">
              <a:buNone/>
              <a:defRPr sz="3600" b="1">
                <a:solidFill>
                  <a:schemeClr val="bg1"/>
                </a:solidFill>
              </a:defRPr>
            </a:lvl1pPr>
          </a:lstStyle>
          <a:p>
            <a:pPr algn="ctr">
              <a:lnSpc>
                <a:spcPct val="150000"/>
              </a:lnSpc>
            </a:pPr>
            <a:r>
              <a:rPr lang="en-US" sz="3600" b="1" dirty="0">
                <a:solidFill>
                  <a:schemeClr val="bg1"/>
                </a:solidFill>
                <a:latin typeface="Arial" panose="020B0604020202020204" pitchFamily="34" charset="0"/>
                <a:cs typeface="Arial" panose="020B0604020202020204" pitchFamily="34" charset="0"/>
              </a:rPr>
              <a:t>Keep Headline Short (White, Arial, 36)</a:t>
            </a:r>
          </a:p>
        </p:txBody>
      </p:sp>
      <p:sp>
        <p:nvSpPr>
          <p:cNvPr id="10" name="Text Placeholder 8">
            <a:extLst>
              <a:ext uri="{FF2B5EF4-FFF2-40B4-BE49-F238E27FC236}">
                <a16:creationId xmlns:a16="http://schemas.microsoft.com/office/drawing/2014/main" id="{0D6BD0A4-A9A2-AF46-B753-FD9626177518}"/>
              </a:ext>
            </a:extLst>
          </p:cNvPr>
          <p:cNvSpPr>
            <a:spLocks noGrp="1"/>
          </p:cNvSpPr>
          <p:nvPr>
            <p:ph type="body" sz="quarter" idx="13" hasCustomPrompt="1"/>
          </p:nvPr>
        </p:nvSpPr>
        <p:spPr>
          <a:xfrm>
            <a:off x="1417638" y="3402227"/>
            <a:ext cx="9356725" cy="7000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1" dirty="0">
                <a:solidFill>
                  <a:schemeClr val="bg1"/>
                </a:solidFill>
                <a:latin typeface="Arial" panose="020B0604020202020204" pitchFamily="34" charset="0"/>
                <a:cs typeface="Arial" panose="020B0604020202020204" pitchFamily="34" charset="0"/>
              </a:rPr>
              <a:t>Keep Subhead Short (White, Arial, 18)</a:t>
            </a:r>
            <a:endParaRPr lang="en-US" sz="1800" b="1" dirty="0">
              <a:solidFill>
                <a:schemeClr val="bg1"/>
              </a:solidFill>
              <a:latin typeface="Arial" panose="020B0604020202020204" pitchFamily="34" charset="0"/>
              <a:ea typeface="Roboto Slab" pitchFamily="2" charset="0"/>
              <a:cs typeface="Arial" panose="020B0604020202020204" pitchFamily="34" charset="0"/>
            </a:endParaRPr>
          </a:p>
        </p:txBody>
      </p:sp>
    </p:spTree>
    <p:extLst>
      <p:ext uri="{BB962C8B-B14F-4D97-AF65-F5344CB8AC3E}">
        <p14:creationId xmlns:p14="http://schemas.microsoft.com/office/powerpoint/2010/main" val="2144721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B4B0-D0C7-5E4B-BE1F-6768ADF5F406}"/>
              </a:ext>
            </a:extLst>
          </p:cNvPr>
          <p:cNvSpPr>
            <a:spLocks noGrp="1"/>
          </p:cNvSpPr>
          <p:nvPr>
            <p:ph type="title"/>
          </p:nvPr>
        </p:nvSpPr>
        <p:spPr>
          <a:xfrm>
            <a:off x="850900" y="1309687"/>
            <a:ext cx="8550275" cy="2852737"/>
          </a:xfrm>
        </p:spPr>
        <p:txBody>
          <a:bodyPr anchor="t" anchorCtr="0"/>
          <a:lstStyle>
            <a:lvl1pPr>
              <a:defRPr sz="4800">
                <a:latin typeface="+mj-lt"/>
              </a:defRPr>
            </a:lvl1pPr>
          </a:lstStyle>
          <a:p>
            <a:r>
              <a:rPr lang="en-US" dirty="0"/>
              <a:t>Click to edit Master title style</a:t>
            </a:r>
          </a:p>
        </p:txBody>
      </p:sp>
      <p:sp>
        <p:nvSpPr>
          <p:cNvPr id="3" name="Text Placeholder 2">
            <a:extLst>
              <a:ext uri="{FF2B5EF4-FFF2-40B4-BE49-F238E27FC236}">
                <a16:creationId xmlns:a16="http://schemas.microsoft.com/office/drawing/2014/main" id="{1CCA1117-0150-7941-B45F-7F8010D633FC}"/>
              </a:ext>
            </a:extLst>
          </p:cNvPr>
          <p:cNvSpPr>
            <a:spLocks noGrp="1"/>
          </p:cNvSpPr>
          <p:nvPr>
            <p:ph type="body" idx="1"/>
          </p:nvPr>
        </p:nvSpPr>
        <p:spPr>
          <a:xfrm>
            <a:off x="838199" y="746087"/>
            <a:ext cx="5953126" cy="471527"/>
          </a:xfrm>
        </p:spPr>
        <p:txBody>
          <a:bodyPr/>
          <a:lstStyle>
            <a:lvl1pPr marL="0" indent="0">
              <a:buNone/>
              <a:defRPr sz="2400" cap="all" baseline="0">
                <a:solidFill>
                  <a:schemeClr val="tx1">
                    <a:tint val="75000"/>
                  </a:schemeClr>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FEBC2B1A-35B5-4E4B-A6F3-C9D92CA09ABC}"/>
              </a:ext>
            </a:extLst>
          </p:cNvPr>
          <p:cNvSpPr>
            <a:spLocks noGrp="1"/>
          </p:cNvSpPr>
          <p:nvPr>
            <p:ph type="dt" sz="half" idx="10"/>
          </p:nvPr>
        </p:nvSpPr>
        <p:spPr/>
        <p:txBody>
          <a:bodyPr/>
          <a:lstStyle/>
          <a:p>
            <a:fld id="{33615B0B-3A9E-A745-9CDC-E0A012057232}" type="datetimeFigureOut">
              <a:rPr lang="en-US" smtClean="0"/>
              <a:t>9/22/23</a:t>
            </a:fld>
            <a:endParaRPr lang="en-US" dirty="0"/>
          </a:p>
        </p:txBody>
      </p:sp>
      <p:sp>
        <p:nvSpPr>
          <p:cNvPr id="5" name="Footer Placeholder 4">
            <a:extLst>
              <a:ext uri="{FF2B5EF4-FFF2-40B4-BE49-F238E27FC236}">
                <a16:creationId xmlns:a16="http://schemas.microsoft.com/office/drawing/2014/main" id="{EE0AE6D4-8C19-0342-BDCE-FA8D6FA103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2C09BE1-5ADB-2E4F-8B2E-F2A4325E0F82}"/>
              </a:ext>
            </a:extLst>
          </p:cNvPr>
          <p:cNvSpPr>
            <a:spLocks noGrp="1"/>
          </p:cNvSpPr>
          <p:nvPr>
            <p:ph type="sldNum" sz="quarter" idx="12"/>
          </p:nvPr>
        </p:nvSpPr>
        <p:spPr/>
        <p:txBody>
          <a:bodyPr/>
          <a:lstStyle/>
          <a:p>
            <a:fld id="{48516BB4-1102-3548-A3E6-712D838AE885}" type="slidenum">
              <a:rPr lang="en-US" smtClean="0"/>
              <a:t>‹#›</a:t>
            </a:fld>
            <a:endParaRPr lang="en-US" dirty="0"/>
          </a:p>
        </p:txBody>
      </p:sp>
    </p:spTree>
    <p:extLst>
      <p:ext uri="{BB962C8B-B14F-4D97-AF65-F5344CB8AC3E}">
        <p14:creationId xmlns:p14="http://schemas.microsoft.com/office/powerpoint/2010/main" val="2988810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8681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ain content">
    <p:spTree>
      <p:nvGrpSpPr>
        <p:cNvPr id="1" name=""/>
        <p:cNvGrpSpPr/>
        <p:nvPr/>
      </p:nvGrpSpPr>
      <p:grpSpPr>
        <a:xfrm>
          <a:off x="0" y="0"/>
          <a:ext cx="0" cy="0"/>
          <a:chOff x="0" y="0"/>
          <a:chExt cx="0" cy="0"/>
        </a:xfrm>
      </p:grpSpPr>
      <p:sp>
        <p:nvSpPr>
          <p:cNvPr id="5" name="Text Placeholder 18"/>
          <p:cNvSpPr>
            <a:spLocks noGrp="1"/>
          </p:cNvSpPr>
          <p:nvPr>
            <p:ph type="body" sz="quarter" idx="10" hasCustomPrompt="1"/>
          </p:nvPr>
        </p:nvSpPr>
        <p:spPr>
          <a:xfrm>
            <a:off x="365204" y="2020589"/>
            <a:ext cx="8088514" cy="738514"/>
          </a:xfrm>
          <a:prstGeom prst="rect">
            <a:avLst/>
          </a:prstGeom>
        </p:spPr>
        <p:txBody>
          <a:bodyPr/>
          <a:lstStyle>
            <a:lvl1pPr marL="0" indent="0">
              <a:buNone/>
              <a:defRPr sz="3600" b="1">
                <a:ln>
                  <a:noFill/>
                </a:ln>
                <a:solidFill>
                  <a:schemeClr val="accent2"/>
                </a:solidFill>
                <a:latin typeface="+mj-lt"/>
              </a:defRPr>
            </a:lvl1pPr>
          </a:lstStyle>
          <a:p>
            <a:r>
              <a:rPr lang="en-US" sz="3600" dirty="0">
                <a:solidFill>
                  <a:srgbClr val="007A83"/>
                </a:solidFill>
                <a:latin typeface="Arial" panose="020B0604020202020204" pitchFamily="34" charset="0"/>
                <a:ea typeface="Roboto Slab" pitchFamily="2" charset="0"/>
                <a:cs typeface="Arial" panose="020B0604020202020204" pitchFamily="34" charset="0"/>
              </a:rPr>
              <a:t>Headline Teal, Arial, Bold, 36</a:t>
            </a:r>
          </a:p>
        </p:txBody>
      </p:sp>
      <p:sp>
        <p:nvSpPr>
          <p:cNvPr id="6" name="Text Placeholder 18"/>
          <p:cNvSpPr>
            <a:spLocks noGrp="1"/>
          </p:cNvSpPr>
          <p:nvPr>
            <p:ph type="body" sz="quarter" idx="11" hasCustomPrompt="1"/>
          </p:nvPr>
        </p:nvSpPr>
        <p:spPr>
          <a:xfrm>
            <a:off x="365205" y="3112111"/>
            <a:ext cx="8088514" cy="537805"/>
          </a:xfrm>
          <a:prstGeom prst="rect">
            <a:avLst/>
          </a:prstGeom>
        </p:spPr>
        <p:txBody>
          <a:bodyPr/>
          <a:lstStyle>
            <a:lvl1pPr marL="0" marR="0" indent="0" algn="l" defTabSz="914400" rtl="0" eaLnBrk="1" fontAlgn="auto" latinLnBrk="0" hangingPunct="1">
              <a:lnSpc>
                <a:spcPct val="100000"/>
              </a:lnSpc>
              <a:spcBef>
                <a:spcPts val="1000"/>
              </a:spcBef>
              <a:spcAft>
                <a:spcPts val="900"/>
              </a:spcAft>
              <a:buClrTx/>
              <a:buSzTx/>
              <a:buFont typeface="Arial" panose="020B0604020202020204" pitchFamily="34" charset="0"/>
              <a:buNone/>
              <a:defRPr sz="1800" b="1" i="0">
                <a:ln>
                  <a:noFill/>
                </a:ln>
                <a:solidFill>
                  <a:schemeClr val="accent2"/>
                </a:solidFill>
                <a:latin typeface="Arial" panose="020B0604020202020204" pitchFamily="34" charset="0"/>
                <a:cs typeface="Arial" panose="020B0604020202020204" pitchFamily="34" charset="0"/>
              </a:defRPr>
            </a:lvl1pPr>
          </a:lstStyle>
          <a:p>
            <a:pPr>
              <a:spcAft>
                <a:spcPts val="900"/>
              </a:spcAft>
            </a:pPr>
            <a:r>
              <a:rPr lang="en-US" b="1" dirty="0">
                <a:solidFill>
                  <a:srgbClr val="007C86"/>
                </a:solidFill>
                <a:latin typeface="Arial" panose="020B0604020202020204" pitchFamily="34" charset="0"/>
                <a:ea typeface="Roboto Slab" pitchFamily="2" charset="0"/>
                <a:cs typeface="Arial" panose="020B0604020202020204" pitchFamily="34" charset="0"/>
              </a:rPr>
              <a:t>Subhead (Teal, Arial, Bold, 18 Point)</a:t>
            </a:r>
          </a:p>
        </p:txBody>
      </p:sp>
      <p:sp>
        <p:nvSpPr>
          <p:cNvPr id="3" name="Text Placeholder 2"/>
          <p:cNvSpPr>
            <a:spLocks noGrp="1"/>
          </p:cNvSpPr>
          <p:nvPr>
            <p:ph type="body" sz="quarter" idx="12" hasCustomPrompt="1"/>
          </p:nvPr>
        </p:nvSpPr>
        <p:spPr>
          <a:xfrm>
            <a:off x="365125" y="3819525"/>
            <a:ext cx="8088593" cy="202088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defRPr sz="18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defRPr/>
            </a:pPr>
            <a:r>
              <a:rPr lang="en-US" dirty="0">
                <a:latin typeface="Arial" panose="020B0604020202020204" pitchFamily="34" charset="0"/>
                <a:ea typeface="Roboto Slab" pitchFamily="2" charset="0"/>
                <a:cs typeface="Arial" panose="020B0604020202020204" pitchFamily="34" charset="0"/>
              </a:rPr>
              <a:t>Main copy is black, Arial, 18 point. Try to keep blocks of text to a minimum. Edit down copy as much as possible. </a:t>
            </a:r>
          </a:p>
          <a:p>
            <a:pPr lvl="0"/>
            <a:endParaRPr lang="en-US" dirty="0"/>
          </a:p>
        </p:txBody>
      </p:sp>
    </p:spTree>
    <p:extLst>
      <p:ext uri="{BB962C8B-B14F-4D97-AF65-F5344CB8AC3E}">
        <p14:creationId xmlns:p14="http://schemas.microsoft.com/office/powerpoint/2010/main" val="2409935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ain content with photo">
    <p:spTree>
      <p:nvGrpSpPr>
        <p:cNvPr id="1" name=""/>
        <p:cNvGrpSpPr/>
        <p:nvPr/>
      </p:nvGrpSpPr>
      <p:grpSpPr>
        <a:xfrm>
          <a:off x="0" y="0"/>
          <a:ext cx="0" cy="0"/>
          <a:chOff x="0" y="0"/>
          <a:chExt cx="0" cy="0"/>
        </a:xfrm>
      </p:grpSpPr>
      <p:sp>
        <p:nvSpPr>
          <p:cNvPr id="5" name="Text Placeholder 18"/>
          <p:cNvSpPr>
            <a:spLocks noGrp="1"/>
          </p:cNvSpPr>
          <p:nvPr>
            <p:ph type="body" sz="quarter" idx="10" hasCustomPrompt="1"/>
          </p:nvPr>
        </p:nvSpPr>
        <p:spPr>
          <a:xfrm>
            <a:off x="365204" y="2020589"/>
            <a:ext cx="7745412" cy="738514"/>
          </a:xfrm>
          <a:prstGeom prst="rect">
            <a:avLst/>
          </a:prstGeom>
        </p:spPr>
        <p:txBody>
          <a:bodyPr/>
          <a:lstStyle>
            <a:lvl1pPr marL="0" indent="0">
              <a:buNone/>
              <a:defRPr sz="3600" b="1">
                <a:ln>
                  <a:noFill/>
                </a:ln>
                <a:solidFill>
                  <a:schemeClr val="accent2"/>
                </a:solidFill>
                <a:latin typeface="+mj-lt"/>
              </a:defRPr>
            </a:lvl1pPr>
          </a:lstStyle>
          <a:p>
            <a:r>
              <a:rPr lang="en-US" sz="3600" dirty="0">
                <a:solidFill>
                  <a:srgbClr val="007A83"/>
                </a:solidFill>
                <a:latin typeface="Arial" panose="020B0604020202020204" pitchFamily="34" charset="0"/>
                <a:ea typeface="Roboto Slab" pitchFamily="2" charset="0"/>
                <a:cs typeface="Arial" panose="020B0604020202020204" pitchFamily="34" charset="0"/>
              </a:rPr>
              <a:t>Headline Teal, Arial, Bold, 36</a:t>
            </a:r>
          </a:p>
        </p:txBody>
      </p:sp>
      <p:sp>
        <p:nvSpPr>
          <p:cNvPr id="6" name="Text Placeholder 18"/>
          <p:cNvSpPr>
            <a:spLocks noGrp="1"/>
          </p:cNvSpPr>
          <p:nvPr>
            <p:ph type="body" sz="quarter" idx="11" hasCustomPrompt="1"/>
          </p:nvPr>
        </p:nvSpPr>
        <p:spPr>
          <a:xfrm>
            <a:off x="365204" y="3112111"/>
            <a:ext cx="7745421" cy="537805"/>
          </a:xfrm>
          <a:prstGeom prst="rect">
            <a:avLst/>
          </a:prstGeom>
        </p:spPr>
        <p:txBody>
          <a:bodyPr/>
          <a:lstStyle>
            <a:lvl1pPr marL="0" marR="0" indent="0" algn="l" defTabSz="914400" rtl="0" eaLnBrk="1" fontAlgn="auto" latinLnBrk="0" hangingPunct="1">
              <a:lnSpc>
                <a:spcPct val="100000"/>
              </a:lnSpc>
              <a:spcBef>
                <a:spcPts val="1000"/>
              </a:spcBef>
              <a:spcAft>
                <a:spcPts val="900"/>
              </a:spcAft>
              <a:buClrTx/>
              <a:buSzTx/>
              <a:buFont typeface="Arial" panose="020B0604020202020204" pitchFamily="34" charset="0"/>
              <a:buNone/>
              <a:defRPr sz="1800" b="1" i="0">
                <a:ln>
                  <a:noFill/>
                </a:ln>
                <a:solidFill>
                  <a:schemeClr val="accent2"/>
                </a:solidFill>
                <a:latin typeface="Arial" panose="020B0604020202020204" pitchFamily="34" charset="0"/>
                <a:cs typeface="Arial" panose="020B0604020202020204" pitchFamily="34" charset="0"/>
              </a:defRPr>
            </a:lvl1pPr>
          </a:lstStyle>
          <a:p>
            <a:pPr>
              <a:spcAft>
                <a:spcPts val="900"/>
              </a:spcAft>
            </a:pPr>
            <a:r>
              <a:rPr lang="en-US" b="1" dirty="0">
                <a:solidFill>
                  <a:srgbClr val="007C86"/>
                </a:solidFill>
                <a:latin typeface="Arial" panose="020B0604020202020204" pitchFamily="34" charset="0"/>
                <a:ea typeface="Roboto Slab" pitchFamily="2" charset="0"/>
                <a:cs typeface="Arial" panose="020B0604020202020204" pitchFamily="34" charset="0"/>
              </a:rPr>
              <a:t>Subhead (Teal, Arial, Bold, 18 Point)</a:t>
            </a:r>
          </a:p>
        </p:txBody>
      </p:sp>
      <p:sp>
        <p:nvSpPr>
          <p:cNvPr id="3" name="Text Placeholder 2"/>
          <p:cNvSpPr>
            <a:spLocks noGrp="1"/>
          </p:cNvSpPr>
          <p:nvPr>
            <p:ph type="body" sz="quarter" idx="12" hasCustomPrompt="1"/>
          </p:nvPr>
        </p:nvSpPr>
        <p:spPr>
          <a:xfrm>
            <a:off x="365125" y="3819525"/>
            <a:ext cx="7745491" cy="202088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defRPr sz="18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defRPr/>
            </a:pPr>
            <a:r>
              <a:rPr lang="en-US" dirty="0">
                <a:latin typeface="Arial" panose="020B0604020202020204" pitchFamily="34" charset="0"/>
                <a:ea typeface="Roboto Slab" pitchFamily="2" charset="0"/>
                <a:cs typeface="Arial" panose="020B0604020202020204" pitchFamily="34" charset="0"/>
              </a:rPr>
              <a:t>Main copy is black, Arial, 18 point. Try to keep blocks of text to a minimum. Edit down copy as much as possible. </a:t>
            </a:r>
          </a:p>
          <a:p>
            <a:pPr lvl="0"/>
            <a:endParaRPr lang="en-US" dirty="0"/>
          </a:p>
        </p:txBody>
      </p:sp>
      <p:sp>
        <p:nvSpPr>
          <p:cNvPr id="7" name="Picture Placeholder 7"/>
          <p:cNvSpPr>
            <a:spLocks noGrp="1"/>
          </p:cNvSpPr>
          <p:nvPr>
            <p:ph type="pic" sz="quarter" idx="13" hasCustomPrompt="1"/>
          </p:nvPr>
        </p:nvSpPr>
        <p:spPr>
          <a:xfrm>
            <a:off x="8163697" y="2020589"/>
            <a:ext cx="3469326" cy="3819824"/>
          </a:xfrm>
          <a:prstGeom prst="rect">
            <a:avLst/>
          </a:prstGeom>
        </p:spPr>
        <p:txBody>
          <a:bodyPr/>
          <a:lstStyle>
            <a:lvl1pPr marL="0" indent="0" algn="ctr">
              <a:buNone/>
              <a:defRPr sz="2000" baseline="0">
                <a:solidFill>
                  <a:srgbClr val="007C86"/>
                </a:solidFill>
                <a:latin typeface="Arial" panose="020B0604020202020204" pitchFamily="34" charset="0"/>
                <a:cs typeface="Arial" panose="020B0604020202020204" pitchFamily="34" charset="0"/>
              </a:defRPr>
            </a:lvl1pPr>
          </a:lstStyle>
          <a:p>
            <a:endParaRPr lang="en-US" dirty="0"/>
          </a:p>
          <a:p>
            <a:endParaRPr lang="en-US" dirty="0"/>
          </a:p>
          <a:p>
            <a:endParaRPr lang="en-US" dirty="0"/>
          </a:p>
          <a:p>
            <a:r>
              <a:rPr lang="en-US" dirty="0"/>
              <a:t>Click on photo icon </a:t>
            </a:r>
            <a:br>
              <a:rPr lang="en-US" dirty="0"/>
            </a:br>
            <a:r>
              <a:rPr lang="en-US" dirty="0"/>
              <a:t>to add image</a:t>
            </a:r>
          </a:p>
        </p:txBody>
      </p:sp>
    </p:spTree>
    <p:extLst>
      <p:ext uri="{BB962C8B-B14F-4D97-AF65-F5344CB8AC3E}">
        <p14:creationId xmlns:p14="http://schemas.microsoft.com/office/powerpoint/2010/main" val="2892068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20" name="Text Placeholder 18"/>
          <p:cNvSpPr>
            <a:spLocks noGrp="1"/>
          </p:cNvSpPr>
          <p:nvPr>
            <p:ph type="body" sz="quarter" idx="10" hasCustomPrompt="1"/>
          </p:nvPr>
        </p:nvSpPr>
        <p:spPr>
          <a:xfrm>
            <a:off x="365203" y="2020589"/>
            <a:ext cx="8794671" cy="738514"/>
          </a:xfrm>
          <a:prstGeom prst="rect">
            <a:avLst/>
          </a:prstGeom>
        </p:spPr>
        <p:txBody>
          <a:bodyPr/>
          <a:lstStyle>
            <a:lvl1pPr marL="0" indent="0">
              <a:buNone/>
              <a:defRPr sz="3600" b="1" i="0">
                <a:ln>
                  <a:noFill/>
                </a:ln>
                <a:solidFill>
                  <a:schemeClr val="accent2"/>
                </a:solidFill>
                <a:latin typeface="Arial" panose="020B0604020202020204" pitchFamily="34" charset="0"/>
                <a:cs typeface="Arial" panose="020B0604020202020204" pitchFamily="34" charset="0"/>
              </a:defRPr>
            </a:lvl1pPr>
          </a:lstStyle>
          <a:p>
            <a:r>
              <a:rPr lang="en-US" sz="3600" dirty="0">
                <a:solidFill>
                  <a:srgbClr val="007A83"/>
                </a:solidFill>
                <a:latin typeface="Arial" panose="020B0604020202020204" pitchFamily="34" charset="0"/>
                <a:ea typeface="Roboto Slab" pitchFamily="2" charset="0"/>
                <a:cs typeface="Arial" panose="020B0604020202020204" pitchFamily="34" charset="0"/>
              </a:rPr>
              <a:t>Headline Teal, Arial, Bold, 36</a:t>
            </a:r>
          </a:p>
        </p:txBody>
      </p:sp>
      <p:sp>
        <p:nvSpPr>
          <p:cNvPr id="3" name="Text Placeholder 2"/>
          <p:cNvSpPr>
            <a:spLocks noGrp="1"/>
          </p:cNvSpPr>
          <p:nvPr>
            <p:ph type="body" sz="quarter" idx="12" hasCustomPrompt="1"/>
          </p:nvPr>
        </p:nvSpPr>
        <p:spPr>
          <a:xfrm>
            <a:off x="365125" y="3773488"/>
            <a:ext cx="8794750" cy="2389187"/>
          </a:xfrm>
          <a:prstGeom prst="rect">
            <a:avLst/>
          </a:prstGeom>
        </p:spPr>
        <p:txBody>
          <a:bodyPr/>
          <a:lstStyle>
            <a:lvl1pPr marL="0" indent="0">
              <a:spcBef>
                <a:spcPts val="600"/>
              </a:spcBef>
              <a:spcAft>
                <a:spcPts val="600"/>
              </a:spcAft>
              <a:buClr>
                <a:srgbClr val="007A83"/>
              </a:buClr>
              <a:buFont typeface="Arial" panose="020B0604020202020204" pitchFamily="34" charset="0"/>
              <a:buChar char="•"/>
              <a:tabLst>
                <a:tab pos="633095" algn="l"/>
              </a:tabLst>
              <a:defRPr sz="1800">
                <a:latin typeface="Arial" panose="020B0604020202020204" pitchFamily="34" charset="0"/>
                <a:cs typeface="Arial" panose="020B0604020202020204" pitchFamily="34" charset="0"/>
              </a:defRPr>
            </a:lvl1pPr>
          </a:lstStyle>
          <a:p>
            <a:pPr marL="285750" indent="-285750">
              <a:spcBef>
                <a:spcPts val="600"/>
              </a:spcBef>
              <a:spcAft>
                <a:spcPts val="600"/>
              </a:spcAft>
              <a:buClr>
                <a:srgbClr val="007A83"/>
              </a:buClr>
              <a:buFont typeface="Arial" panose="020B0604020202020204" pitchFamily="34" charset="0"/>
              <a:buChar char="•"/>
              <a:tabLst>
                <a:tab pos="633095" algn="l"/>
              </a:tabLst>
            </a:pPr>
            <a:r>
              <a:rPr lang="en-US" dirty="0">
                <a:latin typeface="Arial" panose="020B0604020202020204" pitchFamily="34" charset="0"/>
                <a:ea typeface="Roboto Slab" pitchFamily="2" charset="0"/>
                <a:cs typeface="Arial" panose="020B0604020202020204" pitchFamily="34" charset="0"/>
              </a:rPr>
              <a:t>Black, Arial, 18 point</a:t>
            </a:r>
          </a:p>
          <a:p>
            <a:pPr marL="285750" indent="-285750">
              <a:spcBef>
                <a:spcPts val="600"/>
              </a:spcBef>
              <a:spcAft>
                <a:spcPts val="600"/>
              </a:spcAft>
              <a:buClr>
                <a:srgbClr val="007A83"/>
              </a:buClr>
              <a:buFont typeface="Arial" panose="020B0604020202020204" pitchFamily="34" charset="0"/>
              <a:buChar char="•"/>
              <a:tabLst>
                <a:tab pos="633095" algn="l"/>
              </a:tabLst>
            </a:pPr>
            <a:r>
              <a:rPr lang="en-US" dirty="0">
                <a:latin typeface="Arial" panose="020B0604020202020204" pitchFamily="34" charset="0"/>
                <a:ea typeface="Roboto Slab" pitchFamily="2" charset="0"/>
                <a:cs typeface="Arial" panose="020B0604020202020204" pitchFamily="34" charset="0"/>
              </a:rPr>
              <a:t>Try to use as few words as possible in your PPP</a:t>
            </a:r>
          </a:p>
          <a:p>
            <a:pPr marL="285750" indent="-285750">
              <a:spcBef>
                <a:spcPts val="600"/>
              </a:spcBef>
              <a:spcAft>
                <a:spcPts val="600"/>
              </a:spcAft>
              <a:buClr>
                <a:srgbClr val="007A83"/>
              </a:buClr>
              <a:buFont typeface="Arial" panose="020B0604020202020204" pitchFamily="34" charset="0"/>
              <a:buChar char="•"/>
              <a:tabLst>
                <a:tab pos="633095" algn="l"/>
              </a:tabLst>
            </a:pPr>
            <a:r>
              <a:rPr lang="en-US" dirty="0">
                <a:latin typeface="Arial" panose="020B0604020202020204" pitchFamily="34" charset="0"/>
                <a:ea typeface="Roboto Slab" pitchFamily="2" charset="0"/>
                <a:cs typeface="Arial" panose="020B0604020202020204" pitchFamily="34" charset="0"/>
              </a:rPr>
              <a:t>You want people to listen to your presentation rather than read the slide</a:t>
            </a:r>
          </a:p>
          <a:p>
            <a:pPr marL="285750" indent="-285750">
              <a:spcBef>
                <a:spcPts val="600"/>
              </a:spcBef>
              <a:spcAft>
                <a:spcPts val="600"/>
              </a:spcAft>
              <a:buClr>
                <a:srgbClr val="007A83"/>
              </a:buClr>
              <a:buFont typeface="Arial" panose="020B0604020202020204" pitchFamily="34" charset="0"/>
              <a:buChar char="•"/>
              <a:tabLst>
                <a:tab pos="633095" algn="l"/>
              </a:tabLst>
            </a:pPr>
            <a:r>
              <a:rPr lang="en-US" dirty="0">
                <a:latin typeface="Arial" panose="020B0604020202020204" pitchFamily="34" charset="0"/>
                <a:ea typeface="Roboto Slab" pitchFamily="2" charset="0"/>
                <a:cs typeface="Arial" panose="020B0604020202020204" pitchFamily="34" charset="0"/>
              </a:rPr>
              <a:t>If you have copy that can’t be edited down, break it up into more slides</a:t>
            </a:r>
          </a:p>
          <a:p>
            <a:pPr marL="285750" indent="-285750">
              <a:spcBef>
                <a:spcPts val="600"/>
              </a:spcBef>
              <a:spcAft>
                <a:spcPts val="600"/>
              </a:spcAft>
              <a:buClr>
                <a:srgbClr val="007A83"/>
              </a:buClr>
              <a:buFont typeface="Arial" panose="020B0604020202020204" pitchFamily="34" charset="0"/>
              <a:buChar char="•"/>
              <a:tabLst>
                <a:tab pos="633095" algn="l"/>
              </a:tabLst>
            </a:pPr>
            <a:r>
              <a:rPr lang="en-US" dirty="0">
                <a:latin typeface="Arial" panose="020B0604020202020204" pitchFamily="34" charset="0"/>
                <a:ea typeface="Roboto Slab" pitchFamily="2" charset="0"/>
                <a:cs typeface="Arial" panose="020B0604020202020204" pitchFamily="34" charset="0"/>
              </a:rPr>
              <a:t>Leave as much white space on the page as possible</a:t>
            </a:r>
          </a:p>
        </p:txBody>
      </p:sp>
      <p:sp>
        <p:nvSpPr>
          <p:cNvPr id="8" name="Text Placeholder 7"/>
          <p:cNvSpPr>
            <a:spLocks noGrp="1"/>
          </p:cNvSpPr>
          <p:nvPr>
            <p:ph type="body" sz="quarter" idx="13" hasCustomPrompt="1"/>
          </p:nvPr>
        </p:nvSpPr>
        <p:spPr>
          <a:xfrm>
            <a:off x="365125" y="2835275"/>
            <a:ext cx="8794750" cy="7064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defRPr sz="18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defRPr/>
            </a:pPr>
            <a:r>
              <a:rPr lang="en-US" b="1" dirty="0">
                <a:solidFill>
                  <a:srgbClr val="007C86"/>
                </a:solidFill>
                <a:latin typeface="Arial" panose="020B0604020202020204" pitchFamily="34" charset="0"/>
                <a:ea typeface="Roboto Slab" pitchFamily="2" charset="0"/>
                <a:cs typeface="Arial" panose="020B0604020202020204" pitchFamily="34" charset="0"/>
              </a:rPr>
              <a:t>Subhead (WRA Teal, Arial Bold, 18 Point. Solid, Round Circle Bullets.)</a:t>
            </a:r>
          </a:p>
          <a:p>
            <a:pPr lvl="0"/>
            <a:endParaRPr lang="en-US" dirty="0"/>
          </a:p>
        </p:txBody>
      </p:sp>
    </p:spTree>
    <p:extLst>
      <p:ext uri="{BB962C8B-B14F-4D97-AF65-F5344CB8AC3E}">
        <p14:creationId xmlns:p14="http://schemas.microsoft.com/office/powerpoint/2010/main" val="3814091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ed content with photo">
    <p:spTree>
      <p:nvGrpSpPr>
        <p:cNvPr id="1" name=""/>
        <p:cNvGrpSpPr/>
        <p:nvPr/>
      </p:nvGrpSpPr>
      <p:grpSpPr>
        <a:xfrm>
          <a:off x="0" y="0"/>
          <a:ext cx="0" cy="0"/>
          <a:chOff x="0" y="0"/>
          <a:chExt cx="0" cy="0"/>
        </a:xfrm>
      </p:grpSpPr>
      <p:sp>
        <p:nvSpPr>
          <p:cNvPr id="20" name="Text Placeholder 18"/>
          <p:cNvSpPr>
            <a:spLocks noGrp="1"/>
          </p:cNvSpPr>
          <p:nvPr>
            <p:ph type="body" sz="quarter" idx="10" hasCustomPrompt="1"/>
          </p:nvPr>
        </p:nvSpPr>
        <p:spPr>
          <a:xfrm>
            <a:off x="365204" y="2020589"/>
            <a:ext cx="7745412" cy="738514"/>
          </a:xfrm>
          <a:prstGeom prst="rect">
            <a:avLst/>
          </a:prstGeom>
        </p:spPr>
        <p:txBody>
          <a:bodyPr/>
          <a:lstStyle>
            <a:lvl1pPr marL="0" indent="0">
              <a:buNone/>
              <a:defRPr sz="3600" b="1" i="0">
                <a:ln>
                  <a:noFill/>
                </a:ln>
                <a:solidFill>
                  <a:schemeClr val="accent2"/>
                </a:solidFill>
                <a:latin typeface="Arial" panose="020B0604020202020204" pitchFamily="34" charset="0"/>
                <a:cs typeface="Arial" panose="020B0604020202020204" pitchFamily="34" charset="0"/>
              </a:defRPr>
            </a:lvl1pPr>
          </a:lstStyle>
          <a:p>
            <a:r>
              <a:rPr lang="en-US" sz="3600" dirty="0">
                <a:solidFill>
                  <a:srgbClr val="007A83"/>
                </a:solidFill>
                <a:latin typeface="Arial" panose="020B0604020202020204" pitchFamily="34" charset="0"/>
                <a:ea typeface="Roboto Slab" pitchFamily="2" charset="0"/>
                <a:cs typeface="Arial" panose="020B0604020202020204" pitchFamily="34" charset="0"/>
              </a:rPr>
              <a:t>Headline Teal, Arial, Bold, 36</a:t>
            </a:r>
          </a:p>
        </p:txBody>
      </p:sp>
      <p:sp>
        <p:nvSpPr>
          <p:cNvPr id="3" name="Text Placeholder 2"/>
          <p:cNvSpPr>
            <a:spLocks noGrp="1"/>
          </p:cNvSpPr>
          <p:nvPr>
            <p:ph type="body" sz="quarter" idx="12" hasCustomPrompt="1"/>
          </p:nvPr>
        </p:nvSpPr>
        <p:spPr>
          <a:xfrm>
            <a:off x="365125" y="3773488"/>
            <a:ext cx="7745413" cy="2157471"/>
          </a:xfrm>
          <a:prstGeom prst="rect">
            <a:avLst/>
          </a:prstGeom>
        </p:spPr>
        <p:txBody>
          <a:bodyPr/>
          <a:lstStyle>
            <a:lvl1pPr marL="0" indent="0">
              <a:spcBef>
                <a:spcPts val="600"/>
              </a:spcBef>
              <a:spcAft>
                <a:spcPts val="600"/>
              </a:spcAft>
              <a:buClr>
                <a:srgbClr val="007A83"/>
              </a:buClr>
              <a:buFont typeface="Arial" panose="020B0604020202020204" pitchFamily="34" charset="0"/>
              <a:buChar char="•"/>
              <a:tabLst>
                <a:tab pos="633095" algn="l"/>
              </a:tabLst>
              <a:defRPr sz="1800">
                <a:latin typeface="Arial" panose="020B0604020202020204" pitchFamily="34" charset="0"/>
                <a:cs typeface="Arial" panose="020B0604020202020204" pitchFamily="34" charset="0"/>
              </a:defRPr>
            </a:lvl1pPr>
          </a:lstStyle>
          <a:p>
            <a:pPr marL="285750" indent="-285750">
              <a:spcBef>
                <a:spcPts val="600"/>
              </a:spcBef>
              <a:spcAft>
                <a:spcPts val="600"/>
              </a:spcAft>
              <a:buClr>
                <a:srgbClr val="007A83"/>
              </a:buClr>
              <a:buFont typeface="Arial" panose="020B0604020202020204" pitchFamily="34" charset="0"/>
              <a:buChar char="•"/>
              <a:tabLst>
                <a:tab pos="633095" algn="l"/>
              </a:tabLst>
            </a:pPr>
            <a:r>
              <a:rPr lang="en-US" dirty="0">
                <a:latin typeface="Arial" panose="020B0604020202020204" pitchFamily="34" charset="0"/>
                <a:ea typeface="Roboto Slab" pitchFamily="2" charset="0"/>
                <a:cs typeface="Arial" panose="020B0604020202020204" pitchFamily="34" charset="0"/>
              </a:rPr>
              <a:t>Black, Arial, 18 point</a:t>
            </a:r>
          </a:p>
          <a:p>
            <a:pPr marL="285750" indent="-285750">
              <a:spcBef>
                <a:spcPts val="600"/>
              </a:spcBef>
              <a:spcAft>
                <a:spcPts val="600"/>
              </a:spcAft>
              <a:buClr>
                <a:srgbClr val="007A83"/>
              </a:buClr>
              <a:buFont typeface="Arial" panose="020B0604020202020204" pitchFamily="34" charset="0"/>
              <a:buChar char="•"/>
              <a:tabLst>
                <a:tab pos="633095" algn="l"/>
              </a:tabLst>
            </a:pPr>
            <a:r>
              <a:rPr lang="en-US" dirty="0">
                <a:latin typeface="Arial" panose="020B0604020202020204" pitchFamily="34" charset="0"/>
                <a:ea typeface="Roboto Slab" pitchFamily="2" charset="0"/>
                <a:cs typeface="Arial" panose="020B0604020202020204" pitchFamily="34" charset="0"/>
              </a:rPr>
              <a:t>Try to use as few words as possible in your PPP</a:t>
            </a:r>
          </a:p>
          <a:p>
            <a:pPr marL="285750" indent="-285750">
              <a:spcBef>
                <a:spcPts val="600"/>
              </a:spcBef>
              <a:spcAft>
                <a:spcPts val="600"/>
              </a:spcAft>
              <a:buClr>
                <a:srgbClr val="007A83"/>
              </a:buClr>
              <a:buFont typeface="Arial" panose="020B0604020202020204" pitchFamily="34" charset="0"/>
              <a:buChar char="•"/>
              <a:tabLst>
                <a:tab pos="633095" algn="l"/>
              </a:tabLst>
            </a:pPr>
            <a:r>
              <a:rPr lang="en-US" dirty="0">
                <a:latin typeface="Arial" panose="020B0604020202020204" pitchFamily="34" charset="0"/>
                <a:ea typeface="Roboto Slab" pitchFamily="2" charset="0"/>
                <a:cs typeface="Arial" panose="020B0604020202020204" pitchFamily="34" charset="0"/>
              </a:rPr>
              <a:t>You want people to listen to your presentation rather than read the slide</a:t>
            </a:r>
          </a:p>
          <a:p>
            <a:pPr marL="285750" indent="-285750">
              <a:spcBef>
                <a:spcPts val="600"/>
              </a:spcBef>
              <a:spcAft>
                <a:spcPts val="600"/>
              </a:spcAft>
              <a:buClr>
                <a:srgbClr val="007A83"/>
              </a:buClr>
              <a:buFont typeface="Arial" panose="020B0604020202020204" pitchFamily="34" charset="0"/>
              <a:buChar char="•"/>
              <a:tabLst>
                <a:tab pos="633095" algn="l"/>
              </a:tabLst>
            </a:pPr>
            <a:r>
              <a:rPr lang="en-US" dirty="0">
                <a:latin typeface="Arial" panose="020B0604020202020204" pitchFamily="34" charset="0"/>
                <a:ea typeface="Roboto Slab" pitchFamily="2" charset="0"/>
                <a:cs typeface="Arial" panose="020B0604020202020204" pitchFamily="34" charset="0"/>
              </a:rPr>
              <a:t>If you have copy that can’t be edited down, break it up into more slides</a:t>
            </a:r>
          </a:p>
          <a:p>
            <a:pPr marL="285750" indent="-285750">
              <a:spcBef>
                <a:spcPts val="600"/>
              </a:spcBef>
              <a:spcAft>
                <a:spcPts val="600"/>
              </a:spcAft>
              <a:buClr>
                <a:srgbClr val="007A83"/>
              </a:buClr>
              <a:buFont typeface="Arial" panose="020B0604020202020204" pitchFamily="34" charset="0"/>
              <a:buChar char="•"/>
              <a:tabLst>
                <a:tab pos="633095" algn="l"/>
              </a:tabLst>
            </a:pPr>
            <a:r>
              <a:rPr lang="en-US" dirty="0">
                <a:latin typeface="Arial" panose="020B0604020202020204" pitchFamily="34" charset="0"/>
                <a:ea typeface="Roboto Slab" pitchFamily="2" charset="0"/>
                <a:cs typeface="Arial" panose="020B0604020202020204" pitchFamily="34" charset="0"/>
              </a:rPr>
              <a:t>Leave as much white space on the page as possible</a:t>
            </a:r>
          </a:p>
        </p:txBody>
      </p:sp>
      <p:sp>
        <p:nvSpPr>
          <p:cNvPr id="8" name="Text Placeholder 7"/>
          <p:cNvSpPr>
            <a:spLocks noGrp="1"/>
          </p:cNvSpPr>
          <p:nvPr>
            <p:ph type="body" sz="quarter" idx="13" hasCustomPrompt="1"/>
          </p:nvPr>
        </p:nvSpPr>
        <p:spPr>
          <a:xfrm>
            <a:off x="365125" y="2835275"/>
            <a:ext cx="7745413" cy="7064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defRPr sz="1800" b="1" i="0">
                <a:solidFill>
                  <a:schemeClr val="accent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Tx/>
              <a:buNone/>
              <a:defRPr/>
            </a:pPr>
            <a:r>
              <a:rPr lang="en-US" b="1" dirty="0">
                <a:solidFill>
                  <a:srgbClr val="007C86"/>
                </a:solidFill>
                <a:latin typeface="Arial" panose="020B0604020202020204" pitchFamily="34" charset="0"/>
                <a:ea typeface="Roboto Slab" pitchFamily="2" charset="0"/>
                <a:cs typeface="Arial" panose="020B0604020202020204" pitchFamily="34" charset="0"/>
              </a:rPr>
              <a:t>Subhead (WRA Teal, Arial Bold, 18 Point. Solid, Round Circle Bullets.)</a:t>
            </a:r>
          </a:p>
          <a:p>
            <a:pPr lvl="0"/>
            <a:endParaRPr lang="en-US" dirty="0"/>
          </a:p>
        </p:txBody>
      </p:sp>
      <p:sp>
        <p:nvSpPr>
          <p:cNvPr id="5" name="Picture Placeholder 7"/>
          <p:cNvSpPr>
            <a:spLocks noGrp="1"/>
          </p:cNvSpPr>
          <p:nvPr>
            <p:ph type="pic" sz="quarter" idx="14" hasCustomPrompt="1"/>
          </p:nvPr>
        </p:nvSpPr>
        <p:spPr>
          <a:xfrm>
            <a:off x="8163697" y="2020589"/>
            <a:ext cx="3469326" cy="3910370"/>
          </a:xfrm>
          <a:prstGeom prst="rect">
            <a:avLst/>
          </a:prstGeom>
        </p:spPr>
        <p:txBody>
          <a:bodyPr/>
          <a:lstStyle>
            <a:lvl1pPr marL="0" indent="0" algn="ctr">
              <a:buNone/>
              <a:defRPr sz="2000" baseline="0">
                <a:solidFill>
                  <a:srgbClr val="007C86"/>
                </a:solidFill>
                <a:latin typeface="Arial" panose="020B0604020202020204" pitchFamily="34" charset="0"/>
                <a:cs typeface="Arial" panose="020B0604020202020204" pitchFamily="34" charset="0"/>
              </a:defRPr>
            </a:lvl1pPr>
          </a:lstStyle>
          <a:p>
            <a:endParaRPr lang="en-US" dirty="0"/>
          </a:p>
          <a:p>
            <a:endParaRPr lang="en-US" dirty="0"/>
          </a:p>
          <a:p>
            <a:endParaRPr lang="en-US" dirty="0"/>
          </a:p>
          <a:p>
            <a:r>
              <a:rPr lang="en-US" dirty="0"/>
              <a:t>Click on photo icon </a:t>
            </a:r>
            <a:br>
              <a:rPr lang="en-US" dirty="0"/>
            </a:br>
            <a:r>
              <a:rPr lang="en-US" dirty="0"/>
              <a:t>to add image</a:t>
            </a:r>
          </a:p>
        </p:txBody>
      </p:sp>
    </p:spTree>
    <p:extLst>
      <p:ext uri="{BB962C8B-B14F-4D97-AF65-F5344CB8AC3E}">
        <p14:creationId xmlns:p14="http://schemas.microsoft.com/office/powerpoint/2010/main" val="1478989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059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05C52-037E-BA4A-8CB8-6B37A78194DA}"/>
              </a:ext>
            </a:extLst>
          </p:cNvPr>
          <p:cNvSpPr>
            <a:spLocks noGrp="1"/>
          </p:cNvSpPr>
          <p:nvPr>
            <p:ph type="title"/>
          </p:nvPr>
        </p:nvSpPr>
        <p:spPr>
          <a:xfrm>
            <a:off x="620713" y="747740"/>
            <a:ext cx="3932237" cy="5310160"/>
          </a:xfrm>
        </p:spPr>
        <p:txBody>
          <a:bodyPr anchor="t" anchorCtr="0">
            <a:noAutofit/>
          </a:bodyPr>
          <a:lstStyle>
            <a:lvl1pPr>
              <a:defRPr sz="380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11D99E8-5F1D-4142-AF31-C3C498CE5A71}"/>
              </a:ext>
            </a:extLst>
          </p:cNvPr>
          <p:cNvSpPr>
            <a:spLocks noGrp="1"/>
          </p:cNvSpPr>
          <p:nvPr>
            <p:ph idx="1"/>
          </p:nvPr>
        </p:nvSpPr>
        <p:spPr>
          <a:xfrm>
            <a:off x="5181600" y="727075"/>
            <a:ext cx="6172200" cy="5403850"/>
          </a:xfrm>
        </p:spPr>
        <p:txBody>
          <a:bodyPr/>
          <a:lstStyle>
            <a:lvl1pPr>
              <a:defRPr sz="3200">
                <a:latin typeface="+mj-lt"/>
              </a:defRPr>
            </a:lvl1pPr>
            <a:lvl2pPr>
              <a:defRPr sz="2800">
                <a:latin typeface="+mj-lt"/>
              </a:defRPr>
            </a:lvl2pPr>
            <a:lvl3pPr>
              <a:defRPr sz="2400">
                <a:latin typeface="+mj-lt"/>
              </a:defRPr>
            </a:lvl3pPr>
            <a:lvl4pPr>
              <a:defRPr sz="2000">
                <a:latin typeface="+mj-lt"/>
              </a:defRPr>
            </a:lvl4pPr>
            <a:lvl5pPr>
              <a:defRPr sz="2000">
                <a:latin typeface="+mj-lt"/>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D5C270-3838-F044-9F23-5E48D120B433}"/>
              </a:ext>
            </a:extLst>
          </p:cNvPr>
          <p:cNvSpPr>
            <a:spLocks noGrp="1"/>
          </p:cNvSpPr>
          <p:nvPr>
            <p:ph type="dt" sz="half" idx="10"/>
          </p:nvPr>
        </p:nvSpPr>
        <p:spPr/>
        <p:txBody>
          <a:bodyPr/>
          <a:lstStyle/>
          <a:p>
            <a:fld id="{33615B0B-3A9E-A745-9CDC-E0A012057232}" type="datetimeFigureOut">
              <a:rPr lang="en-US" smtClean="0"/>
              <a:t>9/22/23</a:t>
            </a:fld>
            <a:endParaRPr lang="en-US"/>
          </a:p>
        </p:txBody>
      </p:sp>
      <p:sp>
        <p:nvSpPr>
          <p:cNvPr id="6" name="Footer Placeholder 5">
            <a:extLst>
              <a:ext uri="{FF2B5EF4-FFF2-40B4-BE49-F238E27FC236}">
                <a16:creationId xmlns:a16="http://schemas.microsoft.com/office/drawing/2014/main" id="{D7237378-0149-924D-A047-F200596736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7AA626-B586-724E-862C-0C99298798B5}"/>
              </a:ext>
            </a:extLst>
          </p:cNvPr>
          <p:cNvSpPr>
            <a:spLocks noGrp="1"/>
          </p:cNvSpPr>
          <p:nvPr>
            <p:ph type="sldNum" sz="quarter" idx="12"/>
          </p:nvPr>
        </p:nvSpPr>
        <p:spPr/>
        <p:txBody>
          <a:bodyPr/>
          <a:lstStyle/>
          <a:p>
            <a:fld id="{48516BB4-1102-3548-A3E6-712D838AE885}" type="slidenum">
              <a:rPr lang="en-US" smtClean="0"/>
              <a:t>‹#›</a:t>
            </a:fld>
            <a:endParaRPr lang="en-US"/>
          </a:p>
        </p:txBody>
      </p:sp>
    </p:spTree>
    <p:extLst>
      <p:ext uri="{BB962C8B-B14F-4D97-AF65-F5344CB8AC3E}">
        <p14:creationId xmlns:p14="http://schemas.microsoft.com/office/powerpoint/2010/main" val="896958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Tagline with headlin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22874F-74A3-D742-B839-2092D8DBA0D8}"/>
              </a:ext>
            </a:extLst>
          </p:cNvPr>
          <p:cNvPicPr>
            <a:picLocks noChangeAspect="1"/>
          </p:cNvPicPr>
          <p:nvPr userDrawn="1"/>
        </p:nvPicPr>
        <p:blipFill>
          <a:blip r:embed="rId2"/>
          <a:stretch>
            <a:fillRect/>
          </a:stretch>
        </p:blipFill>
        <p:spPr>
          <a:xfrm>
            <a:off x="5332391" y="1029727"/>
            <a:ext cx="1216369" cy="2594919"/>
          </a:xfrm>
          <a:prstGeom prst="rect">
            <a:avLst/>
          </a:prstGeom>
        </p:spPr>
      </p:pic>
      <p:sp>
        <p:nvSpPr>
          <p:cNvPr id="7" name="Text Placeholder 3">
            <a:extLst>
              <a:ext uri="{FF2B5EF4-FFF2-40B4-BE49-F238E27FC236}">
                <a16:creationId xmlns:a16="http://schemas.microsoft.com/office/drawing/2014/main" id="{6115F23D-C2D9-814D-AE49-A31CFD85543B}"/>
              </a:ext>
            </a:extLst>
          </p:cNvPr>
          <p:cNvSpPr>
            <a:spLocks noGrp="1"/>
          </p:cNvSpPr>
          <p:nvPr>
            <p:ph type="body" sz="quarter" idx="12" hasCustomPrompt="1"/>
          </p:nvPr>
        </p:nvSpPr>
        <p:spPr>
          <a:xfrm>
            <a:off x="1416907" y="3889461"/>
            <a:ext cx="9358186" cy="904961"/>
          </a:xfrm>
          <a:prstGeom prst="rect">
            <a:avLst/>
          </a:prstGeom>
        </p:spPr>
        <p:txBody>
          <a:bodyPr anchor="t"/>
          <a:lstStyle>
            <a:lvl1pPr marL="0" indent="0" algn="ctr">
              <a:buNone/>
              <a:defRPr sz="3600" b="1">
                <a:solidFill>
                  <a:schemeClr val="bg1"/>
                </a:solidFill>
              </a:defRPr>
            </a:lvl1pPr>
          </a:lstStyle>
          <a:p>
            <a:pPr algn="ctr">
              <a:lnSpc>
                <a:spcPct val="150000"/>
              </a:lnSpc>
            </a:pPr>
            <a:r>
              <a:rPr lang="en-US" sz="3600" b="1" dirty="0">
                <a:solidFill>
                  <a:schemeClr val="bg1"/>
                </a:solidFill>
                <a:latin typeface="Arial" panose="020B0604020202020204" pitchFamily="34" charset="0"/>
                <a:cs typeface="Arial" panose="020B0604020202020204" pitchFamily="34" charset="0"/>
              </a:rPr>
              <a:t>Keep Headline Short (White, Arial, 36)</a:t>
            </a:r>
          </a:p>
        </p:txBody>
      </p:sp>
      <p:sp>
        <p:nvSpPr>
          <p:cNvPr id="8" name="Text Placeholder 8">
            <a:extLst>
              <a:ext uri="{FF2B5EF4-FFF2-40B4-BE49-F238E27FC236}">
                <a16:creationId xmlns:a16="http://schemas.microsoft.com/office/drawing/2014/main" id="{F993F8F3-C8F1-B246-A22B-92F857E0D61F}"/>
              </a:ext>
            </a:extLst>
          </p:cNvPr>
          <p:cNvSpPr>
            <a:spLocks noGrp="1"/>
          </p:cNvSpPr>
          <p:nvPr>
            <p:ph type="body" sz="quarter" idx="13" hasCustomPrompt="1"/>
          </p:nvPr>
        </p:nvSpPr>
        <p:spPr>
          <a:xfrm>
            <a:off x="1417638" y="4878004"/>
            <a:ext cx="9356725" cy="502508"/>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1" dirty="0">
                <a:solidFill>
                  <a:schemeClr val="bg1"/>
                </a:solidFill>
                <a:latin typeface="Arial" panose="020B0604020202020204" pitchFamily="34" charset="0"/>
                <a:cs typeface="Arial" panose="020B0604020202020204" pitchFamily="34" charset="0"/>
              </a:rPr>
              <a:t>Keep Subhead Short (White, Arial, 18)</a:t>
            </a:r>
            <a:endParaRPr lang="en-US" sz="1800" b="1" dirty="0">
              <a:solidFill>
                <a:schemeClr val="bg1"/>
              </a:solidFill>
              <a:latin typeface="Arial" panose="020B0604020202020204" pitchFamily="34" charset="0"/>
              <a:ea typeface="Roboto Slab" pitchFamily="2" charset="0"/>
              <a:cs typeface="Arial" panose="020B0604020202020204" pitchFamily="34" charset="0"/>
            </a:endParaRPr>
          </a:p>
        </p:txBody>
      </p:sp>
    </p:spTree>
    <p:extLst>
      <p:ext uri="{BB962C8B-B14F-4D97-AF65-F5344CB8AC3E}">
        <p14:creationId xmlns:p14="http://schemas.microsoft.com/office/powerpoint/2010/main" val="3678153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7B600-34A7-FB4B-9D0F-F55C40CD41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E841C6-BC71-C245-BC4A-4BB8B1C602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9B821E-47CA-F44A-A51F-6D188FB92B78}"/>
              </a:ext>
            </a:extLst>
          </p:cNvPr>
          <p:cNvSpPr>
            <a:spLocks noGrp="1"/>
          </p:cNvSpPr>
          <p:nvPr>
            <p:ph type="dt" sz="half" idx="10"/>
          </p:nvPr>
        </p:nvSpPr>
        <p:spPr/>
        <p:txBody>
          <a:bodyPr/>
          <a:lstStyle/>
          <a:p>
            <a:fld id="{72EE44F1-38FD-6841-985F-F55390A6E145}" type="datetimeFigureOut">
              <a:rPr lang="en-US" smtClean="0"/>
              <a:t>9/22/23</a:t>
            </a:fld>
            <a:endParaRPr lang="en-US"/>
          </a:p>
        </p:txBody>
      </p:sp>
      <p:sp>
        <p:nvSpPr>
          <p:cNvPr id="5" name="Footer Placeholder 4">
            <a:extLst>
              <a:ext uri="{FF2B5EF4-FFF2-40B4-BE49-F238E27FC236}">
                <a16:creationId xmlns:a16="http://schemas.microsoft.com/office/drawing/2014/main" id="{05BCE5E3-02C0-B24F-B007-AA1B01B977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5177D-4E1A-EC45-B7D6-6B0D52BD0717}"/>
              </a:ext>
            </a:extLst>
          </p:cNvPr>
          <p:cNvSpPr>
            <a:spLocks noGrp="1"/>
          </p:cNvSpPr>
          <p:nvPr>
            <p:ph type="sldNum" sz="quarter" idx="12"/>
          </p:nvPr>
        </p:nvSpPr>
        <p:spPr/>
        <p:txBody>
          <a:bodyPr/>
          <a:lstStyle/>
          <a:p>
            <a:fld id="{EABFD2F4-4717-234A-8175-2168DF21EEA8}" type="slidenum">
              <a:rPr lang="en-US" smtClean="0"/>
              <a:t>‹#›</a:t>
            </a:fld>
            <a:endParaRPr lang="en-US"/>
          </a:p>
        </p:txBody>
      </p:sp>
    </p:spTree>
    <p:extLst>
      <p:ext uri="{BB962C8B-B14F-4D97-AF65-F5344CB8AC3E}">
        <p14:creationId xmlns:p14="http://schemas.microsoft.com/office/powerpoint/2010/main" val="64586087"/>
      </p:ext>
    </p:extLst>
  </p:cSld>
  <p:clrMapOvr>
    <a:masterClrMapping/>
  </p:clrMapOvr>
  <mc:AlternateContent xmlns:mc="http://schemas.openxmlformats.org/markup-compatibility/2006" xmlns:p14="http://schemas.microsoft.com/office/powerpoint/2010/main">
    <mc:Choice Requires="p14">
      <p:transition spd="slow" p14:dur="200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083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1"/>
            <a:ext cx="12192000" cy="6858000"/>
          </a:xfrm>
          <a:prstGeom prst="rect">
            <a:avLst/>
          </a:prstGeom>
        </p:spPr>
        <p:txBody>
          <a:bodyPr/>
          <a:lstStyle/>
          <a:p>
            <a:endParaRPr lang="en-US"/>
          </a:p>
        </p:txBody>
      </p:sp>
    </p:spTree>
    <p:extLst>
      <p:ext uri="{BB962C8B-B14F-4D97-AF65-F5344CB8AC3E}">
        <p14:creationId xmlns:p14="http://schemas.microsoft.com/office/powerpoint/2010/main" val="1712981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al gradi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197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with tag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277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l with headlin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19FF1ADC-2956-764C-9C75-31DBC0DA6535}"/>
              </a:ext>
            </a:extLst>
          </p:cNvPr>
          <p:cNvSpPr>
            <a:spLocks noGrp="1"/>
          </p:cNvSpPr>
          <p:nvPr>
            <p:ph type="body" sz="quarter" idx="12" hasCustomPrompt="1"/>
          </p:nvPr>
        </p:nvSpPr>
        <p:spPr>
          <a:xfrm>
            <a:off x="1416907" y="2225418"/>
            <a:ext cx="9358186" cy="1098550"/>
          </a:xfrm>
          <a:prstGeom prst="rect">
            <a:avLst/>
          </a:prstGeom>
        </p:spPr>
        <p:txBody>
          <a:bodyPr/>
          <a:lstStyle>
            <a:lvl1pPr marL="0" indent="0">
              <a:buNone/>
              <a:defRPr sz="3600" b="1">
                <a:solidFill>
                  <a:schemeClr val="bg1"/>
                </a:solidFill>
              </a:defRPr>
            </a:lvl1pPr>
          </a:lstStyle>
          <a:p>
            <a:pPr algn="ctr">
              <a:lnSpc>
                <a:spcPct val="150000"/>
              </a:lnSpc>
            </a:pPr>
            <a:r>
              <a:rPr lang="en-US" sz="3600" b="1" dirty="0">
                <a:solidFill>
                  <a:schemeClr val="bg1"/>
                </a:solidFill>
                <a:latin typeface="Arial" panose="020B0604020202020204" pitchFamily="34" charset="0"/>
                <a:cs typeface="Arial" panose="020B0604020202020204" pitchFamily="34" charset="0"/>
              </a:rPr>
              <a:t>Keep Headline Short (White, Arial, 36)</a:t>
            </a:r>
          </a:p>
        </p:txBody>
      </p:sp>
      <p:sp>
        <p:nvSpPr>
          <p:cNvPr id="10" name="Text Placeholder 8">
            <a:extLst>
              <a:ext uri="{FF2B5EF4-FFF2-40B4-BE49-F238E27FC236}">
                <a16:creationId xmlns:a16="http://schemas.microsoft.com/office/drawing/2014/main" id="{0D6BD0A4-A9A2-AF46-B753-FD9626177518}"/>
              </a:ext>
            </a:extLst>
          </p:cNvPr>
          <p:cNvSpPr>
            <a:spLocks noGrp="1"/>
          </p:cNvSpPr>
          <p:nvPr>
            <p:ph type="body" sz="quarter" idx="13" hasCustomPrompt="1"/>
          </p:nvPr>
        </p:nvSpPr>
        <p:spPr>
          <a:xfrm>
            <a:off x="1417638" y="3402227"/>
            <a:ext cx="9356725" cy="7000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1" dirty="0">
                <a:solidFill>
                  <a:schemeClr val="bg1"/>
                </a:solidFill>
                <a:latin typeface="Arial" panose="020B0604020202020204" pitchFamily="34" charset="0"/>
                <a:cs typeface="Arial" panose="020B0604020202020204" pitchFamily="34" charset="0"/>
              </a:rPr>
              <a:t>Keep Subhead Short (White, Arial, 18)</a:t>
            </a:r>
            <a:endParaRPr lang="en-US" sz="1800" b="1" dirty="0">
              <a:solidFill>
                <a:schemeClr val="bg1"/>
              </a:solidFill>
              <a:latin typeface="Arial" panose="020B0604020202020204" pitchFamily="34" charset="0"/>
              <a:ea typeface="Roboto Slab" pitchFamily="2" charset="0"/>
              <a:cs typeface="Arial" panose="020B0604020202020204" pitchFamily="34" charset="0"/>
            </a:endParaRPr>
          </a:p>
        </p:txBody>
      </p:sp>
    </p:spTree>
    <p:extLst>
      <p:ext uri="{BB962C8B-B14F-4D97-AF65-F5344CB8AC3E}">
        <p14:creationId xmlns:p14="http://schemas.microsoft.com/office/powerpoint/2010/main" val="1954127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l with headline/photo">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19FF1ADC-2956-764C-9C75-31DBC0DA6535}"/>
              </a:ext>
            </a:extLst>
          </p:cNvPr>
          <p:cNvSpPr>
            <a:spLocks noGrp="1"/>
          </p:cNvSpPr>
          <p:nvPr>
            <p:ph type="body" sz="quarter" idx="12" hasCustomPrompt="1"/>
          </p:nvPr>
        </p:nvSpPr>
        <p:spPr>
          <a:xfrm>
            <a:off x="1416907" y="835530"/>
            <a:ext cx="9358186" cy="1098550"/>
          </a:xfrm>
          <a:prstGeom prst="rect">
            <a:avLst/>
          </a:prstGeom>
        </p:spPr>
        <p:txBody>
          <a:bodyPr/>
          <a:lstStyle>
            <a:lvl1pPr marL="0" indent="0">
              <a:buNone/>
              <a:defRPr sz="3600" b="1">
                <a:solidFill>
                  <a:schemeClr val="bg1"/>
                </a:solidFill>
              </a:defRPr>
            </a:lvl1pPr>
          </a:lstStyle>
          <a:p>
            <a:pPr algn="ctr">
              <a:lnSpc>
                <a:spcPct val="150000"/>
              </a:lnSpc>
            </a:pPr>
            <a:r>
              <a:rPr lang="en-US" sz="3600" b="1" dirty="0">
                <a:solidFill>
                  <a:schemeClr val="bg1"/>
                </a:solidFill>
                <a:latin typeface="Arial" panose="020B0604020202020204" pitchFamily="34" charset="0"/>
                <a:cs typeface="Arial" panose="020B0604020202020204" pitchFamily="34" charset="0"/>
              </a:rPr>
              <a:t>Keep Headline Short (White, Arial, 36)</a:t>
            </a:r>
          </a:p>
        </p:txBody>
      </p:sp>
      <p:sp>
        <p:nvSpPr>
          <p:cNvPr id="10" name="Text Placeholder 8">
            <a:extLst>
              <a:ext uri="{FF2B5EF4-FFF2-40B4-BE49-F238E27FC236}">
                <a16:creationId xmlns:a16="http://schemas.microsoft.com/office/drawing/2014/main" id="{0D6BD0A4-A9A2-AF46-B753-FD9626177518}"/>
              </a:ext>
            </a:extLst>
          </p:cNvPr>
          <p:cNvSpPr>
            <a:spLocks noGrp="1"/>
          </p:cNvSpPr>
          <p:nvPr>
            <p:ph type="body" sz="quarter" idx="13" hasCustomPrompt="1"/>
          </p:nvPr>
        </p:nvSpPr>
        <p:spPr>
          <a:xfrm>
            <a:off x="1417638" y="2012339"/>
            <a:ext cx="9356725" cy="7000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1" dirty="0">
                <a:solidFill>
                  <a:schemeClr val="bg1"/>
                </a:solidFill>
                <a:latin typeface="Arial" panose="020B0604020202020204" pitchFamily="34" charset="0"/>
                <a:cs typeface="Arial" panose="020B0604020202020204" pitchFamily="34" charset="0"/>
              </a:rPr>
              <a:t>Keep Subhead Short (White, Arial, 18)</a:t>
            </a:r>
            <a:endParaRPr lang="en-US" sz="1800" b="1" dirty="0">
              <a:solidFill>
                <a:schemeClr val="bg1"/>
              </a:solidFill>
              <a:latin typeface="Arial" panose="020B0604020202020204" pitchFamily="34" charset="0"/>
              <a:ea typeface="Roboto Slab" pitchFamily="2" charset="0"/>
              <a:cs typeface="Arial" panose="020B0604020202020204" pitchFamily="34" charset="0"/>
            </a:endParaRPr>
          </a:p>
        </p:txBody>
      </p:sp>
      <p:sp>
        <p:nvSpPr>
          <p:cNvPr id="4" name="Picture Placeholder 7">
            <a:extLst>
              <a:ext uri="{FF2B5EF4-FFF2-40B4-BE49-F238E27FC236}">
                <a16:creationId xmlns:a16="http://schemas.microsoft.com/office/drawing/2014/main" id="{4151B918-5E8D-0B45-AE6D-BD9A54C66160}"/>
              </a:ext>
            </a:extLst>
          </p:cNvPr>
          <p:cNvSpPr>
            <a:spLocks noGrp="1"/>
          </p:cNvSpPr>
          <p:nvPr>
            <p:ph type="pic" sz="quarter" idx="10"/>
          </p:nvPr>
        </p:nvSpPr>
        <p:spPr>
          <a:xfrm>
            <a:off x="3074407" y="3053751"/>
            <a:ext cx="6043186" cy="3381555"/>
          </a:xfrm>
          <a:prstGeom prst="rect">
            <a:avLst/>
          </a:prstGeom>
        </p:spPr>
        <p:txBody>
          <a:bodyPr/>
          <a:lstStyle>
            <a:lvl1pPr marL="0" indent="0" algn="ctr">
              <a:buNone/>
              <a:defRPr sz="3600">
                <a:solidFill>
                  <a:srgbClr val="007C86"/>
                </a:solidFill>
                <a:latin typeface="Arial" panose="020B0604020202020204" pitchFamily="34" charset="0"/>
                <a:cs typeface="Arial" panose="020B0604020202020204" pitchFamily="34" charset="0"/>
              </a:defRPr>
            </a:lvl1pPr>
          </a:lstStyle>
          <a:p>
            <a:endParaRPr lang="en-US" dirty="0"/>
          </a:p>
          <a:p>
            <a:endParaRPr lang="en-US" dirty="0"/>
          </a:p>
          <a:p>
            <a:endParaRPr lang="en-US" dirty="0"/>
          </a:p>
          <a:p>
            <a:r>
              <a:rPr lang="en-US" dirty="0"/>
              <a:t>Click on photo icon </a:t>
            </a:r>
            <a:br>
              <a:rPr lang="en-US" dirty="0"/>
            </a:br>
            <a:r>
              <a:rPr lang="en-US" dirty="0"/>
              <a:t>to add image</a:t>
            </a:r>
          </a:p>
        </p:txBody>
      </p:sp>
    </p:spTree>
    <p:extLst>
      <p:ext uri="{BB962C8B-B14F-4D97-AF65-F5344CB8AC3E}">
        <p14:creationId xmlns:p14="http://schemas.microsoft.com/office/powerpoint/2010/main" val="3806612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ge with headlin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19FF1ADC-2956-764C-9C75-31DBC0DA6535}"/>
              </a:ext>
            </a:extLst>
          </p:cNvPr>
          <p:cNvSpPr>
            <a:spLocks noGrp="1"/>
          </p:cNvSpPr>
          <p:nvPr>
            <p:ph type="body" sz="quarter" idx="12" hasCustomPrompt="1"/>
          </p:nvPr>
        </p:nvSpPr>
        <p:spPr>
          <a:xfrm>
            <a:off x="1416907" y="2225418"/>
            <a:ext cx="9358186" cy="1098550"/>
          </a:xfrm>
          <a:prstGeom prst="rect">
            <a:avLst/>
          </a:prstGeom>
        </p:spPr>
        <p:txBody>
          <a:bodyPr/>
          <a:lstStyle>
            <a:lvl1pPr marL="0" indent="0">
              <a:buNone/>
              <a:defRPr sz="3600" b="1">
                <a:solidFill>
                  <a:schemeClr val="bg1"/>
                </a:solidFill>
              </a:defRPr>
            </a:lvl1pPr>
          </a:lstStyle>
          <a:p>
            <a:pPr algn="ctr">
              <a:lnSpc>
                <a:spcPct val="150000"/>
              </a:lnSpc>
            </a:pPr>
            <a:r>
              <a:rPr lang="en-US" sz="3600" b="1" dirty="0">
                <a:solidFill>
                  <a:schemeClr val="bg1"/>
                </a:solidFill>
                <a:latin typeface="Arial" panose="020B0604020202020204" pitchFamily="34" charset="0"/>
                <a:cs typeface="Arial" panose="020B0604020202020204" pitchFamily="34" charset="0"/>
              </a:rPr>
              <a:t>Keep Headline Short (White, Arial, 36)</a:t>
            </a:r>
          </a:p>
        </p:txBody>
      </p:sp>
      <p:sp>
        <p:nvSpPr>
          <p:cNvPr id="10" name="Text Placeholder 8">
            <a:extLst>
              <a:ext uri="{FF2B5EF4-FFF2-40B4-BE49-F238E27FC236}">
                <a16:creationId xmlns:a16="http://schemas.microsoft.com/office/drawing/2014/main" id="{0D6BD0A4-A9A2-AF46-B753-FD9626177518}"/>
              </a:ext>
            </a:extLst>
          </p:cNvPr>
          <p:cNvSpPr>
            <a:spLocks noGrp="1"/>
          </p:cNvSpPr>
          <p:nvPr>
            <p:ph type="body" sz="quarter" idx="13" hasCustomPrompt="1"/>
          </p:nvPr>
        </p:nvSpPr>
        <p:spPr>
          <a:xfrm>
            <a:off x="1417638" y="3402227"/>
            <a:ext cx="9356725" cy="7000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1" dirty="0">
                <a:solidFill>
                  <a:schemeClr val="bg1"/>
                </a:solidFill>
                <a:latin typeface="Arial" panose="020B0604020202020204" pitchFamily="34" charset="0"/>
                <a:cs typeface="Arial" panose="020B0604020202020204" pitchFamily="34" charset="0"/>
              </a:rPr>
              <a:t>Keep Subhead Short (White, Arial, 18)</a:t>
            </a:r>
            <a:endParaRPr lang="en-US" sz="1800" b="1" dirty="0">
              <a:solidFill>
                <a:schemeClr val="bg1"/>
              </a:solidFill>
              <a:latin typeface="Arial" panose="020B0604020202020204" pitchFamily="34" charset="0"/>
              <a:ea typeface="Roboto Slab" pitchFamily="2" charset="0"/>
              <a:cs typeface="Arial" panose="020B0604020202020204" pitchFamily="34" charset="0"/>
            </a:endParaRPr>
          </a:p>
        </p:txBody>
      </p:sp>
    </p:spTree>
    <p:extLst>
      <p:ext uri="{BB962C8B-B14F-4D97-AF65-F5344CB8AC3E}">
        <p14:creationId xmlns:p14="http://schemas.microsoft.com/office/powerpoint/2010/main" val="1207660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ange with headline/photo">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19FF1ADC-2956-764C-9C75-31DBC0DA6535}"/>
              </a:ext>
            </a:extLst>
          </p:cNvPr>
          <p:cNvSpPr>
            <a:spLocks noGrp="1"/>
          </p:cNvSpPr>
          <p:nvPr>
            <p:ph type="body" sz="quarter" idx="12" hasCustomPrompt="1"/>
          </p:nvPr>
        </p:nvSpPr>
        <p:spPr>
          <a:xfrm>
            <a:off x="1416907" y="845192"/>
            <a:ext cx="9358186" cy="1098550"/>
          </a:xfrm>
          <a:prstGeom prst="rect">
            <a:avLst/>
          </a:prstGeom>
        </p:spPr>
        <p:txBody>
          <a:bodyPr/>
          <a:lstStyle>
            <a:lvl1pPr marL="0" indent="0">
              <a:buNone/>
              <a:defRPr sz="3600" b="1">
                <a:solidFill>
                  <a:schemeClr val="bg1"/>
                </a:solidFill>
              </a:defRPr>
            </a:lvl1pPr>
          </a:lstStyle>
          <a:p>
            <a:pPr algn="ctr">
              <a:lnSpc>
                <a:spcPct val="150000"/>
              </a:lnSpc>
            </a:pPr>
            <a:r>
              <a:rPr lang="en-US" sz="3600" b="1" dirty="0">
                <a:solidFill>
                  <a:schemeClr val="bg1"/>
                </a:solidFill>
                <a:latin typeface="Arial" panose="020B0604020202020204" pitchFamily="34" charset="0"/>
                <a:cs typeface="Arial" panose="020B0604020202020204" pitchFamily="34" charset="0"/>
              </a:rPr>
              <a:t>Keep Headline Short (White, Arial, 36)</a:t>
            </a:r>
          </a:p>
        </p:txBody>
      </p:sp>
      <p:sp>
        <p:nvSpPr>
          <p:cNvPr id="10" name="Text Placeholder 8">
            <a:extLst>
              <a:ext uri="{FF2B5EF4-FFF2-40B4-BE49-F238E27FC236}">
                <a16:creationId xmlns:a16="http://schemas.microsoft.com/office/drawing/2014/main" id="{0D6BD0A4-A9A2-AF46-B753-FD9626177518}"/>
              </a:ext>
            </a:extLst>
          </p:cNvPr>
          <p:cNvSpPr>
            <a:spLocks noGrp="1"/>
          </p:cNvSpPr>
          <p:nvPr>
            <p:ph type="body" sz="quarter" idx="13" hasCustomPrompt="1"/>
          </p:nvPr>
        </p:nvSpPr>
        <p:spPr>
          <a:xfrm>
            <a:off x="1417638" y="2022001"/>
            <a:ext cx="9356725" cy="70008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b="1" dirty="0">
                <a:solidFill>
                  <a:schemeClr val="bg1"/>
                </a:solidFill>
                <a:latin typeface="Arial" panose="020B0604020202020204" pitchFamily="34" charset="0"/>
                <a:cs typeface="Arial" panose="020B0604020202020204" pitchFamily="34" charset="0"/>
              </a:rPr>
              <a:t>Keep Subhead Short (White, Arial, 18)</a:t>
            </a:r>
            <a:endParaRPr lang="en-US" sz="1800" b="1" dirty="0">
              <a:solidFill>
                <a:schemeClr val="bg1"/>
              </a:solidFill>
              <a:latin typeface="Arial" panose="020B0604020202020204" pitchFamily="34" charset="0"/>
              <a:ea typeface="Roboto Slab" pitchFamily="2" charset="0"/>
              <a:cs typeface="Arial" panose="020B0604020202020204" pitchFamily="34" charset="0"/>
            </a:endParaRPr>
          </a:p>
        </p:txBody>
      </p:sp>
      <p:sp>
        <p:nvSpPr>
          <p:cNvPr id="5" name="Picture Placeholder 7">
            <a:extLst>
              <a:ext uri="{FF2B5EF4-FFF2-40B4-BE49-F238E27FC236}">
                <a16:creationId xmlns:a16="http://schemas.microsoft.com/office/drawing/2014/main" id="{805AF147-DDFC-4E42-917D-14BB1EA99F7D}"/>
              </a:ext>
            </a:extLst>
          </p:cNvPr>
          <p:cNvSpPr>
            <a:spLocks noGrp="1"/>
          </p:cNvSpPr>
          <p:nvPr>
            <p:ph type="pic" sz="quarter" idx="10"/>
          </p:nvPr>
        </p:nvSpPr>
        <p:spPr>
          <a:xfrm>
            <a:off x="3074407" y="3053751"/>
            <a:ext cx="6043186" cy="3381555"/>
          </a:xfrm>
          <a:prstGeom prst="rect">
            <a:avLst/>
          </a:prstGeom>
        </p:spPr>
        <p:txBody>
          <a:bodyPr/>
          <a:lstStyle>
            <a:lvl1pPr marL="0" indent="0" algn="ctr">
              <a:buNone/>
              <a:defRPr sz="3600">
                <a:solidFill>
                  <a:srgbClr val="007C86"/>
                </a:solidFill>
                <a:latin typeface="Arial" panose="020B0604020202020204" pitchFamily="34" charset="0"/>
                <a:cs typeface="Arial" panose="020B0604020202020204" pitchFamily="34" charset="0"/>
              </a:defRPr>
            </a:lvl1pPr>
          </a:lstStyle>
          <a:p>
            <a:endParaRPr lang="en-US" dirty="0"/>
          </a:p>
          <a:p>
            <a:endParaRPr lang="en-US" dirty="0"/>
          </a:p>
          <a:p>
            <a:endParaRPr lang="en-US" dirty="0"/>
          </a:p>
          <a:p>
            <a:r>
              <a:rPr lang="en-US" dirty="0"/>
              <a:t>Click on photo icon </a:t>
            </a:r>
            <a:br>
              <a:rPr lang="en-US" dirty="0"/>
            </a:br>
            <a:r>
              <a:rPr lang="en-US" dirty="0"/>
              <a:t>to add image</a:t>
            </a:r>
          </a:p>
        </p:txBody>
      </p:sp>
    </p:spTree>
    <p:extLst>
      <p:ext uri="{BB962C8B-B14F-4D97-AF65-F5344CB8AC3E}">
        <p14:creationId xmlns:p14="http://schemas.microsoft.com/office/powerpoint/2010/main" val="26374662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4.xml"/><Relationship Id="rId4"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theme" Target="../theme/theme6.xml"/><Relationship Id="rId4"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5.jpeg"/><Relationship Id="rId5" Type="http://schemas.openxmlformats.org/officeDocument/2006/relationships/slideLayout" Target="../slideLayouts/slideLayout28.xml"/><Relationship Id="rId10" Type="http://schemas.openxmlformats.org/officeDocument/2006/relationships/theme" Target="../theme/theme8.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57FB9FB-90CC-714C-A39A-DA091EFDB953}"/>
              </a:ext>
            </a:extLst>
          </p:cNvPr>
          <p:cNvSpPr/>
          <p:nvPr userDrawn="1"/>
        </p:nvSpPr>
        <p:spPr>
          <a:xfrm>
            <a:off x="0" y="0"/>
            <a:ext cx="12192000" cy="6858000"/>
          </a:xfrm>
          <a:prstGeom prst="rect">
            <a:avLst/>
          </a:prstGeom>
          <a:gradFill flip="none" rotWithShape="1">
            <a:gsLst>
              <a:gs pos="0">
                <a:srgbClr val="007C86"/>
              </a:gs>
              <a:gs pos="100000">
                <a:srgbClr val="AFAE0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562922"/>
      </p:ext>
    </p:extLst>
  </p:cSld>
  <p:clrMap bg1="lt1" tx1="dk1" bg2="lt2" tx2="dk2" accent1="accent1" accent2="accent2" accent3="accent3" accent4="accent4" accent5="accent5" accent6="accent6" hlink="hlink" folHlink="folHlink"/>
  <p:sldLayoutIdLst>
    <p:sldLayoutId id="2147483683" r:id="rId1"/>
    <p:sldLayoutId id="2147483692" r:id="rId2"/>
    <p:sldLayoutId id="2147483698" r:id="rId3"/>
    <p:sldLayoutId id="214748369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364EC2-0783-704B-BA15-74CC39C42B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6336BDF9-9563-984C-B9C3-28CB3E553A15}"/>
              </a:ext>
            </a:extLst>
          </p:cNvPr>
          <p:cNvSpPr/>
          <p:nvPr userDrawn="1"/>
        </p:nvSpPr>
        <p:spPr>
          <a:xfrm>
            <a:off x="0" y="5048410"/>
            <a:ext cx="12192000" cy="1809590"/>
          </a:xfrm>
          <a:prstGeom prst="rect">
            <a:avLst/>
          </a:prstGeom>
          <a:solidFill>
            <a:srgbClr val="007C8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A078425-A785-AE42-B230-8AB26587CF6C}"/>
              </a:ext>
            </a:extLst>
          </p:cNvPr>
          <p:cNvSpPr/>
          <p:nvPr userDrawn="1"/>
        </p:nvSpPr>
        <p:spPr>
          <a:xfrm>
            <a:off x="735106" y="5512132"/>
            <a:ext cx="10721788" cy="820674"/>
          </a:xfrm>
          <a:prstGeom prst="rect">
            <a:avLst/>
          </a:prstGeom>
        </p:spPr>
        <p:txBody>
          <a:bodyPr wrap="square">
            <a:spAutoFit/>
          </a:bodyPr>
          <a:lstStyle/>
          <a:p>
            <a:pPr algn="ctr">
              <a:lnSpc>
                <a:spcPct val="150000"/>
              </a:lnSpc>
            </a:pPr>
            <a:r>
              <a:rPr lang="en-US" sz="3600" b="1" dirty="0">
                <a:solidFill>
                  <a:schemeClr val="bg1"/>
                </a:solidFill>
                <a:latin typeface="Arial" panose="020B0604020202020204" pitchFamily="34" charset="0"/>
                <a:cs typeface="Arial" panose="020B0604020202020204" pitchFamily="34" charset="0"/>
              </a:rPr>
              <a:t>Healthy Women, Healthy World</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6743803"/>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570E82-69FE-FC47-8A98-4F757D5A86D1}"/>
              </a:ext>
            </a:extLst>
          </p:cNvPr>
          <p:cNvSpPr/>
          <p:nvPr userDrawn="1"/>
        </p:nvSpPr>
        <p:spPr>
          <a:xfrm>
            <a:off x="0" y="0"/>
            <a:ext cx="12192000" cy="6858000"/>
          </a:xfrm>
          <a:prstGeom prst="rect">
            <a:avLst/>
          </a:prstGeom>
          <a:gradFill flip="none" rotWithShape="1">
            <a:gsLst>
              <a:gs pos="0">
                <a:srgbClr val="007C86"/>
              </a:gs>
              <a:gs pos="100000">
                <a:srgbClr val="AFAE0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166843"/>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CF92282-FF05-4649-A9F6-FC6F5E8F70C5}"/>
              </a:ext>
            </a:extLst>
          </p:cNvPr>
          <p:cNvSpPr/>
          <p:nvPr userDrawn="1"/>
        </p:nvSpPr>
        <p:spPr>
          <a:xfrm>
            <a:off x="0" y="0"/>
            <a:ext cx="12192000" cy="6858000"/>
          </a:xfrm>
          <a:prstGeom prst="rect">
            <a:avLst/>
          </a:prstGeom>
          <a:gradFill flip="none" rotWithShape="1">
            <a:gsLst>
              <a:gs pos="0">
                <a:srgbClr val="D8352A"/>
              </a:gs>
              <a:gs pos="100000">
                <a:srgbClr val="AFAE0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561490"/>
      </p:ext>
    </p:extLst>
  </p:cSld>
  <p:clrMap bg1="lt1" tx1="dk1" bg2="lt2" tx2="dk2" accent1="accent1" accent2="accent2" accent3="accent3" accent4="accent4" accent5="accent5" accent6="accent6" hlink="hlink" folHlink="folHlink"/>
  <p:sldLayoutIdLst>
    <p:sldLayoutId id="2147483689" r:id="rId1"/>
    <p:sldLayoutId id="2147483685" r:id="rId2"/>
    <p:sldLayoutId id="2147483714" r:id="rId3"/>
    <p:sldLayoutId id="214748371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477F29E-C6C8-BB4F-8F9F-A2587482A42C}"/>
              </a:ext>
            </a:extLst>
          </p:cNvPr>
          <p:cNvSpPr/>
          <p:nvPr userDrawn="1"/>
        </p:nvSpPr>
        <p:spPr>
          <a:xfrm>
            <a:off x="0" y="0"/>
            <a:ext cx="12192000" cy="699247"/>
          </a:xfrm>
          <a:prstGeom prst="rect">
            <a:avLst/>
          </a:prstGeom>
          <a:gradFill flip="none" rotWithShape="1">
            <a:gsLst>
              <a:gs pos="0">
                <a:srgbClr val="007C86"/>
              </a:gs>
              <a:gs pos="100000">
                <a:srgbClr val="AFAE0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5F89403-0921-2442-9C48-13B785DC7F6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41404" y="344515"/>
            <a:ext cx="937959" cy="937959"/>
          </a:xfrm>
          <a:prstGeom prst="rect">
            <a:avLst/>
          </a:prstGeom>
        </p:spPr>
      </p:pic>
      <p:sp>
        <p:nvSpPr>
          <p:cNvPr id="5" name="Rectangle 4">
            <a:extLst>
              <a:ext uri="{FF2B5EF4-FFF2-40B4-BE49-F238E27FC236}">
                <a16:creationId xmlns:a16="http://schemas.microsoft.com/office/drawing/2014/main" id="{EBE8456B-838D-B542-9090-D472B94C8C43}"/>
              </a:ext>
            </a:extLst>
          </p:cNvPr>
          <p:cNvSpPr/>
          <p:nvPr userDrawn="1"/>
        </p:nvSpPr>
        <p:spPr>
          <a:xfrm>
            <a:off x="6423104" y="175238"/>
            <a:ext cx="5464096" cy="338554"/>
          </a:xfrm>
          <a:prstGeom prst="rect">
            <a:avLst/>
          </a:prstGeom>
        </p:spPr>
        <p:txBody>
          <a:bodyPr wrap="square">
            <a:spAutoFit/>
          </a:bodyPr>
          <a:lstStyle/>
          <a:p>
            <a:pPr algn="r"/>
            <a:r>
              <a:rPr lang="en-US" sz="1600" dirty="0">
                <a:solidFill>
                  <a:schemeClr val="bg1">
                    <a:lumMod val="95000"/>
                  </a:schemeClr>
                </a:solidFill>
                <a:latin typeface="Arial" panose="020B0604020202020204" pitchFamily="34" charset="0"/>
                <a:ea typeface="Roboto Slab" pitchFamily="2" charset="0"/>
                <a:cs typeface="Arial" panose="020B0604020202020204" pitchFamily="34" charset="0"/>
              </a:rPr>
              <a:t>whiteribbonalliance.org</a:t>
            </a:r>
          </a:p>
        </p:txBody>
      </p:sp>
    </p:spTree>
    <p:extLst>
      <p:ext uri="{BB962C8B-B14F-4D97-AF65-F5344CB8AC3E}">
        <p14:creationId xmlns:p14="http://schemas.microsoft.com/office/powerpoint/2010/main" val="832654487"/>
      </p:ext>
    </p:extLst>
  </p:cSld>
  <p:clrMap bg1="lt1" tx1="dk1" bg2="lt2" tx2="dk2" accent1="accent1" accent2="accent2" accent3="accent3" accent4="accent4" accent5="accent5" accent6="accent6" hlink="hlink" folHlink="folHlink"/>
  <p:sldLayoutIdLst>
    <p:sldLayoutId id="2147483676" r:id="rId1"/>
    <p:sldLayoutId id="2147483695" r:id="rId2"/>
    <p:sldLayoutId id="2147483677" r:id="rId3"/>
    <p:sldLayoutId id="2147483696" r:id="rId4"/>
    <p:sldLayoutId id="2147483678" r:id="rId5"/>
    <p:sldLayoutId id="2147483700" r:id="rId6"/>
    <p:sldLayoutId id="214748371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38893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716" r:id="rId3"/>
    <p:sldLayoutId id="214748371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167463"/>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p:nvSpPr>
        <p:spPr>
          <a:xfrm>
            <a:off x="0" y="0"/>
            <a:ext cx="12192000" cy="699247"/>
          </a:xfrm>
          <a:prstGeom prst="rect">
            <a:avLst/>
          </a:prstGeom>
          <a:gradFill flip="none" rotWithShape="1">
            <a:gsLst>
              <a:gs pos="0">
                <a:srgbClr val="007C86"/>
              </a:gs>
              <a:gs pos="100000">
                <a:srgbClr val="AFAE0F"/>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Users/morrismbaabu/Downloads/KENYA.jpgKENYA"/>
          <p:cNvPicPr>
            <a:picLocks noChangeAspect="1"/>
          </p:cNvPicPr>
          <p:nvPr/>
        </p:nvPicPr>
        <p:blipFill>
          <a:blip r:embed="rId11"/>
          <a:srcRect/>
          <a:stretch>
            <a:fillRect/>
          </a:stretch>
        </p:blipFill>
        <p:spPr>
          <a:xfrm>
            <a:off x="523986" y="326735"/>
            <a:ext cx="772795" cy="937959"/>
          </a:xfrm>
          <a:prstGeom prst="rect">
            <a:avLst/>
          </a:prstGeom>
        </p:spPr>
      </p:pic>
      <p:sp>
        <p:nvSpPr>
          <p:cNvPr id="5" name="Rectangle 4"/>
          <p:cNvSpPr/>
          <p:nvPr/>
        </p:nvSpPr>
        <p:spPr>
          <a:xfrm>
            <a:off x="6423104" y="175238"/>
            <a:ext cx="5464096" cy="337185"/>
          </a:xfrm>
          <a:prstGeom prst="rect">
            <a:avLst/>
          </a:prstGeom>
        </p:spPr>
        <p:txBody>
          <a:bodyPr wrap="square">
            <a:spAutoFit/>
          </a:bodyPr>
          <a:lstStyle/>
          <a:p>
            <a:pPr algn="r"/>
            <a:r>
              <a:rPr lang="en-US" sz="1600" dirty="0">
                <a:solidFill>
                  <a:schemeClr val="bg1">
                    <a:lumMod val="95000"/>
                  </a:schemeClr>
                </a:solidFill>
                <a:latin typeface="Arial" panose="020B0604020202020204" pitchFamily="34" charset="0"/>
                <a:ea typeface="Roboto Slab" pitchFamily="2" charset="0"/>
                <a:cs typeface="Arial" panose="020B0604020202020204" pitchFamily="34" charset="0"/>
              </a:rPr>
              <a:t>www.whiteribbonalliancekenya.org</a:t>
            </a:r>
          </a:p>
        </p:txBody>
      </p:sp>
    </p:spTree>
    <p:extLst>
      <p:ext uri="{BB962C8B-B14F-4D97-AF65-F5344CB8AC3E}">
        <p14:creationId xmlns:p14="http://schemas.microsoft.com/office/powerpoint/2010/main" val="46963551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723A7E-7BAE-1148-A838-29F4B3FE8384}"/>
              </a:ext>
            </a:extLst>
          </p:cNvPr>
          <p:cNvSpPr>
            <a:spLocks noGrp="1"/>
          </p:cNvSpPr>
          <p:nvPr>
            <p:ph type="body" sz="quarter" idx="12"/>
          </p:nvPr>
        </p:nvSpPr>
        <p:spPr>
          <a:xfrm>
            <a:off x="1008669" y="2384981"/>
            <a:ext cx="10157378" cy="2460395"/>
          </a:xfrm>
        </p:spPr>
        <p:txBody>
          <a:bodyPr/>
          <a:lstStyle/>
          <a:p>
            <a:pPr algn="ctr"/>
            <a:r>
              <a:rPr lang="it-IT" sz="2400" spc="600" dirty="0">
                <a:latin typeface="Aharoni" panose="02010803020104030203" pitchFamily="2" charset="-79"/>
                <a:cs typeface="Aharoni" panose="02010803020104030203" pitchFamily="2" charset="-79"/>
              </a:rPr>
              <a:t> </a:t>
            </a:r>
            <a:r>
              <a:rPr lang="it-IT" sz="4400" spc="600" dirty="0">
                <a:solidFill>
                  <a:schemeClr val="tx1"/>
                </a:solidFill>
                <a:latin typeface="Aharoni" panose="02010803020104030203" pitchFamily="2" charset="-79"/>
                <a:cs typeface="Aharoni" panose="02010803020104030203" pitchFamily="2" charset="-79"/>
              </a:rPr>
              <a:t>Post Partum Haemorrhage</a:t>
            </a:r>
          </a:p>
          <a:p>
            <a:pPr algn="ctr"/>
            <a:endParaRPr lang="it-IT" sz="4400" spc="600" dirty="0">
              <a:latin typeface="Aharoni" panose="02010803020104030203" pitchFamily="2" charset="-79"/>
              <a:cs typeface="Aharoni" panose="02010803020104030203" pitchFamily="2" charset="-79"/>
            </a:endParaRPr>
          </a:p>
          <a:p>
            <a:pPr algn="ctr"/>
            <a:r>
              <a:rPr lang="it-IT" sz="2400" spc="600" dirty="0">
                <a:solidFill>
                  <a:srgbClr val="C00000"/>
                </a:solidFill>
                <a:latin typeface="Gill Sans MT" panose="020B0502020104020203" pitchFamily="34" charset="0"/>
                <a:cs typeface="Aharoni" panose="02010803020104030203" pitchFamily="2" charset="-79"/>
              </a:rPr>
              <a:t>VOICES FROM THEIR EXPERIENCES</a:t>
            </a:r>
          </a:p>
          <a:p>
            <a:pPr algn="ctr"/>
            <a:endParaRPr lang="en-US" sz="2400" i="1" dirty="0">
              <a:latin typeface="Aharoni" panose="02010803020104030203" pitchFamily="2" charset="-79"/>
              <a:cs typeface="Aharoni" panose="02010803020104030203" pitchFamily="2" charset="-79"/>
            </a:endParaRPr>
          </a:p>
        </p:txBody>
      </p:sp>
      <p:sp>
        <p:nvSpPr>
          <p:cNvPr id="3" name="TextBox 2">
            <a:extLst>
              <a:ext uri="{FF2B5EF4-FFF2-40B4-BE49-F238E27FC236}">
                <a16:creationId xmlns:a16="http://schemas.microsoft.com/office/drawing/2014/main" id="{C70C21BE-F147-4152-8EA0-682F43D38E97}"/>
              </a:ext>
            </a:extLst>
          </p:cNvPr>
          <p:cNvSpPr txBox="1"/>
          <p:nvPr/>
        </p:nvSpPr>
        <p:spPr>
          <a:xfrm>
            <a:off x="6966408" y="5731497"/>
            <a:ext cx="4315264" cy="923330"/>
          </a:xfrm>
          <a:prstGeom prst="rect">
            <a:avLst/>
          </a:prstGeom>
          <a:noFill/>
        </p:spPr>
        <p:txBody>
          <a:bodyPr wrap="square" rtlCol="0">
            <a:spAutoFit/>
          </a:bodyPr>
          <a:lstStyle/>
          <a:p>
            <a:pPr algn="ctr"/>
            <a:r>
              <a:rPr lang="en-US" b="1" dirty="0">
                <a:solidFill>
                  <a:schemeClr val="tx2"/>
                </a:solidFill>
                <a:latin typeface="Gill Sans MT" panose="020B0502020104020203" pitchFamily="34" charset="0"/>
              </a:rPr>
              <a:t>Angela Nguku</a:t>
            </a:r>
          </a:p>
          <a:p>
            <a:pPr algn="ctr"/>
            <a:r>
              <a:rPr lang="en-US" b="1" dirty="0">
                <a:solidFill>
                  <a:schemeClr val="tx2"/>
                </a:solidFill>
                <a:latin typeface="Gill Sans MT" panose="020B0502020104020203" pitchFamily="34" charset="0"/>
              </a:rPr>
              <a:t>Founder &amp; Executive Director</a:t>
            </a:r>
          </a:p>
          <a:p>
            <a:pPr algn="ctr"/>
            <a:r>
              <a:rPr lang="en-US" b="1" dirty="0">
                <a:solidFill>
                  <a:schemeClr val="tx2"/>
                </a:solidFill>
                <a:latin typeface="Gill Sans MT" panose="020B0502020104020203" pitchFamily="34" charset="0"/>
              </a:rPr>
              <a:t>White Ribbon Alliance Kenya</a:t>
            </a:r>
          </a:p>
        </p:txBody>
      </p:sp>
    </p:spTree>
    <p:extLst>
      <p:ext uri="{BB962C8B-B14F-4D97-AF65-F5344CB8AC3E}">
        <p14:creationId xmlns:p14="http://schemas.microsoft.com/office/powerpoint/2010/main" val="2044606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88141" y="1315970"/>
            <a:ext cx="10408102" cy="738514"/>
          </a:xfrm>
        </p:spPr>
        <p:txBody>
          <a:bodyPr/>
          <a:lstStyle/>
          <a:p>
            <a:endParaRPr lang="en-US" dirty="0">
              <a:solidFill>
                <a:srgbClr val="007C86"/>
              </a:solidFill>
            </a:endParaRPr>
          </a:p>
          <a:p>
            <a:endParaRPr lang="en-US" dirty="0">
              <a:solidFill>
                <a:srgbClr val="007C86"/>
              </a:solidFill>
            </a:endParaRPr>
          </a:p>
          <a:p>
            <a:endParaRPr lang="en-US" dirty="0"/>
          </a:p>
        </p:txBody>
      </p:sp>
      <p:sp>
        <p:nvSpPr>
          <p:cNvPr id="7" name="Text Placeholder 6">
            <a:extLst>
              <a:ext uri="{FF2B5EF4-FFF2-40B4-BE49-F238E27FC236}">
                <a16:creationId xmlns:a16="http://schemas.microsoft.com/office/drawing/2014/main" id="{05E3E48A-B9A7-4BC3-8098-7CB5AAA620FE}"/>
              </a:ext>
            </a:extLst>
          </p:cNvPr>
          <p:cNvSpPr>
            <a:spLocks noGrp="1"/>
          </p:cNvSpPr>
          <p:nvPr>
            <p:ph type="body" sz="quarter" idx="12"/>
          </p:nvPr>
        </p:nvSpPr>
        <p:spPr>
          <a:xfrm>
            <a:off x="980388" y="1640264"/>
            <a:ext cx="10408102" cy="4522412"/>
          </a:xfrm>
        </p:spPr>
        <p:txBody>
          <a:bodyPr/>
          <a:lstStyle/>
          <a:p>
            <a:endParaRPr lang="en-US" dirty="0">
              <a:latin typeface="Gill Sans MT" panose="020B0502020104020203" pitchFamily="34" charset="0"/>
            </a:endParaRPr>
          </a:p>
        </p:txBody>
      </p:sp>
      <p:pic>
        <p:nvPicPr>
          <p:cNvPr id="5" name="Picture 4">
            <a:extLst>
              <a:ext uri="{FF2B5EF4-FFF2-40B4-BE49-F238E27FC236}">
                <a16:creationId xmlns:a16="http://schemas.microsoft.com/office/drawing/2014/main" id="{3BACD60F-0872-4BC4-8960-6C6CD3E50286}"/>
              </a:ext>
            </a:extLst>
          </p:cNvPr>
          <p:cNvPicPr>
            <a:picLocks noChangeAspect="1"/>
          </p:cNvPicPr>
          <p:nvPr/>
        </p:nvPicPr>
        <p:blipFill>
          <a:blip r:embed="rId2"/>
          <a:stretch>
            <a:fillRect/>
          </a:stretch>
        </p:blipFill>
        <p:spPr>
          <a:xfrm>
            <a:off x="982459" y="1640264"/>
            <a:ext cx="10408103" cy="4597827"/>
          </a:xfrm>
          <a:prstGeom prst="rect">
            <a:avLst/>
          </a:prstGeom>
        </p:spPr>
      </p:pic>
    </p:spTree>
    <p:extLst>
      <p:ext uri="{BB962C8B-B14F-4D97-AF65-F5344CB8AC3E}">
        <p14:creationId xmlns:p14="http://schemas.microsoft.com/office/powerpoint/2010/main" val="711991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3" t="6361" r="14606" b="17560"/>
          <a:stretch/>
        </p:blipFill>
        <p:spPr/>
      </p:pic>
      <p:sp>
        <p:nvSpPr>
          <p:cNvPr id="15" name="Rectangle 14"/>
          <p:cNvSpPr/>
          <p:nvPr/>
        </p:nvSpPr>
        <p:spPr>
          <a:xfrm rot="10800000">
            <a:off x="-1" y="381002"/>
            <a:ext cx="2840762" cy="3086143"/>
          </a:xfrm>
          <a:prstGeom prst="rect">
            <a:avLst/>
          </a:prstGeom>
          <a:gradFill>
            <a:gsLst>
              <a:gs pos="0">
                <a:srgbClr val="FCF4E9">
                  <a:alpha val="0"/>
                </a:srgbClr>
              </a:gs>
              <a:gs pos="39000">
                <a:srgbClr val="FCF4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8"/>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631" y="494254"/>
            <a:ext cx="2614258" cy="2614258"/>
          </a:xfrm>
          <a:prstGeom prst="rect">
            <a:avLst/>
          </a:prstGeom>
        </p:spPr>
      </p:pic>
      <p:grpSp>
        <p:nvGrpSpPr>
          <p:cNvPr id="3" name="Group 2">
            <a:extLst>
              <a:ext uri="{FF2B5EF4-FFF2-40B4-BE49-F238E27FC236}">
                <a16:creationId xmlns:a16="http://schemas.microsoft.com/office/drawing/2014/main" id="{40B7188F-5E28-4827-B2FB-671CF6DCDD92}"/>
              </a:ext>
            </a:extLst>
          </p:cNvPr>
          <p:cNvGrpSpPr/>
          <p:nvPr/>
        </p:nvGrpSpPr>
        <p:grpSpPr>
          <a:xfrm>
            <a:off x="0" y="5678727"/>
            <a:ext cx="12192000" cy="798276"/>
            <a:chOff x="0" y="2789583"/>
            <a:chExt cx="6419850" cy="420342"/>
          </a:xfrm>
          <a:solidFill>
            <a:schemeClr val="tx1"/>
          </a:solidFill>
        </p:grpSpPr>
        <p:sp>
          <p:nvSpPr>
            <p:cNvPr id="2" name="Rectangle 1">
              <a:extLst>
                <a:ext uri="{FF2B5EF4-FFF2-40B4-BE49-F238E27FC236}">
                  <a16:creationId xmlns:a16="http://schemas.microsoft.com/office/drawing/2014/main" id="{7BA2240C-F1D5-411C-8819-8CDF81495C59}"/>
                </a:ext>
              </a:extLst>
            </p:cNvPr>
            <p:cNvSpPr/>
            <p:nvPr/>
          </p:nvSpPr>
          <p:spPr>
            <a:xfrm>
              <a:off x="0" y="2789583"/>
              <a:ext cx="6419850" cy="420342"/>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18"/>
            </a:p>
          </p:txBody>
        </p:sp>
        <p:sp>
          <p:nvSpPr>
            <p:cNvPr id="7" name="TextBox 6">
              <a:extLst>
                <a:ext uri="{FF2B5EF4-FFF2-40B4-BE49-F238E27FC236}">
                  <a16:creationId xmlns:a16="http://schemas.microsoft.com/office/drawing/2014/main" id="{C0D4BFE5-3D64-4589-A19F-8303165FBE94}"/>
                </a:ext>
              </a:extLst>
            </p:cNvPr>
            <p:cNvSpPr txBox="1"/>
            <p:nvPr/>
          </p:nvSpPr>
          <p:spPr>
            <a:xfrm>
              <a:off x="54666" y="2890800"/>
              <a:ext cx="6310519" cy="217908"/>
            </a:xfrm>
            <a:prstGeom prst="rect">
              <a:avLst/>
            </a:prstGeom>
            <a:grpFill/>
            <a:ln>
              <a:solidFill>
                <a:schemeClr val="tx1"/>
              </a:solidFill>
            </a:ln>
          </p:spPr>
          <p:txBody>
            <a:bodyPr wrap="square" rtlCol="0">
              <a:spAutoFit/>
            </a:bodyPr>
            <a:lstStyle/>
            <a:p>
              <a:pPr algn="ctr"/>
              <a:r>
                <a:rPr lang="en-US" sz="2089" b="1" dirty="0">
                  <a:solidFill>
                    <a:schemeClr val="bg1"/>
                  </a:solidFill>
                  <a:latin typeface="Arial" panose="020B0604020202020204" pitchFamily="34" charset="0"/>
                  <a:cs typeface="Arial" panose="020B0604020202020204" pitchFamily="34" charset="0"/>
                </a:rPr>
                <a:t>TELL US #WHATWOMENWANT  </a:t>
              </a:r>
            </a:p>
          </p:txBody>
        </p:sp>
      </p:grpSp>
    </p:spTree>
    <p:extLst>
      <p:ext uri="{BB962C8B-B14F-4D97-AF65-F5344CB8AC3E}">
        <p14:creationId xmlns:p14="http://schemas.microsoft.com/office/powerpoint/2010/main" val="3421828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88141" y="1315970"/>
            <a:ext cx="10408102" cy="738514"/>
          </a:xfrm>
        </p:spPr>
        <p:txBody>
          <a:bodyPr/>
          <a:lstStyle/>
          <a:p>
            <a:endParaRPr lang="en-US" dirty="0">
              <a:solidFill>
                <a:srgbClr val="007C86"/>
              </a:solidFill>
            </a:endParaRPr>
          </a:p>
          <a:p>
            <a:endParaRPr lang="en-US" dirty="0">
              <a:solidFill>
                <a:srgbClr val="007C86"/>
              </a:solidFill>
            </a:endParaRPr>
          </a:p>
          <a:p>
            <a:endParaRPr lang="en-US" dirty="0"/>
          </a:p>
        </p:txBody>
      </p:sp>
      <p:pic>
        <p:nvPicPr>
          <p:cNvPr id="9" name="Picture 8">
            <a:extLst>
              <a:ext uri="{FF2B5EF4-FFF2-40B4-BE49-F238E27FC236}">
                <a16:creationId xmlns:a16="http://schemas.microsoft.com/office/drawing/2014/main" id="{64FC5B2C-4BA4-4F7B-8A72-C45508E76F31}"/>
              </a:ext>
            </a:extLst>
          </p:cNvPr>
          <p:cNvPicPr>
            <a:picLocks noChangeAspect="1"/>
          </p:cNvPicPr>
          <p:nvPr/>
        </p:nvPicPr>
        <p:blipFill>
          <a:blip r:embed="rId2"/>
          <a:stretch>
            <a:fillRect/>
          </a:stretch>
        </p:blipFill>
        <p:spPr>
          <a:xfrm>
            <a:off x="1404594" y="870534"/>
            <a:ext cx="10157406" cy="5435997"/>
          </a:xfrm>
          <a:prstGeom prst="rect">
            <a:avLst/>
          </a:prstGeom>
        </p:spPr>
      </p:pic>
    </p:spTree>
    <p:extLst>
      <p:ext uri="{BB962C8B-B14F-4D97-AF65-F5344CB8AC3E}">
        <p14:creationId xmlns:p14="http://schemas.microsoft.com/office/powerpoint/2010/main" val="2470531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88141" y="1315970"/>
            <a:ext cx="10408102" cy="738514"/>
          </a:xfrm>
        </p:spPr>
        <p:txBody>
          <a:bodyPr/>
          <a:lstStyle/>
          <a:p>
            <a:endParaRPr lang="en-US" dirty="0">
              <a:solidFill>
                <a:srgbClr val="007C86"/>
              </a:solidFill>
            </a:endParaRPr>
          </a:p>
          <a:p>
            <a:endParaRPr lang="en-US" dirty="0">
              <a:solidFill>
                <a:srgbClr val="007C86"/>
              </a:solidFill>
            </a:endParaRPr>
          </a:p>
          <a:p>
            <a:endParaRPr lang="en-US" dirty="0"/>
          </a:p>
        </p:txBody>
      </p:sp>
      <p:pic>
        <p:nvPicPr>
          <p:cNvPr id="3" name="Picture 2">
            <a:extLst>
              <a:ext uri="{FF2B5EF4-FFF2-40B4-BE49-F238E27FC236}">
                <a16:creationId xmlns:a16="http://schemas.microsoft.com/office/drawing/2014/main" id="{05BF529A-96A2-4DF6-A566-ECFF1A888979}"/>
              </a:ext>
            </a:extLst>
          </p:cNvPr>
          <p:cNvPicPr>
            <a:picLocks noChangeAspect="1"/>
          </p:cNvPicPr>
          <p:nvPr/>
        </p:nvPicPr>
        <p:blipFill>
          <a:blip r:embed="rId2"/>
          <a:stretch>
            <a:fillRect/>
          </a:stretch>
        </p:blipFill>
        <p:spPr>
          <a:xfrm>
            <a:off x="980388" y="1640264"/>
            <a:ext cx="10408102" cy="4522412"/>
          </a:xfrm>
          <a:prstGeom prst="rect">
            <a:avLst/>
          </a:prstGeom>
        </p:spPr>
      </p:pic>
      <p:sp>
        <p:nvSpPr>
          <p:cNvPr id="7" name="Text Placeholder 6">
            <a:extLst>
              <a:ext uri="{FF2B5EF4-FFF2-40B4-BE49-F238E27FC236}">
                <a16:creationId xmlns:a16="http://schemas.microsoft.com/office/drawing/2014/main" id="{05E3E48A-B9A7-4BC3-8098-7CB5AAA620FE}"/>
              </a:ext>
            </a:extLst>
          </p:cNvPr>
          <p:cNvSpPr>
            <a:spLocks noGrp="1"/>
          </p:cNvSpPr>
          <p:nvPr>
            <p:ph type="body" sz="quarter" idx="12"/>
          </p:nvPr>
        </p:nvSpPr>
        <p:spPr>
          <a:xfrm>
            <a:off x="980388" y="1640264"/>
            <a:ext cx="10408102" cy="4522412"/>
          </a:xfrm>
        </p:spPr>
        <p:txBody>
          <a:bodyPr/>
          <a:lstStyle/>
          <a:p>
            <a:endParaRPr lang="en-US" dirty="0">
              <a:latin typeface="Gill Sans MT" panose="020B0502020104020203" pitchFamily="34" charset="0"/>
            </a:endParaRPr>
          </a:p>
        </p:txBody>
      </p:sp>
    </p:spTree>
    <p:extLst>
      <p:ext uri="{BB962C8B-B14F-4D97-AF65-F5344CB8AC3E}">
        <p14:creationId xmlns:p14="http://schemas.microsoft.com/office/powerpoint/2010/main" val="12515459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88141" y="1315970"/>
            <a:ext cx="10408102" cy="738514"/>
          </a:xfrm>
        </p:spPr>
        <p:txBody>
          <a:bodyPr/>
          <a:lstStyle/>
          <a:p>
            <a:endParaRPr lang="en-US" dirty="0">
              <a:solidFill>
                <a:srgbClr val="007C86"/>
              </a:solidFill>
            </a:endParaRPr>
          </a:p>
          <a:p>
            <a:endParaRPr lang="en-US" dirty="0">
              <a:solidFill>
                <a:srgbClr val="007C86"/>
              </a:solidFill>
            </a:endParaRPr>
          </a:p>
          <a:p>
            <a:endParaRPr lang="en-US" dirty="0"/>
          </a:p>
        </p:txBody>
      </p:sp>
      <p:sp>
        <p:nvSpPr>
          <p:cNvPr id="5" name="TextBox 4">
            <a:extLst>
              <a:ext uri="{FF2B5EF4-FFF2-40B4-BE49-F238E27FC236}">
                <a16:creationId xmlns:a16="http://schemas.microsoft.com/office/drawing/2014/main" id="{D3F940D8-9903-4BFB-A67C-5482A69382CA}"/>
              </a:ext>
            </a:extLst>
          </p:cNvPr>
          <p:cNvSpPr txBox="1"/>
          <p:nvPr/>
        </p:nvSpPr>
        <p:spPr>
          <a:xfrm>
            <a:off x="4760536" y="1743959"/>
            <a:ext cx="6364664" cy="4061368"/>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R="0" lvl="0" algn="just">
              <a:lnSpc>
                <a:spcPct val="150000"/>
              </a:lnSpc>
              <a:spcBef>
                <a:spcPts val="0"/>
              </a:spcBef>
              <a:spcAft>
                <a:spcPts val="800"/>
              </a:spcAft>
            </a:pPr>
            <a:r>
              <a:rPr lang="en-US" sz="2000"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‘’We have lost many mothers to PPH. We lack proper basic equipment, and our pharmacy is not stocked with drugs for cases such as PPH or other complications that kill mothers.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A</a:t>
            </a:r>
            <a:r>
              <a:rPr lang="en-US" sz="2000" b="1" spc="50"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proper</a:t>
            </a:r>
            <a:r>
              <a:rPr lang="en-US" sz="2000" b="1" spc="55"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equipped</a:t>
            </a:r>
            <a:r>
              <a:rPr lang="en-US" sz="2000" b="1" spc="55"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maternity</a:t>
            </a:r>
            <a:r>
              <a:rPr lang="en-US" sz="2000" b="1" spc="55"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ward</a:t>
            </a:r>
            <a:r>
              <a:rPr lang="en-US" sz="2000" b="1" spc="55"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is</a:t>
            </a:r>
            <a:r>
              <a:rPr lang="en-US" sz="2000" b="1" spc="50"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the</a:t>
            </a:r>
            <a:r>
              <a:rPr lang="en-US" sz="2000" b="1" spc="55"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most</a:t>
            </a:r>
            <a:r>
              <a:rPr lang="en-US" sz="2000" b="1" spc="55"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crucial</a:t>
            </a:r>
            <a:r>
              <a:rPr lang="en-US" sz="2000" b="1" spc="5"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need</a:t>
            </a:r>
            <a:r>
              <a:rPr lang="en-US" sz="2000" b="1" spc="65"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for</a:t>
            </a:r>
            <a:r>
              <a:rPr lang="en-US" sz="2000" b="1" spc="65"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this</a:t>
            </a:r>
            <a:r>
              <a:rPr lang="en-US" sz="2000" b="1" spc="65"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facility</a:t>
            </a:r>
            <a:r>
              <a:rPr lang="en-US" sz="2000" b="1" spc="70"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with well</a:t>
            </a:r>
            <a:r>
              <a:rPr lang="en-US" sz="2000" b="1" spc="65"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trained</a:t>
            </a:r>
            <a:r>
              <a:rPr lang="en-US" sz="2000" b="1" spc="65"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staff. In the meantime, an efﬁcient referral system</a:t>
            </a:r>
            <a:r>
              <a:rPr lang="en-US" sz="2000" b="1" spc="-300"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will</a:t>
            </a:r>
            <a:r>
              <a:rPr lang="en-US" sz="2000" b="1" spc="40"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improve</a:t>
            </a:r>
            <a:r>
              <a:rPr lang="en-US" sz="2000" b="1" spc="40"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our</a:t>
            </a:r>
            <a:r>
              <a:rPr lang="en-US" sz="2000" b="1" spc="45"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 </a:t>
            </a:r>
            <a:r>
              <a:rPr lang="en-US" sz="2000" b="1" dirty="0">
                <a:solidFill>
                  <a:schemeClr val="tx1"/>
                </a:solidFill>
                <a:effectLst/>
                <a:latin typeface="Gill Sans MT" panose="020B0502020104020203" pitchFamily="34" charset="0"/>
                <a:ea typeface="Calibri" panose="020F0502020204030204" pitchFamily="34" charset="0"/>
                <a:cs typeface="Times New Roman" panose="02020603050405020304" pitchFamily="18" charset="0"/>
              </a:rPr>
              <a:t>services for us to be able to save mothers.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Facility Head- Local Health Centre, Nairobi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28A7343-9F92-41CC-844E-2D28EBC40350}"/>
              </a:ext>
            </a:extLst>
          </p:cNvPr>
          <p:cNvPicPr>
            <a:picLocks noChangeAspect="1"/>
          </p:cNvPicPr>
          <p:nvPr/>
        </p:nvPicPr>
        <p:blipFill>
          <a:blip r:embed="rId2"/>
          <a:stretch>
            <a:fillRect/>
          </a:stretch>
        </p:blipFill>
        <p:spPr>
          <a:xfrm>
            <a:off x="384094" y="1885361"/>
            <a:ext cx="3685866" cy="2592371"/>
          </a:xfrm>
          <a:prstGeom prst="rect">
            <a:avLst/>
          </a:prstGeom>
        </p:spPr>
      </p:pic>
      <p:sp>
        <p:nvSpPr>
          <p:cNvPr id="8" name="TextBox 7">
            <a:extLst>
              <a:ext uri="{FF2B5EF4-FFF2-40B4-BE49-F238E27FC236}">
                <a16:creationId xmlns:a16="http://schemas.microsoft.com/office/drawing/2014/main" id="{8B1D9F01-F0E0-49EB-8327-76D7FB39DD34}"/>
              </a:ext>
            </a:extLst>
          </p:cNvPr>
          <p:cNvSpPr txBox="1"/>
          <p:nvPr/>
        </p:nvSpPr>
        <p:spPr>
          <a:xfrm>
            <a:off x="384093" y="4477732"/>
            <a:ext cx="3605399" cy="923330"/>
          </a:xfrm>
          <a:prstGeom prst="rect">
            <a:avLst/>
          </a:prstGeom>
          <a:noFill/>
        </p:spPr>
        <p:txBody>
          <a:bodyPr wrap="square" rtlCol="0">
            <a:spAutoFit/>
          </a:bodyPr>
          <a:lstStyle/>
          <a:p>
            <a:pPr algn="ctr"/>
            <a:r>
              <a:rPr lang="en-US" b="1" dirty="0">
                <a:solidFill>
                  <a:srgbClr val="C00000"/>
                </a:solidFill>
              </a:rPr>
              <a:t>Facility Head ,Local Health Centre</a:t>
            </a:r>
          </a:p>
          <a:p>
            <a:pPr algn="ctr"/>
            <a:r>
              <a:rPr lang="en-US" b="1" dirty="0">
                <a:solidFill>
                  <a:srgbClr val="C00000"/>
                </a:solidFill>
              </a:rPr>
              <a:t>Nairobi County</a:t>
            </a:r>
          </a:p>
        </p:txBody>
      </p:sp>
    </p:spTree>
    <p:extLst>
      <p:ext uri="{BB962C8B-B14F-4D97-AF65-F5344CB8AC3E}">
        <p14:creationId xmlns:p14="http://schemas.microsoft.com/office/powerpoint/2010/main" val="2936344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88141" y="1315970"/>
            <a:ext cx="10408102" cy="738514"/>
          </a:xfrm>
        </p:spPr>
        <p:txBody>
          <a:bodyPr/>
          <a:lstStyle/>
          <a:p>
            <a:endParaRPr lang="en-US" dirty="0">
              <a:solidFill>
                <a:srgbClr val="007C86"/>
              </a:solidFill>
            </a:endParaRPr>
          </a:p>
          <a:p>
            <a:endParaRPr lang="en-US" dirty="0">
              <a:solidFill>
                <a:srgbClr val="007C86"/>
              </a:solidFill>
            </a:endParaRPr>
          </a:p>
          <a:p>
            <a:endParaRPr lang="en-US" dirty="0"/>
          </a:p>
        </p:txBody>
      </p:sp>
      <p:sp>
        <p:nvSpPr>
          <p:cNvPr id="5" name="TextBox 4">
            <a:extLst>
              <a:ext uri="{FF2B5EF4-FFF2-40B4-BE49-F238E27FC236}">
                <a16:creationId xmlns:a16="http://schemas.microsoft.com/office/drawing/2014/main" id="{D3F940D8-9903-4BFB-A67C-5482A69382CA}"/>
              </a:ext>
            </a:extLst>
          </p:cNvPr>
          <p:cNvSpPr txBox="1"/>
          <p:nvPr/>
        </p:nvSpPr>
        <p:spPr>
          <a:xfrm>
            <a:off x="4270342" y="1743959"/>
            <a:ext cx="6854858" cy="3412281"/>
          </a:xfrm>
          <a:prstGeom prst="rect">
            <a:avLst/>
          </a:prstGeom>
          <a:noFill/>
          <a:ln w="9525" cap="rnd" cmpd="sng" algn="ctr">
            <a:noFill/>
            <a:prstDash val="solid"/>
            <a:round/>
          </a:ln>
          <a:effectLst/>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lvl="0" algn="just">
              <a:lnSpc>
                <a:spcPct val="150000"/>
              </a:lnSpc>
              <a:spcAft>
                <a:spcPts val="800"/>
              </a:spcAft>
            </a:pPr>
            <a:r>
              <a:rPr lang="en-US" sz="2000">
                <a:solidFill>
                  <a:srgbClr val="000000"/>
                </a:solidFill>
                <a:latin typeface="Gill Sans MT" panose="020B0502020104020203" pitchFamily="34" charset="0"/>
                <a:ea typeface="Calibri" panose="020F0502020204030204" pitchFamily="34" charset="0"/>
                <a:cs typeface="Times New Roman" panose="02020603050405020304" pitchFamily="18" charset="0"/>
              </a:rPr>
              <a:t>‘’</a:t>
            </a:r>
            <a:r>
              <a:rPr lang="en-US">
                <a:solidFill>
                  <a:srgbClr val="000000"/>
                </a:solidFill>
                <a:latin typeface="Gill Sans MT" panose="020B0502020104020203" pitchFamily="34" charset="0"/>
                <a:ea typeface="Verdana" panose="020B0604030504040204" pitchFamily="34" charset="0"/>
                <a:cs typeface="Times New Roman" panose="02020603050405020304" pitchFamily="18" charset="0"/>
              </a:rPr>
              <a:t>I was</a:t>
            </a:r>
            <a:r>
              <a:rPr lang="en-US">
                <a:solidFill>
                  <a:srgbClr val="000000"/>
                </a:solidFill>
                <a:latin typeface="Gill Sans MT" panose="020B0502020104020203" pitchFamily="34" charset="0"/>
                <a:ea typeface="Verdana" panose="020B0604030504040204" pitchFamily="34" charset="0"/>
                <a:cs typeface="Verdana" panose="020B0604030504040204" pitchFamily="34" charset="0"/>
              </a:rPr>
              <a:t> not aware of PPH before I delivered this baby. No one told me about it. I had heard of the basics of pregnancy and thought after delivery that is all. I now know better. Every time I look at my baby, I imagine she would have been motherless by now. I wish young mothers can get the right information about pregnancy and childbirth. It is a matter of life and deaths. </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There</a:t>
            </a:r>
            <a:r>
              <a:rPr lang="en-US" b="1" spc="5">
                <a:solidFill>
                  <a:srgbClr val="000000"/>
                </a:solidFill>
                <a:latin typeface="Gill Sans MT" panose="020B0502020104020203" pitchFamily="34" charset="0"/>
                <a:ea typeface="Verdana" panose="020B0604030504040204" pitchFamily="34" charset="0"/>
                <a:cs typeface="Verdana" panose="020B0604030504040204" pitchFamily="34" charset="0"/>
              </a:rPr>
              <a:t> </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is</a:t>
            </a:r>
            <a:r>
              <a:rPr lang="en-US" b="1" spc="10">
                <a:solidFill>
                  <a:srgbClr val="000000"/>
                </a:solidFill>
                <a:latin typeface="Gill Sans MT" panose="020B0502020104020203" pitchFamily="34" charset="0"/>
                <a:ea typeface="Verdana" panose="020B0604030504040204" pitchFamily="34" charset="0"/>
                <a:cs typeface="Verdana" panose="020B0604030504040204" pitchFamily="34" charset="0"/>
              </a:rPr>
              <a:t> </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need</a:t>
            </a:r>
            <a:r>
              <a:rPr lang="en-US" b="1" spc="10">
                <a:solidFill>
                  <a:srgbClr val="000000"/>
                </a:solidFill>
                <a:latin typeface="Gill Sans MT" panose="020B0502020104020203" pitchFamily="34" charset="0"/>
                <a:ea typeface="Verdana" panose="020B0604030504040204" pitchFamily="34" charset="0"/>
                <a:cs typeface="Verdana" panose="020B0604030504040204" pitchFamily="34" charset="0"/>
              </a:rPr>
              <a:t> </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for</a:t>
            </a:r>
            <a:r>
              <a:rPr lang="en-US" b="1" spc="10">
                <a:solidFill>
                  <a:srgbClr val="000000"/>
                </a:solidFill>
                <a:latin typeface="Gill Sans MT" panose="020B0502020104020203" pitchFamily="34" charset="0"/>
                <a:ea typeface="Verdana" panose="020B0604030504040204" pitchFamily="34" charset="0"/>
                <a:cs typeface="Verdana" panose="020B0604030504040204" pitchFamily="34" charset="0"/>
              </a:rPr>
              <a:t> </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intensive</a:t>
            </a:r>
            <a:r>
              <a:rPr lang="en-US" b="1" spc="10">
                <a:solidFill>
                  <a:srgbClr val="000000"/>
                </a:solidFill>
                <a:latin typeface="Gill Sans MT" panose="020B0502020104020203" pitchFamily="34" charset="0"/>
                <a:ea typeface="Verdana" panose="020B0604030504040204" pitchFamily="34" charset="0"/>
                <a:cs typeface="Verdana" panose="020B0604030504040204" pitchFamily="34" charset="0"/>
              </a:rPr>
              <a:t> </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awareness</a:t>
            </a:r>
            <a:r>
              <a:rPr lang="en-US" b="1" spc="10">
                <a:solidFill>
                  <a:srgbClr val="000000"/>
                </a:solidFill>
                <a:latin typeface="Gill Sans MT" panose="020B0502020104020203" pitchFamily="34" charset="0"/>
                <a:ea typeface="Verdana" panose="020B0604030504040204" pitchFamily="34" charset="0"/>
                <a:cs typeface="Verdana" panose="020B0604030504040204" pitchFamily="34" charset="0"/>
              </a:rPr>
              <a:t> </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on</a:t>
            </a:r>
            <a:r>
              <a:rPr lang="en-US" b="1" spc="10">
                <a:solidFill>
                  <a:srgbClr val="000000"/>
                </a:solidFill>
                <a:latin typeface="Gill Sans MT" panose="020B0502020104020203" pitchFamily="34" charset="0"/>
                <a:ea typeface="Verdana" panose="020B0604030504040204" pitchFamily="34" charset="0"/>
                <a:cs typeface="Verdana" panose="020B0604030504040204" pitchFamily="34" charset="0"/>
              </a:rPr>
              <a:t> </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PPH</a:t>
            </a:r>
            <a:r>
              <a:rPr lang="en-US" b="1" spc="10">
                <a:solidFill>
                  <a:srgbClr val="000000"/>
                </a:solidFill>
                <a:latin typeface="Gill Sans MT" panose="020B0502020104020203" pitchFamily="34" charset="0"/>
                <a:ea typeface="Verdana" panose="020B0604030504040204" pitchFamily="34" charset="0"/>
                <a:cs typeface="Verdana" panose="020B0604030504040204" pitchFamily="34" charset="0"/>
              </a:rPr>
              <a:t> </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and</a:t>
            </a:r>
            <a:r>
              <a:rPr lang="en-US" b="1" spc="10">
                <a:solidFill>
                  <a:srgbClr val="000000"/>
                </a:solidFill>
                <a:latin typeface="Gill Sans MT" panose="020B0502020104020203" pitchFamily="34" charset="0"/>
                <a:ea typeface="Verdana" panose="020B0604030504040204" pitchFamily="34" charset="0"/>
                <a:cs typeface="Verdana" panose="020B0604030504040204" pitchFamily="34" charset="0"/>
              </a:rPr>
              <a:t> </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its implications to young mothers</a:t>
            </a:r>
            <a:r>
              <a:rPr lang="en-US" b="1" spc="35">
                <a:solidFill>
                  <a:srgbClr val="000000"/>
                </a:solidFill>
                <a:latin typeface="Gill Sans MT" panose="020B0502020104020203" pitchFamily="34" charset="0"/>
                <a:ea typeface="Verdana" panose="020B0604030504040204" pitchFamily="34" charset="0"/>
                <a:cs typeface="Verdana" panose="020B0604030504040204" pitchFamily="34" charset="0"/>
              </a:rPr>
              <a:t>.</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 Knowledge</a:t>
            </a:r>
            <a:r>
              <a:rPr lang="en-US" b="1" spc="40">
                <a:solidFill>
                  <a:srgbClr val="000000"/>
                </a:solidFill>
                <a:latin typeface="Gill Sans MT" panose="020B0502020104020203" pitchFamily="34" charset="0"/>
                <a:ea typeface="Verdana" panose="020B0604030504040204" pitchFamily="34" charset="0"/>
                <a:cs typeface="Verdana" panose="020B0604030504040204" pitchFamily="34" charset="0"/>
              </a:rPr>
              <a:t> </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will</a:t>
            </a:r>
            <a:r>
              <a:rPr lang="en-US" b="1" spc="40">
                <a:solidFill>
                  <a:srgbClr val="000000"/>
                </a:solidFill>
                <a:latin typeface="Gill Sans MT" panose="020B0502020104020203" pitchFamily="34" charset="0"/>
                <a:ea typeface="Verdana" panose="020B0604030504040204" pitchFamily="34" charset="0"/>
                <a:cs typeface="Verdana" panose="020B0604030504040204" pitchFamily="34" charset="0"/>
              </a:rPr>
              <a:t> </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help</a:t>
            </a:r>
            <a:r>
              <a:rPr lang="en-US" b="1" spc="40">
                <a:solidFill>
                  <a:srgbClr val="000000"/>
                </a:solidFill>
                <a:latin typeface="Gill Sans MT" panose="020B0502020104020203" pitchFamily="34" charset="0"/>
                <a:ea typeface="Verdana" panose="020B0604030504040204" pitchFamily="34" charset="0"/>
                <a:cs typeface="Verdana" panose="020B0604030504040204" pitchFamily="34" charset="0"/>
              </a:rPr>
              <a:t> </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save</a:t>
            </a:r>
            <a:r>
              <a:rPr lang="en-US" b="1" spc="40">
                <a:solidFill>
                  <a:srgbClr val="000000"/>
                </a:solidFill>
                <a:latin typeface="Gill Sans MT" panose="020B0502020104020203" pitchFamily="34" charset="0"/>
                <a:ea typeface="Verdana" panose="020B0604030504040204" pitchFamily="34" charset="0"/>
                <a:cs typeface="Verdana" panose="020B0604030504040204" pitchFamily="34" charset="0"/>
              </a:rPr>
              <a:t> </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mothers</a:t>
            </a:r>
            <a:r>
              <a:rPr lang="en-US" b="1" spc="40">
                <a:solidFill>
                  <a:srgbClr val="000000"/>
                </a:solidFill>
                <a:latin typeface="Gill Sans MT" panose="020B0502020104020203" pitchFamily="34" charset="0"/>
                <a:ea typeface="Verdana" panose="020B0604030504040204" pitchFamily="34" charset="0"/>
                <a:cs typeface="Verdana" panose="020B0604030504040204" pitchFamily="34" charset="0"/>
              </a:rPr>
              <a:t> </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and</a:t>
            </a:r>
            <a:r>
              <a:rPr lang="en-US" b="1" spc="5">
                <a:solidFill>
                  <a:srgbClr val="000000"/>
                </a:solidFill>
                <a:latin typeface="Gill Sans MT" panose="020B0502020104020203" pitchFamily="34" charset="0"/>
                <a:ea typeface="Verdana" panose="020B0604030504040204" pitchFamily="34" charset="0"/>
                <a:cs typeface="Verdana" panose="020B0604030504040204" pitchFamily="34" charset="0"/>
              </a:rPr>
              <a:t> </a:t>
            </a:r>
            <a:r>
              <a:rPr lang="en-US" b="1">
                <a:solidFill>
                  <a:srgbClr val="000000"/>
                </a:solidFill>
                <a:latin typeface="Gill Sans MT" panose="020B0502020104020203" pitchFamily="34" charset="0"/>
                <a:ea typeface="Verdana" panose="020B0604030504040204" pitchFamily="34" charset="0"/>
                <a:cs typeface="Verdana" panose="020B0604030504040204" pitchFamily="34" charset="0"/>
              </a:rPr>
              <a:t>newborns’’</a:t>
            </a:r>
            <a:endParaRPr lang="en-US"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extBox 7">
            <a:extLst>
              <a:ext uri="{FF2B5EF4-FFF2-40B4-BE49-F238E27FC236}">
                <a16:creationId xmlns:a16="http://schemas.microsoft.com/office/drawing/2014/main" id="{8B1D9F01-F0E0-49EB-8327-76D7FB39DD34}"/>
              </a:ext>
            </a:extLst>
          </p:cNvPr>
          <p:cNvSpPr txBox="1"/>
          <p:nvPr/>
        </p:nvSpPr>
        <p:spPr>
          <a:xfrm>
            <a:off x="384093" y="4477732"/>
            <a:ext cx="3605399" cy="646331"/>
          </a:xfrm>
          <a:prstGeom prst="rect">
            <a:avLst/>
          </a:prstGeom>
          <a:noFill/>
        </p:spPr>
        <p:txBody>
          <a:bodyPr wrap="square" rtlCol="0">
            <a:spAutoFit/>
          </a:bodyPr>
          <a:lstStyle/>
          <a:p>
            <a:pPr lvl="0" algn="ctr"/>
            <a:r>
              <a:rPr lang="en-US" b="1" dirty="0">
                <a:solidFill>
                  <a:srgbClr val="C00000"/>
                </a:solidFill>
              </a:rPr>
              <a:t>Evelyne,20-year - old mother, </a:t>
            </a:r>
          </a:p>
          <a:p>
            <a:pPr lvl="0" algn="ctr"/>
            <a:r>
              <a:rPr lang="en-US" b="1" dirty="0">
                <a:solidFill>
                  <a:srgbClr val="C00000"/>
                </a:solidFill>
              </a:rPr>
              <a:t>Nairobi slums</a:t>
            </a:r>
            <a:endParaRPr lang="en-US" dirty="0">
              <a:solidFill>
                <a:srgbClr val="C00000"/>
              </a:solidFill>
            </a:endParaRPr>
          </a:p>
        </p:txBody>
      </p:sp>
      <p:pic>
        <p:nvPicPr>
          <p:cNvPr id="7" name="Picture 6">
            <a:extLst>
              <a:ext uri="{FF2B5EF4-FFF2-40B4-BE49-F238E27FC236}">
                <a16:creationId xmlns:a16="http://schemas.microsoft.com/office/drawing/2014/main" id="{3F204380-BF01-4D6C-AE13-566222479E1C}"/>
              </a:ext>
            </a:extLst>
          </p:cNvPr>
          <p:cNvPicPr>
            <a:picLocks noChangeAspect="1"/>
          </p:cNvPicPr>
          <p:nvPr/>
        </p:nvPicPr>
        <p:blipFill>
          <a:blip r:embed="rId2"/>
          <a:stretch>
            <a:fillRect/>
          </a:stretch>
        </p:blipFill>
        <p:spPr>
          <a:xfrm>
            <a:off x="245240" y="2047875"/>
            <a:ext cx="3744252" cy="2537518"/>
          </a:xfrm>
          <a:prstGeom prst="rect">
            <a:avLst/>
          </a:prstGeom>
        </p:spPr>
      </p:pic>
    </p:spTree>
    <p:extLst>
      <p:ext uri="{BB962C8B-B14F-4D97-AF65-F5344CB8AC3E}">
        <p14:creationId xmlns:p14="http://schemas.microsoft.com/office/powerpoint/2010/main" val="2854289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88141" y="1315970"/>
            <a:ext cx="10408102" cy="738514"/>
          </a:xfrm>
        </p:spPr>
        <p:txBody>
          <a:bodyPr/>
          <a:lstStyle/>
          <a:p>
            <a:endParaRPr lang="en-US" dirty="0">
              <a:solidFill>
                <a:srgbClr val="007C86"/>
              </a:solidFill>
            </a:endParaRPr>
          </a:p>
          <a:p>
            <a:endParaRPr lang="en-US" dirty="0">
              <a:solidFill>
                <a:srgbClr val="007C86"/>
              </a:solidFill>
            </a:endParaRPr>
          </a:p>
          <a:p>
            <a:endParaRPr lang="en-US" dirty="0"/>
          </a:p>
        </p:txBody>
      </p:sp>
      <p:pic>
        <p:nvPicPr>
          <p:cNvPr id="6" name="Picture 5">
            <a:extLst>
              <a:ext uri="{FF2B5EF4-FFF2-40B4-BE49-F238E27FC236}">
                <a16:creationId xmlns:a16="http://schemas.microsoft.com/office/drawing/2014/main" id="{5B9BF442-E48B-4AE0-8C30-2C2006A68838}"/>
              </a:ext>
            </a:extLst>
          </p:cNvPr>
          <p:cNvPicPr>
            <a:picLocks noChangeAspect="1"/>
          </p:cNvPicPr>
          <p:nvPr/>
        </p:nvPicPr>
        <p:blipFill>
          <a:blip r:embed="rId2"/>
          <a:stretch>
            <a:fillRect/>
          </a:stretch>
        </p:blipFill>
        <p:spPr>
          <a:xfrm>
            <a:off x="219075" y="1857080"/>
            <a:ext cx="3543300" cy="2469823"/>
          </a:xfrm>
          <a:prstGeom prst="rect">
            <a:avLst/>
          </a:prstGeom>
        </p:spPr>
      </p:pic>
      <p:sp>
        <p:nvSpPr>
          <p:cNvPr id="9" name="Rectangle 8">
            <a:extLst>
              <a:ext uri="{FF2B5EF4-FFF2-40B4-BE49-F238E27FC236}">
                <a16:creationId xmlns:a16="http://schemas.microsoft.com/office/drawing/2014/main" id="{05A46E4F-1A0D-4A9C-8D36-CF2AA0C9D611}"/>
              </a:ext>
            </a:extLst>
          </p:cNvPr>
          <p:cNvSpPr/>
          <p:nvPr/>
        </p:nvSpPr>
        <p:spPr>
          <a:xfrm>
            <a:off x="301657" y="4251489"/>
            <a:ext cx="3893269" cy="923330"/>
          </a:xfrm>
          <a:prstGeom prst="rect">
            <a:avLst/>
          </a:prstGeom>
        </p:spPr>
        <p:txBody>
          <a:bodyPr wrap="square">
            <a:spAutoFit/>
          </a:bodyPr>
          <a:lstStyle/>
          <a:p>
            <a:endParaRPr lang="en-US" b="1" dirty="0">
              <a:solidFill>
                <a:srgbClr val="C00000"/>
              </a:solidFill>
            </a:endParaRPr>
          </a:p>
          <a:p>
            <a:r>
              <a:rPr lang="en-US" b="1" dirty="0">
                <a:solidFill>
                  <a:srgbClr val="C00000"/>
                </a:solidFill>
                <a:latin typeface="Gill Sans MT" panose="020B0502020104020203" pitchFamily="34" charset="0"/>
              </a:rPr>
              <a:t>Jackline, who lost her sister to PPH  - Kiambu County</a:t>
            </a:r>
            <a:endParaRPr lang="en-US" dirty="0">
              <a:solidFill>
                <a:srgbClr val="C00000"/>
              </a:solidFill>
              <a:latin typeface="Gill Sans MT" panose="020B0502020104020203" pitchFamily="34" charset="0"/>
            </a:endParaRPr>
          </a:p>
        </p:txBody>
      </p:sp>
      <p:sp>
        <p:nvSpPr>
          <p:cNvPr id="10" name="Rectangle 9">
            <a:extLst>
              <a:ext uri="{FF2B5EF4-FFF2-40B4-BE49-F238E27FC236}">
                <a16:creationId xmlns:a16="http://schemas.microsoft.com/office/drawing/2014/main" id="{84EF93C5-9097-4A07-9B47-4297BB84086A}"/>
              </a:ext>
            </a:extLst>
          </p:cNvPr>
          <p:cNvSpPr/>
          <p:nvPr/>
        </p:nvSpPr>
        <p:spPr>
          <a:xfrm>
            <a:off x="4034671" y="1952987"/>
            <a:ext cx="7022969" cy="2536528"/>
          </a:xfrm>
          <a:prstGeom prst="rect">
            <a:avLst/>
          </a:prstGeom>
        </p:spPr>
        <p:txBody>
          <a:bodyPr wrap="square">
            <a:spAutoFit/>
          </a:bodyPr>
          <a:lstStyle/>
          <a:p>
            <a:pPr algn="just">
              <a:lnSpc>
                <a:spcPct val="150000"/>
              </a:lnSpc>
              <a:spcAft>
                <a:spcPts val="800"/>
              </a:spcAft>
            </a:pPr>
            <a:r>
              <a:rPr lang="en-US" sz="1050" b="1" dirty="0">
                <a:latin typeface="Calibri" panose="020F0502020204030204" pitchFamily="34" charset="0"/>
                <a:ea typeface="Calibri" panose="020F0502020204030204" pitchFamily="34" charset="0"/>
                <a:cs typeface="Times New Roman" panose="02020603050405020304" pitchFamily="18" charset="0"/>
              </a:rPr>
              <a:t>‘</a:t>
            </a:r>
            <a:r>
              <a:rPr lang="en-US" b="1" dirty="0">
                <a:latin typeface="Gill Sans MT" panose="020B0502020104020203" pitchFamily="34" charset="0"/>
                <a:ea typeface="Calibri" panose="020F0502020204030204" pitchFamily="34" charset="0"/>
                <a:cs typeface="Times New Roman" panose="02020603050405020304" pitchFamily="18" charset="0"/>
              </a:rPr>
              <a:t>’</a:t>
            </a:r>
            <a:r>
              <a:rPr lang="en-US" dirty="0">
                <a:latin typeface="Gill Sans MT" panose="020B0502020104020203" pitchFamily="34" charset="0"/>
                <a:ea typeface="Calibri" panose="020F0502020204030204" pitchFamily="34" charset="0"/>
                <a:cs typeface="Times New Roman" panose="02020603050405020304" pitchFamily="18" charset="0"/>
              </a:rPr>
              <a:t>This is my niece Amani and my mother. We are the only mother she knows. Her mother, my sister died from bleeding after delivery. She died in a local health facility. There was no blood bank and the staff told us that the drugs to stop bleeding were out of stock. The facility did not have a stand-by ambulance. It has been 3 years now. </a:t>
            </a:r>
            <a:r>
              <a:rPr lang="en-US" b="1" dirty="0">
                <a:latin typeface="Gill Sans MT" panose="020B0502020104020203" pitchFamily="34" charset="0"/>
                <a:ea typeface="Calibri" panose="020F0502020204030204" pitchFamily="34" charset="0"/>
                <a:cs typeface="Times New Roman" panose="02020603050405020304" pitchFamily="18" charset="0"/>
              </a:rPr>
              <a:t>Our facilities really need to be ready to save mothers  lives’’</a:t>
            </a:r>
            <a:endParaRPr lang="en-US" dirty="0">
              <a:latin typeface="Gill Sans MT" panose="020B05020201040202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6722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88141" y="1315970"/>
            <a:ext cx="10408102" cy="738514"/>
          </a:xfrm>
        </p:spPr>
        <p:txBody>
          <a:bodyPr/>
          <a:lstStyle/>
          <a:p>
            <a:endParaRPr lang="en-US" dirty="0">
              <a:solidFill>
                <a:srgbClr val="007C86"/>
              </a:solidFill>
            </a:endParaRPr>
          </a:p>
          <a:p>
            <a:endParaRPr lang="en-US" dirty="0">
              <a:solidFill>
                <a:srgbClr val="007C86"/>
              </a:solidFill>
            </a:endParaRPr>
          </a:p>
          <a:p>
            <a:endParaRPr lang="en-US" dirty="0"/>
          </a:p>
        </p:txBody>
      </p:sp>
      <p:sp>
        <p:nvSpPr>
          <p:cNvPr id="10" name="Rectangle 9">
            <a:extLst>
              <a:ext uri="{FF2B5EF4-FFF2-40B4-BE49-F238E27FC236}">
                <a16:creationId xmlns:a16="http://schemas.microsoft.com/office/drawing/2014/main" id="{84EF93C5-9097-4A07-9B47-4297BB84086A}"/>
              </a:ext>
            </a:extLst>
          </p:cNvPr>
          <p:cNvSpPr/>
          <p:nvPr/>
        </p:nvSpPr>
        <p:spPr>
          <a:xfrm>
            <a:off x="4034671" y="1952987"/>
            <a:ext cx="7022969" cy="308931"/>
          </a:xfrm>
          <a:prstGeom prst="rect">
            <a:avLst/>
          </a:prstGeom>
        </p:spPr>
        <p:txBody>
          <a:bodyPr wrap="square">
            <a:spAutoFit/>
          </a:bodyPr>
          <a:lstStyle/>
          <a:p>
            <a:pPr algn="just">
              <a:lnSpc>
                <a:spcPct val="150000"/>
              </a:lnSpc>
              <a:spcAft>
                <a:spcPts val="800"/>
              </a:spcAft>
            </a:pPr>
            <a:r>
              <a:rPr lang="en-US" sz="1050" b="1"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Gill Sans MT" panose="020B0502020104020203"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838F577B-8B2C-461F-A17C-52C4730EC47F}"/>
              </a:ext>
            </a:extLst>
          </p:cNvPr>
          <p:cNvPicPr>
            <a:picLocks noChangeAspect="1"/>
          </p:cNvPicPr>
          <p:nvPr/>
        </p:nvPicPr>
        <p:blipFill>
          <a:blip r:embed="rId2"/>
          <a:stretch>
            <a:fillRect/>
          </a:stretch>
        </p:blipFill>
        <p:spPr>
          <a:xfrm>
            <a:off x="443060" y="1554096"/>
            <a:ext cx="3550464" cy="2894078"/>
          </a:xfrm>
          <a:prstGeom prst="rect">
            <a:avLst/>
          </a:prstGeom>
        </p:spPr>
      </p:pic>
      <p:sp>
        <p:nvSpPr>
          <p:cNvPr id="3" name="TextBox 2">
            <a:extLst>
              <a:ext uri="{FF2B5EF4-FFF2-40B4-BE49-F238E27FC236}">
                <a16:creationId xmlns:a16="http://schemas.microsoft.com/office/drawing/2014/main" id="{7D57016A-EAA2-4B66-B48C-5384D1383180}"/>
              </a:ext>
            </a:extLst>
          </p:cNvPr>
          <p:cNvSpPr txBox="1"/>
          <p:nvPr/>
        </p:nvSpPr>
        <p:spPr>
          <a:xfrm>
            <a:off x="584461" y="4873659"/>
            <a:ext cx="2912883" cy="646331"/>
          </a:xfrm>
          <a:prstGeom prst="rect">
            <a:avLst/>
          </a:prstGeom>
          <a:noFill/>
        </p:spPr>
        <p:txBody>
          <a:bodyPr wrap="square" rtlCol="0">
            <a:spAutoFit/>
          </a:bodyPr>
          <a:lstStyle/>
          <a:p>
            <a:pPr algn="ctr"/>
            <a:r>
              <a:rPr lang="en-US" b="1" dirty="0">
                <a:solidFill>
                  <a:srgbClr val="C00000"/>
                </a:solidFill>
              </a:rPr>
              <a:t>Elizabeth, PPH survivor</a:t>
            </a:r>
          </a:p>
          <a:p>
            <a:pPr algn="ctr"/>
            <a:r>
              <a:rPr lang="en-US" b="1" dirty="0">
                <a:solidFill>
                  <a:srgbClr val="C00000"/>
                </a:solidFill>
              </a:rPr>
              <a:t>Narok County </a:t>
            </a:r>
            <a:endParaRPr lang="en-US" dirty="0">
              <a:solidFill>
                <a:srgbClr val="C00000"/>
              </a:solidFill>
            </a:endParaRPr>
          </a:p>
        </p:txBody>
      </p:sp>
      <p:sp>
        <p:nvSpPr>
          <p:cNvPr id="4" name="Rectangle 3">
            <a:extLst>
              <a:ext uri="{FF2B5EF4-FFF2-40B4-BE49-F238E27FC236}">
                <a16:creationId xmlns:a16="http://schemas.microsoft.com/office/drawing/2014/main" id="{5C182F0D-E5C0-475E-9641-34796B74DC78}"/>
              </a:ext>
            </a:extLst>
          </p:cNvPr>
          <p:cNvSpPr/>
          <p:nvPr/>
        </p:nvSpPr>
        <p:spPr>
          <a:xfrm>
            <a:off x="4542425" y="1121990"/>
            <a:ext cx="6470229" cy="4198522"/>
          </a:xfrm>
          <a:prstGeom prst="rect">
            <a:avLst/>
          </a:prstGeom>
        </p:spPr>
        <p:txBody>
          <a:bodyPr wrap="square">
            <a:spAutoFit/>
          </a:bodyPr>
          <a:lstStyle/>
          <a:p>
            <a:pPr lvl="0" algn="just">
              <a:lnSpc>
                <a:spcPct val="150000"/>
              </a:lnSpc>
            </a:pPr>
            <a:r>
              <a:rPr lang="en-US" dirty="0">
                <a:latin typeface="Gill Sans MT" panose="020B0502020104020203" pitchFamily="34" charset="0"/>
              </a:rPr>
              <a:t>‘’I have witnessed many women in my neighborhood die of bleeding after delivery. I too would have been a statistic. I had a normal pregnancy and attended all my clinics. I delivered well in the local health facility. However, I recall bleeding too much.  Thankfully, the staff were keen to note and referred me to the nearby higher facility. However, the ambulance did not have fuel. My husband managed to hire an ambulance, and this got me to the other side where I was attended to.  </a:t>
            </a:r>
            <a:r>
              <a:rPr lang="en-US" b="1" dirty="0">
                <a:latin typeface="Gill Sans MT" panose="020B0502020104020203" pitchFamily="34" charset="0"/>
              </a:rPr>
              <a:t>I wish all our facilities had all it takes to save mothers lives but most importantly, I wish all mothers knew about its dangers ‘’</a:t>
            </a:r>
          </a:p>
        </p:txBody>
      </p:sp>
    </p:spTree>
    <p:extLst>
      <p:ext uri="{BB962C8B-B14F-4D97-AF65-F5344CB8AC3E}">
        <p14:creationId xmlns:p14="http://schemas.microsoft.com/office/powerpoint/2010/main" val="2569974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88141" y="1315970"/>
            <a:ext cx="10408102" cy="738514"/>
          </a:xfrm>
        </p:spPr>
        <p:txBody>
          <a:bodyPr/>
          <a:lstStyle/>
          <a:p>
            <a:endParaRPr lang="en-US" dirty="0">
              <a:solidFill>
                <a:srgbClr val="007C86"/>
              </a:solidFill>
            </a:endParaRPr>
          </a:p>
          <a:p>
            <a:endParaRPr lang="en-US" dirty="0">
              <a:solidFill>
                <a:srgbClr val="007C86"/>
              </a:solidFill>
            </a:endParaRPr>
          </a:p>
          <a:p>
            <a:endParaRPr lang="en-US" dirty="0"/>
          </a:p>
        </p:txBody>
      </p:sp>
      <p:sp>
        <p:nvSpPr>
          <p:cNvPr id="10" name="Rectangle 9">
            <a:extLst>
              <a:ext uri="{FF2B5EF4-FFF2-40B4-BE49-F238E27FC236}">
                <a16:creationId xmlns:a16="http://schemas.microsoft.com/office/drawing/2014/main" id="{84EF93C5-9097-4A07-9B47-4297BB84086A}"/>
              </a:ext>
            </a:extLst>
          </p:cNvPr>
          <p:cNvSpPr/>
          <p:nvPr/>
        </p:nvSpPr>
        <p:spPr>
          <a:xfrm>
            <a:off x="4497437" y="1952987"/>
            <a:ext cx="7125811" cy="4198522"/>
          </a:xfrm>
          <a:prstGeom prst="rect">
            <a:avLst/>
          </a:prstGeom>
        </p:spPr>
        <p:txBody>
          <a:bodyPr wrap="square">
            <a:spAutoFit/>
          </a:bodyPr>
          <a:lstStyle/>
          <a:p>
            <a:pPr lvl="0" algn="just">
              <a:lnSpc>
                <a:spcPct val="150000"/>
              </a:lnSpc>
            </a:pPr>
            <a:r>
              <a:rPr lang="en-US">
                <a:solidFill>
                  <a:srgbClr val="000000"/>
                </a:solidFill>
                <a:latin typeface="Gill Sans MT" panose="020B0502020104020203" pitchFamily="34" charset="0"/>
              </a:rPr>
              <a:t>‘’ I am happy I survived to tell my story. I believe it is because i attended my antenatal care religiously and was able to be advised on delivering in a health facility. Being a community health worker helped me too. I delivered normally but I started bleeding almost immediately. The nurses knew me and  had to rush to a nearby private facility to get a drug to stop the bleeding. The private facility had what was needed. I can only imagine if they did not have it. I was weak for long but today I am alive. As a CHV, I have seen many mothers die of bleeding. </a:t>
            </a:r>
            <a:r>
              <a:rPr lang="en-US" b="1">
                <a:solidFill>
                  <a:srgbClr val="000000"/>
                </a:solidFill>
                <a:latin typeface="Gill Sans MT" panose="020B0502020104020203" pitchFamily="34" charset="0"/>
              </a:rPr>
              <a:t>Something urgent must be done to save mothers. Investments in drugs and blood banks is a must’’</a:t>
            </a:r>
            <a:endParaRPr lang="en-US" b="1" dirty="0">
              <a:solidFill>
                <a:srgbClr val="000000"/>
              </a:solidFill>
              <a:latin typeface="Gill Sans MT" panose="020B0502020104020203" pitchFamily="34" charset="0"/>
            </a:endParaRPr>
          </a:p>
        </p:txBody>
      </p:sp>
      <p:pic>
        <p:nvPicPr>
          <p:cNvPr id="8" name="Picture 7" descr="A picture containing person, outdoor, wood&#10;&#10;Description automatically generated">
            <a:extLst>
              <a:ext uri="{FF2B5EF4-FFF2-40B4-BE49-F238E27FC236}">
                <a16:creationId xmlns:a16="http://schemas.microsoft.com/office/drawing/2014/main" id="{2769A043-0FB8-4643-B3E5-6BE6F2F8F6A1}"/>
              </a:ext>
            </a:extLst>
          </p:cNvPr>
          <p:cNvPicPr>
            <a:picLocks noChangeAspect="1"/>
          </p:cNvPicPr>
          <p:nvPr/>
        </p:nvPicPr>
        <p:blipFill>
          <a:blip r:embed="rId2"/>
          <a:stretch>
            <a:fillRect/>
          </a:stretch>
        </p:blipFill>
        <p:spPr>
          <a:xfrm>
            <a:off x="395925" y="2328421"/>
            <a:ext cx="3761295" cy="2356701"/>
          </a:xfrm>
          <a:prstGeom prst="rect">
            <a:avLst/>
          </a:prstGeom>
        </p:spPr>
      </p:pic>
      <p:sp>
        <p:nvSpPr>
          <p:cNvPr id="6" name="Rectangle 5">
            <a:extLst>
              <a:ext uri="{FF2B5EF4-FFF2-40B4-BE49-F238E27FC236}">
                <a16:creationId xmlns:a16="http://schemas.microsoft.com/office/drawing/2014/main" id="{75F77EC3-A8D5-4560-B956-AF5011E800AB}"/>
              </a:ext>
            </a:extLst>
          </p:cNvPr>
          <p:cNvSpPr/>
          <p:nvPr/>
        </p:nvSpPr>
        <p:spPr>
          <a:xfrm>
            <a:off x="395925" y="4803517"/>
            <a:ext cx="4101513" cy="646331"/>
          </a:xfrm>
          <a:prstGeom prst="rect">
            <a:avLst/>
          </a:prstGeom>
        </p:spPr>
        <p:txBody>
          <a:bodyPr wrap="square">
            <a:spAutoFit/>
          </a:bodyPr>
          <a:lstStyle/>
          <a:p>
            <a:pPr algn="ctr"/>
            <a:r>
              <a:rPr lang="en-US" b="1" dirty="0">
                <a:solidFill>
                  <a:srgbClr val="C00000"/>
                </a:solidFill>
                <a:latin typeface="Gill Sans MT" panose="020B0502020104020203" pitchFamily="34" charset="0"/>
              </a:rPr>
              <a:t>Zainab, PPH survivor</a:t>
            </a:r>
          </a:p>
          <a:p>
            <a:pPr algn="ctr"/>
            <a:r>
              <a:rPr lang="en-US" b="1" dirty="0">
                <a:solidFill>
                  <a:srgbClr val="C00000"/>
                </a:solidFill>
                <a:latin typeface="Gill Sans MT" panose="020B0502020104020203" pitchFamily="34" charset="0"/>
              </a:rPr>
              <a:t>Isiolo County</a:t>
            </a:r>
          </a:p>
        </p:txBody>
      </p:sp>
    </p:spTree>
    <p:extLst>
      <p:ext uri="{BB962C8B-B14F-4D97-AF65-F5344CB8AC3E}">
        <p14:creationId xmlns:p14="http://schemas.microsoft.com/office/powerpoint/2010/main" val="2710148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women sitting on the floor reading books&#10;&#10;Description automatically generated with low confidence">
            <a:extLst>
              <a:ext uri="{FF2B5EF4-FFF2-40B4-BE49-F238E27FC236}">
                <a16:creationId xmlns:a16="http://schemas.microsoft.com/office/drawing/2014/main" id="{4A0C5356-E4F7-694F-AA63-88C930BF0D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7766"/>
            <a:ext cx="12192000" cy="6875765"/>
          </a:xfrm>
          <a:prstGeom prst="rect">
            <a:avLst/>
          </a:prstGeom>
        </p:spPr>
      </p:pic>
      <p:sp>
        <p:nvSpPr>
          <p:cNvPr id="5" name="Rectangle 4">
            <a:extLst>
              <a:ext uri="{FF2B5EF4-FFF2-40B4-BE49-F238E27FC236}">
                <a16:creationId xmlns:a16="http://schemas.microsoft.com/office/drawing/2014/main" id="{014E5D80-DE1C-2F43-A5A4-9CD2E7FD99DE}"/>
              </a:ext>
            </a:extLst>
          </p:cNvPr>
          <p:cNvSpPr/>
          <p:nvPr/>
        </p:nvSpPr>
        <p:spPr>
          <a:xfrm>
            <a:off x="0" y="-17765"/>
            <a:ext cx="12192000" cy="6875765"/>
          </a:xfrm>
          <a:prstGeom prst="rect">
            <a:avLst/>
          </a:prstGeom>
          <a:solidFill>
            <a:schemeClr val="accent3">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1675318-66D2-C847-9C7C-1D42A214BD45}"/>
              </a:ext>
            </a:extLst>
          </p:cNvPr>
          <p:cNvSpPr>
            <a:spLocks noGrp="1"/>
          </p:cNvSpPr>
          <p:nvPr>
            <p:ph type="title"/>
          </p:nvPr>
        </p:nvSpPr>
        <p:spPr>
          <a:xfrm>
            <a:off x="1107066" y="1441399"/>
            <a:ext cx="9986504" cy="3957434"/>
          </a:xfrm>
          <a:effectLst>
            <a:outerShdw blurRad="50800" dist="38100" dir="2700000" algn="tl" rotWithShape="0">
              <a:prstClr val="black">
                <a:alpha val="40000"/>
              </a:prstClr>
            </a:outerShdw>
          </a:effectLst>
        </p:spPr>
        <p:txBody>
          <a:bodyPr/>
          <a:lstStyle/>
          <a:p>
            <a:pPr algn="ctr"/>
            <a:br>
              <a:rPr lang="en-US" sz="5400" dirty="0">
                <a:solidFill>
                  <a:schemeClr val="bg1"/>
                </a:solidFill>
                <a:latin typeface="Gill Sans MT" panose="020B0502020104020203" pitchFamily="34" charset="0"/>
              </a:rPr>
            </a:br>
            <a:br>
              <a:rPr lang="en-US" sz="5400" dirty="0">
                <a:solidFill>
                  <a:schemeClr val="bg1"/>
                </a:solidFill>
                <a:latin typeface="Gill Sans MT" panose="020B0502020104020203" pitchFamily="34" charset="0"/>
              </a:rPr>
            </a:br>
            <a:br>
              <a:rPr lang="en-US" sz="5400" dirty="0">
                <a:solidFill>
                  <a:schemeClr val="bg1"/>
                </a:solidFill>
                <a:latin typeface="Gill Sans MT" panose="020B0502020104020203" pitchFamily="34" charset="0"/>
              </a:rPr>
            </a:br>
            <a:br>
              <a:rPr lang="en-US" sz="5400" dirty="0">
                <a:solidFill>
                  <a:schemeClr val="bg1"/>
                </a:solidFill>
                <a:latin typeface="Gill Sans MT" panose="020B0502020104020203" pitchFamily="34" charset="0"/>
              </a:rPr>
            </a:br>
            <a:br>
              <a:rPr lang="en-US" sz="5400" dirty="0">
                <a:solidFill>
                  <a:schemeClr val="bg1"/>
                </a:solidFill>
                <a:latin typeface="Gill Sans MT" panose="020B0502020104020203" pitchFamily="34" charset="0"/>
              </a:rPr>
            </a:br>
            <a:br>
              <a:rPr lang="en-US" sz="5400" dirty="0">
                <a:solidFill>
                  <a:schemeClr val="bg1"/>
                </a:solidFill>
                <a:latin typeface="Gill Sans MT" panose="020B0502020104020203" pitchFamily="34" charset="0"/>
              </a:rPr>
            </a:br>
            <a:r>
              <a:rPr lang="en-US" sz="5400" dirty="0">
                <a:solidFill>
                  <a:schemeClr val="bg1"/>
                </a:solidFill>
                <a:latin typeface="Gill Sans MT" panose="020B0502020104020203" pitchFamily="34" charset="0"/>
              </a:rPr>
              <a:t>THANK YOU </a:t>
            </a:r>
          </a:p>
        </p:txBody>
      </p:sp>
      <p:sp>
        <p:nvSpPr>
          <p:cNvPr id="10" name="Rectangle 9">
            <a:extLst>
              <a:ext uri="{FF2B5EF4-FFF2-40B4-BE49-F238E27FC236}">
                <a16:creationId xmlns:a16="http://schemas.microsoft.com/office/drawing/2014/main" id="{D4093925-3E86-784F-9B9B-2240F8F536BB}"/>
              </a:ext>
            </a:extLst>
          </p:cNvPr>
          <p:cNvSpPr/>
          <p:nvPr/>
        </p:nvSpPr>
        <p:spPr>
          <a:xfrm>
            <a:off x="-1" y="-17766"/>
            <a:ext cx="228601" cy="68757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Triangle 10">
            <a:extLst>
              <a:ext uri="{FF2B5EF4-FFF2-40B4-BE49-F238E27FC236}">
                <a16:creationId xmlns:a16="http://schemas.microsoft.com/office/drawing/2014/main" id="{3C583E78-FC80-4D4C-B5CD-C9C94C8BFD4B}"/>
              </a:ext>
            </a:extLst>
          </p:cNvPr>
          <p:cNvSpPr/>
          <p:nvPr/>
        </p:nvSpPr>
        <p:spPr>
          <a:xfrm rot="5400000">
            <a:off x="220578" y="355906"/>
            <a:ext cx="300363" cy="379306"/>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D016C31-93DD-4825-841F-603FB3D8EC4A}"/>
              </a:ext>
            </a:extLst>
          </p:cNvPr>
          <p:cNvPicPr>
            <a:picLocks noChangeAspect="1"/>
          </p:cNvPicPr>
          <p:nvPr/>
        </p:nvPicPr>
        <p:blipFill>
          <a:blip r:embed="rId3"/>
          <a:stretch>
            <a:fillRect/>
          </a:stretch>
        </p:blipFill>
        <p:spPr>
          <a:xfrm>
            <a:off x="1438879" y="395377"/>
            <a:ext cx="9882713" cy="5328965"/>
          </a:xfrm>
          <a:prstGeom prst="rect">
            <a:avLst/>
          </a:prstGeom>
        </p:spPr>
      </p:pic>
    </p:spTree>
    <p:extLst>
      <p:ext uri="{BB962C8B-B14F-4D97-AF65-F5344CB8AC3E}">
        <p14:creationId xmlns:p14="http://schemas.microsoft.com/office/powerpoint/2010/main" val="1999550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2"/>
          </p:nvPr>
        </p:nvSpPr>
        <p:spPr>
          <a:xfrm>
            <a:off x="248194" y="2286000"/>
            <a:ext cx="11525883" cy="3945118"/>
          </a:xfrm>
        </p:spPr>
        <p:txBody>
          <a:bodyPr/>
          <a:lstStyle/>
          <a:p>
            <a:pPr marL="342900" indent="-342900">
              <a:buClr>
                <a:srgbClr val="007C86"/>
              </a:buClr>
              <a:buFont typeface="Wingdings" panose="05000000000000000000" pitchFamily="2" charset="2"/>
              <a:buChar char="q"/>
            </a:pPr>
            <a:r>
              <a:rPr lang="en-US" sz="2000" dirty="0">
                <a:latin typeface="Gill Sans MT" panose="020B0502020104020203" pitchFamily="34" charset="0"/>
              </a:rPr>
              <a:t>A women-led movement for reproductive maternal newborn and adolescent health and rights. Established as a loose network in 2009 and registered as a local organization in 2017, we work to directly influence Sustainable Development Goals (SDG) 3 ( promote good health and wellbeing)  and 5 (Gender Equality) and indirectly and ultimately all the other SDGs. </a:t>
            </a:r>
          </a:p>
          <a:p>
            <a:pPr marL="342900" indent="-342900">
              <a:buClr>
                <a:srgbClr val="007C86"/>
              </a:buClr>
              <a:buFont typeface="Wingdings" panose="05000000000000000000" pitchFamily="2" charset="2"/>
              <a:buChar char="q"/>
            </a:pPr>
            <a:r>
              <a:rPr lang="en-US" sz="2000" dirty="0">
                <a:latin typeface="Gill Sans MT" panose="020B0502020104020203" pitchFamily="34" charset="0"/>
              </a:rPr>
              <a:t>WRA Kenya is a powerful network of advocates working for reproductive, maternal, newborn and adolescent health and rights. We mobilize communities, igniting their power and voice</a:t>
            </a:r>
            <a:r>
              <a:rPr lang="en-US" sz="2000" dirty="0">
                <a:solidFill>
                  <a:srgbClr val="D8352A"/>
                </a:solidFill>
                <a:latin typeface="Gill Sans MT" panose="020B0502020104020203" pitchFamily="34" charset="0"/>
              </a:rPr>
              <a:t> </a:t>
            </a:r>
            <a:r>
              <a:rPr lang="en-US" sz="2000" dirty="0">
                <a:latin typeface="Gill Sans MT" panose="020B0502020104020203" pitchFamily="34" charset="0"/>
              </a:rPr>
              <a:t>to demand for quality and equitable care and actively participate in decision-making processes that affect their lives and well being</a:t>
            </a:r>
          </a:p>
          <a:p>
            <a:pPr marL="342900" indent="-342900">
              <a:buClr>
                <a:srgbClr val="007C86"/>
              </a:buClr>
              <a:buFont typeface="Wingdings" panose="05000000000000000000" pitchFamily="2" charset="2"/>
              <a:buChar char="q"/>
            </a:pPr>
            <a:r>
              <a:rPr lang="en-US" sz="2000" dirty="0">
                <a:latin typeface="Gill Sans MT" panose="020B0502020104020203" pitchFamily="34" charset="0"/>
              </a:rPr>
              <a:t>We advocate for what women want by rooting our work in the self-articulated needs of women and girls, in all their diversity</a:t>
            </a:r>
          </a:p>
        </p:txBody>
      </p:sp>
      <p:sp>
        <p:nvSpPr>
          <p:cNvPr id="9" name="Text Placeholder 4">
            <a:extLst>
              <a:ext uri="{FF2B5EF4-FFF2-40B4-BE49-F238E27FC236}">
                <a16:creationId xmlns:a16="http://schemas.microsoft.com/office/drawing/2014/main" id="{8BE4BFF0-BD39-4241-866A-38A51A8CE922}"/>
              </a:ext>
            </a:extLst>
          </p:cNvPr>
          <p:cNvSpPr>
            <a:spLocks noGrp="1"/>
          </p:cNvSpPr>
          <p:nvPr>
            <p:ph type="body" sz="quarter" idx="10"/>
          </p:nvPr>
        </p:nvSpPr>
        <p:spPr>
          <a:xfrm>
            <a:off x="1889125" y="1151311"/>
            <a:ext cx="7745413" cy="738187"/>
          </a:xfrm>
        </p:spPr>
        <p:txBody>
          <a:bodyPr/>
          <a:lstStyle/>
          <a:p>
            <a:pPr algn="ctr"/>
            <a:r>
              <a:rPr lang="en-US" sz="2800" dirty="0">
                <a:solidFill>
                  <a:srgbClr val="007C86"/>
                </a:solidFill>
                <a:latin typeface="Gill Sans MT" panose="020B0502020104020203" pitchFamily="34" charset="77"/>
              </a:rPr>
              <a:t>The  White Ribbon Alliance Kenya</a:t>
            </a:r>
          </a:p>
          <a:p>
            <a:pPr algn="ctr"/>
            <a:r>
              <a:rPr lang="en-US" sz="2800" dirty="0">
                <a:solidFill>
                  <a:srgbClr val="007C86"/>
                </a:solidFill>
                <a:latin typeface="Gill Sans MT" panose="020B0502020104020203" pitchFamily="34" charset="77"/>
              </a:rPr>
              <a:t>(WRA Kenya)?</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312127" y="953590"/>
            <a:ext cx="5342708" cy="679268"/>
          </a:xfrm>
        </p:spPr>
        <p:txBody>
          <a:bodyPr/>
          <a:lstStyle/>
          <a:p>
            <a:r>
              <a:rPr lang="en-US" dirty="0"/>
              <a:t>Why do we exist?</a:t>
            </a:r>
          </a:p>
        </p:txBody>
      </p:sp>
      <p:sp>
        <p:nvSpPr>
          <p:cNvPr id="3" name="Text Placeholder 2"/>
          <p:cNvSpPr>
            <a:spLocks noGrp="1"/>
          </p:cNvSpPr>
          <p:nvPr>
            <p:ph type="body" sz="quarter" idx="12"/>
          </p:nvPr>
        </p:nvSpPr>
        <p:spPr>
          <a:xfrm>
            <a:off x="222069" y="1970202"/>
            <a:ext cx="11763822" cy="4678792"/>
          </a:xfrm>
        </p:spPr>
        <p:txBody>
          <a:bodyPr/>
          <a:lstStyle/>
          <a:p>
            <a:pPr marL="342900" indent="-342900">
              <a:lnSpc>
                <a:spcPct val="100000"/>
              </a:lnSpc>
              <a:buFont typeface="Wingdings" panose="05000000000000000000" pitchFamily="2" charset="2"/>
              <a:buChar char="q"/>
            </a:pPr>
            <a:r>
              <a:rPr lang="en-US" sz="2000" dirty="0">
                <a:solidFill>
                  <a:srgbClr val="000000"/>
                </a:solidFill>
                <a:latin typeface="Gill Sans MT" panose="020B0502020104020203" pitchFamily="34" charset="0"/>
              </a:rPr>
              <a:t>On average -17 women and  50 babies die each day die from  pregnancy and childbirth complications. This is approximately 6500 and 35000 newborns each year! </a:t>
            </a:r>
            <a:r>
              <a:rPr lang="en-US" sz="2000" dirty="0">
                <a:solidFill>
                  <a:srgbClr val="FF0000"/>
                </a:solidFill>
                <a:latin typeface="Gill Sans MT" panose="020B0502020104020203" pitchFamily="34" charset="0"/>
              </a:rPr>
              <a:t>Most of these deaths are preventable </a:t>
            </a:r>
            <a:r>
              <a:rPr lang="en-US" sz="2000" dirty="0">
                <a:latin typeface="Gill Sans MT" panose="020B0502020104020203" pitchFamily="34" charset="0"/>
              </a:rPr>
              <a:t>(KDHS 2023)</a:t>
            </a:r>
          </a:p>
          <a:p>
            <a:pPr marL="342900" indent="-342900">
              <a:lnSpc>
                <a:spcPct val="100000"/>
              </a:lnSpc>
              <a:buFont typeface="Wingdings" panose="05000000000000000000" pitchFamily="2" charset="2"/>
              <a:buChar char="q"/>
            </a:pPr>
            <a:r>
              <a:rPr lang="en-US" sz="2000" dirty="0">
                <a:latin typeface="Gill Sans MT" panose="020B0502020104020203" pitchFamily="34" charset="0"/>
              </a:rPr>
              <a:t>A baby is stillborn every </a:t>
            </a:r>
            <a:r>
              <a:rPr lang="en-US" sz="2000" dirty="0">
                <a:solidFill>
                  <a:srgbClr val="FF0000"/>
                </a:solidFill>
                <a:latin typeface="Gill Sans MT" panose="020B0502020104020203" pitchFamily="34" charset="0"/>
              </a:rPr>
              <a:t>16 seconds. </a:t>
            </a:r>
            <a:r>
              <a:rPr lang="en-US" sz="2000" dirty="0">
                <a:latin typeface="Gill Sans MT" panose="020B0502020104020203" pitchFamily="34" charset="0"/>
              </a:rPr>
              <a:t>This is a silent area in most MNH conversations</a:t>
            </a:r>
          </a:p>
          <a:p>
            <a:pPr marL="342900" indent="-342900">
              <a:lnSpc>
                <a:spcPct val="100000"/>
              </a:lnSpc>
              <a:buFont typeface="Wingdings" panose="05000000000000000000" pitchFamily="2" charset="2"/>
              <a:buChar char="q"/>
            </a:pPr>
            <a:r>
              <a:rPr lang="en-US" sz="2000" dirty="0">
                <a:solidFill>
                  <a:srgbClr val="000000"/>
                </a:solidFill>
                <a:latin typeface="Gill Sans MT" panose="020B0502020104020203" pitchFamily="34" charset="0"/>
              </a:rPr>
              <a:t>The biggest killer of women during childbirth is Post Partum Hemorrhage</a:t>
            </a:r>
          </a:p>
          <a:p>
            <a:pPr marL="285750" indent="-285750">
              <a:lnSpc>
                <a:spcPct val="100000"/>
              </a:lnSpc>
              <a:buFont typeface="Wingdings" panose="05000000000000000000" pitchFamily="2" charset="2"/>
              <a:buChar char="q"/>
            </a:pPr>
            <a:r>
              <a:rPr lang="en-US" sz="2000" dirty="0">
                <a:solidFill>
                  <a:srgbClr val="000000"/>
                </a:solidFill>
                <a:latin typeface="Gill Sans MT" panose="020B0502020104020203" pitchFamily="34" charset="77"/>
              </a:rPr>
              <a:t>Communities have been passive recipients rather than active contributors to the MNH agenda</a:t>
            </a:r>
          </a:p>
          <a:p>
            <a:pPr marL="285750" indent="-285750">
              <a:lnSpc>
                <a:spcPct val="100000"/>
              </a:lnSpc>
              <a:buFont typeface="Wingdings" panose="05000000000000000000" pitchFamily="2" charset="2"/>
              <a:buChar char="q"/>
            </a:pPr>
            <a:r>
              <a:rPr lang="en-US" sz="2000" dirty="0">
                <a:solidFill>
                  <a:srgbClr val="000000"/>
                </a:solidFill>
                <a:latin typeface="Gill Sans MT" panose="020B0502020104020203" pitchFamily="34" charset="77"/>
              </a:rPr>
              <a:t>  Data has been skewed on the numbers- </a:t>
            </a:r>
            <a:r>
              <a:rPr lang="en-US" sz="2000" dirty="0">
                <a:solidFill>
                  <a:srgbClr val="FF0000"/>
                </a:solidFill>
                <a:latin typeface="Gill Sans MT" panose="020B0502020104020203" pitchFamily="34" charset="77"/>
              </a:rPr>
              <a:t>Behind the numbers are the  lived experiences and realities of women, girls, and the silent newborns</a:t>
            </a:r>
          </a:p>
          <a:p>
            <a:pPr marL="285750" indent="-285750">
              <a:lnSpc>
                <a:spcPct val="100000"/>
              </a:lnSpc>
              <a:buFont typeface="Wingdings" panose="05000000000000000000" pitchFamily="2" charset="2"/>
              <a:buChar char="q"/>
            </a:pPr>
            <a:r>
              <a:rPr lang="en-US" sz="2000" dirty="0">
                <a:solidFill>
                  <a:srgbClr val="000000"/>
                </a:solidFill>
                <a:latin typeface="Gill Sans MT" panose="020B0502020104020203" pitchFamily="34" charset="77"/>
              </a:rPr>
              <a:t> WRA Kenya focuses her efforts on Maternal and Newborn health, because research shows that when women are healthy, children, families, communities and countries thrive</a:t>
            </a:r>
          </a:p>
          <a:p>
            <a:pPr>
              <a:lnSpc>
                <a:spcPct val="100000"/>
              </a:lnSpc>
              <a:buNone/>
            </a:pPr>
            <a:endParaRPr lang="en-US" sz="2000" dirty="0">
              <a:solidFill>
                <a:srgbClr val="000000"/>
              </a:solidFill>
              <a:latin typeface="Gill Sans MT" panose="020B0502020104020203" pitchFamily="34" charset="0"/>
            </a:endParaRPr>
          </a:p>
          <a:p>
            <a:pPr>
              <a:lnSpc>
                <a:spcPct val="100000"/>
              </a:lnSpc>
              <a:buNone/>
            </a:pPr>
            <a:endParaRPr lang="en-US" sz="2000" dirty="0">
              <a:solidFill>
                <a:srgbClr val="000000"/>
              </a:solidFill>
              <a:latin typeface="Gill Sans MT" panose="020B0502020104020203" pitchFamily="34" charset="0"/>
            </a:endParaRPr>
          </a:p>
          <a:p>
            <a:pPr marL="342900" indent="-342900">
              <a:lnSpc>
                <a:spcPct val="150000"/>
              </a:lnSpc>
              <a:buFont typeface="Wingdings" panose="05000000000000000000" pitchFamily="2" charset="2"/>
              <a:buChar char="q"/>
            </a:pPr>
            <a:endParaRPr lang="en-US" sz="2000" dirty="0">
              <a:solidFill>
                <a:srgbClr val="000000"/>
              </a:solidFill>
              <a:latin typeface="Gill Sans MT" panose="020B0502020104020203" pitchFamily="34" charset="0"/>
            </a:endParaRPr>
          </a:p>
          <a:p>
            <a:pPr>
              <a:lnSpc>
                <a:spcPct val="150000"/>
              </a:lnSpc>
            </a:pPr>
            <a:endParaRPr lang="en-US" dirty="0">
              <a:solidFill>
                <a:srgbClr val="000000"/>
              </a:solidFill>
              <a:latin typeface="Gill Sans MT" panose="020B0502020104020203" pitchFamily="34" charset="0"/>
            </a:endParaRPr>
          </a:p>
          <a:p>
            <a:pPr>
              <a:lnSpc>
                <a:spcPct val="150000"/>
              </a:lnSpc>
              <a:buNone/>
            </a:pPr>
            <a:endParaRPr lang="en-US" dirty="0">
              <a:latin typeface="Gill Sans MT" panose="020B0502020104020203"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885362" y="1324934"/>
            <a:ext cx="9506726" cy="738514"/>
          </a:xfrm>
        </p:spPr>
        <p:txBody>
          <a:bodyPr/>
          <a:lstStyle/>
          <a:p>
            <a:r>
              <a:rPr lang="en-US" dirty="0">
                <a:solidFill>
                  <a:srgbClr val="007C86"/>
                </a:solidFill>
              </a:rPr>
              <a:t>How do we do It?</a:t>
            </a:r>
          </a:p>
          <a:p>
            <a:endParaRPr lang="en-US" dirty="0">
              <a:latin typeface="Gill Sans MT" panose="020B0502020104020203" pitchFamily="34" charset="0"/>
            </a:endParaRPr>
          </a:p>
        </p:txBody>
      </p:sp>
      <p:sp>
        <p:nvSpPr>
          <p:cNvPr id="3" name="Text Placeholder 2"/>
          <p:cNvSpPr>
            <a:spLocks noGrp="1"/>
          </p:cNvSpPr>
          <p:nvPr>
            <p:ph type="body" sz="quarter" idx="12"/>
          </p:nvPr>
        </p:nvSpPr>
        <p:spPr>
          <a:xfrm>
            <a:off x="365203" y="2007834"/>
            <a:ext cx="11620687" cy="4534368"/>
          </a:xfrm>
        </p:spPr>
        <p:txBody>
          <a:bodyPr/>
          <a:lstStyle/>
          <a:p>
            <a:pPr marL="285750" indent="-285750"/>
            <a:endParaRPr lang="en-US" dirty="0">
              <a:ea typeface="Roboto Slab" pitchFamily="2" charset="0"/>
            </a:endParaRPr>
          </a:p>
          <a:p>
            <a:pPr marL="285750" indent="-285750" algn="just">
              <a:lnSpc>
                <a:spcPct val="100000"/>
              </a:lnSpc>
              <a:buFont typeface="Wingdings" panose="05000000000000000000" pitchFamily="2" charset="2"/>
              <a:buChar char="q"/>
            </a:pPr>
            <a:r>
              <a:rPr lang="en-US" sz="2000" dirty="0">
                <a:latin typeface="Gill Sans MT" panose="020B0502020104020203" pitchFamily="34" charset="0"/>
              </a:rPr>
              <a:t>Through our network of champions and partners at all levels, WRA Kenya helps communities understand that they have the power to hold the system accountable for promises made and money spent. </a:t>
            </a:r>
            <a:r>
              <a:rPr lang="en-US" sz="2000" b="1" dirty="0">
                <a:solidFill>
                  <a:srgbClr val="D8352A"/>
                </a:solidFill>
                <a:latin typeface="Gill Sans MT" panose="020B0502020104020203" pitchFamily="34" charset="0"/>
              </a:rPr>
              <a:t>Period</a:t>
            </a:r>
            <a:r>
              <a:rPr lang="en-US" sz="2000" dirty="0">
                <a:latin typeface="Gill Sans MT" panose="020B0502020104020203" pitchFamily="34" charset="0"/>
              </a:rPr>
              <a:t>. </a:t>
            </a:r>
          </a:p>
          <a:p>
            <a:pPr algn="just">
              <a:lnSpc>
                <a:spcPct val="100000"/>
              </a:lnSpc>
              <a:buNone/>
            </a:pPr>
            <a:endParaRPr lang="en-US" sz="2000" dirty="0"/>
          </a:p>
          <a:p>
            <a:pPr marL="285750" indent="-285750" algn="just">
              <a:lnSpc>
                <a:spcPct val="100000"/>
              </a:lnSpc>
              <a:buFont typeface="Wingdings" panose="05000000000000000000" pitchFamily="2" charset="2"/>
              <a:buChar char="q"/>
            </a:pPr>
            <a:r>
              <a:rPr lang="en-US" sz="2000" dirty="0">
                <a:latin typeface="Gill Sans MT" panose="020B0502020104020203" pitchFamily="34" charset="0"/>
              </a:rPr>
              <a:t>WRA Kenya’s champion networks are unique partnerships made up of citizens, health workers, policy makers, community-based organizations,, media and other players </a:t>
            </a:r>
            <a:r>
              <a:rPr lang="en-US" sz="2000" b="1" dirty="0">
                <a:solidFill>
                  <a:srgbClr val="D8352A"/>
                </a:solidFill>
                <a:latin typeface="Gill Sans MT" panose="020B0502020104020203" pitchFamily="34" charset="0"/>
              </a:rPr>
              <a:t>who best understand </a:t>
            </a:r>
            <a:r>
              <a:rPr lang="en-US" sz="2000" dirty="0">
                <a:latin typeface="Gill Sans MT" panose="020B0502020104020203" pitchFamily="34" charset="0"/>
              </a:rPr>
              <a:t>their county’s challenges </a:t>
            </a:r>
            <a:r>
              <a:rPr lang="en-US" sz="2000" i="1" dirty="0">
                <a:latin typeface="Gill Sans MT" panose="020B0502020104020203" pitchFamily="34" charset="0"/>
              </a:rPr>
              <a:t>and</a:t>
            </a:r>
            <a:r>
              <a:rPr lang="en-US" sz="2000" dirty="0">
                <a:latin typeface="Gill Sans MT" panose="020B0502020104020203" pitchFamily="34" charset="0"/>
              </a:rPr>
              <a:t> the most viable solutions. </a:t>
            </a:r>
          </a:p>
          <a:p>
            <a:pPr algn="just">
              <a:lnSpc>
                <a:spcPct val="100000"/>
              </a:lnSpc>
              <a:buNone/>
            </a:pPr>
            <a:endParaRPr lang="en-US" sz="2000" dirty="0">
              <a:latin typeface="Gill Sans MT" panose="020B0502020104020203" pitchFamily="34" charset="0"/>
            </a:endParaRPr>
          </a:p>
          <a:p>
            <a:pPr marL="285750" indent="-285750" algn="just">
              <a:lnSpc>
                <a:spcPct val="100000"/>
              </a:lnSpc>
              <a:buFont typeface="Wingdings" panose="05000000000000000000" pitchFamily="2" charset="2"/>
              <a:buChar char="q"/>
            </a:pPr>
            <a:r>
              <a:rPr lang="en-US" sz="2000" dirty="0">
                <a:latin typeface="Gill Sans MT" panose="020B0502020104020203" pitchFamily="34" charset="0"/>
              </a:rPr>
              <a:t>WRA Kenya believes that community members are the </a:t>
            </a:r>
            <a:r>
              <a:rPr lang="en-US" sz="2000" b="1" dirty="0">
                <a:solidFill>
                  <a:srgbClr val="C00000"/>
                </a:solidFill>
                <a:latin typeface="Gill Sans MT" panose="020B0502020104020203" pitchFamily="34" charset="0"/>
              </a:rPr>
              <a:t>“experts” </a:t>
            </a:r>
            <a:r>
              <a:rPr lang="en-US" sz="2000" dirty="0">
                <a:latin typeface="Gill Sans MT" panose="020B0502020104020203" pitchFamily="34" charset="0"/>
              </a:rPr>
              <a:t>regarding their own lives and experiences. Their opinions matter as much as any health provider, development agencies, or policymaker.</a:t>
            </a:r>
          </a:p>
          <a:p>
            <a:pPr>
              <a:buNone/>
            </a:pPr>
            <a:endParaRPr lang="en-US" dirty="0"/>
          </a:p>
        </p:txBody>
      </p:sp>
    </p:spTree>
    <p:extLst>
      <p:ext uri="{BB962C8B-B14F-4D97-AF65-F5344CB8AC3E}">
        <p14:creationId xmlns:p14="http://schemas.microsoft.com/office/powerpoint/2010/main" val="385419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88141" y="1315970"/>
            <a:ext cx="10408102" cy="738514"/>
          </a:xfrm>
        </p:spPr>
        <p:txBody>
          <a:bodyPr/>
          <a:lstStyle/>
          <a:p>
            <a:r>
              <a:rPr lang="en-US" dirty="0">
                <a:solidFill>
                  <a:srgbClr val="007C86"/>
                </a:solidFill>
              </a:rPr>
              <a:t>We have a unique approach.  And it works</a:t>
            </a:r>
          </a:p>
          <a:p>
            <a:endParaRPr lang="en-US" dirty="0">
              <a:solidFill>
                <a:srgbClr val="007C86"/>
              </a:solidFill>
            </a:endParaRPr>
          </a:p>
          <a:p>
            <a:endParaRPr lang="en-US" dirty="0">
              <a:solidFill>
                <a:srgbClr val="007C86"/>
              </a:solidFill>
            </a:endParaRPr>
          </a:p>
          <a:p>
            <a:endParaRPr lang="en-US" dirty="0"/>
          </a:p>
        </p:txBody>
      </p:sp>
      <p:sp>
        <p:nvSpPr>
          <p:cNvPr id="3" name="Text Placeholder 2"/>
          <p:cNvSpPr>
            <a:spLocks noGrp="1"/>
          </p:cNvSpPr>
          <p:nvPr>
            <p:ph type="body" sz="quarter" idx="12"/>
          </p:nvPr>
        </p:nvSpPr>
        <p:spPr>
          <a:xfrm>
            <a:off x="365203" y="2007834"/>
            <a:ext cx="11620687" cy="3272378"/>
          </a:xfrm>
        </p:spPr>
        <p:txBody>
          <a:bodyPr/>
          <a:lstStyle/>
          <a:p>
            <a:pPr marL="285750" indent="-285750"/>
            <a:endParaRPr lang="en-US" dirty="0">
              <a:ea typeface="Roboto Slab" pitchFamily="2" charset="0"/>
            </a:endParaRPr>
          </a:p>
          <a:p>
            <a:pPr marL="285750" indent="-285750">
              <a:lnSpc>
                <a:spcPct val="150000"/>
              </a:lnSpc>
              <a:buFont typeface="Wingdings" panose="05000000000000000000" pitchFamily="2" charset="2"/>
              <a:buChar char="q"/>
            </a:pPr>
            <a:r>
              <a:rPr lang="en-US" dirty="0">
                <a:latin typeface="Gill Sans MT" panose="020B0502020104020203" pitchFamily="34" charset="0"/>
              </a:rPr>
              <a:t>We’ve figured out how to cultivate meaningful relationships between  decision makers, duty bearers and the communities (citizens) , building trust and accountability for long-term, citizen-led change. We call this the </a:t>
            </a:r>
            <a:r>
              <a:rPr lang="en-US" b="1" dirty="0">
                <a:solidFill>
                  <a:srgbClr val="D8352A"/>
                </a:solidFill>
                <a:latin typeface="Gill Sans MT" panose="020B0502020104020203" pitchFamily="34" charset="0"/>
              </a:rPr>
              <a:t>ASK-LISTEN-ACT Approach</a:t>
            </a:r>
            <a:r>
              <a:rPr lang="en-US" dirty="0">
                <a:solidFill>
                  <a:srgbClr val="D8352A"/>
                </a:solidFill>
                <a:latin typeface="Gill Sans MT" panose="020B0502020104020203" pitchFamily="34" charset="0"/>
              </a:rPr>
              <a:t>. </a:t>
            </a:r>
          </a:p>
          <a:p>
            <a:pPr marL="285750" indent="-285750">
              <a:lnSpc>
                <a:spcPct val="150000"/>
              </a:lnSpc>
              <a:buFont typeface="Wingdings" panose="05000000000000000000" pitchFamily="2" charset="2"/>
              <a:buChar char="q"/>
            </a:pPr>
            <a:r>
              <a:rPr lang="en-US" dirty="0">
                <a:latin typeface="Gill Sans MT" panose="020B0502020104020203" pitchFamily="34" charset="0"/>
              </a:rPr>
              <a:t>Ours is a </a:t>
            </a:r>
            <a:r>
              <a:rPr lang="en-US" dirty="0">
                <a:solidFill>
                  <a:srgbClr val="D8352A"/>
                </a:solidFill>
                <a:latin typeface="Gill Sans MT" panose="020B0502020104020203" pitchFamily="34" charset="0"/>
              </a:rPr>
              <a:t>mutual non antagonistic change model </a:t>
            </a:r>
            <a:r>
              <a:rPr lang="en-US" dirty="0">
                <a:latin typeface="Gill Sans MT" panose="020B0502020104020203" pitchFamily="34" charset="0"/>
              </a:rPr>
              <a:t>that works because  </a:t>
            </a:r>
            <a:r>
              <a:rPr lang="en-US" dirty="0">
                <a:solidFill>
                  <a:srgbClr val="D8352A"/>
                </a:solidFill>
                <a:latin typeface="Gill Sans MT" panose="020B0502020104020203" pitchFamily="34" charset="0"/>
              </a:rPr>
              <a:t>both users and suppliers of care </a:t>
            </a:r>
            <a:r>
              <a:rPr lang="en-US" dirty="0">
                <a:latin typeface="Gill Sans MT" panose="020B0502020104020203" pitchFamily="34" charset="0"/>
              </a:rPr>
              <a:t>are all aligned in what they all want</a:t>
            </a:r>
            <a:r>
              <a:rPr lang="en-US" dirty="0">
                <a:solidFill>
                  <a:srgbClr val="D8352A"/>
                </a:solidFill>
                <a:latin typeface="Gill Sans MT" panose="020B0502020104020203" pitchFamily="34" charset="0"/>
              </a:rPr>
              <a:t>. The best health care outcomes!</a:t>
            </a:r>
          </a:p>
          <a:p>
            <a:pPr>
              <a:buNone/>
            </a:pPr>
            <a:endParaRPr lang="en-US" dirty="0"/>
          </a:p>
        </p:txBody>
      </p:sp>
    </p:spTree>
    <p:extLst>
      <p:ext uri="{BB962C8B-B14F-4D97-AF65-F5344CB8AC3E}">
        <p14:creationId xmlns:p14="http://schemas.microsoft.com/office/powerpoint/2010/main" val="2131001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4818913-6BDD-8146-8C23-D22C586A90C2}"/>
              </a:ext>
            </a:extLst>
          </p:cNvPr>
          <p:cNvSpPr/>
          <p:nvPr/>
        </p:nvSpPr>
        <p:spPr>
          <a:xfrm>
            <a:off x="4303687" y="-8884"/>
            <a:ext cx="3835301" cy="6858000"/>
          </a:xfrm>
          <a:prstGeom prst="rect">
            <a:avLst/>
          </a:prstGeom>
          <a:blipFill>
            <a:blip r:embed="rId3" cstate="screen">
              <a:extLst>
                <a:ext uri="{28A0092B-C50C-407E-A947-70E740481C1C}">
                  <a14:useLocalDpi xmlns:a14="http://schemas.microsoft.com/office/drawing/2010/main"/>
                </a:ext>
              </a:extLst>
            </a:blip>
            <a:stretch>
              <a:fillRect t="1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7E611A1-F25C-7C4E-B671-2FBA1B65DFB1}"/>
              </a:ext>
            </a:extLst>
          </p:cNvPr>
          <p:cNvSpPr/>
          <p:nvPr/>
        </p:nvSpPr>
        <p:spPr>
          <a:xfrm>
            <a:off x="8378775" y="0"/>
            <a:ext cx="3835301" cy="6858000"/>
          </a:xfrm>
          <a:prstGeom prst="rect">
            <a:avLst/>
          </a:prstGeom>
          <a:blipFill>
            <a:blip r:embed="rId4" cstate="screen">
              <a:extLst>
                <a:ext uri="{28A0092B-C50C-407E-A947-70E740481C1C}">
                  <a14:useLocalDpi xmlns:a14="http://schemas.microsoft.com/office/drawing/2010/main"/>
                </a:ext>
              </a:extLst>
            </a:blip>
            <a:stretch>
              <a:fillRect t="1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746A477-6E12-0244-A9EA-C75555769B9B}"/>
              </a:ext>
            </a:extLst>
          </p:cNvPr>
          <p:cNvSpPr/>
          <p:nvPr/>
        </p:nvSpPr>
        <p:spPr>
          <a:xfrm>
            <a:off x="4306685" y="5603421"/>
            <a:ext cx="3815417" cy="1007276"/>
          </a:xfrm>
          <a:prstGeom prst="rect">
            <a:avLst/>
          </a:prstGeom>
          <a:solidFill>
            <a:schemeClr val="accent3">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E441BDF1-E796-5B48-9CC4-61B0AC6A616A}"/>
              </a:ext>
            </a:extLst>
          </p:cNvPr>
          <p:cNvSpPr/>
          <p:nvPr/>
        </p:nvSpPr>
        <p:spPr>
          <a:xfrm>
            <a:off x="8384771" y="5603420"/>
            <a:ext cx="3829304" cy="1007276"/>
          </a:xfrm>
          <a:prstGeom prst="rect">
            <a:avLst/>
          </a:prstGeom>
          <a:solidFill>
            <a:schemeClr val="accent3">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41B2D94-815A-8045-9460-FF0E3BE06D71}"/>
              </a:ext>
            </a:extLst>
          </p:cNvPr>
          <p:cNvSpPr/>
          <p:nvPr/>
        </p:nvSpPr>
        <p:spPr>
          <a:xfrm>
            <a:off x="228600" y="0"/>
            <a:ext cx="3835301" cy="6858000"/>
          </a:xfrm>
          <a:prstGeom prst="rect">
            <a:avLst/>
          </a:prstGeom>
          <a:blipFill>
            <a:blip r:embed="rId5" cstate="screen">
              <a:extLst>
                <a:ext uri="{28A0092B-C50C-407E-A947-70E740481C1C}">
                  <a14:useLocalDpi xmlns:a14="http://schemas.microsoft.com/office/drawing/2010/main"/>
                </a:ext>
              </a:extLst>
            </a:blip>
            <a:stretch>
              <a:fillRect t="1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3A51FEE-8BAF-1940-8116-0A100681C197}"/>
              </a:ext>
            </a:extLst>
          </p:cNvPr>
          <p:cNvSpPr/>
          <p:nvPr/>
        </p:nvSpPr>
        <p:spPr>
          <a:xfrm>
            <a:off x="228600" y="5603421"/>
            <a:ext cx="3824409" cy="1007276"/>
          </a:xfrm>
          <a:prstGeom prst="rect">
            <a:avLst/>
          </a:prstGeom>
          <a:solidFill>
            <a:schemeClr val="accent3">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BA739D7D-50B9-2044-A87D-05EDF8049821}"/>
              </a:ext>
            </a:extLst>
          </p:cNvPr>
          <p:cNvSpPr/>
          <p:nvPr/>
        </p:nvSpPr>
        <p:spPr>
          <a:xfrm>
            <a:off x="1364302" y="1005214"/>
            <a:ext cx="1370888" cy="861774"/>
          </a:xfrm>
          <a:prstGeom prst="rect">
            <a:avLst/>
          </a:prstGeom>
          <a:effectLst>
            <a:outerShdw blurRad="50800" dist="38100" dir="2700000" algn="tl" rotWithShape="0">
              <a:prstClr val="black">
                <a:alpha val="81000"/>
              </a:prst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ASK </a:t>
            </a:r>
            <a:endParaRPr kumimoji="0" lang="en-US" sz="5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C670BF28-E31B-1F48-9F19-DCCCF60048DA}"/>
              </a:ext>
            </a:extLst>
          </p:cNvPr>
          <p:cNvSpPr/>
          <p:nvPr/>
        </p:nvSpPr>
        <p:spPr>
          <a:xfrm>
            <a:off x="437047" y="5783893"/>
            <a:ext cx="3191075" cy="369332"/>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women what they want </a:t>
            </a:r>
          </a:p>
        </p:txBody>
      </p:sp>
      <p:sp>
        <p:nvSpPr>
          <p:cNvPr id="16" name="Rectangle 15">
            <a:extLst>
              <a:ext uri="{FF2B5EF4-FFF2-40B4-BE49-F238E27FC236}">
                <a16:creationId xmlns:a16="http://schemas.microsoft.com/office/drawing/2014/main" id="{8B33FED1-4C63-6A41-83E0-941701687F8D}"/>
              </a:ext>
            </a:extLst>
          </p:cNvPr>
          <p:cNvSpPr/>
          <p:nvPr/>
        </p:nvSpPr>
        <p:spPr>
          <a:xfrm>
            <a:off x="9611864" y="940827"/>
            <a:ext cx="1411736" cy="861774"/>
          </a:xfrm>
          <a:prstGeom prst="rect">
            <a:avLst/>
          </a:prstGeom>
          <a:effectLst>
            <a:outerShdw blurRad="50800" dist="38100" dir="2700000" algn="tl" rotWithShape="0">
              <a:prstClr val="black">
                <a:alpha val="81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ACT </a:t>
            </a:r>
            <a:endParaRPr kumimoji="0" lang="en-US" sz="5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5" name="Rectangle 14">
            <a:extLst>
              <a:ext uri="{FF2B5EF4-FFF2-40B4-BE49-F238E27FC236}">
                <a16:creationId xmlns:a16="http://schemas.microsoft.com/office/drawing/2014/main" id="{B9A9F4AE-160E-3743-9D2E-C42EE7E9B69F}"/>
              </a:ext>
            </a:extLst>
          </p:cNvPr>
          <p:cNvSpPr/>
          <p:nvPr/>
        </p:nvSpPr>
        <p:spPr>
          <a:xfrm>
            <a:off x="5173471" y="1027092"/>
            <a:ext cx="2119619" cy="861774"/>
          </a:xfrm>
          <a:prstGeom prst="rect">
            <a:avLst/>
          </a:prstGeom>
          <a:effectLst>
            <a:outerShdw blurRad="50800" dist="38100" dir="2700000" algn="tl" rotWithShape="0">
              <a:prstClr val="black">
                <a:alpha val="81000"/>
              </a:prstClr>
            </a:outerShdw>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LISTEN </a:t>
            </a:r>
            <a:endParaRPr kumimoji="0" lang="en-US" sz="5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5894B60C-823B-244F-8B95-91B3C32CB9F6}"/>
              </a:ext>
            </a:extLst>
          </p:cNvPr>
          <p:cNvSpPr/>
          <p:nvPr/>
        </p:nvSpPr>
        <p:spPr>
          <a:xfrm>
            <a:off x="5032295" y="5798914"/>
            <a:ext cx="2324295" cy="646331"/>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to their concerns and ideas for change</a:t>
            </a:r>
          </a:p>
        </p:txBody>
      </p:sp>
      <p:sp>
        <p:nvSpPr>
          <p:cNvPr id="18" name="Rectangle 17">
            <a:extLst>
              <a:ext uri="{FF2B5EF4-FFF2-40B4-BE49-F238E27FC236}">
                <a16:creationId xmlns:a16="http://schemas.microsoft.com/office/drawing/2014/main" id="{9D7CE8E0-78FE-1D4A-9B56-2698363E5BE3}"/>
              </a:ext>
            </a:extLst>
          </p:cNvPr>
          <p:cNvSpPr/>
          <p:nvPr/>
        </p:nvSpPr>
        <p:spPr>
          <a:xfrm>
            <a:off x="8716138" y="5798913"/>
            <a:ext cx="3160573" cy="646331"/>
          </a:xfrm>
          <a:prstGeom prst="rect">
            <a:avLst/>
          </a:prstGeom>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with women and galvanize others to do the same</a:t>
            </a:r>
          </a:p>
        </p:txBody>
      </p:sp>
      <p:sp>
        <p:nvSpPr>
          <p:cNvPr id="22" name="Rectangle 21">
            <a:extLst>
              <a:ext uri="{FF2B5EF4-FFF2-40B4-BE49-F238E27FC236}">
                <a16:creationId xmlns:a16="http://schemas.microsoft.com/office/drawing/2014/main" id="{ADB3A1B3-24FB-AA43-9C20-57322C5BFB0B}"/>
              </a:ext>
            </a:extLst>
          </p:cNvPr>
          <p:cNvSpPr/>
          <p:nvPr/>
        </p:nvSpPr>
        <p:spPr>
          <a:xfrm>
            <a:off x="-1" y="-17766"/>
            <a:ext cx="228601" cy="6875765"/>
          </a:xfrm>
          <a:prstGeom prst="rect">
            <a:avLst/>
          </a:prstGeom>
          <a:solidFill>
            <a:srgbClr val="0D0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DE614DE-E368-AE4B-BA84-F96A95688BF9}"/>
              </a:ext>
            </a:extLst>
          </p:cNvPr>
          <p:cNvSpPr/>
          <p:nvPr/>
        </p:nvSpPr>
        <p:spPr>
          <a:xfrm>
            <a:off x="-2" y="298455"/>
            <a:ext cx="8378777" cy="6786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a:ea typeface="+mn-ea"/>
              <a:cs typeface="+mn-cs"/>
            </a:endParaRPr>
          </a:p>
        </p:txBody>
      </p:sp>
      <p:sp>
        <p:nvSpPr>
          <p:cNvPr id="4" name="Title 3">
            <a:extLst>
              <a:ext uri="{FF2B5EF4-FFF2-40B4-BE49-F238E27FC236}">
                <a16:creationId xmlns:a16="http://schemas.microsoft.com/office/drawing/2014/main" id="{EA6C57E9-CB75-704E-81C9-E891CA53A54B}"/>
              </a:ext>
            </a:extLst>
          </p:cNvPr>
          <p:cNvSpPr>
            <a:spLocks noGrp="1"/>
          </p:cNvSpPr>
          <p:nvPr>
            <p:ph type="title"/>
          </p:nvPr>
        </p:nvSpPr>
        <p:spPr>
          <a:xfrm>
            <a:off x="405316" y="265165"/>
            <a:ext cx="11694313" cy="861774"/>
          </a:xfrm>
        </p:spPr>
        <p:txBody>
          <a:bodyPr anchor="t" anchorCtr="0">
            <a:noAutofit/>
          </a:bodyPr>
          <a:lstStyle/>
          <a:p>
            <a:pPr>
              <a:lnSpc>
                <a:spcPct val="100000"/>
              </a:lnSpc>
            </a:pPr>
            <a:r>
              <a:rPr lang="en-US" sz="3000" dirty="0">
                <a:solidFill>
                  <a:schemeClr val="bg1"/>
                </a:solidFill>
              </a:rPr>
              <a:t>Our approach</a:t>
            </a:r>
            <a:r>
              <a:rPr lang="en-US" sz="3000" i="1" dirty="0">
                <a:solidFill>
                  <a:schemeClr val="bg1"/>
                </a:solidFill>
              </a:rPr>
              <a:t> </a:t>
            </a:r>
            <a:r>
              <a:rPr lang="en-US" sz="3000" dirty="0">
                <a:solidFill>
                  <a:schemeClr val="bg1"/>
                </a:solidFill>
              </a:rPr>
              <a:t>is both simple </a:t>
            </a:r>
            <a:r>
              <a:rPr lang="en-US" sz="3000" i="1" dirty="0">
                <a:solidFill>
                  <a:schemeClr val="bg1"/>
                </a:solidFill>
              </a:rPr>
              <a:t>and</a:t>
            </a:r>
            <a:r>
              <a:rPr lang="en-US" sz="3000" dirty="0">
                <a:solidFill>
                  <a:schemeClr val="bg1"/>
                </a:solidFill>
              </a:rPr>
              <a:t> effective</a:t>
            </a:r>
            <a:r>
              <a:rPr lang="en-US" sz="3600" dirty="0">
                <a:solidFill>
                  <a:schemeClr val="bg1"/>
                </a:solidFill>
              </a:rPr>
              <a:t>!</a:t>
            </a:r>
          </a:p>
        </p:txBody>
      </p:sp>
    </p:spTree>
    <p:extLst>
      <p:ext uri="{BB962C8B-B14F-4D97-AF65-F5344CB8AC3E}">
        <p14:creationId xmlns:p14="http://schemas.microsoft.com/office/powerpoint/2010/main" val="971694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88141" y="1315970"/>
            <a:ext cx="10408102" cy="738514"/>
          </a:xfrm>
        </p:spPr>
        <p:txBody>
          <a:bodyPr/>
          <a:lstStyle/>
          <a:p>
            <a:endParaRPr lang="en-US" dirty="0">
              <a:solidFill>
                <a:srgbClr val="007C86"/>
              </a:solidFill>
            </a:endParaRPr>
          </a:p>
          <a:p>
            <a:endParaRPr lang="en-US" dirty="0">
              <a:solidFill>
                <a:srgbClr val="007C86"/>
              </a:solidFill>
            </a:endParaRPr>
          </a:p>
          <a:p>
            <a:endParaRPr lang="en-US" dirty="0"/>
          </a:p>
        </p:txBody>
      </p:sp>
      <p:sp>
        <p:nvSpPr>
          <p:cNvPr id="3" name="Text Placeholder 2"/>
          <p:cNvSpPr>
            <a:spLocks noGrp="1"/>
          </p:cNvSpPr>
          <p:nvPr>
            <p:ph type="body" sz="quarter" idx="12"/>
          </p:nvPr>
        </p:nvSpPr>
        <p:spPr>
          <a:xfrm>
            <a:off x="2300140" y="791852"/>
            <a:ext cx="8832916" cy="738514"/>
          </a:xfrm>
        </p:spPr>
        <p:txBody>
          <a:bodyPr/>
          <a:lstStyle/>
          <a:p>
            <a:pPr lvl="0">
              <a:spcBef>
                <a:spcPts val="1000"/>
              </a:spcBef>
              <a:spcAft>
                <a:spcPts val="0"/>
              </a:spcAft>
              <a:buClrTx/>
              <a:buNone/>
              <a:tabLst/>
            </a:pPr>
            <a:r>
              <a:rPr lang="en-US" sz="3600" b="1" dirty="0">
                <a:solidFill>
                  <a:srgbClr val="007C86"/>
                </a:solidFill>
              </a:rPr>
              <a:t>The foundation of our work </a:t>
            </a:r>
          </a:p>
        </p:txBody>
      </p:sp>
      <p:pic>
        <p:nvPicPr>
          <p:cNvPr id="5" name="Picture 4">
            <a:extLst>
              <a:ext uri="{FF2B5EF4-FFF2-40B4-BE49-F238E27FC236}">
                <a16:creationId xmlns:a16="http://schemas.microsoft.com/office/drawing/2014/main" id="{9AF1EA2D-CEA4-4ECA-9D88-DE624483F021}"/>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195687" y="2054485"/>
            <a:ext cx="4411744" cy="4103362"/>
          </a:xfrm>
          <a:prstGeom prst="rect">
            <a:avLst/>
          </a:prstGeom>
        </p:spPr>
      </p:pic>
    </p:spTree>
    <p:extLst>
      <p:ext uri="{BB962C8B-B14F-4D97-AF65-F5344CB8AC3E}">
        <p14:creationId xmlns:p14="http://schemas.microsoft.com/office/powerpoint/2010/main" val="4086313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88141" y="1315970"/>
            <a:ext cx="10408102" cy="738514"/>
          </a:xfrm>
        </p:spPr>
        <p:txBody>
          <a:bodyPr/>
          <a:lstStyle/>
          <a:p>
            <a:endParaRPr lang="en-US" dirty="0">
              <a:solidFill>
                <a:srgbClr val="007C86"/>
              </a:solidFill>
            </a:endParaRPr>
          </a:p>
          <a:p>
            <a:endParaRPr lang="en-US" dirty="0">
              <a:solidFill>
                <a:srgbClr val="007C86"/>
              </a:solidFill>
            </a:endParaRPr>
          </a:p>
          <a:p>
            <a:endParaRPr lang="en-US" dirty="0"/>
          </a:p>
        </p:txBody>
      </p:sp>
      <p:sp>
        <p:nvSpPr>
          <p:cNvPr id="7" name="Text Placeholder 6">
            <a:extLst>
              <a:ext uri="{FF2B5EF4-FFF2-40B4-BE49-F238E27FC236}">
                <a16:creationId xmlns:a16="http://schemas.microsoft.com/office/drawing/2014/main" id="{05E3E48A-B9A7-4BC3-8098-7CB5AAA620FE}"/>
              </a:ext>
            </a:extLst>
          </p:cNvPr>
          <p:cNvSpPr>
            <a:spLocks noGrp="1"/>
          </p:cNvSpPr>
          <p:nvPr>
            <p:ph type="body" sz="quarter" idx="12"/>
          </p:nvPr>
        </p:nvSpPr>
        <p:spPr>
          <a:xfrm>
            <a:off x="980388" y="1315970"/>
            <a:ext cx="10765410" cy="4846706"/>
          </a:xfrm>
        </p:spPr>
        <p:txBody>
          <a:bodyPr/>
          <a:lstStyle/>
          <a:p>
            <a:pPr marL="228600" lvl="0" indent="-228600">
              <a:spcBef>
                <a:spcPts val="1000"/>
              </a:spcBef>
              <a:spcAft>
                <a:spcPts val="0"/>
              </a:spcAft>
              <a:buClrTx/>
              <a:buFont typeface="Wingdings" panose="05000000000000000000" pitchFamily="2" charset="2"/>
              <a:buChar char="§"/>
              <a:tabLst/>
            </a:pPr>
            <a:r>
              <a:rPr lang="en-GB" sz="2200" b="1" dirty="0">
                <a:solidFill>
                  <a:srgbClr val="000000"/>
                </a:solidFill>
                <a:latin typeface="Gill Sans MT" panose="020B0502020104020203" pitchFamily="34" charset="0"/>
                <a:cs typeface="+mn-cs"/>
              </a:rPr>
              <a:t>Drive maximum visibility on the status of  the poor quality, disrespectful and inequitable care </a:t>
            </a:r>
            <a:r>
              <a:rPr lang="en-GB" sz="2200" dirty="0">
                <a:solidFill>
                  <a:srgbClr val="000000"/>
                </a:solidFill>
                <a:latin typeface="Gill Sans MT" panose="020B0502020104020203" pitchFamily="34" charset="0"/>
                <a:cs typeface="+mn-cs"/>
              </a:rPr>
              <a:t>for maternal health in Kenya</a:t>
            </a:r>
          </a:p>
          <a:p>
            <a:pPr marL="228600" lvl="0" indent="-228600">
              <a:spcBef>
                <a:spcPts val="1000"/>
              </a:spcBef>
              <a:spcAft>
                <a:spcPts val="0"/>
              </a:spcAft>
              <a:buClrTx/>
              <a:buFont typeface="Wingdings" panose="05000000000000000000" pitchFamily="2" charset="2"/>
              <a:buChar char="§"/>
              <a:tabLst/>
            </a:pPr>
            <a:r>
              <a:rPr lang="en-GB" sz="2400" b="1" dirty="0">
                <a:solidFill>
                  <a:srgbClr val="000000"/>
                </a:solidFill>
                <a:latin typeface="Gill Sans MT" panose="020B0502020104020203" pitchFamily="34" charset="0"/>
                <a:cs typeface="+mn-cs"/>
              </a:rPr>
              <a:t>Educate and empower individuals </a:t>
            </a:r>
            <a:r>
              <a:rPr lang="en-GB" sz="2400" dirty="0">
                <a:solidFill>
                  <a:srgbClr val="000000"/>
                </a:solidFill>
                <a:latin typeface="Gill Sans MT" panose="020B0502020104020203" pitchFamily="34" charset="0"/>
                <a:cs typeface="+mn-cs"/>
              </a:rPr>
              <a:t>about the i</a:t>
            </a:r>
            <a:r>
              <a:rPr lang="en-GB" sz="2400" b="1" dirty="0">
                <a:solidFill>
                  <a:srgbClr val="000000"/>
                </a:solidFill>
                <a:latin typeface="Gill Sans MT" panose="020B0502020104020203" pitchFamily="34" charset="0"/>
                <a:cs typeface="+mn-cs"/>
              </a:rPr>
              <a:t>mportance of quality, equity and dignity </a:t>
            </a:r>
            <a:r>
              <a:rPr lang="en-GB" sz="2400" dirty="0">
                <a:solidFill>
                  <a:srgbClr val="000000"/>
                </a:solidFill>
                <a:latin typeface="Gill Sans MT" panose="020B0502020104020203" pitchFamily="34" charset="0"/>
                <a:cs typeface="+mn-cs"/>
              </a:rPr>
              <a:t>in women’s and girls’ healthcare </a:t>
            </a:r>
          </a:p>
          <a:p>
            <a:pPr marL="228600" lvl="0" indent="-228600">
              <a:spcBef>
                <a:spcPts val="1000"/>
              </a:spcBef>
              <a:spcAft>
                <a:spcPts val="0"/>
              </a:spcAft>
              <a:buClrTx/>
              <a:buFont typeface="Wingdings" panose="05000000000000000000" pitchFamily="2" charset="2"/>
              <a:buChar char="§"/>
              <a:tabLst/>
            </a:pPr>
            <a:r>
              <a:rPr lang="en-GB" sz="2400" dirty="0">
                <a:solidFill>
                  <a:srgbClr val="000000"/>
                </a:solidFill>
                <a:latin typeface="Gill Sans MT" panose="020B0502020104020203" pitchFamily="34" charset="0"/>
                <a:cs typeface="+mn-cs"/>
              </a:rPr>
              <a:t>Support women and girls to </a:t>
            </a:r>
            <a:r>
              <a:rPr lang="en-GB" sz="2400" b="1" dirty="0">
                <a:solidFill>
                  <a:srgbClr val="000000"/>
                </a:solidFill>
                <a:latin typeface="Gill Sans MT" panose="020B0502020104020203" pitchFamily="34" charset="0"/>
                <a:cs typeface="+mn-cs"/>
              </a:rPr>
              <a:t>demand access to high-quality and dignified care </a:t>
            </a:r>
          </a:p>
          <a:p>
            <a:pPr marL="228600" lvl="0" indent="-228600">
              <a:spcBef>
                <a:spcPts val="1000"/>
              </a:spcBef>
              <a:spcAft>
                <a:spcPts val="0"/>
              </a:spcAft>
              <a:buClrTx/>
              <a:buFont typeface="Wingdings" panose="05000000000000000000" pitchFamily="2" charset="2"/>
              <a:buChar char="§"/>
              <a:tabLst/>
            </a:pPr>
            <a:r>
              <a:rPr lang="en-GB" sz="2400" dirty="0">
                <a:solidFill>
                  <a:srgbClr val="000000"/>
                </a:solidFill>
                <a:latin typeface="Gill Sans MT" panose="020B0502020104020203" pitchFamily="34" charset="0"/>
                <a:cs typeface="+mn-cs"/>
              </a:rPr>
              <a:t>Place women’s and girls’ voice (self-articulated needs) at the centre of </a:t>
            </a:r>
            <a:r>
              <a:rPr lang="en-GB" sz="2400" b="1" dirty="0">
                <a:solidFill>
                  <a:srgbClr val="000000"/>
                </a:solidFill>
                <a:latin typeface="Gill Sans MT" panose="020B0502020104020203" pitchFamily="34" charset="0"/>
                <a:cs typeface="+mn-cs"/>
              </a:rPr>
              <a:t>health policies, programs and accountability</a:t>
            </a:r>
          </a:p>
          <a:p>
            <a:pPr lvl="0">
              <a:spcBef>
                <a:spcPts val="1000"/>
              </a:spcBef>
              <a:spcAft>
                <a:spcPts val="0"/>
              </a:spcAft>
              <a:buClrTx/>
              <a:buNone/>
              <a:tabLst/>
            </a:pPr>
            <a:endParaRPr lang="en-GB" sz="2400" dirty="0">
              <a:solidFill>
                <a:srgbClr val="000000"/>
              </a:solidFill>
              <a:latin typeface="Gill Sans MT" panose="020B0502020104020203" pitchFamily="34" charset="0"/>
              <a:cs typeface="+mn-cs"/>
            </a:endParaRPr>
          </a:p>
          <a:p>
            <a:pPr lvl="0">
              <a:spcBef>
                <a:spcPts val="1000"/>
              </a:spcBef>
              <a:spcAft>
                <a:spcPts val="0"/>
              </a:spcAft>
              <a:buClrTx/>
              <a:buNone/>
              <a:tabLst/>
            </a:pPr>
            <a:r>
              <a:rPr lang="en-GB" sz="2400" dirty="0">
                <a:solidFill>
                  <a:srgbClr val="000000"/>
                </a:solidFill>
                <a:latin typeface="Gill Sans MT" panose="020B0502020104020203" pitchFamily="34" charset="0"/>
                <a:cs typeface="+mn-cs"/>
              </a:rPr>
              <a:t>Ultimately, it would  </a:t>
            </a:r>
            <a:r>
              <a:rPr lang="en-GB" sz="2400" u="sng" dirty="0">
                <a:solidFill>
                  <a:srgbClr val="000000"/>
                </a:solidFill>
                <a:latin typeface="Gill Sans MT" panose="020B0502020104020203" pitchFamily="34" charset="0"/>
                <a:cs typeface="+mn-cs"/>
              </a:rPr>
              <a:t>help governments</a:t>
            </a:r>
            <a:r>
              <a:rPr lang="en-GB" sz="2400" dirty="0">
                <a:solidFill>
                  <a:srgbClr val="000000"/>
                </a:solidFill>
                <a:latin typeface="Gill Sans MT" panose="020B0502020104020203" pitchFamily="34" charset="0"/>
                <a:cs typeface="+mn-cs"/>
              </a:rPr>
              <a:t>, </a:t>
            </a:r>
            <a:r>
              <a:rPr lang="en-GB" sz="2400" u="sng" dirty="0">
                <a:solidFill>
                  <a:srgbClr val="000000"/>
                </a:solidFill>
                <a:latin typeface="Gill Sans MT" panose="020B0502020104020203" pitchFamily="34" charset="0"/>
                <a:cs typeface="+mn-cs"/>
              </a:rPr>
              <a:t>health professionals</a:t>
            </a:r>
            <a:r>
              <a:rPr lang="en-GB" sz="2400" dirty="0">
                <a:solidFill>
                  <a:srgbClr val="000000"/>
                </a:solidFill>
                <a:latin typeface="Gill Sans MT" panose="020B0502020104020203" pitchFamily="34" charset="0"/>
                <a:cs typeface="+mn-cs"/>
              </a:rPr>
              <a:t>, agencies, </a:t>
            </a:r>
            <a:r>
              <a:rPr lang="en-GB" sz="2400" u="sng" dirty="0">
                <a:solidFill>
                  <a:srgbClr val="000000"/>
                </a:solidFill>
                <a:latin typeface="Gill Sans MT" panose="020B0502020104020203" pitchFamily="34" charset="0"/>
                <a:cs typeface="+mn-cs"/>
              </a:rPr>
              <a:t>private providers </a:t>
            </a:r>
            <a:r>
              <a:rPr lang="en-GB" sz="2400" dirty="0">
                <a:solidFill>
                  <a:srgbClr val="000000"/>
                </a:solidFill>
                <a:latin typeface="Gill Sans MT" panose="020B0502020104020203" pitchFamily="34" charset="0"/>
                <a:cs typeface="+mn-cs"/>
              </a:rPr>
              <a:t>and </a:t>
            </a:r>
            <a:r>
              <a:rPr lang="en-GB" sz="2400" u="sng" dirty="0">
                <a:solidFill>
                  <a:srgbClr val="000000"/>
                </a:solidFill>
                <a:latin typeface="Gill Sans MT" panose="020B0502020104020203" pitchFamily="34" charset="0"/>
                <a:cs typeface="+mn-cs"/>
              </a:rPr>
              <a:t>civil society organizations </a:t>
            </a:r>
            <a:r>
              <a:rPr lang="en-GB" sz="2400" dirty="0">
                <a:solidFill>
                  <a:srgbClr val="000000"/>
                </a:solidFill>
                <a:latin typeface="Gill Sans MT" panose="020B0502020104020203" pitchFamily="34" charset="0"/>
                <a:cs typeface="+mn-cs"/>
              </a:rPr>
              <a:t>better understand what is </a:t>
            </a:r>
            <a:r>
              <a:rPr lang="en-GB" sz="2400" u="sng" dirty="0">
                <a:solidFill>
                  <a:srgbClr val="000000"/>
                </a:solidFill>
                <a:latin typeface="Gill Sans MT" panose="020B0502020104020203" pitchFamily="34" charset="0"/>
                <a:cs typeface="+mn-cs"/>
              </a:rPr>
              <a:t>most important to women and girls when </a:t>
            </a:r>
            <a:r>
              <a:rPr lang="en-GB" sz="2400" dirty="0">
                <a:solidFill>
                  <a:srgbClr val="000000"/>
                </a:solidFill>
                <a:latin typeface="Gill Sans MT" panose="020B0502020104020203" pitchFamily="34" charset="0"/>
                <a:cs typeface="+mn-cs"/>
              </a:rPr>
              <a:t>it comes to their healthcare and to </a:t>
            </a:r>
            <a:r>
              <a:rPr lang="en-GB" sz="2400" u="sng" dirty="0">
                <a:solidFill>
                  <a:srgbClr val="000000"/>
                </a:solidFill>
                <a:latin typeface="Gill Sans MT" panose="020B0502020104020203" pitchFamily="34" charset="0"/>
                <a:cs typeface="+mn-cs"/>
              </a:rPr>
              <a:t>push for change within countries and communities</a:t>
            </a:r>
            <a:r>
              <a:rPr lang="en-GB" sz="2400" dirty="0">
                <a:solidFill>
                  <a:srgbClr val="000000"/>
                </a:solidFill>
                <a:latin typeface="Gill Sans MT" panose="020B0502020104020203" pitchFamily="34" charset="0"/>
                <a:cs typeface="+mn-cs"/>
              </a:rPr>
              <a:t>. </a:t>
            </a:r>
          </a:p>
          <a:p>
            <a:endParaRPr lang="en-US" dirty="0"/>
          </a:p>
        </p:txBody>
      </p:sp>
      <p:sp>
        <p:nvSpPr>
          <p:cNvPr id="8" name="Rectangle 7">
            <a:extLst>
              <a:ext uri="{FF2B5EF4-FFF2-40B4-BE49-F238E27FC236}">
                <a16:creationId xmlns:a16="http://schemas.microsoft.com/office/drawing/2014/main" id="{AC2D3741-05A9-41C0-A654-6E43BF6F2E53}"/>
              </a:ext>
            </a:extLst>
          </p:cNvPr>
          <p:cNvSpPr/>
          <p:nvPr/>
        </p:nvSpPr>
        <p:spPr>
          <a:xfrm>
            <a:off x="1734533" y="772998"/>
            <a:ext cx="6313284" cy="461665"/>
          </a:xfrm>
          <a:prstGeom prst="rect">
            <a:avLst/>
          </a:prstGeom>
        </p:spPr>
        <p:txBody>
          <a:bodyPr wrap="square">
            <a:spAutoFit/>
          </a:bodyPr>
          <a:lstStyle/>
          <a:p>
            <a:r>
              <a:rPr lang="en-GB" sz="2400" b="1" dirty="0">
                <a:solidFill>
                  <a:srgbClr val="C00000"/>
                </a:solidFill>
                <a:latin typeface="Gill Sans MT" panose="020B0502020104020203" pitchFamily="34" charset="0"/>
              </a:rPr>
              <a:t>Objectives of the WWW campaign</a:t>
            </a:r>
            <a:endParaRPr lang="en-US" sz="2400" dirty="0">
              <a:latin typeface="Gill Sans MT" panose="020B0502020104020203" pitchFamily="34" charset="0"/>
            </a:endParaRPr>
          </a:p>
        </p:txBody>
      </p:sp>
    </p:spTree>
    <p:extLst>
      <p:ext uri="{BB962C8B-B14F-4D97-AF65-F5344CB8AC3E}">
        <p14:creationId xmlns:p14="http://schemas.microsoft.com/office/powerpoint/2010/main" val="3984268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88141" y="1315970"/>
            <a:ext cx="10408102" cy="738514"/>
          </a:xfrm>
        </p:spPr>
        <p:txBody>
          <a:bodyPr/>
          <a:lstStyle/>
          <a:p>
            <a:endParaRPr lang="en-US" dirty="0">
              <a:solidFill>
                <a:srgbClr val="007C86"/>
              </a:solidFill>
            </a:endParaRPr>
          </a:p>
          <a:p>
            <a:endParaRPr lang="en-US" dirty="0">
              <a:solidFill>
                <a:srgbClr val="007C86"/>
              </a:solidFill>
            </a:endParaRPr>
          </a:p>
          <a:p>
            <a:endParaRPr lang="en-US" dirty="0"/>
          </a:p>
        </p:txBody>
      </p:sp>
      <p:sp>
        <p:nvSpPr>
          <p:cNvPr id="7" name="Text Placeholder 6">
            <a:extLst>
              <a:ext uri="{FF2B5EF4-FFF2-40B4-BE49-F238E27FC236}">
                <a16:creationId xmlns:a16="http://schemas.microsoft.com/office/drawing/2014/main" id="{05E3E48A-B9A7-4BC3-8098-7CB5AAA620FE}"/>
              </a:ext>
            </a:extLst>
          </p:cNvPr>
          <p:cNvSpPr>
            <a:spLocks noGrp="1"/>
          </p:cNvSpPr>
          <p:nvPr>
            <p:ph type="body" sz="quarter" idx="12"/>
          </p:nvPr>
        </p:nvSpPr>
        <p:spPr>
          <a:xfrm>
            <a:off x="980388" y="1315970"/>
            <a:ext cx="10765410" cy="4846706"/>
          </a:xfrm>
        </p:spPr>
        <p:txBody>
          <a:bodyPr/>
          <a:lstStyle/>
          <a:p>
            <a:pPr marL="228600" lvl="0" indent="-228600">
              <a:spcBef>
                <a:spcPts val="1000"/>
              </a:spcBef>
              <a:spcAft>
                <a:spcPts val="0"/>
              </a:spcAft>
              <a:buClrTx/>
              <a:buFont typeface="Wingdings" panose="05000000000000000000" pitchFamily="2" charset="2"/>
              <a:buChar char="§"/>
              <a:tabLst/>
            </a:pPr>
            <a:r>
              <a:rPr lang="en-GB" sz="2400" dirty="0">
                <a:solidFill>
                  <a:srgbClr val="000000"/>
                </a:solidFill>
                <a:latin typeface="Gill Sans MT" panose="020B0502020104020203" pitchFamily="34" charset="0"/>
                <a:cs typeface="+mn-cs"/>
              </a:rPr>
              <a:t>What Women Want was focused on </a:t>
            </a:r>
            <a:r>
              <a:rPr lang="en-GB" sz="2400" b="1" dirty="0">
                <a:solidFill>
                  <a:srgbClr val="000000"/>
                </a:solidFill>
                <a:latin typeface="Gill Sans MT" panose="020B0502020104020203" pitchFamily="34" charset="0"/>
                <a:cs typeface="+mn-cs"/>
              </a:rPr>
              <a:t>the self-identified priorities of women and girls relative to quality maternal and reproductive </a:t>
            </a:r>
            <a:r>
              <a:rPr lang="en-GB" sz="2400" dirty="0">
                <a:solidFill>
                  <a:srgbClr val="000000"/>
                </a:solidFill>
                <a:latin typeface="Gill Sans MT" panose="020B0502020104020203" pitchFamily="34" charset="0"/>
                <a:cs typeface="+mn-cs"/>
              </a:rPr>
              <a:t>healthcare.</a:t>
            </a:r>
          </a:p>
          <a:p>
            <a:pPr marL="228600" lvl="0" indent="-228600">
              <a:spcBef>
                <a:spcPts val="1000"/>
              </a:spcBef>
              <a:spcAft>
                <a:spcPts val="0"/>
              </a:spcAft>
              <a:buClrTx/>
              <a:buFont typeface="Wingdings" panose="05000000000000000000" pitchFamily="2" charset="2"/>
              <a:buChar char="§"/>
              <a:tabLst/>
            </a:pPr>
            <a:endParaRPr lang="en-GB" sz="2400" dirty="0">
              <a:solidFill>
                <a:srgbClr val="000000"/>
              </a:solidFill>
              <a:latin typeface="Gill Sans MT" panose="020B0502020104020203" pitchFamily="34" charset="0"/>
              <a:cs typeface="+mn-cs"/>
            </a:endParaRPr>
          </a:p>
          <a:p>
            <a:pPr marL="228600" lvl="0" indent="-228600">
              <a:spcBef>
                <a:spcPts val="1000"/>
              </a:spcBef>
              <a:spcAft>
                <a:spcPts val="0"/>
              </a:spcAft>
              <a:buClrTx/>
              <a:buFont typeface="Wingdings" panose="05000000000000000000" pitchFamily="2" charset="2"/>
              <a:buChar char="§"/>
              <a:tabLst/>
            </a:pPr>
            <a:r>
              <a:rPr lang="en-GB" sz="2400" dirty="0">
                <a:solidFill>
                  <a:srgbClr val="000000"/>
                </a:solidFill>
                <a:latin typeface="Gill Sans MT" panose="020B0502020104020203" pitchFamily="34" charset="0"/>
                <a:cs typeface="+mn-cs"/>
              </a:rPr>
              <a:t> In asking the open-ended question of “</a:t>
            </a:r>
            <a:r>
              <a:rPr lang="en-GB" sz="2400" b="1" dirty="0">
                <a:solidFill>
                  <a:srgbClr val="000000"/>
                </a:solidFill>
                <a:latin typeface="Gill Sans MT" panose="020B0502020104020203" pitchFamily="34" charset="0"/>
                <a:cs typeface="+mn-cs"/>
              </a:rPr>
              <a:t>what is your one request for quality reproductive and maternal health services?”, </a:t>
            </a:r>
            <a:r>
              <a:rPr lang="en-GB" sz="2400" dirty="0">
                <a:solidFill>
                  <a:srgbClr val="000000"/>
                </a:solidFill>
                <a:latin typeface="Gill Sans MT" panose="020B0502020104020203" pitchFamily="34" charset="0"/>
                <a:cs typeface="+mn-cs"/>
              </a:rPr>
              <a:t>we hoped  to hear from women and girls in many different settings, including marginalized populations</a:t>
            </a:r>
          </a:p>
          <a:p>
            <a:pPr marL="228600" lvl="0" indent="-228600">
              <a:spcBef>
                <a:spcPts val="1000"/>
              </a:spcBef>
              <a:spcAft>
                <a:spcPts val="0"/>
              </a:spcAft>
              <a:buClrTx/>
              <a:buFont typeface="Wingdings" panose="05000000000000000000" pitchFamily="2" charset="2"/>
              <a:buChar char="§"/>
              <a:tabLst/>
            </a:pPr>
            <a:r>
              <a:rPr lang="en-GB" sz="2400" dirty="0">
                <a:solidFill>
                  <a:srgbClr val="000000"/>
                </a:solidFill>
                <a:latin typeface="Gill Sans MT" panose="020B0502020104020203" pitchFamily="34" charset="0"/>
                <a:cs typeface="+mn-cs"/>
              </a:rPr>
              <a:t>A maternal </a:t>
            </a:r>
            <a:r>
              <a:rPr lang="en-GB" sz="2400" dirty="0" err="1">
                <a:solidFill>
                  <a:srgbClr val="000000"/>
                </a:solidFill>
                <a:latin typeface="Gill Sans MT" panose="020B0502020104020203" pitchFamily="34" charset="0"/>
                <a:cs typeface="+mn-cs"/>
              </a:rPr>
              <a:t>newborn</a:t>
            </a:r>
            <a:r>
              <a:rPr lang="en-GB" sz="2400" dirty="0">
                <a:solidFill>
                  <a:srgbClr val="000000"/>
                </a:solidFill>
                <a:latin typeface="Gill Sans MT" panose="020B0502020104020203" pitchFamily="34" charset="0"/>
                <a:cs typeface="+mn-cs"/>
              </a:rPr>
              <a:t> health </a:t>
            </a:r>
            <a:r>
              <a:rPr lang="en-GB" sz="2800" b="1" dirty="0">
                <a:solidFill>
                  <a:srgbClr val="C00000"/>
                </a:solidFill>
                <a:latin typeface="Gill Sans MT" panose="020B0502020104020203" pitchFamily="34" charset="0"/>
                <a:cs typeface="+mn-cs"/>
              </a:rPr>
              <a:t>Revolution</a:t>
            </a:r>
          </a:p>
          <a:p>
            <a:endParaRPr lang="en-US" dirty="0">
              <a:latin typeface="Gill Sans MT" panose="020B0502020104020203" pitchFamily="34" charset="0"/>
            </a:endParaRPr>
          </a:p>
        </p:txBody>
      </p:sp>
      <p:sp>
        <p:nvSpPr>
          <p:cNvPr id="8" name="Rectangle 7">
            <a:extLst>
              <a:ext uri="{FF2B5EF4-FFF2-40B4-BE49-F238E27FC236}">
                <a16:creationId xmlns:a16="http://schemas.microsoft.com/office/drawing/2014/main" id="{AC2D3741-05A9-41C0-A654-6E43BF6F2E53}"/>
              </a:ext>
            </a:extLst>
          </p:cNvPr>
          <p:cNvSpPr/>
          <p:nvPr/>
        </p:nvSpPr>
        <p:spPr>
          <a:xfrm>
            <a:off x="1734533" y="772998"/>
            <a:ext cx="6313284" cy="461665"/>
          </a:xfrm>
          <a:prstGeom prst="rect">
            <a:avLst/>
          </a:prstGeom>
        </p:spPr>
        <p:txBody>
          <a:bodyPr wrap="square">
            <a:spAutoFit/>
          </a:bodyPr>
          <a:lstStyle/>
          <a:p>
            <a:r>
              <a:rPr lang="en-GB" sz="2400" b="1" dirty="0">
                <a:solidFill>
                  <a:srgbClr val="C00000"/>
                </a:solidFill>
                <a:latin typeface="Gill Sans MT" panose="020B0502020104020203" pitchFamily="34" charset="0"/>
              </a:rPr>
              <a:t>WWW Focus</a:t>
            </a:r>
            <a:endParaRPr lang="en-US" sz="2400" dirty="0">
              <a:latin typeface="Gill Sans MT" panose="020B0502020104020203" pitchFamily="34" charset="0"/>
            </a:endParaRPr>
          </a:p>
        </p:txBody>
      </p:sp>
    </p:spTree>
    <p:extLst>
      <p:ext uri="{BB962C8B-B14F-4D97-AF65-F5344CB8AC3E}">
        <p14:creationId xmlns:p14="http://schemas.microsoft.com/office/powerpoint/2010/main" val="1737611653"/>
      </p:ext>
    </p:extLst>
  </p:cSld>
  <p:clrMapOvr>
    <a:masterClrMapping/>
  </p:clrMapOvr>
</p:sld>
</file>

<file path=ppt/theme/theme1.xml><?xml version="1.0" encoding="utf-8"?>
<a:theme xmlns:a="http://schemas.openxmlformats.org/drawingml/2006/main" name="Gradient with logo">
  <a:themeElements>
    <a:clrScheme name="WRA Color Palette">
      <a:dk1>
        <a:srgbClr val="000000"/>
      </a:dk1>
      <a:lt1>
        <a:srgbClr val="FFFFFF"/>
      </a:lt1>
      <a:dk2>
        <a:srgbClr val="000000"/>
      </a:dk2>
      <a:lt2>
        <a:srgbClr val="FFFFFF"/>
      </a:lt2>
      <a:accent1>
        <a:srgbClr val="AFAE0F"/>
      </a:accent1>
      <a:accent2>
        <a:srgbClr val="007B85"/>
      </a:accent2>
      <a:accent3>
        <a:srgbClr val="8A0009"/>
      </a:accent3>
      <a:accent4>
        <a:srgbClr val="170D5C"/>
      </a:accent4>
      <a:accent5>
        <a:srgbClr val="D8342A"/>
      </a:accent5>
      <a:accent6>
        <a:srgbClr val="007B85"/>
      </a:accent6>
      <a:hlink>
        <a:srgbClr val="8A005F"/>
      </a:hlink>
      <a:folHlink>
        <a:srgbClr val="8A00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1FE30285-301E-D84C-8596-0C9447323005}" vid="{104C291B-9BE9-1E4F-82EF-65CCCEB252CB}"/>
    </a:ext>
  </a:extLst>
</a:theme>
</file>

<file path=ppt/theme/theme2.xml><?xml version="1.0" encoding="utf-8"?>
<a:theme xmlns:a="http://schemas.openxmlformats.org/drawingml/2006/main" name="Photo with tagline">
  <a:themeElements>
    <a:clrScheme name="WRA Color Palette">
      <a:dk1>
        <a:srgbClr val="000000"/>
      </a:dk1>
      <a:lt1>
        <a:srgbClr val="FFFFFF"/>
      </a:lt1>
      <a:dk2>
        <a:srgbClr val="000000"/>
      </a:dk2>
      <a:lt2>
        <a:srgbClr val="FFFFFF"/>
      </a:lt2>
      <a:accent1>
        <a:srgbClr val="AFAE0F"/>
      </a:accent1>
      <a:accent2>
        <a:srgbClr val="007B85"/>
      </a:accent2>
      <a:accent3>
        <a:srgbClr val="8A0009"/>
      </a:accent3>
      <a:accent4>
        <a:srgbClr val="170D5C"/>
      </a:accent4>
      <a:accent5>
        <a:srgbClr val="D8342A"/>
      </a:accent5>
      <a:accent6>
        <a:srgbClr val="007B85"/>
      </a:accent6>
      <a:hlink>
        <a:srgbClr val="8A005F"/>
      </a:hlink>
      <a:folHlink>
        <a:srgbClr val="8A00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1FE30285-301E-D84C-8596-0C9447323005}" vid="{13F00E40-64B0-A94A-93C6-2246A0DF4A41}"/>
    </a:ext>
  </a:extLst>
</a:theme>
</file>

<file path=ppt/theme/theme3.xml><?xml version="1.0" encoding="utf-8"?>
<a:theme xmlns:a="http://schemas.openxmlformats.org/drawingml/2006/main" name="Teal gradient with headline">
  <a:themeElements>
    <a:clrScheme name="WRA Color Palette">
      <a:dk1>
        <a:srgbClr val="000000"/>
      </a:dk1>
      <a:lt1>
        <a:srgbClr val="FFFFFF"/>
      </a:lt1>
      <a:dk2>
        <a:srgbClr val="000000"/>
      </a:dk2>
      <a:lt2>
        <a:srgbClr val="FFFFFF"/>
      </a:lt2>
      <a:accent1>
        <a:srgbClr val="AFAE0F"/>
      </a:accent1>
      <a:accent2>
        <a:srgbClr val="007B85"/>
      </a:accent2>
      <a:accent3>
        <a:srgbClr val="8A0009"/>
      </a:accent3>
      <a:accent4>
        <a:srgbClr val="170D5C"/>
      </a:accent4>
      <a:accent5>
        <a:srgbClr val="D8342A"/>
      </a:accent5>
      <a:accent6>
        <a:srgbClr val="007B85"/>
      </a:accent6>
      <a:hlink>
        <a:srgbClr val="8A005F"/>
      </a:hlink>
      <a:folHlink>
        <a:srgbClr val="8A00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1FE30285-301E-D84C-8596-0C9447323005}" vid="{82ADBC7D-2C31-E94A-B0A7-E062E3E983E3}"/>
    </a:ext>
  </a:extLst>
</a:theme>
</file>

<file path=ppt/theme/theme4.xml><?xml version="1.0" encoding="utf-8"?>
<a:theme xmlns:a="http://schemas.openxmlformats.org/drawingml/2006/main" name="Orange gradient with headline">
  <a:themeElements>
    <a:clrScheme name="WRA Color Palette">
      <a:dk1>
        <a:srgbClr val="000000"/>
      </a:dk1>
      <a:lt1>
        <a:srgbClr val="FFFFFF"/>
      </a:lt1>
      <a:dk2>
        <a:srgbClr val="000000"/>
      </a:dk2>
      <a:lt2>
        <a:srgbClr val="FFFFFF"/>
      </a:lt2>
      <a:accent1>
        <a:srgbClr val="AFAE0F"/>
      </a:accent1>
      <a:accent2>
        <a:srgbClr val="007B85"/>
      </a:accent2>
      <a:accent3>
        <a:srgbClr val="8A0009"/>
      </a:accent3>
      <a:accent4>
        <a:srgbClr val="170D5C"/>
      </a:accent4>
      <a:accent5>
        <a:srgbClr val="D8342A"/>
      </a:accent5>
      <a:accent6>
        <a:srgbClr val="007B85"/>
      </a:accent6>
      <a:hlink>
        <a:srgbClr val="8A005F"/>
      </a:hlink>
      <a:folHlink>
        <a:srgbClr val="8A00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1FE30285-301E-D84C-8596-0C9447323005}" vid="{412D0C74-3519-5C4D-9177-F300279E48DC}"/>
    </a:ext>
  </a:extLst>
</a:theme>
</file>

<file path=ppt/theme/theme5.xml><?xml version="1.0" encoding="utf-8"?>
<a:theme xmlns:a="http://schemas.openxmlformats.org/drawingml/2006/main" name="Header">
  <a:themeElements>
    <a:clrScheme name="WRA Color Palette">
      <a:dk1>
        <a:srgbClr val="000000"/>
      </a:dk1>
      <a:lt1>
        <a:srgbClr val="FFFFFF"/>
      </a:lt1>
      <a:dk2>
        <a:srgbClr val="000000"/>
      </a:dk2>
      <a:lt2>
        <a:srgbClr val="FFFFFF"/>
      </a:lt2>
      <a:accent1>
        <a:srgbClr val="AFAE0F"/>
      </a:accent1>
      <a:accent2>
        <a:srgbClr val="007B85"/>
      </a:accent2>
      <a:accent3>
        <a:srgbClr val="8A0009"/>
      </a:accent3>
      <a:accent4>
        <a:srgbClr val="170D5C"/>
      </a:accent4>
      <a:accent5>
        <a:srgbClr val="D8342A"/>
      </a:accent5>
      <a:accent6>
        <a:srgbClr val="007B85"/>
      </a:accent6>
      <a:hlink>
        <a:srgbClr val="8A005F"/>
      </a:hlink>
      <a:folHlink>
        <a:srgbClr val="8A00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1FE30285-301E-D84C-8596-0C9447323005}" vid="{B91E0308-FB52-B643-BE7F-350776CA9904}"/>
    </a:ext>
  </a:extLst>
</a:theme>
</file>

<file path=ppt/theme/theme6.xml><?xml version="1.0" encoding="utf-8"?>
<a:theme xmlns:a="http://schemas.openxmlformats.org/drawingml/2006/main" name="Photos">
  <a:themeElements>
    <a:clrScheme name="WRA Color Palette">
      <a:dk1>
        <a:srgbClr val="000000"/>
      </a:dk1>
      <a:lt1>
        <a:srgbClr val="FFFFFF"/>
      </a:lt1>
      <a:dk2>
        <a:srgbClr val="000000"/>
      </a:dk2>
      <a:lt2>
        <a:srgbClr val="FFFFFF"/>
      </a:lt2>
      <a:accent1>
        <a:srgbClr val="AFAE0F"/>
      </a:accent1>
      <a:accent2>
        <a:srgbClr val="007B85"/>
      </a:accent2>
      <a:accent3>
        <a:srgbClr val="8A0009"/>
      </a:accent3>
      <a:accent4>
        <a:srgbClr val="170D5C"/>
      </a:accent4>
      <a:accent5>
        <a:srgbClr val="D8342A"/>
      </a:accent5>
      <a:accent6>
        <a:srgbClr val="007B85"/>
      </a:accent6>
      <a:hlink>
        <a:srgbClr val="8A005F"/>
      </a:hlink>
      <a:folHlink>
        <a:srgbClr val="8A00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1FE30285-301E-D84C-8596-0C9447323005}" vid="{4A8DA406-892F-0242-BCF8-C48DA25FF015}"/>
    </a:ext>
  </a:extLst>
</a:theme>
</file>

<file path=ppt/theme/theme7.xml><?xml version="1.0" encoding="utf-8"?>
<a:theme xmlns:a="http://schemas.openxmlformats.org/drawingml/2006/main" name="Blank">
  <a:themeElements>
    <a:clrScheme name="WRA Color Palette">
      <a:dk1>
        <a:srgbClr val="000000"/>
      </a:dk1>
      <a:lt1>
        <a:srgbClr val="FFFFFF"/>
      </a:lt1>
      <a:dk2>
        <a:srgbClr val="000000"/>
      </a:dk2>
      <a:lt2>
        <a:srgbClr val="FFFFFF"/>
      </a:lt2>
      <a:accent1>
        <a:srgbClr val="AFAE0F"/>
      </a:accent1>
      <a:accent2>
        <a:srgbClr val="007B85"/>
      </a:accent2>
      <a:accent3>
        <a:srgbClr val="8A0009"/>
      </a:accent3>
      <a:accent4>
        <a:srgbClr val="170D5C"/>
      </a:accent4>
      <a:accent5>
        <a:srgbClr val="D8342A"/>
      </a:accent5>
      <a:accent6>
        <a:srgbClr val="007B85"/>
      </a:accent6>
      <a:hlink>
        <a:srgbClr val="8A005F"/>
      </a:hlink>
      <a:folHlink>
        <a:srgbClr val="8A005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1FE30285-301E-D84C-8596-0C9447323005}" vid="{0AD50FCC-A007-9A46-AEA1-3632284ABFA9}"/>
    </a:ext>
  </a:extLst>
</a:theme>
</file>

<file path=ppt/theme/theme8.xml><?xml version="1.0" encoding="utf-8"?>
<a:theme xmlns:a="http://schemas.openxmlformats.org/drawingml/2006/main" name="1_Header">
  <a:themeElements>
    <a:clrScheme name="WRA Color Palette">
      <a:dk1>
        <a:srgbClr val="000000"/>
      </a:dk1>
      <a:lt1>
        <a:srgbClr val="FFFFFF"/>
      </a:lt1>
      <a:dk2>
        <a:srgbClr val="000000"/>
      </a:dk2>
      <a:lt2>
        <a:srgbClr val="FFFFFF"/>
      </a:lt2>
      <a:accent1>
        <a:srgbClr val="AFAE0F"/>
      </a:accent1>
      <a:accent2>
        <a:srgbClr val="007B85"/>
      </a:accent2>
      <a:accent3>
        <a:srgbClr val="8A0009"/>
      </a:accent3>
      <a:accent4>
        <a:srgbClr val="170D5C"/>
      </a:accent4>
      <a:accent5>
        <a:srgbClr val="D8342A"/>
      </a:accent5>
      <a:accent6>
        <a:srgbClr val="007B85"/>
      </a:accent6>
      <a:hlink>
        <a:srgbClr val="8A005F"/>
      </a:hlink>
      <a:folHlink>
        <a:srgbClr val="8A005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B5266F40B1DEC4D8675D9E50349F017" ma:contentTypeVersion="10" ma:contentTypeDescription="Create a new document." ma:contentTypeScope="" ma:versionID="111e17cbe8f9e93255cc884e27572948">
  <xsd:schema xmlns:xsd="http://www.w3.org/2001/XMLSchema" xmlns:xs="http://www.w3.org/2001/XMLSchema" xmlns:p="http://schemas.microsoft.com/office/2006/metadata/properties" xmlns:ns2="82292cb0-552e-4730-8e20-3e913378a19c" xmlns:ns3="188b7635-12e8-4e18-9ab6-e40bc8a9d0f2" targetNamespace="http://schemas.microsoft.com/office/2006/metadata/properties" ma:root="true" ma:fieldsID="265348f50156cea33cd4e660359ce6f3" ns2:_="" ns3:_="">
    <xsd:import namespace="82292cb0-552e-4730-8e20-3e913378a19c"/>
    <xsd:import namespace="188b7635-12e8-4e18-9ab6-e40bc8a9d0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element ref="ns2:MediaServiceAutoTags"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292cb0-552e-4730-8e20-3e913378a1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88b7635-12e8-4e18-9ab6-e40bc8a9d0f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28FE5B2-3765-4077-8B19-B18F3480D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292cb0-552e-4730-8e20-3e913378a19c"/>
    <ds:schemaRef ds:uri="188b7635-12e8-4e18-9ab6-e40bc8a9d0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10BC4E2-5D63-4A98-A9FC-CDB537EE9240}">
  <ds:schemaRefs>
    <ds:schemaRef ds:uri="http://schemas.microsoft.com/sharepoint/v3/contenttype/forms"/>
  </ds:schemaRefs>
</ds:datastoreItem>
</file>

<file path=customXml/itemProps3.xml><?xml version="1.0" encoding="utf-8"?>
<ds:datastoreItem xmlns:ds="http://schemas.openxmlformats.org/officeDocument/2006/customXml" ds:itemID="{5A09D9B4-AD9F-4E4D-A628-84AE433D3C48}">
  <ds:schemaRefs>
    <ds:schemaRef ds:uri="188b7635-12e8-4e18-9ab6-e40bc8a9d0f2"/>
    <ds:schemaRef ds:uri="http://schemas.openxmlformats.org/package/2006/metadata/core-properties"/>
    <ds:schemaRef ds:uri="http://schemas.microsoft.com/office/2006/metadata/properties"/>
    <ds:schemaRef ds:uri="82292cb0-552e-4730-8e20-3e913378a19c"/>
    <ds:schemaRef ds:uri="http://www.w3.org/XML/1998/namespace"/>
    <ds:schemaRef ds:uri="http://schemas.microsoft.com/office/2006/documentManagement/types"/>
    <ds:schemaRef ds:uri="http://purl.org/dc/dcmitype/"/>
    <ds:schemaRef ds:uri="http://purl.org/dc/terms/"/>
    <ds:schemaRef ds:uri="http://schemas.microsoft.com/office/infopath/2007/PartnerControl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WRA_PPT_2018_Color Wash (1)</Template>
  <TotalTime>665</TotalTime>
  <Words>1329</Words>
  <Application>Microsoft Macintosh PowerPoint</Application>
  <PresentationFormat>Widescreen</PresentationFormat>
  <Paragraphs>86</Paragraphs>
  <Slides>19</Slides>
  <Notes>2</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19</vt:i4>
      </vt:variant>
    </vt:vector>
  </HeadingPairs>
  <TitlesOfParts>
    <vt:vector size="34" baseType="lpstr">
      <vt:lpstr>Aharoni</vt:lpstr>
      <vt:lpstr>Arial</vt:lpstr>
      <vt:lpstr>Calibri</vt:lpstr>
      <vt:lpstr>Calibri Light</vt:lpstr>
      <vt:lpstr>Gill Sans MT</vt:lpstr>
      <vt:lpstr>Verdana</vt:lpstr>
      <vt:lpstr>Wingdings</vt:lpstr>
      <vt:lpstr>Gradient with logo</vt:lpstr>
      <vt:lpstr>Photo with tagline</vt:lpstr>
      <vt:lpstr>Teal gradient with headline</vt:lpstr>
      <vt:lpstr>Orange gradient with headline</vt:lpstr>
      <vt:lpstr>Header</vt:lpstr>
      <vt:lpstr>Photos</vt:lpstr>
      <vt:lpstr>Blank</vt:lpstr>
      <vt:lpstr>1_Header</vt:lpstr>
      <vt:lpstr>PowerPoint Presentation</vt:lpstr>
      <vt:lpstr>PowerPoint Presentation</vt:lpstr>
      <vt:lpstr>PowerPoint Presentation</vt:lpstr>
      <vt:lpstr>PowerPoint Presentation</vt:lpstr>
      <vt:lpstr>PowerPoint Presentation</vt:lpstr>
      <vt:lpstr>Our approach is both simple and effective!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Angie</dc:creator>
  <cp:lastModifiedBy>Mathea Pielemeier</cp:lastModifiedBy>
  <cp:revision>34</cp:revision>
  <dcterms:created xsi:type="dcterms:W3CDTF">2019-04-25T19:30:36Z</dcterms:created>
  <dcterms:modified xsi:type="dcterms:W3CDTF">2023-09-22T20:35:34Z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0x010100CB5266F40B1DEC4D8675D9E50349F017</vt:lpwstr>
  </property>
  <property fmtid="{D5CDD505-2E9C-101B-9397-08002B2CF9AE}" pid="3" name="Order">
    <vt:r8>1100</vt:r8>
  </property>
  <property fmtid="{D5CDD505-2E9C-101B-9397-08002B2CF9AE}" pid="4" name="xd_Signature">
    <vt:bool>false</vt:bool>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ies>
</file>