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theme/theme2.xml" ContentType="application/vnd.openxmlformats-officedocument.theme+xml"/>
  <Override PartName="/ppt/tags/tag4.xml" ContentType="application/vnd.openxmlformats-officedocument.presentationml.tags+xml"/>
  <Override PartName="/ppt/tags/tag5.xml" ContentType="application/vnd.openxmlformats-officedocument.presentationml.tags+xml"/>
  <Override PartName="/ppt/theme/theme3.xml" ContentType="application/vnd.openxmlformats-officedocument.theme+xml"/>
  <Override PartName="/ppt/notesSlides/notesSlide1.xml" ContentType="application/vnd.openxmlformats-officedocument.presentationml.notesSlide+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0.xml" ContentType="application/vnd.openxmlformats-officedocument.presentationml.tags+xml"/>
  <Override PartName="/ppt/notesSlides/notesSlide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92" r:id="rId5"/>
  </p:sldMasterIdLst>
  <p:notesMasterIdLst>
    <p:notesMasterId r:id="rId14"/>
  </p:notesMasterIdLst>
  <p:sldIdLst>
    <p:sldId id="1984" r:id="rId6"/>
    <p:sldId id="2141411233" r:id="rId7"/>
    <p:sldId id="2147478189" r:id="rId8"/>
    <p:sldId id="2147478190" r:id="rId9"/>
    <p:sldId id="258" r:id="rId10"/>
    <p:sldId id="2147478191" r:id="rId11"/>
    <p:sldId id="2147478192" r:id="rId12"/>
    <p:sldId id="266" r:id="rId13"/>
  </p:sldIdLst>
  <p:sldSz cx="12192000" cy="6858000"/>
  <p:notesSz cx="6858000" cy="9144000"/>
  <p:custDataLst>
    <p:tags r:id="rId1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2786E24C-F37E-45FC-83E8-E1C1D6BC554E}">
          <p14:sldIdLst>
            <p14:sldId id="1984"/>
            <p14:sldId id="2141411233"/>
            <p14:sldId id="2147478189"/>
            <p14:sldId id="2147478190"/>
            <p14:sldId id="258"/>
            <p14:sldId id="2147478191"/>
            <p14:sldId id="2147478192"/>
            <p14:sldId id="266"/>
          </p14:sldIdLst>
        </p14:section>
      </p14:sectionLst>
    </p:ex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629EC09-8401-B715-C09D-77BA6989A229}" name="Tamara Chikhradze-Young" initials="TCY" userId="S::tchikhradze@r4d.org::a75b5a79-e48d-4b2a-91f3-e624c44ece9b" providerId="AD"/>
  <p188:author id="{373DBA6D-AAC9-A8EA-AAE2-07145E433EE4}" name="Reva Alperson" initials="RA" userId="S::ralperson@r4d.org::a4f9ab64-086a-4e2a-af12-a2fd48278a97" providerId="AD"/>
  <p188:author id="{E447E383-492D-B618-82B0-F016A228606D}" name="Maria Francisco" initials="MF" userId="S::mfrancisco@r4d.org::87f81e46-ade8-4e3b-824c-ee5cea0e265e" providerId="AD"/>
  <p188:author id="{0D9D5DB1-CB92-BD1A-F447-E3D91EAEFA18}" name="Adeel Ishtiaq" initials="AI" userId="S::aishtiaq@r4d.org::3b777f32-6191-40d1-ab98-c8f7f5d809cc" providerId="AD"/>
  <p188:author id="{26F08BCD-C70D-93B2-5FB9-5DDE75943F5E}" name="Emma Brainerd" initials="EB" userId="S::ebrainerd@r4d.org::f296598d-075f-4da2-84d6-e61cc65850db"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Tamara Chikhradze" initials="TC" lastIdx="17" clrIdx="0">
    <p:extLst>
      <p:ext uri="{19B8F6BF-5375-455C-9EA6-DF929625EA0E}">
        <p15:presenceInfo xmlns:p15="http://schemas.microsoft.com/office/powerpoint/2012/main" userId="S::tchikhradze@r4d.org::a75b5a79-e48d-4b2a-91f3-e624c44ece9b" providerId="AD"/>
      </p:ext>
    </p:extLst>
  </p:cmAuthor>
  <p:cmAuthor id="2" name="Emma Brainerd" initials="EB" lastIdx="1" clrIdx="1">
    <p:extLst>
      <p:ext uri="{19B8F6BF-5375-455C-9EA6-DF929625EA0E}">
        <p15:presenceInfo xmlns:p15="http://schemas.microsoft.com/office/powerpoint/2012/main" userId="S::ebrainerd@r4d.org::f296598d-075f-4da2-84d6-e61cc65850db" providerId="AD"/>
      </p:ext>
    </p:extLst>
  </p:cmAuthor>
  <p:cmAuthor id="3" name="Adeel Ishtiaq" initials="AI" lastIdx="7" clrIdx="2">
    <p:extLst>
      <p:ext uri="{19B8F6BF-5375-455C-9EA6-DF929625EA0E}">
        <p15:presenceInfo xmlns:p15="http://schemas.microsoft.com/office/powerpoint/2012/main" userId="S::aishtiaq@r4d.org::3b777f32-6191-40d1-ab98-c8f7f5d809c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DAAB6"/>
    <a:srgbClr val="00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40"/>
  </p:normalViewPr>
  <p:slideViewPr>
    <p:cSldViewPr snapToGrid="0">
      <p:cViewPr varScale="1">
        <p:scale>
          <a:sx n="107" d="100"/>
          <a:sy n="107" d="100"/>
        </p:scale>
        <p:origin x="736" y="1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8/10/relationships/authors" Target="author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tags" Target="tags/tag1.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D682520-BB38-43E7-AD8C-AE098D486863}" type="datetimeFigureOut">
              <a:rPr lang="en-US" smtClean="0"/>
              <a:t>9/13/23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D854534-7E95-4E05-9DB3-669442B86D01}" type="slidenum">
              <a:rPr lang="en-US" smtClean="0"/>
              <a:t>‹#›</a:t>
            </a:fld>
            <a:endParaRPr lang="en-US"/>
          </a:p>
        </p:txBody>
      </p:sp>
    </p:spTree>
    <p:extLst>
      <p:ext uri="{BB962C8B-B14F-4D97-AF65-F5344CB8AC3E}">
        <p14:creationId xmlns:p14="http://schemas.microsoft.com/office/powerpoint/2010/main" val="17398531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45E0C5C-26AC-2B42-8C89-466A5F3BEDD1}"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3607745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Other key customers include programs like HIV, malaria, oncology, surgery and trauma, etc.</a:t>
            </a:r>
          </a:p>
        </p:txBody>
      </p:sp>
      <p:sp>
        <p:nvSpPr>
          <p:cNvPr id="4" name="Slide Number Placeholder 3"/>
          <p:cNvSpPr>
            <a:spLocks noGrp="1"/>
          </p:cNvSpPr>
          <p:nvPr>
            <p:ph type="sldNum" sz="quarter" idx="5"/>
          </p:nvPr>
        </p:nvSpPr>
        <p:spPr/>
        <p:txBody>
          <a:bodyPr/>
          <a:lstStyle/>
          <a:p>
            <a:fld id="{7D854534-7E95-4E05-9DB3-669442B86D01}" type="slidenum">
              <a:rPr lang="en-US" smtClean="0"/>
              <a:t>7</a:t>
            </a:fld>
            <a:endParaRPr lang="en-US"/>
          </a:p>
        </p:txBody>
      </p:sp>
    </p:spTree>
    <p:extLst>
      <p:ext uri="{BB962C8B-B14F-4D97-AF65-F5344CB8AC3E}">
        <p14:creationId xmlns:p14="http://schemas.microsoft.com/office/powerpoint/2010/main" val="29984340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4.png"/></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Master" Target="../slideMasters/slideMaster1.xml"/><Relationship Id="rId1" Type="http://schemas.openxmlformats.org/officeDocument/2006/relationships/tags" Target="../tags/tag3.xml"/><Relationship Id="rId5" Type="http://schemas.openxmlformats.org/officeDocument/2006/relationships/image" Target="../media/image9.jpeg"/><Relationship Id="rId4" Type="http://schemas.openxmlformats.org/officeDocument/2006/relationships/image" Target="../media/image8.emf"/></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2.png"/></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2.xml"/><Relationship Id="rId4" Type="http://schemas.openxmlformats.org/officeDocument/2006/relationships/image" Target="../media/image4.png"/></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 Id="rId4" Type="http://schemas.openxmlformats.org/officeDocument/2006/relationships/image" Target="../media/image2.png"/></Relationships>
</file>

<file path=ppt/slideLayouts/_rels/slideLayout3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3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3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4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2.xml"/></Relationships>
</file>

<file path=ppt/slideLayouts/_rels/slideLayout4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7.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Master" Target="../slideMasters/slideMaster2.xml"/><Relationship Id="rId1" Type="http://schemas.openxmlformats.org/officeDocument/2006/relationships/tags" Target="../tags/tag5.xml"/><Relationship Id="rId5" Type="http://schemas.openxmlformats.org/officeDocument/2006/relationships/image" Target="../media/image9.jpeg"/><Relationship Id="rId4" Type="http://schemas.openxmlformats.org/officeDocument/2006/relationships/image" Target="../media/image8.emf"/></Relationships>
</file>

<file path=ppt/slideLayouts/_rels/slideLayout58.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Master" Target="../slideMasters/slideMaster2.xml"/></Relationships>
</file>

<file path=ppt/slideLayouts/_rels/slideLayout5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B718EB-C276-DB4B-949E-83F8B21B9554}"/>
              </a:ext>
            </a:extLst>
          </p:cNvPr>
          <p:cNvSpPr>
            <a:spLocks noGrp="1"/>
          </p:cNvSpPr>
          <p:nvPr>
            <p:ph type="ctrTitle"/>
          </p:nvPr>
        </p:nvSpPr>
        <p:spPr>
          <a:xfrm>
            <a:off x="1524000" y="1122363"/>
            <a:ext cx="9144000" cy="2387600"/>
          </a:xfrm>
        </p:spPr>
        <p:txBody>
          <a:bodyPr anchor="b">
            <a:normAutofit/>
          </a:bodyPr>
          <a:lstStyle>
            <a:lvl1pPr algn="ctr">
              <a:defRPr sz="4800"/>
            </a:lvl1pPr>
          </a:lstStyle>
          <a:p>
            <a:r>
              <a:rPr lang="en-US"/>
              <a:t>Click to edit Master title style</a:t>
            </a:r>
          </a:p>
        </p:txBody>
      </p:sp>
      <p:sp>
        <p:nvSpPr>
          <p:cNvPr id="3" name="Subtitle 2">
            <a:extLst>
              <a:ext uri="{FF2B5EF4-FFF2-40B4-BE49-F238E27FC236}">
                <a16:creationId xmlns:a16="http://schemas.microsoft.com/office/drawing/2014/main" id="{D7544D6D-C50F-224D-AF24-7F47294BF20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3680E04-06C7-E14E-967A-242AEC12EADF}"/>
              </a:ext>
            </a:extLst>
          </p:cNvPr>
          <p:cNvSpPr>
            <a:spLocks noGrp="1"/>
          </p:cNvSpPr>
          <p:nvPr>
            <p:ph type="dt" sz="half" idx="10"/>
          </p:nvPr>
        </p:nvSpPr>
        <p:spPr>
          <a:xfrm>
            <a:off x="8610600" y="6356350"/>
            <a:ext cx="2743200" cy="365125"/>
          </a:xfrm>
          <a:prstGeom prst="rect">
            <a:avLst/>
          </a:prstGeom>
        </p:spPr>
        <p:txBody>
          <a:bodyPr/>
          <a:lstStyle/>
          <a:p>
            <a:fld id="{D594A59D-D2DC-AE42-94BD-B03B01995A3E}" type="datetime1">
              <a:rPr lang="en-US" smtClean="0"/>
              <a:t>9/13/23</a:t>
            </a:fld>
            <a:endParaRPr lang="en-US"/>
          </a:p>
        </p:txBody>
      </p:sp>
      <p:sp>
        <p:nvSpPr>
          <p:cNvPr id="5" name="Footer Placeholder 4">
            <a:extLst>
              <a:ext uri="{FF2B5EF4-FFF2-40B4-BE49-F238E27FC236}">
                <a16:creationId xmlns:a16="http://schemas.microsoft.com/office/drawing/2014/main" id="{B70E99D9-CBF7-284C-864F-58BF74E3F161}"/>
              </a:ext>
            </a:extLst>
          </p:cNvPr>
          <p:cNvSpPr>
            <a:spLocks noGrp="1"/>
          </p:cNvSpPr>
          <p:nvPr>
            <p:ph type="ftr" sz="quarter" idx="11"/>
          </p:nvPr>
        </p:nvSpPr>
        <p:spPr/>
        <p:txBody>
          <a:bodyPr/>
          <a:lstStyle/>
          <a:p>
            <a:r>
              <a:rPr lang="en-US"/>
              <a:t>Accelerator</a:t>
            </a:r>
          </a:p>
        </p:txBody>
      </p:sp>
      <p:sp>
        <p:nvSpPr>
          <p:cNvPr id="6" name="Slide Number Placeholder 5">
            <a:extLst>
              <a:ext uri="{FF2B5EF4-FFF2-40B4-BE49-F238E27FC236}">
                <a16:creationId xmlns:a16="http://schemas.microsoft.com/office/drawing/2014/main" id="{8C86CC35-0CDC-2041-9286-BFA868CCB65A}"/>
              </a:ext>
            </a:extLst>
          </p:cNvPr>
          <p:cNvSpPr>
            <a:spLocks noGrp="1"/>
          </p:cNvSpPr>
          <p:nvPr>
            <p:ph type="sldNum" sz="quarter" idx="12"/>
          </p:nvPr>
        </p:nvSpPr>
        <p:spPr/>
        <p:txBody>
          <a:bodyPr/>
          <a:lstStyle/>
          <a:p>
            <a:fld id="{DAE2D3AD-BCBE-BC40-B204-FB6BA614F058}" type="slidenum">
              <a:rPr lang="en-US" smtClean="0"/>
              <a:t>‹#›</a:t>
            </a:fld>
            <a:endParaRPr lang="en-US"/>
          </a:p>
        </p:txBody>
      </p:sp>
    </p:spTree>
    <p:extLst>
      <p:ext uri="{BB962C8B-B14F-4D97-AF65-F5344CB8AC3E}">
        <p14:creationId xmlns:p14="http://schemas.microsoft.com/office/powerpoint/2010/main" val="1088496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968E14-C87D-EB44-A1EB-8AC1599F5998}"/>
              </a:ext>
            </a:extLst>
          </p:cNvPr>
          <p:cNvSpPr>
            <a:spLocks noGrp="1"/>
          </p:cNvSpPr>
          <p:nvPr>
            <p:ph type="title"/>
          </p:nvPr>
        </p:nvSpPr>
        <p:spPr>
          <a:xfrm>
            <a:off x="831850" y="1709738"/>
            <a:ext cx="10515600" cy="2852737"/>
          </a:xfrm>
        </p:spPr>
        <p:txBody>
          <a:bodyPr anchor="b">
            <a:normAutofit/>
          </a:bodyPr>
          <a:lstStyle>
            <a:lvl1pPr>
              <a:defRPr sz="5400"/>
            </a:lvl1pPr>
          </a:lstStyle>
          <a:p>
            <a:r>
              <a:rPr lang="en-US"/>
              <a:t>Click to edit Master title style</a:t>
            </a:r>
          </a:p>
        </p:txBody>
      </p:sp>
      <p:sp>
        <p:nvSpPr>
          <p:cNvPr id="3" name="Text Placeholder 2">
            <a:extLst>
              <a:ext uri="{FF2B5EF4-FFF2-40B4-BE49-F238E27FC236}">
                <a16:creationId xmlns:a16="http://schemas.microsoft.com/office/drawing/2014/main" id="{5ADF3FC1-AF86-2542-AF09-D59A4556584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DA6DCE7-6D02-294B-9BAF-54A12A3A2D78}"/>
              </a:ext>
            </a:extLst>
          </p:cNvPr>
          <p:cNvSpPr>
            <a:spLocks noGrp="1"/>
          </p:cNvSpPr>
          <p:nvPr>
            <p:ph type="dt" sz="half" idx="10"/>
          </p:nvPr>
        </p:nvSpPr>
        <p:spPr>
          <a:xfrm>
            <a:off x="8610600" y="6356350"/>
            <a:ext cx="2743200" cy="365125"/>
          </a:xfrm>
          <a:prstGeom prst="rect">
            <a:avLst/>
          </a:prstGeom>
        </p:spPr>
        <p:txBody>
          <a:bodyPr/>
          <a:lstStyle/>
          <a:p>
            <a:fld id="{A5B0ED8A-A6DC-F841-8DA3-BACFB4C73421}" type="datetime1">
              <a:rPr lang="en-US" smtClean="0"/>
              <a:t>9/13/23</a:t>
            </a:fld>
            <a:endParaRPr lang="en-US"/>
          </a:p>
        </p:txBody>
      </p:sp>
      <p:sp>
        <p:nvSpPr>
          <p:cNvPr id="5" name="Footer Placeholder 4">
            <a:extLst>
              <a:ext uri="{FF2B5EF4-FFF2-40B4-BE49-F238E27FC236}">
                <a16:creationId xmlns:a16="http://schemas.microsoft.com/office/drawing/2014/main" id="{671AB948-6FA0-7148-8E39-6656043B6B8E}"/>
              </a:ext>
            </a:extLst>
          </p:cNvPr>
          <p:cNvSpPr>
            <a:spLocks noGrp="1"/>
          </p:cNvSpPr>
          <p:nvPr>
            <p:ph type="ftr" sz="quarter" idx="11"/>
          </p:nvPr>
        </p:nvSpPr>
        <p:spPr/>
        <p:txBody>
          <a:bodyPr/>
          <a:lstStyle/>
          <a:p>
            <a:r>
              <a:rPr lang="en-US"/>
              <a:t>Accelerator</a:t>
            </a:r>
          </a:p>
        </p:txBody>
      </p:sp>
      <p:sp>
        <p:nvSpPr>
          <p:cNvPr id="6" name="Slide Number Placeholder 5">
            <a:extLst>
              <a:ext uri="{FF2B5EF4-FFF2-40B4-BE49-F238E27FC236}">
                <a16:creationId xmlns:a16="http://schemas.microsoft.com/office/drawing/2014/main" id="{7AAEAC1C-3D2D-BA44-8DD9-66BEFED49D3E}"/>
              </a:ext>
            </a:extLst>
          </p:cNvPr>
          <p:cNvSpPr>
            <a:spLocks noGrp="1"/>
          </p:cNvSpPr>
          <p:nvPr>
            <p:ph type="sldNum" sz="quarter" idx="12"/>
          </p:nvPr>
        </p:nvSpPr>
        <p:spPr/>
        <p:txBody>
          <a:bodyPr/>
          <a:lstStyle/>
          <a:p>
            <a:fld id="{DAE2D3AD-BCBE-BC40-B204-FB6BA614F058}" type="slidenum">
              <a:rPr lang="en-US" smtClean="0"/>
              <a:t>‹#›</a:t>
            </a:fld>
            <a:endParaRPr lang="en-US"/>
          </a:p>
        </p:txBody>
      </p:sp>
    </p:spTree>
    <p:extLst>
      <p:ext uri="{BB962C8B-B14F-4D97-AF65-F5344CB8AC3E}">
        <p14:creationId xmlns:p14="http://schemas.microsoft.com/office/powerpoint/2010/main" val="9339942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wo Content_re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DA30003-5E06-7441-A741-01B0B996A1F8}"/>
              </a:ext>
            </a:extLst>
          </p:cNvPr>
          <p:cNvSpPr/>
          <p:nvPr userDrawn="1"/>
        </p:nvSpPr>
        <p:spPr>
          <a:xfrm>
            <a:off x="0" y="0"/>
            <a:ext cx="508263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 name="Content Placeholder 3">
            <a:extLst>
              <a:ext uri="{FF2B5EF4-FFF2-40B4-BE49-F238E27FC236}">
                <a16:creationId xmlns:a16="http://schemas.microsoft.com/office/drawing/2014/main" id="{C4F497F5-E962-F846-A66F-5F861B8767F1}"/>
              </a:ext>
            </a:extLst>
          </p:cNvPr>
          <p:cNvSpPr>
            <a:spLocks noGrp="1"/>
          </p:cNvSpPr>
          <p:nvPr>
            <p:ph sz="half" idx="2"/>
          </p:nvPr>
        </p:nvSpPr>
        <p:spPr>
          <a:xfrm>
            <a:off x="5525984" y="1028701"/>
            <a:ext cx="5637316" cy="485745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CB0AB3B-CB9E-7C44-B822-CDF64A12F4A2}"/>
              </a:ext>
            </a:extLst>
          </p:cNvPr>
          <p:cNvSpPr>
            <a:spLocks noGrp="1"/>
          </p:cNvSpPr>
          <p:nvPr>
            <p:ph type="dt" sz="half" idx="10"/>
          </p:nvPr>
        </p:nvSpPr>
        <p:spPr>
          <a:xfrm>
            <a:off x="8415891" y="6356350"/>
            <a:ext cx="2743200" cy="365125"/>
          </a:xfrm>
          <a:prstGeom prst="rect">
            <a:avLst/>
          </a:prstGeom>
        </p:spPr>
        <p:txBody>
          <a:bodyPr/>
          <a:lstStyle/>
          <a:p>
            <a:fld id="{33F93D7B-981C-3745-8862-12F8E94EA82D}" type="datetime1">
              <a:rPr lang="en-US" smtClean="0"/>
              <a:t>9/13/23</a:t>
            </a:fld>
            <a:endParaRPr lang="en-US"/>
          </a:p>
        </p:txBody>
      </p:sp>
      <p:sp>
        <p:nvSpPr>
          <p:cNvPr id="6" name="Footer Placeholder 5">
            <a:extLst>
              <a:ext uri="{FF2B5EF4-FFF2-40B4-BE49-F238E27FC236}">
                <a16:creationId xmlns:a16="http://schemas.microsoft.com/office/drawing/2014/main" id="{0584D39C-C19B-AA44-A08B-B93ED95CEED4}"/>
              </a:ext>
            </a:extLst>
          </p:cNvPr>
          <p:cNvSpPr>
            <a:spLocks noGrp="1"/>
          </p:cNvSpPr>
          <p:nvPr>
            <p:ph type="ftr" sz="quarter" idx="11"/>
          </p:nvPr>
        </p:nvSpPr>
        <p:spPr>
          <a:xfrm>
            <a:off x="1615045" y="6356350"/>
            <a:ext cx="6538356" cy="365125"/>
          </a:xfrm>
        </p:spPr>
        <p:txBody>
          <a:bodyPr/>
          <a:lstStyle>
            <a:lvl1pPr>
              <a:defRPr>
                <a:solidFill>
                  <a:schemeClr val="bg1"/>
                </a:solidFill>
              </a:defRPr>
            </a:lvl1pPr>
          </a:lstStyle>
          <a:p>
            <a:r>
              <a:rPr lang="en-US"/>
              <a:t>Accelerator</a:t>
            </a:r>
          </a:p>
        </p:txBody>
      </p:sp>
      <p:sp>
        <p:nvSpPr>
          <p:cNvPr id="7" name="Slide Number Placeholder 6">
            <a:extLst>
              <a:ext uri="{FF2B5EF4-FFF2-40B4-BE49-F238E27FC236}">
                <a16:creationId xmlns:a16="http://schemas.microsoft.com/office/drawing/2014/main" id="{65406C3E-F1E8-A64F-AFC5-A7B550B0FC66}"/>
              </a:ext>
            </a:extLst>
          </p:cNvPr>
          <p:cNvSpPr>
            <a:spLocks noGrp="1"/>
          </p:cNvSpPr>
          <p:nvPr>
            <p:ph type="sldNum" sz="quarter" idx="12"/>
          </p:nvPr>
        </p:nvSpPr>
        <p:spPr/>
        <p:txBody>
          <a:bodyPr/>
          <a:lstStyle>
            <a:lvl1pPr>
              <a:defRPr>
                <a:solidFill>
                  <a:schemeClr val="bg1"/>
                </a:solidFill>
              </a:defRPr>
            </a:lvl1pPr>
          </a:lstStyle>
          <a:p>
            <a:fld id="{DAE2D3AD-BCBE-BC40-B204-FB6BA614F058}" type="slidenum">
              <a:rPr lang="en-US" smtClean="0"/>
              <a:pPr/>
              <a:t>‹#›</a:t>
            </a:fld>
            <a:endParaRPr lang="en-US"/>
          </a:p>
        </p:txBody>
      </p:sp>
      <p:sp>
        <p:nvSpPr>
          <p:cNvPr id="2" name="Title 1">
            <a:extLst>
              <a:ext uri="{FF2B5EF4-FFF2-40B4-BE49-F238E27FC236}">
                <a16:creationId xmlns:a16="http://schemas.microsoft.com/office/drawing/2014/main" id="{23B1169D-500B-4D46-94BC-92D3BA3F1C7E}"/>
              </a:ext>
            </a:extLst>
          </p:cNvPr>
          <p:cNvSpPr>
            <a:spLocks noGrp="1"/>
          </p:cNvSpPr>
          <p:nvPr>
            <p:ph type="title"/>
          </p:nvPr>
        </p:nvSpPr>
        <p:spPr>
          <a:xfrm>
            <a:off x="609600" y="971551"/>
            <a:ext cx="4306784" cy="1854776"/>
          </a:xfrm>
        </p:spPr>
        <p:txBody>
          <a:bodyPr/>
          <a:lstStyle>
            <a:lvl1pPr>
              <a:defRPr>
                <a:solidFill>
                  <a:schemeClr val="bg1"/>
                </a:solidFill>
              </a:defRPr>
            </a:lvl1pPr>
          </a:lstStyle>
          <a:p>
            <a:r>
              <a:rPr lang="en-US"/>
              <a:t>Click to edit Master title style</a:t>
            </a:r>
          </a:p>
        </p:txBody>
      </p:sp>
      <p:pic>
        <p:nvPicPr>
          <p:cNvPr id="11" name="Picture 10">
            <a:extLst>
              <a:ext uri="{FF2B5EF4-FFF2-40B4-BE49-F238E27FC236}">
                <a16:creationId xmlns:a16="http://schemas.microsoft.com/office/drawing/2014/main" id="{BD01533E-4103-8C48-82A4-84AADEF0B877}"/>
              </a:ext>
            </a:extLst>
          </p:cNvPr>
          <p:cNvPicPr>
            <a:picLocks noChangeAspect="1"/>
          </p:cNvPicPr>
          <p:nvPr userDrawn="1"/>
        </p:nvPicPr>
        <p:blipFill rotWithShape="1">
          <a:blip r:embed="rId2"/>
          <a:srcRect l="32716" b="32660"/>
          <a:stretch/>
        </p:blipFill>
        <p:spPr>
          <a:xfrm rot="10800000">
            <a:off x="11159092" y="-18929"/>
            <a:ext cx="1046757" cy="1047630"/>
          </a:xfrm>
          <a:prstGeom prst="rect">
            <a:avLst/>
          </a:prstGeom>
        </p:spPr>
      </p:pic>
      <p:pic>
        <p:nvPicPr>
          <p:cNvPr id="15" name="Picture 14">
            <a:extLst>
              <a:ext uri="{FF2B5EF4-FFF2-40B4-BE49-F238E27FC236}">
                <a16:creationId xmlns:a16="http://schemas.microsoft.com/office/drawing/2014/main" id="{397F1BCE-DFCA-874C-8E78-E4401F2BF9E9}"/>
              </a:ext>
            </a:extLst>
          </p:cNvPr>
          <p:cNvPicPr>
            <a:picLocks noChangeAspect="1"/>
          </p:cNvPicPr>
          <p:nvPr userDrawn="1"/>
        </p:nvPicPr>
        <p:blipFill rotWithShape="1">
          <a:blip r:embed="rId2"/>
          <a:srcRect t="33109" r="32695"/>
          <a:stretch/>
        </p:blipFill>
        <p:spPr>
          <a:xfrm rot="5400000">
            <a:off x="11155897" y="5821898"/>
            <a:ext cx="1039297" cy="1032908"/>
          </a:xfrm>
          <a:prstGeom prst="rect">
            <a:avLst/>
          </a:prstGeom>
        </p:spPr>
      </p:pic>
      <p:sp>
        <p:nvSpPr>
          <p:cNvPr id="16" name="Text Placeholder 15">
            <a:extLst>
              <a:ext uri="{FF2B5EF4-FFF2-40B4-BE49-F238E27FC236}">
                <a16:creationId xmlns:a16="http://schemas.microsoft.com/office/drawing/2014/main" id="{240BCEA1-FA2A-C24A-8B00-5B07AA5DF8C3}"/>
              </a:ext>
            </a:extLst>
          </p:cNvPr>
          <p:cNvSpPr>
            <a:spLocks noGrp="1"/>
          </p:cNvSpPr>
          <p:nvPr>
            <p:ph type="body" sz="quarter" idx="13"/>
          </p:nvPr>
        </p:nvSpPr>
        <p:spPr>
          <a:xfrm>
            <a:off x="609600" y="4797631"/>
            <a:ext cx="4306888" cy="1088818"/>
          </a:xfrm>
        </p:spPr>
        <p:txBody>
          <a:bodyPr>
            <a:normAutofit/>
          </a:bodyPr>
          <a:lstStyle>
            <a:lvl1pPr marL="0" indent="0">
              <a:buNone/>
              <a:defRPr sz="1600">
                <a:solidFill>
                  <a:schemeClr val="bg1"/>
                </a:solidFill>
              </a:defRPr>
            </a:lvl1pPr>
            <a:lvl2pPr marL="457200" indent="0">
              <a:buNone/>
              <a:defRPr>
                <a:solidFill>
                  <a:schemeClr val="bg1"/>
                </a:solidFill>
              </a:defRPr>
            </a:lvl2pPr>
            <a:lvl3pPr marL="914400" indent="0">
              <a:buNone/>
              <a:defRPr>
                <a:solidFill>
                  <a:schemeClr val="bg1"/>
                </a:solidFill>
              </a:defRPr>
            </a:lvl3pPr>
            <a:lvl4pPr marL="1371600" indent="0">
              <a:buNone/>
              <a:defRPr>
                <a:solidFill>
                  <a:schemeClr val="bg1"/>
                </a:solidFill>
              </a:defRPr>
            </a:lvl4pPr>
            <a:lvl5pPr marL="1828800" indent="0">
              <a:buNone/>
              <a:defRPr>
                <a:solidFill>
                  <a:schemeClr val="bg1"/>
                </a:solidFill>
              </a:defRPr>
            </a:lvl5pPr>
          </a:lstStyle>
          <a:p>
            <a:pPr lvl="0"/>
            <a:r>
              <a:rPr lang="en-US"/>
              <a:t>Click to edit Master text styles</a:t>
            </a:r>
          </a:p>
        </p:txBody>
      </p:sp>
    </p:spTree>
    <p:extLst>
      <p:ext uri="{BB962C8B-B14F-4D97-AF65-F5344CB8AC3E}">
        <p14:creationId xmlns:p14="http://schemas.microsoft.com/office/powerpoint/2010/main" val="3741184694"/>
      </p:ext>
    </p:extLst>
  </p:cSld>
  <p:clrMapOvr>
    <a:masterClrMapping/>
  </p:clrMapOvr>
  <p:extLst>
    <p:ext uri="{DCECCB84-F9BA-43D5-87BE-67443E8EF086}">
      <p15:sldGuideLst xmlns:p15="http://schemas.microsoft.com/office/powerpoint/2012/main">
        <p15:guide id="1" pos="384">
          <p15:clr>
            <a:srgbClr val="FBAE40"/>
          </p15:clr>
        </p15:guide>
        <p15:guide id="2" orient="horz" pos="648">
          <p15:clr>
            <a:srgbClr val="FBAE40"/>
          </p15:clr>
        </p15:guide>
        <p15:guide id="3" pos="648">
          <p15:clr>
            <a:srgbClr val="FBAE40"/>
          </p15:clr>
        </p15:guide>
        <p15:guide id="4" pos="7032">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wo Content_teal">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DA30003-5E06-7441-A741-01B0B996A1F8}"/>
              </a:ext>
            </a:extLst>
          </p:cNvPr>
          <p:cNvSpPr/>
          <p:nvPr userDrawn="1"/>
        </p:nvSpPr>
        <p:spPr>
          <a:xfrm>
            <a:off x="0" y="0"/>
            <a:ext cx="508263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 name="Content Placeholder 3">
            <a:extLst>
              <a:ext uri="{FF2B5EF4-FFF2-40B4-BE49-F238E27FC236}">
                <a16:creationId xmlns:a16="http://schemas.microsoft.com/office/drawing/2014/main" id="{C4F497F5-E962-F846-A66F-5F861B8767F1}"/>
              </a:ext>
            </a:extLst>
          </p:cNvPr>
          <p:cNvSpPr>
            <a:spLocks noGrp="1"/>
          </p:cNvSpPr>
          <p:nvPr>
            <p:ph sz="half" idx="2"/>
          </p:nvPr>
        </p:nvSpPr>
        <p:spPr>
          <a:xfrm>
            <a:off x="5525984" y="1028701"/>
            <a:ext cx="5637316" cy="485745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CB0AB3B-CB9E-7C44-B822-CDF64A12F4A2}"/>
              </a:ext>
            </a:extLst>
          </p:cNvPr>
          <p:cNvSpPr>
            <a:spLocks noGrp="1"/>
          </p:cNvSpPr>
          <p:nvPr>
            <p:ph type="dt" sz="half" idx="10"/>
          </p:nvPr>
        </p:nvSpPr>
        <p:spPr>
          <a:xfrm>
            <a:off x="8418354" y="6343455"/>
            <a:ext cx="2743200" cy="365125"/>
          </a:xfrm>
          <a:prstGeom prst="rect">
            <a:avLst/>
          </a:prstGeom>
        </p:spPr>
        <p:txBody>
          <a:bodyPr/>
          <a:lstStyle/>
          <a:p>
            <a:fld id="{C2AC9F65-F5BE-F04A-9C97-4C6F3FDF5835}" type="datetime1">
              <a:rPr lang="en-US" smtClean="0"/>
              <a:t>9/13/23</a:t>
            </a:fld>
            <a:endParaRPr lang="en-US"/>
          </a:p>
        </p:txBody>
      </p:sp>
      <p:sp>
        <p:nvSpPr>
          <p:cNvPr id="6" name="Footer Placeholder 5">
            <a:extLst>
              <a:ext uri="{FF2B5EF4-FFF2-40B4-BE49-F238E27FC236}">
                <a16:creationId xmlns:a16="http://schemas.microsoft.com/office/drawing/2014/main" id="{0584D39C-C19B-AA44-A08B-B93ED95CEED4}"/>
              </a:ext>
            </a:extLst>
          </p:cNvPr>
          <p:cNvSpPr>
            <a:spLocks noGrp="1"/>
          </p:cNvSpPr>
          <p:nvPr>
            <p:ph type="ftr" sz="quarter" idx="11"/>
          </p:nvPr>
        </p:nvSpPr>
        <p:spPr>
          <a:xfrm>
            <a:off x="1615045" y="6356350"/>
            <a:ext cx="6538356" cy="365125"/>
          </a:xfrm>
        </p:spPr>
        <p:txBody>
          <a:bodyPr/>
          <a:lstStyle>
            <a:lvl1pPr>
              <a:defRPr>
                <a:solidFill>
                  <a:schemeClr val="bg1"/>
                </a:solidFill>
              </a:defRPr>
            </a:lvl1pPr>
          </a:lstStyle>
          <a:p>
            <a:r>
              <a:rPr lang="en-US"/>
              <a:t>Accelerator</a:t>
            </a:r>
          </a:p>
        </p:txBody>
      </p:sp>
      <p:sp>
        <p:nvSpPr>
          <p:cNvPr id="7" name="Slide Number Placeholder 6">
            <a:extLst>
              <a:ext uri="{FF2B5EF4-FFF2-40B4-BE49-F238E27FC236}">
                <a16:creationId xmlns:a16="http://schemas.microsoft.com/office/drawing/2014/main" id="{65406C3E-F1E8-A64F-AFC5-A7B550B0FC66}"/>
              </a:ext>
            </a:extLst>
          </p:cNvPr>
          <p:cNvSpPr>
            <a:spLocks noGrp="1"/>
          </p:cNvSpPr>
          <p:nvPr>
            <p:ph type="sldNum" sz="quarter" idx="12"/>
          </p:nvPr>
        </p:nvSpPr>
        <p:spPr/>
        <p:txBody>
          <a:bodyPr/>
          <a:lstStyle>
            <a:lvl1pPr>
              <a:defRPr>
                <a:solidFill>
                  <a:schemeClr val="bg1"/>
                </a:solidFill>
              </a:defRPr>
            </a:lvl1pPr>
          </a:lstStyle>
          <a:p>
            <a:fld id="{DAE2D3AD-BCBE-BC40-B204-FB6BA614F058}" type="slidenum">
              <a:rPr lang="en-US" smtClean="0"/>
              <a:pPr/>
              <a:t>‹#›</a:t>
            </a:fld>
            <a:endParaRPr lang="en-US"/>
          </a:p>
        </p:txBody>
      </p:sp>
      <p:sp>
        <p:nvSpPr>
          <p:cNvPr id="2" name="Title 1">
            <a:extLst>
              <a:ext uri="{FF2B5EF4-FFF2-40B4-BE49-F238E27FC236}">
                <a16:creationId xmlns:a16="http://schemas.microsoft.com/office/drawing/2014/main" id="{23B1169D-500B-4D46-94BC-92D3BA3F1C7E}"/>
              </a:ext>
            </a:extLst>
          </p:cNvPr>
          <p:cNvSpPr>
            <a:spLocks noGrp="1"/>
          </p:cNvSpPr>
          <p:nvPr>
            <p:ph type="title"/>
          </p:nvPr>
        </p:nvSpPr>
        <p:spPr>
          <a:xfrm>
            <a:off x="609600" y="971551"/>
            <a:ext cx="4306784" cy="1854776"/>
          </a:xfrm>
        </p:spPr>
        <p:txBody>
          <a:bodyPr/>
          <a:lstStyle>
            <a:lvl1pPr>
              <a:defRPr>
                <a:solidFill>
                  <a:schemeClr val="bg1"/>
                </a:solidFill>
              </a:defRPr>
            </a:lvl1pPr>
          </a:lstStyle>
          <a:p>
            <a:r>
              <a:rPr lang="en-US"/>
              <a:t>Click to edit Master title style</a:t>
            </a:r>
          </a:p>
        </p:txBody>
      </p:sp>
      <p:pic>
        <p:nvPicPr>
          <p:cNvPr id="13" name="Picture 12">
            <a:extLst>
              <a:ext uri="{FF2B5EF4-FFF2-40B4-BE49-F238E27FC236}">
                <a16:creationId xmlns:a16="http://schemas.microsoft.com/office/drawing/2014/main" id="{2EAF2A32-25AF-FE45-85AB-173B808CCFF4}"/>
              </a:ext>
            </a:extLst>
          </p:cNvPr>
          <p:cNvPicPr>
            <a:picLocks noChangeAspect="1"/>
          </p:cNvPicPr>
          <p:nvPr userDrawn="1"/>
        </p:nvPicPr>
        <p:blipFill rotWithShape="1">
          <a:blip r:embed="rId2"/>
          <a:srcRect t="33159" r="33246"/>
          <a:stretch/>
        </p:blipFill>
        <p:spPr>
          <a:xfrm rot="5400000">
            <a:off x="11162231" y="5828233"/>
            <a:ext cx="1029091" cy="1030445"/>
          </a:xfrm>
          <a:prstGeom prst="rect">
            <a:avLst/>
          </a:prstGeom>
        </p:spPr>
      </p:pic>
      <p:pic>
        <p:nvPicPr>
          <p:cNvPr id="14" name="Picture 13">
            <a:extLst>
              <a:ext uri="{FF2B5EF4-FFF2-40B4-BE49-F238E27FC236}">
                <a16:creationId xmlns:a16="http://schemas.microsoft.com/office/drawing/2014/main" id="{938011D1-CF38-F44A-94D1-5B9E30317F63}"/>
              </a:ext>
            </a:extLst>
          </p:cNvPr>
          <p:cNvPicPr>
            <a:picLocks noChangeAspect="1"/>
          </p:cNvPicPr>
          <p:nvPr userDrawn="1"/>
        </p:nvPicPr>
        <p:blipFill rotWithShape="1">
          <a:blip r:embed="rId2"/>
          <a:srcRect t="33159" r="33246"/>
          <a:stretch/>
        </p:blipFill>
        <p:spPr>
          <a:xfrm>
            <a:off x="11161555" y="-3099"/>
            <a:ext cx="1030445" cy="1031800"/>
          </a:xfrm>
          <a:prstGeom prst="rect">
            <a:avLst/>
          </a:prstGeom>
        </p:spPr>
      </p:pic>
      <p:sp>
        <p:nvSpPr>
          <p:cNvPr id="11" name="Text Placeholder 15">
            <a:extLst>
              <a:ext uri="{FF2B5EF4-FFF2-40B4-BE49-F238E27FC236}">
                <a16:creationId xmlns:a16="http://schemas.microsoft.com/office/drawing/2014/main" id="{036C01B7-BE2D-9149-B58B-F4057470BCA6}"/>
              </a:ext>
            </a:extLst>
          </p:cNvPr>
          <p:cNvSpPr>
            <a:spLocks noGrp="1"/>
          </p:cNvSpPr>
          <p:nvPr>
            <p:ph type="body" sz="quarter" idx="13"/>
          </p:nvPr>
        </p:nvSpPr>
        <p:spPr>
          <a:xfrm>
            <a:off x="609600" y="4797631"/>
            <a:ext cx="4306888" cy="1088818"/>
          </a:xfrm>
        </p:spPr>
        <p:txBody>
          <a:bodyPr>
            <a:normAutofit/>
          </a:bodyPr>
          <a:lstStyle>
            <a:lvl1pPr marL="0" indent="0">
              <a:buNone/>
              <a:defRPr sz="1600">
                <a:solidFill>
                  <a:schemeClr val="bg1"/>
                </a:solidFill>
              </a:defRPr>
            </a:lvl1pPr>
            <a:lvl2pPr marL="457200" indent="0">
              <a:buNone/>
              <a:defRPr>
                <a:solidFill>
                  <a:schemeClr val="bg1"/>
                </a:solidFill>
              </a:defRPr>
            </a:lvl2pPr>
            <a:lvl3pPr marL="914400" indent="0">
              <a:buNone/>
              <a:defRPr>
                <a:solidFill>
                  <a:schemeClr val="bg1"/>
                </a:solidFill>
              </a:defRPr>
            </a:lvl3pPr>
            <a:lvl4pPr marL="1371600" indent="0">
              <a:buNone/>
              <a:defRPr>
                <a:solidFill>
                  <a:schemeClr val="bg1"/>
                </a:solidFill>
              </a:defRPr>
            </a:lvl4pPr>
            <a:lvl5pPr marL="1828800" indent="0">
              <a:buNone/>
              <a:defRPr>
                <a:solidFill>
                  <a:schemeClr val="bg1"/>
                </a:solidFill>
              </a:defRPr>
            </a:lvl5pPr>
          </a:lstStyle>
          <a:p>
            <a:pPr lvl="0"/>
            <a:r>
              <a:rPr lang="en-US"/>
              <a:t>Click to edit Master text styles</a:t>
            </a:r>
          </a:p>
        </p:txBody>
      </p:sp>
    </p:spTree>
    <p:extLst>
      <p:ext uri="{BB962C8B-B14F-4D97-AF65-F5344CB8AC3E}">
        <p14:creationId xmlns:p14="http://schemas.microsoft.com/office/powerpoint/2010/main" val="106847813"/>
      </p:ext>
    </p:extLst>
  </p:cSld>
  <p:clrMapOvr>
    <a:masterClrMapping/>
  </p:clrMapOvr>
  <p:extLst>
    <p:ext uri="{DCECCB84-F9BA-43D5-87BE-67443E8EF086}">
      <p15:sldGuideLst xmlns:p15="http://schemas.microsoft.com/office/powerpoint/2012/main">
        <p15:guide id="1" pos="384">
          <p15:clr>
            <a:srgbClr val="FBAE40"/>
          </p15:clr>
        </p15:guide>
        <p15:guide id="2" orient="horz" pos="648">
          <p15:clr>
            <a:srgbClr val="FBAE40"/>
          </p15:clr>
        </p15:guide>
        <p15:guide id="3" pos="648">
          <p15:clr>
            <a:srgbClr val="FBAE40"/>
          </p15:clr>
        </p15:guide>
        <p15:guide id="4" pos="7032">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wo Content_yellow">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DA30003-5E06-7441-A741-01B0B996A1F8}"/>
              </a:ext>
            </a:extLst>
          </p:cNvPr>
          <p:cNvSpPr/>
          <p:nvPr userDrawn="1"/>
        </p:nvSpPr>
        <p:spPr>
          <a:xfrm>
            <a:off x="0" y="0"/>
            <a:ext cx="5082639"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 name="Content Placeholder 3">
            <a:extLst>
              <a:ext uri="{FF2B5EF4-FFF2-40B4-BE49-F238E27FC236}">
                <a16:creationId xmlns:a16="http://schemas.microsoft.com/office/drawing/2014/main" id="{C4F497F5-E962-F846-A66F-5F861B8767F1}"/>
              </a:ext>
            </a:extLst>
          </p:cNvPr>
          <p:cNvSpPr>
            <a:spLocks noGrp="1"/>
          </p:cNvSpPr>
          <p:nvPr>
            <p:ph sz="half" idx="2"/>
          </p:nvPr>
        </p:nvSpPr>
        <p:spPr>
          <a:xfrm>
            <a:off x="5525984" y="1028701"/>
            <a:ext cx="5637316" cy="485745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CB0AB3B-CB9E-7C44-B822-CDF64A12F4A2}"/>
              </a:ext>
            </a:extLst>
          </p:cNvPr>
          <p:cNvSpPr>
            <a:spLocks noGrp="1"/>
          </p:cNvSpPr>
          <p:nvPr>
            <p:ph type="dt" sz="half" idx="10"/>
          </p:nvPr>
        </p:nvSpPr>
        <p:spPr>
          <a:xfrm>
            <a:off x="8420098" y="6356350"/>
            <a:ext cx="2743200" cy="365125"/>
          </a:xfrm>
          <a:prstGeom prst="rect">
            <a:avLst/>
          </a:prstGeom>
        </p:spPr>
        <p:txBody>
          <a:bodyPr/>
          <a:lstStyle/>
          <a:p>
            <a:fld id="{42557B77-FF2D-D443-9876-D2BC46215BD7}" type="datetime1">
              <a:rPr lang="en-US" smtClean="0"/>
              <a:t>9/13/23</a:t>
            </a:fld>
            <a:endParaRPr lang="en-US"/>
          </a:p>
        </p:txBody>
      </p:sp>
      <p:sp>
        <p:nvSpPr>
          <p:cNvPr id="6" name="Footer Placeholder 5">
            <a:extLst>
              <a:ext uri="{FF2B5EF4-FFF2-40B4-BE49-F238E27FC236}">
                <a16:creationId xmlns:a16="http://schemas.microsoft.com/office/drawing/2014/main" id="{0584D39C-C19B-AA44-A08B-B93ED95CEED4}"/>
              </a:ext>
            </a:extLst>
          </p:cNvPr>
          <p:cNvSpPr>
            <a:spLocks noGrp="1"/>
          </p:cNvSpPr>
          <p:nvPr>
            <p:ph type="ftr" sz="quarter" idx="11"/>
          </p:nvPr>
        </p:nvSpPr>
        <p:spPr>
          <a:xfrm>
            <a:off x="1615045" y="6356350"/>
            <a:ext cx="6538356" cy="365125"/>
          </a:xfrm>
        </p:spPr>
        <p:txBody>
          <a:bodyPr/>
          <a:lstStyle>
            <a:lvl1pPr>
              <a:defRPr>
                <a:solidFill>
                  <a:schemeClr val="bg1"/>
                </a:solidFill>
              </a:defRPr>
            </a:lvl1pPr>
          </a:lstStyle>
          <a:p>
            <a:r>
              <a:rPr lang="en-US"/>
              <a:t>Accelerator</a:t>
            </a:r>
          </a:p>
        </p:txBody>
      </p:sp>
      <p:sp>
        <p:nvSpPr>
          <p:cNvPr id="7" name="Slide Number Placeholder 6">
            <a:extLst>
              <a:ext uri="{FF2B5EF4-FFF2-40B4-BE49-F238E27FC236}">
                <a16:creationId xmlns:a16="http://schemas.microsoft.com/office/drawing/2014/main" id="{65406C3E-F1E8-A64F-AFC5-A7B550B0FC66}"/>
              </a:ext>
            </a:extLst>
          </p:cNvPr>
          <p:cNvSpPr>
            <a:spLocks noGrp="1"/>
          </p:cNvSpPr>
          <p:nvPr>
            <p:ph type="sldNum" sz="quarter" idx="12"/>
          </p:nvPr>
        </p:nvSpPr>
        <p:spPr/>
        <p:txBody>
          <a:bodyPr/>
          <a:lstStyle>
            <a:lvl1pPr>
              <a:defRPr>
                <a:solidFill>
                  <a:schemeClr val="bg1"/>
                </a:solidFill>
              </a:defRPr>
            </a:lvl1pPr>
          </a:lstStyle>
          <a:p>
            <a:fld id="{DAE2D3AD-BCBE-BC40-B204-FB6BA614F058}" type="slidenum">
              <a:rPr lang="en-US" smtClean="0"/>
              <a:pPr/>
              <a:t>‹#›</a:t>
            </a:fld>
            <a:endParaRPr lang="en-US"/>
          </a:p>
        </p:txBody>
      </p:sp>
      <p:sp>
        <p:nvSpPr>
          <p:cNvPr id="2" name="Title 1">
            <a:extLst>
              <a:ext uri="{FF2B5EF4-FFF2-40B4-BE49-F238E27FC236}">
                <a16:creationId xmlns:a16="http://schemas.microsoft.com/office/drawing/2014/main" id="{23B1169D-500B-4D46-94BC-92D3BA3F1C7E}"/>
              </a:ext>
            </a:extLst>
          </p:cNvPr>
          <p:cNvSpPr>
            <a:spLocks noGrp="1"/>
          </p:cNvSpPr>
          <p:nvPr>
            <p:ph type="title"/>
          </p:nvPr>
        </p:nvSpPr>
        <p:spPr>
          <a:xfrm>
            <a:off x="609600" y="971551"/>
            <a:ext cx="4306784" cy="1854776"/>
          </a:xfrm>
        </p:spPr>
        <p:txBody>
          <a:bodyPr/>
          <a:lstStyle>
            <a:lvl1pPr>
              <a:defRPr>
                <a:solidFill>
                  <a:schemeClr val="bg1"/>
                </a:solidFill>
              </a:defRPr>
            </a:lvl1pPr>
          </a:lstStyle>
          <a:p>
            <a:r>
              <a:rPr lang="en-US"/>
              <a:t>Click to edit Master title style</a:t>
            </a:r>
          </a:p>
        </p:txBody>
      </p:sp>
      <p:pic>
        <p:nvPicPr>
          <p:cNvPr id="10" name="Picture 9">
            <a:extLst>
              <a:ext uri="{FF2B5EF4-FFF2-40B4-BE49-F238E27FC236}">
                <a16:creationId xmlns:a16="http://schemas.microsoft.com/office/drawing/2014/main" id="{8C09AD83-EF1A-A849-98D1-F1E1CAE5651F}"/>
              </a:ext>
            </a:extLst>
          </p:cNvPr>
          <p:cNvPicPr>
            <a:picLocks noChangeAspect="1"/>
          </p:cNvPicPr>
          <p:nvPr userDrawn="1"/>
        </p:nvPicPr>
        <p:blipFill rotWithShape="1">
          <a:blip r:embed="rId2"/>
          <a:srcRect t="33159" r="32571"/>
          <a:stretch/>
        </p:blipFill>
        <p:spPr>
          <a:xfrm rot="5400000">
            <a:off x="11158779" y="5824779"/>
            <a:ext cx="1037741" cy="1028700"/>
          </a:xfrm>
          <a:prstGeom prst="rect">
            <a:avLst/>
          </a:prstGeom>
        </p:spPr>
      </p:pic>
      <p:pic>
        <p:nvPicPr>
          <p:cNvPr id="12" name="Picture 11">
            <a:extLst>
              <a:ext uri="{FF2B5EF4-FFF2-40B4-BE49-F238E27FC236}">
                <a16:creationId xmlns:a16="http://schemas.microsoft.com/office/drawing/2014/main" id="{6FD5334C-59D4-2C41-B1CA-ABC865D772AE}"/>
              </a:ext>
            </a:extLst>
          </p:cNvPr>
          <p:cNvPicPr>
            <a:picLocks noChangeAspect="1"/>
          </p:cNvPicPr>
          <p:nvPr userDrawn="1"/>
        </p:nvPicPr>
        <p:blipFill rotWithShape="1">
          <a:blip r:embed="rId2"/>
          <a:srcRect t="33159" r="32571"/>
          <a:stretch/>
        </p:blipFill>
        <p:spPr>
          <a:xfrm>
            <a:off x="11232644" y="0"/>
            <a:ext cx="980089" cy="971551"/>
          </a:xfrm>
          <a:prstGeom prst="rect">
            <a:avLst/>
          </a:prstGeom>
        </p:spPr>
      </p:pic>
      <p:sp>
        <p:nvSpPr>
          <p:cNvPr id="11" name="Text Placeholder 15">
            <a:extLst>
              <a:ext uri="{FF2B5EF4-FFF2-40B4-BE49-F238E27FC236}">
                <a16:creationId xmlns:a16="http://schemas.microsoft.com/office/drawing/2014/main" id="{E7C94E16-48B9-2E45-8C86-AA40F53DD2F2}"/>
              </a:ext>
            </a:extLst>
          </p:cNvPr>
          <p:cNvSpPr>
            <a:spLocks noGrp="1"/>
          </p:cNvSpPr>
          <p:nvPr>
            <p:ph type="body" sz="quarter" idx="13"/>
          </p:nvPr>
        </p:nvSpPr>
        <p:spPr>
          <a:xfrm>
            <a:off x="609600" y="4797631"/>
            <a:ext cx="4306888" cy="1088818"/>
          </a:xfrm>
        </p:spPr>
        <p:txBody>
          <a:bodyPr>
            <a:normAutofit/>
          </a:bodyPr>
          <a:lstStyle>
            <a:lvl1pPr marL="0" indent="0">
              <a:buNone/>
              <a:defRPr sz="1600">
                <a:solidFill>
                  <a:schemeClr val="bg1"/>
                </a:solidFill>
              </a:defRPr>
            </a:lvl1pPr>
            <a:lvl2pPr marL="457200" indent="0">
              <a:buNone/>
              <a:defRPr>
                <a:solidFill>
                  <a:schemeClr val="bg1"/>
                </a:solidFill>
              </a:defRPr>
            </a:lvl2pPr>
            <a:lvl3pPr marL="914400" indent="0">
              <a:buNone/>
              <a:defRPr>
                <a:solidFill>
                  <a:schemeClr val="bg1"/>
                </a:solidFill>
              </a:defRPr>
            </a:lvl3pPr>
            <a:lvl4pPr marL="1371600" indent="0">
              <a:buNone/>
              <a:defRPr>
                <a:solidFill>
                  <a:schemeClr val="bg1"/>
                </a:solidFill>
              </a:defRPr>
            </a:lvl4pPr>
            <a:lvl5pPr marL="1828800" indent="0">
              <a:buNone/>
              <a:defRPr>
                <a:solidFill>
                  <a:schemeClr val="bg1"/>
                </a:solidFill>
              </a:defRPr>
            </a:lvl5pPr>
          </a:lstStyle>
          <a:p>
            <a:pPr lvl="0"/>
            <a:r>
              <a:rPr lang="en-US"/>
              <a:t>Click to edit Master text styles</a:t>
            </a:r>
          </a:p>
        </p:txBody>
      </p:sp>
    </p:spTree>
    <p:extLst>
      <p:ext uri="{BB962C8B-B14F-4D97-AF65-F5344CB8AC3E}">
        <p14:creationId xmlns:p14="http://schemas.microsoft.com/office/powerpoint/2010/main" val="1208848369"/>
      </p:ext>
    </p:extLst>
  </p:cSld>
  <p:clrMapOvr>
    <a:masterClrMapping/>
  </p:clrMapOvr>
  <p:extLst>
    <p:ext uri="{DCECCB84-F9BA-43D5-87BE-67443E8EF086}">
      <p15:sldGuideLst xmlns:p15="http://schemas.microsoft.com/office/powerpoint/2012/main">
        <p15:guide id="1" pos="384">
          <p15:clr>
            <a:srgbClr val="FBAE40"/>
          </p15:clr>
        </p15:guide>
        <p15:guide id="2" orient="horz" pos="648">
          <p15:clr>
            <a:srgbClr val="FBAE40"/>
          </p15:clr>
        </p15:guide>
        <p15:guide id="3" pos="648">
          <p15:clr>
            <a:srgbClr val="FBAE40"/>
          </p15:clr>
        </p15:guide>
        <p15:guide id="4" pos="7032">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Image and Content_re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C4F497F5-E962-F846-A66F-5F861B8767F1}"/>
              </a:ext>
            </a:extLst>
          </p:cNvPr>
          <p:cNvSpPr>
            <a:spLocks noGrp="1"/>
          </p:cNvSpPr>
          <p:nvPr>
            <p:ph sz="half" idx="2"/>
          </p:nvPr>
        </p:nvSpPr>
        <p:spPr>
          <a:xfrm>
            <a:off x="5525984" y="2826327"/>
            <a:ext cx="5637316" cy="305983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CB0AB3B-CB9E-7C44-B822-CDF64A12F4A2}"/>
              </a:ext>
            </a:extLst>
          </p:cNvPr>
          <p:cNvSpPr>
            <a:spLocks noGrp="1"/>
          </p:cNvSpPr>
          <p:nvPr>
            <p:ph type="dt" sz="half" idx="10"/>
          </p:nvPr>
        </p:nvSpPr>
        <p:spPr>
          <a:xfrm>
            <a:off x="8610600" y="6356350"/>
            <a:ext cx="2743200" cy="365125"/>
          </a:xfrm>
          <a:prstGeom prst="rect">
            <a:avLst/>
          </a:prstGeom>
        </p:spPr>
        <p:txBody>
          <a:bodyPr/>
          <a:lstStyle/>
          <a:p>
            <a:fld id="{B4B5E7D7-EEF5-6F4F-9D0F-8FAD12606A33}" type="datetime1">
              <a:rPr lang="en-US" smtClean="0"/>
              <a:t>9/13/23</a:t>
            </a:fld>
            <a:endParaRPr lang="en-US"/>
          </a:p>
        </p:txBody>
      </p:sp>
      <p:sp>
        <p:nvSpPr>
          <p:cNvPr id="6" name="Footer Placeholder 5">
            <a:extLst>
              <a:ext uri="{FF2B5EF4-FFF2-40B4-BE49-F238E27FC236}">
                <a16:creationId xmlns:a16="http://schemas.microsoft.com/office/drawing/2014/main" id="{0584D39C-C19B-AA44-A08B-B93ED95CEED4}"/>
              </a:ext>
            </a:extLst>
          </p:cNvPr>
          <p:cNvSpPr>
            <a:spLocks noGrp="1"/>
          </p:cNvSpPr>
          <p:nvPr>
            <p:ph type="ftr" sz="quarter" idx="11"/>
          </p:nvPr>
        </p:nvSpPr>
        <p:spPr>
          <a:xfrm>
            <a:off x="1615045" y="6356350"/>
            <a:ext cx="6538356" cy="365125"/>
          </a:xfrm>
        </p:spPr>
        <p:txBody>
          <a:bodyPr/>
          <a:lstStyle>
            <a:lvl1pPr>
              <a:defRPr>
                <a:solidFill>
                  <a:schemeClr val="bg1"/>
                </a:solidFill>
              </a:defRPr>
            </a:lvl1pPr>
          </a:lstStyle>
          <a:p>
            <a:r>
              <a:rPr lang="en-US"/>
              <a:t>Accelerator</a:t>
            </a:r>
          </a:p>
        </p:txBody>
      </p:sp>
      <p:sp>
        <p:nvSpPr>
          <p:cNvPr id="7" name="Slide Number Placeholder 6">
            <a:extLst>
              <a:ext uri="{FF2B5EF4-FFF2-40B4-BE49-F238E27FC236}">
                <a16:creationId xmlns:a16="http://schemas.microsoft.com/office/drawing/2014/main" id="{65406C3E-F1E8-A64F-AFC5-A7B550B0FC66}"/>
              </a:ext>
            </a:extLst>
          </p:cNvPr>
          <p:cNvSpPr>
            <a:spLocks noGrp="1"/>
          </p:cNvSpPr>
          <p:nvPr>
            <p:ph type="sldNum" sz="quarter" idx="12"/>
          </p:nvPr>
        </p:nvSpPr>
        <p:spPr/>
        <p:txBody>
          <a:bodyPr/>
          <a:lstStyle>
            <a:lvl1pPr>
              <a:defRPr>
                <a:solidFill>
                  <a:schemeClr val="bg1"/>
                </a:solidFill>
              </a:defRPr>
            </a:lvl1pPr>
          </a:lstStyle>
          <a:p>
            <a:fld id="{DAE2D3AD-BCBE-BC40-B204-FB6BA614F058}" type="slidenum">
              <a:rPr lang="en-US" smtClean="0"/>
              <a:pPr/>
              <a:t>‹#›</a:t>
            </a:fld>
            <a:endParaRPr lang="en-US"/>
          </a:p>
        </p:txBody>
      </p:sp>
      <p:sp>
        <p:nvSpPr>
          <p:cNvPr id="2" name="Title 1">
            <a:extLst>
              <a:ext uri="{FF2B5EF4-FFF2-40B4-BE49-F238E27FC236}">
                <a16:creationId xmlns:a16="http://schemas.microsoft.com/office/drawing/2014/main" id="{23B1169D-500B-4D46-94BC-92D3BA3F1C7E}"/>
              </a:ext>
            </a:extLst>
          </p:cNvPr>
          <p:cNvSpPr>
            <a:spLocks noGrp="1"/>
          </p:cNvSpPr>
          <p:nvPr>
            <p:ph type="title"/>
          </p:nvPr>
        </p:nvSpPr>
        <p:spPr>
          <a:xfrm>
            <a:off x="5525877" y="1028701"/>
            <a:ext cx="5637316" cy="1327434"/>
          </a:xfrm>
        </p:spPr>
        <p:txBody>
          <a:bodyPr/>
          <a:lstStyle>
            <a:lvl1pPr>
              <a:defRPr>
                <a:solidFill>
                  <a:schemeClr val="tx1"/>
                </a:solidFill>
              </a:defRPr>
            </a:lvl1pPr>
          </a:lstStyle>
          <a:p>
            <a:r>
              <a:rPr lang="en-US"/>
              <a:t>Click to edit Master title style</a:t>
            </a:r>
          </a:p>
        </p:txBody>
      </p:sp>
      <p:pic>
        <p:nvPicPr>
          <p:cNvPr id="11" name="Picture 10">
            <a:extLst>
              <a:ext uri="{FF2B5EF4-FFF2-40B4-BE49-F238E27FC236}">
                <a16:creationId xmlns:a16="http://schemas.microsoft.com/office/drawing/2014/main" id="{BD01533E-4103-8C48-82A4-84AADEF0B877}"/>
              </a:ext>
            </a:extLst>
          </p:cNvPr>
          <p:cNvPicPr>
            <a:picLocks noChangeAspect="1"/>
          </p:cNvPicPr>
          <p:nvPr userDrawn="1"/>
        </p:nvPicPr>
        <p:blipFill rotWithShape="1">
          <a:blip r:embed="rId2"/>
          <a:srcRect l="32716" b="32660"/>
          <a:stretch/>
        </p:blipFill>
        <p:spPr>
          <a:xfrm rot="10800000">
            <a:off x="11159092" y="-18929"/>
            <a:ext cx="1046757" cy="1047630"/>
          </a:xfrm>
          <a:prstGeom prst="rect">
            <a:avLst/>
          </a:prstGeom>
        </p:spPr>
      </p:pic>
      <p:pic>
        <p:nvPicPr>
          <p:cNvPr id="15" name="Picture 14">
            <a:extLst>
              <a:ext uri="{FF2B5EF4-FFF2-40B4-BE49-F238E27FC236}">
                <a16:creationId xmlns:a16="http://schemas.microsoft.com/office/drawing/2014/main" id="{397F1BCE-DFCA-874C-8E78-E4401F2BF9E9}"/>
              </a:ext>
            </a:extLst>
          </p:cNvPr>
          <p:cNvPicPr>
            <a:picLocks noChangeAspect="1"/>
          </p:cNvPicPr>
          <p:nvPr userDrawn="1"/>
        </p:nvPicPr>
        <p:blipFill rotWithShape="1">
          <a:blip r:embed="rId2"/>
          <a:srcRect t="33109" r="32695"/>
          <a:stretch/>
        </p:blipFill>
        <p:spPr>
          <a:xfrm rot="5400000">
            <a:off x="11147589" y="5813590"/>
            <a:ext cx="1047631" cy="1041190"/>
          </a:xfrm>
          <a:prstGeom prst="rect">
            <a:avLst/>
          </a:prstGeom>
        </p:spPr>
      </p:pic>
      <p:sp>
        <p:nvSpPr>
          <p:cNvPr id="18" name="Content Placeholder 11">
            <a:extLst>
              <a:ext uri="{FF2B5EF4-FFF2-40B4-BE49-F238E27FC236}">
                <a16:creationId xmlns:a16="http://schemas.microsoft.com/office/drawing/2014/main" id="{CC81C1BC-4245-DA42-B7D6-F7AD5A532836}"/>
              </a:ext>
            </a:extLst>
          </p:cNvPr>
          <p:cNvSpPr>
            <a:spLocks noGrp="1"/>
          </p:cNvSpPr>
          <p:nvPr>
            <p:ph sz="quarter" idx="14" hasCustomPrompt="1"/>
          </p:nvPr>
        </p:nvSpPr>
        <p:spPr>
          <a:xfrm>
            <a:off x="609600" y="365125"/>
            <a:ext cx="4306888" cy="5991225"/>
          </a:xfrm>
        </p:spPr>
        <p:txBody>
          <a:bodyPr anchor="ctr"/>
          <a:lstStyle>
            <a:lvl1pPr marL="0" indent="0" algn="ctr">
              <a:buNone/>
              <a:defRPr/>
            </a:lvl1pPr>
          </a:lstStyle>
          <a:p>
            <a:pPr lvl="0"/>
            <a:r>
              <a:rPr lang="en-US"/>
              <a:t>Insert image here</a:t>
            </a:r>
          </a:p>
        </p:txBody>
      </p:sp>
    </p:spTree>
    <p:extLst>
      <p:ext uri="{BB962C8B-B14F-4D97-AF65-F5344CB8AC3E}">
        <p14:creationId xmlns:p14="http://schemas.microsoft.com/office/powerpoint/2010/main" val="1500320790"/>
      </p:ext>
    </p:extLst>
  </p:cSld>
  <p:clrMapOvr>
    <a:masterClrMapping/>
  </p:clrMapOvr>
  <p:extLst>
    <p:ext uri="{DCECCB84-F9BA-43D5-87BE-67443E8EF086}">
      <p15:sldGuideLst xmlns:p15="http://schemas.microsoft.com/office/powerpoint/2012/main">
        <p15:guide id="1" pos="384">
          <p15:clr>
            <a:srgbClr val="FBAE40"/>
          </p15:clr>
        </p15:guide>
        <p15:guide id="2" orient="horz" pos="648">
          <p15:clr>
            <a:srgbClr val="FBAE40"/>
          </p15:clr>
        </p15:guide>
        <p15:guide id="3" pos="648">
          <p15:clr>
            <a:srgbClr val="FBAE40"/>
          </p15:clr>
        </p15:guide>
        <p15:guide id="4" pos="7032">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Image and Content_re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C4F497F5-E962-F846-A66F-5F861B8767F1}"/>
              </a:ext>
            </a:extLst>
          </p:cNvPr>
          <p:cNvSpPr>
            <a:spLocks noGrp="1"/>
          </p:cNvSpPr>
          <p:nvPr>
            <p:ph sz="half" idx="2"/>
          </p:nvPr>
        </p:nvSpPr>
        <p:spPr>
          <a:xfrm>
            <a:off x="5525984" y="2826327"/>
            <a:ext cx="5637316" cy="305983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CB0AB3B-CB9E-7C44-B822-CDF64A12F4A2}"/>
              </a:ext>
            </a:extLst>
          </p:cNvPr>
          <p:cNvSpPr>
            <a:spLocks noGrp="1"/>
          </p:cNvSpPr>
          <p:nvPr>
            <p:ph type="dt" sz="half" idx="10"/>
          </p:nvPr>
        </p:nvSpPr>
        <p:spPr>
          <a:xfrm>
            <a:off x="8610600" y="6356350"/>
            <a:ext cx="2743200" cy="365125"/>
          </a:xfrm>
          <a:prstGeom prst="rect">
            <a:avLst/>
          </a:prstGeom>
        </p:spPr>
        <p:txBody>
          <a:bodyPr/>
          <a:lstStyle/>
          <a:p>
            <a:fld id="{A3762D1A-1D4B-5D45-9714-D7558A4A6103}" type="datetime1">
              <a:rPr lang="en-US" smtClean="0"/>
              <a:t>9/13/23</a:t>
            </a:fld>
            <a:endParaRPr lang="en-US"/>
          </a:p>
        </p:txBody>
      </p:sp>
      <p:sp>
        <p:nvSpPr>
          <p:cNvPr id="6" name="Footer Placeholder 5">
            <a:extLst>
              <a:ext uri="{FF2B5EF4-FFF2-40B4-BE49-F238E27FC236}">
                <a16:creationId xmlns:a16="http://schemas.microsoft.com/office/drawing/2014/main" id="{0584D39C-C19B-AA44-A08B-B93ED95CEED4}"/>
              </a:ext>
            </a:extLst>
          </p:cNvPr>
          <p:cNvSpPr>
            <a:spLocks noGrp="1"/>
          </p:cNvSpPr>
          <p:nvPr>
            <p:ph type="ftr" sz="quarter" idx="11"/>
          </p:nvPr>
        </p:nvSpPr>
        <p:spPr>
          <a:xfrm>
            <a:off x="1615045" y="6356350"/>
            <a:ext cx="6538356" cy="365125"/>
          </a:xfrm>
        </p:spPr>
        <p:txBody>
          <a:bodyPr/>
          <a:lstStyle>
            <a:lvl1pPr>
              <a:defRPr>
                <a:solidFill>
                  <a:schemeClr val="bg1"/>
                </a:solidFill>
              </a:defRPr>
            </a:lvl1pPr>
          </a:lstStyle>
          <a:p>
            <a:r>
              <a:rPr lang="en-US"/>
              <a:t>Accelerator</a:t>
            </a:r>
          </a:p>
        </p:txBody>
      </p:sp>
      <p:sp>
        <p:nvSpPr>
          <p:cNvPr id="7" name="Slide Number Placeholder 6">
            <a:extLst>
              <a:ext uri="{FF2B5EF4-FFF2-40B4-BE49-F238E27FC236}">
                <a16:creationId xmlns:a16="http://schemas.microsoft.com/office/drawing/2014/main" id="{65406C3E-F1E8-A64F-AFC5-A7B550B0FC66}"/>
              </a:ext>
            </a:extLst>
          </p:cNvPr>
          <p:cNvSpPr>
            <a:spLocks noGrp="1"/>
          </p:cNvSpPr>
          <p:nvPr>
            <p:ph type="sldNum" sz="quarter" idx="12"/>
          </p:nvPr>
        </p:nvSpPr>
        <p:spPr/>
        <p:txBody>
          <a:bodyPr/>
          <a:lstStyle>
            <a:lvl1pPr>
              <a:defRPr>
                <a:solidFill>
                  <a:schemeClr val="bg1"/>
                </a:solidFill>
              </a:defRPr>
            </a:lvl1pPr>
          </a:lstStyle>
          <a:p>
            <a:fld id="{DAE2D3AD-BCBE-BC40-B204-FB6BA614F058}" type="slidenum">
              <a:rPr lang="en-US" smtClean="0"/>
              <a:pPr/>
              <a:t>‹#›</a:t>
            </a:fld>
            <a:endParaRPr lang="en-US"/>
          </a:p>
        </p:txBody>
      </p:sp>
      <p:sp>
        <p:nvSpPr>
          <p:cNvPr id="2" name="Title 1">
            <a:extLst>
              <a:ext uri="{FF2B5EF4-FFF2-40B4-BE49-F238E27FC236}">
                <a16:creationId xmlns:a16="http://schemas.microsoft.com/office/drawing/2014/main" id="{23B1169D-500B-4D46-94BC-92D3BA3F1C7E}"/>
              </a:ext>
            </a:extLst>
          </p:cNvPr>
          <p:cNvSpPr>
            <a:spLocks noGrp="1"/>
          </p:cNvSpPr>
          <p:nvPr>
            <p:ph type="title"/>
          </p:nvPr>
        </p:nvSpPr>
        <p:spPr>
          <a:xfrm>
            <a:off x="5525877" y="1028701"/>
            <a:ext cx="5637316" cy="1327434"/>
          </a:xfrm>
        </p:spPr>
        <p:txBody>
          <a:bodyPr/>
          <a:lstStyle>
            <a:lvl1pPr>
              <a:defRPr>
                <a:solidFill>
                  <a:schemeClr val="tx1"/>
                </a:solidFill>
              </a:defRPr>
            </a:lvl1pPr>
          </a:lstStyle>
          <a:p>
            <a:r>
              <a:rPr lang="en-US"/>
              <a:t>Click to edit Master title style</a:t>
            </a:r>
          </a:p>
        </p:txBody>
      </p:sp>
      <p:sp>
        <p:nvSpPr>
          <p:cNvPr id="18" name="Content Placeholder 11">
            <a:extLst>
              <a:ext uri="{FF2B5EF4-FFF2-40B4-BE49-F238E27FC236}">
                <a16:creationId xmlns:a16="http://schemas.microsoft.com/office/drawing/2014/main" id="{CC81C1BC-4245-DA42-B7D6-F7AD5A532836}"/>
              </a:ext>
            </a:extLst>
          </p:cNvPr>
          <p:cNvSpPr>
            <a:spLocks noGrp="1"/>
          </p:cNvSpPr>
          <p:nvPr>
            <p:ph sz="quarter" idx="14" hasCustomPrompt="1"/>
          </p:nvPr>
        </p:nvSpPr>
        <p:spPr>
          <a:xfrm>
            <a:off x="609600" y="365125"/>
            <a:ext cx="4306888" cy="5991225"/>
          </a:xfrm>
        </p:spPr>
        <p:txBody>
          <a:bodyPr anchor="ctr"/>
          <a:lstStyle>
            <a:lvl1pPr marL="0" indent="0" algn="ctr">
              <a:buNone/>
              <a:defRPr/>
            </a:lvl1pPr>
          </a:lstStyle>
          <a:p>
            <a:pPr lvl="0"/>
            <a:r>
              <a:rPr lang="en-US"/>
              <a:t>Insert image here</a:t>
            </a:r>
          </a:p>
        </p:txBody>
      </p:sp>
      <p:pic>
        <p:nvPicPr>
          <p:cNvPr id="13" name="Picture 12">
            <a:extLst>
              <a:ext uri="{FF2B5EF4-FFF2-40B4-BE49-F238E27FC236}">
                <a16:creationId xmlns:a16="http://schemas.microsoft.com/office/drawing/2014/main" id="{55B75E70-4449-2944-AE58-71455995F526}"/>
              </a:ext>
            </a:extLst>
          </p:cNvPr>
          <p:cNvPicPr>
            <a:picLocks noChangeAspect="1"/>
          </p:cNvPicPr>
          <p:nvPr userDrawn="1"/>
        </p:nvPicPr>
        <p:blipFill rotWithShape="1">
          <a:blip r:embed="rId2"/>
          <a:srcRect t="33159" r="33246"/>
          <a:stretch/>
        </p:blipFill>
        <p:spPr>
          <a:xfrm rot="5400000">
            <a:off x="11219521" y="5885522"/>
            <a:ext cx="971840" cy="973118"/>
          </a:xfrm>
          <a:prstGeom prst="rect">
            <a:avLst/>
          </a:prstGeom>
        </p:spPr>
      </p:pic>
      <p:pic>
        <p:nvPicPr>
          <p:cNvPr id="14" name="Picture 13">
            <a:extLst>
              <a:ext uri="{FF2B5EF4-FFF2-40B4-BE49-F238E27FC236}">
                <a16:creationId xmlns:a16="http://schemas.microsoft.com/office/drawing/2014/main" id="{1C115A44-92CA-774B-9C78-38C80DE819D5}"/>
              </a:ext>
            </a:extLst>
          </p:cNvPr>
          <p:cNvPicPr>
            <a:picLocks noChangeAspect="1"/>
          </p:cNvPicPr>
          <p:nvPr userDrawn="1"/>
        </p:nvPicPr>
        <p:blipFill rotWithShape="1">
          <a:blip r:embed="rId2"/>
          <a:srcRect t="33159" r="33246"/>
          <a:stretch/>
        </p:blipFill>
        <p:spPr>
          <a:xfrm>
            <a:off x="11161555" y="-3099"/>
            <a:ext cx="1030445" cy="1031800"/>
          </a:xfrm>
          <a:prstGeom prst="rect">
            <a:avLst/>
          </a:prstGeom>
        </p:spPr>
      </p:pic>
    </p:spTree>
    <p:extLst>
      <p:ext uri="{BB962C8B-B14F-4D97-AF65-F5344CB8AC3E}">
        <p14:creationId xmlns:p14="http://schemas.microsoft.com/office/powerpoint/2010/main" val="3853385805"/>
      </p:ext>
    </p:extLst>
  </p:cSld>
  <p:clrMapOvr>
    <a:masterClrMapping/>
  </p:clrMapOvr>
  <p:extLst>
    <p:ext uri="{DCECCB84-F9BA-43D5-87BE-67443E8EF086}">
      <p15:sldGuideLst xmlns:p15="http://schemas.microsoft.com/office/powerpoint/2012/main">
        <p15:guide id="1" pos="384">
          <p15:clr>
            <a:srgbClr val="FBAE40"/>
          </p15:clr>
        </p15:guide>
        <p15:guide id="2" orient="horz" pos="648">
          <p15:clr>
            <a:srgbClr val="FBAE40"/>
          </p15:clr>
        </p15:guide>
        <p15:guide id="3" pos="648">
          <p15:clr>
            <a:srgbClr val="FBAE40"/>
          </p15:clr>
        </p15:guide>
        <p15:guide id="4" pos="7032">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2_Image and Content_re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C4F497F5-E962-F846-A66F-5F861B8767F1}"/>
              </a:ext>
            </a:extLst>
          </p:cNvPr>
          <p:cNvSpPr>
            <a:spLocks noGrp="1"/>
          </p:cNvSpPr>
          <p:nvPr>
            <p:ph sz="half" idx="2"/>
          </p:nvPr>
        </p:nvSpPr>
        <p:spPr>
          <a:xfrm>
            <a:off x="5525984" y="2826327"/>
            <a:ext cx="5637316" cy="305983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CB0AB3B-CB9E-7C44-B822-CDF64A12F4A2}"/>
              </a:ext>
            </a:extLst>
          </p:cNvPr>
          <p:cNvSpPr>
            <a:spLocks noGrp="1"/>
          </p:cNvSpPr>
          <p:nvPr>
            <p:ph type="dt" sz="half" idx="10"/>
          </p:nvPr>
        </p:nvSpPr>
        <p:spPr>
          <a:xfrm>
            <a:off x="8610600" y="6356350"/>
            <a:ext cx="2743200" cy="365125"/>
          </a:xfrm>
          <a:prstGeom prst="rect">
            <a:avLst/>
          </a:prstGeom>
        </p:spPr>
        <p:txBody>
          <a:bodyPr/>
          <a:lstStyle/>
          <a:p>
            <a:fld id="{C1B79431-1564-934A-B208-81E237126ED6}" type="datetime1">
              <a:rPr lang="en-US" smtClean="0"/>
              <a:t>9/13/23</a:t>
            </a:fld>
            <a:endParaRPr lang="en-US"/>
          </a:p>
        </p:txBody>
      </p:sp>
      <p:sp>
        <p:nvSpPr>
          <p:cNvPr id="6" name="Footer Placeholder 5">
            <a:extLst>
              <a:ext uri="{FF2B5EF4-FFF2-40B4-BE49-F238E27FC236}">
                <a16:creationId xmlns:a16="http://schemas.microsoft.com/office/drawing/2014/main" id="{0584D39C-C19B-AA44-A08B-B93ED95CEED4}"/>
              </a:ext>
            </a:extLst>
          </p:cNvPr>
          <p:cNvSpPr>
            <a:spLocks noGrp="1"/>
          </p:cNvSpPr>
          <p:nvPr>
            <p:ph type="ftr" sz="quarter" idx="11"/>
          </p:nvPr>
        </p:nvSpPr>
        <p:spPr>
          <a:xfrm>
            <a:off x="1615045" y="6356350"/>
            <a:ext cx="6538356" cy="365125"/>
          </a:xfrm>
        </p:spPr>
        <p:txBody>
          <a:bodyPr/>
          <a:lstStyle>
            <a:lvl1pPr>
              <a:defRPr>
                <a:solidFill>
                  <a:schemeClr val="bg1"/>
                </a:solidFill>
              </a:defRPr>
            </a:lvl1pPr>
          </a:lstStyle>
          <a:p>
            <a:r>
              <a:rPr lang="en-US"/>
              <a:t>Accelerator</a:t>
            </a:r>
          </a:p>
        </p:txBody>
      </p:sp>
      <p:sp>
        <p:nvSpPr>
          <p:cNvPr id="7" name="Slide Number Placeholder 6">
            <a:extLst>
              <a:ext uri="{FF2B5EF4-FFF2-40B4-BE49-F238E27FC236}">
                <a16:creationId xmlns:a16="http://schemas.microsoft.com/office/drawing/2014/main" id="{65406C3E-F1E8-A64F-AFC5-A7B550B0FC66}"/>
              </a:ext>
            </a:extLst>
          </p:cNvPr>
          <p:cNvSpPr>
            <a:spLocks noGrp="1"/>
          </p:cNvSpPr>
          <p:nvPr>
            <p:ph type="sldNum" sz="quarter" idx="12"/>
          </p:nvPr>
        </p:nvSpPr>
        <p:spPr/>
        <p:txBody>
          <a:bodyPr/>
          <a:lstStyle>
            <a:lvl1pPr>
              <a:defRPr>
                <a:solidFill>
                  <a:schemeClr val="bg1"/>
                </a:solidFill>
              </a:defRPr>
            </a:lvl1pPr>
          </a:lstStyle>
          <a:p>
            <a:fld id="{DAE2D3AD-BCBE-BC40-B204-FB6BA614F058}" type="slidenum">
              <a:rPr lang="en-US" smtClean="0"/>
              <a:pPr/>
              <a:t>‹#›</a:t>
            </a:fld>
            <a:endParaRPr lang="en-US"/>
          </a:p>
        </p:txBody>
      </p:sp>
      <p:sp>
        <p:nvSpPr>
          <p:cNvPr id="2" name="Title 1">
            <a:extLst>
              <a:ext uri="{FF2B5EF4-FFF2-40B4-BE49-F238E27FC236}">
                <a16:creationId xmlns:a16="http://schemas.microsoft.com/office/drawing/2014/main" id="{23B1169D-500B-4D46-94BC-92D3BA3F1C7E}"/>
              </a:ext>
            </a:extLst>
          </p:cNvPr>
          <p:cNvSpPr>
            <a:spLocks noGrp="1"/>
          </p:cNvSpPr>
          <p:nvPr>
            <p:ph type="title"/>
          </p:nvPr>
        </p:nvSpPr>
        <p:spPr>
          <a:xfrm>
            <a:off x="5525877" y="1028701"/>
            <a:ext cx="5637316" cy="1327434"/>
          </a:xfrm>
        </p:spPr>
        <p:txBody>
          <a:bodyPr/>
          <a:lstStyle>
            <a:lvl1pPr>
              <a:defRPr>
                <a:solidFill>
                  <a:schemeClr val="tx1"/>
                </a:solidFill>
              </a:defRPr>
            </a:lvl1pPr>
          </a:lstStyle>
          <a:p>
            <a:r>
              <a:rPr lang="en-US"/>
              <a:t>Click to edit Master title style</a:t>
            </a:r>
          </a:p>
        </p:txBody>
      </p:sp>
      <p:sp>
        <p:nvSpPr>
          <p:cNvPr id="18" name="Content Placeholder 11">
            <a:extLst>
              <a:ext uri="{FF2B5EF4-FFF2-40B4-BE49-F238E27FC236}">
                <a16:creationId xmlns:a16="http://schemas.microsoft.com/office/drawing/2014/main" id="{CC81C1BC-4245-DA42-B7D6-F7AD5A532836}"/>
              </a:ext>
            </a:extLst>
          </p:cNvPr>
          <p:cNvSpPr>
            <a:spLocks noGrp="1"/>
          </p:cNvSpPr>
          <p:nvPr>
            <p:ph sz="quarter" idx="14" hasCustomPrompt="1"/>
          </p:nvPr>
        </p:nvSpPr>
        <p:spPr>
          <a:xfrm>
            <a:off x="609600" y="365125"/>
            <a:ext cx="4306888" cy="5991225"/>
          </a:xfrm>
        </p:spPr>
        <p:txBody>
          <a:bodyPr anchor="ctr"/>
          <a:lstStyle>
            <a:lvl1pPr marL="0" indent="0" algn="ctr">
              <a:buNone/>
              <a:defRPr/>
            </a:lvl1pPr>
          </a:lstStyle>
          <a:p>
            <a:pPr lvl="0"/>
            <a:r>
              <a:rPr lang="en-US"/>
              <a:t>Insert image here</a:t>
            </a:r>
          </a:p>
        </p:txBody>
      </p:sp>
      <p:pic>
        <p:nvPicPr>
          <p:cNvPr id="10" name="Picture 9">
            <a:extLst>
              <a:ext uri="{FF2B5EF4-FFF2-40B4-BE49-F238E27FC236}">
                <a16:creationId xmlns:a16="http://schemas.microsoft.com/office/drawing/2014/main" id="{8F405182-7930-0E47-B723-A33E757129EA}"/>
              </a:ext>
            </a:extLst>
          </p:cNvPr>
          <p:cNvPicPr>
            <a:picLocks noChangeAspect="1"/>
          </p:cNvPicPr>
          <p:nvPr userDrawn="1"/>
        </p:nvPicPr>
        <p:blipFill rotWithShape="1">
          <a:blip r:embed="rId2"/>
          <a:srcRect t="33159" r="32571"/>
          <a:stretch/>
        </p:blipFill>
        <p:spPr>
          <a:xfrm rot="5400000">
            <a:off x="11243649" y="5909649"/>
            <a:ext cx="952500" cy="944202"/>
          </a:xfrm>
          <a:prstGeom prst="rect">
            <a:avLst/>
          </a:prstGeom>
        </p:spPr>
      </p:pic>
      <p:pic>
        <p:nvPicPr>
          <p:cNvPr id="11" name="Picture 10">
            <a:extLst>
              <a:ext uri="{FF2B5EF4-FFF2-40B4-BE49-F238E27FC236}">
                <a16:creationId xmlns:a16="http://schemas.microsoft.com/office/drawing/2014/main" id="{0B04B9F4-CA1F-AE44-B65F-DADC79551D56}"/>
              </a:ext>
            </a:extLst>
          </p:cNvPr>
          <p:cNvPicPr>
            <a:picLocks noChangeAspect="1"/>
          </p:cNvPicPr>
          <p:nvPr userDrawn="1"/>
        </p:nvPicPr>
        <p:blipFill rotWithShape="1">
          <a:blip r:embed="rId2"/>
          <a:srcRect t="33159" r="32571"/>
          <a:stretch/>
        </p:blipFill>
        <p:spPr>
          <a:xfrm>
            <a:off x="11251862" y="0"/>
            <a:ext cx="960871" cy="952500"/>
          </a:xfrm>
          <a:prstGeom prst="rect">
            <a:avLst/>
          </a:prstGeom>
        </p:spPr>
      </p:pic>
    </p:spTree>
    <p:extLst>
      <p:ext uri="{BB962C8B-B14F-4D97-AF65-F5344CB8AC3E}">
        <p14:creationId xmlns:p14="http://schemas.microsoft.com/office/powerpoint/2010/main" val="2842703537"/>
      </p:ext>
    </p:extLst>
  </p:cSld>
  <p:clrMapOvr>
    <a:masterClrMapping/>
  </p:clrMapOvr>
  <p:extLst>
    <p:ext uri="{DCECCB84-F9BA-43D5-87BE-67443E8EF086}">
      <p15:sldGuideLst xmlns:p15="http://schemas.microsoft.com/office/powerpoint/2012/main">
        <p15:guide id="1" pos="384">
          <p15:clr>
            <a:srgbClr val="FBAE40"/>
          </p15:clr>
        </p15:guide>
        <p15:guide id="2" orient="horz" pos="648">
          <p15:clr>
            <a:srgbClr val="FBAE40"/>
          </p15:clr>
        </p15:guide>
        <p15:guide id="3" pos="648">
          <p15:clr>
            <a:srgbClr val="FBAE40"/>
          </p15:clr>
        </p15:guide>
        <p15:guide id="4" pos="7032">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Footer_re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DA30003-5E06-7441-A741-01B0B996A1F8}"/>
              </a:ext>
            </a:extLst>
          </p:cNvPr>
          <p:cNvSpPr/>
          <p:nvPr userDrawn="1"/>
        </p:nvSpPr>
        <p:spPr>
          <a:xfrm>
            <a:off x="0" y="0"/>
            <a:ext cx="508263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 name="Content Placeholder 3">
            <a:extLst>
              <a:ext uri="{FF2B5EF4-FFF2-40B4-BE49-F238E27FC236}">
                <a16:creationId xmlns:a16="http://schemas.microsoft.com/office/drawing/2014/main" id="{C4F497F5-E962-F846-A66F-5F861B8767F1}"/>
              </a:ext>
            </a:extLst>
          </p:cNvPr>
          <p:cNvSpPr>
            <a:spLocks noGrp="1"/>
          </p:cNvSpPr>
          <p:nvPr>
            <p:ph sz="half" idx="2"/>
          </p:nvPr>
        </p:nvSpPr>
        <p:spPr>
          <a:xfrm>
            <a:off x="5525984" y="4690753"/>
            <a:ext cx="5637316" cy="1520042"/>
          </a:xfrm>
        </p:spPr>
        <p:txBody>
          <a:bodyPr>
            <a:noAutofit/>
          </a:bodyPr>
          <a:lstStyle>
            <a:lvl1pPr marL="0" indent="0">
              <a:buNone/>
              <a:defRPr sz="1400"/>
            </a:lvl1pPr>
            <a:lvl2pPr marL="457200" indent="0">
              <a:buNone/>
              <a:defRPr sz="1600"/>
            </a:lvl2pPr>
            <a:lvl3pPr marL="914400" indent="0">
              <a:buNone/>
              <a:defRPr sz="1400"/>
            </a:lvl3pPr>
            <a:lvl4pPr marL="1371600" indent="0">
              <a:buNone/>
              <a:defRPr sz="1200"/>
            </a:lvl4pPr>
            <a:lvl5pPr marL="1828800" indent="0">
              <a:buNone/>
              <a:defRPr sz="1200"/>
            </a:lvl5pPr>
          </a:lstStyle>
          <a:p>
            <a:pPr lvl="0"/>
            <a:r>
              <a:rPr lang="en-US"/>
              <a:t>Click to edit Master text styles</a:t>
            </a:r>
          </a:p>
        </p:txBody>
      </p:sp>
      <p:sp>
        <p:nvSpPr>
          <p:cNvPr id="2" name="Title 1">
            <a:extLst>
              <a:ext uri="{FF2B5EF4-FFF2-40B4-BE49-F238E27FC236}">
                <a16:creationId xmlns:a16="http://schemas.microsoft.com/office/drawing/2014/main" id="{23B1169D-500B-4D46-94BC-92D3BA3F1C7E}"/>
              </a:ext>
            </a:extLst>
          </p:cNvPr>
          <p:cNvSpPr>
            <a:spLocks noGrp="1"/>
          </p:cNvSpPr>
          <p:nvPr>
            <p:ph type="title"/>
          </p:nvPr>
        </p:nvSpPr>
        <p:spPr>
          <a:xfrm>
            <a:off x="609600" y="971551"/>
            <a:ext cx="4306784" cy="1854776"/>
          </a:xfrm>
        </p:spPr>
        <p:txBody>
          <a:bodyPr/>
          <a:lstStyle>
            <a:lvl1pPr>
              <a:defRPr>
                <a:solidFill>
                  <a:schemeClr val="bg1"/>
                </a:solidFill>
              </a:defRPr>
            </a:lvl1pPr>
          </a:lstStyle>
          <a:p>
            <a:r>
              <a:rPr lang="en-US"/>
              <a:t>Click to edit Master title style</a:t>
            </a:r>
          </a:p>
        </p:txBody>
      </p:sp>
    </p:spTree>
    <p:extLst>
      <p:ext uri="{BB962C8B-B14F-4D97-AF65-F5344CB8AC3E}">
        <p14:creationId xmlns:p14="http://schemas.microsoft.com/office/powerpoint/2010/main" val="40767376"/>
      </p:ext>
    </p:extLst>
  </p:cSld>
  <p:clrMapOvr>
    <a:masterClrMapping/>
  </p:clrMapOvr>
  <p:extLst>
    <p:ext uri="{DCECCB84-F9BA-43D5-87BE-67443E8EF086}">
      <p15:sldGuideLst xmlns:p15="http://schemas.microsoft.com/office/powerpoint/2012/main">
        <p15:guide id="1" pos="384">
          <p15:clr>
            <a:srgbClr val="FBAE40"/>
          </p15:clr>
        </p15:guide>
        <p15:guide id="2" orient="horz" pos="648">
          <p15:clr>
            <a:srgbClr val="FBAE40"/>
          </p15:clr>
        </p15:guide>
        <p15:guide id="3" pos="648">
          <p15:clr>
            <a:srgbClr val="FBAE40"/>
          </p15:clr>
        </p15:guide>
        <p15:guide id="4" pos="7032">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Footer_teal">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DA30003-5E06-7441-A741-01B0B996A1F8}"/>
              </a:ext>
            </a:extLst>
          </p:cNvPr>
          <p:cNvSpPr/>
          <p:nvPr userDrawn="1"/>
        </p:nvSpPr>
        <p:spPr>
          <a:xfrm>
            <a:off x="0" y="0"/>
            <a:ext cx="508263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 name="Content Placeholder 3">
            <a:extLst>
              <a:ext uri="{FF2B5EF4-FFF2-40B4-BE49-F238E27FC236}">
                <a16:creationId xmlns:a16="http://schemas.microsoft.com/office/drawing/2014/main" id="{C4F497F5-E962-F846-A66F-5F861B8767F1}"/>
              </a:ext>
            </a:extLst>
          </p:cNvPr>
          <p:cNvSpPr>
            <a:spLocks noGrp="1"/>
          </p:cNvSpPr>
          <p:nvPr>
            <p:ph sz="half" idx="2"/>
          </p:nvPr>
        </p:nvSpPr>
        <p:spPr>
          <a:xfrm>
            <a:off x="5525984" y="4690753"/>
            <a:ext cx="5637316" cy="1520042"/>
          </a:xfrm>
        </p:spPr>
        <p:txBody>
          <a:bodyPr>
            <a:noAutofit/>
          </a:bodyPr>
          <a:lstStyle>
            <a:lvl1pPr marL="0" indent="0">
              <a:buNone/>
              <a:defRPr sz="1400"/>
            </a:lvl1pPr>
            <a:lvl2pPr marL="457200" indent="0">
              <a:buNone/>
              <a:defRPr sz="1600"/>
            </a:lvl2pPr>
            <a:lvl3pPr marL="914400" indent="0">
              <a:buNone/>
              <a:defRPr sz="1400"/>
            </a:lvl3pPr>
            <a:lvl4pPr marL="1371600" indent="0">
              <a:buNone/>
              <a:defRPr sz="1200"/>
            </a:lvl4pPr>
            <a:lvl5pPr marL="1828800" indent="0">
              <a:buNone/>
              <a:defRPr sz="1200"/>
            </a:lvl5pPr>
          </a:lstStyle>
          <a:p>
            <a:pPr lvl="0"/>
            <a:r>
              <a:rPr lang="en-US"/>
              <a:t>Click to edit Master text styles</a:t>
            </a:r>
          </a:p>
        </p:txBody>
      </p:sp>
      <p:sp>
        <p:nvSpPr>
          <p:cNvPr id="2" name="Title 1">
            <a:extLst>
              <a:ext uri="{FF2B5EF4-FFF2-40B4-BE49-F238E27FC236}">
                <a16:creationId xmlns:a16="http://schemas.microsoft.com/office/drawing/2014/main" id="{23B1169D-500B-4D46-94BC-92D3BA3F1C7E}"/>
              </a:ext>
            </a:extLst>
          </p:cNvPr>
          <p:cNvSpPr>
            <a:spLocks noGrp="1"/>
          </p:cNvSpPr>
          <p:nvPr>
            <p:ph type="title"/>
          </p:nvPr>
        </p:nvSpPr>
        <p:spPr>
          <a:xfrm>
            <a:off x="609600" y="971551"/>
            <a:ext cx="4306784" cy="1854776"/>
          </a:xfrm>
        </p:spPr>
        <p:txBody>
          <a:bodyPr/>
          <a:lstStyle>
            <a:lvl1pPr>
              <a:defRPr>
                <a:solidFill>
                  <a:schemeClr val="bg1"/>
                </a:solidFill>
              </a:defRPr>
            </a:lvl1pPr>
          </a:lstStyle>
          <a:p>
            <a:r>
              <a:rPr lang="en-US"/>
              <a:t>Click to edit Master title style</a:t>
            </a:r>
          </a:p>
        </p:txBody>
      </p:sp>
    </p:spTree>
    <p:extLst>
      <p:ext uri="{BB962C8B-B14F-4D97-AF65-F5344CB8AC3E}">
        <p14:creationId xmlns:p14="http://schemas.microsoft.com/office/powerpoint/2010/main" val="2374852933"/>
      </p:ext>
    </p:extLst>
  </p:cSld>
  <p:clrMapOvr>
    <a:masterClrMapping/>
  </p:clrMapOvr>
  <p:extLst>
    <p:ext uri="{DCECCB84-F9BA-43D5-87BE-67443E8EF086}">
      <p15:sldGuideLst xmlns:p15="http://schemas.microsoft.com/office/powerpoint/2012/main">
        <p15:guide id="1" pos="384">
          <p15:clr>
            <a:srgbClr val="FBAE40"/>
          </p15:clr>
        </p15:guide>
        <p15:guide id="2" orient="horz" pos="648">
          <p15:clr>
            <a:srgbClr val="FBAE40"/>
          </p15:clr>
        </p15:guide>
        <p15:guide id="3" pos="648">
          <p15:clr>
            <a:srgbClr val="FBAE40"/>
          </p15:clr>
        </p15:guide>
        <p15:guide id="4" pos="7032">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B0CB25-DE3F-1B49-9AC2-FE83344CC3F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298F199-F382-CF4A-982F-F29BC876DF4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3345A7C-0625-AA47-AD30-78A9EB7C3C2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C0F98F5-3E0F-9B41-BE04-63B49843C35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7902E8B-89D9-2C4C-AE5D-4DD75B1A337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E4A6AB0-0413-764B-96C9-0A80C9A2F21B}"/>
              </a:ext>
            </a:extLst>
          </p:cNvPr>
          <p:cNvSpPr>
            <a:spLocks noGrp="1"/>
          </p:cNvSpPr>
          <p:nvPr>
            <p:ph type="dt" sz="half" idx="10"/>
          </p:nvPr>
        </p:nvSpPr>
        <p:spPr>
          <a:xfrm>
            <a:off x="8610600" y="6356350"/>
            <a:ext cx="2743200" cy="365125"/>
          </a:xfrm>
          <a:prstGeom prst="rect">
            <a:avLst/>
          </a:prstGeom>
        </p:spPr>
        <p:txBody>
          <a:bodyPr/>
          <a:lstStyle/>
          <a:p>
            <a:fld id="{623A56A8-BC78-1D49-8B2E-C683E39F3C4C}" type="datetime1">
              <a:rPr lang="en-US" smtClean="0"/>
              <a:t>9/13/23</a:t>
            </a:fld>
            <a:endParaRPr lang="en-US"/>
          </a:p>
        </p:txBody>
      </p:sp>
      <p:sp>
        <p:nvSpPr>
          <p:cNvPr id="8" name="Footer Placeholder 7">
            <a:extLst>
              <a:ext uri="{FF2B5EF4-FFF2-40B4-BE49-F238E27FC236}">
                <a16:creationId xmlns:a16="http://schemas.microsoft.com/office/drawing/2014/main" id="{9E7E9C96-0CC6-064A-9F69-0DE4B948C84F}"/>
              </a:ext>
            </a:extLst>
          </p:cNvPr>
          <p:cNvSpPr>
            <a:spLocks noGrp="1"/>
          </p:cNvSpPr>
          <p:nvPr>
            <p:ph type="ftr" sz="quarter" idx="11"/>
          </p:nvPr>
        </p:nvSpPr>
        <p:spPr/>
        <p:txBody>
          <a:bodyPr/>
          <a:lstStyle/>
          <a:p>
            <a:r>
              <a:rPr lang="en-US"/>
              <a:t>Accelerator</a:t>
            </a:r>
          </a:p>
        </p:txBody>
      </p:sp>
      <p:sp>
        <p:nvSpPr>
          <p:cNvPr id="9" name="Slide Number Placeholder 8">
            <a:extLst>
              <a:ext uri="{FF2B5EF4-FFF2-40B4-BE49-F238E27FC236}">
                <a16:creationId xmlns:a16="http://schemas.microsoft.com/office/drawing/2014/main" id="{26FAB9A7-1413-3E40-902F-FE44659D2E77}"/>
              </a:ext>
            </a:extLst>
          </p:cNvPr>
          <p:cNvSpPr>
            <a:spLocks noGrp="1"/>
          </p:cNvSpPr>
          <p:nvPr>
            <p:ph type="sldNum" sz="quarter" idx="12"/>
          </p:nvPr>
        </p:nvSpPr>
        <p:spPr/>
        <p:txBody>
          <a:bodyPr/>
          <a:lstStyle/>
          <a:p>
            <a:fld id="{DAE2D3AD-BCBE-BC40-B204-FB6BA614F058}" type="slidenum">
              <a:rPr lang="en-US" smtClean="0"/>
              <a:t>‹#›</a:t>
            </a:fld>
            <a:endParaRPr lang="en-US"/>
          </a:p>
        </p:txBody>
      </p:sp>
    </p:spTree>
    <p:extLst>
      <p:ext uri="{BB962C8B-B14F-4D97-AF65-F5344CB8AC3E}">
        <p14:creationId xmlns:p14="http://schemas.microsoft.com/office/powerpoint/2010/main" val="16060687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_patterne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B718EB-C276-DB4B-949E-83F8B21B9554}"/>
              </a:ext>
            </a:extLst>
          </p:cNvPr>
          <p:cNvSpPr>
            <a:spLocks noGrp="1"/>
          </p:cNvSpPr>
          <p:nvPr>
            <p:ph type="ctrTitle"/>
          </p:nvPr>
        </p:nvSpPr>
        <p:spPr>
          <a:xfrm>
            <a:off x="1028700" y="1367303"/>
            <a:ext cx="8257803" cy="2387600"/>
          </a:xfrm>
        </p:spPr>
        <p:txBody>
          <a:bodyPr anchor="b">
            <a:normAutofit/>
          </a:bodyPr>
          <a:lstStyle>
            <a:lvl1pPr algn="l">
              <a:defRPr sz="4800" b="1"/>
            </a:lvl1pPr>
          </a:lstStyle>
          <a:p>
            <a:endParaRPr lang="en-US"/>
          </a:p>
        </p:txBody>
      </p:sp>
      <p:sp>
        <p:nvSpPr>
          <p:cNvPr id="3" name="Subtitle 2">
            <a:extLst>
              <a:ext uri="{FF2B5EF4-FFF2-40B4-BE49-F238E27FC236}">
                <a16:creationId xmlns:a16="http://schemas.microsoft.com/office/drawing/2014/main" id="{D7544D6D-C50F-224D-AF24-7F47294BF20E}"/>
              </a:ext>
            </a:extLst>
          </p:cNvPr>
          <p:cNvSpPr>
            <a:spLocks noGrp="1"/>
          </p:cNvSpPr>
          <p:nvPr>
            <p:ph type="subTitle" idx="1"/>
          </p:nvPr>
        </p:nvSpPr>
        <p:spPr>
          <a:xfrm>
            <a:off x="1028700" y="3846978"/>
            <a:ext cx="8257803" cy="954966"/>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a:p>
        </p:txBody>
      </p:sp>
      <p:cxnSp>
        <p:nvCxnSpPr>
          <p:cNvPr id="14" name="Straight Connector 13">
            <a:extLst>
              <a:ext uri="{FF2B5EF4-FFF2-40B4-BE49-F238E27FC236}">
                <a16:creationId xmlns:a16="http://schemas.microsoft.com/office/drawing/2014/main" id="{75D33397-DFEB-E445-AC2C-7F969419E383}"/>
              </a:ext>
            </a:extLst>
          </p:cNvPr>
          <p:cNvCxnSpPr/>
          <p:nvPr userDrawn="1"/>
        </p:nvCxnSpPr>
        <p:spPr>
          <a:xfrm>
            <a:off x="0" y="5218176"/>
            <a:ext cx="12192000" cy="0"/>
          </a:xfrm>
          <a:prstGeom prst="line">
            <a:avLst/>
          </a:prstGeom>
          <a:ln w="381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pic>
        <p:nvPicPr>
          <p:cNvPr id="20" name="Picture 19">
            <a:extLst>
              <a:ext uri="{FF2B5EF4-FFF2-40B4-BE49-F238E27FC236}">
                <a16:creationId xmlns:a16="http://schemas.microsoft.com/office/drawing/2014/main" id="{4E38386B-F2FC-424F-A0B8-6BB928BF6299}"/>
              </a:ext>
            </a:extLst>
          </p:cNvPr>
          <p:cNvPicPr>
            <a:picLocks noChangeAspect="1"/>
          </p:cNvPicPr>
          <p:nvPr userDrawn="1"/>
        </p:nvPicPr>
        <p:blipFill rotWithShape="1">
          <a:blip r:embed="rId2"/>
          <a:srcRect t="22925" r="23400"/>
          <a:stretch/>
        </p:blipFill>
        <p:spPr>
          <a:xfrm rot="5400000">
            <a:off x="9780848" y="2807019"/>
            <a:ext cx="2403696" cy="2418608"/>
          </a:xfrm>
          <a:prstGeom prst="rect">
            <a:avLst/>
          </a:prstGeom>
        </p:spPr>
      </p:pic>
      <p:pic>
        <p:nvPicPr>
          <p:cNvPr id="22" name="Picture 21">
            <a:extLst>
              <a:ext uri="{FF2B5EF4-FFF2-40B4-BE49-F238E27FC236}">
                <a16:creationId xmlns:a16="http://schemas.microsoft.com/office/drawing/2014/main" id="{A8A195A7-E056-BD45-9CF0-E9435AD18207}"/>
              </a:ext>
            </a:extLst>
          </p:cNvPr>
          <p:cNvPicPr>
            <a:picLocks noChangeAspect="1"/>
          </p:cNvPicPr>
          <p:nvPr userDrawn="1"/>
        </p:nvPicPr>
        <p:blipFill>
          <a:blip r:embed="rId3"/>
          <a:stretch>
            <a:fillRect/>
          </a:stretch>
        </p:blipFill>
        <p:spPr>
          <a:xfrm rot="16200000">
            <a:off x="10521361" y="1179979"/>
            <a:ext cx="1670639" cy="1670639"/>
          </a:xfrm>
          <a:prstGeom prst="rect">
            <a:avLst/>
          </a:prstGeom>
        </p:spPr>
      </p:pic>
      <p:pic>
        <p:nvPicPr>
          <p:cNvPr id="24" name="Picture 23">
            <a:extLst>
              <a:ext uri="{FF2B5EF4-FFF2-40B4-BE49-F238E27FC236}">
                <a16:creationId xmlns:a16="http://schemas.microsoft.com/office/drawing/2014/main" id="{8FB31044-29A9-A44D-8670-486F87742CF8}"/>
              </a:ext>
            </a:extLst>
          </p:cNvPr>
          <p:cNvPicPr>
            <a:picLocks noChangeAspect="1"/>
          </p:cNvPicPr>
          <p:nvPr userDrawn="1"/>
        </p:nvPicPr>
        <p:blipFill rotWithShape="1">
          <a:blip r:embed="rId4"/>
          <a:srcRect l="29370"/>
          <a:stretch/>
        </p:blipFill>
        <p:spPr>
          <a:xfrm rot="5400000">
            <a:off x="10766690" y="-245330"/>
            <a:ext cx="1179979" cy="1670639"/>
          </a:xfrm>
          <a:prstGeom prst="rect">
            <a:avLst/>
          </a:prstGeom>
        </p:spPr>
      </p:pic>
    </p:spTree>
    <p:extLst>
      <p:ext uri="{BB962C8B-B14F-4D97-AF65-F5344CB8AC3E}">
        <p14:creationId xmlns:p14="http://schemas.microsoft.com/office/powerpoint/2010/main" val="3884349569"/>
      </p:ext>
    </p:extLst>
  </p:cSld>
  <p:clrMapOvr>
    <a:masterClrMapping/>
  </p:clrMapOvr>
  <p:extLst>
    <p:ext uri="{DCECCB84-F9BA-43D5-87BE-67443E8EF086}">
      <p15:sldGuideLst xmlns:p15="http://schemas.microsoft.com/office/powerpoint/2012/main">
        <p15:guide id="1" pos="384">
          <p15:clr>
            <a:srgbClr val="FBAE40"/>
          </p15:clr>
        </p15:guide>
        <p15:guide id="2" orient="horz" pos="2160">
          <p15:clr>
            <a:srgbClr val="FBAE40"/>
          </p15:clr>
        </p15:guide>
        <p15:guide id="3" pos="648">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283FAE-57F4-A943-BD46-37F1CA0DFDC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5D61E8B-FD63-0E46-B87A-16F231A754CA}"/>
              </a:ext>
            </a:extLst>
          </p:cNvPr>
          <p:cNvSpPr>
            <a:spLocks noGrp="1"/>
          </p:cNvSpPr>
          <p:nvPr>
            <p:ph type="dt" sz="half" idx="10"/>
          </p:nvPr>
        </p:nvSpPr>
        <p:spPr>
          <a:xfrm>
            <a:off x="8610600" y="6356350"/>
            <a:ext cx="2743200" cy="365125"/>
          </a:xfrm>
          <a:prstGeom prst="rect">
            <a:avLst/>
          </a:prstGeom>
        </p:spPr>
        <p:txBody>
          <a:bodyPr/>
          <a:lstStyle/>
          <a:p>
            <a:fld id="{BFE17B9A-A95E-D845-889C-F6A108CF4FB6}" type="datetime1">
              <a:rPr lang="en-US" smtClean="0"/>
              <a:t>9/13/23</a:t>
            </a:fld>
            <a:endParaRPr lang="en-US"/>
          </a:p>
        </p:txBody>
      </p:sp>
      <p:sp>
        <p:nvSpPr>
          <p:cNvPr id="4" name="Footer Placeholder 3">
            <a:extLst>
              <a:ext uri="{FF2B5EF4-FFF2-40B4-BE49-F238E27FC236}">
                <a16:creationId xmlns:a16="http://schemas.microsoft.com/office/drawing/2014/main" id="{DDA39103-7B64-E34F-AC02-6005136A0E8C}"/>
              </a:ext>
            </a:extLst>
          </p:cNvPr>
          <p:cNvSpPr>
            <a:spLocks noGrp="1"/>
          </p:cNvSpPr>
          <p:nvPr>
            <p:ph type="ftr" sz="quarter" idx="11"/>
          </p:nvPr>
        </p:nvSpPr>
        <p:spPr/>
        <p:txBody>
          <a:bodyPr/>
          <a:lstStyle/>
          <a:p>
            <a:r>
              <a:rPr lang="en-US"/>
              <a:t>Accelerator</a:t>
            </a:r>
          </a:p>
        </p:txBody>
      </p:sp>
      <p:sp>
        <p:nvSpPr>
          <p:cNvPr id="5" name="Slide Number Placeholder 4">
            <a:extLst>
              <a:ext uri="{FF2B5EF4-FFF2-40B4-BE49-F238E27FC236}">
                <a16:creationId xmlns:a16="http://schemas.microsoft.com/office/drawing/2014/main" id="{635B55FC-97D2-714F-97C6-1BE0F66F0156}"/>
              </a:ext>
            </a:extLst>
          </p:cNvPr>
          <p:cNvSpPr>
            <a:spLocks noGrp="1"/>
          </p:cNvSpPr>
          <p:nvPr>
            <p:ph type="sldNum" sz="quarter" idx="12"/>
          </p:nvPr>
        </p:nvSpPr>
        <p:spPr/>
        <p:txBody>
          <a:bodyPr/>
          <a:lstStyle/>
          <a:p>
            <a:fld id="{DAE2D3AD-BCBE-BC40-B204-FB6BA614F058}" type="slidenum">
              <a:rPr lang="en-US" smtClean="0"/>
              <a:t>‹#›</a:t>
            </a:fld>
            <a:endParaRPr lang="en-US"/>
          </a:p>
        </p:txBody>
      </p:sp>
    </p:spTree>
    <p:extLst>
      <p:ext uri="{BB962C8B-B14F-4D97-AF65-F5344CB8AC3E}">
        <p14:creationId xmlns:p14="http://schemas.microsoft.com/office/powerpoint/2010/main" val="347982109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C26B6DC-A0EE-AC40-BB3E-FEC4C3061ED2}"/>
              </a:ext>
            </a:extLst>
          </p:cNvPr>
          <p:cNvSpPr>
            <a:spLocks noGrp="1"/>
          </p:cNvSpPr>
          <p:nvPr>
            <p:ph type="dt" sz="half" idx="10"/>
          </p:nvPr>
        </p:nvSpPr>
        <p:spPr>
          <a:xfrm>
            <a:off x="8610600" y="6356350"/>
            <a:ext cx="2743200" cy="365125"/>
          </a:xfrm>
          <a:prstGeom prst="rect">
            <a:avLst/>
          </a:prstGeom>
        </p:spPr>
        <p:txBody>
          <a:bodyPr/>
          <a:lstStyle/>
          <a:p>
            <a:fld id="{1F683F59-3C5A-7549-8D64-AAB0032E9EFD}" type="datetime1">
              <a:rPr lang="en-US" smtClean="0"/>
              <a:t>9/13/23</a:t>
            </a:fld>
            <a:endParaRPr lang="en-US"/>
          </a:p>
        </p:txBody>
      </p:sp>
      <p:sp>
        <p:nvSpPr>
          <p:cNvPr id="3" name="Footer Placeholder 2">
            <a:extLst>
              <a:ext uri="{FF2B5EF4-FFF2-40B4-BE49-F238E27FC236}">
                <a16:creationId xmlns:a16="http://schemas.microsoft.com/office/drawing/2014/main" id="{B8AE67C5-048B-FF43-ACE2-E6285FA6952A}"/>
              </a:ext>
            </a:extLst>
          </p:cNvPr>
          <p:cNvSpPr>
            <a:spLocks noGrp="1"/>
          </p:cNvSpPr>
          <p:nvPr>
            <p:ph type="ftr" sz="quarter" idx="11"/>
          </p:nvPr>
        </p:nvSpPr>
        <p:spPr/>
        <p:txBody>
          <a:bodyPr/>
          <a:lstStyle/>
          <a:p>
            <a:r>
              <a:rPr lang="en-US"/>
              <a:t>Accelerator</a:t>
            </a:r>
          </a:p>
        </p:txBody>
      </p:sp>
      <p:sp>
        <p:nvSpPr>
          <p:cNvPr id="4" name="Slide Number Placeholder 3">
            <a:extLst>
              <a:ext uri="{FF2B5EF4-FFF2-40B4-BE49-F238E27FC236}">
                <a16:creationId xmlns:a16="http://schemas.microsoft.com/office/drawing/2014/main" id="{F30457E4-3379-DF47-A004-791970678762}"/>
              </a:ext>
            </a:extLst>
          </p:cNvPr>
          <p:cNvSpPr>
            <a:spLocks noGrp="1"/>
          </p:cNvSpPr>
          <p:nvPr>
            <p:ph type="sldNum" sz="quarter" idx="12"/>
          </p:nvPr>
        </p:nvSpPr>
        <p:spPr/>
        <p:txBody>
          <a:bodyPr/>
          <a:lstStyle/>
          <a:p>
            <a:fld id="{DAE2D3AD-BCBE-BC40-B204-FB6BA614F058}" type="slidenum">
              <a:rPr lang="en-US" smtClean="0"/>
              <a:t>‹#›</a:t>
            </a:fld>
            <a:endParaRPr lang="en-US"/>
          </a:p>
        </p:txBody>
      </p:sp>
    </p:spTree>
    <p:extLst>
      <p:ext uri="{BB962C8B-B14F-4D97-AF65-F5344CB8AC3E}">
        <p14:creationId xmlns:p14="http://schemas.microsoft.com/office/powerpoint/2010/main" val="336970092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ED4240-EF86-E240-AEFF-1C9437FA0E8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86EDFD5-5616-F044-976F-F7E5141CC95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32B2F43-35E6-5340-B678-3F49E334755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49988AE-1BBB-B74A-B14B-09EFD6DD5C73}"/>
              </a:ext>
            </a:extLst>
          </p:cNvPr>
          <p:cNvSpPr>
            <a:spLocks noGrp="1"/>
          </p:cNvSpPr>
          <p:nvPr>
            <p:ph type="dt" sz="half" idx="10"/>
          </p:nvPr>
        </p:nvSpPr>
        <p:spPr>
          <a:xfrm>
            <a:off x="8610600" y="6356350"/>
            <a:ext cx="2743200" cy="365125"/>
          </a:xfrm>
          <a:prstGeom prst="rect">
            <a:avLst/>
          </a:prstGeom>
        </p:spPr>
        <p:txBody>
          <a:bodyPr/>
          <a:lstStyle/>
          <a:p>
            <a:fld id="{109F180C-0242-B947-A215-F77A0ED5B7D0}" type="datetime1">
              <a:rPr lang="en-US" smtClean="0"/>
              <a:t>9/13/23</a:t>
            </a:fld>
            <a:endParaRPr lang="en-US"/>
          </a:p>
        </p:txBody>
      </p:sp>
      <p:sp>
        <p:nvSpPr>
          <p:cNvPr id="6" name="Footer Placeholder 5">
            <a:extLst>
              <a:ext uri="{FF2B5EF4-FFF2-40B4-BE49-F238E27FC236}">
                <a16:creationId xmlns:a16="http://schemas.microsoft.com/office/drawing/2014/main" id="{70D00E91-3123-6242-8928-63D770CBE829}"/>
              </a:ext>
            </a:extLst>
          </p:cNvPr>
          <p:cNvSpPr>
            <a:spLocks noGrp="1"/>
          </p:cNvSpPr>
          <p:nvPr>
            <p:ph type="ftr" sz="quarter" idx="11"/>
          </p:nvPr>
        </p:nvSpPr>
        <p:spPr/>
        <p:txBody>
          <a:bodyPr/>
          <a:lstStyle/>
          <a:p>
            <a:r>
              <a:rPr lang="en-US"/>
              <a:t>Accelerator</a:t>
            </a:r>
          </a:p>
        </p:txBody>
      </p:sp>
      <p:sp>
        <p:nvSpPr>
          <p:cNvPr id="7" name="Slide Number Placeholder 6">
            <a:extLst>
              <a:ext uri="{FF2B5EF4-FFF2-40B4-BE49-F238E27FC236}">
                <a16:creationId xmlns:a16="http://schemas.microsoft.com/office/drawing/2014/main" id="{602CB372-C671-B449-9013-B204FBBE4792}"/>
              </a:ext>
            </a:extLst>
          </p:cNvPr>
          <p:cNvSpPr>
            <a:spLocks noGrp="1"/>
          </p:cNvSpPr>
          <p:nvPr>
            <p:ph type="sldNum" sz="quarter" idx="12"/>
          </p:nvPr>
        </p:nvSpPr>
        <p:spPr/>
        <p:txBody>
          <a:bodyPr/>
          <a:lstStyle/>
          <a:p>
            <a:fld id="{DAE2D3AD-BCBE-BC40-B204-FB6BA614F058}" type="slidenum">
              <a:rPr lang="en-US" smtClean="0"/>
              <a:t>‹#›</a:t>
            </a:fld>
            <a:endParaRPr lang="en-US"/>
          </a:p>
        </p:txBody>
      </p:sp>
    </p:spTree>
    <p:extLst>
      <p:ext uri="{BB962C8B-B14F-4D97-AF65-F5344CB8AC3E}">
        <p14:creationId xmlns:p14="http://schemas.microsoft.com/office/powerpoint/2010/main" val="61663909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5A8D3-F491-F948-94BB-CE96DC4CCC0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FA7F39C-D334-5849-A34E-0CD1F15AE76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A00B02C-B9C3-0344-9FF3-9BAB4BC87D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A545C79-45FD-C946-8563-AF7967076718}"/>
              </a:ext>
            </a:extLst>
          </p:cNvPr>
          <p:cNvSpPr>
            <a:spLocks noGrp="1"/>
          </p:cNvSpPr>
          <p:nvPr>
            <p:ph type="dt" sz="half" idx="10"/>
          </p:nvPr>
        </p:nvSpPr>
        <p:spPr>
          <a:xfrm>
            <a:off x="8610600" y="6356350"/>
            <a:ext cx="2743200" cy="365125"/>
          </a:xfrm>
          <a:prstGeom prst="rect">
            <a:avLst/>
          </a:prstGeom>
        </p:spPr>
        <p:txBody>
          <a:bodyPr/>
          <a:lstStyle/>
          <a:p>
            <a:fld id="{123E6C63-BEEE-6B44-801A-37E834A686AB}" type="datetime1">
              <a:rPr lang="en-US" smtClean="0"/>
              <a:t>9/13/23</a:t>
            </a:fld>
            <a:endParaRPr lang="en-US"/>
          </a:p>
        </p:txBody>
      </p:sp>
      <p:sp>
        <p:nvSpPr>
          <p:cNvPr id="6" name="Footer Placeholder 5">
            <a:extLst>
              <a:ext uri="{FF2B5EF4-FFF2-40B4-BE49-F238E27FC236}">
                <a16:creationId xmlns:a16="http://schemas.microsoft.com/office/drawing/2014/main" id="{195A1F81-35EE-484E-A31B-7F3846D868ED}"/>
              </a:ext>
            </a:extLst>
          </p:cNvPr>
          <p:cNvSpPr>
            <a:spLocks noGrp="1"/>
          </p:cNvSpPr>
          <p:nvPr>
            <p:ph type="ftr" sz="quarter" idx="11"/>
          </p:nvPr>
        </p:nvSpPr>
        <p:spPr/>
        <p:txBody>
          <a:bodyPr/>
          <a:lstStyle/>
          <a:p>
            <a:r>
              <a:rPr lang="en-US"/>
              <a:t>Accelerator</a:t>
            </a:r>
          </a:p>
        </p:txBody>
      </p:sp>
      <p:sp>
        <p:nvSpPr>
          <p:cNvPr id="7" name="Slide Number Placeholder 6">
            <a:extLst>
              <a:ext uri="{FF2B5EF4-FFF2-40B4-BE49-F238E27FC236}">
                <a16:creationId xmlns:a16="http://schemas.microsoft.com/office/drawing/2014/main" id="{AE7CBCC5-F7EB-EE4A-AACA-22D1827ECCCD}"/>
              </a:ext>
            </a:extLst>
          </p:cNvPr>
          <p:cNvSpPr>
            <a:spLocks noGrp="1"/>
          </p:cNvSpPr>
          <p:nvPr>
            <p:ph type="sldNum" sz="quarter" idx="12"/>
          </p:nvPr>
        </p:nvSpPr>
        <p:spPr/>
        <p:txBody>
          <a:bodyPr/>
          <a:lstStyle/>
          <a:p>
            <a:fld id="{DAE2D3AD-BCBE-BC40-B204-FB6BA614F058}" type="slidenum">
              <a:rPr lang="en-US" smtClean="0"/>
              <a:t>‹#›</a:t>
            </a:fld>
            <a:endParaRPr lang="en-US"/>
          </a:p>
        </p:txBody>
      </p:sp>
    </p:spTree>
    <p:extLst>
      <p:ext uri="{BB962C8B-B14F-4D97-AF65-F5344CB8AC3E}">
        <p14:creationId xmlns:p14="http://schemas.microsoft.com/office/powerpoint/2010/main" val="321361032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C2D6E7-D733-A341-8148-EC90CFE2725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6A61D07-5DE0-F44E-BC17-A0A5CF1BC06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AA7CB38-DB34-9340-A0F8-59BE46C56924}"/>
              </a:ext>
            </a:extLst>
          </p:cNvPr>
          <p:cNvSpPr>
            <a:spLocks noGrp="1"/>
          </p:cNvSpPr>
          <p:nvPr>
            <p:ph type="dt" sz="half" idx="10"/>
          </p:nvPr>
        </p:nvSpPr>
        <p:spPr>
          <a:xfrm>
            <a:off x="8610600" y="6356350"/>
            <a:ext cx="2743200" cy="365125"/>
          </a:xfrm>
          <a:prstGeom prst="rect">
            <a:avLst/>
          </a:prstGeom>
        </p:spPr>
        <p:txBody>
          <a:bodyPr/>
          <a:lstStyle/>
          <a:p>
            <a:fld id="{8EAC3403-DDD7-A048-AB20-F2427855E610}" type="datetime1">
              <a:rPr lang="en-US" smtClean="0"/>
              <a:t>9/13/23</a:t>
            </a:fld>
            <a:endParaRPr lang="en-US"/>
          </a:p>
        </p:txBody>
      </p:sp>
      <p:sp>
        <p:nvSpPr>
          <p:cNvPr id="5" name="Footer Placeholder 4">
            <a:extLst>
              <a:ext uri="{FF2B5EF4-FFF2-40B4-BE49-F238E27FC236}">
                <a16:creationId xmlns:a16="http://schemas.microsoft.com/office/drawing/2014/main" id="{1F91521D-46D9-B34F-8D04-49E60D764238}"/>
              </a:ext>
            </a:extLst>
          </p:cNvPr>
          <p:cNvSpPr>
            <a:spLocks noGrp="1"/>
          </p:cNvSpPr>
          <p:nvPr>
            <p:ph type="ftr" sz="quarter" idx="11"/>
          </p:nvPr>
        </p:nvSpPr>
        <p:spPr/>
        <p:txBody>
          <a:bodyPr/>
          <a:lstStyle/>
          <a:p>
            <a:r>
              <a:rPr lang="en-US"/>
              <a:t>Accelerator</a:t>
            </a:r>
          </a:p>
        </p:txBody>
      </p:sp>
      <p:sp>
        <p:nvSpPr>
          <p:cNvPr id="6" name="Slide Number Placeholder 5">
            <a:extLst>
              <a:ext uri="{FF2B5EF4-FFF2-40B4-BE49-F238E27FC236}">
                <a16:creationId xmlns:a16="http://schemas.microsoft.com/office/drawing/2014/main" id="{7BED8836-1493-5247-ADF0-C92A689FD0D1}"/>
              </a:ext>
            </a:extLst>
          </p:cNvPr>
          <p:cNvSpPr>
            <a:spLocks noGrp="1"/>
          </p:cNvSpPr>
          <p:nvPr>
            <p:ph type="sldNum" sz="quarter" idx="12"/>
          </p:nvPr>
        </p:nvSpPr>
        <p:spPr/>
        <p:txBody>
          <a:bodyPr/>
          <a:lstStyle/>
          <a:p>
            <a:fld id="{DAE2D3AD-BCBE-BC40-B204-FB6BA614F058}" type="slidenum">
              <a:rPr lang="en-US" smtClean="0"/>
              <a:t>‹#›</a:t>
            </a:fld>
            <a:endParaRPr lang="en-US"/>
          </a:p>
        </p:txBody>
      </p:sp>
    </p:spTree>
    <p:extLst>
      <p:ext uri="{BB962C8B-B14F-4D97-AF65-F5344CB8AC3E}">
        <p14:creationId xmlns:p14="http://schemas.microsoft.com/office/powerpoint/2010/main" val="401972600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CB86F7B-B644-3E42-9938-C95BA568B56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41BB951-B489-4345-9A7D-74F65664044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F49FE7A-28D6-F942-993A-28DF51BC9A05}"/>
              </a:ext>
            </a:extLst>
          </p:cNvPr>
          <p:cNvSpPr>
            <a:spLocks noGrp="1"/>
          </p:cNvSpPr>
          <p:nvPr>
            <p:ph type="dt" sz="half" idx="10"/>
          </p:nvPr>
        </p:nvSpPr>
        <p:spPr>
          <a:xfrm>
            <a:off x="8610600" y="6356350"/>
            <a:ext cx="2743200" cy="365125"/>
          </a:xfrm>
          <a:prstGeom prst="rect">
            <a:avLst/>
          </a:prstGeom>
        </p:spPr>
        <p:txBody>
          <a:bodyPr/>
          <a:lstStyle/>
          <a:p>
            <a:fld id="{C4E9B210-F975-934B-87A3-821690FCEF15}" type="datetime1">
              <a:rPr lang="en-US" smtClean="0"/>
              <a:t>9/13/23</a:t>
            </a:fld>
            <a:endParaRPr lang="en-US"/>
          </a:p>
        </p:txBody>
      </p:sp>
      <p:sp>
        <p:nvSpPr>
          <p:cNvPr id="5" name="Footer Placeholder 4">
            <a:extLst>
              <a:ext uri="{FF2B5EF4-FFF2-40B4-BE49-F238E27FC236}">
                <a16:creationId xmlns:a16="http://schemas.microsoft.com/office/drawing/2014/main" id="{FF6217C0-599F-2744-A51D-F722BDD864DA}"/>
              </a:ext>
            </a:extLst>
          </p:cNvPr>
          <p:cNvSpPr>
            <a:spLocks noGrp="1"/>
          </p:cNvSpPr>
          <p:nvPr>
            <p:ph type="ftr" sz="quarter" idx="11"/>
          </p:nvPr>
        </p:nvSpPr>
        <p:spPr/>
        <p:txBody>
          <a:bodyPr/>
          <a:lstStyle/>
          <a:p>
            <a:r>
              <a:rPr lang="en-US"/>
              <a:t>Accelerator</a:t>
            </a:r>
          </a:p>
        </p:txBody>
      </p:sp>
      <p:sp>
        <p:nvSpPr>
          <p:cNvPr id="6" name="Slide Number Placeholder 5">
            <a:extLst>
              <a:ext uri="{FF2B5EF4-FFF2-40B4-BE49-F238E27FC236}">
                <a16:creationId xmlns:a16="http://schemas.microsoft.com/office/drawing/2014/main" id="{17983E27-3A4F-E343-A79D-1157B6022E24}"/>
              </a:ext>
            </a:extLst>
          </p:cNvPr>
          <p:cNvSpPr>
            <a:spLocks noGrp="1"/>
          </p:cNvSpPr>
          <p:nvPr>
            <p:ph type="sldNum" sz="quarter" idx="12"/>
          </p:nvPr>
        </p:nvSpPr>
        <p:spPr/>
        <p:txBody>
          <a:bodyPr/>
          <a:lstStyle/>
          <a:p>
            <a:fld id="{DAE2D3AD-BCBE-BC40-B204-FB6BA614F058}" type="slidenum">
              <a:rPr lang="en-US" smtClean="0"/>
              <a:t>‹#›</a:t>
            </a:fld>
            <a:endParaRPr lang="en-US"/>
          </a:p>
        </p:txBody>
      </p:sp>
    </p:spTree>
    <p:extLst>
      <p:ext uri="{BB962C8B-B14F-4D97-AF65-F5344CB8AC3E}">
        <p14:creationId xmlns:p14="http://schemas.microsoft.com/office/powerpoint/2010/main" val="408911285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cSld name="Title, no body">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1DF24D83-658B-4878-A9D5-7F78288CBB38}"/>
              </a:ext>
            </a:extLst>
          </p:cNvPr>
          <p:cNvGraphicFramePr>
            <a:graphicFrameLocks noChangeAspect="1"/>
          </p:cNvGraphicFramePr>
          <p:nvPr>
            <p:custDataLst>
              <p:tags r:id="rId1"/>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3" imgW="473" imgH="473" progId="TCLayout.ActiveDocument.1">
                  <p:embed/>
                </p:oleObj>
              </mc:Choice>
              <mc:Fallback>
                <p:oleObj name="think-cell Slide" r:id="rId3" imgW="473" imgH="473" progId="TCLayout.ActiveDocument.1">
                  <p:embed/>
                  <p:pic>
                    <p:nvPicPr>
                      <p:cNvPr id="5" name="Object 4" hidden="1">
                        <a:extLst>
                          <a:ext uri="{FF2B5EF4-FFF2-40B4-BE49-F238E27FC236}">
                            <a16:creationId xmlns:a16="http://schemas.microsoft.com/office/drawing/2014/main" id="{1DF24D83-658B-4878-A9D5-7F78288CBB38}"/>
                          </a:ext>
                        </a:extLst>
                      </p:cNvPr>
                      <p:cNvPicPr/>
                      <p:nvPr/>
                    </p:nvPicPr>
                    <p:blipFill>
                      <a:blip r:embed="rId4"/>
                      <a:stretch>
                        <a:fillRect/>
                      </a:stretch>
                    </p:blipFill>
                    <p:spPr>
                      <a:xfrm>
                        <a:off x="1588" y="1588"/>
                        <a:ext cx="1587" cy="1587"/>
                      </a:xfrm>
                      <a:prstGeom prst="rect">
                        <a:avLst/>
                      </a:prstGeom>
                    </p:spPr>
                  </p:pic>
                </p:oleObj>
              </mc:Fallback>
            </mc:AlternateContent>
          </a:graphicData>
        </a:graphic>
      </p:graphicFrame>
      <p:pic>
        <p:nvPicPr>
          <p:cNvPr id="2" name="Picture 1">
            <a:extLst>
              <a:ext uri="{FF2B5EF4-FFF2-40B4-BE49-F238E27FC236}">
                <a16:creationId xmlns:a16="http://schemas.microsoft.com/office/drawing/2014/main" id="{2A92C96F-B796-4118-AEC0-A14BA0D96F1C}"/>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86865" y="5930474"/>
            <a:ext cx="562707" cy="575836"/>
          </a:xfrm>
          <a:prstGeom prst="rect">
            <a:avLst/>
          </a:prstGeom>
        </p:spPr>
      </p:pic>
      <p:cxnSp>
        <p:nvCxnSpPr>
          <p:cNvPr id="6" name="Straight Connector 5">
            <a:extLst>
              <a:ext uri="{FF2B5EF4-FFF2-40B4-BE49-F238E27FC236}">
                <a16:creationId xmlns:a16="http://schemas.microsoft.com/office/drawing/2014/main" id="{4A6D4ECF-612B-4525-B4ED-2DBDBAA34259}"/>
              </a:ext>
            </a:extLst>
          </p:cNvPr>
          <p:cNvCxnSpPr>
            <a:cxnSpLocks/>
          </p:cNvCxnSpPr>
          <p:nvPr/>
        </p:nvCxnSpPr>
        <p:spPr>
          <a:xfrm>
            <a:off x="947367" y="1165761"/>
            <a:ext cx="10295061"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7" name="Title 1">
            <a:extLst>
              <a:ext uri="{FF2B5EF4-FFF2-40B4-BE49-F238E27FC236}">
                <a16:creationId xmlns:a16="http://schemas.microsoft.com/office/drawing/2014/main" id="{C4677A7B-E642-4D4A-BD1F-D8F79F8C92AE}"/>
              </a:ext>
            </a:extLst>
          </p:cNvPr>
          <p:cNvSpPr>
            <a:spLocks noGrp="1"/>
          </p:cNvSpPr>
          <p:nvPr>
            <p:ph type="title"/>
          </p:nvPr>
        </p:nvSpPr>
        <p:spPr>
          <a:xfrm>
            <a:off x="949572" y="274638"/>
            <a:ext cx="10292856" cy="891111"/>
          </a:xfrm>
        </p:spPr>
        <p:txBody>
          <a:bodyPr anchor="b">
            <a:normAutofit/>
          </a:bodyPr>
          <a:lstStyle>
            <a:lvl1pPr algn="l">
              <a:buFont typeface="Arial" pitchFamily="34" charset="0"/>
              <a:buNone/>
              <a:defRPr sz="4000" b="0" i="0">
                <a:solidFill>
                  <a:srgbClr val="00A6B6"/>
                </a:solidFill>
                <a:latin typeface="+mj-lt"/>
                <a:cs typeface="Museo Slab 300" panose="02000000000000000000" pitchFamily="50" charset="0"/>
              </a:defRPr>
            </a:lvl1pPr>
          </a:lstStyle>
          <a:p>
            <a:r>
              <a:rPr lang="en-US"/>
              <a:t>Click to edit Master title style</a:t>
            </a:r>
          </a:p>
        </p:txBody>
      </p:sp>
    </p:spTree>
    <p:extLst>
      <p:ext uri="{BB962C8B-B14F-4D97-AF65-F5344CB8AC3E}">
        <p14:creationId xmlns:p14="http://schemas.microsoft.com/office/powerpoint/2010/main" val="2048157994"/>
      </p:ext>
    </p:extLst>
  </p:cSld>
  <p:clrMapOvr>
    <a:masterClrMapping/>
  </p:clrMapOvr>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title with content">
  <p:cSld name="title with content">
    <p:bg>
      <p:bgPr>
        <a:blipFill>
          <a:blip r:embed="rId2">
            <a:alphaModFix/>
          </a:blip>
          <a:stretch>
            <a:fillRect/>
          </a:stretch>
        </a:blipFill>
        <a:effectLst/>
      </p:bgPr>
    </p:bg>
    <p:spTree>
      <p:nvGrpSpPr>
        <p:cNvPr id="1" name="Shape 21"/>
        <p:cNvGrpSpPr/>
        <p:nvPr/>
      </p:nvGrpSpPr>
      <p:grpSpPr>
        <a:xfrm>
          <a:off x="0" y="0"/>
          <a:ext cx="0" cy="0"/>
          <a:chOff x="0" y="0"/>
          <a:chExt cx="0" cy="0"/>
        </a:xfrm>
      </p:grpSpPr>
      <p:sp>
        <p:nvSpPr>
          <p:cNvPr id="22" name="Google Shape;22;p19"/>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rgbClr val="00A6B6"/>
              </a:buClr>
              <a:buSzPts val="2400"/>
              <a:buFont typeface="Arial"/>
              <a:buNone/>
              <a:defRPr sz="2400" b="0" i="0">
                <a:solidFill>
                  <a:srgbClr val="00A6B6"/>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19"/>
          <p:cNvSpPr txBox="1">
            <a:spLocks noGrp="1"/>
          </p:cNvSpPr>
          <p:nvPr>
            <p:ph type="body" idx="1"/>
          </p:nvPr>
        </p:nvSpPr>
        <p:spPr>
          <a:xfrm>
            <a:off x="609600" y="2209800"/>
            <a:ext cx="10972800" cy="3053038"/>
          </a:xfrm>
          <a:prstGeom prst="rect">
            <a:avLst/>
          </a:prstGeom>
          <a:noFill/>
          <a:ln>
            <a:noFill/>
          </a:ln>
        </p:spPr>
        <p:txBody>
          <a:bodyPr spcFirstLastPara="1" wrap="square" lIns="91425" tIns="45700" rIns="91425" bIns="45700" anchor="t" anchorCtr="0">
            <a:normAutofit/>
          </a:bodyPr>
          <a:lstStyle>
            <a:lvl1pPr marL="457200" lvl="0" indent="-355600" algn="l">
              <a:spcBef>
                <a:spcPts val="400"/>
              </a:spcBef>
              <a:spcAft>
                <a:spcPts val="0"/>
              </a:spcAft>
              <a:buClr>
                <a:srgbClr val="00A6B6"/>
              </a:buClr>
              <a:buSzPts val="2000"/>
              <a:buFont typeface="Noto Sans Symbols"/>
              <a:buChar char="▪"/>
              <a:defRPr sz="2000" b="0" i="0">
                <a:solidFill>
                  <a:srgbClr val="313231"/>
                </a:solidFill>
                <a:latin typeface="Arial"/>
                <a:ea typeface="Arial"/>
                <a:cs typeface="Arial"/>
                <a:sym typeface="Arial"/>
              </a:defRPr>
            </a:lvl1pPr>
            <a:lvl2pPr marL="914400" lvl="1" indent="-342900" algn="l">
              <a:spcBef>
                <a:spcPts val="360"/>
              </a:spcBef>
              <a:spcAft>
                <a:spcPts val="0"/>
              </a:spcAft>
              <a:buClr>
                <a:srgbClr val="00A6B6"/>
              </a:buClr>
              <a:buSzPts val="1800"/>
              <a:buFont typeface="Noto Sans Symbols"/>
              <a:buChar char="▪"/>
              <a:defRPr sz="1800" b="0" i="0">
                <a:solidFill>
                  <a:srgbClr val="313231"/>
                </a:solidFill>
                <a:latin typeface="Arial"/>
                <a:ea typeface="Arial"/>
                <a:cs typeface="Arial"/>
                <a:sym typeface="Arial"/>
              </a:defRPr>
            </a:lvl2pPr>
            <a:lvl3pPr marL="1371600" lvl="2" indent="-330200" algn="l">
              <a:spcBef>
                <a:spcPts val="320"/>
              </a:spcBef>
              <a:spcAft>
                <a:spcPts val="0"/>
              </a:spcAft>
              <a:buClr>
                <a:srgbClr val="00A6B6"/>
              </a:buClr>
              <a:buSzPts val="1600"/>
              <a:buFont typeface="Noto Sans Symbols"/>
              <a:buChar char="▪"/>
              <a:defRPr sz="1600" b="0" i="0">
                <a:solidFill>
                  <a:srgbClr val="313231"/>
                </a:solidFill>
                <a:latin typeface="Arial"/>
                <a:ea typeface="Arial"/>
                <a:cs typeface="Arial"/>
                <a:sym typeface="Arial"/>
              </a:defRPr>
            </a:lvl3pPr>
            <a:lvl4pPr marL="1828800" lvl="3" indent="-317500" algn="l">
              <a:spcBef>
                <a:spcPts val="280"/>
              </a:spcBef>
              <a:spcAft>
                <a:spcPts val="0"/>
              </a:spcAft>
              <a:buClr>
                <a:srgbClr val="00A6B6"/>
              </a:buClr>
              <a:buSzPts val="1400"/>
              <a:buFont typeface="Noto Sans Symbols"/>
              <a:buChar char="▪"/>
              <a:defRPr sz="1400" b="0" i="0">
                <a:solidFill>
                  <a:srgbClr val="313231"/>
                </a:solidFill>
                <a:latin typeface="Arial"/>
                <a:ea typeface="Arial"/>
                <a:cs typeface="Arial"/>
                <a:sym typeface="Arial"/>
              </a:defRPr>
            </a:lvl4pPr>
            <a:lvl5pPr marL="2286000" lvl="4" indent="-304800" algn="l">
              <a:spcBef>
                <a:spcPts val="240"/>
              </a:spcBef>
              <a:spcAft>
                <a:spcPts val="0"/>
              </a:spcAft>
              <a:buClr>
                <a:srgbClr val="00A6B6"/>
              </a:buClr>
              <a:buSzPts val="1200"/>
              <a:buFont typeface="Noto Sans Symbols"/>
              <a:buChar char="▪"/>
              <a:defRPr sz="1200" b="0" i="0">
                <a:solidFill>
                  <a:srgbClr val="313231"/>
                </a:solidFill>
                <a:latin typeface="Arial"/>
                <a:ea typeface="Arial"/>
                <a:cs typeface="Arial"/>
                <a:sym typeface="Arial"/>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4" name="Google Shape;24;p19"/>
          <p:cNvSpPr txBox="1">
            <a:spLocks noGrp="1"/>
          </p:cNvSpPr>
          <p:nvPr>
            <p:ph type="body" idx="2"/>
          </p:nvPr>
        </p:nvSpPr>
        <p:spPr>
          <a:xfrm>
            <a:off x="609600" y="1524000"/>
            <a:ext cx="10972800" cy="609600"/>
          </a:xfrm>
          <a:prstGeom prst="rect">
            <a:avLst/>
          </a:prstGeom>
          <a:noFill/>
          <a:ln>
            <a:noFill/>
          </a:ln>
        </p:spPr>
        <p:txBody>
          <a:bodyPr spcFirstLastPara="1" wrap="square" lIns="91425" tIns="45700" rIns="91425" bIns="45700" anchor="t" anchorCtr="0">
            <a:normAutofit/>
          </a:bodyPr>
          <a:lstStyle>
            <a:lvl1pPr marL="457200" lvl="0" indent="-228600" algn="l">
              <a:spcBef>
                <a:spcPts val="440"/>
              </a:spcBef>
              <a:spcAft>
                <a:spcPts val="0"/>
              </a:spcAft>
              <a:buSzPts val="2200"/>
              <a:buNone/>
              <a:defRPr sz="2200" b="1">
                <a:solidFill>
                  <a:srgbClr val="313231"/>
                </a:solidFill>
              </a:defRPr>
            </a:lvl1pPr>
            <a:lvl2pPr marL="914400" lvl="1" indent="-342900" algn="l">
              <a:spcBef>
                <a:spcPts val="360"/>
              </a:spcBef>
              <a:spcAft>
                <a:spcPts val="0"/>
              </a:spcAft>
              <a:buSzPts val="1800"/>
              <a:buChar char="▪"/>
              <a:defRPr/>
            </a:lvl2pPr>
            <a:lvl3pPr marL="1371600" lvl="2" indent="-342900" algn="l">
              <a:spcBef>
                <a:spcPts val="360"/>
              </a:spcBef>
              <a:spcAft>
                <a:spcPts val="0"/>
              </a:spcAft>
              <a:buSzPts val="1800"/>
              <a:buChar char="▪"/>
              <a:defRPr/>
            </a:lvl3pPr>
            <a:lvl4pPr marL="1828800" lvl="3" indent="-342900" algn="l">
              <a:spcBef>
                <a:spcPts val="360"/>
              </a:spcBef>
              <a:spcAft>
                <a:spcPts val="0"/>
              </a:spcAft>
              <a:buSzPts val="1800"/>
              <a:buChar char="▪"/>
              <a:defRPr/>
            </a:lvl4pPr>
            <a:lvl5pPr marL="2286000" lvl="4" indent="-342900" algn="l">
              <a:spcBef>
                <a:spcPts val="360"/>
              </a:spcBef>
              <a:spcAft>
                <a:spcPts val="0"/>
              </a:spcAft>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5" name="Google Shape;25;p19"/>
          <p:cNvSpPr txBox="1">
            <a:spLocks noGrp="1"/>
          </p:cNvSpPr>
          <p:nvPr>
            <p:ph type="sldNum" idx="12"/>
          </p:nvPr>
        </p:nvSpPr>
        <p:spPr>
          <a:xfrm>
            <a:off x="9111388" y="6336370"/>
            <a:ext cx="28448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1200" b="0" i="0" u="none" strike="noStrike" cap="none">
                <a:solidFill>
                  <a:srgbClr val="636466"/>
                </a:solidFill>
                <a:latin typeface="Arial"/>
                <a:ea typeface="Arial"/>
                <a:cs typeface="Arial"/>
                <a:sym typeface="Arial"/>
              </a:defRPr>
            </a:lvl1pPr>
            <a:lvl2pPr marL="0" lvl="1" indent="0" algn="r">
              <a:spcBef>
                <a:spcPts val="0"/>
              </a:spcBef>
              <a:buNone/>
              <a:defRPr sz="1200" b="0" i="0" u="none" strike="noStrike" cap="none">
                <a:solidFill>
                  <a:srgbClr val="636466"/>
                </a:solidFill>
                <a:latin typeface="Arial"/>
                <a:ea typeface="Arial"/>
                <a:cs typeface="Arial"/>
                <a:sym typeface="Arial"/>
              </a:defRPr>
            </a:lvl2pPr>
            <a:lvl3pPr marL="0" lvl="2" indent="0" algn="r">
              <a:spcBef>
                <a:spcPts val="0"/>
              </a:spcBef>
              <a:buNone/>
              <a:defRPr sz="1200" b="0" i="0" u="none" strike="noStrike" cap="none">
                <a:solidFill>
                  <a:srgbClr val="636466"/>
                </a:solidFill>
                <a:latin typeface="Arial"/>
                <a:ea typeface="Arial"/>
                <a:cs typeface="Arial"/>
                <a:sym typeface="Arial"/>
              </a:defRPr>
            </a:lvl3pPr>
            <a:lvl4pPr marL="0" lvl="3" indent="0" algn="r">
              <a:spcBef>
                <a:spcPts val="0"/>
              </a:spcBef>
              <a:buNone/>
              <a:defRPr sz="1200" b="0" i="0" u="none" strike="noStrike" cap="none">
                <a:solidFill>
                  <a:srgbClr val="636466"/>
                </a:solidFill>
                <a:latin typeface="Arial"/>
                <a:ea typeface="Arial"/>
                <a:cs typeface="Arial"/>
                <a:sym typeface="Arial"/>
              </a:defRPr>
            </a:lvl4pPr>
            <a:lvl5pPr marL="0" lvl="4" indent="0" algn="r">
              <a:spcBef>
                <a:spcPts val="0"/>
              </a:spcBef>
              <a:buNone/>
              <a:defRPr sz="1200" b="0" i="0" u="none" strike="noStrike" cap="none">
                <a:solidFill>
                  <a:srgbClr val="636466"/>
                </a:solidFill>
                <a:latin typeface="Arial"/>
                <a:ea typeface="Arial"/>
                <a:cs typeface="Arial"/>
                <a:sym typeface="Arial"/>
              </a:defRPr>
            </a:lvl5pPr>
            <a:lvl6pPr marL="0" lvl="5" indent="0" algn="r">
              <a:spcBef>
                <a:spcPts val="0"/>
              </a:spcBef>
              <a:buNone/>
              <a:defRPr sz="1200" b="0" i="0" u="none" strike="noStrike" cap="none">
                <a:solidFill>
                  <a:srgbClr val="636466"/>
                </a:solidFill>
                <a:latin typeface="Arial"/>
                <a:ea typeface="Arial"/>
                <a:cs typeface="Arial"/>
                <a:sym typeface="Arial"/>
              </a:defRPr>
            </a:lvl6pPr>
            <a:lvl7pPr marL="0" lvl="6" indent="0" algn="r">
              <a:spcBef>
                <a:spcPts val="0"/>
              </a:spcBef>
              <a:buNone/>
              <a:defRPr sz="1200" b="0" i="0" u="none" strike="noStrike" cap="none">
                <a:solidFill>
                  <a:srgbClr val="636466"/>
                </a:solidFill>
                <a:latin typeface="Arial"/>
                <a:ea typeface="Arial"/>
                <a:cs typeface="Arial"/>
                <a:sym typeface="Arial"/>
              </a:defRPr>
            </a:lvl7pPr>
            <a:lvl8pPr marL="0" lvl="7" indent="0" algn="r">
              <a:spcBef>
                <a:spcPts val="0"/>
              </a:spcBef>
              <a:buNone/>
              <a:defRPr sz="1200" b="0" i="0" u="none" strike="noStrike" cap="none">
                <a:solidFill>
                  <a:srgbClr val="636466"/>
                </a:solidFill>
                <a:latin typeface="Arial"/>
                <a:ea typeface="Arial"/>
                <a:cs typeface="Arial"/>
                <a:sym typeface="Arial"/>
              </a:defRPr>
            </a:lvl8pPr>
            <a:lvl9pPr marL="0" lvl="8" indent="0" algn="r">
              <a:spcBef>
                <a:spcPts val="0"/>
              </a:spcBef>
              <a:buNone/>
              <a:defRPr sz="1200" b="0" i="0" u="none" strike="noStrike" cap="none">
                <a:solidFill>
                  <a:srgbClr val="636466"/>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182949469"/>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cSld name="1_title with content">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chor="t">
            <a:normAutofit/>
          </a:bodyPr>
          <a:lstStyle>
            <a:lvl1pPr algn="l">
              <a:buFont typeface="Arial" pitchFamily="34" charset="0"/>
              <a:buNone/>
              <a:defRPr sz="2400" b="0" i="0">
                <a:solidFill>
                  <a:srgbClr val="00A6B6"/>
                </a:solidFill>
                <a:latin typeface="Museo Sans 500"/>
                <a:cs typeface="Museo Sans 500"/>
              </a:defRPr>
            </a:lvl1pPr>
          </a:lstStyle>
          <a:p>
            <a:r>
              <a:rPr lang="en-US"/>
              <a:t>Click to edit Master title style</a:t>
            </a:r>
          </a:p>
        </p:txBody>
      </p:sp>
      <p:sp>
        <p:nvSpPr>
          <p:cNvPr id="7" name="Content Placeholder 2"/>
          <p:cNvSpPr>
            <a:spLocks noGrp="1"/>
          </p:cNvSpPr>
          <p:nvPr>
            <p:ph idx="1"/>
          </p:nvPr>
        </p:nvSpPr>
        <p:spPr>
          <a:xfrm>
            <a:off x="609600" y="2209800"/>
            <a:ext cx="10972800" cy="3053038"/>
          </a:xfrm>
        </p:spPr>
        <p:txBody>
          <a:bodyPr/>
          <a:lstStyle>
            <a:lvl1pPr>
              <a:buClr>
                <a:srgbClr val="00A6B6"/>
              </a:buClr>
              <a:buFont typeface="Wingdings" pitchFamily="2" charset="2"/>
              <a:buChar char="§"/>
              <a:defRPr sz="2000" b="0" i="0">
                <a:solidFill>
                  <a:srgbClr val="313231"/>
                </a:solidFill>
                <a:latin typeface="Museo Slab 300"/>
                <a:cs typeface="Museo Slab 300"/>
              </a:defRPr>
            </a:lvl1pPr>
            <a:lvl2pPr>
              <a:buClr>
                <a:srgbClr val="00A6B6"/>
              </a:buClr>
              <a:buFont typeface="Wingdings" pitchFamily="2" charset="2"/>
              <a:buChar char="§"/>
              <a:defRPr sz="1800" b="0" i="0">
                <a:solidFill>
                  <a:srgbClr val="313231"/>
                </a:solidFill>
                <a:latin typeface="Museo Slab 300"/>
                <a:cs typeface="Museo Slab 300"/>
              </a:defRPr>
            </a:lvl2pPr>
            <a:lvl3pPr>
              <a:buClr>
                <a:srgbClr val="00A6B6"/>
              </a:buClr>
              <a:buFont typeface="Wingdings" pitchFamily="2" charset="2"/>
              <a:buChar char="§"/>
              <a:defRPr sz="1600" b="0" i="0">
                <a:solidFill>
                  <a:srgbClr val="313231"/>
                </a:solidFill>
                <a:latin typeface="Museo Slab 300"/>
                <a:cs typeface="Museo Slab 300"/>
              </a:defRPr>
            </a:lvl3pPr>
            <a:lvl4pPr>
              <a:buClr>
                <a:srgbClr val="00A6B6"/>
              </a:buClr>
              <a:buFont typeface="Wingdings" pitchFamily="2" charset="2"/>
              <a:buChar char="§"/>
              <a:defRPr sz="1400" b="0" i="0">
                <a:solidFill>
                  <a:srgbClr val="313231"/>
                </a:solidFill>
                <a:latin typeface="Museo Slab 300"/>
                <a:cs typeface="Museo Slab 300"/>
              </a:defRPr>
            </a:lvl4pPr>
            <a:lvl5pPr>
              <a:buClr>
                <a:srgbClr val="00A6B6"/>
              </a:buClr>
              <a:buFont typeface="Wingdings" pitchFamily="2" charset="2"/>
              <a:buChar char="§"/>
              <a:defRPr sz="1200" b="0" i="0">
                <a:solidFill>
                  <a:srgbClr val="313231"/>
                </a:solidFill>
                <a:latin typeface="Museo Slab 300"/>
                <a:cs typeface="Museo Slab 30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Text Placeholder 8"/>
          <p:cNvSpPr>
            <a:spLocks noGrp="1"/>
          </p:cNvSpPr>
          <p:nvPr>
            <p:ph type="body" sz="quarter" idx="10" hasCustomPrompt="1"/>
          </p:nvPr>
        </p:nvSpPr>
        <p:spPr>
          <a:xfrm>
            <a:off x="609600" y="1524000"/>
            <a:ext cx="10972800" cy="609600"/>
          </a:xfrm>
        </p:spPr>
        <p:txBody>
          <a:bodyPr/>
          <a:lstStyle>
            <a:lvl1pPr>
              <a:buNone/>
              <a:defRPr sz="2200" b="1" baseline="0">
                <a:solidFill>
                  <a:srgbClr val="313231"/>
                </a:solidFill>
              </a:defRPr>
            </a:lvl1pPr>
          </a:lstStyle>
          <a:p>
            <a:pPr lvl="0"/>
            <a:r>
              <a:rPr lang="en-US"/>
              <a:t>Click to edit main sentence</a:t>
            </a:r>
          </a:p>
        </p:txBody>
      </p:sp>
      <p:sp>
        <p:nvSpPr>
          <p:cNvPr id="5" name="Slide Number Placeholder 5"/>
          <p:cNvSpPr>
            <a:spLocks noGrp="1"/>
          </p:cNvSpPr>
          <p:nvPr>
            <p:ph type="sldNum" sz="quarter" idx="4"/>
          </p:nvPr>
        </p:nvSpPr>
        <p:spPr>
          <a:xfrm>
            <a:off x="9111388" y="6336370"/>
            <a:ext cx="2844800" cy="365125"/>
          </a:xfrm>
          <a:prstGeom prst="rect">
            <a:avLst/>
          </a:prstGeom>
        </p:spPr>
        <p:txBody>
          <a:bodyPr vert="horz" lIns="91440" tIns="45720" rIns="91440" bIns="45720" rtlCol="0" anchor="ctr"/>
          <a:lstStyle>
            <a:lvl1pPr algn="r">
              <a:defRPr sz="1200" b="0" i="0">
                <a:solidFill>
                  <a:srgbClr val="636466"/>
                </a:solidFill>
                <a:latin typeface="Museo Sans 300"/>
                <a:cs typeface="Museo Sans 300"/>
              </a:defRPr>
            </a:lvl1pPr>
          </a:lstStyle>
          <a:p>
            <a:fld id="{2459FD92-E8AB-4F86-BA9A-090210CAFD7B}" type="slidenum">
              <a:rPr lang="en-US" smtClean="0"/>
              <a:pPr/>
              <a:t>‹#›</a:t>
            </a:fld>
            <a:r>
              <a:rPr lang="en-US"/>
              <a:t> | </a:t>
            </a:r>
            <a:r>
              <a:rPr lang="en-US">
                <a:solidFill>
                  <a:srgbClr val="E32726"/>
                </a:solidFill>
                <a:latin typeface="Museo Sans 700"/>
                <a:cs typeface="Museo Sans 700"/>
              </a:rPr>
              <a:t>R4D.org</a:t>
            </a:r>
          </a:p>
        </p:txBody>
      </p:sp>
    </p:spTree>
    <p:extLst>
      <p:ext uri="{BB962C8B-B14F-4D97-AF65-F5344CB8AC3E}">
        <p14:creationId xmlns:p14="http://schemas.microsoft.com/office/powerpoint/2010/main" val="273999978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matchingName="Two Content_teal">
  <p:cSld name="1_Two Content_teal">
    <p:spTree>
      <p:nvGrpSpPr>
        <p:cNvPr id="1" name="Shape 29"/>
        <p:cNvGrpSpPr/>
        <p:nvPr/>
      </p:nvGrpSpPr>
      <p:grpSpPr>
        <a:xfrm>
          <a:off x="0" y="0"/>
          <a:ext cx="0" cy="0"/>
          <a:chOff x="0" y="0"/>
          <a:chExt cx="0" cy="0"/>
        </a:xfrm>
      </p:grpSpPr>
      <p:sp>
        <p:nvSpPr>
          <p:cNvPr id="30" name="Google Shape;30;p15"/>
          <p:cNvSpPr/>
          <p:nvPr/>
        </p:nvSpPr>
        <p:spPr>
          <a:xfrm>
            <a:off x="0" y="0"/>
            <a:ext cx="5082639" cy="685800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0" b="0" i="0" u="none" strike="noStrike" cap="none">
              <a:solidFill>
                <a:schemeClr val="lt1"/>
              </a:solidFill>
              <a:latin typeface="Calibri"/>
              <a:ea typeface="Calibri"/>
              <a:cs typeface="Calibri"/>
              <a:sym typeface="Calibri"/>
            </a:endParaRPr>
          </a:p>
        </p:txBody>
      </p:sp>
      <p:sp>
        <p:nvSpPr>
          <p:cNvPr id="31" name="Google Shape;31;p15"/>
          <p:cNvSpPr txBox="1">
            <a:spLocks noGrp="1"/>
          </p:cNvSpPr>
          <p:nvPr>
            <p:ph type="body" idx="1"/>
          </p:nvPr>
        </p:nvSpPr>
        <p:spPr>
          <a:xfrm>
            <a:off x="5525984" y="1028701"/>
            <a:ext cx="5637316" cy="4857458"/>
          </a:xfrm>
          <a:prstGeom prst="rect">
            <a:avLst/>
          </a:prstGeom>
          <a:noFill/>
          <a:ln>
            <a:noFill/>
          </a:ln>
        </p:spPr>
        <p:txBody>
          <a:bodyPr spcFirstLastPara="1" wrap="square" lIns="91425" tIns="45700" rIns="91425" bIns="45700" anchor="t" anchorCtr="0">
            <a:normAutofit/>
          </a:bodyPr>
          <a:lstStyle>
            <a:lvl1pPr marL="457200" lvl="0" indent="-342900" algn="l">
              <a:lnSpc>
                <a:spcPct val="110000"/>
              </a:lnSpc>
              <a:spcBef>
                <a:spcPts val="1000"/>
              </a:spcBef>
              <a:spcAft>
                <a:spcPts val="0"/>
              </a:spcAft>
              <a:buClr>
                <a:srgbClr val="595959"/>
              </a:buClr>
              <a:buSzPts val="1800"/>
              <a:buChar char="•"/>
              <a:defRPr/>
            </a:lvl1pPr>
            <a:lvl2pPr marL="914400" lvl="1" indent="-342900" algn="l">
              <a:lnSpc>
                <a:spcPct val="110000"/>
              </a:lnSpc>
              <a:spcBef>
                <a:spcPts val="500"/>
              </a:spcBef>
              <a:spcAft>
                <a:spcPts val="0"/>
              </a:spcAft>
              <a:buClr>
                <a:srgbClr val="595959"/>
              </a:buClr>
              <a:buSzPts val="1800"/>
              <a:buChar char="•"/>
              <a:defRPr/>
            </a:lvl2pPr>
            <a:lvl3pPr marL="1371600" lvl="2" indent="-342900" algn="l">
              <a:lnSpc>
                <a:spcPct val="110000"/>
              </a:lnSpc>
              <a:spcBef>
                <a:spcPts val="500"/>
              </a:spcBef>
              <a:spcAft>
                <a:spcPts val="0"/>
              </a:spcAft>
              <a:buClr>
                <a:srgbClr val="595959"/>
              </a:buClr>
              <a:buSzPts val="1800"/>
              <a:buChar char="•"/>
              <a:defRPr/>
            </a:lvl3pPr>
            <a:lvl4pPr marL="1828800" lvl="3" indent="-342900" algn="l">
              <a:lnSpc>
                <a:spcPct val="110000"/>
              </a:lnSpc>
              <a:spcBef>
                <a:spcPts val="500"/>
              </a:spcBef>
              <a:spcAft>
                <a:spcPts val="0"/>
              </a:spcAft>
              <a:buClr>
                <a:srgbClr val="595959"/>
              </a:buClr>
              <a:buSzPts val="1800"/>
              <a:buChar char="•"/>
              <a:defRPr/>
            </a:lvl4pPr>
            <a:lvl5pPr marL="2286000" lvl="4" indent="-342900" algn="l">
              <a:lnSpc>
                <a:spcPct val="110000"/>
              </a:lnSpc>
              <a:spcBef>
                <a:spcPts val="500"/>
              </a:spcBef>
              <a:spcAft>
                <a:spcPts val="0"/>
              </a:spcAft>
              <a:buClr>
                <a:srgbClr val="595959"/>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2" name="Google Shape;32;p15"/>
          <p:cNvSpPr txBox="1">
            <a:spLocks noGrp="1"/>
          </p:cNvSpPr>
          <p:nvPr>
            <p:ph type="dt" idx="10"/>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3" name="Google Shape;33;p15"/>
          <p:cNvSpPr txBox="1">
            <a:spLocks noGrp="1"/>
          </p:cNvSpPr>
          <p:nvPr>
            <p:ph type="ftr" idx="11"/>
          </p:nvPr>
        </p:nvSpPr>
        <p:spPr>
          <a:xfrm>
            <a:off x="1615045" y="6356350"/>
            <a:ext cx="6538356"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4" name="Google Shape;34;p15"/>
          <p:cNvSpPr txBox="1">
            <a:spLocks noGrp="1"/>
          </p:cNvSpPr>
          <p:nvPr>
            <p:ph type="sldNum" idx="12"/>
          </p:nvPr>
        </p:nvSpPr>
        <p:spPr>
          <a:xfrm>
            <a:off x="838200" y="6356350"/>
            <a:ext cx="586839" cy="365125"/>
          </a:xfrm>
          <a:prstGeom prst="rect">
            <a:avLst/>
          </a:prstGeom>
          <a:noFill/>
          <a:ln>
            <a:noFill/>
          </a:ln>
        </p:spPr>
        <p:txBody>
          <a:bodyPr spcFirstLastPara="1" wrap="square" lIns="91425" tIns="45700" rIns="91425" bIns="45700" anchor="ctr" anchorCtr="0">
            <a:noAutofit/>
          </a:bodyPr>
          <a:lstStyle>
            <a:lvl1pPr marL="0" marR="0" lvl="0" indent="0" algn="l">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1pPr>
            <a:lvl2pPr marL="0" marR="0" lvl="1" indent="0" algn="l">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2pPr>
            <a:lvl3pPr marL="0" marR="0" lvl="2" indent="0" algn="l">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3pPr>
            <a:lvl4pPr marL="0" marR="0" lvl="3" indent="0" algn="l">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4pPr>
            <a:lvl5pPr marL="0" marR="0" lvl="4" indent="0" algn="l">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5pPr>
            <a:lvl6pPr marL="0" marR="0" lvl="5" indent="0" algn="l">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6pPr>
            <a:lvl7pPr marL="0" marR="0" lvl="6" indent="0" algn="l">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7pPr>
            <a:lvl8pPr marL="0" marR="0" lvl="7" indent="0" algn="l">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8pPr>
            <a:lvl9pPr marL="0" marR="0" lvl="8" indent="0" algn="l">
              <a:lnSpc>
                <a:spcPct val="100000"/>
              </a:lnSpc>
              <a:spcBef>
                <a:spcPts val="0"/>
              </a:spcBef>
              <a:spcAft>
                <a:spcPts val="0"/>
              </a:spcAft>
              <a:buClr>
                <a:srgbClr val="000000"/>
              </a:buClr>
              <a:buSzPts val="1100"/>
              <a:buFont typeface="Arial"/>
              <a:buNone/>
              <a:defRPr sz="1100" b="0" i="0" u="none" strike="noStrike" cap="none">
                <a:solidFill>
                  <a:schemeClr val="lt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sp>
        <p:nvSpPr>
          <p:cNvPr id="35" name="Google Shape;35;p15"/>
          <p:cNvSpPr txBox="1">
            <a:spLocks noGrp="1"/>
          </p:cNvSpPr>
          <p:nvPr>
            <p:ph type="title"/>
          </p:nvPr>
        </p:nvSpPr>
        <p:spPr>
          <a:xfrm>
            <a:off x="609600" y="971551"/>
            <a:ext cx="4306784" cy="1854776"/>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lt1"/>
              </a:buClr>
              <a:buSzPts val="4000"/>
              <a:buFont typeface="Arial"/>
              <a:buNone/>
              <a:defRPr>
                <a:solidFill>
                  <a:schemeClr val="lt1"/>
                </a:solidFil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pic>
        <p:nvPicPr>
          <p:cNvPr id="36" name="Google Shape;36;p15"/>
          <p:cNvPicPr preferRelativeResize="0"/>
          <p:nvPr/>
        </p:nvPicPr>
        <p:blipFill rotWithShape="1">
          <a:blip r:embed="rId2">
            <a:alphaModFix/>
          </a:blip>
          <a:srcRect t="33159" r="33246"/>
          <a:stretch/>
        </p:blipFill>
        <p:spPr>
          <a:xfrm rot="5400000">
            <a:off x="9834315" y="4500316"/>
            <a:ext cx="2356135" cy="2359234"/>
          </a:xfrm>
          <a:prstGeom prst="rect">
            <a:avLst/>
          </a:prstGeom>
          <a:noFill/>
          <a:ln>
            <a:noFill/>
          </a:ln>
        </p:spPr>
      </p:pic>
      <p:pic>
        <p:nvPicPr>
          <p:cNvPr id="37" name="Google Shape;37;p15"/>
          <p:cNvPicPr preferRelativeResize="0"/>
          <p:nvPr/>
        </p:nvPicPr>
        <p:blipFill rotWithShape="1">
          <a:blip r:embed="rId2">
            <a:alphaModFix/>
          </a:blip>
          <a:srcRect t="33159" r="33246"/>
          <a:stretch/>
        </p:blipFill>
        <p:spPr>
          <a:xfrm>
            <a:off x="9835865" y="-3099"/>
            <a:ext cx="2356135" cy="2359234"/>
          </a:xfrm>
          <a:prstGeom prst="rect">
            <a:avLst/>
          </a:prstGeom>
          <a:noFill/>
          <a:ln>
            <a:noFill/>
          </a:ln>
        </p:spPr>
      </p:pic>
      <p:sp>
        <p:nvSpPr>
          <p:cNvPr id="38" name="Google Shape;38;p15"/>
          <p:cNvSpPr txBox="1">
            <a:spLocks noGrp="1"/>
          </p:cNvSpPr>
          <p:nvPr>
            <p:ph type="body" idx="2"/>
          </p:nvPr>
        </p:nvSpPr>
        <p:spPr>
          <a:xfrm>
            <a:off x="609600" y="4797631"/>
            <a:ext cx="4306888" cy="1088818"/>
          </a:xfrm>
          <a:prstGeom prst="rect">
            <a:avLst/>
          </a:prstGeom>
          <a:noFill/>
          <a:ln>
            <a:noFill/>
          </a:ln>
        </p:spPr>
        <p:txBody>
          <a:bodyPr spcFirstLastPara="1" wrap="square" lIns="91425" tIns="45700" rIns="91425" bIns="45700" anchor="t" anchorCtr="0">
            <a:normAutofit/>
          </a:bodyPr>
          <a:lstStyle>
            <a:lvl1pPr marL="457200" lvl="0" indent="-228600" algn="l">
              <a:lnSpc>
                <a:spcPct val="110000"/>
              </a:lnSpc>
              <a:spcBef>
                <a:spcPts val="1000"/>
              </a:spcBef>
              <a:spcAft>
                <a:spcPts val="0"/>
              </a:spcAft>
              <a:buClr>
                <a:schemeClr val="lt1"/>
              </a:buClr>
              <a:buSzPts val="1600"/>
              <a:buNone/>
              <a:defRPr sz="1600">
                <a:solidFill>
                  <a:schemeClr val="lt1"/>
                </a:solidFill>
              </a:defRPr>
            </a:lvl1pPr>
            <a:lvl2pPr marL="914400" lvl="1" indent="-228600" algn="l">
              <a:lnSpc>
                <a:spcPct val="110000"/>
              </a:lnSpc>
              <a:spcBef>
                <a:spcPts val="500"/>
              </a:spcBef>
              <a:spcAft>
                <a:spcPts val="0"/>
              </a:spcAft>
              <a:buClr>
                <a:schemeClr val="lt1"/>
              </a:buClr>
              <a:buSzPts val="2400"/>
              <a:buNone/>
              <a:defRPr>
                <a:solidFill>
                  <a:schemeClr val="lt1"/>
                </a:solidFill>
              </a:defRPr>
            </a:lvl2pPr>
            <a:lvl3pPr marL="1371600" lvl="2" indent="-228600" algn="l">
              <a:lnSpc>
                <a:spcPct val="110000"/>
              </a:lnSpc>
              <a:spcBef>
                <a:spcPts val="500"/>
              </a:spcBef>
              <a:spcAft>
                <a:spcPts val="0"/>
              </a:spcAft>
              <a:buClr>
                <a:schemeClr val="lt1"/>
              </a:buClr>
              <a:buSzPts val="2000"/>
              <a:buNone/>
              <a:defRPr>
                <a:solidFill>
                  <a:schemeClr val="lt1"/>
                </a:solidFill>
              </a:defRPr>
            </a:lvl3pPr>
            <a:lvl4pPr marL="1828800" lvl="3" indent="-228600" algn="l">
              <a:lnSpc>
                <a:spcPct val="110000"/>
              </a:lnSpc>
              <a:spcBef>
                <a:spcPts val="500"/>
              </a:spcBef>
              <a:spcAft>
                <a:spcPts val="0"/>
              </a:spcAft>
              <a:buClr>
                <a:schemeClr val="lt1"/>
              </a:buClr>
              <a:buSzPts val="1800"/>
              <a:buNone/>
              <a:defRPr>
                <a:solidFill>
                  <a:schemeClr val="lt1"/>
                </a:solidFill>
              </a:defRPr>
            </a:lvl4pPr>
            <a:lvl5pPr marL="2286000" lvl="4" indent="-228600" algn="l">
              <a:lnSpc>
                <a:spcPct val="110000"/>
              </a:lnSpc>
              <a:spcBef>
                <a:spcPts val="500"/>
              </a:spcBef>
              <a:spcAft>
                <a:spcPts val="0"/>
              </a:spcAft>
              <a:buClr>
                <a:schemeClr val="lt1"/>
              </a:buClr>
              <a:buSzPts val="1800"/>
              <a:buNone/>
              <a:defRPr>
                <a:solidFill>
                  <a:schemeClr val="lt1"/>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extLst>
      <p:ext uri="{BB962C8B-B14F-4D97-AF65-F5344CB8AC3E}">
        <p14:creationId xmlns:p14="http://schemas.microsoft.com/office/powerpoint/2010/main" val="1506983689"/>
      </p:ext>
    </p:extLst>
  </p:cSld>
  <p:clrMapOvr>
    <a:masterClrMapping/>
  </p:clrMapOvr>
  <p:extLst>
    <p:ext uri="{DCECCB84-F9BA-43D5-87BE-67443E8EF086}">
      <p15:sldGuideLst xmlns:p15="http://schemas.microsoft.com/office/powerpoint/2012/main">
        <p15:guide id="1" pos="384">
          <p15:clr>
            <a:srgbClr val="FBAE40"/>
          </p15:clr>
        </p15:guide>
        <p15:guide id="2" orient="horz" pos="648">
          <p15:clr>
            <a:srgbClr val="FBAE40"/>
          </p15:clr>
        </p15:guide>
        <p15:guide id="3" pos="648">
          <p15:clr>
            <a:srgbClr val="FBAE40"/>
          </p15:clr>
        </p15:guide>
        <p15:guide id="4" pos="7032">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2_Title Slide_patterne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B718EB-C276-DB4B-949E-83F8B21B9554}"/>
              </a:ext>
            </a:extLst>
          </p:cNvPr>
          <p:cNvSpPr>
            <a:spLocks noGrp="1"/>
          </p:cNvSpPr>
          <p:nvPr>
            <p:ph type="ctrTitle"/>
          </p:nvPr>
        </p:nvSpPr>
        <p:spPr>
          <a:xfrm>
            <a:off x="1028700" y="1367303"/>
            <a:ext cx="8257803" cy="2387600"/>
          </a:xfrm>
        </p:spPr>
        <p:txBody>
          <a:bodyPr anchor="b">
            <a:normAutofit/>
          </a:bodyPr>
          <a:lstStyle>
            <a:lvl1pPr algn="l">
              <a:defRPr sz="4800" b="1"/>
            </a:lvl1pPr>
          </a:lstStyle>
          <a:p>
            <a:endParaRPr lang="en-US"/>
          </a:p>
        </p:txBody>
      </p:sp>
      <p:sp>
        <p:nvSpPr>
          <p:cNvPr id="3" name="Subtitle 2">
            <a:extLst>
              <a:ext uri="{FF2B5EF4-FFF2-40B4-BE49-F238E27FC236}">
                <a16:creationId xmlns:a16="http://schemas.microsoft.com/office/drawing/2014/main" id="{D7544D6D-C50F-224D-AF24-7F47294BF20E}"/>
              </a:ext>
            </a:extLst>
          </p:cNvPr>
          <p:cNvSpPr>
            <a:spLocks noGrp="1"/>
          </p:cNvSpPr>
          <p:nvPr>
            <p:ph type="subTitle" idx="1"/>
          </p:nvPr>
        </p:nvSpPr>
        <p:spPr>
          <a:xfrm>
            <a:off x="1028700" y="3846978"/>
            <a:ext cx="8257803" cy="954966"/>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a:p>
        </p:txBody>
      </p:sp>
      <p:pic>
        <p:nvPicPr>
          <p:cNvPr id="22" name="Picture 21">
            <a:extLst>
              <a:ext uri="{FF2B5EF4-FFF2-40B4-BE49-F238E27FC236}">
                <a16:creationId xmlns:a16="http://schemas.microsoft.com/office/drawing/2014/main" id="{A8A195A7-E056-BD45-9CF0-E9435AD18207}"/>
              </a:ext>
            </a:extLst>
          </p:cNvPr>
          <p:cNvPicPr>
            <a:picLocks noChangeAspect="1"/>
          </p:cNvPicPr>
          <p:nvPr userDrawn="1"/>
        </p:nvPicPr>
        <p:blipFill>
          <a:blip r:embed="rId2"/>
          <a:stretch>
            <a:fillRect/>
          </a:stretch>
        </p:blipFill>
        <p:spPr>
          <a:xfrm rot="16200000">
            <a:off x="9876131" y="1503955"/>
            <a:ext cx="2129331" cy="2129331"/>
          </a:xfrm>
          <a:prstGeom prst="rect">
            <a:avLst/>
          </a:prstGeom>
        </p:spPr>
      </p:pic>
      <p:pic>
        <p:nvPicPr>
          <p:cNvPr id="24" name="Picture 23">
            <a:extLst>
              <a:ext uri="{FF2B5EF4-FFF2-40B4-BE49-F238E27FC236}">
                <a16:creationId xmlns:a16="http://schemas.microsoft.com/office/drawing/2014/main" id="{8FB31044-29A9-A44D-8670-486F87742CF8}"/>
              </a:ext>
            </a:extLst>
          </p:cNvPr>
          <p:cNvPicPr>
            <a:picLocks noChangeAspect="1"/>
          </p:cNvPicPr>
          <p:nvPr userDrawn="1"/>
        </p:nvPicPr>
        <p:blipFill rotWithShape="1">
          <a:blip r:embed="rId3"/>
          <a:srcRect l="29370"/>
          <a:stretch/>
        </p:blipFill>
        <p:spPr>
          <a:xfrm rot="5400000">
            <a:off x="10188817" y="-312688"/>
            <a:ext cx="1503955" cy="2129331"/>
          </a:xfrm>
          <a:prstGeom prst="rect">
            <a:avLst/>
          </a:prstGeom>
        </p:spPr>
      </p:pic>
      <p:pic>
        <p:nvPicPr>
          <p:cNvPr id="10" name="Picture 9">
            <a:extLst>
              <a:ext uri="{FF2B5EF4-FFF2-40B4-BE49-F238E27FC236}">
                <a16:creationId xmlns:a16="http://schemas.microsoft.com/office/drawing/2014/main" id="{CAC241D6-B7C8-9C44-B7B5-7F457B7DBCE9}"/>
              </a:ext>
            </a:extLst>
          </p:cNvPr>
          <p:cNvPicPr>
            <a:picLocks noChangeAspect="1"/>
          </p:cNvPicPr>
          <p:nvPr userDrawn="1"/>
        </p:nvPicPr>
        <p:blipFill rotWithShape="1">
          <a:blip r:embed="rId4"/>
          <a:srcRect l="16484" b="17595"/>
          <a:stretch/>
        </p:blipFill>
        <p:spPr>
          <a:xfrm rot="16200000">
            <a:off x="8988736" y="3654735"/>
            <a:ext cx="3224713" cy="3181815"/>
          </a:xfrm>
          <a:prstGeom prst="rect">
            <a:avLst/>
          </a:prstGeom>
        </p:spPr>
      </p:pic>
    </p:spTree>
    <p:extLst>
      <p:ext uri="{BB962C8B-B14F-4D97-AF65-F5344CB8AC3E}">
        <p14:creationId xmlns:p14="http://schemas.microsoft.com/office/powerpoint/2010/main" val="3574107598"/>
      </p:ext>
    </p:extLst>
  </p:cSld>
  <p:clrMapOvr>
    <a:masterClrMapping/>
  </p:clrMapOvr>
  <p:extLst>
    <p:ext uri="{DCECCB84-F9BA-43D5-87BE-67443E8EF086}">
      <p15:sldGuideLst xmlns:p15="http://schemas.microsoft.com/office/powerpoint/2012/main">
        <p15:guide id="1" pos="384">
          <p15:clr>
            <a:srgbClr val="FBAE40"/>
          </p15:clr>
        </p15:guide>
        <p15:guide id="2" orient="horz" pos="2160">
          <p15:clr>
            <a:srgbClr val="FBAE40"/>
          </p15:clr>
        </p15:guide>
        <p15:guide id="3" pos="648">
          <p15:clr>
            <a:srgbClr val="FBAE40"/>
          </p15:clr>
        </p15:guide>
      </p15:sldGuideLst>
    </p:ext>
  </p:extLst>
</p:sldLayout>
</file>

<file path=ppt/slideLayouts/slideLayout30.xml><?xml version="1.0" encoding="utf-8"?>
<p:sldLayout xmlns:a="http://schemas.openxmlformats.org/drawingml/2006/main" xmlns:r="http://schemas.openxmlformats.org/officeDocument/2006/relationships" xmlns:p="http://schemas.openxmlformats.org/presentationml/2006/main" matchingName="Title and Content_yellow">
  <p:cSld name="1_Title and Content_yellow">
    <p:spTree>
      <p:nvGrpSpPr>
        <p:cNvPr id="1" name="Shape 39"/>
        <p:cNvGrpSpPr/>
        <p:nvPr/>
      </p:nvGrpSpPr>
      <p:grpSpPr>
        <a:xfrm>
          <a:off x="0" y="0"/>
          <a:ext cx="0" cy="0"/>
          <a:chOff x="0" y="0"/>
          <a:chExt cx="0" cy="0"/>
        </a:xfrm>
      </p:grpSpPr>
      <p:sp>
        <p:nvSpPr>
          <p:cNvPr id="40" name="Google Shape;40;p16"/>
          <p:cNvSpPr txBox="1">
            <a:spLocks noGrp="1"/>
          </p:cNvSpPr>
          <p:nvPr>
            <p:ph type="title"/>
          </p:nvPr>
        </p:nvSpPr>
        <p:spPr>
          <a:xfrm>
            <a:off x="1066800" y="1039521"/>
            <a:ext cx="100584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4000"/>
              <a:buFont typeface="Arial"/>
              <a:buNone/>
              <a:defRPr sz="4000" b="1">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1" name="Google Shape;41;p16"/>
          <p:cNvSpPr txBox="1">
            <a:spLocks noGrp="1"/>
          </p:cNvSpPr>
          <p:nvPr>
            <p:ph type="body" idx="1"/>
          </p:nvPr>
        </p:nvSpPr>
        <p:spPr>
          <a:xfrm>
            <a:off x="1066800" y="2506662"/>
            <a:ext cx="10058400" cy="3323692"/>
          </a:xfrm>
          <a:prstGeom prst="rect">
            <a:avLst/>
          </a:prstGeom>
          <a:noFill/>
          <a:ln>
            <a:noFill/>
          </a:ln>
        </p:spPr>
        <p:txBody>
          <a:bodyPr spcFirstLastPara="1" wrap="square" lIns="91425" tIns="45700" rIns="91425" bIns="45700" anchor="t" anchorCtr="0">
            <a:normAutofit/>
          </a:bodyPr>
          <a:lstStyle>
            <a:lvl1pPr marL="457200" lvl="0" indent="-406400" algn="l">
              <a:lnSpc>
                <a:spcPct val="110000"/>
              </a:lnSpc>
              <a:spcBef>
                <a:spcPts val="1000"/>
              </a:spcBef>
              <a:spcAft>
                <a:spcPts val="0"/>
              </a:spcAft>
              <a:buClr>
                <a:srgbClr val="595959"/>
              </a:buClr>
              <a:buSzPts val="2800"/>
              <a:buChar char="•"/>
              <a:defRPr>
                <a:latin typeface="Arial"/>
                <a:ea typeface="Arial"/>
                <a:cs typeface="Arial"/>
                <a:sym typeface="Arial"/>
              </a:defRPr>
            </a:lvl1pPr>
            <a:lvl2pPr marL="914400" lvl="1" indent="-381000" algn="l">
              <a:lnSpc>
                <a:spcPct val="110000"/>
              </a:lnSpc>
              <a:spcBef>
                <a:spcPts val="500"/>
              </a:spcBef>
              <a:spcAft>
                <a:spcPts val="0"/>
              </a:spcAft>
              <a:buClr>
                <a:srgbClr val="595959"/>
              </a:buClr>
              <a:buSzPts val="2400"/>
              <a:buChar char="•"/>
              <a:defRPr>
                <a:latin typeface="Arial"/>
                <a:ea typeface="Arial"/>
                <a:cs typeface="Arial"/>
                <a:sym typeface="Arial"/>
              </a:defRPr>
            </a:lvl2pPr>
            <a:lvl3pPr marL="1371600" lvl="2" indent="-355600" algn="l">
              <a:lnSpc>
                <a:spcPct val="110000"/>
              </a:lnSpc>
              <a:spcBef>
                <a:spcPts val="500"/>
              </a:spcBef>
              <a:spcAft>
                <a:spcPts val="0"/>
              </a:spcAft>
              <a:buClr>
                <a:srgbClr val="595959"/>
              </a:buClr>
              <a:buSzPts val="2000"/>
              <a:buChar char="•"/>
              <a:defRPr>
                <a:latin typeface="Arial"/>
                <a:ea typeface="Arial"/>
                <a:cs typeface="Arial"/>
                <a:sym typeface="Arial"/>
              </a:defRPr>
            </a:lvl3pPr>
            <a:lvl4pPr marL="1828800" lvl="3" indent="-342900" algn="l">
              <a:lnSpc>
                <a:spcPct val="110000"/>
              </a:lnSpc>
              <a:spcBef>
                <a:spcPts val="500"/>
              </a:spcBef>
              <a:spcAft>
                <a:spcPts val="0"/>
              </a:spcAft>
              <a:buClr>
                <a:srgbClr val="595959"/>
              </a:buClr>
              <a:buSzPts val="1800"/>
              <a:buChar char="•"/>
              <a:defRPr>
                <a:latin typeface="Arial"/>
                <a:ea typeface="Arial"/>
                <a:cs typeface="Arial"/>
                <a:sym typeface="Arial"/>
              </a:defRPr>
            </a:lvl4pPr>
            <a:lvl5pPr marL="2286000" lvl="4" indent="-342900" algn="l">
              <a:lnSpc>
                <a:spcPct val="110000"/>
              </a:lnSpc>
              <a:spcBef>
                <a:spcPts val="500"/>
              </a:spcBef>
              <a:spcAft>
                <a:spcPts val="0"/>
              </a:spcAft>
              <a:buClr>
                <a:srgbClr val="595959"/>
              </a:buClr>
              <a:buSzPts val="1800"/>
              <a:buChar char="•"/>
              <a:defRPr>
                <a:latin typeface="Arial"/>
                <a:ea typeface="Arial"/>
                <a:cs typeface="Arial"/>
                <a:sym typeface="Aria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2" name="Google Shape;42;p16"/>
          <p:cNvSpPr txBox="1">
            <a:spLocks noGrp="1"/>
          </p:cNvSpPr>
          <p:nvPr>
            <p:ph type="dt" idx="10"/>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16"/>
          <p:cNvSpPr txBox="1">
            <a:spLocks noGrp="1"/>
          </p:cNvSpPr>
          <p:nvPr>
            <p:ph type="ftr" idx="11"/>
          </p:nvPr>
        </p:nvSpPr>
        <p:spPr>
          <a:xfrm>
            <a:off x="1615045" y="6356350"/>
            <a:ext cx="6538356"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4" name="Google Shape;44;p16"/>
          <p:cNvSpPr txBox="1">
            <a:spLocks noGrp="1"/>
          </p:cNvSpPr>
          <p:nvPr>
            <p:ph type="sldNum" idx="12"/>
          </p:nvPr>
        </p:nvSpPr>
        <p:spPr>
          <a:xfrm>
            <a:off x="838200" y="6356350"/>
            <a:ext cx="586839" cy="365125"/>
          </a:xfrm>
          <a:prstGeom prst="rect">
            <a:avLst/>
          </a:prstGeom>
          <a:noFill/>
          <a:ln>
            <a:noFill/>
          </a:ln>
        </p:spPr>
        <p:txBody>
          <a:bodyPr spcFirstLastPara="1" wrap="square" lIns="91425" tIns="45700" rIns="91425" bIns="45700" anchor="ctr" anchorCtr="0">
            <a:noAutofit/>
          </a:bodyPr>
          <a:lstStyle>
            <a:lvl1pPr marL="0" marR="0" lvl="0" indent="0" algn="l">
              <a:lnSpc>
                <a:spcPct val="100000"/>
              </a:lnSpc>
              <a:spcBef>
                <a:spcPts val="0"/>
              </a:spcBef>
              <a:spcAft>
                <a:spcPts val="0"/>
              </a:spcAft>
              <a:buClr>
                <a:srgbClr val="000000"/>
              </a:buClr>
              <a:buSzPts val="1100"/>
              <a:buFont typeface="Arial"/>
              <a:buNone/>
              <a:defRPr sz="1100" b="0" i="0" u="none" strike="noStrike" cap="none">
                <a:solidFill>
                  <a:schemeClr val="accent1"/>
                </a:solidFill>
                <a:latin typeface="Arial"/>
                <a:ea typeface="Arial"/>
                <a:cs typeface="Arial"/>
                <a:sym typeface="Arial"/>
              </a:defRPr>
            </a:lvl1pPr>
            <a:lvl2pPr marL="0" marR="0" lvl="1" indent="0" algn="l">
              <a:lnSpc>
                <a:spcPct val="100000"/>
              </a:lnSpc>
              <a:spcBef>
                <a:spcPts val="0"/>
              </a:spcBef>
              <a:spcAft>
                <a:spcPts val="0"/>
              </a:spcAft>
              <a:buClr>
                <a:srgbClr val="000000"/>
              </a:buClr>
              <a:buSzPts val="1100"/>
              <a:buFont typeface="Arial"/>
              <a:buNone/>
              <a:defRPr sz="1100" b="0" i="0" u="none" strike="noStrike" cap="none">
                <a:solidFill>
                  <a:schemeClr val="accent1"/>
                </a:solidFill>
                <a:latin typeface="Arial"/>
                <a:ea typeface="Arial"/>
                <a:cs typeface="Arial"/>
                <a:sym typeface="Arial"/>
              </a:defRPr>
            </a:lvl2pPr>
            <a:lvl3pPr marL="0" marR="0" lvl="2" indent="0" algn="l">
              <a:lnSpc>
                <a:spcPct val="100000"/>
              </a:lnSpc>
              <a:spcBef>
                <a:spcPts val="0"/>
              </a:spcBef>
              <a:spcAft>
                <a:spcPts val="0"/>
              </a:spcAft>
              <a:buClr>
                <a:srgbClr val="000000"/>
              </a:buClr>
              <a:buSzPts val="1100"/>
              <a:buFont typeface="Arial"/>
              <a:buNone/>
              <a:defRPr sz="1100" b="0" i="0" u="none" strike="noStrike" cap="none">
                <a:solidFill>
                  <a:schemeClr val="accent1"/>
                </a:solidFill>
                <a:latin typeface="Arial"/>
                <a:ea typeface="Arial"/>
                <a:cs typeface="Arial"/>
                <a:sym typeface="Arial"/>
              </a:defRPr>
            </a:lvl3pPr>
            <a:lvl4pPr marL="0" marR="0" lvl="3" indent="0" algn="l">
              <a:lnSpc>
                <a:spcPct val="100000"/>
              </a:lnSpc>
              <a:spcBef>
                <a:spcPts val="0"/>
              </a:spcBef>
              <a:spcAft>
                <a:spcPts val="0"/>
              </a:spcAft>
              <a:buClr>
                <a:srgbClr val="000000"/>
              </a:buClr>
              <a:buSzPts val="1100"/>
              <a:buFont typeface="Arial"/>
              <a:buNone/>
              <a:defRPr sz="1100" b="0" i="0" u="none" strike="noStrike" cap="none">
                <a:solidFill>
                  <a:schemeClr val="accent1"/>
                </a:solidFill>
                <a:latin typeface="Arial"/>
                <a:ea typeface="Arial"/>
                <a:cs typeface="Arial"/>
                <a:sym typeface="Arial"/>
              </a:defRPr>
            </a:lvl4pPr>
            <a:lvl5pPr marL="0" marR="0" lvl="4" indent="0" algn="l">
              <a:lnSpc>
                <a:spcPct val="100000"/>
              </a:lnSpc>
              <a:spcBef>
                <a:spcPts val="0"/>
              </a:spcBef>
              <a:spcAft>
                <a:spcPts val="0"/>
              </a:spcAft>
              <a:buClr>
                <a:srgbClr val="000000"/>
              </a:buClr>
              <a:buSzPts val="1100"/>
              <a:buFont typeface="Arial"/>
              <a:buNone/>
              <a:defRPr sz="1100" b="0" i="0" u="none" strike="noStrike" cap="none">
                <a:solidFill>
                  <a:schemeClr val="accent1"/>
                </a:solidFill>
                <a:latin typeface="Arial"/>
                <a:ea typeface="Arial"/>
                <a:cs typeface="Arial"/>
                <a:sym typeface="Arial"/>
              </a:defRPr>
            </a:lvl5pPr>
            <a:lvl6pPr marL="0" marR="0" lvl="5" indent="0" algn="l">
              <a:lnSpc>
                <a:spcPct val="100000"/>
              </a:lnSpc>
              <a:spcBef>
                <a:spcPts val="0"/>
              </a:spcBef>
              <a:spcAft>
                <a:spcPts val="0"/>
              </a:spcAft>
              <a:buClr>
                <a:srgbClr val="000000"/>
              </a:buClr>
              <a:buSzPts val="1100"/>
              <a:buFont typeface="Arial"/>
              <a:buNone/>
              <a:defRPr sz="1100" b="0" i="0" u="none" strike="noStrike" cap="none">
                <a:solidFill>
                  <a:schemeClr val="accent1"/>
                </a:solidFill>
                <a:latin typeface="Arial"/>
                <a:ea typeface="Arial"/>
                <a:cs typeface="Arial"/>
                <a:sym typeface="Arial"/>
              </a:defRPr>
            </a:lvl6pPr>
            <a:lvl7pPr marL="0" marR="0" lvl="6" indent="0" algn="l">
              <a:lnSpc>
                <a:spcPct val="100000"/>
              </a:lnSpc>
              <a:spcBef>
                <a:spcPts val="0"/>
              </a:spcBef>
              <a:spcAft>
                <a:spcPts val="0"/>
              </a:spcAft>
              <a:buClr>
                <a:srgbClr val="000000"/>
              </a:buClr>
              <a:buSzPts val="1100"/>
              <a:buFont typeface="Arial"/>
              <a:buNone/>
              <a:defRPr sz="1100" b="0" i="0" u="none" strike="noStrike" cap="none">
                <a:solidFill>
                  <a:schemeClr val="accent1"/>
                </a:solidFill>
                <a:latin typeface="Arial"/>
                <a:ea typeface="Arial"/>
                <a:cs typeface="Arial"/>
                <a:sym typeface="Arial"/>
              </a:defRPr>
            </a:lvl7pPr>
            <a:lvl8pPr marL="0" marR="0" lvl="7" indent="0" algn="l">
              <a:lnSpc>
                <a:spcPct val="100000"/>
              </a:lnSpc>
              <a:spcBef>
                <a:spcPts val="0"/>
              </a:spcBef>
              <a:spcAft>
                <a:spcPts val="0"/>
              </a:spcAft>
              <a:buClr>
                <a:srgbClr val="000000"/>
              </a:buClr>
              <a:buSzPts val="1100"/>
              <a:buFont typeface="Arial"/>
              <a:buNone/>
              <a:defRPr sz="1100" b="0" i="0" u="none" strike="noStrike" cap="none">
                <a:solidFill>
                  <a:schemeClr val="accent1"/>
                </a:solidFill>
                <a:latin typeface="Arial"/>
                <a:ea typeface="Arial"/>
                <a:cs typeface="Arial"/>
                <a:sym typeface="Arial"/>
              </a:defRPr>
            </a:lvl8pPr>
            <a:lvl9pPr marL="0" marR="0" lvl="8" indent="0" algn="l">
              <a:lnSpc>
                <a:spcPct val="100000"/>
              </a:lnSpc>
              <a:spcBef>
                <a:spcPts val="0"/>
              </a:spcBef>
              <a:spcAft>
                <a:spcPts val="0"/>
              </a:spcAft>
              <a:buClr>
                <a:srgbClr val="000000"/>
              </a:buClr>
              <a:buSzPts val="1100"/>
              <a:buFont typeface="Arial"/>
              <a:buNone/>
              <a:defRPr sz="1100" b="0" i="0" u="none" strike="noStrike" cap="none">
                <a:solidFill>
                  <a:schemeClr val="accent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pic>
        <p:nvPicPr>
          <p:cNvPr id="45" name="Google Shape;45;p16"/>
          <p:cNvPicPr preferRelativeResize="0"/>
          <p:nvPr/>
        </p:nvPicPr>
        <p:blipFill rotWithShape="1">
          <a:blip r:embed="rId2">
            <a:alphaModFix/>
          </a:blip>
          <a:srcRect l="32638" b="32710"/>
          <a:stretch/>
        </p:blipFill>
        <p:spPr>
          <a:xfrm rot="5400000">
            <a:off x="-1264" y="1263"/>
            <a:ext cx="2377591" cy="2375064"/>
          </a:xfrm>
          <a:prstGeom prst="rect">
            <a:avLst/>
          </a:prstGeom>
          <a:noFill/>
          <a:ln>
            <a:noFill/>
          </a:ln>
        </p:spPr>
      </p:pic>
      <p:pic>
        <p:nvPicPr>
          <p:cNvPr id="46" name="Google Shape;46;p16"/>
          <p:cNvPicPr preferRelativeResize="0"/>
          <p:nvPr/>
        </p:nvPicPr>
        <p:blipFill rotWithShape="1">
          <a:blip r:embed="rId2">
            <a:alphaModFix/>
          </a:blip>
          <a:srcRect t="33159" r="32571"/>
          <a:stretch/>
        </p:blipFill>
        <p:spPr>
          <a:xfrm rot="5400000">
            <a:off x="9822399" y="4488399"/>
            <a:ext cx="2379968" cy="2359234"/>
          </a:xfrm>
          <a:prstGeom prst="rect">
            <a:avLst/>
          </a:prstGeom>
          <a:noFill/>
          <a:ln>
            <a:noFill/>
          </a:ln>
        </p:spPr>
      </p:pic>
    </p:spTree>
    <p:extLst>
      <p:ext uri="{BB962C8B-B14F-4D97-AF65-F5344CB8AC3E}">
        <p14:creationId xmlns:p14="http://schemas.microsoft.com/office/powerpoint/2010/main" val="731424806"/>
      </p:ext>
    </p:extLst>
  </p:cSld>
  <p:clrMapOvr>
    <a:masterClrMapping/>
  </p:clrMapOvr>
  <p:extLst>
    <p:ext uri="{DCECCB84-F9BA-43D5-87BE-67443E8EF086}">
      <p15:sldGuideLst xmlns:p15="http://schemas.microsoft.com/office/powerpoint/2012/main">
        <p15:guide id="1" orient="horz" pos="384">
          <p15:clr>
            <a:srgbClr val="FBAE40"/>
          </p15:clr>
        </p15:guide>
        <p15:guide id="2" pos="384">
          <p15:clr>
            <a:srgbClr val="FBAE40"/>
          </p15:clr>
        </p15:guide>
        <p15:guide id="3" pos="7296">
          <p15:clr>
            <a:srgbClr val="FBAE40"/>
          </p15:clr>
        </p15:guide>
        <p15:guide id="4" orient="horz" pos="3936">
          <p15:clr>
            <a:srgbClr val="FBAE40"/>
          </p15:clr>
        </p15:guide>
        <p15:guide id="5" pos="672">
          <p15:clr>
            <a:srgbClr val="FBAE40"/>
          </p15:clr>
        </p15:guide>
        <p15:guide id="6" pos="7008">
          <p15:clr>
            <a:srgbClr val="FBAE40"/>
          </p15:clr>
        </p15:guide>
        <p15:guide id="7" orient="horz" pos="648">
          <p15:clr>
            <a:srgbClr val="FBAE40"/>
          </p15:clr>
        </p15:guide>
        <p15:guide id="8" orient="horz" pos="2904">
          <p15:clr>
            <a:srgbClr val="FBAE40"/>
          </p15:clr>
        </p15:guide>
        <p15:guide id="9" orient="horz" pos="3672">
          <p15:clr>
            <a:srgbClr val="FBAE40"/>
          </p15:clr>
        </p15:guide>
      </p15:sldGuideLst>
    </p:ext>
  </p:extLst>
</p:sldLayout>
</file>

<file path=ppt/slideLayouts/slideLayout31.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104900" y="704088"/>
            <a:ext cx="9067800" cy="1143000"/>
          </a:xfrm>
        </p:spPr>
        <p:txBody>
          <a:bodyPr/>
          <a:lstStyle/>
          <a:p>
            <a:r>
              <a:rPr kumimoji="0" lang="en-US"/>
              <a:t>Click to edit Master title style</a:t>
            </a:r>
          </a:p>
        </p:txBody>
      </p:sp>
      <p:sp>
        <p:nvSpPr>
          <p:cNvPr id="3" name="Content Placeholder 2"/>
          <p:cNvSpPr>
            <a:spLocks noGrp="1"/>
          </p:cNvSpPr>
          <p:nvPr>
            <p:ph sz="half" idx="1" hasCustomPrompt="1"/>
          </p:nvPr>
        </p:nvSpPr>
        <p:spPr>
          <a:xfrm>
            <a:off x="1122547" y="1920085"/>
            <a:ext cx="4389120" cy="4434840"/>
          </a:xfrm>
        </p:spPr>
        <p:txBody>
          <a:bodyPr/>
          <a:lstStyle>
            <a:lvl1pPr>
              <a:buClr>
                <a:schemeClr val="accent3">
                  <a:lumMod val="50000"/>
                </a:schemeClr>
              </a:buClr>
              <a:defRPr sz="2400"/>
            </a:lvl1pPr>
            <a:lvl2pPr>
              <a:buClr>
                <a:schemeClr val="accent1">
                  <a:lumMod val="50000"/>
                </a:schemeClr>
              </a:buClr>
              <a:defRPr sz="2400"/>
            </a:lvl2pPr>
            <a:lvl3pPr>
              <a:buClr>
                <a:schemeClr val="accent2">
                  <a:lumMod val="50000"/>
                </a:schemeClr>
              </a:buClr>
              <a:defRPr sz="2000"/>
            </a:lvl3pPr>
            <a:lvl4pPr>
              <a:buClr>
                <a:schemeClr val="accent3">
                  <a:lumMod val="50000"/>
                </a:schemeClr>
              </a:buClr>
              <a:defRPr sz="1800"/>
            </a:lvl4pPr>
            <a:lvl5pPr>
              <a:buClr>
                <a:schemeClr val="accent4">
                  <a:lumMod val="50000"/>
                </a:schemeClr>
              </a:buClr>
              <a:defRPr sz="1800"/>
            </a:lvl5pPr>
            <a:lvl6pPr>
              <a:buClr>
                <a:schemeClr val="accent5">
                  <a:lumMod val="50000"/>
                </a:schemeClr>
              </a:buClr>
              <a:defRPr/>
            </a:lvl6pPr>
            <a:lvl7pPr>
              <a:buClr>
                <a:schemeClr val="accent6">
                  <a:lumMod val="50000"/>
                </a:schemeClr>
              </a:buClr>
              <a:defRPr/>
            </a:lvl7pPr>
            <a:lvl8pPr>
              <a:buClr>
                <a:schemeClr val="tx2"/>
              </a:buClr>
              <a:defRPr/>
            </a:lvl8pPr>
            <a:lvl9pPr>
              <a:buClr>
                <a:schemeClr val="tx2"/>
              </a:buClr>
              <a:defRPr/>
            </a:lvl9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p>
        </p:txBody>
      </p:sp>
      <p:sp>
        <p:nvSpPr>
          <p:cNvPr id="4" name="Content Placeholder 3"/>
          <p:cNvSpPr>
            <a:spLocks noGrp="1"/>
          </p:cNvSpPr>
          <p:nvPr>
            <p:ph sz="half" idx="2" hasCustomPrompt="1"/>
          </p:nvPr>
        </p:nvSpPr>
        <p:spPr>
          <a:xfrm>
            <a:off x="5783580" y="1920085"/>
            <a:ext cx="4389120" cy="4434840"/>
          </a:xfrm>
        </p:spPr>
        <p:txBody>
          <a:bodyPr/>
          <a:lstStyle>
            <a:lvl1pPr>
              <a:buClr>
                <a:schemeClr val="accent3">
                  <a:lumMod val="50000"/>
                </a:schemeClr>
              </a:buClr>
              <a:defRPr sz="2400"/>
            </a:lvl1pPr>
            <a:lvl2pPr>
              <a:buClr>
                <a:schemeClr val="accent1">
                  <a:lumMod val="50000"/>
                </a:schemeClr>
              </a:buClr>
              <a:defRPr sz="2400"/>
            </a:lvl2pPr>
            <a:lvl3pPr>
              <a:buClr>
                <a:schemeClr val="accent2">
                  <a:lumMod val="50000"/>
                </a:schemeClr>
              </a:buClr>
              <a:defRPr sz="2000"/>
            </a:lvl3pPr>
            <a:lvl4pPr>
              <a:buClr>
                <a:schemeClr val="accent3">
                  <a:lumMod val="50000"/>
                </a:schemeClr>
              </a:buClr>
              <a:defRPr sz="1800"/>
            </a:lvl4pPr>
            <a:lvl5pPr>
              <a:buClr>
                <a:schemeClr val="accent4">
                  <a:lumMod val="50000"/>
                </a:schemeClr>
              </a:buClr>
              <a:defRPr sz="1800"/>
            </a:lvl5pPr>
            <a:lvl6pPr>
              <a:buClr>
                <a:schemeClr val="accent5">
                  <a:lumMod val="50000"/>
                </a:schemeClr>
              </a:buClr>
              <a:defRPr/>
            </a:lvl6pPr>
            <a:lvl7pPr>
              <a:buClr>
                <a:schemeClr val="accent6">
                  <a:lumMod val="50000"/>
                </a:schemeClr>
              </a:buClr>
              <a:defRPr/>
            </a:lvl7pPr>
            <a:lvl8pPr>
              <a:defRPr/>
            </a:lvl8pPr>
            <a:lvl9pPr>
              <a:defRPr/>
            </a:lvl9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p>
        </p:txBody>
      </p:sp>
      <p:sp>
        <p:nvSpPr>
          <p:cNvPr id="5" name="Date Placeholder 4"/>
          <p:cNvSpPr>
            <a:spLocks noGrp="1"/>
          </p:cNvSpPr>
          <p:nvPr>
            <p:ph type="dt" sz="half" idx="10"/>
          </p:nvPr>
        </p:nvSpPr>
        <p:spPr/>
        <p:txBody>
          <a:bodyPr/>
          <a:lstStyle/>
          <a:p>
            <a:fld id="{290691E0-6248-44D5-A750-839F2D339198}" type="datetime1">
              <a:rPr lang="en-US" smtClean="0"/>
              <a:t>9/13/23</a:t>
            </a:fld>
            <a:endParaRPr lang="en-US"/>
          </a:p>
        </p:txBody>
      </p:sp>
      <p:sp>
        <p:nvSpPr>
          <p:cNvPr id="6" name="Footer Placeholder 5"/>
          <p:cNvSpPr>
            <a:spLocks noGrp="1"/>
          </p:cNvSpPr>
          <p:nvPr>
            <p:ph type="ftr" sz="quarter" idx="11"/>
          </p:nvPr>
        </p:nvSpPr>
        <p:spPr/>
        <p:txBody>
          <a:bodyPr/>
          <a:lstStyle/>
          <a:p>
            <a:r>
              <a:rPr lang="en-US"/>
              <a:t>Add a footer</a:t>
            </a:r>
          </a:p>
        </p:txBody>
      </p:sp>
      <p:sp>
        <p:nvSpPr>
          <p:cNvPr id="7" name="Slide Number Placeholder 6"/>
          <p:cNvSpPr>
            <a:spLocks noGrp="1"/>
          </p:cNvSpPr>
          <p:nvPr>
            <p:ph type="sldNum" sz="quarter" idx="12"/>
          </p:nvPr>
        </p:nvSpPr>
        <p:spPr/>
        <p:txBody>
          <a:bodyPr/>
          <a:lstStyle/>
          <a:p>
            <a:fld id="{401CF334-2D5C-4859-84A6-CA7E6E43FAEB}" type="slidenum">
              <a:rPr lang="en-US" smtClean="0"/>
              <a:t>‹#›</a:t>
            </a:fld>
            <a:endParaRPr lang="en-US"/>
          </a:p>
        </p:txBody>
      </p:sp>
    </p:spTree>
    <p:extLst>
      <p:ext uri="{BB962C8B-B14F-4D97-AF65-F5344CB8AC3E}">
        <p14:creationId xmlns:p14="http://schemas.microsoft.com/office/powerpoint/2010/main" val="1170433624"/>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B718EB-C276-DB4B-949E-83F8B21B9554}"/>
              </a:ext>
            </a:extLst>
          </p:cNvPr>
          <p:cNvSpPr>
            <a:spLocks noGrp="1"/>
          </p:cNvSpPr>
          <p:nvPr>
            <p:ph type="ctrTitle"/>
          </p:nvPr>
        </p:nvSpPr>
        <p:spPr>
          <a:xfrm>
            <a:off x="1524000" y="1122363"/>
            <a:ext cx="9144000" cy="2387600"/>
          </a:xfrm>
        </p:spPr>
        <p:txBody>
          <a:bodyPr anchor="b">
            <a:normAutofit/>
          </a:bodyPr>
          <a:lstStyle>
            <a:lvl1pPr algn="ctr">
              <a:defRPr sz="4800"/>
            </a:lvl1pPr>
          </a:lstStyle>
          <a:p>
            <a:r>
              <a:rPr lang="en-US"/>
              <a:t>Click to edit Master title style</a:t>
            </a:r>
          </a:p>
        </p:txBody>
      </p:sp>
      <p:sp>
        <p:nvSpPr>
          <p:cNvPr id="3" name="Subtitle 2">
            <a:extLst>
              <a:ext uri="{FF2B5EF4-FFF2-40B4-BE49-F238E27FC236}">
                <a16:creationId xmlns:a16="http://schemas.microsoft.com/office/drawing/2014/main" id="{D7544D6D-C50F-224D-AF24-7F47294BF20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3680E04-06C7-E14E-967A-242AEC12EADF}"/>
              </a:ext>
            </a:extLst>
          </p:cNvPr>
          <p:cNvSpPr>
            <a:spLocks noGrp="1"/>
          </p:cNvSpPr>
          <p:nvPr>
            <p:ph type="dt" sz="half" idx="10"/>
          </p:nvPr>
        </p:nvSpPr>
        <p:spPr>
          <a:xfrm>
            <a:off x="8610600" y="6356350"/>
            <a:ext cx="2743200" cy="365125"/>
          </a:xfrm>
          <a:prstGeom prst="rect">
            <a:avLst/>
          </a:prstGeom>
        </p:spPr>
        <p:txBody>
          <a:bodyPr/>
          <a:lstStyle/>
          <a:p>
            <a:fld id="{D594A59D-D2DC-AE42-94BD-B03B01995A3E}" type="datetime1">
              <a:rPr lang="en-US" smtClean="0"/>
              <a:t>9/13/23</a:t>
            </a:fld>
            <a:endParaRPr lang="en-US"/>
          </a:p>
        </p:txBody>
      </p:sp>
      <p:sp>
        <p:nvSpPr>
          <p:cNvPr id="5" name="Footer Placeholder 4">
            <a:extLst>
              <a:ext uri="{FF2B5EF4-FFF2-40B4-BE49-F238E27FC236}">
                <a16:creationId xmlns:a16="http://schemas.microsoft.com/office/drawing/2014/main" id="{B70E99D9-CBF7-284C-864F-58BF74E3F161}"/>
              </a:ext>
            </a:extLst>
          </p:cNvPr>
          <p:cNvSpPr>
            <a:spLocks noGrp="1"/>
          </p:cNvSpPr>
          <p:nvPr>
            <p:ph type="ftr" sz="quarter" idx="11"/>
          </p:nvPr>
        </p:nvSpPr>
        <p:spPr/>
        <p:txBody>
          <a:bodyPr/>
          <a:lstStyle/>
          <a:p>
            <a:r>
              <a:rPr lang="en-US"/>
              <a:t>Accelerator</a:t>
            </a:r>
          </a:p>
        </p:txBody>
      </p:sp>
      <p:sp>
        <p:nvSpPr>
          <p:cNvPr id="6" name="Slide Number Placeholder 5">
            <a:extLst>
              <a:ext uri="{FF2B5EF4-FFF2-40B4-BE49-F238E27FC236}">
                <a16:creationId xmlns:a16="http://schemas.microsoft.com/office/drawing/2014/main" id="{8C86CC35-0CDC-2041-9286-BFA868CCB65A}"/>
              </a:ext>
            </a:extLst>
          </p:cNvPr>
          <p:cNvSpPr>
            <a:spLocks noGrp="1"/>
          </p:cNvSpPr>
          <p:nvPr>
            <p:ph type="sldNum" sz="quarter" idx="12"/>
          </p:nvPr>
        </p:nvSpPr>
        <p:spPr/>
        <p:txBody>
          <a:bodyPr/>
          <a:lstStyle/>
          <a:p>
            <a:fld id="{DAE2D3AD-BCBE-BC40-B204-FB6BA614F058}" type="slidenum">
              <a:rPr lang="en-US" smtClean="0"/>
              <a:t>‹#›</a:t>
            </a:fld>
            <a:endParaRPr lang="en-US"/>
          </a:p>
        </p:txBody>
      </p:sp>
    </p:spTree>
    <p:extLst>
      <p:ext uri="{BB962C8B-B14F-4D97-AF65-F5344CB8AC3E}">
        <p14:creationId xmlns:p14="http://schemas.microsoft.com/office/powerpoint/2010/main" val="3973482418"/>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itle" preserve="1">
  <p:cSld name="Title Slide_patterne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B718EB-C276-DB4B-949E-83F8B21B9554}"/>
              </a:ext>
            </a:extLst>
          </p:cNvPr>
          <p:cNvSpPr>
            <a:spLocks noGrp="1"/>
          </p:cNvSpPr>
          <p:nvPr>
            <p:ph type="ctrTitle"/>
          </p:nvPr>
        </p:nvSpPr>
        <p:spPr>
          <a:xfrm>
            <a:off x="1028700" y="1367303"/>
            <a:ext cx="8257803" cy="2387600"/>
          </a:xfrm>
        </p:spPr>
        <p:txBody>
          <a:bodyPr anchor="b">
            <a:normAutofit/>
          </a:bodyPr>
          <a:lstStyle>
            <a:lvl1pPr algn="l">
              <a:defRPr sz="4800" b="1"/>
            </a:lvl1pPr>
          </a:lstStyle>
          <a:p>
            <a:endParaRPr lang="en-US"/>
          </a:p>
        </p:txBody>
      </p:sp>
      <p:sp>
        <p:nvSpPr>
          <p:cNvPr id="3" name="Subtitle 2">
            <a:extLst>
              <a:ext uri="{FF2B5EF4-FFF2-40B4-BE49-F238E27FC236}">
                <a16:creationId xmlns:a16="http://schemas.microsoft.com/office/drawing/2014/main" id="{D7544D6D-C50F-224D-AF24-7F47294BF20E}"/>
              </a:ext>
            </a:extLst>
          </p:cNvPr>
          <p:cNvSpPr>
            <a:spLocks noGrp="1"/>
          </p:cNvSpPr>
          <p:nvPr>
            <p:ph type="subTitle" idx="1"/>
          </p:nvPr>
        </p:nvSpPr>
        <p:spPr>
          <a:xfrm>
            <a:off x="1028700" y="3846978"/>
            <a:ext cx="8257803" cy="954966"/>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a:p>
        </p:txBody>
      </p:sp>
      <p:cxnSp>
        <p:nvCxnSpPr>
          <p:cNvPr id="14" name="Straight Connector 13">
            <a:extLst>
              <a:ext uri="{FF2B5EF4-FFF2-40B4-BE49-F238E27FC236}">
                <a16:creationId xmlns:a16="http://schemas.microsoft.com/office/drawing/2014/main" id="{75D33397-DFEB-E445-AC2C-7F969419E383}"/>
              </a:ext>
            </a:extLst>
          </p:cNvPr>
          <p:cNvCxnSpPr/>
          <p:nvPr userDrawn="1"/>
        </p:nvCxnSpPr>
        <p:spPr>
          <a:xfrm>
            <a:off x="0" y="5218176"/>
            <a:ext cx="12192000" cy="0"/>
          </a:xfrm>
          <a:prstGeom prst="line">
            <a:avLst/>
          </a:prstGeom>
          <a:ln w="381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pic>
        <p:nvPicPr>
          <p:cNvPr id="20" name="Picture 19">
            <a:extLst>
              <a:ext uri="{FF2B5EF4-FFF2-40B4-BE49-F238E27FC236}">
                <a16:creationId xmlns:a16="http://schemas.microsoft.com/office/drawing/2014/main" id="{4E38386B-F2FC-424F-A0B8-6BB928BF6299}"/>
              </a:ext>
            </a:extLst>
          </p:cNvPr>
          <p:cNvPicPr>
            <a:picLocks noChangeAspect="1"/>
          </p:cNvPicPr>
          <p:nvPr userDrawn="1"/>
        </p:nvPicPr>
        <p:blipFill rotWithShape="1">
          <a:blip r:embed="rId2"/>
          <a:srcRect t="22925" r="23400"/>
          <a:stretch/>
        </p:blipFill>
        <p:spPr>
          <a:xfrm rot="5400000">
            <a:off x="9780848" y="2807019"/>
            <a:ext cx="2403696" cy="2418608"/>
          </a:xfrm>
          <a:prstGeom prst="rect">
            <a:avLst/>
          </a:prstGeom>
        </p:spPr>
      </p:pic>
      <p:pic>
        <p:nvPicPr>
          <p:cNvPr id="22" name="Picture 21">
            <a:extLst>
              <a:ext uri="{FF2B5EF4-FFF2-40B4-BE49-F238E27FC236}">
                <a16:creationId xmlns:a16="http://schemas.microsoft.com/office/drawing/2014/main" id="{A8A195A7-E056-BD45-9CF0-E9435AD18207}"/>
              </a:ext>
            </a:extLst>
          </p:cNvPr>
          <p:cNvPicPr>
            <a:picLocks noChangeAspect="1"/>
          </p:cNvPicPr>
          <p:nvPr userDrawn="1"/>
        </p:nvPicPr>
        <p:blipFill>
          <a:blip r:embed="rId3"/>
          <a:stretch>
            <a:fillRect/>
          </a:stretch>
        </p:blipFill>
        <p:spPr>
          <a:xfrm rot="16200000">
            <a:off x="10521361" y="1179979"/>
            <a:ext cx="1670639" cy="1670639"/>
          </a:xfrm>
          <a:prstGeom prst="rect">
            <a:avLst/>
          </a:prstGeom>
        </p:spPr>
      </p:pic>
      <p:pic>
        <p:nvPicPr>
          <p:cNvPr id="24" name="Picture 23">
            <a:extLst>
              <a:ext uri="{FF2B5EF4-FFF2-40B4-BE49-F238E27FC236}">
                <a16:creationId xmlns:a16="http://schemas.microsoft.com/office/drawing/2014/main" id="{8FB31044-29A9-A44D-8670-486F87742CF8}"/>
              </a:ext>
            </a:extLst>
          </p:cNvPr>
          <p:cNvPicPr>
            <a:picLocks noChangeAspect="1"/>
          </p:cNvPicPr>
          <p:nvPr userDrawn="1"/>
        </p:nvPicPr>
        <p:blipFill rotWithShape="1">
          <a:blip r:embed="rId4"/>
          <a:srcRect l="29370"/>
          <a:stretch/>
        </p:blipFill>
        <p:spPr>
          <a:xfrm rot="5400000">
            <a:off x="10766690" y="-245330"/>
            <a:ext cx="1179979" cy="1670639"/>
          </a:xfrm>
          <a:prstGeom prst="rect">
            <a:avLst/>
          </a:prstGeom>
        </p:spPr>
      </p:pic>
    </p:spTree>
    <p:extLst>
      <p:ext uri="{BB962C8B-B14F-4D97-AF65-F5344CB8AC3E}">
        <p14:creationId xmlns:p14="http://schemas.microsoft.com/office/powerpoint/2010/main" val="683305461"/>
      </p:ext>
    </p:extLst>
  </p:cSld>
  <p:clrMapOvr>
    <a:masterClrMapping/>
  </p:clrMapOvr>
  <p:extLst>
    <p:ext uri="{DCECCB84-F9BA-43D5-87BE-67443E8EF086}">
      <p15:sldGuideLst xmlns:p15="http://schemas.microsoft.com/office/powerpoint/2012/main">
        <p15:guide id="1" pos="384">
          <p15:clr>
            <a:srgbClr val="FBAE40"/>
          </p15:clr>
        </p15:guide>
        <p15:guide id="2" orient="horz" pos="2160">
          <p15:clr>
            <a:srgbClr val="FBAE40"/>
          </p15:clr>
        </p15:guide>
        <p15:guide id="3" pos="648">
          <p15:clr>
            <a:srgbClr val="FBAE40"/>
          </p15:clr>
        </p15:guide>
      </p15:sldGuideLst>
    </p:ext>
  </p:extLst>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2_Title Slide_patterne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B718EB-C276-DB4B-949E-83F8B21B9554}"/>
              </a:ext>
            </a:extLst>
          </p:cNvPr>
          <p:cNvSpPr>
            <a:spLocks noGrp="1"/>
          </p:cNvSpPr>
          <p:nvPr>
            <p:ph type="ctrTitle"/>
          </p:nvPr>
        </p:nvSpPr>
        <p:spPr>
          <a:xfrm>
            <a:off x="1028700" y="1367303"/>
            <a:ext cx="8257803" cy="2387600"/>
          </a:xfrm>
        </p:spPr>
        <p:txBody>
          <a:bodyPr anchor="b">
            <a:normAutofit/>
          </a:bodyPr>
          <a:lstStyle>
            <a:lvl1pPr algn="l">
              <a:defRPr sz="4800" b="1"/>
            </a:lvl1pPr>
          </a:lstStyle>
          <a:p>
            <a:endParaRPr lang="en-US"/>
          </a:p>
        </p:txBody>
      </p:sp>
      <p:sp>
        <p:nvSpPr>
          <p:cNvPr id="3" name="Subtitle 2">
            <a:extLst>
              <a:ext uri="{FF2B5EF4-FFF2-40B4-BE49-F238E27FC236}">
                <a16:creationId xmlns:a16="http://schemas.microsoft.com/office/drawing/2014/main" id="{D7544D6D-C50F-224D-AF24-7F47294BF20E}"/>
              </a:ext>
            </a:extLst>
          </p:cNvPr>
          <p:cNvSpPr>
            <a:spLocks noGrp="1"/>
          </p:cNvSpPr>
          <p:nvPr>
            <p:ph type="subTitle" idx="1"/>
          </p:nvPr>
        </p:nvSpPr>
        <p:spPr>
          <a:xfrm>
            <a:off x="1028700" y="3846978"/>
            <a:ext cx="8257803" cy="954966"/>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a:p>
        </p:txBody>
      </p:sp>
      <p:pic>
        <p:nvPicPr>
          <p:cNvPr id="22" name="Picture 21">
            <a:extLst>
              <a:ext uri="{FF2B5EF4-FFF2-40B4-BE49-F238E27FC236}">
                <a16:creationId xmlns:a16="http://schemas.microsoft.com/office/drawing/2014/main" id="{A8A195A7-E056-BD45-9CF0-E9435AD18207}"/>
              </a:ext>
            </a:extLst>
          </p:cNvPr>
          <p:cNvPicPr>
            <a:picLocks noChangeAspect="1"/>
          </p:cNvPicPr>
          <p:nvPr userDrawn="1"/>
        </p:nvPicPr>
        <p:blipFill>
          <a:blip r:embed="rId2"/>
          <a:stretch>
            <a:fillRect/>
          </a:stretch>
        </p:blipFill>
        <p:spPr>
          <a:xfrm rot="16200000">
            <a:off x="9876131" y="1503955"/>
            <a:ext cx="2129331" cy="2129331"/>
          </a:xfrm>
          <a:prstGeom prst="rect">
            <a:avLst/>
          </a:prstGeom>
        </p:spPr>
      </p:pic>
      <p:pic>
        <p:nvPicPr>
          <p:cNvPr id="24" name="Picture 23">
            <a:extLst>
              <a:ext uri="{FF2B5EF4-FFF2-40B4-BE49-F238E27FC236}">
                <a16:creationId xmlns:a16="http://schemas.microsoft.com/office/drawing/2014/main" id="{8FB31044-29A9-A44D-8670-486F87742CF8}"/>
              </a:ext>
            </a:extLst>
          </p:cNvPr>
          <p:cNvPicPr>
            <a:picLocks noChangeAspect="1"/>
          </p:cNvPicPr>
          <p:nvPr userDrawn="1"/>
        </p:nvPicPr>
        <p:blipFill rotWithShape="1">
          <a:blip r:embed="rId3"/>
          <a:srcRect l="29370"/>
          <a:stretch/>
        </p:blipFill>
        <p:spPr>
          <a:xfrm rot="5400000">
            <a:off x="10188817" y="-312688"/>
            <a:ext cx="1503955" cy="2129331"/>
          </a:xfrm>
          <a:prstGeom prst="rect">
            <a:avLst/>
          </a:prstGeom>
        </p:spPr>
      </p:pic>
      <p:pic>
        <p:nvPicPr>
          <p:cNvPr id="10" name="Picture 9">
            <a:extLst>
              <a:ext uri="{FF2B5EF4-FFF2-40B4-BE49-F238E27FC236}">
                <a16:creationId xmlns:a16="http://schemas.microsoft.com/office/drawing/2014/main" id="{CAC241D6-B7C8-9C44-B7B5-7F457B7DBCE9}"/>
              </a:ext>
            </a:extLst>
          </p:cNvPr>
          <p:cNvPicPr>
            <a:picLocks noChangeAspect="1"/>
          </p:cNvPicPr>
          <p:nvPr userDrawn="1"/>
        </p:nvPicPr>
        <p:blipFill rotWithShape="1">
          <a:blip r:embed="rId4"/>
          <a:srcRect l="16484" b="17595"/>
          <a:stretch/>
        </p:blipFill>
        <p:spPr>
          <a:xfrm rot="16200000">
            <a:off x="8988736" y="3654735"/>
            <a:ext cx="3224713" cy="3181815"/>
          </a:xfrm>
          <a:prstGeom prst="rect">
            <a:avLst/>
          </a:prstGeom>
        </p:spPr>
      </p:pic>
    </p:spTree>
    <p:extLst>
      <p:ext uri="{BB962C8B-B14F-4D97-AF65-F5344CB8AC3E}">
        <p14:creationId xmlns:p14="http://schemas.microsoft.com/office/powerpoint/2010/main" val="910303215"/>
      </p:ext>
    </p:extLst>
  </p:cSld>
  <p:clrMapOvr>
    <a:masterClrMapping/>
  </p:clrMapOvr>
  <p:extLst>
    <p:ext uri="{DCECCB84-F9BA-43D5-87BE-67443E8EF086}">
      <p15:sldGuideLst xmlns:p15="http://schemas.microsoft.com/office/powerpoint/2012/main">
        <p15:guide id="1" pos="384">
          <p15:clr>
            <a:srgbClr val="FBAE40"/>
          </p15:clr>
        </p15:guide>
        <p15:guide id="2" orient="horz" pos="2160">
          <p15:clr>
            <a:srgbClr val="FBAE40"/>
          </p15:clr>
        </p15:guide>
        <p15:guide id="3" pos="648">
          <p15:clr>
            <a:srgbClr val="FBAE40"/>
          </p15:clr>
        </p15:guide>
      </p15:sldGuideLst>
    </p:ext>
  </p:extLst>
</p:sldLayout>
</file>

<file path=ppt/slideLayouts/slideLayout35.xml><?xml version="1.0" encoding="utf-8"?>
<p:sldLayout xmlns:a="http://schemas.openxmlformats.org/drawingml/2006/main" xmlns:r="http://schemas.openxmlformats.org/officeDocument/2006/relationships" xmlns:p="http://schemas.openxmlformats.org/presentationml/2006/main" type="title" preserve="1">
  <p:cSld name="1_Title Slide_patterne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B718EB-C276-DB4B-949E-83F8B21B9554}"/>
              </a:ext>
            </a:extLst>
          </p:cNvPr>
          <p:cNvSpPr>
            <a:spLocks noGrp="1"/>
          </p:cNvSpPr>
          <p:nvPr>
            <p:ph type="ctrTitle"/>
          </p:nvPr>
        </p:nvSpPr>
        <p:spPr>
          <a:xfrm>
            <a:off x="1028700" y="1639823"/>
            <a:ext cx="10548834" cy="2115080"/>
          </a:xfrm>
        </p:spPr>
        <p:txBody>
          <a:bodyPr anchor="b">
            <a:normAutofit/>
          </a:bodyPr>
          <a:lstStyle>
            <a:lvl1pPr algn="l">
              <a:defRPr sz="4800" b="1"/>
            </a:lvl1pPr>
          </a:lstStyle>
          <a:p>
            <a:endParaRPr lang="en-US"/>
          </a:p>
        </p:txBody>
      </p:sp>
      <p:sp>
        <p:nvSpPr>
          <p:cNvPr id="3" name="Subtitle 2">
            <a:extLst>
              <a:ext uri="{FF2B5EF4-FFF2-40B4-BE49-F238E27FC236}">
                <a16:creationId xmlns:a16="http://schemas.microsoft.com/office/drawing/2014/main" id="{D7544D6D-C50F-224D-AF24-7F47294BF20E}"/>
              </a:ext>
            </a:extLst>
          </p:cNvPr>
          <p:cNvSpPr>
            <a:spLocks noGrp="1"/>
          </p:cNvSpPr>
          <p:nvPr>
            <p:ph type="subTitle" idx="1"/>
          </p:nvPr>
        </p:nvSpPr>
        <p:spPr>
          <a:xfrm>
            <a:off x="1028700" y="3846978"/>
            <a:ext cx="10548834" cy="954966"/>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a:p>
        </p:txBody>
      </p:sp>
      <p:cxnSp>
        <p:nvCxnSpPr>
          <p:cNvPr id="14" name="Straight Connector 13">
            <a:extLst>
              <a:ext uri="{FF2B5EF4-FFF2-40B4-BE49-F238E27FC236}">
                <a16:creationId xmlns:a16="http://schemas.microsoft.com/office/drawing/2014/main" id="{75D33397-DFEB-E445-AC2C-7F969419E383}"/>
              </a:ext>
            </a:extLst>
          </p:cNvPr>
          <p:cNvCxnSpPr/>
          <p:nvPr userDrawn="1"/>
        </p:nvCxnSpPr>
        <p:spPr>
          <a:xfrm>
            <a:off x="0" y="5218176"/>
            <a:ext cx="12192000" cy="0"/>
          </a:xfrm>
          <a:prstGeom prst="line">
            <a:avLst/>
          </a:prstGeom>
          <a:ln w="381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pic>
        <p:nvPicPr>
          <p:cNvPr id="5" name="Picture 4">
            <a:extLst>
              <a:ext uri="{FF2B5EF4-FFF2-40B4-BE49-F238E27FC236}">
                <a16:creationId xmlns:a16="http://schemas.microsoft.com/office/drawing/2014/main" id="{077C5EAB-D4E1-1F44-BC91-DBA36F55DE25}"/>
              </a:ext>
            </a:extLst>
          </p:cNvPr>
          <p:cNvPicPr>
            <a:picLocks noChangeAspect="1"/>
          </p:cNvPicPr>
          <p:nvPr userDrawn="1"/>
        </p:nvPicPr>
        <p:blipFill>
          <a:blip r:embed="rId2"/>
          <a:stretch>
            <a:fillRect/>
          </a:stretch>
        </p:blipFill>
        <p:spPr>
          <a:xfrm>
            <a:off x="8618434" y="495766"/>
            <a:ext cx="2959100" cy="825500"/>
          </a:xfrm>
          <a:prstGeom prst="rect">
            <a:avLst/>
          </a:prstGeom>
        </p:spPr>
      </p:pic>
    </p:spTree>
    <p:extLst>
      <p:ext uri="{BB962C8B-B14F-4D97-AF65-F5344CB8AC3E}">
        <p14:creationId xmlns:p14="http://schemas.microsoft.com/office/powerpoint/2010/main" val="4098075887"/>
      </p:ext>
    </p:extLst>
  </p:cSld>
  <p:clrMapOvr>
    <a:masterClrMapping/>
  </p:clrMapOvr>
  <p:extLst>
    <p:ext uri="{DCECCB84-F9BA-43D5-87BE-67443E8EF086}">
      <p15:sldGuideLst xmlns:p15="http://schemas.microsoft.com/office/powerpoint/2012/main">
        <p15:guide id="1" pos="384">
          <p15:clr>
            <a:srgbClr val="FBAE40"/>
          </p15:clr>
        </p15:guide>
        <p15:guide id="2" orient="horz" pos="2160">
          <p15:clr>
            <a:srgbClr val="FBAE40"/>
          </p15:clr>
        </p15:guide>
        <p15:guide id="3" pos="648">
          <p15:clr>
            <a:srgbClr val="FBAE40"/>
          </p15:clr>
        </p15:guide>
      </p15:sldGuideLst>
    </p:ext>
  </p:extLst>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Title slide_logo">
    <p:spTree>
      <p:nvGrpSpPr>
        <p:cNvPr id="1" name=""/>
        <p:cNvGrpSpPr/>
        <p:nvPr/>
      </p:nvGrpSpPr>
      <p:grpSpPr>
        <a:xfrm>
          <a:off x="0" y="0"/>
          <a:ext cx="0" cy="0"/>
          <a:chOff x="0" y="0"/>
          <a:chExt cx="0" cy="0"/>
        </a:xfrm>
      </p:grpSpPr>
      <p:pic>
        <p:nvPicPr>
          <p:cNvPr id="23" name="Picture 22">
            <a:extLst>
              <a:ext uri="{FF2B5EF4-FFF2-40B4-BE49-F238E27FC236}">
                <a16:creationId xmlns:a16="http://schemas.microsoft.com/office/drawing/2014/main" id="{D474A650-D745-6A43-80CD-83B0D1EF460A}"/>
              </a:ext>
            </a:extLst>
          </p:cNvPr>
          <p:cNvPicPr>
            <a:picLocks noChangeAspect="1"/>
          </p:cNvPicPr>
          <p:nvPr userDrawn="1"/>
        </p:nvPicPr>
        <p:blipFill>
          <a:blip r:embed="rId2"/>
          <a:stretch>
            <a:fillRect/>
          </a:stretch>
        </p:blipFill>
        <p:spPr>
          <a:xfrm>
            <a:off x="1506754" y="1755656"/>
            <a:ext cx="8570435" cy="2390894"/>
          </a:xfrm>
          <a:prstGeom prst="rect">
            <a:avLst/>
          </a:prstGeom>
        </p:spPr>
      </p:pic>
      <p:cxnSp>
        <p:nvCxnSpPr>
          <p:cNvPr id="24" name="Straight Connector 23">
            <a:extLst>
              <a:ext uri="{FF2B5EF4-FFF2-40B4-BE49-F238E27FC236}">
                <a16:creationId xmlns:a16="http://schemas.microsoft.com/office/drawing/2014/main" id="{43BD2567-99E7-124E-99A7-8793B8487ADF}"/>
              </a:ext>
            </a:extLst>
          </p:cNvPr>
          <p:cNvCxnSpPr/>
          <p:nvPr userDrawn="1"/>
        </p:nvCxnSpPr>
        <p:spPr>
          <a:xfrm>
            <a:off x="0" y="5218176"/>
            <a:ext cx="12192000" cy="0"/>
          </a:xfrm>
          <a:prstGeom prst="line">
            <a:avLst/>
          </a:prstGeom>
          <a:ln w="381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98500024"/>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Title and Content_re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CBE357-8B46-2843-B896-5379446A893C}"/>
              </a:ext>
            </a:extLst>
          </p:cNvPr>
          <p:cNvSpPr>
            <a:spLocks noGrp="1"/>
          </p:cNvSpPr>
          <p:nvPr>
            <p:ph type="title"/>
          </p:nvPr>
        </p:nvSpPr>
        <p:spPr>
          <a:xfrm>
            <a:off x="447674" y="570003"/>
            <a:ext cx="10906125" cy="1325563"/>
          </a:xfrm>
        </p:spPr>
        <p:txBody>
          <a:bodyPr>
            <a:normAutofit/>
          </a:bodyPr>
          <a:lstStyle>
            <a:lvl1pPr>
              <a:defRPr sz="4000" b="1">
                <a:latin typeface="Muli" pitchFamily="2" charset="77"/>
              </a:defRPr>
            </a:lvl1pPr>
          </a:lstStyle>
          <a:p>
            <a:r>
              <a:rPr lang="en-US"/>
              <a:t>Click to edit Master title style</a:t>
            </a:r>
          </a:p>
        </p:txBody>
      </p:sp>
      <p:sp>
        <p:nvSpPr>
          <p:cNvPr id="3" name="Content Placeholder 2">
            <a:extLst>
              <a:ext uri="{FF2B5EF4-FFF2-40B4-BE49-F238E27FC236}">
                <a16:creationId xmlns:a16="http://schemas.microsoft.com/office/drawing/2014/main" id="{6507FB32-111C-7045-9AEF-F0E0E4FDC69C}"/>
              </a:ext>
            </a:extLst>
          </p:cNvPr>
          <p:cNvSpPr>
            <a:spLocks noGrp="1"/>
          </p:cNvSpPr>
          <p:nvPr>
            <p:ph idx="1"/>
          </p:nvPr>
        </p:nvSpPr>
        <p:spPr>
          <a:xfrm>
            <a:off x="447673" y="2178236"/>
            <a:ext cx="10906125" cy="4041587"/>
          </a:xfrm>
        </p:spPr>
        <p:txBody>
          <a:bodyPr/>
          <a:lstStyle>
            <a:lvl1pPr>
              <a:defRPr>
                <a:latin typeface="Muli" pitchFamily="2" charset="77"/>
              </a:defRPr>
            </a:lvl1pPr>
            <a:lvl2pPr>
              <a:defRPr>
                <a:latin typeface="Muli" pitchFamily="2" charset="77"/>
              </a:defRPr>
            </a:lvl2pPr>
            <a:lvl3pPr>
              <a:defRPr>
                <a:latin typeface="Muli" pitchFamily="2" charset="77"/>
              </a:defRPr>
            </a:lvl3pPr>
            <a:lvl4pPr>
              <a:defRPr>
                <a:latin typeface="Muli" pitchFamily="2" charset="77"/>
              </a:defRPr>
            </a:lvl4pPr>
            <a:lvl5pPr>
              <a:defRPr>
                <a:latin typeface="Muli" pitchFamily="2" charset="77"/>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A1769F-3459-C548-BCC0-AF6671876242}"/>
              </a:ext>
            </a:extLst>
          </p:cNvPr>
          <p:cNvSpPr>
            <a:spLocks noGrp="1"/>
          </p:cNvSpPr>
          <p:nvPr>
            <p:ph type="dt" sz="half" idx="10"/>
          </p:nvPr>
        </p:nvSpPr>
        <p:spPr>
          <a:xfrm>
            <a:off x="8610600" y="6356350"/>
            <a:ext cx="2743200" cy="365125"/>
          </a:xfrm>
          <a:prstGeom prst="rect">
            <a:avLst/>
          </a:prstGeom>
        </p:spPr>
        <p:txBody>
          <a:bodyPr/>
          <a:lstStyle/>
          <a:p>
            <a:fld id="{17996C89-B213-CB45-A6D6-3603EB6D58CA}" type="datetime1">
              <a:rPr lang="en-US" smtClean="0"/>
              <a:t>9/13/23</a:t>
            </a:fld>
            <a:endParaRPr lang="en-US"/>
          </a:p>
        </p:txBody>
      </p:sp>
      <p:sp>
        <p:nvSpPr>
          <p:cNvPr id="5" name="Footer Placeholder 4">
            <a:extLst>
              <a:ext uri="{FF2B5EF4-FFF2-40B4-BE49-F238E27FC236}">
                <a16:creationId xmlns:a16="http://schemas.microsoft.com/office/drawing/2014/main" id="{C210F41E-64F6-8C43-893C-578E9840DF8C}"/>
              </a:ext>
            </a:extLst>
          </p:cNvPr>
          <p:cNvSpPr>
            <a:spLocks noGrp="1"/>
          </p:cNvSpPr>
          <p:nvPr>
            <p:ph type="ftr" sz="quarter" idx="11"/>
          </p:nvPr>
        </p:nvSpPr>
        <p:spPr/>
        <p:txBody>
          <a:bodyPr/>
          <a:lstStyle/>
          <a:p>
            <a:r>
              <a:rPr lang="en-US"/>
              <a:t>Accelerator</a:t>
            </a:r>
          </a:p>
        </p:txBody>
      </p:sp>
      <p:sp>
        <p:nvSpPr>
          <p:cNvPr id="6" name="Slide Number Placeholder 5">
            <a:extLst>
              <a:ext uri="{FF2B5EF4-FFF2-40B4-BE49-F238E27FC236}">
                <a16:creationId xmlns:a16="http://schemas.microsoft.com/office/drawing/2014/main" id="{8F0AC52F-86D6-4841-9CBE-9B0991A34A9E}"/>
              </a:ext>
            </a:extLst>
          </p:cNvPr>
          <p:cNvSpPr>
            <a:spLocks noGrp="1"/>
          </p:cNvSpPr>
          <p:nvPr>
            <p:ph type="sldNum" sz="quarter" idx="12"/>
          </p:nvPr>
        </p:nvSpPr>
        <p:spPr/>
        <p:txBody>
          <a:bodyPr/>
          <a:lstStyle/>
          <a:p>
            <a:fld id="{DAE2D3AD-BCBE-BC40-B204-FB6BA614F058}" type="slidenum">
              <a:rPr lang="en-US" smtClean="0"/>
              <a:t>‹#›</a:t>
            </a:fld>
            <a:endParaRPr lang="en-US"/>
          </a:p>
        </p:txBody>
      </p:sp>
      <p:pic>
        <p:nvPicPr>
          <p:cNvPr id="7" name="Picture 6">
            <a:extLst>
              <a:ext uri="{FF2B5EF4-FFF2-40B4-BE49-F238E27FC236}">
                <a16:creationId xmlns:a16="http://schemas.microsoft.com/office/drawing/2014/main" id="{F4AAFB46-EC1A-FB4C-ABE3-89B4D9B4C4EB}"/>
              </a:ext>
            </a:extLst>
          </p:cNvPr>
          <p:cNvPicPr>
            <a:picLocks noChangeAspect="1"/>
          </p:cNvPicPr>
          <p:nvPr userDrawn="1"/>
        </p:nvPicPr>
        <p:blipFill rotWithShape="1">
          <a:blip r:embed="rId2"/>
          <a:srcRect l="32716" b="32660"/>
          <a:stretch/>
        </p:blipFill>
        <p:spPr>
          <a:xfrm rot="5400000">
            <a:off x="444" y="-443"/>
            <a:ext cx="1065912" cy="1066801"/>
          </a:xfrm>
          <a:prstGeom prst="rect">
            <a:avLst/>
          </a:prstGeom>
        </p:spPr>
      </p:pic>
      <p:pic>
        <p:nvPicPr>
          <p:cNvPr id="8" name="Picture 7">
            <a:extLst>
              <a:ext uri="{FF2B5EF4-FFF2-40B4-BE49-F238E27FC236}">
                <a16:creationId xmlns:a16="http://schemas.microsoft.com/office/drawing/2014/main" id="{ECB5B867-5654-7840-82E5-00BBC691CC13}"/>
              </a:ext>
            </a:extLst>
          </p:cNvPr>
          <p:cNvPicPr>
            <a:picLocks noChangeAspect="1"/>
          </p:cNvPicPr>
          <p:nvPr userDrawn="1"/>
        </p:nvPicPr>
        <p:blipFill rotWithShape="1">
          <a:blip r:embed="rId2"/>
          <a:srcRect t="33109" r="32695"/>
          <a:stretch/>
        </p:blipFill>
        <p:spPr>
          <a:xfrm rot="5400000">
            <a:off x="11121900" y="5787901"/>
            <a:ext cx="1073399" cy="1066800"/>
          </a:xfrm>
          <a:prstGeom prst="rect">
            <a:avLst/>
          </a:prstGeom>
        </p:spPr>
      </p:pic>
    </p:spTree>
    <p:extLst>
      <p:ext uri="{BB962C8B-B14F-4D97-AF65-F5344CB8AC3E}">
        <p14:creationId xmlns:p14="http://schemas.microsoft.com/office/powerpoint/2010/main" val="3825285954"/>
      </p:ext>
    </p:extLst>
  </p:cSld>
  <p:clrMapOvr>
    <a:masterClrMapping/>
  </p:clrMapOvr>
  <p:extLst>
    <p:ext uri="{DCECCB84-F9BA-43D5-87BE-67443E8EF086}">
      <p15:sldGuideLst xmlns:p15="http://schemas.microsoft.com/office/powerpoint/2012/main">
        <p15:guide id="1" orient="horz" pos="384">
          <p15:clr>
            <a:srgbClr val="FBAE40"/>
          </p15:clr>
        </p15:guide>
        <p15:guide id="2" pos="384">
          <p15:clr>
            <a:srgbClr val="FBAE40"/>
          </p15:clr>
        </p15:guide>
        <p15:guide id="3" pos="7296">
          <p15:clr>
            <a:srgbClr val="FBAE40"/>
          </p15:clr>
        </p15:guide>
        <p15:guide id="4" orient="horz" pos="3936">
          <p15:clr>
            <a:srgbClr val="FBAE40"/>
          </p15:clr>
        </p15:guide>
        <p15:guide id="5" pos="672">
          <p15:clr>
            <a:srgbClr val="FBAE40"/>
          </p15:clr>
        </p15:guide>
        <p15:guide id="6" pos="7008">
          <p15:clr>
            <a:srgbClr val="FBAE40"/>
          </p15:clr>
        </p15:guide>
        <p15:guide id="7" orient="horz" pos="648">
          <p15:clr>
            <a:srgbClr val="FBAE40"/>
          </p15:clr>
        </p15:guide>
        <p15:guide id="8" orient="horz" pos="2904">
          <p15:clr>
            <a:srgbClr val="FBAE40"/>
          </p15:clr>
        </p15:guide>
        <p15:guide id="9" orient="horz" pos="3672">
          <p15:clr>
            <a:srgbClr val="FBAE40"/>
          </p15:clr>
        </p15:guide>
      </p15:sldGuideLst>
    </p:ext>
  </p:extLst>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Title and Content_teal">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CBE357-8B46-2843-B896-5379446A893C}"/>
              </a:ext>
            </a:extLst>
          </p:cNvPr>
          <p:cNvSpPr>
            <a:spLocks noGrp="1"/>
          </p:cNvSpPr>
          <p:nvPr>
            <p:ph type="title"/>
          </p:nvPr>
        </p:nvSpPr>
        <p:spPr>
          <a:xfrm>
            <a:off x="518624" y="519555"/>
            <a:ext cx="10835176" cy="1325563"/>
          </a:xfrm>
        </p:spPr>
        <p:txBody>
          <a:bodyPr>
            <a:normAutofit/>
          </a:bodyPr>
          <a:lstStyle>
            <a:lvl1pPr>
              <a:defRPr sz="4000" b="1">
                <a:latin typeface="Muli" pitchFamily="2" charset="77"/>
              </a:defRPr>
            </a:lvl1pPr>
          </a:lstStyle>
          <a:p>
            <a:r>
              <a:rPr lang="en-US"/>
              <a:t>Click to edit Master title style</a:t>
            </a:r>
          </a:p>
        </p:txBody>
      </p:sp>
      <p:sp>
        <p:nvSpPr>
          <p:cNvPr id="3" name="Content Placeholder 2">
            <a:extLst>
              <a:ext uri="{FF2B5EF4-FFF2-40B4-BE49-F238E27FC236}">
                <a16:creationId xmlns:a16="http://schemas.microsoft.com/office/drawing/2014/main" id="{6507FB32-111C-7045-9AEF-F0E0E4FDC69C}"/>
              </a:ext>
            </a:extLst>
          </p:cNvPr>
          <p:cNvSpPr>
            <a:spLocks noGrp="1"/>
          </p:cNvSpPr>
          <p:nvPr>
            <p:ph idx="1"/>
          </p:nvPr>
        </p:nvSpPr>
        <p:spPr>
          <a:xfrm>
            <a:off x="518624" y="2248344"/>
            <a:ext cx="10835176" cy="3733358"/>
          </a:xfrm>
        </p:spPr>
        <p:txBody>
          <a:bodyPr/>
          <a:lstStyle>
            <a:lvl1pPr>
              <a:defRPr>
                <a:latin typeface="Muli" pitchFamily="2" charset="77"/>
              </a:defRPr>
            </a:lvl1pPr>
            <a:lvl2pPr>
              <a:defRPr>
                <a:latin typeface="Muli" pitchFamily="2" charset="77"/>
              </a:defRPr>
            </a:lvl2pPr>
            <a:lvl3pPr>
              <a:defRPr>
                <a:latin typeface="Muli" pitchFamily="2" charset="77"/>
              </a:defRPr>
            </a:lvl3pPr>
            <a:lvl4pPr>
              <a:defRPr>
                <a:latin typeface="Muli" pitchFamily="2" charset="77"/>
              </a:defRPr>
            </a:lvl4pPr>
            <a:lvl5pPr>
              <a:defRPr>
                <a:latin typeface="Muli" pitchFamily="2" charset="77"/>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A1769F-3459-C548-BCC0-AF6671876242}"/>
              </a:ext>
            </a:extLst>
          </p:cNvPr>
          <p:cNvSpPr>
            <a:spLocks noGrp="1"/>
          </p:cNvSpPr>
          <p:nvPr>
            <p:ph type="dt" sz="half" idx="10"/>
          </p:nvPr>
        </p:nvSpPr>
        <p:spPr>
          <a:xfrm>
            <a:off x="8610600" y="6356350"/>
            <a:ext cx="2743200" cy="365125"/>
          </a:xfrm>
          <a:prstGeom prst="rect">
            <a:avLst/>
          </a:prstGeom>
        </p:spPr>
        <p:txBody>
          <a:bodyPr/>
          <a:lstStyle/>
          <a:p>
            <a:fld id="{8B9F33CC-FC66-0940-8A60-2D8E419EE116}" type="datetime1">
              <a:rPr lang="en-US" smtClean="0"/>
              <a:t>9/13/23</a:t>
            </a:fld>
            <a:endParaRPr lang="en-US"/>
          </a:p>
        </p:txBody>
      </p:sp>
      <p:sp>
        <p:nvSpPr>
          <p:cNvPr id="5" name="Footer Placeholder 4">
            <a:extLst>
              <a:ext uri="{FF2B5EF4-FFF2-40B4-BE49-F238E27FC236}">
                <a16:creationId xmlns:a16="http://schemas.microsoft.com/office/drawing/2014/main" id="{C210F41E-64F6-8C43-893C-578E9840DF8C}"/>
              </a:ext>
            </a:extLst>
          </p:cNvPr>
          <p:cNvSpPr>
            <a:spLocks noGrp="1"/>
          </p:cNvSpPr>
          <p:nvPr>
            <p:ph type="ftr" sz="quarter" idx="11"/>
          </p:nvPr>
        </p:nvSpPr>
        <p:spPr/>
        <p:txBody>
          <a:bodyPr/>
          <a:lstStyle/>
          <a:p>
            <a:r>
              <a:rPr lang="en-US"/>
              <a:t>Accelerator</a:t>
            </a:r>
          </a:p>
        </p:txBody>
      </p:sp>
      <p:sp>
        <p:nvSpPr>
          <p:cNvPr id="6" name="Slide Number Placeholder 5">
            <a:extLst>
              <a:ext uri="{FF2B5EF4-FFF2-40B4-BE49-F238E27FC236}">
                <a16:creationId xmlns:a16="http://schemas.microsoft.com/office/drawing/2014/main" id="{8F0AC52F-86D6-4841-9CBE-9B0991A34A9E}"/>
              </a:ext>
            </a:extLst>
          </p:cNvPr>
          <p:cNvSpPr>
            <a:spLocks noGrp="1"/>
          </p:cNvSpPr>
          <p:nvPr>
            <p:ph type="sldNum" sz="quarter" idx="12"/>
          </p:nvPr>
        </p:nvSpPr>
        <p:spPr/>
        <p:txBody>
          <a:bodyPr/>
          <a:lstStyle/>
          <a:p>
            <a:fld id="{DAE2D3AD-BCBE-BC40-B204-FB6BA614F058}" type="slidenum">
              <a:rPr lang="en-US" smtClean="0"/>
              <a:t>‹#›</a:t>
            </a:fld>
            <a:endParaRPr lang="en-US"/>
          </a:p>
        </p:txBody>
      </p:sp>
      <p:pic>
        <p:nvPicPr>
          <p:cNvPr id="11" name="Picture 10">
            <a:extLst>
              <a:ext uri="{FF2B5EF4-FFF2-40B4-BE49-F238E27FC236}">
                <a16:creationId xmlns:a16="http://schemas.microsoft.com/office/drawing/2014/main" id="{F6711416-7260-3746-947E-55869CB90B33}"/>
              </a:ext>
            </a:extLst>
          </p:cNvPr>
          <p:cNvPicPr>
            <a:picLocks noChangeAspect="1"/>
          </p:cNvPicPr>
          <p:nvPr userDrawn="1"/>
        </p:nvPicPr>
        <p:blipFill rotWithShape="1">
          <a:blip r:embed="rId2"/>
          <a:srcRect l="32729" b="32710"/>
          <a:stretch/>
        </p:blipFill>
        <p:spPr>
          <a:xfrm rot="5400000">
            <a:off x="147" y="-147"/>
            <a:ext cx="1036954" cy="1037247"/>
          </a:xfrm>
          <a:prstGeom prst="rect">
            <a:avLst/>
          </a:prstGeom>
        </p:spPr>
      </p:pic>
      <p:pic>
        <p:nvPicPr>
          <p:cNvPr id="13" name="Picture 12">
            <a:extLst>
              <a:ext uri="{FF2B5EF4-FFF2-40B4-BE49-F238E27FC236}">
                <a16:creationId xmlns:a16="http://schemas.microsoft.com/office/drawing/2014/main" id="{CCB22BC2-67CF-BE4B-81A0-5A77C26CEFB8}"/>
              </a:ext>
            </a:extLst>
          </p:cNvPr>
          <p:cNvPicPr>
            <a:picLocks noChangeAspect="1"/>
          </p:cNvPicPr>
          <p:nvPr userDrawn="1"/>
        </p:nvPicPr>
        <p:blipFill rotWithShape="1">
          <a:blip r:embed="rId2"/>
          <a:srcRect t="33159" r="33246"/>
          <a:stretch/>
        </p:blipFill>
        <p:spPr>
          <a:xfrm rot="5400000">
            <a:off x="11315125" y="5981126"/>
            <a:ext cx="876298" cy="877451"/>
          </a:xfrm>
          <a:prstGeom prst="rect">
            <a:avLst/>
          </a:prstGeom>
        </p:spPr>
      </p:pic>
    </p:spTree>
    <p:extLst>
      <p:ext uri="{BB962C8B-B14F-4D97-AF65-F5344CB8AC3E}">
        <p14:creationId xmlns:p14="http://schemas.microsoft.com/office/powerpoint/2010/main" val="2537604561"/>
      </p:ext>
    </p:extLst>
  </p:cSld>
  <p:clrMapOvr>
    <a:masterClrMapping/>
  </p:clrMapOvr>
  <p:extLst>
    <p:ext uri="{DCECCB84-F9BA-43D5-87BE-67443E8EF086}">
      <p15:sldGuideLst xmlns:p15="http://schemas.microsoft.com/office/powerpoint/2012/main">
        <p15:guide id="1" orient="horz" pos="384">
          <p15:clr>
            <a:srgbClr val="FBAE40"/>
          </p15:clr>
        </p15:guide>
        <p15:guide id="2" pos="384">
          <p15:clr>
            <a:srgbClr val="FBAE40"/>
          </p15:clr>
        </p15:guide>
        <p15:guide id="3" pos="7296">
          <p15:clr>
            <a:srgbClr val="FBAE40"/>
          </p15:clr>
        </p15:guide>
        <p15:guide id="4" orient="horz" pos="3936">
          <p15:clr>
            <a:srgbClr val="FBAE40"/>
          </p15:clr>
        </p15:guide>
        <p15:guide id="5" pos="672">
          <p15:clr>
            <a:srgbClr val="FBAE40"/>
          </p15:clr>
        </p15:guide>
        <p15:guide id="6" pos="7008">
          <p15:clr>
            <a:srgbClr val="FBAE40"/>
          </p15:clr>
        </p15:guide>
        <p15:guide id="7" orient="horz" pos="648">
          <p15:clr>
            <a:srgbClr val="FBAE40"/>
          </p15:clr>
        </p15:guide>
        <p15:guide id="8" orient="horz" pos="3672">
          <p15:clr>
            <a:srgbClr val="FBAE40"/>
          </p15:clr>
        </p15:guide>
      </p15:sldGuideLst>
    </p:ext>
  </p:extLst>
</p:sldLayout>
</file>

<file path=ppt/slideLayouts/slideLayout39.xml><?xml version="1.0" encoding="utf-8"?>
<p:sldLayout xmlns:a="http://schemas.openxmlformats.org/drawingml/2006/main" xmlns:r="http://schemas.openxmlformats.org/officeDocument/2006/relationships" xmlns:p="http://schemas.openxmlformats.org/presentationml/2006/main" type="obj" preserve="1">
  <p:cSld name="Title and Content_yellow">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CBE357-8B46-2843-B896-5379446A893C}"/>
              </a:ext>
            </a:extLst>
          </p:cNvPr>
          <p:cNvSpPr>
            <a:spLocks noGrp="1"/>
          </p:cNvSpPr>
          <p:nvPr>
            <p:ph type="title"/>
          </p:nvPr>
        </p:nvSpPr>
        <p:spPr>
          <a:xfrm>
            <a:off x="452438" y="506056"/>
            <a:ext cx="10901362" cy="1325563"/>
          </a:xfrm>
        </p:spPr>
        <p:txBody>
          <a:bodyPr>
            <a:normAutofit/>
          </a:bodyPr>
          <a:lstStyle>
            <a:lvl1pPr>
              <a:defRPr sz="4000" b="1">
                <a:latin typeface="Muli" pitchFamily="2" charset="77"/>
              </a:defRPr>
            </a:lvl1pPr>
          </a:lstStyle>
          <a:p>
            <a:r>
              <a:rPr lang="en-US"/>
              <a:t>Click to edit Master title style</a:t>
            </a:r>
          </a:p>
        </p:txBody>
      </p:sp>
      <p:sp>
        <p:nvSpPr>
          <p:cNvPr id="3" name="Content Placeholder 2">
            <a:extLst>
              <a:ext uri="{FF2B5EF4-FFF2-40B4-BE49-F238E27FC236}">
                <a16:creationId xmlns:a16="http://schemas.microsoft.com/office/drawing/2014/main" id="{6507FB32-111C-7045-9AEF-F0E0E4FDC69C}"/>
              </a:ext>
            </a:extLst>
          </p:cNvPr>
          <p:cNvSpPr>
            <a:spLocks noGrp="1"/>
          </p:cNvSpPr>
          <p:nvPr>
            <p:ph idx="1"/>
          </p:nvPr>
        </p:nvSpPr>
        <p:spPr>
          <a:xfrm>
            <a:off x="452437" y="2052991"/>
            <a:ext cx="10901361" cy="3323692"/>
          </a:xfrm>
        </p:spPr>
        <p:txBody>
          <a:bodyPr/>
          <a:lstStyle>
            <a:lvl1pPr>
              <a:defRPr>
                <a:latin typeface="Muli" pitchFamily="2" charset="77"/>
              </a:defRPr>
            </a:lvl1pPr>
            <a:lvl2pPr>
              <a:defRPr>
                <a:latin typeface="Muli" pitchFamily="2" charset="77"/>
              </a:defRPr>
            </a:lvl2pPr>
            <a:lvl3pPr>
              <a:defRPr>
                <a:latin typeface="Muli" pitchFamily="2" charset="77"/>
              </a:defRPr>
            </a:lvl3pPr>
            <a:lvl4pPr>
              <a:defRPr>
                <a:latin typeface="Muli" pitchFamily="2" charset="77"/>
              </a:defRPr>
            </a:lvl4pPr>
            <a:lvl5pPr>
              <a:defRPr>
                <a:latin typeface="Muli" pitchFamily="2" charset="77"/>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A1769F-3459-C548-BCC0-AF6671876242}"/>
              </a:ext>
            </a:extLst>
          </p:cNvPr>
          <p:cNvSpPr>
            <a:spLocks noGrp="1"/>
          </p:cNvSpPr>
          <p:nvPr>
            <p:ph type="dt" sz="half" idx="10"/>
          </p:nvPr>
        </p:nvSpPr>
        <p:spPr>
          <a:xfrm>
            <a:off x="8610600" y="6356350"/>
            <a:ext cx="2743200" cy="365125"/>
          </a:xfrm>
          <a:prstGeom prst="rect">
            <a:avLst/>
          </a:prstGeom>
        </p:spPr>
        <p:txBody>
          <a:bodyPr/>
          <a:lstStyle/>
          <a:p>
            <a:fld id="{B44E765C-54D6-2647-B63A-1096296390AF}" type="datetime1">
              <a:rPr lang="en-US" smtClean="0"/>
              <a:t>9/13/23</a:t>
            </a:fld>
            <a:endParaRPr lang="en-US"/>
          </a:p>
        </p:txBody>
      </p:sp>
      <p:pic>
        <p:nvPicPr>
          <p:cNvPr id="13" name="Picture 12">
            <a:extLst>
              <a:ext uri="{FF2B5EF4-FFF2-40B4-BE49-F238E27FC236}">
                <a16:creationId xmlns:a16="http://schemas.microsoft.com/office/drawing/2014/main" id="{363DF0D9-9D00-344C-91F2-273DC8CABFC7}"/>
              </a:ext>
            </a:extLst>
          </p:cNvPr>
          <p:cNvPicPr>
            <a:picLocks noChangeAspect="1"/>
          </p:cNvPicPr>
          <p:nvPr userDrawn="1"/>
        </p:nvPicPr>
        <p:blipFill rotWithShape="1">
          <a:blip r:embed="rId2"/>
          <a:srcRect l="32638" b="32710"/>
          <a:stretch/>
        </p:blipFill>
        <p:spPr>
          <a:xfrm rot="5400000">
            <a:off x="-481" y="482"/>
            <a:ext cx="905838" cy="904875"/>
          </a:xfrm>
          <a:prstGeom prst="rect">
            <a:avLst/>
          </a:prstGeom>
        </p:spPr>
      </p:pic>
      <p:pic>
        <p:nvPicPr>
          <p:cNvPr id="15" name="Picture 14">
            <a:extLst>
              <a:ext uri="{FF2B5EF4-FFF2-40B4-BE49-F238E27FC236}">
                <a16:creationId xmlns:a16="http://schemas.microsoft.com/office/drawing/2014/main" id="{6ACC6DF7-74CF-CE4B-B935-DFF2FE883B8C}"/>
              </a:ext>
            </a:extLst>
          </p:cNvPr>
          <p:cNvPicPr>
            <a:picLocks noChangeAspect="1"/>
          </p:cNvPicPr>
          <p:nvPr userDrawn="1"/>
        </p:nvPicPr>
        <p:blipFill rotWithShape="1">
          <a:blip r:embed="rId2"/>
          <a:srcRect t="33159" r="32571"/>
          <a:stretch/>
        </p:blipFill>
        <p:spPr>
          <a:xfrm rot="5400000">
            <a:off x="11350117" y="6016117"/>
            <a:ext cx="845566" cy="838200"/>
          </a:xfrm>
          <a:prstGeom prst="rect">
            <a:avLst/>
          </a:prstGeom>
        </p:spPr>
      </p:pic>
    </p:spTree>
    <p:extLst>
      <p:ext uri="{BB962C8B-B14F-4D97-AF65-F5344CB8AC3E}">
        <p14:creationId xmlns:p14="http://schemas.microsoft.com/office/powerpoint/2010/main" val="1165630500"/>
      </p:ext>
    </p:extLst>
  </p:cSld>
  <p:clrMapOvr>
    <a:masterClrMapping/>
  </p:clrMapOvr>
  <p:extLst>
    <p:ext uri="{DCECCB84-F9BA-43D5-87BE-67443E8EF086}">
      <p15:sldGuideLst xmlns:p15="http://schemas.microsoft.com/office/powerpoint/2012/main">
        <p15:guide id="1" orient="horz" pos="384">
          <p15:clr>
            <a:srgbClr val="FBAE40"/>
          </p15:clr>
        </p15:guide>
        <p15:guide id="2" pos="384">
          <p15:clr>
            <a:srgbClr val="FBAE40"/>
          </p15:clr>
        </p15:guide>
        <p15:guide id="3" pos="7296">
          <p15:clr>
            <a:srgbClr val="FBAE40"/>
          </p15:clr>
        </p15:guide>
        <p15:guide id="4" orient="horz" pos="3936">
          <p15:clr>
            <a:srgbClr val="FBAE40"/>
          </p15:clr>
        </p15:guide>
        <p15:guide id="5" pos="672">
          <p15:clr>
            <a:srgbClr val="FBAE40"/>
          </p15:clr>
        </p15:guide>
        <p15:guide id="6" pos="7008">
          <p15:clr>
            <a:srgbClr val="FBAE40"/>
          </p15:clr>
        </p15:guide>
        <p15:guide id="7" orient="horz" pos="648">
          <p15:clr>
            <a:srgbClr val="FBAE40"/>
          </p15:clr>
        </p15:guide>
        <p15:guide id="8" orient="horz" pos="2904">
          <p15:clr>
            <a:srgbClr val="FBAE40"/>
          </p15:clr>
        </p15:guide>
        <p15:guide id="9" orient="horz" pos="3672">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1_Title Slide_patterne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B718EB-C276-DB4B-949E-83F8B21B9554}"/>
              </a:ext>
            </a:extLst>
          </p:cNvPr>
          <p:cNvSpPr>
            <a:spLocks noGrp="1"/>
          </p:cNvSpPr>
          <p:nvPr>
            <p:ph type="ctrTitle"/>
          </p:nvPr>
        </p:nvSpPr>
        <p:spPr>
          <a:xfrm>
            <a:off x="1028700" y="1639823"/>
            <a:ext cx="10548834" cy="2115080"/>
          </a:xfrm>
        </p:spPr>
        <p:txBody>
          <a:bodyPr anchor="b">
            <a:normAutofit/>
          </a:bodyPr>
          <a:lstStyle>
            <a:lvl1pPr algn="l">
              <a:defRPr sz="4800" b="1"/>
            </a:lvl1pPr>
          </a:lstStyle>
          <a:p>
            <a:endParaRPr lang="en-US"/>
          </a:p>
        </p:txBody>
      </p:sp>
      <p:sp>
        <p:nvSpPr>
          <p:cNvPr id="3" name="Subtitle 2">
            <a:extLst>
              <a:ext uri="{FF2B5EF4-FFF2-40B4-BE49-F238E27FC236}">
                <a16:creationId xmlns:a16="http://schemas.microsoft.com/office/drawing/2014/main" id="{D7544D6D-C50F-224D-AF24-7F47294BF20E}"/>
              </a:ext>
            </a:extLst>
          </p:cNvPr>
          <p:cNvSpPr>
            <a:spLocks noGrp="1"/>
          </p:cNvSpPr>
          <p:nvPr>
            <p:ph type="subTitle" idx="1"/>
          </p:nvPr>
        </p:nvSpPr>
        <p:spPr>
          <a:xfrm>
            <a:off x="1028700" y="3846978"/>
            <a:ext cx="10548834" cy="954966"/>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endParaRPr lang="en-US"/>
          </a:p>
        </p:txBody>
      </p:sp>
      <p:cxnSp>
        <p:nvCxnSpPr>
          <p:cNvPr id="14" name="Straight Connector 13">
            <a:extLst>
              <a:ext uri="{FF2B5EF4-FFF2-40B4-BE49-F238E27FC236}">
                <a16:creationId xmlns:a16="http://schemas.microsoft.com/office/drawing/2014/main" id="{75D33397-DFEB-E445-AC2C-7F969419E383}"/>
              </a:ext>
            </a:extLst>
          </p:cNvPr>
          <p:cNvCxnSpPr/>
          <p:nvPr userDrawn="1"/>
        </p:nvCxnSpPr>
        <p:spPr>
          <a:xfrm>
            <a:off x="0" y="5218176"/>
            <a:ext cx="12192000" cy="0"/>
          </a:xfrm>
          <a:prstGeom prst="line">
            <a:avLst/>
          </a:prstGeom>
          <a:ln w="381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pic>
        <p:nvPicPr>
          <p:cNvPr id="5" name="Picture 4">
            <a:extLst>
              <a:ext uri="{FF2B5EF4-FFF2-40B4-BE49-F238E27FC236}">
                <a16:creationId xmlns:a16="http://schemas.microsoft.com/office/drawing/2014/main" id="{077C5EAB-D4E1-1F44-BC91-DBA36F55DE25}"/>
              </a:ext>
            </a:extLst>
          </p:cNvPr>
          <p:cNvPicPr>
            <a:picLocks noChangeAspect="1"/>
          </p:cNvPicPr>
          <p:nvPr userDrawn="1"/>
        </p:nvPicPr>
        <p:blipFill>
          <a:blip r:embed="rId2"/>
          <a:stretch>
            <a:fillRect/>
          </a:stretch>
        </p:blipFill>
        <p:spPr>
          <a:xfrm>
            <a:off x="8618434" y="495766"/>
            <a:ext cx="2959100" cy="825500"/>
          </a:xfrm>
          <a:prstGeom prst="rect">
            <a:avLst/>
          </a:prstGeom>
        </p:spPr>
      </p:pic>
    </p:spTree>
    <p:extLst>
      <p:ext uri="{BB962C8B-B14F-4D97-AF65-F5344CB8AC3E}">
        <p14:creationId xmlns:p14="http://schemas.microsoft.com/office/powerpoint/2010/main" val="1375487869"/>
      </p:ext>
    </p:extLst>
  </p:cSld>
  <p:clrMapOvr>
    <a:masterClrMapping/>
  </p:clrMapOvr>
  <p:extLst>
    <p:ext uri="{DCECCB84-F9BA-43D5-87BE-67443E8EF086}">
      <p15:sldGuideLst xmlns:p15="http://schemas.microsoft.com/office/powerpoint/2012/main">
        <p15:guide id="1" pos="384">
          <p15:clr>
            <a:srgbClr val="FBAE40"/>
          </p15:clr>
        </p15:guide>
        <p15:guide id="2" orient="horz" pos="2160">
          <p15:clr>
            <a:srgbClr val="FBAE40"/>
          </p15:clr>
        </p15:guide>
        <p15:guide id="3" pos="648">
          <p15:clr>
            <a:srgbClr val="FBAE40"/>
          </p15:clr>
        </p15:guide>
      </p15:sldGuideLst>
    </p:ext>
  </p:extLst>
</p:sldLayout>
</file>

<file path=ppt/slideLayouts/slideLayout40.xml><?xml version="1.0" encoding="utf-8"?>
<p:sldLayout xmlns:a="http://schemas.openxmlformats.org/drawingml/2006/main" xmlns:r="http://schemas.openxmlformats.org/officeDocument/2006/relationships" xmlns:p="http://schemas.openxmlformats.org/presentationml/2006/main" type="obj" preserve="1">
  <p:cSld name="Title and Content_plai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CBE357-8B46-2843-B896-5379446A893C}"/>
              </a:ext>
            </a:extLst>
          </p:cNvPr>
          <p:cNvSpPr>
            <a:spLocks noGrp="1"/>
          </p:cNvSpPr>
          <p:nvPr>
            <p:ph type="title"/>
          </p:nvPr>
        </p:nvSpPr>
        <p:spPr>
          <a:xfrm>
            <a:off x="1066800" y="1039521"/>
            <a:ext cx="10058400" cy="1325563"/>
          </a:xfrm>
        </p:spPr>
        <p:txBody>
          <a:bodyPr>
            <a:normAutofit/>
          </a:bodyPr>
          <a:lstStyle>
            <a:lvl1pPr>
              <a:defRPr sz="4000" b="1">
                <a:latin typeface="Muli" pitchFamily="2" charset="77"/>
              </a:defRPr>
            </a:lvl1pPr>
          </a:lstStyle>
          <a:p>
            <a:r>
              <a:rPr lang="en-US"/>
              <a:t>Click to edit Master title style</a:t>
            </a:r>
          </a:p>
        </p:txBody>
      </p:sp>
      <p:sp>
        <p:nvSpPr>
          <p:cNvPr id="3" name="Content Placeholder 2">
            <a:extLst>
              <a:ext uri="{FF2B5EF4-FFF2-40B4-BE49-F238E27FC236}">
                <a16:creationId xmlns:a16="http://schemas.microsoft.com/office/drawing/2014/main" id="{6507FB32-111C-7045-9AEF-F0E0E4FDC69C}"/>
              </a:ext>
            </a:extLst>
          </p:cNvPr>
          <p:cNvSpPr>
            <a:spLocks noGrp="1"/>
          </p:cNvSpPr>
          <p:nvPr>
            <p:ph idx="1"/>
          </p:nvPr>
        </p:nvSpPr>
        <p:spPr>
          <a:xfrm>
            <a:off x="1066800" y="2506662"/>
            <a:ext cx="10058400" cy="3323692"/>
          </a:xfrm>
        </p:spPr>
        <p:txBody>
          <a:bodyPr/>
          <a:lstStyle>
            <a:lvl1pPr>
              <a:defRPr>
                <a:latin typeface="Muli" pitchFamily="2" charset="77"/>
              </a:defRPr>
            </a:lvl1pPr>
            <a:lvl2pPr>
              <a:defRPr>
                <a:latin typeface="Muli" pitchFamily="2" charset="77"/>
              </a:defRPr>
            </a:lvl2pPr>
            <a:lvl3pPr>
              <a:defRPr>
                <a:latin typeface="Muli" pitchFamily="2" charset="77"/>
              </a:defRPr>
            </a:lvl3pPr>
            <a:lvl4pPr>
              <a:defRPr>
                <a:latin typeface="Muli" pitchFamily="2" charset="77"/>
              </a:defRPr>
            </a:lvl4pPr>
            <a:lvl5pPr>
              <a:defRPr>
                <a:latin typeface="Muli" pitchFamily="2" charset="77"/>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A1769F-3459-C548-BCC0-AF6671876242}"/>
              </a:ext>
            </a:extLst>
          </p:cNvPr>
          <p:cNvSpPr>
            <a:spLocks noGrp="1"/>
          </p:cNvSpPr>
          <p:nvPr>
            <p:ph type="dt" sz="half" idx="10"/>
          </p:nvPr>
        </p:nvSpPr>
        <p:spPr>
          <a:xfrm>
            <a:off x="8610600" y="6356350"/>
            <a:ext cx="2743200" cy="365125"/>
          </a:xfrm>
          <a:prstGeom prst="rect">
            <a:avLst/>
          </a:prstGeom>
        </p:spPr>
        <p:txBody>
          <a:bodyPr/>
          <a:lstStyle/>
          <a:p>
            <a:fld id="{6280AA5D-C2AB-DE4B-A56C-AFA273620D73}" type="datetime1">
              <a:rPr lang="en-US" smtClean="0"/>
              <a:t>9/13/23</a:t>
            </a:fld>
            <a:endParaRPr lang="en-US"/>
          </a:p>
        </p:txBody>
      </p:sp>
      <p:sp>
        <p:nvSpPr>
          <p:cNvPr id="5" name="Footer Placeholder 4">
            <a:extLst>
              <a:ext uri="{FF2B5EF4-FFF2-40B4-BE49-F238E27FC236}">
                <a16:creationId xmlns:a16="http://schemas.microsoft.com/office/drawing/2014/main" id="{C210F41E-64F6-8C43-893C-578E9840DF8C}"/>
              </a:ext>
            </a:extLst>
          </p:cNvPr>
          <p:cNvSpPr>
            <a:spLocks noGrp="1"/>
          </p:cNvSpPr>
          <p:nvPr>
            <p:ph type="ftr" sz="quarter" idx="11"/>
          </p:nvPr>
        </p:nvSpPr>
        <p:spPr/>
        <p:txBody>
          <a:bodyPr/>
          <a:lstStyle/>
          <a:p>
            <a:r>
              <a:rPr lang="en-US"/>
              <a:t>Accelerator</a:t>
            </a:r>
          </a:p>
        </p:txBody>
      </p:sp>
      <p:sp>
        <p:nvSpPr>
          <p:cNvPr id="6" name="Slide Number Placeholder 5">
            <a:extLst>
              <a:ext uri="{FF2B5EF4-FFF2-40B4-BE49-F238E27FC236}">
                <a16:creationId xmlns:a16="http://schemas.microsoft.com/office/drawing/2014/main" id="{8F0AC52F-86D6-4841-9CBE-9B0991A34A9E}"/>
              </a:ext>
            </a:extLst>
          </p:cNvPr>
          <p:cNvSpPr>
            <a:spLocks noGrp="1"/>
          </p:cNvSpPr>
          <p:nvPr>
            <p:ph type="sldNum" sz="quarter" idx="12"/>
          </p:nvPr>
        </p:nvSpPr>
        <p:spPr/>
        <p:txBody>
          <a:bodyPr/>
          <a:lstStyle/>
          <a:p>
            <a:fld id="{DAE2D3AD-BCBE-BC40-B204-FB6BA614F058}" type="slidenum">
              <a:rPr lang="en-US" smtClean="0"/>
              <a:t>‹#›</a:t>
            </a:fld>
            <a:endParaRPr lang="en-US"/>
          </a:p>
        </p:txBody>
      </p:sp>
    </p:spTree>
    <p:extLst>
      <p:ext uri="{BB962C8B-B14F-4D97-AF65-F5344CB8AC3E}">
        <p14:creationId xmlns:p14="http://schemas.microsoft.com/office/powerpoint/2010/main" val="2234653560"/>
      </p:ext>
    </p:extLst>
  </p:cSld>
  <p:clrMapOvr>
    <a:masterClrMapping/>
  </p:clrMapOvr>
  <p:extLst>
    <p:ext uri="{DCECCB84-F9BA-43D5-87BE-67443E8EF086}">
      <p15:sldGuideLst xmlns:p15="http://schemas.microsoft.com/office/powerpoint/2012/main">
        <p15:guide id="1" orient="horz" pos="384">
          <p15:clr>
            <a:srgbClr val="FBAE40"/>
          </p15:clr>
        </p15:guide>
        <p15:guide id="2" pos="384">
          <p15:clr>
            <a:srgbClr val="FBAE40"/>
          </p15:clr>
        </p15:guide>
        <p15:guide id="3" pos="7296">
          <p15:clr>
            <a:srgbClr val="FBAE40"/>
          </p15:clr>
        </p15:guide>
        <p15:guide id="4" orient="horz" pos="3936">
          <p15:clr>
            <a:srgbClr val="FBAE40"/>
          </p15:clr>
        </p15:guide>
        <p15:guide id="5" pos="672">
          <p15:clr>
            <a:srgbClr val="FBAE40"/>
          </p15:clr>
        </p15:guide>
        <p15:guide id="6" pos="7008">
          <p15:clr>
            <a:srgbClr val="FBAE40"/>
          </p15:clr>
        </p15:guide>
        <p15:guide id="7" orient="horz" pos="648">
          <p15:clr>
            <a:srgbClr val="FBAE40"/>
          </p15:clr>
        </p15:guide>
        <p15:guide id="8" orient="horz" pos="2904">
          <p15:clr>
            <a:srgbClr val="FBAE40"/>
          </p15:clr>
        </p15:guide>
        <p15:guide id="9" orient="horz" pos="3672">
          <p15:clr>
            <a:srgbClr val="FBAE40"/>
          </p15:clr>
        </p15:guide>
      </p15:sldGuideLst>
    </p:ext>
  </p:extLst>
</p:sldLayout>
</file>

<file path=ppt/slideLayouts/slideLayout4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968E14-C87D-EB44-A1EB-8AC1599F5998}"/>
              </a:ext>
            </a:extLst>
          </p:cNvPr>
          <p:cNvSpPr>
            <a:spLocks noGrp="1"/>
          </p:cNvSpPr>
          <p:nvPr>
            <p:ph type="title"/>
          </p:nvPr>
        </p:nvSpPr>
        <p:spPr>
          <a:xfrm>
            <a:off x="831850" y="1709738"/>
            <a:ext cx="10515600" cy="2852737"/>
          </a:xfrm>
        </p:spPr>
        <p:txBody>
          <a:bodyPr anchor="b">
            <a:normAutofit/>
          </a:bodyPr>
          <a:lstStyle>
            <a:lvl1pPr>
              <a:defRPr sz="5400"/>
            </a:lvl1pPr>
          </a:lstStyle>
          <a:p>
            <a:r>
              <a:rPr lang="en-US"/>
              <a:t>Click to edit Master title style</a:t>
            </a:r>
          </a:p>
        </p:txBody>
      </p:sp>
      <p:sp>
        <p:nvSpPr>
          <p:cNvPr id="3" name="Text Placeholder 2">
            <a:extLst>
              <a:ext uri="{FF2B5EF4-FFF2-40B4-BE49-F238E27FC236}">
                <a16:creationId xmlns:a16="http://schemas.microsoft.com/office/drawing/2014/main" id="{5ADF3FC1-AF86-2542-AF09-D59A4556584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DA6DCE7-6D02-294B-9BAF-54A12A3A2D78}"/>
              </a:ext>
            </a:extLst>
          </p:cNvPr>
          <p:cNvSpPr>
            <a:spLocks noGrp="1"/>
          </p:cNvSpPr>
          <p:nvPr>
            <p:ph type="dt" sz="half" idx="10"/>
          </p:nvPr>
        </p:nvSpPr>
        <p:spPr>
          <a:xfrm>
            <a:off x="8610600" y="6356350"/>
            <a:ext cx="2743200" cy="365125"/>
          </a:xfrm>
          <a:prstGeom prst="rect">
            <a:avLst/>
          </a:prstGeom>
        </p:spPr>
        <p:txBody>
          <a:bodyPr/>
          <a:lstStyle/>
          <a:p>
            <a:fld id="{A5B0ED8A-A6DC-F841-8DA3-BACFB4C73421}" type="datetime1">
              <a:rPr lang="en-US" smtClean="0"/>
              <a:t>9/13/23</a:t>
            </a:fld>
            <a:endParaRPr lang="en-US"/>
          </a:p>
        </p:txBody>
      </p:sp>
      <p:sp>
        <p:nvSpPr>
          <p:cNvPr id="5" name="Footer Placeholder 4">
            <a:extLst>
              <a:ext uri="{FF2B5EF4-FFF2-40B4-BE49-F238E27FC236}">
                <a16:creationId xmlns:a16="http://schemas.microsoft.com/office/drawing/2014/main" id="{671AB948-6FA0-7148-8E39-6656043B6B8E}"/>
              </a:ext>
            </a:extLst>
          </p:cNvPr>
          <p:cNvSpPr>
            <a:spLocks noGrp="1"/>
          </p:cNvSpPr>
          <p:nvPr>
            <p:ph type="ftr" sz="quarter" idx="11"/>
          </p:nvPr>
        </p:nvSpPr>
        <p:spPr/>
        <p:txBody>
          <a:bodyPr/>
          <a:lstStyle/>
          <a:p>
            <a:r>
              <a:rPr lang="en-US"/>
              <a:t>Accelerator</a:t>
            </a:r>
          </a:p>
        </p:txBody>
      </p:sp>
      <p:sp>
        <p:nvSpPr>
          <p:cNvPr id="6" name="Slide Number Placeholder 5">
            <a:extLst>
              <a:ext uri="{FF2B5EF4-FFF2-40B4-BE49-F238E27FC236}">
                <a16:creationId xmlns:a16="http://schemas.microsoft.com/office/drawing/2014/main" id="{7AAEAC1C-3D2D-BA44-8DD9-66BEFED49D3E}"/>
              </a:ext>
            </a:extLst>
          </p:cNvPr>
          <p:cNvSpPr>
            <a:spLocks noGrp="1"/>
          </p:cNvSpPr>
          <p:nvPr>
            <p:ph type="sldNum" sz="quarter" idx="12"/>
          </p:nvPr>
        </p:nvSpPr>
        <p:spPr/>
        <p:txBody>
          <a:bodyPr/>
          <a:lstStyle/>
          <a:p>
            <a:fld id="{DAE2D3AD-BCBE-BC40-B204-FB6BA614F058}" type="slidenum">
              <a:rPr lang="en-US" smtClean="0"/>
              <a:t>‹#›</a:t>
            </a:fld>
            <a:endParaRPr lang="en-US"/>
          </a:p>
        </p:txBody>
      </p:sp>
    </p:spTree>
    <p:extLst>
      <p:ext uri="{BB962C8B-B14F-4D97-AF65-F5344CB8AC3E}">
        <p14:creationId xmlns:p14="http://schemas.microsoft.com/office/powerpoint/2010/main" val="2392195569"/>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Two Content_re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DA30003-5E06-7441-A741-01B0B996A1F8}"/>
              </a:ext>
            </a:extLst>
          </p:cNvPr>
          <p:cNvSpPr/>
          <p:nvPr userDrawn="1"/>
        </p:nvSpPr>
        <p:spPr>
          <a:xfrm>
            <a:off x="0" y="0"/>
            <a:ext cx="508263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 name="Content Placeholder 3">
            <a:extLst>
              <a:ext uri="{FF2B5EF4-FFF2-40B4-BE49-F238E27FC236}">
                <a16:creationId xmlns:a16="http://schemas.microsoft.com/office/drawing/2014/main" id="{C4F497F5-E962-F846-A66F-5F861B8767F1}"/>
              </a:ext>
            </a:extLst>
          </p:cNvPr>
          <p:cNvSpPr>
            <a:spLocks noGrp="1"/>
          </p:cNvSpPr>
          <p:nvPr>
            <p:ph sz="half" idx="2"/>
          </p:nvPr>
        </p:nvSpPr>
        <p:spPr>
          <a:xfrm>
            <a:off x="5525984" y="1028701"/>
            <a:ext cx="5637316" cy="485745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CB0AB3B-CB9E-7C44-B822-CDF64A12F4A2}"/>
              </a:ext>
            </a:extLst>
          </p:cNvPr>
          <p:cNvSpPr>
            <a:spLocks noGrp="1"/>
          </p:cNvSpPr>
          <p:nvPr>
            <p:ph type="dt" sz="half" idx="10"/>
          </p:nvPr>
        </p:nvSpPr>
        <p:spPr>
          <a:xfrm>
            <a:off x="8415891" y="6356350"/>
            <a:ext cx="2743200" cy="365125"/>
          </a:xfrm>
          <a:prstGeom prst="rect">
            <a:avLst/>
          </a:prstGeom>
        </p:spPr>
        <p:txBody>
          <a:bodyPr/>
          <a:lstStyle/>
          <a:p>
            <a:fld id="{33F93D7B-981C-3745-8862-12F8E94EA82D}" type="datetime1">
              <a:rPr lang="en-US" smtClean="0"/>
              <a:t>9/13/23</a:t>
            </a:fld>
            <a:endParaRPr lang="en-US"/>
          </a:p>
        </p:txBody>
      </p:sp>
      <p:sp>
        <p:nvSpPr>
          <p:cNvPr id="6" name="Footer Placeholder 5">
            <a:extLst>
              <a:ext uri="{FF2B5EF4-FFF2-40B4-BE49-F238E27FC236}">
                <a16:creationId xmlns:a16="http://schemas.microsoft.com/office/drawing/2014/main" id="{0584D39C-C19B-AA44-A08B-B93ED95CEED4}"/>
              </a:ext>
            </a:extLst>
          </p:cNvPr>
          <p:cNvSpPr>
            <a:spLocks noGrp="1"/>
          </p:cNvSpPr>
          <p:nvPr>
            <p:ph type="ftr" sz="quarter" idx="11"/>
          </p:nvPr>
        </p:nvSpPr>
        <p:spPr>
          <a:xfrm>
            <a:off x="1615045" y="6356350"/>
            <a:ext cx="6538356" cy="365125"/>
          </a:xfrm>
        </p:spPr>
        <p:txBody>
          <a:bodyPr/>
          <a:lstStyle>
            <a:lvl1pPr>
              <a:defRPr>
                <a:solidFill>
                  <a:schemeClr val="bg1"/>
                </a:solidFill>
              </a:defRPr>
            </a:lvl1pPr>
          </a:lstStyle>
          <a:p>
            <a:r>
              <a:rPr lang="en-US"/>
              <a:t>Accelerator</a:t>
            </a:r>
          </a:p>
        </p:txBody>
      </p:sp>
      <p:sp>
        <p:nvSpPr>
          <p:cNvPr id="7" name="Slide Number Placeholder 6">
            <a:extLst>
              <a:ext uri="{FF2B5EF4-FFF2-40B4-BE49-F238E27FC236}">
                <a16:creationId xmlns:a16="http://schemas.microsoft.com/office/drawing/2014/main" id="{65406C3E-F1E8-A64F-AFC5-A7B550B0FC66}"/>
              </a:ext>
            </a:extLst>
          </p:cNvPr>
          <p:cNvSpPr>
            <a:spLocks noGrp="1"/>
          </p:cNvSpPr>
          <p:nvPr>
            <p:ph type="sldNum" sz="quarter" idx="12"/>
          </p:nvPr>
        </p:nvSpPr>
        <p:spPr/>
        <p:txBody>
          <a:bodyPr/>
          <a:lstStyle>
            <a:lvl1pPr>
              <a:defRPr>
                <a:solidFill>
                  <a:schemeClr val="bg1"/>
                </a:solidFill>
              </a:defRPr>
            </a:lvl1pPr>
          </a:lstStyle>
          <a:p>
            <a:fld id="{DAE2D3AD-BCBE-BC40-B204-FB6BA614F058}" type="slidenum">
              <a:rPr lang="en-US" smtClean="0"/>
              <a:pPr/>
              <a:t>‹#›</a:t>
            </a:fld>
            <a:endParaRPr lang="en-US"/>
          </a:p>
        </p:txBody>
      </p:sp>
      <p:sp>
        <p:nvSpPr>
          <p:cNvPr id="2" name="Title 1">
            <a:extLst>
              <a:ext uri="{FF2B5EF4-FFF2-40B4-BE49-F238E27FC236}">
                <a16:creationId xmlns:a16="http://schemas.microsoft.com/office/drawing/2014/main" id="{23B1169D-500B-4D46-94BC-92D3BA3F1C7E}"/>
              </a:ext>
            </a:extLst>
          </p:cNvPr>
          <p:cNvSpPr>
            <a:spLocks noGrp="1"/>
          </p:cNvSpPr>
          <p:nvPr>
            <p:ph type="title"/>
          </p:nvPr>
        </p:nvSpPr>
        <p:spPr>
          <a:xfrm>
            <a:off x="609600" y="971551"/>
            <a:ext cx="4306784" cy="1854776"/>
          </a:xfrm>
        </p:spPr>
        <p:txBody>
          <a:bodyPr/>
          <a:lstStyle>
            <a:lvl1pPr>
              <a:defRPr>
                <a:solidFill>
                  <a:schemeClr val="bg1"/>
                </a:solidFill>
              </a:defRPr>
            </a:lvl1pPr>
          </a:lstStyle>
          <a:p>
            <a:r>
              <a:rPr lang="en-US"/>
              <a:t>Click to edit Master title style</a:t>
            </a:r>
          </a:p>
        </p:txBody>
      </p:sp>
      <p:pic>
        <p:nvPicPr>
          <p:cNvPr id="11" name="Picture 10">
            <a:extLst>
              <a:ext uri="{FF2B5EF4-FFF2-40B4-BE49-F238E27FC236}">
                <a16:creationId xmlns:a16="http://schemas.microsoft.com/office/drawing/2014/main" id="{BD01533E-4103-8C48-82A4-84AADEF0B877}"/>
              </a:ext>
            </a:extLst>
          </p:cNvPr>
          <p:cNvPicPr>
            <a:picLocks noChangeAspect="1"/>
          </p:cNvPicPr>
          <p:nvPr userDrawn="1"/>
        </p:nvPicPr>
        <p:blipFill rotWithShape="1">
          <a:blip r:embed="rId2"/>
          <a:srcRect l="32716" b="32660"/>
          <a:stretch/>
        </p:blipFill>
        <p:spPr>
          <a:xfrm rot="10800000">
            <a:off x="11159092" y="-18929"/>
            <a:ext cx="1046757" cy="1047630"/>
          </a:xfrm>
          <a:prstGeom prst="rect">
            <a:avLst/>
          </a:prstGeom>
        </p:spPr>
      </p:pic>
      <p:pic>
        <p:nvPicPr>
          <p:cNvPr id="15" name="Picture 14">
            <a:extLst>
              <a:ext uri="{FF2B5EF4-FFF2-40B4-BE49-F238E27FC236}">
                <a16:creationId xmlns:a16="http://schemas.microsoft.com/office/drawing/2014/main" id="{397F1BCE-DFCA-874C-8E78-E4401F2BF9E9}"/>
              </a:ext>
            </a:extLst>
          </p:cNvPr>
          <p:cNvPicPr>
            <a:picLocks noChangeAspect="1"/>
          </p:cNvPicPr>
          <p:nvPr userDrawn="1"/>
        </p:nvPicPr>
        <p:blipFill rotWithShape="1">
          <a:blip r:embed="rId2"/>
          <a:srcRect t="33109" r="32695"/>
          <a:stretch/>
        </p:blipFill>
        <p:spPr>
          <a:xfrm rot="5400000">
            <a:off x="11155897" y="5821898"/>
            <a:ext cx="1039297" cy="1032908"/>
          </a:xfrm>
          <a:prstGeom prst="rect">
            <a:avLst/>
          </a:prstGeom>
        </p:spPr>
      </p:pic>
      <p:sp>
        <p:nvSpPr>
          <p:cNvPr id="16" name="Text Placeholder 15">
            <a:extLst>
              <a:ext uri="{FF2B5EF4-FFF2-40B4-BE49-F238E27FC236}">
                <a16:creationId xmlns:a16="http://schemas.microsoft.com/office/drawing/2014/main" id="{240BCEA1-FA2A-C24A-8B00-5B07AA5DF8C3}"/>
              </a:ext>
            </a:extLst>
          </p:cNvPr>
          <p:cNvSpPr>
            <a:spLocks noGrp="1"/>
          </p:cNvSpPr>
          <p:nvPr>
            <p:ph type="body" sz="quarter" idx="13"/>
          </p:nvPr>
        </p:nvSpPr>
        <p:spPr>
          <a:xfrm>
            <a:off x="609600" y="4797631"/>
            <a:ext cx="4306888" cy="1088818"/>
          </a:xfrm>
        </p:spPr>
        <p:txBody>
          <a:bodyPr>
            <a:normAutofit/>
          </a:bodyPr>
          <a:lstStyle>
            <a:lvl1pPr marL="0" indent="0">
              <a:buNone/>
              <a:defRPr sz="1600">
                <a:solidFill>
                  <a:schemeClr val="bg1"/>
                </a:solidFill>
              </a:defRPr>
            </a:lvl1pPr>
            <a:lvl2pPr marL="457200" indent="0">
              <a:buNone/>
              <a:defRPr>
                <a:solidFill>
                  <a:schemeClr val="bg1"/>
                </a:solidFill>
              </a:defRPr>
            </a:lvl2pPr>
            <a:lvl3pPr marL="914400" indent="0">
              <a:buNone/>
              <a:defRPr>
                <a:solidFill>
                  <a:schemeClr val="bg1"/>
                </a:solidFill>
              </a:defRPr>
            </a:lvl3pPr>
            <a:lvl4pPr marL="1371600" indent="0">
              <a:buNone/>
              <a:defRPr>
                <a:solidFill>
                  <a:schemeClr val="bg1"/>
                </a:solidFill>
              </a:defRPr>
            </a:lvl4pPr>
            <a:lvl5pPr marL="1828800" indent="0">
              <a:buNone/>
              <a:defRPr>
                <a:solidFill>
                  <a:schemeClr val="bg1"/>
                </a:solidFill>
              </a:defRPr>
            </a:lvl5pPr>
          </a:lstStyle>
          <a:p>
            <a:pPr lvl="0"/>
            <a:r>
              <a:rPr lang="en-US"/>
              <a:t>Click to edit Master text styles</a:t>
            </a:r>
          </a:p>
        </p:txBody>
      </p:sp>
    </p:spTree>
    <p:extLst>
      <p:ext uri="{BB962C8B-B14F-4D97-AF65-F5344CB8AC3E}">
        <p14:creationId xmlns:p14="http://schemas.microsoft.com/office/powerpoint/2010/main" val="3775421561"/>
      </p:ext>
    </p:extLst>
  </p:cSld>
  <p:clrMapOvr>
    <a:masterClrMapping/>
  </p:clrMapOvr>
  <p:extLst>
    <p:ext uri="{DCECCB84-F9BA-43D5-87BE-67443E8EF086}">
      <p15:sldGuideLst xmlns:p15="http://schemas.microsoft.com/office/powerpoint/2012/main">
        <p15:guide id="1" pos="384">
          <p15:clr>
            <a:srgbClr val="FBAE40"/>
          </p15:clr>
        </p15:guide>
        <p15:guide id="2" orient="horz" pos="648">
          <p15:clr>
            <a:srgbClr val="FBAE40"/>
          </p15:clr>
        </p15:guide>
        <p15:guide id="3" pos="648">
          <p15:clr>
            <a:srgbClr val="FBAE40"/>
          </p15:clr>
        </p15:guide>
        <p15:guide id="4" pos="7032">
          <p15:clr>
            <a:srgbClr val="FBAE40"/>
          </p15:clr>
        </p15:guide>
      </p15:sldGuideLst>
    </p:ext>
  </p:extLst>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Two Content_teal">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DA30003-5E06-7441-A741-01B0B996A1F8}"/>
              </a:ext>
            </a:extLst>
          </p:cNvPr>
          <p:cNvSpPr/>
          <p:nvPr userDrawn="1"/>
        </p:nvSpPr>
        <p:spPr>
          <a:xfrm>
            <a:off x="0" y="0"/>
            <a:ext cx="508263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 name="Content Placeholder 3">
            <a:extLst>
              <a:ext uri="{FF2B5EF4-FFF2-40B4-BE49-F238E27FC236}">
                <a16:creationId xmlns:a16="http://schemas.microsoft.com/office/drawing/2014/main" id="{C4F497F5-E962-F846-A66F-5F861B8767F1}"/>
              </a:ext>
            </a:extLst>
          </p:cNvPr>
          <p:cNvSpPr>
            <a:spLocks noGrp="1"/>
          </p:cNvSpPr>
          <p:nvPr>
            <p:ph sz="half" idx="2"/>
          </p:nvPr>
        </p:nvSpPr>
        <p:spPr>
          <a:xfrm>
            <a:off x="5525984" y="1028701"/>
            <a:ext cx="5637316" cy="485745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CB0AB3B-CB9E-7C44-B822-CDF64A12F4A2}"/>
              </a:ext>
            </a:extLst>
          </p:cNvPr>
          <p:cNvSpPr>
            <a:spLocks noGrp="1"/>
          </p:cNvSpPr>
          <p:nvPr>
            <p:ph type="dt" sz="half" idx="10"/>
          </p:nvPr>
        </p:nvSpPr>
        <p:spPr>
          <a:xfrm>
            <a:off x="8418354" y="6343455"/>
            <a:ext cx="2743200" cy="365125"/>
          </a:xfrm>
          <a:prstGeom prst="rect">
            <a:avLst/>
          </a:prstGeom>
        </p:spPr>
        <p:txBody>
          <a:bodyPr/>
          <a:lstStyle/>
          <a:p>
            <a:fld id="{C2AC9F65-F5BE-F04A-9C97-4C6F3FDF5835}" type="datetime1">
              <a:rPr lang="en-US" smtClean="0"/>
              <a:t>9/13/23</a:t>
            </a:fld>
            <a:endParaRPr lang="en-US"/>
          </a:p>
        </p:txBody>
      </p:sp>
      <p:sp>
        <p:nvSpPr>
          <p:cNvPr id="6" name="Footer Placeholder 5">
            <a:extLst>
              <a:ext uri="{FF2B5EF4-FFF2-40B4-BE49-F238E27FC236}">
                <a16:creationId xmlns:a16="http://schemas.microsoft.com/office/drawing/2014/main" id="{0584D39C-C19B-AA44-A08B-B93ED95CEED4}"/>
              </a:ext>
            </a:extLst>
          </p:cNvPr>
          <p:cNvSpPr>
            <a:spLocks noGrp="1"/>
          </p:cNvSpPr>
          <p:nvPr>
            <p:ph type="ftr" sz="quarter" idx="11"/>
          </p:nvPr>
        </p:nvSpPr>
        <p:spPr>
          <a:xfrm>
            <a:off x="1615045" y="6356350"/>
            <a:ext cx="6538356" cy="365125"/>
          </a:xfrm>
        </p:spPr>
        <p:txBody>
          <a:bodyPr/>
          <a:lstStyle>
            <a:lvl1pPr>
              <a:defRPr>
                <a:solidFill>
                  <a:schemeClr val="bg1"/>
                </a:solidFill>
              </a:defRPr>
            </a:lvl1pPr>
          </a:lstStyle>
          <a:p>
            <a:r>
              <a:rPr lang="en-US"/>
              <a:t>Accelerator</a:t>
            </a:r>
          </a:p>
        </p:txBody>
      </p:sp>
      <p:sp>
        <p:nvSpPr>
          <p:cNvPr id="7" name="Slide Number Placeholder 6">
            <a:extLst>
              <a:ext uri="{FF2B5EF4-FFF2-40B4-BE49-F238E27FC236}">
                <a16:creationId xmlns:a16="http://schemas.microsoft.com/office/drawing/2014/main" id="{65406C3E-F1E8-A64F-AFC5-A7B550B0FC66}"/>
              </a:ext>
            </a:extLst>
          </p:cNvPr>
          <p:cNvSpPr>
            <a:spLocks noGrp="1"/>
          </p:cNvSpPr>
          <p:nvPr>
            <p:ph type="sldNum" sz="quarter" idx="12"/>
          </p:nvPr>
        </p:nvSpPr>
        <p:spPr/>
        <p:txBody>
          <a:bodyPr/>
          <a:lstStyle>
            <a:lvl1pPr>
              <a:defRPr>
                <a:solidFill>
                  <a:schemeClr val="bg1"/>
                </a:solidFill>
              </a:defRPr>
            </a:lvl1pPr>
          </a:lstStyle>
          <a:p>
            <a:fld id="{DAE2D3AD-BCBE-BC40-B204-FB6BA614F058}" type="slidenum">
              <a:rPr lang="en-US" smtClean="0"/>
              <a:pPr/>
              <a:t>‹#›</a:t>
            </a:fld>
            <a:endParaRPr lang="en-US"/>
          </a:p>
        </p:txBody>
      </p:sp>
      <p:sp>
        <p:nvSpPr>
          <p:cNvPr id="2" name="Title 1">
            <a:extLst>
              <a:ext uri="{FF2B5EF4-FFF2-40B4-BE49-F238E27FC236}">
                <a16:creationId xmlns:a16="http://schemas.microsoft.com/office/drawing/2014/main" id="{23B1169D-500B-4D46-94BC-92D3BA3F1C7E}"/>
              </a:ext>
            </a:extLst>
          </p:cNvPr>
          <p:cNvSpPr>
            <a:spLocks noGrp="1"/>
          </p:cNvSpPr>
          <p:nvPr>
            <p:ph type="title"/>
          </p:nvPr>
        </p:nvSpPr>
        <p:spPr>
          <a:xfrm>
            <a:off x="609600" y="971551"/>
            <a:ext cx="4306784" cy="1854776"/>
          </a:xfrm>
        </p:spPr>
        <p:txBody>
          <a:bodyPr/>
          <a:lstStyle>
            <a:lvl1pPr>
              <a:defRPr>
                <a:solidFill>
                  <a:schemeClr val="bg1"/>
                </a:solidFill>
              </a:defRPr>
            </a:lvl1pPr>
          </a:lstStyle>
          <a:p>
            <a:r>
              <a:rPr lang="en-US"/>
              <a:t>Click to edit Master title style</a:t>
            </a:r>
          </a:p>
        </p:txBody>
      </p:sp>
      <p:pic>
        <p:nvPicPr>
          <p:cNvPr id="13" name="Picture 12">
            <a:extLst>
              <a:ext uri="{FF2B5EF4-FFF2-40B4-BE49-F238E27FC236}">
                <a16:creationId xmlns:a16="http://schemas.microsoft.com/office/drawing/2014/main" id="{2EAF2A32-25AF-FE45-85AB-173B808CCFF4}"/>
              </a:ext>
            </a:extLst>
          </p:cNvPr>
          <p:cNvPicPr>
            <a:picLocks noChangeAspect="1"/>
          </p:cNvPicPr>
          <p:nvPr userDrawn="1"/>
        </p:nvPicPr>
        <p:blipFill rotWithShape="1">
          <a:blip r:embed="rId2"/>
          <a:srcRect t="33159" r="33246"/>
          <a:stretch/>
        </p:blipFill>
        <p:spPr>
          <a:xfrm rot="5400000">
            <a:off x="11162231" y="5828233"/>
            <a:ext cx="1029091" cy="1030445"/>
          </a:xfrm>
          <a:prstGeom prst="rect">
            <a:avLst/>
          </a:prstGeom>
        </p:spPr>
      </p:pic>
      <p:pic>
        <p:nvPicPr>
          <p:cNvPr id="14" name="Picture 13">
            <a:extLst>
              <a:ext uri="{FF2B5EF4-FFF2-40B4-BE49-F238E27FC236}">
                <a16:creationId xmlns:a16="http://schemas.microsoft.com/office/drawing/2014/main" id="{938011D1-CF38-F44A-94D1-5B9E30317F63}"/>
              </a:ext>
            </a:extLst>
          </p:cNvPr>
          <p:cNvPicPr>
            <a:picLocks noChangeAspect="1"/>
          </p:cNvPicPr>
          <p:nvPr userDrawn="1"/>
        </p:nvPicPr>
        <p:blipFill rotWithShape="1">
          <a:blip r:embed="rId2"/>
          <a:srcRect t="33159" r="33246"/>
          <a:stretch/>
        </p:blipFill>
        <p:spPr>
          <a:xfrm>
            <a:off x="11161555" y="-3099"/>
            <a:ext cx="1030445" cy="1031800"/>
          </a:xfrm>
          <a:prstGeom prst="rect">
            <a:avLst/>
          </a:prstGeom>
        </p:spPr>
      </p:pic>
      <p:sp>
        <p:nvSpPr>
          <p:cNvPr id="11" name="Text Placeholder 15">
            <a:extLst>
              <a:ext uri="{FF2B5EF4-FFF2-40B4-BE49-F238E27FC236}">
                <a16:creationId xmlns:a16="http://schemas.microsoft.com/office/drawing/2014/main" id="{036C01B7-BE2D-9149-B58B-F4057470BCA6}"/>
              </a:ext>
            </a:extLst>
          </p:cNvPr>
          <p:cNvSpPr>
            <a:spLocks noGrp="1"/>
          </p:cNvSpPr>
          <p:nvPr>
            <p:ph type="body" sz="quarter" idx="13"/>
          </p:nvPr>
        </p:nvSpPr>
        <p:spPr>
          <a:xfrm>
            <a:off x="609600" y="4797631"/>
            <a:ext cx="4306888" cy="1088818"/>
          </a:xfrm>
        </p:spPr>
        <p:txBody>
          <a:bodyPr>
            <a:normAutofit/>
          </a:bodyPr>
          <a:lstStyle>
            <a:lvl1pPr marL="0" indent="0">
              <a:buNone/>
              <a:defRPr sz="1600">
                <a:solidFill>
                  <a:schemeClr val="bg1"/>
                </a:solidFill>
              </a:defRPr>
            </a:lvl1pPr>
            <a:lvl2pPr marL="457200" indent="0">
              <a:buNone/>
              <a:defRPr>
                <a:solidFill>
                  <a:schemeClr val="bg1"/>
                </a:solidFill>
              </a:defRPr>
            </a:lvl2pPr>
            <a:lvl3pPr marL="914400" indent="0">
              <a:buNone/>
              <a:defRPr>
                <a:solidFill>
                  <a:schemeClr val="bg1"/>
                </a:solidFill>
              </a:defRPr>
            </a:lvl3pPr>
            <a:lvl4pPr marL="1371600" indent="0">
              <a:buNone/>
              <a:defRPr>
                <a:solidFill>
                  <a:schemeClr val="bg1"/>
                </a:solidFill>
              </a:defRPr>
            </a:lvl4pPr>
            <a:lvl5pPr marL="1828800" indent="0">
              <a:buNone/>
              <a:defRPr>
                <a:solidFill>
                  <a:schemeClr val="bg1"/>
                </a:solidFill>
              </a:defRPr>
            </a:lvl5pPr>
          </a:lstStyle>
          <a:p>
            <a:pPr lvl="0"/>
            <a:r>
              <a:rPr lang="en-US"/>
              <a:t>Click to edit Master text styles</a:t>
            </a:r>
          </a:p>
        </p:txBody>
      </p:sp>
    </p:spTree>
    <p:extLst>
      <p:ext uri="{BB962C8B-B14F-4D97-AF65-F5344CB8AC3E}">
        <p14:creationId xmlns:p14="http://schemas.microsoft.com/office/powerpoint/2010/main" val="486239867"/>
      </p:ext>
    </p:extLst>
  </p:cSld>
  <p:clrMapOvr>
    <a:masterClrMapping/>
  </p:clrMapOvr>
  <p:extLst>
    <p:ext uri="{DCECCB84-F9BA-43D5-87BE-67443E8EF086}">
      <p15:sldGuideLst xmlns:p15="http://schemas.microsoft.com/office/powerpoint/2012/main">
        <p15:guide id="1" pos="384">
          <p15:clr>
            <a:srgbClr val="FBAE40"/>
          </p15:clr>
        </p15:guide>
        <p15:guide id="2" orient="horz" pos="648">
          <p15:clr>
            <a:srgbClr val="FBAE40"/>
          </p15:clr>
        </p15:guide>
        <p15:guide id="3" pos="648">
          <p15:clr>
            <a:srgbClr val="FBAE40"/>
          </p15:clr>
        </p15:guide>
        <p15:guide id="4" pos="7032">
          <p15:clr>
            <a:srgbClr val="FBAE40"/>
          </p15:clr>
        </p15:guide>
      </p15:sldGuideLst>
    </p:ext>
  </p:extLst>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Two Content_yellow">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DA30003-5E06-7441-A741-01B0B996A1F8}"/>
              </a:ext>
            </a:extLst>
          </p:cNvPr>
          <p:cNvSpPr/>
          <p:nvPr userDrawn="1"/>
        </p:nvSpPr>
        <p:spPr>
          <a:xfrm>
            <a:off x="0" y="0"/>
            <a:ext cx="5082639" cy="6858000"/>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 name="Content Placeholder 3">
            <a:extLst>
              <a:ext uri="{FF2B5EF4-FFF2-40B4-BE49-F238E27FC236}">
                <a16:creationId xmlns:a16="http://schemas.microsoft.com/office/drawing/2014/main" id="{C4F497F5-E962-F846-A66F-5F861B8767F1}"/>
              </a:ext>
            </a:extLst>
          </p:cNvPr>
          <p:cNvSpPr>
            <a:spLocks noGrp="1"/>
          </p:cNvSpPr>
          <p:nvPr>
            <p:ph sz="half" idx="2"/>
          </p:nvPr>
        </p:nvSpPr>
        <p:spPr>
          <a:xfrm>
            <a:off x="5525984" y="1028701"/>
            <a:ext cx="5637316" cy="485745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CB0AB3B-CB9E-7C44-B822-CDF64A12F4A2}"/>
              </a:ext>
            </a:extLst>
          </p:cNvPr>
          <p:cNvSpPr>
            <a:spLocks noGrp="1"/>
          </p:cNvSpPr>
          <p:nvPr>
            <p:ph type="dt" sz="half" idx="10"/>
          </p:nvPr>
        </p:nvSpPr>
        <p:spPr>
          <a:xfrm>
            <a:off x="8420098" y="6356350"/>
            <a:ext cx="2743200" cy="365125"/>
          </a:xfrm>
          <a:prstGeom prst="rect">
            <a:avLst/>
          </a:prstGeom>
        </p:spPr>
        <p:txBody>
          <a:bodyPr/>
          <a:lstStyle/>
          <a:p>
            <a:fld id="{42557B77-FF2D-D443-9876-D2BC46215BD7}" type="datetime1">
              <a:rPr lang="en-US" smtClean="0"/>
              <a:t>9/13/23</a:t>
            </a:fld>
            <a:endParaRPr lang="en-US"/>
          </a:p>
        </p:txBody>
      </p:sp>
      <p:sp>
        <p:nvSpPr>
          <p:cNvPr id="6" name="Footer Placeholder 5">
            <a:extLst>
              <a:ext uri="{FF2B5EF4-FFF2-40B4-BE49-F238E27FC236}">
                <a16:creationId xmlns:a16="http://schemas.microsoft.com/office/drawing/2014/main" id="{0584D39C-C19B-AA44-A08B-B93ED95CEED4}"/>
              </a:ext>
            </a:extLst>
          </p:cNvPr>
          <p:cNvSpPr>
            <a:spLocks noGrp="1"/>
          </p:cNvSpPr>
          <p:nvPr>
            <p:ph type="ftr" sz="quarter" idx="11"/>
          </p:nvPr>
        </p:nvSpPr>
        <p:spPr>
          <a:xfrm>
            <a:off x="1615045" y="6356350"/>
            <a:ext cx="6538356" cy="365125"/>
          </a:xfrm>
        </p:spPr>
        <p:txBody>
          <a:bodyPr/>
          <a:lstStyle>
            <a:lvl1pPr>
              <a:defRPr>
                <a:solidFill>
                  <a:schemeClr val="bg1"/>
                </a:solidFill>
              </a:defRPr>
            </a:lvl1pPr>
          </a:lstStyle>
          <a:p>
            <a:r>
              <a:rPr lang="en-US"/>
              <a:t>Accelerator</a:t>
            </a:r>
          </a:p>
        </p:txBody>
      </p:sp>
      <p:sp>
        <p:nvSpPr>
          <p:cNvPr id="7" name="Slide Number Placeholder 6">
            <a:extLst>
              <a:ext uri="{FF2B5EF4-FFF2-40B4-BE49-F238E27FC236}">
                <a16:creationId xmlns:a16="http://schemas.microsoft.com/office/drawing/2014/main" id="{65406C3E-F1E8-A64F-AFC5-A7B550B0FC66}"/>
              </a:ext>
            </a:extLst>
          </p:cNvPr>
          <p:cNvSpPr>
            <a:spLocks noGrp="1"/>
          </p:cNvSpPr>
          <p:nvPr>
            <p:ph type="sldNum" sz="quarter" idx="12"/>
          </p:nvPr>
        </p:nvSpPr>
        <p:spPr/>
        <p:txBody>
          <a:bodyPr/>
          <a:lstStyle>
            <a:lvl1pPr>
              <a:defRPr>
                <a:solidFill>
                  <a:schemeClr val="bg1"/>
                </a:solidFill>
              </a:defRPr>
            </a:lvl1pPr>
          </a:lstStyle>
          <a:p>
            <a:fld id="{DAE2D3AD-BCBE-BC40-B204-FB6BA614F058}" type="slidenum">
              <a:rPr lang="en-US" smtClean="0"/>
              <a:pPr/>
              <a:t>‹#›</a:t>
            </a:fld>
            <a:endParaRPr lang="en-US"/>
          </a:p>
        </p:txBody>
      </p:sp>
      <p:sp>
        <p:nvSpPr>
          <p:cNvPr id="2" name="Title 1">
            <a:extLst>
              <a:ext uri="{FF2B5EF4-FFF2-40B4-BE49-F238E27FC236}">
                <a16:creationId xmlns:a16="http://schemas.microsoft.com/office/drawing/2014/main" id="{23B1169D-500B-4D46-94BC-92D3BA3F1C7E}"/>
              </a:ext>
            </a:extLst>
          </p:cNvPr>
          <p:cNvSpPr>
            <a:spLocks noGrp="1"/>
          </p:cNvSpPr>
          <p:nvPr>
            <p:ph type="title"/>
          </p:nvPr>
        </p:nvSpPr>
        <p:spPr>
          <a:xfrm>
            <a:off x="609600" y="971551"/>
            <a:ext cx="4306784" cy="1854776"/>
          </a:xfrm>
        </p:spPr>
        <p:txBody>
          <a:bodyPr/>
          <a:lstStyle>
            <a:lvl1pPr>
              <a:defRPr>
                <a:solidFill>
                  <a:schemeClr val="bg1"/>
                </a:solidFill>
              </a:defRPr>
            </a:lvl1pPr>
          </a:lstStyle>
          <a:p>
            <a:r>
              <a:rPr lang="en-US"/>
              <a:t>Click to edit Master title style</a:t>
            </a:r>
          </a:p>
        </p:txBody>
      </p:sp>
      <p:sp>
        <p:nvSpPr>
          <p:cNvPr id="11" name="Text Placeholder 15">
            <a:extLst>
              <a:ext uri="{FF2B5EF4-FFF2-40B4-BE49-F238E27FC236}">
                <a16:creationId xmlns:a16="http://schemas.microsoft.com/office/drawing/2014/main" id="{E7C94E16-48B9-2E45-8C86-AA40F53DD2F2}"/>
              </a:ext>
            </a:extLst>
          </p:cNvPr>
          <p:cNvSpPr>
            <a:spLocks noGrp="1"/>
          </p:cNvSpPr>
          <p:nvPr>
            <p:ph type="body" sz="quarter" idx="13"/>
          </p:nvPr>
        </p:nvSpPr>
        <p:spPr>
          <a:xfrm>
            <a:off x="609600" y="4797631"/>
            <a:ext cx="4306888" cy="1088818"/>
          </a:xfrm>
        </p:spPr>
        <p:txBody>
          <a:bodyPr>
            <a:normAutofit/>
          </a:bodyPr>
          <a:lstStyle>
            <a:lvl1pPr marL="0" indent="0">
              <a:buNone/>
              <a:defRPr sz="1600">
                <a:solidFill>
                  <a:schemeClr val="bg1"/>
                </a:solidFill>
              </a:defRPr>
            </a:lvl1pPr>
            <a:lvl2pPr marL="457200" indent="0">
              <a:buNone/>
              <a:defRPr>
                <a:solidFill>
                  <a:schemeClr val="bg1"/>
                </a:solidFill>
              </a:defRPr>
            </a:lvl2pPr>
            <a:lvl3pPr marL="914400" indent="0">
              <a:buNone/>
              <a:defRPr>
                <a:solidFill>
                  <a:schemeClr val="bg1"/>
                </a:solidFill>
              </a:defRPr>
            </a:lvl3pPr>
            <a:lvl4pPr marL="1371600" indent="0">
              <a:buNone/>
              <a:defRPr>
                <a:solidFill>
                  <a:schemeClr val="bg1"/>
                </a:solidFill>
              </a:defRPr>
            </a:lvl4pPr>
            <a:lvl5pPr marL="1828800" indent="0">
              <a:buNone/>
              <a:defRPr>
                <a:solidFill>
                  <a:schemeClr val="bg1"/>
                </a:solidFill>
              </a:defRPr>
            </a:lvl5pPr>
          </a:lstStyle>
          <a:p>
            <a:pPr lvl="0"/>
            <a:r>
              <a:rPr lang="en-US"/>
              <a:t>Click to edit Master text styles</a:t>
            </a:r>
          </a:p>
        </p:txBody>
      </p:sp>
    </p:spTree>
    <p:extLst>
      <p:ext uri="{BB962C8B-B14F-4D97-AF65-F5344CB8AC3E}">
        <p14:creationId xmlns:p14="http://schemas.microsoft.com/office/powerpoint/2010/main" val="3992291568"/>
      </p:ext>
    </p:extLst>
  </p:cSld>
  <p:clrMapOvr>
    <a:masterClrMapping/>
  </p:clrMapOvr>
  <p:extLst>
    <p:ext uri="{DCECCB84-F9BA-43D5-87BE-67443E8EF086}">
      <p15:sldGuideLst xmlns:p15="http://schemas.microsoft.com/office/powerpoint/2012/main">
        <p15:guide id="1" pos="384">
          <p15:clr>
            <a:srgbClr val="FBAE40"/>
          </p15:clr>
        </p15:guide>
        <p15:guide id="2" orient="horz" pos="648">
          <p15:clr>
            <a:srgbClr val="FBAE40"/>
          </p15:clr>
        </p15:guide>
        <p15:guide id="3" pos="648">
          <p15:clr>
            <a:srgbClr val="FBAE40"/>
          </p15:clr>
        </p15:guide>
        <p15:guide id="4" pos="7032">
          <p15:clr>
            <a:srgbClr val="FBAE40"/>
          </p15:clr>
        </p15:guide>
      </p15:sldGuideLst>
    </p:ext>
  </p:extLst>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Image and Content_re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C4F497F5-E962-F846-A66F-5F861B8767F1}"/>
              </a:ext>
            </a:extLst>
          </p:cNvPr>
          <p:cNvSpPr>
            <a:spLocks noGrp="1"/>
          </p:cNvSpPr>
          <p:nvPr>
            <p:ph sz="half" idx="2"/>
          </p:nvPr>
        </p:nvSpPr>
        <p:spPr>
          <a:xfrm>
            <a:off x="5525984" y="2826327"/>
            <a:ext cx="5637316" cy="305983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CB0AB3B-CB9E-7C44-B822-CDF64A12F4A2}"/>
              </a:ext>
            </a:extLst>
          </p:cNvPr>
          <p:cNvSpPr>
            <a:spLocks noGrp="1"/>
          </p:cNvSpPr>
          <p:nvPr>
            <p:ph type="dt" sz="half" idx="10"/>
          </p:nvPr>
        </p:nvSpPr>
        <p:spPr>
          <a:xfrm>
            <a:off x="8610600" y="6356350"/>
            <a:ext cx="2743200" cy="365125"/>
          </a:xfrm>
          <a:prstGeom prst="rect">
            <a:avLst/>
          </a:prstGeom>
        </p:spPr>
        <p:txBody>
          <a:bodyPr/>
          <a:lstStyle/>
          <a:p>
            <a:fld id="{B4B5E7D7-EEF5-6F4F-9D0F-8FAD12606A33}" type="datetime1">
              <a:rPr lang="en-US" smtClean="0"/>
              <a:t>9/13/23</a:t>
            </a:fld>
            <a:endParaRPr lang="en-US"/>
          </a:p>
        </p:txBody>
      </p:sp>
      <p:sp>
        <p:nvSpPr>
          <p:cNvPr id="6" name="Footer Placeholder 5">
            <a:extLst>
              <a:ext uri="{FF2B5EF4-FFF2-40B4-BE49-F238E27FC236}">
                <a16:creationId xmlns:a16="http://schemas.microsoft.com/office/drawing/2014/main" id="{0584D39C-C19B-AA44-A08B-B93ED95CEED4}"/>
              </a:ext>
            </a:extLst>
          </p:cNvPr>
          <p:cNvSpPr>
            <a:spLocks noGrp="1"/>
          </p:cNvSpPr>
          <p:nvPr>
            <p:ph type="ftr" sz="quarter" idx="11"/>
          </p:nvPr>
        </p:nvSpPr>
        <p:spPr>
          <a:xfrm>
            <a:off x="1615045" y="6356350"/>
            <a:ext cx="6538356" cy="365125"/>
          </a:xfrm>
        </p:spPr>
        <p:txBody>
          <a:bodyPr/>
          <a:lstStyle>
            <a:lvl1pPr>
              <a:defRPr>
                <a:solidFill>
                  <a:schemeClr val="bg1"/>
                </a:solidFill>
              </a:defRPr>
            </a:lvl1pPr>
          </a:lstStyle>
          <a:p>
            <a:r>
              <a:rPr lang="en-US"/>
              <a:t>Accelerator</a:t>
            </a:r>
          </a:p>
        </p:txBody>
      </p:sp>
      <p:sp>
        <p:nvSpPr>
          <p:cNvPr id="7" name="Slide Number Placeholder 6">
            <a:extLst>
              <a:ext uri="{FF2B5EF4-FFF2-40B4-BE49-F238E27FC236}">
                <a16:creationId xmlns:a16="http://schemas.microsoft.com/office/drawing/2014/main" id="{65406C3E-F1E8-A64F-AFC5-A7B550B0FC66}"/>
              </a:ext>
            </a:extLst>
          </p:cNvPr>
          <p:cNvSpPr>
            <a:spLocks noGrp="1"/>
          </p:cNvSpPr>
          <p:nvPr>
            <p:ph type="sldNum" sz="quarter" idx="12"/>
          </p:nvPr>
        </p:nvSpPr>
        <p:spPr/>
        <p:txBody>
          <a:bodyPr/>
          <a:lstStyle>
            <a:lvl1pPr>
              <a:defRPr>
                <a:solidFill>
                  <a:schemeClr val="bg1"/>
                </a:solidFill>
              </a:defRPr>
            </a:lvl1pPr>
          </a:lstStyle>
          <a:p>
            <a:fld id="{DAE2D3AD-BCBE-BC40-B204-FB6BA614F058}" type="slidenum">
              <a:rPr lang="en-US" smtClean="0"/>
              <a:pPr/>
              <a:t>‹#›</a:t>
            </a:fld>
            <a:endParaRPr lang="en-US"/>
          </a:p>
        </p:txBody>
      </p:sp>
      <p:sp>
        <p:nvSpPr>
          <p:cNvPr id="2" name="Title 1">
            <a:extLst>
              <a:ext uri="{FF2B5EF4-FFF2-40B4-BE49-F238E27FC236}">
                <a16:creationId xmlns:a16="http://schemas.microsoft.com/office/drawing/2014/main" id="{23B1169D-500B-4D46-94BC-92D3BA3F1C7E}"/>
              </a:ext>
            </a:extLst>
          </p:cNvPr>
          <p:cNvSpPr>
            <a:spLocks noGrp="1"/>
          </p:cNvSpPr>
          <p:nvPr>
            <p:ph type="title"/>
          </p:nvPr>
        </p:nvSpPr>
        <p:spPr>
          <a:xfrm>
            <a:off x="5525877" y="1028701"/>
            <a:ext cx="5637316" cy="1327434"/>
          </a:xfrm>
        </p:spPr>
        <p:txBody>
          <a:bodyPr/>
          <a:lstStyle>
            <a:lvl1pPr>
              <a:defRPr>
                <a:solidFill>
                  <a:schemeClr val="tx1"/>
                </a:solidFill>
              </a:defRPr>
            </a:lvl1pPr>
          </a:lstStyle>
          <a:p>
            <a:r>
              <a:rPr lang="en-US"/>
              <a:t>Click to edit Master title style</a:t>
            </a:r>
          </a:p>
        </p:txBody>
      </p:sp>
      <p:pic>
        <p:nvPicPr>
          <p:cNvPr id="11" name="Picture 10">
            <a:extLst>
              <a:ext uri="{FF2B5EF4-FFF2-40B4-BE49-F238E27FC236}">
                <a16:creationId xmlns:a16="http://schemas.microsoft.com/office/drawing/2014/main" id="{BD01533E-4103-8C48-82A4-84AADEF0B877}"/>
              </a:ext>
            </a:extLst>
          </p:cNvPr>
          <p:cNvPicPr>
            <a:picLocks noChangeAspect="1"/>
          </p:cNvPicPr>
          <p:nvPr userDrawn="1"/>
        </p:nvPicPr>
        <p:blipFill rotWithShape="1">
          <a:blip r:embed="rId2"/>
          <a:srcRect l="32716" b="32660"/>
          <a:stretch/>
        </p:blipFill>
        <p:spPr>
          <a:xfrm rot="10800000">
            <a:off x="11159092" y="-18929"/>
            <a:ext cx="1046757" cy="1047630"/>
          </a:xfrm>
          <a:prstGeom prst="rect">
            <a:avLst/>
          </a:prstGeom>
        </p:spPr>
      </p:pic>
      <p:pic>
        <p:nvPicPr>
          <p:cNvPr id="15" name="Picture 14">
            <a:extLst>
              <a:ext uri="{FF2B5EF4-FFF2-40B4-BE49-F238E27FC236}">
                <a16:creationId xmlns:a16="http://schemas.microsoft.com/office/drawing/2014/main" id="{397F1BCE-DFCA-874C-8E78-E4401F2BF9E9}"/>
              </a:ext>
            </a:extLst>
          </p:cNvPr>
          <p:cNvPicPr>
            <a:picLocks noChangeAspect="1"/>
          </p:cNvPicPr>
          <p:nvPr userDrawn="1"/>
        </p:nvPicPr>
        <p:blipFill rotWithShape="1">
          <a:blip r:embed="rId2"/>
          <a:srcRect t="33109" r="32695"/>
          <a:stretch/>
        </p:blipFill>
        <p:spPr>
          <a:xfrm rot="5400000">
            <a:off x="11147589" y="5813590"/>
            <a:ext cx="1047631" cy="1041190"/>
          </a:xfrm>
          <a:prstGeom prst="rect">
            <a:avLst/>
          </a:prstGeom>
        </p:spPr>
      </p:pic>
      <p:sp>
        <p:nvSpPr>
          <p:cNvPr id="18" name="Content Placeholder 11">
            <a:extLst>
              <a:ext uri="{FF2B5EF4-FFF2-40B4-BE49-F238E27FC236}">
                <a16:creationId xmlns:a16="http://schemas.microsoft.com/office/drawing/2014/main" id="{CC81C1BC-4245-DA42-B7D6-F7AD5A532836}"/>
              </a:ext>
            </a:extLst>
          </p:cNvPr>
          <p:cNvSpPr>
            <a:spLocks noGrp="1"/>
          </p:cNvSpPr>
          <p:nvPr>
            <p:ph sz="quarter" idx="14" hasCustomPrompt="1"/>
          </p:nvPr>
        </p:nvSpPr>
        <p:spPr>
          <a:xfrm>
            <a:off x="609600" y="365125"/>
            <a:ext cx="4306888" cy="5991225"/>
          </a:xfrm>
        </p:spPr>
        <p:txBody>
          <a:bodyPr anchor="ctr"/>
          <a:lstStyle>
            <a:lvl1pPr marL="0" indent="0" algn="ctr">
              <a:buNone/>
              <a:defRPr/>
            </a:lvl1pPr>
          </a:lstStyle>
          <a:p>
            <a:pPr lvl="0"/>
            <a:r>
              <a:rPr lang="en-US"/>
              <a:t>Insert image here</a:t>
            </a:r>
          </a:p>
        </p:txBody>
      </p:sp>
    </p:spTree>
    <p:extLst>
      <p:ext uri="{BB962C8B-B14F-4D97-AF65-F5344CB8AC3E}">
        <p14:creationId xmlns:p14="http://schemas.microsoft.com/office/powerpoint/2010/main" val="3106139998"/>
      </p:ext>
    </p:extLst>
  </p:cSld>
  <p:clrMapOvr>
    <a:masterClrMapping/>
  </p:clrMapOvr>
  <p:extLst>
    <p:ext uri="{DCECCB84-F9BA-43D5-87BE-67443E8EF086}">
      <p15:sldGuideLst xmlns:p15="http://schemas.microsoft.com/office/powerpoint/2012/main">
        <p15:guide id="1" pos="384">
          <p15:clr>
            <a:srgbClr val="FBAE40"/>
          </p15:clr>
        </p15:guide>
        <p15:guide id="2" orient="horz" pos="648">
          <p15:clr>
            <a:srgbClr val="FBAE40"/>
          </p15:clr>
        </p15:guide>
        <p15:guide id="3" pos="648">
          <p15:clr>
            <a:srgbClr val="FBAE40"/>
          </p15:clr>
        </p15:guide>
        <p15:guide id="4" pos="7032">
          <p15:clr>
            <a:srgbClr val="FBAE40"/>
          </p15:clr>
        </p15:guide>
      </p15:sldGuideLst>
    </p:ext>
  </p:extLst>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1_Image and Content_re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C4F497F5-E962-F846-A66F-5F861B8767F1}"/>
              </a:ext>
            </a:extLst>
          </p:cNvPr>
          <p:cNvSpPr>
            <a:spLocks noGrp="1"/>
          </p:cNvSpPr>
          <p:nvPr>
            <p:ph sz="half" idx="2"/>
          </p:nvPr>
        </p:nvSpPr>
        <p:spPr>
          <a:xfrm>
            <a:off x="5525984" y="2826327"/>
            <a:ext cx="5637316" cy="305983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CB0AB3B-CB9E-7C44-B822-CDF64A12F4A2}"/>
              </a:ext>
            </a:extLst>
          </p:cNvPr>
          <p:cNvSpPr>
            <a:spLocks noGrp="1"/>
          </p:cNvSpPr>
          <p:nvPr>
            <p:ph type="dt" sz="half" idx="10"/>
          </p:nvPr>
        </p:nvSpPr>
        <p:spPr>
          <a:xfrm>
            <a:off x="8610600" y="6356350"/>
            <a:ext cx="2743200" cy="365125"/>
          </a:xfrm>
          <a:prstGeom prst="rect">
            <a:avLst/>
          </a:prstGeom>
        </p:spPr>
        <p:txBody>
          <a:bodyPr/>
          <a:lstStyle/>
          <a:p>
            <a:fld id="{A3762D1A-1D4B-5D45-9714-D7558A4A6103}" type="datetime1">
              <a:rPr lang="en-US" smtClean="0"/>
              <a:t>9/13/23</a:t>
            </a:fld>
            <a:endParaRPr lang="en-US"/>
          </a:p>
        </p:txBody>
      </p:sp>
      <p:sp>
        <p:nvSpPr>
          <p:cNvPr id="6" name="Footer Placeholder 5">
            <a:extLst>
              <a:ext uri="{FF2B5EF4-FFF2-40B4-BE49-F238E27FC236}">
                <a16:creationId xmlns:a16="http://schemas.microsoft.com/office/drawing/2014/main" id="{0584D39C-C19B-AA44-A08B-B93ED95CEED4}"/>
              </a:ext>
            </a:extLst>
          </p:cNvPr>
          <p:cNvSpPr>
            <a:spLocks noGrp="1"/>
          </p:cNvSpPr>
          <p:nvPr>
            <p:ph type="ftr" sz="quarter" idx="11"/>
          </p:nvPr>
        </p:nvSpPr>
        <p:spPr>
          <a:xfrm>
            <a:off x="1615045" y="6356350"/>
            <a:ext cx="6538356" cy="365125"/>
          </a:xfrm>
        </p:spPr>
        <p:txBody>
          <a:bodyPr/>
          <a:lstStyle>
            <a:lvl1pPr>
              <a:defRPr>
                <a:solidFill>
                  <a:schemeClr val="bg1"/>
                </a:solidFill>
              </a:defRPr>
            </a:lvl1pPr>
          </a:lstStyle>
          <a:p>
            <a:r>
              <a:rPr lang="en-US"/>
              <a:t>Accelerator</a:t>
            </a:r>
          </a:p>
        </p:txBody>
      </p:sp>
      <p:sp>
        <p:nvSpPr>
          <p:cNvPr id="7" name="Slide Number Placeholder 6">
            <a:extLst>
              <a:ext uri="{FF2B5EF4-FFF2-40B4-BE49-F238E27FC236}">
                <a16:creationId xmlns:a16="http://schemas.microsoft.com/office/drawing/2014/main" id="{65406C3E-F1E8-A64F-AFC5-A7B550B0FC66}"/>
              </a:ext>
            </a:extLst>
          </p:cNvPr>
          <p:cNvSpPr>
            <a:spLocks noGrp="1"/>
          </p:cNvSpPr>
          <p:nvPr>
            <p:ph type="sldNum" sz="quarter" idx="12"/>
          </p:nvPr>
        </p:nvSpPr>
        <p:spPr/>
        <p:txBody>
          <a:bodyPr/>
          <a:lstStyle>
            <a:lvl1pPr>
              <a:defRPr>
                <a:solidFill>
                  <a:schemeClr val="bg1"/>
                </a:solidFill>
              </a:defRPr>
            </a:lvl1pPr>
          </a:lstStyle>
          <a:p>
            <a:fld id="{DAE2D3AD-BCBE-BC40-B204-FB6BA614F058}" type="slidenum">
              <a:rPr lang="en-US" smtClean="0"/>
              <a:pPr/>
              <a:t>‹#›</a:t>
            </a:fld>
            <a:endParaRPr lang="en-US"/>
          </a:p>
        </p:txBody>
      </p:sp>
      <p:sp>
        <p:nvSpPr>
          <p:cNvPr id="2" name="Title 1">
            <a:extLst>
              <a:ext uri="{FF2B5EF4-FFF2-40B4-BE49-F238E27FC236}">
                <a16:creationId xmlns:a16="http://schemas.microsoft.com/office/drawing/2014/main" id="{23B1169D-500B-4D46-94BC-92D3BA3F1C7E}"/>
              </a:ext>
            </a:extLst>
          </p:cNvPr>
          <p:cNvSpPr>
            <a:spLocks noGrp="1"/>
          </p:cNvSpPr>
          <p:nvPr>
            <p:ph type="title"/>
          </p:nvPr>
        </p:nvSpPr>
        <p:spPr>
          <a:xfrm>
            <a:off x="5525877" y="1028701"/>
            <a:ext cx="5637316" cy="1327434"/>
          </a:xfrm>
        </p:spPr>
        <p:txBody>
          <a:bodyPr/>
          <a:lstStyle>
            <a:lvl1pPr>
              <a:defRPr>
                <a:solidFill>
                  <a:schemeClr val="tx1"/>
                </a:solidFill>
              </a:defRPr>
            </a:lvl1pPr>
          </a:lstStyle>
          <a:p>
            <a:r>
              <a:rPr lang="en-US"/>
              <a:t>Click to edit Master title style</a:t>
            </a:r>
          </a:p>
        </p:txBody>
      </p:sp>
      <p:sp>
        <p:nvSpPr>
          <p:cNvPr id="18" name="Content Placeholder 11">
            <a:extLst>
              <a:ext uri="{FF2B5EF4-FFF2-40B4-BE49-F238E27FC236}">
                <a16:creationId xmlns:a16="http://schemas.microsoft.com/office/drawing/2014/main" id="{CC81C1BC-4245-DA42-B7D6-F7AD5A532836}"/>
              </a:ext>
            </a:extLst>
          </p:cNvPr>
          <p:cNvSpPr>
            <a:spLocks noGrp="1"/>
          </p:cNvSpPr>
          <p:nvPr>
            <p:ph sz="quarter" idx="14" hasCustomPrompt="1"/>
          </p:nvPr>
        </p:nvSpPr>
        <p:spPr>
          <a:xfrm>
            <a:off x="609600" y="365125"/>
            <a:ext cx="4306888" cy="5991225"/>
          </a:xfrm>
        </p:spPr>
        <p:txBody>
          <a:bodyPr anchor="ctr"/>
          <a:lstStyle>
            <a:lvl1pPr marL="0" indent="0" algn="ctr">
              <a:buNone/>
              <a:defRPr/>
            </a:lvl1pPr>
          </a:lstStyle>
          <a:p>
            <a:pPr lvl="0"/>
            <a:r>
              <a:rPr lang="en-US"/>
              <a:t>Insert image here</a:t>
            </a:r>
          </a:p>
        </p:txBody>
      </p:sp>
      <p:pic>
        <p:nvPicPr>
          <p:cNvPr id="13" name="Picture 12">
            <a:extLst>
              <a:ext uri="{FF2B5EF4-FFF2-40B4-BE49-F238E27FC236}">
                <a16:creationId xmlns:a16="http://schemas.microsoft.com/office/drawing/2014/main" id="{55B75E70-4449-2944-AE58-71455995F526}"/>
              </a:ext>
            </a:extLst>
          </p:cNvPr>
          <p:cNvPicPr>
            <a:picLocks noChangeAspect="1"/>
          </p:cNvPicPr>
          <p:nvPr userDrawn="1"/>
        </p:nvPicPr>
        <p:blipFill rotWithShape="1">
          <a:blip r:embed="rId2"/>
          <a:srcRect t="33159" r="33246"/>
          <a:stretch/>
        </p:blipFill>
        <p:spPr>
          <a:xfrm rot="5400000">
            <a:off x="11219521" y="5885522"/>
            <a:ext cx="971840" cy="973118"/>
          </a:xfrm>
          <a:prstGeom prst="rect">
            <a:avLst/>
          </a:prstGeom>
        </p:spPr>
      </p:pic>
      <p:pic>
        <p:nvPicPr>
          <p:cNvPr id="14" name="Picture 13">
            <a:extLst>
              <a:ext uri="{FF2B5EF4-FFF2-40B4-BE49-F238E27FC236}">
                <a16:creationId xmlns:a16="http://schemas.microsoft.com/office/drawing/2014/main" id="{1C115A44-92CA-774B-9C78-38C80DE819D5}"/>
              </a:ext>
            </a:extLst>
          </p:cNvPr>
          <p:cNvPicPr>
            <a:picLocks noChangeAspect="1"/>
          </p:cNvPicPr>
          <p:nvPr userDrawn="1"/>
        </p:nvPicPr>
        <p:blipFill rotWithShape="1">
          <a:blip r:embed="rId2"/>
          <a:srcRect t="33159" r="33246"/>
          <a:stretch/>
        </p:blipFill>
        <p:spPr>
          <a:xfrm>
            <a:off x="11161555" y="-3099"/>
            <a:ext cx="1030445" cy="1031800"/>
          </a:xfrm>
          <a:prstGeom prst="rect">
            <a:avLst/>
          </a:prstGeom>
        </p:spPr>
      </p:pic>
    </p:spTree>
    <p:extLst>
      <p:ext uri="{BB962C8B-B14F-4D97-AF65-F5344CB8AC3E}">
        <p14:creationId xmlns:p14="http://schemas.microsoft.com/office/powerpoint/2010/main" val="1498101229"/>
      </p:ext>
    </p:extLst>
  </p:cSld>
  <p:clrMapOvr>
    <a:masterClrMapping/>
  </p:clrMapOvr>
  <p:extLst>
    <p:ext uri="{DCECCB84-F9BA-43D5-87BE-67443E8EF086}">
      <p15:sldGuideLst xmlns:p15="http://schemas.microsoft.com/office/powerpoint/2012/main">
        <p15:guide id="1" pos="384">
          <p15:clr>
            <a:srgbClr val="FBAE40"/>
          </p15:clr>
        </p15:guide>
        <p15:guide id="2" orient="horz" pos="648">
          <p15:clr>
            <a:srgbClr val="FBAE40"/>
          </p15:clr>
        </p15:guide>
        <p15:guide id="3" pos="648">
          <p15:clr>
            <a:srgbClr val="FBAE40"/>
          </p15:clr>
        </p15:guide>
        <p15:guide id="4" pos="7032">
          <p15:clr>
            <a:srgbClr val="FBAE40"/>
          </p15:clr>
        </p15:guide>
      </p15:sldGuideLst>
    </p:ext>
  </p:extLst>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2_Image and Content_re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C4F497F5-E962-F846-A66F-5F861B8767F1}"/>
              </a:ext>
            </a:extLst>
          </p:cNvPr>
          <p:cNvSpPr>
            <a:spLocks noGrp="1"/>
          </p:cNvSpPr>
          <p:nvPr>
            <p:ph sz="half" idx="2"/>
          </p:nvPr>
        </p:nvSpPr>
        <p:spPr>
          <a:xfrm>
            <a:off x="5525984" y="2826327"/>
            <a:ext cx="5637316" cy="305983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CB0AB3B-CB9E-7C44-B822-CDF64A12F4A2}"/>
              </a:ext>
            </a:extLst>
          </p:cNvPr>
          <p:cNvSpPr>
            <a:spLocks noGrp="1"/>
          </p:cNvSpPr>
          <p:nvPr>
            <p:ph type="dt" sz="half" idx="10"/>
          </p:nvPr>
        </p:nvSpPr>
        <p:spPr>
          <a:xfrm>
            <a:off x="8610600" y="6356350"/>
            <a:ext cx="2743200" cy="365125"/>
          </a:xfrm>
          <a:prstGeom prst="rect">
            <a:avLst/>
          </a:prstGeom>
        </p:spPr>
        <p:txBody>
          <a:bodyPr/>
          <a:lstStyle/>
          <a:p>
            <a:fld id="{C1B79431-1564-934A-B208-81E237126ED6}" type="datetime1">
              <a:rPr lang="en-US" smtClean="0"/>
              <a:t>9/13/23</a:t>
            </a:fld>
            <a:endParaRPr lang="en-US"/>
          </a:p>
        </p:txBody>
      </p:sp>
      <p:sp>
        <p:nvSpPr>
          <p:cNvPr id="6" name="Footer Placeholder 5">
            <a:extLst>
              <a:ext uri="{FF2B5EF4-FFF2-40B4-BE49-F238E27FC236}">
                <a16:creationId xmlns:a16="http://schemas.microsoft.com/office/drawing/2014/main" id="{0584D39C-C19B-AA44-A08B-B93ED95CEED4}"/>
              </a:ext>
            </a:extLst>
          </p:cNvPr>
          <p:cNvSpPr>
            <a:spLocks noGrp="1"/>
          </p:cNvSpPr>
          <p:nvPr>
            <p:ph type="ftr" sz="quarter" idx="11"/>
          </p:nvPr>
        </p:nvSpPr>
        <p:spPr>
          <a:xfrm>
            <a:off x="1615045" y="6356350"/>
            <a:ext cx="6538356" cy="365125"/>
          </a:xfrm>
        </p:spPr>
        <p:txBody>
          <a:bodyPr/>
          <a:lstStyle>
            <a:lvl1pPr>
              <a:defRPr>
                <a:solidFill>
                  <a:schemeClr val="bg1"/>
                </a:solidFill>
              </a:defRPr>
            </a:lvl1pPr>
          </a:lstStyle>
          <a:p>
            <a:r>
              <a:rPr lang="en-US"/>
              <a:t>Accelerator</a:t>
            </a:r>
          </a:p>
        </p:txBody>
      </p:sp>
      <p:sp>
        <p:nvSpPr>
          <p:cNvPr id="7" name="Slide Number Placeholder 6">
            <a:extLst>
              <a:ext uri="{FF2B5EF4-FFF2-40B4-BE49-F238E27FC236}">
                <a16:creationId xmlns:a16="http://schemas.microsoft.com/office/drawing/2014/main" id="{65406C3E-F1E8-A64F-AFC5-A7B550B0FC66}"/>
              </a:ext>
            </a:extLst>
          </p:cNvPr>
          <p:cNvSpPr>
            <a:spLocks noGrp="1"/>
          </p:cNvSpPr>
          <p:nvPr>
            <p:ph type="sldNum" sz="quarter" idx="12"/>
          </p:nvPr>
        </p:nvSpPr>
        <p:spPr/>
        <p:txBody>
          <a:bodyPr/>
          <a:lstStyle>
            <a:lvl1pPr>
              <a:defRPr>
                <a:solidFill>
                  <a:schemeClr val="bg1"/>
                </a:solidFill>
              </a:defRPr>
            </a:lvl1pPr>
          </a:lstStyle>
          <a:p>
            <a:fld id="{DAE2D3AD-BCBE-BC40-B204-FB6BA614F058}" type="slidenum">
              <a:rPr lang="en-US" smtClean="0"/>
              <a:pPr/>
              <a:t>‹#›</a:t>
            </a:fld>
            <a:endParaRPr lang="en-US"/>
          </a:p>
        </p:txBody>
      </p:sp>
      <p:sp>
        <p:nvSpPr>
          <p:cNvPr id="2" name="Title 1">
            <a:extLst>
              <a:ext uri="{FF2B5EF4-FFF2-40B4-BE49-F238E27FC236}">
                <a16:creationId xmlns:a16="http://schemas.microsoft.com/office/drawing/2014/main" id="{23B1169D-500B-4D46-94BC-92D3BA3F1C7E}"/>
              </a:ext>
            </a:extLst>
          </p:cNvPr>
          <p:cNvSpPr>
            <a:spLocks noGrp="1"/>
          </p:cNvSpPr>
          <p:nvPr>
            <p:ph type="title"/>
          </p:nvPr>
        </p:nvSpPr>
        <p:spPr>
          <a:xfrm>
            <a:off x="5525877" y="1028701"/>
            <a:ext cx="5637316" cy="1327434"/>
          </a:xfrm>
        </p:spPr>
        <p:txBody>
          <a:bodyPr/>
          <a:lstStyle>
            <a:lvl1pPr>
              <a:defRPr>
                <a:solidFill>
                  <a:schemeClr val="tx1"/>
                </a:solidFill>
              </a:defRPr>
            </a:lvl1pPr>
          </a:lstStyle>
          <a:p>
            <a:r>
              <a:rPr lang="en-US"/>
              <a:t>Click to edit Master title style</a:t>
            </a:r>
          </a:p>
        </p:txBody>
      </p:sp>
      <p:sp>
        <p:nvSpPr>
          <p:cNvPr id="18" name="Content Placeholder 11">
            <a:extLst>
              <a:ext uri="{FF2B5EF4-FFF2-40B4-BE49-F238E27FC236}">
                <a16:creationId xmlns:a16="http://schemas.microsoft.com/office/drawing/2014/main" id="{CC81C1BC-4245-DA42-B7D6-F7AD5A532836}"/>
              </a:ext>
            </a:extLst>
          </p:cNvPr>
          <p:cNvSpPr>
            <a:spLocks noGrp="1"/>
          </p:cNvSpPr>
          <p:nvPr>
            <p:ph sz="quarter" idx="14" hasCustomPrompt="1"/>
          </p:nvPr>
        </p:nvSpPr>
        <p:spPr>
          <a:xfrm>
            <a:off x="609600" y="365125"/>
            <a:ext cx="4306888" cy="5991225"/>
          </a:xfrm>
        </p:spPr>
        <p:txBody>
          <a:bodyPr anchor="ctr"/>
          <a:lstStyle>
            <a:lvl1pPr marL="0" indent="0" algn="ctr">
              <a:buNone/>
              <a:defRPr/>
            </a:lvl1pPr>
          </a:lstStyle>
          <a:p>
            <a:pPr lvl="0"/>
            <a:r>
              <a:rPr lang="en-US"/>
              <a:t>Insert image here</a:t>
            </a:r>
          </a:p>
        </p:txBody>
      </p:sp>
      <p:pic>
        <p:nvPicPr>
          <p:cNvPr id="10" name="Picture 9">
            <a:extLst>
              <a:ext uri="{FF2B5EF4-FFF2-40B4-BE49-F238E27FC236}">
                <a16:creationId xmlns:a16="http://schemas.microsoft.com/office/drawing/2014/main" id="{8F405182-7930-0E47-B723-A33E757129EA}"/>
              </a:ext>
            </a:extLst>
          </p:cNvPr>
          <p:cNvPicPr>
            <a:picLocks noChangeAspect="1"/>
          </p:cNvPicPr>
          <p:nvPr userDrawn="1"/>
        </p:nvPicPr>
        <p:blipFill rotWithShape="1">
          <a:blip r:embed="rId2"/>
          <a:srcRect t="33159" r="32571"/>
          <a:stretch/>
        </p:blipFill>
        <p:spPr>
          <a:xfrm rot="5400000">
            <a:off x="11243649" y="5909649"/>
            <a:ext cx="952500" cy="944202"/>
          </a:xfrm>
          <a:prstGeom prst="rect">
            <a:avLst/>
          </a:prstGeom>
        </p:spPr>
      </p:pic>
      <p:pic>
        <p:nvPicPr>
          <p:cNvPr id="11" name="Picture 10">
            <a:extLst>
              <a:ext uri="{FF2B5EF4-FFF2-40B4-BE49-F238E27FC236}">
                <a16:creationId xmlns:a16="http://schemas.microsoft.com/office/drawing/2014/main" id="{0B04B9F4-CA1F-AE44-B65F-DADC79551D56}"/>
              </a:ext>
            </a:extLst>
          </p:cNvPr>
          <p:cNvPicPr>
            <a:picLocks noChangeAspect="1"/>
          </p:cNvPicPr>
          <p:nvPr userDrawn="1"/>
        </p:nvPicPr>
        <p:blipFill rotWithShape="1">
          <a:blip r:embed="rId2"/>
          <a:srcRect t="33159" r="32571"/>
          <a:stretch/>
        </p:blipFill>
        <p:spPr>
          <a:xfrm>
            <a:off x="11251862" y="0"/>
            <a:ext cx="960871" cy="952500"/>
          </a:xfrm>
          <a:prstGeom prst="rect">
            <a:avLst/>
          </a:prstGeom>
        </p:spPr>
      </p:pic>
    </p:spTree>
    <p:extLst>
      <p:ext uri="{BB962C8B-B14F-4D97-AF65-F5344CB8AC3E}">
        <p14:creationId xmlns:p14="http://schemas.microsoft.com/office/powerpoint/2010/main" val="2733255195"/>
      </p:ext>
    </p:extLst>
  </p:cSld>
  <p:clrMapOvr>
    <a:masterClrMapping/>
  </p:clrMapOvr>
  <p:extLst>
    <p:ext uri="{DCECCB84-F9BA-43D5-87BE-67443E8EF086}">
      <p15:sldGuideLst xmlns:p15="http://schemas.microsoft.com/office/powerpoint/2012/main">
        <p15:guide id="1" pos="384">
          <p15:clr>
            <a:srgbClr val="FBAE40"/>
          </p15:clr>
        </p15:guide>
        <p15:guide id="2" orient="horz" pos="648">
          <p15:clr>
            <a:srgbClr val="FBAE40"/>
          </p15:clr>
        </p15:guide>
        <p15:guide id="3" pos="648">
          <p15:clr>
            <a:srgbClr val="FBAE40"/>
          </p15:clr>
        </p15:guide>
        <p15:guide id="4" pos="7032">
          <p15:clr>
            <a:srgbClr val="FBAE40"/>
          </p15:clr>
        </p15:guide>
      </p15:sldGuideLst>
    </p:ext>
  </p:extLst>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Footer_re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DA30003-5E06-7441-A741-01B0B996A1F8}"/>
              </a:ext>
            </a:extLst>
          </p:cNvPr>
          <p:cNvSpPr/>
          <p:nvPr userDrawn="1"/>
        </p:nvSpPr>
        <p:spPr>
          <a:xfrm>
            <a:off x="0" y="0"/>
            <a:ext cx="508263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 name="Content Placeholder 3">
            <a:extLst>
              <a:ext uri="{FF2B5EF4-FFF2-40B4-BE49-F238E27FC236}">
                <a16:creationId xmlns:a16="http://schemas.microsoft.com/office/drawing/2014/main" id="{C4F497F5-E962-F846-A66F-5F861B8767F1}"/>
              </a:ext>
            </a:extLst>
          </p:cNvPr>
          <p:cNvSpPr>
            <a:spLocks noGrp="1"/>
          </p:cNvSpPr>
          <p:nvPr>
            <p:ph sz="half" idx="2"/>
          </p:nvPr>
        </p:nvSpPr>
        <p:spPr>
          <a:xfrm>
            <a:off x="5525984" y="4690753"/>
            <a:ext cx="5637316" cy="1520042"/>
          </a:xfrm>
        </p:spPr>
        <p:txBody>
          <a:bodyPr>
            <a:noAutofit/>
          </a:bodyPr>
          <a:lstStyle>
            <a:lvl1pPr marL="0" indent="0">
              <a:buNone/>
              <a:defRPr sz="1400"/>
            </a:lvl1pPr>
            <a:lvl2pPr marL="457200" indent="0">
              <a:buNone/>
              <a:defRPr sz="1600"/>
            </a:lvl2pPr>
            <a:lvl3pPr marL="914400" indent="0">
              <a:buNone/>
              <a:defRPr sz="1400"/>
            </a:lvl3pPr>
            <a:lvl4pPr marL="1371600" indent="0">
              <a:buNone/>
              <a:defRPr sz="1200"/>
            </a:lvl4pPr>
            <a:lvl5pPr marL="1828800" indent="0">
              <a:buNone/>
              <a:defRPr sz="1200"/>
            </a:lvl5pPr>
          </a:lstStyle>
          <a:p>
            <a:pPr lvl="0"/>
            <a:r>
              <a:rPr lang="en-US"/>
              <a:t>Click to edit Master text styles</a:t>
            </a:r>
          </a:p>
        </p:txBody>
      </p:sp>
      <p:sp>
        <p:nvSpPr>
          <p:cNvPr id="2" name="Title 1">
            <a:extLst>
              <a:ext uri="{FF2B5EF4-FFF2-40B4-BE49-F238E27FC236}">
                <a16:creationId xmlns:a16="http://schemas.microsoft.com/office/drawing/2014/main" id="{23B1169D-500B-4D46-94BC-92D3BA3F1C7E}"/>
              </a:ext>
            </a:extLst>
          </p:cNvPr>
          <p:cNvSpPr>
            <a:spLocks noGrp="1"/>
          </p:cNvSpPr>
          <p:nvPr>
            <p:ph type="title"/>
          </p:nvPr>
        </p:nvSpPr>
        <p:spPr>
          <a:xfrm>
            <a:off x="609600" y="971551"/>
            <a:ext cx="4306784" cy="1854776"/>
          </a:xfrm>
        </p:spPr>
        <p:txBody>
          <a:bodyPr/>
          <a:lstStyle>
            <a:lvl1pPr>
              <a:defRPr>
                <a:solidFill>
                  <a:schemeClr val="bg1"/>
                </a:solidFill>
              </a:defRPr>
            </a:lvl1pPr>
          </a:lstStyle>
          <a:p>
            <a:r>
              <a:rPr lang="en-US"/>
              <a:t>Click to edit Master title style</a:t>
            </a:r>
          </a:p>
        </p:txBody>
      </p:sp>
    </p:spTree>
    <p:extLst>
      <p:ext uri="{BB962C8B-B14F-4D97-AF65-F5344CB8AC3E}">
        <p14:creationId xmlns:p14="http://schemas.microsoft.com/office/powerpoint/2010/main" val="596207537"/>
      </p:ext>
    </p:extLst>
  </p:cSld>
  <p:clrMapOvr>
    <a:masterClrMapping/>
  </p:clrMapOvr>
  <p:extLst>
    <p:ext uri="{DCECCB84-F9BA-43D5-87BE-67443E8EF086}">
      <p15:sldGuideLst xmlns:p15="http://schemas.microsoft.com/office/powerpoint/2012/main">
        <p15:guide id="1" pos="384">
          <p15:clr>
            <a:srgbClr val="FBAE40"/>
          </p15:clr>
        </p15:guide>
        <p15:guide id="2" orient="horz" pos="648">
          <p15:clr>
            <a:srgbClr val="FBAE40"/>
          </p15:clr>
        </p15:guide>
        <p15:guide id="3" pos="648">
          <p15:clr>
            <a:srgbClr val="FBAE40"/>
          </p15:clr>
        </p15:guide>
        <p15:guide id="4" pos="7032">
          <p15:clr>
            <a:srgbClr val="FBAE40"/>
          </p15:clr>
        </p15:guide>
      </p15:sldGuideLst>
    </p:ext>
  </p:extLst>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Footer_teal">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CDA30003-5E06-7441-A741-01B0B996A1F8}"/>
              </a:ext>
            </a:extLst>
          </p:cNvPr>
          <p:cNvSpPr/>
          <p:nvPr userDrawn="1"/>
        </p:nvSpPr>
        <p:spPr>
          <a:xfrm>
            <a:off x="0" y="0"/>
            <a:ext cx="5082639"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 name="Content Placeholder 3">
            <a:extLst>
              <a:ext uri="{FF2B5EF4-FFF2-40B4-BE49-F238E27FC236}">
                <a16:creationId xmlns:a16="http://schemas.microsoft.com/office/drawing/2014/main" id="{C4F497F5-E962-F846-A66F-5F861B8767F1}"/>
              </a:ext>
            </a:extLst>
          </p:cNvPr>
          <p:cNvSpPr>
            <a:spLocks noGrp="1"/>
          </p:cNvSpPr>
          <p:nvPr>
            <p:ph sz="half" idx="2"/>
          </p:nvPr>
        </p:nvSpPr>
        <p:spPr>
          <a:xfrm>
            <a:off x="5525984" y="4690753"/>
            <a:ext cx="5637316" cy="1520042"/>
          </a:xfrm>
        </p:spPr>
        <p:txBody>
          <a:bodyPr>
            <a:noAutofit/>
          </a:bodyPr>
          <a:lstStyle>
            <a:lvl1pPr marL="0" indent="0">
              <a:buNone/>
              <a:defRPr sz="1400"/>
            </a:lvl1pPr>
            <a:lvl2pPr marL="457200" indent="0">
              <a:buNone/>
              <a:defRPr sz="1600"/>
            </a:lvl2pPr>
            <a:lvl3pPr marL="914400" indent="0">
              <a:buNone/>
              <a:defRPr sz="1400"/>
            </a:lvl3pPr>
            <a:lvl4pPr marL="1371600" indent="0">
              <a:buNone/>
              <a:defRPr sz="1200"/>
            </a:lvl4pPr>
            <a:lvl5pPr marL="1828800" indent="0">
              <a:buNone/>
              <a:defRPr sz="1200"/>
            </a:lvl5pPr>
          </a:lstStyle>
          <a:p>
            <a:pPr lvl="0"/>
            <a:r>
              <a:rPr lang="en-US"/>
              <a:t>Click to edit Master text styles</a:t>
            </a:r>
          </a:p>
        </p:txBody>
      </p:sp>
      <p:sp>
        <p:nvSpPr>
          <p:cNvPr id="2" name="Title 1">
            <a:extLst>
              <a:ext uri="{FF2B5EF4-FFF2-40B4-BE49-F238E27FC236}">
                <a16:creationId xmlns:a16="http://schemas.microsoft.com/office/drawing/2014/main" id="{23B1169D-500B-4D46-94BC-92D3BA3F1C7E}"/>
              </a:ext>
            </a:extLst>
          </p:cNvPr>
          <p:cNvSpPr>
            <a:spLocks noGrp="1"/>
          </p:cNvSpPr>
          <p:nvPr>
            <p:ph type="title"/>
          </p:nvPr>
        </p:nvSpPr>
        <p:spPr>
          <a:xfrm>
            <a:off x="609600" y="971551"/>
            <a:ext cx="4306784" cy="1854776"/>
          </a:xfrm>
        </p:spPr>
        <p:txBody>
          <a:bodyPr/>
          <a:lstStyle>
            <a:lvl1pPr>
              <a:defRPr>
                <a:solidFill>
                  <a:schemeClr val="bg1"/>
                </a:solidFill>
              </a:defRPr>
            </a:lvl1pPr>
          </a:lstStyle>
          <a:p>
            <a:r>
              <a:rPr lang="en-US"/>
              <a:t>Click to edit Master title style</a:t>
            </a:r>
          </a:p>
        </p:txBody>
      </p:sp>
    </p:spTree>
    <p:extLst>
      <p:ext uri="{BB962C8B-B14F-4D97-AF65-F5344CB8AC3E}">
        <p14:creationId xmlns:p14="http://schemas.microsoft.com/office/powerpoint/2010/main" val="2533216882"/>
      </p:ext>
    </p:extLst>
  </p:cSld>
  <p:clrMapOvr>
    <a:masterClrMapping/>
  </p:clrMapOvr>
  <p:extLst>
    <p:ext uri="{DCECCB84-F9BA-43D5-87BE-67443E8EF086}">
      <p15:sldGuideLst xmlns:p15="http://schemas.microsoft.com/office/powerpoint/2012/main">
        <p15:guide id="1" pos="384">
          <p15:clr>
            <a:srgbClr val="FBAE40"/>
          </p15:clr>
        </p15:guide>
        <p15:guide id="2" orient="horz" pos="648">
          <p15:clr>
            <a:srgbClr val="FBAE40"/>
          </p15:clr>
        </p15:guide>
        <p15:guide id="3" pos="648">
          <p15:clr>
            <a:srgbClr val="FBAE40"/>
          </p15:clr>
        </p15:guide>
        <p15:guide id="4" pos="7032">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slide_logo">
    <p:spTree>
      <p:nvGrpSpPr>
        <p:cNvPr id="1" name=""/>
        <p:cNvGrpSpPr/>
        <p:nvPr/>
      </p:nvGrpSpPr>
      <p:grpSpPr>
        <a:xfrm>
          <a:off x="0" y="0"/>
          <a:ext cx="0" cy="0"/>
          <a:chOff x="0" y="0"/>
          <a:chExt cx="0" cy="0"/>
        </a:xfrm>
      </p:grpSpPr>
      <p:pic>
        <p:nvPicPr>
          <p:cNvPr id="23" name="Picture 22">
            <a:extLst>
              <a:ext uri="{FF2B5EF4-FFF2-40B4-BE49-F238E27FC236}">
                <a16:creationId xmlns:a16="http://schemas.microsoft.com/office/drawing/2014/main" id="{D474A650-D745-6A43-80CD-83B0D1EF460A}"/>
              </a:ext>
            </a:extLst>
          </p:cNvPr>
          <p:cNvPicPr>
            <a:picLocks noChangeAspect="1"/>
          </p:cNvPicPr>
          <p:nvPr userDrawn="1"/>
        </p:nvPicPr>
        <p:blipFill>
          <a:blip r:embed="rId2"/>
          <a:stretch>
            <a:fillRect/>
          </a:stretch>
        </p:blipFill>
        <p:spPr>
          <a:xfrm>
            <a:off x="1506754" y="1755656"/>
            <a:ext cx="8570435" cy="2390894"/>
          </a:xfrm>
          <a:prstGeom prst="rect">
            <a:avLst/>
          </a:prstGeom>
        </p:spPr>
      </p:pic>
      <p:cxnSp>
        <p:nvCxnSpPr>
          <p:cNvPr id="24" name="Straight Connector 23">
            <a:extLst>
              <a:ext uri="{FF2B5EF4-FFF2-40B4-BE49-F238E27FC236}">
                <a16:creationId xmlns:a16="http://schemas.microsoft.com/office/drawing/2014/main" id="{43BD2567-99E7-124E-99A7-8793B8487ADF}"/>
              </a:ext>
            </a:extLst>
          </p:cNvPr>
          <p:cNvCxnSpPr/>
          <p:nvPr userDrawn="1"/>
        </p:nvCxnSpPr>
        <p:spPr>
          <a:xfrm>
            <a:off x="0" y="5218176"/>
            <a:ext cx="12192000" cy="0"/>
          </a:xfrm>
          <a:prstGeom prst="line">
            <a:avLst/>
          </a:prstGeom>
          <a:ln w="38100">
            <a:solidFill>
              <a:schemeClr val="bg1">
                <a:lumMod val="8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19428314"/>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B0CB25-DE3F-1B49-9AC2-FE83344CC3FB}"/>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298F199-F382-CF4A-982F-F29BC876DF4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3345A7C-0625-AA47-AD30-78A9EB7C3C2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CC0F98F5-3E0F-9B41-BE04-63B49843C35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7902E8B-89D9-2C4C-AE5D-4DD75B1A337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E4A6AB0-0413-764B-96C9-0A80C9A2F21B}"/>
              </a:ext>
            </a:extLst>
          </p:cNvPr>
          <p:cNvSpPr>
            <a:spLocks noGrp="1"/>
          </p:cNvSpPr>
          <p:nvPr>
            <p:ph type="dt" sz="half" idx="10"/>
          </p:nvPr>
        </p:nvSpPr>
        <p:spPr>
          <a:xfrm>
            <a:off x="8610600" y="6356350"/>
            <a:ext cx="2743200" cy="365125"/>
          </a:xfrm>
          <a:prstGeom prst="rect">
            <a:avLst/>
          </a:prstGeom>
        </p:spPr>
        <p:txBody>
          <a:bodyPr/>
          <a:lstStyle/>
          <a:p>
            <a:fld id="{623A56A8-BC78-1D49-8B2E-C683E39F3C4C}" type="datetime1">
              <a:rPr lang="en-US" smtClean="0"/>
              <a:t>9/13/23</a:t>
            </a:fld>
            <a:endParaRPr lang="en-US"/>
          </a:p>
        </p:txBody>
      </p:sp>
      <p:sp>
        <p:nvSpPr>
          <p:cNvPr id="8" name="Footer Placeholder 7">
            <a:extLst>
              <a:ext uri="{FF2B5EF4-FFF2-40B4-BE49-F238E27FC236}">
                <a16:creationId xmlns:a16="http://schemas.microsoft.com/office/drawing/2014/main" id="{9E7E9C96-0CC6-064A-9F69-0DE4B948C84F}"/>
              </a:ext>
            </a:extLst>
          </p:cNvPr>
          <p:cNvSpPr>
            <a:spLocks noGrp="1"/>
          </p:cNvSpPr>
          <p:nvPr>
            <p:ph type="ftr" sz="quarter" idx="11"/>
          </p:nvPr>
        </p:nvSpPr>
        <p:spPr/>
        <p:txBody>
          <a:bodyPr/>
          <a:lstStyle/>
          <a:p>
            <a:r>
              <a:rPr lang="en-US"/>
              <a:t>Accelerator</a:t>
            </a:r>
          </a:p>
        </p:txBody>
      </p:sp>
      <p:sp>
        <p:nvSpPr>
          <p:cNvPr id="9" name="Slide Number Placeholder 8">
            <a:extLst>
              <a:ext uri="{FF2B5EF4-FFF2-40B4-BE49-F238E27FC236}">
                <a16:creationId xmlns:a16="http://schemas.microsoft.com/office/drawing/2014/main" id="{26FAB9A7-1413-3E40-902F-FE44659D2E77}"/>
              </a:ext>
            </a:extLst>
          </p:cNvPr>
          <p:cNvSpPr>
            <a:spLocks noGrp="1"/>
          </p:cNvSpPr>
          <p:nvPr>
            <p:ph type="sldNum" sz="quarter" idx="12"/>
          </p:nvPr>
        </p:nvSpPr>
        <p:spPr/>
        <p:txBody>
          <a:bodyPr/>
          <a:lstStyle/>
          <a:p>
            <a:fld id="{DAE2D3AD-BCBE-BC40-B204-FB6BA614F058}" type="slidenum">
              <a:rPr lang="en-US" smtClean="0"/>
              <a:t>‹#›</a:t>
            </a:fld>
            <a:endParaRPr lang="en-US"/>
          </a:p>
        </p:txBody>
      </p:sp>
    </p:spTree>
    <p:extLst>
      <p:ext uri="{BB962C8B-B14F-4D97-AF65-F5344CB8AC3E}">
        <p14:creationId xmlns:p14="http://schemas.microsoft.com/office/powerpoint/2010/main" val="1891601525"/>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283FAE-57F4-A943-BD46-37F1CA0DFDC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5D61E8B-FD63-0E46-B87A-16F231A754CA}"/>
              </a:ext>
            </a:extLst>
          </p:cNvPr>
          <p:cNvSpPr>
            <a:spLocks noGrp="1"/>
          </p:cNvSpPr>
          <p:nvPr>
            <p:ph type="dt" sz="half" idx="10"/>
          </p:nvPr>
        </p:nvSpPr>
        <p:spPr>
          <a:xfrm>
            <a:off x="8610600" y="6356350"/>
            <a:ext cx="2743200" cy="365125"/>
          </a:xfrm>
          <a:prstGeom prst="rect">
            <a:avLst/>
          </a:prstGeom>
        </p:spPr>
        <p:txBody>
          <a:bodyPr/>
          <a:lstStyle/>
          <a:p>
            <a:fld id="{BFE17B9A-A95E-D845-889C-F6A108CF4FB6}" type="datetime1">
              <a:rPr lang="en-US" smtClean="0"/>
              <a:t>9/13/23</a:t>
            </a:fld>
            <a:endParaRPr lang="en-US"/>
          </a:p>
        </p:txBody>
      </p:sp>
      <p:sp>
        <p:nvSpPr>
          <p:cNvPr id="4" name="Footer Placeholder 3">
            <a:extLst>
              <a:ext uri="{FF2B5EF4-FFF2-40B4-BE49-F238E27FC236}">
                <a16:creationId xmlns:a16="http://schemas.microsoft.com/office/drawing/2014/main" id="{DDA39103-7B64-E34F-AC02-6005136A0E8C}"/>
              </a:ext>
            </a:extLst>
          </p:cNvPr>
          <p:cNvSpPr>
            <a:spLocks noGrp="1"/>
          </p:cNvSpPr>
          <p:nvPr>
            <p:ph type="ftr" sz="quarter" idx="11"/>
          </p:nvPr>
        </p:nvSpPr>
        <p:spPr/>
        <p:txBody>
          <a:bodyPr/>
          <a:lstStyle/>
          <a:p>
            <a:r>
              <a:rPr lang="en-US"/>
              <a:t>Accelerator</a:t>
            </a:r>
          </a:p>
        </p:txBody>
      </p:sp>
      <p:sp>
        <p:nvSpPr>
          <p:cNvPr id="5" name="Slide Number Placeholder 4">
            <a:extLst>
              <a:ext uri="{FF2B5EF4-FFF2-40B4-BE49-F238E27FC236}">
                <a16:creationId xmlns:a16="http://schemas.microsoft.com/office/drawing/2014/main" id="{635B55FC-97D2-714F-97C6-1BE0F66F0156}"/>
              </a:ext>
            </a:extLst>
          </p:cNvPr>
          <p:cNvSpPr>
            <a:spLocks noGrp="1"/>
          </p:cNvSpPr>
          <p:nvPr>
            <p:ph type="sldNum" sz="quarter" idx="12"/>
          </p:nvPr>
        </p:nvSpPr>
        <p:spPr/>
        <p:txBody>
          <a:bodyPr/>
          <a:lstStyle/>
          <a:p>
            <a:fld id="{DAE2D3AD-BCBE-BC40-B204-FB6BA614F058}" type="slidenum">
              <a:rPr lang="en-US" smtClean="0"/>
              <a:t>‹#›</a:t>
            </a:fld>
            <a:endParaRPr lang="en-US"/>
          </a:p>
        </p:txBody>
      </p:sp>
    </p:spTree>
    <p:extLst>
      <p:ext uri="{BB962C8B-B14F-4D97-AF65-F5344CB8AC3E}">
        <p14:creationId xmlns:p14="http://schemas.microsoft.com/office/powerpoint/2010/main" val="2642426843"/>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C26B6DC-A0EE-AC40-BB3E-FEC4C3061ED2}"/>
              </a:ext>
            </a:extLst>
          </p:cNvPr>
          <p:cNvSpPr>
            <a:spLocks noGrp="1"/>
          </p:cNvSpPr>
          <p:nvPr>
            <p:ph type="dt" sz="half" idx="10"/>
          </p:nvPr>
        </p:nvSpPr>
        <p:spPr>
          <a:xfrm>
            <a:off x="8610600" y="6356350"/>
            <a:ext cx="2743200" cy="365125"/>
          </a:xfrm>
          <a:prstGeom prst="rect">
            <a:avLst/>
          </a:prstGeom>
        </p:spPr>
        <p:txBody>
          <a:bodyPr/>
          <a:lstStyle/>
          <a:p>
            <a:fld id="{1F683F59-3C5A-7549-8D64-AAB0032E9EFD}" type="datetime1">
              <a:rPr lang="en-US" smtClean="0"/>
              <a:t>9/13/23</a:t>
            </a:fld>
            <a:endParaRPr lang="en-US"/>
          </a:p>
        </p:txBody>
      </p:sp>
      <p:sp>
        <p:nvSpPr>
          <p:cNvPr id="3" name="Footer Placeholder 2">
            <a:extLst>
              <a:ext uri="{FF2B5EF4-FFF2-40B4-BE49-F238E27FC236}">
                <a16:creationId xmlns:a16="http://schemas.microsoft.com/office/drawing/2014/main" id="{B8AE67C5-048B-FF43-ACE2-E6285FA6952A}"/>
              </a:ext>
            </a:extLst>
          </p:cNvPr>
          <p:cNvSpPr>
            <a:spLocks noGrp="1"/>
          </p:cNvSpPr>
          <p:nvPr>
            <p:ph type="ftr" sz="quarter" idx="11"/>
          </p:nvPr>
        </p:nvSpPr>
        <p:spPr/>
        <p:txBody>
          <a:bodyPr/>
          <a:lstStyle/>
          <a:p>
            <a:r>
              <a:rPr lang="en-US"/>
              <a:t>Accelerator</a:t>
            </a:r>
          </a:p>
        </p:txBody>
      </p:sp>
      <p:sp>
        <p:nvSpPr>
          <p:cNvPr id="4" name="Slide Number Placeholder 3">
            <a:extLst>
              <a:ext uri="{FF2B5EF4-FFF2-40B4-BE49-F238E27FC236}">
                <a16:creationId xmlns:a16="http://schemas.microsoft.com/office/drawing/2014/main" id="{F30457E4-3379-DF47-A004-791970678762}"/>
              </a:ext>
            </a:extLst>
          </p:cNvPr>
          <p:cNvSpPr>
            <a:spLocks noGrp="1"/>
          </p:cNvSpPr>
          <p:nvPr>
            <p:ph type="sldNum" sz="quarter" idx="12"/>
          </p:nvPr>
        </p:nvSpPr>
        <p:spPr/>
        <p:txBody>
          <a:bodyPr/>
          <a:lstStyle/>
          <a:p>
            <a:fld id="{DAE2D3AD-BCBE-BC40-B204-FB6BA614F058}" type="slidenum">
              <a:rPr lang="en-US" smtClean="0"/>
              <a:t>‹#›</a:t>
            </a:fld>
            <a:endParaRPr lang="en-US"/>
          </a:p>
        </p:txBody>
      </p:sp>
    </p:spTree>
    <p:extLst>
      <p:ext uri="{BB962C8B-B14F-4D97-AF65-F5344CB8AC3E}">
        <p14:creationId xmlns:p14="http://schemas.microsoft.com/office/powerpoint/2010/main" val="1337536994"/>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ED4240-EF86-E240-AEFF-1C9437FA0E8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86EDFD5-5616-F044-976F-F7E5141CC95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32B2F43-35E6-5340-B678-3F49E334755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49988AE-1BBB-B74A-B14B-09EFD6DD5C73}"/>
              </a:ext>
            </a:extLst>
          </p:cNvPr>
          <p:cNvSpPr>
            <a:spLocks noGrp="1"/>
          </p:cNvSpPr>
          <p:nvPr>
            <p:ph type="dt" sz="half" idx="10"/>
          </p:nvPr>
        </p:nvSpPr>
        <p:spPr>
          <a:xfrm>
            <a:off x="8610600" y="6356350"/>
            <a:ext cx="2743200" cy="365125"/>
          </a:xfrm>
          <a:prstGeom prst="rect">
            <a:avLst/>
          </a:prstGeom>
        </p:spPr>
        <p:txBody>
          <a:bodyPr/>
          <a:lstStyle/>
          <a:p>
            <a:fld id="{109F180C-0242-B947-A215-F77A0ED5B7D0}" type="datetime1">
              <a:rPr lang="en-US" smtClean="0"/>
              <a:t>9/13/23</a:t>
            </a:fld>
            <a:endParaRPr lang="en-US"/>
          </a:p>
        </p:txBody>
      </p:sp>
      <p:sp>
        <p:nvSpPr>
          <p:cNvPr id="6" name="Footer Placeholder 5">
            <a:extLst>
              <a:ext uri="{FF2B5EF4-FFF2-40B4-BE49-F238E27FC236}">
                <a16:creationId xmlns:a16="http://schemas.microsoft.com/office/drawing/2014/main" id="{70D00E91-3123-6242-8928-63D770CBE829}"/>
              </a:ext>
            </a:extLst>
          </p:cNvPr>
          <p:cNvSpPr>
            <a:spLocks noGrp="1"/>
          </p:cNvSpPr>
          <p:nvPr>
            <p:ph type="ftr" sz="quarter" idx="11"/>
          </p:nvPr>
        </p:nvSpPr>
        <p:spPr/>
        <p:txBody>
          <a:bodyPr/>
          <a:lstStyle/>
          <a:p>
            <a:r>
              <a:rPr lang="en-US"/>
              <a:t>Accelerator</a:t>
            </a:r>
          </a:p>
        </p:txBody>
      </p:sp>
      <p:sp>
        <p:nvSpPr>
          <p:cNvPr id="7" name="Slide Number Placeholder 6">
            <a:extLst>
              <a:ext uri="{FF2B5EF4-FFF2-40B4-BE49-F238E27FC236}">
                <a16:creationId xmlns:a16="http://schemas.microsoft.com/office/drawing/2014/main" id="{602CB372-C671-B449-9013-B204FBBE4792}"/>
              </a:ext>
            </a:extLst>
          </p:cNvPr>
          <p:cNvSpPr>
            <a:spLocks noGrp="1"/>
          </p:cNvSpPr>
          <p:nvPr>
            <p:ph type="sldNum" sz="quarter" idx="12"/>
          </p:nvPr>
        </p:nvSpPr>
        <p:spPr/>
        <p:txBody>
          <a:bodyPr/>
          <a:lstStyle/>
          <a:p>
            <a:fld id="{DAE2D3AD-BCBE-BC40-B204-FB6BA614F058}" type="slidenum">
              <a:rPr lang="en-US" smtClean="0"/>
              <a:t>‹#›</a:t>
            </a:fld>
            <a:endParaRPr lang="en-US"/>
          </a:p>
        </p:txBody>
      </p:sp>
    </p:spTree>
    <p:extLst>
      <p:ext uri="{BB962C8B-B14F-4D97-AF65-F5344CB8AC3E}">
        <p14:creationId xmlns:p14="http://schemas.microsoft.com/office/powerpoint/2010/main" val="1023809309"/>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05A8D3-F491-F948-94BB-CE96DC4CCC0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FA7F39C-D334-5849-A34E-0CD1F15AE76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A00B02C-B9C3-0344-9FF3-9BAB4BC87D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A545C79-45FD-C946-8563-AF7967076718}"/>
              </a:ext>
            </a:extLst>
          </p:cNvPr>
          <p:cNvSpPr>
            <a:spLocks noGrp="1"/>
          </p:cNvSpPr>
          <p:nvPr>
            <p:ph type="dt" sz="half" idx="10"/>
          </p:nvPr>
        </p:nvSpPr>
        <p:spPr>
          <a:xfrm>
            <a:off x="8610600" y="6356350"/>
            <a:ext cx="2743200" cy="365125"/>
          </a:xfrm>
          <a:prstGeom prst="rect">
            <a:avLst/>
          </a:prstGeom>
        </p:spPr>
        <p:txBody>
          <a:bodyPr/>
          <a:lstStyle/>
          <a:p>
            <a:fld id="{123E6C63-BEEE-6B44-801A-37E834A686AB}" type="datetime1">
              <a:rPr lang="en-US" smtClean="0"/>
              <a:t>9/13/23</a:t>
            </a:fld>
            <a:endParaRPr lang="en-US"/>
          </a:p>
        </p:txBody>
      </p:sp>
      <p:sp>
        <p:nvSpPr>
          <p:cNvPr id="6" name="Footer Placeholder 5">
            <a:extLst>
              <a:ext uri="{FF2B5EF4-FFF2-40B4-BE49-F238E27FC236}">
                <a16:creationId xmlns:a16="http://schemas.microsoft.com/office/drawing/2014/main" id="{195A1F81-35EE-484E-A31B-7F3846D868ED}"/>
              </a:ext>
            </a:extLst>
          </p:cNvPr>
          <p:cNvSpPr>
            <a:spLocks noGrp="1"/>
          </p:cNvSpPr>
          <p:nvPr>
            <p:ph type="ftr" sz="quarter" idx="11"/>
          </p:nvPr>
        </p:nvSpPr>
        <p:spPr/>
        <p:txBody>
          <a:bodyPr/>
          <a:lstStyle/>
          <a:p>
            <a:r>
              <a:rPr lang="en-US"/>
              <a:t>Accelerator</a:t>
            </a:r>
          </a:p>
        </p:txBody>
      </p:sp>
      <p:sp>
        <p:nvSpPr>
          <p:cNvPr id="7" name="Slide Number Placeholder 6">
            <a:extLst>
              <a:ext uri="{FF2B5EF4-FFF2-40B4-BE49-F238E27FC236}">
                <a16:creationId xmlns:a16="http://schemas.microsoft.com/office/drawing/2014/main" id="{AE7CBCC5-F7EB-EE4A-AACA-22D1827ECCCD}"/>
              </a:ext>
            </a:extLst>
          </p:cNvPr>
          <p:cNvSpPr>
            <a:spLocks noGrp="1"/>
          </p:cNvSpPr>
          <p:nvPr>
            <p:ph type="sldNum" sz="quarter" idx="12"/>
          </p:nvPr>
        </p:nvSpPr>
        <p:spPr/>
        <p:txBody>
          <a:bodyPr/>
          <a:lstStyle/>
          <a:p>
            <a:fld id="{DAE2D3AD-BCBE-BC40-B204-FB6BA614F058}" type="slidenum">
              <a:rPr lang="en-US" smtClean="0"/>
              <a:t>‹#›</a:t>
            </a:fld>
            <a:endParaRPr lang="en-US"/>
          </a:p>
        </p:txBody>
      </p:sp>
    </p:spTree>
    <p:extLst>
      <p:ext uri="{BB962C8B-B14F-4D97-AF65-F5344CB8AC3E}">
        <p14:creationId xmlns:p14="http://schemas.microsoft.com/office/powerpoint/2010/main" val="1392422370"/>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C2D6E7-D733-A341-8148-EC90CFE2725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6A61D07-5DE0-F44E-BC17-A0A5CF1BC06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AA7CB38-DB34-9340-A0F8-59BE46C56924}"/>
              </a:ext>
            </a:extLst>
          </p:cNvPr>
          <p:cNvSpPr>
            <a:spLocks noGrp="1"/>
          </p:cNvSpPr>
          <p:nvPr>
            <p:ph type="dt" sz="half" idx="10"/>
          </p:nvPr>
        </p:nvSpPr>
        <p:spPr>
          <a:xfrm>
            <a:off x="8610600" y="6356350"/>
            <a:ext cx="2743200" cy="365125"/>
          </a:xfrm>
          <a:prstGeom prst="rect">
            <a:avLst/>
          </a:prstGeom>
        </p:spPr>
        <p:txBody>
          <a:bodyPr/>
          <a:lstStyle/>
          <a:p>
            <a:fld id="{8EAC3403-DDD7-A048-AB20-F2427855E610}" type="datetime1">
              <a:rPr lang="en-US" smtClean="0"/>
              <a:t>9/13/23</a:t>
            </a:fld>
            <a:endParaRPr lang="en-US"/>
          </a:p>
        </p:txBody>
      </p:sp>
      <p:sp>
        <p:nvSpPr>
          <p:cNvPr id="5" name="Footer Placeholder 4">
            <a:extLst>
              <a:ext uri="{FF2B5EF4-FFF2-40B4-BE49-F238E27FC236}">
                <a16:creationId xmlns:a16="http://schemas.microsoft.com/office/drawing/2014/main" id="{1F91521D-46D9-B34F-8D04-49E60D764238}"/>
              </a:ext>
            </a:extLst>
          </p:cNvPr>
          <p:cNvSpPr>
            <a:spLocks noGrp="1"/>
          </p:cNvSpPr>
          <p:nvPr>
            <p:ph type="ftr" sz="quarter" idx="11"/>
          </p:nvPr>
        </p:nvSpPr>
        <p:spPr/>
        <p:txBody>
          <a:bodyPr/>
          <a:lstStyle/>
          <a:p>
            <a:r>
              <a:rPr lang="en-US"/>
              <a:t>Accelerator</a:t>
            </a:r>
          </a:p>
        </p:txBody>
      </p:sp>
      <p:sp>
        <p:nvSpPr>
          <p:cNvPr id="6" name="Slide Number Placeholder 5">
            <a:extLst>
              <a:ext uri="{FF2B5EF4-FFF2-40B4-BE49-F238E27FC236}">
                <a16:creationId xmlns:a16="http://schemas.microsoft.com/office/drawing/2014/main" id="{7BED8836-1493-5247-ADF0-C92A689FD0D1}"/>
              </a:ext>
            </a:extLst>
          </p:cNvPr>
          <p:cNvSpPr>
            <a:spLocks noGrp="1"/>
          </p:cNvSpPr>
          <p:nvPr>
            <p:ph type="sldNum" sz="quarter" idx="12"/>
          </p:nvPr>
        </p:nvSpPr>
        <p:spPr/>
        <p:txBody>
          <a:bodyPr/>
          <a:lstStyle/>
          <a:p>
            <a:fld id="{DAE2D3AD-BCBE-BC40-B204-FB6BA614F058}" type="slidenum">
              <a:rPr lang="en-US" smtClean="0"/>
              <a:t>‹#›</a:t>
            </a:fld>
            <a:endParaRPr lang="en-US"/>
          </a:p>
        </p:txBody>
      </p:sp>
    </p:spTree>
    <p:extLst>
      <p:ext uri="{BB962C8B-B14F-4D97-AF65-F5344CB8AC3E}">
        <p14:creationId xmlns:p14="http://schemas.microsoft.com/office/powerpoint/2010/main" val="4131918706"/>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CB86F7B-B644-3E42-9938-C95BA568B563}"/>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41BB951-B489-4345-9A7D-74F65664044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F49FE7A-28D6-F942-993A-28DF51BC9A05}"/>
              </a:ext>
            </a:extLst>
          </p:cNvPr>
          <p:cNvSpPr>
            <a:spLocks noGrp="1"/>
          </p:cNvSpPr>
          <p:nvPr>
            <p:ph type="dt" sz="half" idx="10"/>
          </p:nvPr>
        </p:nvSpPr>
        <p:spPr>
          <a:xfrm>
            <a:off x="8610600" y="6356350"/>
            <a:ext cx="2743200" cy="365125"/>
          </a:xfrm>
          <a:prstGeom prst="rect">
            <a:avLst/>
          </a:prstGeom>
        </p:spPr>
        <p:txBody>
          <a:bodyPr/>
          <a:lstStyle/>
          <a:p>
            <a:fld id="{C4E9B210-F975-934B-87A3-821690FCEF15}" type="datetime1">
              <a:rPr lang="en-US" smtClean="0"/>
              <a:t>9/13/23</a:t>
            </a:fld>
            <a:endParaRPr lang="en-US"/>
          </a:p>
        </p:txBody>
      </p:sp>
      <p:sp>
        <p:nvSpPr>
          <p:cNvPr id="5" name="Footer Placeholder 4">
            <a:extLst>
              <a:ext uri="{FF2B5EF4-FFF2-40B4-BE49-F238E27FC236}">
                <a16:creationId xmlns:a16="http://schemas.microsoft.com/office/drawing/2014/main" id="{FF6217C0-599F-2744-A51D-F722BDD864DA}"/>
              </a:ext>
            </a:extLst>
          </p:cNvPr>
          <p:cNvSpPr>
            <a:spLocks noGrp="1"/>
          </p:cNvSpPr>
          <p:nvPr>
            <p:ph type="ftr" sz="quarter" idx="11"/>
          </p:nvPr>
        </p:nvSpPr>
        <p:spPr/>
        <p:txBody>
          <a:bodyPr/>
          <a:lstStyle/>
          <a:p>
            <a:r>
              <a:rPr lang="en-US"/>
              <a:t>Accelerator</a:t>
            </a:r>
          </a:p>
        </p:txBody>
      </p:sp>
      <p:sp>
        <p:nvSpPr>
          <p:cNvPr id="6" name="Slide Number Placeholder 5">
            <a:extLst>
              <a:ext uri="{FF2B5EF4-FFF2-40B4-BE49-F238E27FC236}">
                <a16:creationId xmlns:a16="http://schemas.microsoft.com/office/drawing/2014/main" id="{17983E27-3A4F-E343-A79D-1157B6022E24}"/>
              </a:ext>
            </a:extLst>
          </p:cNvPr>
          <p:cNvSpPr>
            <a:spLocks noGrp="1"/>
          </p:cNvSpPr>
          <p:nvPr>
            <p:ph type="sldNum" sz="quarter" idx="12"/>
          </p:nvPr>
        </p:nvSpPr>
        <p:spPr/>
        <p:txBody>
          <a:bodyPr/>
          <a:lstStyle/>
          <a:p>
            <a:fld id="{DAE2D3AD-BCBE-BC40-B204-FB6BA614F058}" type="slidenum">
              <a:rPr lang="en-US" smtClean="0"/>
              <a:t>‹#›</a:t>
            </a:fld>
            <a:endParaRPr lang="en-US"/>
          </a:p>
        </p:txBody>
      </p:sp>
    </p:spTree>
    <p:extLst>
      <p:ext uri="{BB962C8B-B14F-4D97-AF65-F5344CB8AC3E}">
        <p14:creationId xmlns:p14="http://schemas.microsoft.com/office/powerpoint/2010/main" val="3307457555"/>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cSld name="Title, no body">
    <p:spTree>
      <p:nvGrpSpPr>
        <p:cNvPr id="1" name=""/>
        <p:cNvGrpSpPr/>
        <p:nvPr/>
      </p:nvGrpSpPr>
      <p:grpSpPr>
        <a:xfrm>
          <a:off x="0" y="0"/>
          <a:ext cx="0" cy="0"/>
          <a:chOff x="0" y="0"/>
          <a:chExt cx="0" cy="0"/>
        </a:xfrm>
      </p:grpSpPr>
      <p:graphicFrame>
        <p:nvGraphicFramePr>
          <p:cNvPr id="5" name="Object 4" hidden="1">
            <a:extLst>
              <a:ext uri="{FF2B5EF4-FFF2-40B4-BE49-F238E27FC236}">
                <a16:creationId xmlns:a16="http://schemas.microsoft.com/office/drawing/2014/main" id="{1DF24D83-658B-4878-A9D5-7F78288CBB38}"/>
              </a:ext>
            </a:extLst>
          </p:cNvPr>
          <p:cNvGraphicFramePr>
            <a:graphicFrameLocks noChangeAspect="1"/>
          </p:cNvGraphicFramePr>
          <p:nvPr>
            <p:custDataLst>
              <p:tags r:id="rId1"/>
            </p:custDataLst>
          </p:nvPr>
        </p:nvGraphicFramePr>
        <p:xfrm>
          <a:off x="1588" y="1588"/>
          <a:ext cx="1587" cy="1587"/>
        </p:xfrm>
        <a:graphic>
          <a:graphicData uri="http://schemas.openxmlformats.org/presentationml/2006/ole">
            <mc:AlternateContent xmlns:mc="http://schemas.openxmlformats.org/markup-compatibility/2006">
              <mc:Choice xmlns:v="urn:schemas-microsoft-com:vml" Requires="v">
                <p:oleObj name="think-cell Slide" r:id="rId3" imgW="473" imgH="473" progId="TCLayout.ActiveDocument.1">
                  <p:embed/>
                </p:oleObj>
              </mc:Choice>
              <mc:Fallback>
                <p:oleObj name="think-cell Slide" r:id="rId3" imgW="473" imgH="473" progId="TCLayout.ActiveDocument.1">
                  <p:embed/>
                  <p:pic>
                    <p:nvPicPr>
                      <p:cNvPr id="5" name="Object 4" hidden="1">
                        <a:extLst>
                          <a:ext uri="{FF2B5EF4-FFF2-40B4-BE49-F238E27FC236}">
                            <a16:creationId xmlns:a16="http://schemas.microsoft.com/office/drawing/2014/main" id="{1DF24D83-658B-4878-A9D5-7F78288CBB38}"/>
                          </a:ext>
                        </a:extLst>
                      </p:cNvPr>
                      <p:cNvPicPr/>
                      <p:nvPr/>
                    </p:nvPicPr>
                    <p:blipFill>
                      <a:blip r:embed="rId4"/>
                      <a:stretch>
                        <a:fillRect/>
                      </a:stretch>
                    </p:blipFill>
                    <p:spPr>
                      <a:xfrm>
                        <a:off x="1588" y="1588"/>
                        <a:ext cx="1587" cy="1587"/>
                      </a:xfrm>
                      <a:prstGeom prst="rect">
                        <a:avLst/>
                      </a:prstGeom>
                    </p:spPr>
                  </p:pic>
                </p:oleObj>
              </mc:Fallback>
            </mc:AlternateContent>
          </a:graphicData>
        </a:graphic>
      </p:graphicFrame>
      <p:pic>
        <p:nvPicPr>
          <p:cNvPr id="2" name="Picture 1">
            <a:extLst>
              <a:ext uri="{FF2B5EF4-FFF2-40B4-BE49-F238E27FC236}">
                <a16:creationId xmlns:a16="http://schemas.microsoft.com/office/drawing/2014/main" id="{2A92C96F-B796-4118-AEC0-A14BA0D96F1C}"/>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86865" y="5930474"/>
            <a:ext cx="562707" cy="575836"/>
          </a:xfrm>
          <a:prstGeom prst="rect">
            <a:avLst/>
          </a:prstGeom>
        </p:spPr>
      </p:pic>
      <p:cxnSp>
        <p:nvCxnSpPr>
          <p:cNvPr id="6" name="Straight Connector 5">
            <a:extLst>
              <a:ext uri="{FF2B5EF4-FFF2-40B4-BE49-F238E27FC236}">
                <a16:creationId xmlns:a16="http://schemas.microsoft.com/office/drawing/2014/main" id="{4A6D4ECF-612B-4525-B4ED-2DBDBAA34259}"/>
              </a:ext>
            </a:extLst>
          </p:cNvPr>
          <p:cNvCxnSpPr>
            <a:cxnSpLocks/>
          </p:cNvCxnSpPr>
          <p:nvPr/>
        </p:nvCxnSpPr>
        <p:spPr>
          <a:xfrm>
            <a:off x="947367" y="1165761"/>
            <a:ext cx="10295061"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7" name="Title 1">
            <a:extLst>
              <a:ext uri="{FF2B5EF4-FFF2-40B4-BE49-F238E27FC236}">
                <a16:creationId xmlns:a16="http://schemas.microsoft.com/office/drawing/2014/main" id="{C4677A7B-E642-4D4A-BD1F-D8F79F8C92AE}"/>
              </a:ext>
            </a:extLst>
          </p:cNvPr>
          <p:cNvSpPr>
            <a:spLocks noGrp="1"/>
          </p:cNvSpPr>
          <p:nvPr>
            <p:ph type="title"/>
          </p:nvPr>
        </p:nvSpPr>
        <p:spPr>
          <a:xfrm>
            <a:off x="949572" y="274638"/>
            <a:ext cx="10292856" cy="891111"/>
          </a:xfrm>
        </p:spPr>
        <p:txBody>
          <a:bodyPr anchor="b">
            <a:normAutofit/>
          </a:bodyPr>
          <a:lstStyle>
            <a:lvl1pPr algn="l">
              <a:buFont typeface="Arial" pitchFamily="34" charset="0"/>
              <a:buNone/>
              <a:defRPr sz="4000" b="0" i="0">
                <a:solidFill>
                  <a:srgbClr val="00A6B6"/>
                </a:solidFill>
                <a:latin typeface="+mj-lt"/>
                <a:cs typeface="Museo Slab 300" panose="02000000000000000000" pitchFamily="50" charset="0"/>
              </a:defRPr>
            </a:lvl1pPr>
          </a:lstStyle>
          <a:p>
            <a:r>
              <a:rPr lang="en-US"/>
              <a:t>Click to edit Master title style</a:t>
            </a:r>
          </a:p>
        </p:txBody>
      </p:sp>
    </p:spTree>
    <p:extLst>
      <p:ext uri="{BB962C8B-B14F-4D97-AF65-F5344CB8AC3E}">
        <p14:creationId xmlns:p14="http://schemas.microsoft.com/office/powerpoint/2010/main" val="676326401"/>
      </p:ext>
    </p:extLst>
  </p:cSld>
  <p:clrMapOvr>
    <a:masterClrMapping/>
  </p:clrMapOvr>
  <p:transition/>
</p:sldLayout>
</file>

<file path=ppt/slideLayouts/slideLayout58.xml><?xml version="1.0" encoding="utf-8"?>
<p:sldLayout xmlns:a="http://schemas.openxmlformats.org/drawingml/2006/main" xmlns:r="http://schemas.openxmlformats.org/officeDocument/2006/relationships" xmlns:p="http://schemas.openxmlformats.org/presentationml/2006/main" matchingName="title with content">
  <p:cSld name="title with content">
    <p:bg>
      <p:bgPr>
        <a:blipFill>
          <a:blip r:embed="rId2">
            <a:alphaModFix/>
          </a:blip>
          <a:stretch>
            <a:fillRect/>
          </a:stretch>
        </a:blipFill>
        <a:effectLst/>
      </p:bgPr>
    </p:bg>
    <p:spTree>
      <p:nvGrpSpPr>
        <p:cNvPr id="1" name="Shape 21"/>
        <p:cNvGrpSpPr/>
        <p:nvPr/>
      </p:nvGrpSpPr>
      <p:grpSpPr>
        <a:xfrm>
          <a:off x="0" y="0"/>
          <a:ext cx="0" cy="0"/>
          <a:chOff x="0" y="0"/>
          <a:chExt cx="0" cy="0"/>
        </a:xfrm>
      </p:grpSpPr>
      <p:sp>
        <p:nvSpPr>
          <p:cNvPr id="22" name="Google Shape;22;p19"/>
          <p:cNvSpPr txBox="1">
            <a:spLocks noGrp="1"/>
          </p:cNvSpPr>
          <p:nvPr>
            <p:ph type="title"/>
          </p:nvPr>
        </p:nvSpPr>
        <p:spPr>
          <a:xfrm>
            <a:off x="609600" y="274638"/>
            <a:ext cx="10972800" cy="1143000"/>
          </a:xfrm>
          <a:prstGeom prst="rect">
            <a:avLst/>
          </a:prstGeom>
          <a:noFill/>
          <a:ln>
            <a:noFill/>
          </a:ln>
        </p:spPr>
        <p:txBody>
          <a:bodyPr spcFirstLastPara="1" wrap="square" lIns="91425" tIns="45700" rIns="91425" bIns="45700" anchor="t" anchorCtr="0">
            <a:normAutofit/>
          </a:bodyPr>
          <a:lstStyle>
            <a:lvl1pPr lvl="0" algn="l">
              <a:spcBef>
                <a:spcPts val="0"/>
              </a:spcBef>
              <a:spcAft>
                <a:spcPts val="0"/>
              </a:spcAft>
              <a:buClr>
                <a:srgbClr val="00A6B6"/>
              </a:buClr>
              <a:buSzPts val="2400"/>
              <a:buFont typeface="Arial"/>
              <a:buNone/>
              <a:defRPr sz="2400" b="0" i="0">
                <a:solidFill>
                  <a:srgbClr val="00A6B6"/>
                </a:solidFill>
                <a:latin typeface="Arial"/>
                <a:ea typeface="Arial"/>
                <a:cs typeface="Arial"/>
                <a:sym typeface="Aria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19"/>
          <p:cNvSpPr txBox="1">
            <a:spLocks noGrp="1"/>
          </p:cNvSpPr>
          <p:nvPr>
            <p:ph type="body" idx="1"/>
          </p:nvPr>
        </p:nvSpPr>
        <p:spPr>
          <a:xfrm>
            <a:off x="609600" y="2209800"/>
            <a:ext cx="10972800" cy="3053038"/>
          </a:xfrm>
          <a:prstGeom prst="rect">
            <a:avLst/>
          </a:prstGeom>
          <a:noFill/>
          <a:ln>
            <a:noFill/>
          </a:ln>
        </p:spPr>
        <p:txBody>
          <a:bodyPr spcFirstLastPara="1" wrap="square" lIns="91425" tIns="45700" rIns="91425" bIns="45700" anchor="t" anchorCtr="0">
            <a:normAutofit/>
          </a:bodyPr>
          <a:lstStyle>
            <a:lvl1pPr marL="457200" lvl="0" indent="-355600" algn="l">
              <a:spcBef>
                <a:spcPts val="400"/>
              </a:spcBef>
              <a:spcAft>
                <a:spcPts val="0"/>
              </a:spcAft>
              <a:buClr>
                <a:srgbClr val="00A6B6"/>
              </a:buClr>
              <a:buSzPts val="2000"/>
              <a:buFont typeface="Noto Sans Symbols"/>
              <a:buChar char="▪"/>
              <a:defRPr sz="2000" b="0" i="0">
                <a:solidFill>
                  <a:srgbClr val="313231"/>
                </a:solidFill>
                <a:latin typeface="Arial"/>
                <a:ea typeface="Arial"/>
                <a:cs typeface="Arial"/>
                <a:sym typeface="Arial"/>
              </a:defRPr>
            </a:lvl1pPr>
            <a:lvl2pPr marL="914400" lvl="1" indent="-342900" algn="l">
              <a:spcBef>
                <a:spcPts val="360"/>
              </a:spcBef>
              <a:spcAft>
                <a:spcPts val="0"/>
              </a:spcAft>
              <a:buClr>
                <a:srgbClr val="00A6B6"/>
              </a:buClr>
              <a:buSzPts val="1800"/>
              <a:buFont typeface="Noto Sans Symbols"/>
              <a:buChar char="▪"/>
              <a:defRPr sz="1800" b="0" i="0">
                <a:solidFill>
                  <a:srgbClr val="313231"/>
                </a:solidFill>
                <a:latin typeface="Arial"/>
                <a:ea typeface="Arial"/>
                <a:cs typeface="Arial"/>
                <a:sym typeface="Arial"/>
              </a:defRPr>
            </a:lvl2pPr>
            <a:lvl3pPr marL="1371600" lvl="2" indent="-330200" algn="l">
              <a:spcBef>
                <a:spcPts val="320"/>
              </a:spcBef>
              <a:spcAft>
                <a:spcPts val="0"/>
              </a:spcAft>
              <a:buClr>
                <a:srgbClr val="00A6B6"/>
              </a:buClr>
              <a:buSzPts val="1600"/>
              <a:buFont typeface="Noto Sans Symbols"/>
              <a:buChar char="▪"/>
              <a:defRPr sz="1600" b="0" i="0">
                <a:solidFill>
                  <a:srgbClr val="313231"/>
                </a:solidFill>
                <a:latin typeface="Arial"/>
                <a:ea typeface="Arial"/>
                <a:cs typeface="Arial"/>
                <a:sym typeface="Arial"/>
              </a:defRPr>
            </a:lvl3pPr>
            <a:lvl4pPr marL="1828800" lvl="3" indent="-317500" algn="l">
              <a:spcBef>
                <a:spcPts val="280"/>
              </a:spcBef>
              <a:spcAft>
                <a:spcPts val="0"/>
              </a:spcAft>
              <a:buClr>
                <a:srgbClr val="00A6B6"/>
              </a:buClr>
              <a:buSzPts val="1400"/>
              <a:buFont typeface="Noto Sans Symbols"/>
              <a:buChar char="▪"/>
              <a:defRPr sz="1400" b="0" i="0">
                <a:solidFill>
                  <a:srgbClr val="313231"/>
                </a:solidFill>
                <a:latin typeface="Arial"/>
                <a:ea typeface="Arial"/>
                <a:cs typeface="Arial"/>
                <a:sym typeface="Arial"/>
              </a:defRPr>
            </a:lvl4pPr>
            <a:lvl5pPr marL="2286000" lvl="4" indent="-304800" algn="l">
              <a:spcBef>
                <a:spcPts val="240"/>
              </a:spcBef>
              <a:spcAft>
                <a:spcPts val="0"/>
              </a:spcAft>
              <a:buClr>
                <a:srgbClr val="00A6B6"/>
              </a:buClr>
              <a:buSzPts val="1200"/>
              <a:buFont typeface="Noto Sans Symbols"/>
              <a:buChar char="▪"/>
              <a:defRPr sz="1200" b="0" i="0">
                <a:solidFill>
                  <a:srgbClr val="313231"/>
                </a:solidFill>
                <a:latin typeface="Arial"/>
                <a:ea typeface="Arial"/>
                <a:cs typeface="Arial"/>
                <a:sym typeface="Arial"/>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4" name="Google Shape;24;p19"/>
          <p:cNvSpPr txBox="1">
            <a:spLocks noGrp="1"/>
          </p:cNvSpPr>
          <p:nvPr>
            <p:ph type="body" idx="2"/>
          </p:nvPr>
        </p:nvSpPr>
        <p:spPr>
          <a:xfrm>
            <a:off x="609600" y="1524000"/>
            <a:ext cx="10972800" cy="609600"/>
          </a:xfrm>
          <a:prstGeom prst="rect">
            <a:avLst/>
          </a:prstGeom>
          <a:noFill/>
          <a:ln>
            <a:noFill/>
          </a:ln>
        </p:spPr>
        <p:txBody>
          <a:bodyPr spcFirstLastPara="1" wrap="square" lIns="91425" tIns="45700" rIns="91425" bIns="45700" anchor="t" anchorCtr="0">
            <a:normAutofit/>
          </a:bodyPr>
          <a:lstStyle>
            <a:lvl1pPr marL="457200" lvl="0" indent="-228600" algn="l">
              <a:spcBef>
                <a:spcPts val="440"/>
              </a:spcBef>
              <a:spcAft>
                <a:spcPts val="0"/>
              </a:spcAft>
              <a:buSzPts val="2200"/>
              <a:buNone/>
              <a:defRPr sz="2200" b="1">
                <a:solidFill>
                  <a:srgbClr val="313231"/>
                </a:solidFill>
              </a:defRPr>
            </a:lvl1pPr>
            <a:lvl2pPr marL="914400" lvl="1" indent="-342900" algn="l">
              <a:spcBef>
                <a:spcPts val="360"/>
              </a:spcBef>
              <a:spcAft>
                <a:spcPts val="0"/>
              </a:spcAft>
              <a:buSzPts val="1800"/>
              <a:buChar char="▪"/>
              <a:defRPr/>
            </a:lvl2pPr>
            <a:lvl3pPr marL="1371600" lvl="2" indent="-342900" algn="l">
              <a:spcBef>
                <a:spcPts val="360"/>
              </a:spcBef>
              <a:spcAft>
                <a:spcPts val="0"/>
              </a:spcAft>
              <a:buSzPts val="1800"/>
              <a:buChar char="▪"/>
              <a:defRPr/>
            </a:lvl3pPr>
            <a:lvl4pPr marL="1828800" lvl="3" indent="-342900" algn="l">
              <a:spcBef>
                <a:spcPts val="360"/>
              </a:spcBef>
              <a:spcAft>
                <a:spcPts val="0"/>
              </a:spcAft>
              <a:buSzPts val="1800"/>
              <a:buChar char="▪"/>
              <a:defRPr/>
            </a:lvl4pPr>
            <a:lvl5pPr marL="2286000" lvl="4" indent="-342900" algn="l">
              <a:spcBef>
                <a:spcPts val="360"/>
              </a:spcBef>
              <a:spcAft>
                <a:spcPts val="0"/>
              </a:spcAft>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5" name="Google Shape;25;p19"/>
          <p:cNvSpPr txBox="1">
            <a:spLocks noGrp="1"/>
          </p:cNvSpPr>
          <p:nvPr>
            <p:ph type="sldNum" idx="12"/>
          </p:nvPr>
        </p:nvSpPr>
        <p:spPr>
          <a:xfrm>
            <a:off x="9111388" y="6336370"/>
            <a:ext cx="28448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sz="1200" b="0" i="0" u="none" strike="noStrike" cap="none">
                <a:solidFill>
                  <a:srgbClr val="636466"/>
                </a:solidFill>
                <a:latin typeface="Arial"/>
                <a:ea typeface="Arial"/>
                <a:cs typeface="Arial"/>
                <a:sym typeface="Arial"/>
              </a:defRPr>
            </a:lvl1pPr>
            <a:lvl2pPr marL="0" lvl="1" indent="0" algn="r">
              <a:spcBef>
                <a:spcPts val="0"/>
              </a:spcBef>
              <a:buNone/>
              <a:defRPr sz="1200" b="0" i="0" u="none" strike="noStrike" cap="none">
                <a:solidFill>
                  <a:srgbClr val="636466"/>
                </a:solidFill>
                <a:latin typeface="Arial"/>
                <a:ea typeface="Arial"/>
                <a:cs typeface="Arial"/>
                <a:sym typeface="Arial"/>
              </a:defRPr>
            </a:lvl2pPr>
            <a:lvl3pPr marL="0" lvl="2" indent="0" algn="r">
              <a:spcBef>
                <a:spcPts val="0"/>
              </a:spcBef>
              <a:buNone/>
              <a:defRPr sz="1200" b="0" i="0" u="none" strike="noStrike" cap="none">
                <a:solidFill>
                  <a:srgbClr val="636466"/>
                </a:solidFill>
                <a:latin typeface="Arial"/>
                <a:ea typeface="Arial"/>
                <a:cs typeface="Arial"/>
                <a:sym typeface="Arial"/>
              </a:defRPr>
            </a:lvl3pPr>
            <a:lvl4pPr marL="0" lvl="3" indent="0" algn="r">
              <a:spcBef>
                <a:spcPts val="0"/>
              </a:spcBef>
              <a:buNone/>
              <a:defRPr sz="1200" b="0" i="0" u="none" strike="noStrike" cap="none">
                <a:solidFill>
                  <a:srgbClr val="636466"/>
                </a:solidFill>
                <a:latin typeface="Arial"/>
                <a:ea typeface="Arial"/>
                <a:cs typeface="Arial"/>
                <a:sym typeface="Arial"/>
              </a:defRPr>
            </a:lvl4pPr>
            <a:lvl5pPr marL="0" lvl="4" indent="0" algn="r">
              <a:spcBef>
                <a:spcPts val="0"/>
              </a:spcBef>
              <a:buNone/>
              <a:defRPr sz="1200" b="0" i="0" u="none" strike="noStrike" cap="none">
                <a:solidFill>
                  <a:srgbClr val="636466"/>
                </a:solidFill>
                <a:latin typeface="Arial"/>
                <a:ea typeface="Arial"/>
                <a:cs typeface="Arial"/>
                <a:sym typeface="Arial"/>
              </a:defRPr>
            </a:lvl5pPr>
            <a:lvl6pPr marL="0" lvl="5" indent="0" algn="r">
              <a:spcBef>
                <a:spcPts val="0"/>
              </a:spcBef>
              <a:buNone/>
              <a:defRPr sz="1200" b="0" i="0" u="none" strike="noStrike" cap="none">
                <a:solidFill>
                  <a:srgbClr val="636466"/>
                </a:solidFill>
                <a:latin typeface="Arial"/>
                <a:ea typeface="Arial"/>
                <a:cs typeface="Arial"/>
                <a:sym typeface="Arial"/>
              </a:defRPr>
            </a:lvl6pPr>
            <a:lvl7pPr marL="0" lvl="6" indent="0" algn="r">
              <a:spcBef>
                <a:spcPts val="0"/>
              </a:spcBef>
              <a:buNone/>
              <a:defRPr sz="1200" b="0" i="0" u="none" strike="noStrike" cap="none">
                <a:solidFill>
                  <a:srgbClr val="636466"/>
                </a:solidFill>
                <a:latin typeface="Arial"/>
                <a:ea typeface="Arial"/>
                <a:cs typeface="Arial"/>
                <a:sym typeface="Arial"/>
              </a:defRPr>
            </a:lvl7pPr>
            <a:lvl8pPr marL="0" lvl="7" indent="0" algn="r">
              <a:spcBef>
                <a:spcPts val="0"/>
              </a:spcBef>
              <a:buNone/>
              <a:defRPr sz="1200" b="0" i="0" u="none" strike="noStrike" cap="none">
                <a:solidFill>
                  <a:srgbClr val="636466"/>
                </a:solidFill>
                <a:latin typeface="Arial"/>
                <a:ea typeface="Arial"/>
                <a:cs typeface="Arial"/>
                <a:sym typeface="Arial"/>
              </a:defRPr>
            </a:lvl8pPr>
            <a:lvl9pPr marL="0" lvl="8" indent="0" algn="r">
              <a:spcBef>
                <a:spcPts val="0"/>
              </a:spcBef>
              <a:buNone/>
              <a:defRPr sz="1200" b="0" i="0" u="none" strike="noStrike" cap="none">
                <a:solidFill>
                  <a:srgbClr val="636466"/>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en-US"/>
              <a:t>‹#›</a:t>
            </a:fld>
            <a:endParaRPr/>
          </a:p>
        </p:txBody>
      </p:sp>
    </p:spTree>
    <p:extLst>
      <p:ext uri="{BB962C8B-B14F-4D97-AF65-F5344CB8AC3E}">
        <p14:creationId xmlns:p14="http://schemas.microsoft.com/office/powerpoint/2010/main" val="3949924841"/>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matchingName="Title and Content_yellow">
  <p:cSld name="1_Title and Content_yellow">
    <p:spTree>
      <p:nvGrpSpPr>
        <p:cNvPr id="1" name="Shape 72"/>
        <p:cNvGrpSpPr/>
        <p:nvPr/>
      </p:nvGrpSpPr>
      <p:grpSpPr>
        <a:xfrm>
          <a:off x="0" y="0"/>
          <a:ext cx="0" cy="0"/>
          <a:chOff x="0" y="0"/>
          <a:chExt cx="0" cy="0"/>
        </a:xfrm>
      </p:grpSpPr>
      <p:sp>
        <p:nvSpPr>
          <p:cNvPr id="73" name="Google Shape;73;p48"/>
          <p:cNvSpPr txBox="1">
            <a:spLocks noGrp="1"/>
          </p:cNvSpPr>
          <p:nvPr>
            <p:ph type="title"/>
          </p:nvPr>
        </p:nvSpPr>
        <p:spPr>
          <a:xfrm>
            <a:off x="1066800" y="1039521"/>
            <a:ext cx="100584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4000"/>
              <a:buFont typeface="Arial"/>
              <a:buNone/>
              <a:defRPr sz="4000" b="1">
                <a:latin typeface="Arial"/>
                <a:ea typeface="Arial"/>
                <a:cs typeface="Arial"/>
                <a:sym typeface="Arial"/>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4" name="Google Shape;74;p48"/>
          <p:cNvSpPr txBox="1">
            <a:spLocks noGrp="1"/>
          </p:cNvSpPr>
          <p:nvPr>
            <p:ph type="body" idx="1"/>
          </p:nvPr>
        </p:nvSpPr>
        <p:spPr>
          <a:xfrm>
            <a:off x="1066800" y="2506662"/>
            <a:ext cx="10058400" cy="3323692"/>
          </a:xfrm>
          <a:prstGeom prst="rect">
            <a:avLst/>
          </a:prstGeom>
          <a:noFill/>
          <a:ln>
            <a:noFill/>
          </a:ln>
        </p:spPr>
        <p:txBody>
          <a:bodyPr spcFirstLastPara="1" wrap="square" lIns="91425" tIns="45700" rIns="91425" bIns="45700" anchor="t" anchorCtr="0">
            <a:normAutofit/>
          </a:bodyPr>
          <a:lstStyle>
            <a:lvl1pPr marL="457200" lvl="0" indent="-406400" algn="l">
              <a:lnSpc>
                <a:spcPct val="110000"/>
              </a:lnSpc>
              <a:spcBef>
                <a:spcPts val="1000"/>
              </a:spcBef>
              <a:spcAft>
                <a:spcPts val="0"/>
              </a:spcAft>
              <a:buClr>
                <a:srgbClr val="595959"/>
              </a:buClr>
              <a:buSzPts val="2800"/>
              <a:buChar char="•"/>
              <a:defRPr>
                <a:latin typeface="Arial"/>
                <a:ea typeface="Arial"/>
                <a:cs typeface="Arial"/>
                <a:sym typeface="Arial"/>
              </a:defRPr>
            </a:lvl1pPr>
            <a:lvl2pPr marL="914400" lvl="1" indent="-381000" algn="l">
              <a:lnSpc>
                <a:spcPct val="110000"/>
              </a:lnSpc>
              <a:spcBef>
                <a:spcPts val="500"/>
              </a:spcBef>
              <a:spcAft>
                <a:spcPts val="0"/>
              </a:spcAft>
              <a:buClr>
                <a:srgbClr val="595959"/>
              </a:buClr>
              <a:buSzPts val="2400"/>
              <a:buChar char="•"/>
              <a:defRPr>
                <a:latin typeface="Arial"/>
                <a:ea typeface="Arial"/>
                <a:cs typeface="Arial"/>
                <a:sym typeface="Arial"/>
              </a:defRPr>
            </a:lvl2pPr>
            <a:lvl3pPr marL="1371600" lvl="2" indent="-355600" algn="l">
              <a:lnSpc>
                <a:spcPct val="110000"/>
              </a:lnSpc>
              <a:spcBef>
                <a:spcPts val="500"/>
              </a:spcBef>
              <a:spcAft>
                <a:spcPts val="0"/>
              </a:spcAft>
              <a:buClr>
                <a:srgbClr val="595959"/>
              </a:buClr>
              <a:buSzPts val="2000"/>
              <a:buChar char="•"/>
              <a:defRPr>
                <a:latin typeface="Arial"/>
                <a:ea typeface="Arial"/>
                <a:cs typeface="Arial"/>
                <a:sym typeface="Arial"/>
              </a:defRPr>
            </a:lvl3pPr>
            <a:lvl4pPr marL="1828800" lvl="3" indent="-342900" algn="l">
              <a:lnSpc>
                <a:spcPct val="110000"/>
              </a:lnSpc>
              <a:spcBef>
                <a:spcPts val="500"/>
              </a:spcBef>
              <a:spcAft>
                <a:spcPts val="0"/>
              </a:spcAft>
              <a:buClr>
                <a:srgbClr val="595959"/>
              </a:buClr>
              <a:buSzPts val="1800"/>
              <a:buChar char="•"/>
              <a:defRPr>
                <a:latin typeface="Arial"/>
                <a:ea typeface="Arial"/>
                <a:cs typeface="Arial"/>
                <a:sym typeface="Arial"/>
              </a:defRPr>
            </a:lvl4pPr>
            <a:lvl5pPr marL="2286000" lvl="4" indent="-342900" algn="l">
              <a:lnSpc>
                <a:spcPct val="110000"/>
              </a:lnSpc>
              <a:spcBef>
                <a:spcPts val="500"/>
              </a:spcBef>
              <a:spcAft>
                <a:spcPts val="0"/>
              </a:spcAft>
              <a:buClr>
                <a:srgbClr val="595959"/>
              </a:buClr>
              <a:buSzPts val="1800"/>
              <a:buChar char="•"/>
              <a:defRPr>
                <a:latin typeface="Arial"/>
                <a:ea typeface="Arial"/>
                <a:cs typeface="Arial"/>
                <a:sym typeface="Aria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5" name="Google Shape;75;p48"/>
          <p:cNvSpPr txBox="1">
            <a:spLocks noGrp="1"/>
          </p:cNvSpPr>
          <p:nvPr>
            <p:ph type="dt" idx="10"/>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6" name="Google Shape;76;p48"/>
          <p:cNvSpPr txBox="1">
            <a:spLocks noGrp="1"/>
          </p:cNvSpPr>
          <p:nvPr>
            <p:ph type="ftr" idx="11"/>
          </p:nvPr>
        </p:nvSpPr>
        <p:spPr>
          <a:xfrm>
            <a:off x="1615045" y="6356350"/>
            <a:ext cx="6538356"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7" name="Google Shape;77;p48"/>
          <p:cNvSpPr txBox="1">
            <a:spLocks noGrp="1"/>
          </p:cNvSpPr>
          <p:nvPr>
            <p:ph type="sldNum" idx="12"/>
          </p:nvPr>
        </p:nvSpPr>
        <p:spPr>
          <a:xfrm>
            <a:off x="838200" y="6356350"/>
            <a:ext cx="586839" cy="365125"/>
          </a:xfrm>
          <a:prstGeom prst="rect">
            <a:avLst/>
          </a:prstGeom>
          <a:noFill/>
          <a:ln>
            <a:noFill/>
          </a:ln>
        </p:spPr>
        <p:txBody>
          <a:bodyPr spcFirstLastPara="1" wrap="square" lIns="91425" tIns="45700" rIns="91425" bIns="45700" anchor="ctr" anchorCtr="0">
            <a:noAutofit/>
          </a:bodyPr>
          <a:lstStyle>
            <a:lvl1pPr marL="0" marR="0" lvl="0" indent="0" algn="l">
              <a:lnSpc>
                <a:spcPct val="100000"/>
              </a:lnSpc>
              <a:spcBef>
                <a:spcPts val="0"/>
              </a:spcBef>
              <a:spcAft>
                <a:spcPts val="0"/>
              </a:spcAft>
              <a:buClr>
                <a:srgbClr val="000000"/>
              </a:buClr>
              <a:buSzPts val="1100"/>
              <a:buFont typeface="Arial"/>
              <a:buNone/>
              <a:defRPr sz="1100" b="0" i="0" u="none" strike="noStrike" cap="none">
                <a:solidFill>
                  <a:schemeClr val="accent1"/>
                </a:solidFill>
                <a:latin typeface="Arial"/>
                <a:ea typeface="Arial"/>
                <a:cs typeface="Arial"/>
                <a:sym typeface="Arial"/>
              </a:defRPr>
            </a:lvl1pPr>
            <a:lvl2pPr marL="0" marR="0" lvl="1" indent="0" algn="l">
              <a:lnSpc>
                <a:spcPct val="100000"/>
              </a:lnSpc>
              <a:spcBef>
                <a:spcPts val="0"/>
              </a:spcBef>
              <a:spcAft>
                <a:spcPts val="0"/>
              </a:spcAft>
              <a:buClr>
                <a:srgbClr val="000000"/>
              </a:buClr>
              <a:buSzPts val="1100"/>
              <a:buFont typeface="Arial"/>
              <a:buNone/>
              <a:defRPr sz="1100" b="0" i="0" u="none" strike="noStrike" cap="none">
                <a:solidFill>
                  <a:schemeClr val="accent1"/>
                </a:solidFill>
                <a:latin typeface="Arial"/>
                <a:ea typeface="Arial"/>
                <a:cs typeface="Arial"/>
                <a:sym typeface="Arial"/>
              </a:defRPr>
            </a:lvl2pPr>
            <a:lvl3pPr marL="0" marR="0" lvl="2" indent="0" algn="l">
              <a:lnSpc>
                <a:spcPct val="100000"/>
              </a:lnSpc>
              <a:spcBef>
                <a:spcPts val="0"/>
              </a:spcBef>
              <a:spcAft>
                <a:spcPts val="0"/>
              </a:spcAft>
              <a:buClr>
                <a:srgbClr val="000000"/>
              </a:buClr>
              <a:buSzPts val="1100"/>
              <a:buFont typeface="Arial"/>
              <a:buNone/>
              <a:defRPr sz="1100" b="0" i="0" u="none" strike="noStrike" cap="none">
                <a:solidFill>
                  <a:schemeClr val="accent1"/>
                </a:solidFill>
                <a:latin typeface="Arial"/>
                <a:ea typeface="Arial"/>
                <a:cs typeface="Arial"/>
                <a:sym typeface="Arial"/>
              </a:defRPr>
            </a:lvl3pPr>
            <a:lvl4pPr marL="0" marR="0" lvl="3" indent="0" algn="l">
              <a:lnSpc>
                <a:spcPct val="100000"/>
              </a:lnSpc>
              <a:spcBef>
                <a:spcPts val="0"/>
              </a:spcBef>
              <a:spcAft>
                <a:spcPts val="0"/>
              </a:spcAft>
              <a:buClr>
                <a:srgbClr val="000000"/>
              </a:buClr>
              <a:buSzPts val="1100"/>
              <a:buFont typeface="Arial"/>
              <a:buNone/>
              <a:defRPr sz="1100" b="0" i="0" u="none" strike="noStrike" cap="none">
                <a:solidFill>
                  <a:schemeClr val="accent1"/>
                </a:solidFill>
                <a:latin typeface="Arial"/>
                <a:ea typeface="Arial"/>
                <a:cs typeface="Arial"/>
                <a:sym typeface="Arial"/>
              </a:defRPr>
            </a:lvl4pPr>
            <a:lvl5pPr marL="0" marR="0" lvl="4" indent="0" algn="l">
              <a:lnSpc>
                <a:spcPct val="100000"/>
              </a:lnSpc>
              <a:spcBef>
                <a:spcPts val="0"/>
              </a:spcBef>
              <a:spcAft>
                <a:spcPts val="0"/>
              </a:spcAft>
              <a:buClr>
                <a:srgbClr val="000000"/>
              </a:buClr>
              <a:buSzPts val="1100"/>
              <a:buFont typeface="Arial"/>
              <a:buNone/>
              <a:defRPr sz="1100" b="0" i="0" u="none" strike="noStrike" cap="none">
                <a:solidFill>
                  <a:schemeClr val="accent1"/>
                </a:solidFill>
                <a:latin typeface="Arial"/>
                <a:ea typeface="Arial"/>
                <a:cs typeface="Arial"/>
                <a:sym typeface="Arial"/>
              </a:defRPr>
            </a:lvl5pPr>
            <a:lvl6pPr marL="0" marR="0" lvl="5" indent="0" algn="l">
              <a:lnSpc>
                <a:spcPct val="100000"/>
              </a:lnSpc>
              <a:spcBef>
                <a:spcPts val="0"/>
              </a:spcBef>
              <a:spcAft>
                <a:spcPts val="0"/>
              </a:spcAft>
              <a:buClr>
                <a:srgbClr val="000000"/>
              </a:buClr>
              <a:buSzPts val="1100"/>
              <a:buFont typeface="Arial"/>
              <a:buNone/>
              <a:defRPr sz="1100" b="0" i="0" u="none" strike="noStrike" cap="none">
                <a:solidFill>
                  <a:schemeClr val="accent1"/>
                </a:solidFill>
                <a:latin typeface="Arial"/>
                <a:ea typeface="Arial"/>
                <a:cs typeface="Arial"/>
                <a:sym typeface="Arial"/>
              </a:defRPr>
            </a:lvl6pPr>
            <a:lvl7pPr marL="0" marR="0" lvl="6" indent="0" algn="l">
              <a:lnSpc>
                <a:spcPct val="100000"/>
              </a:lnSpc>
              <a:spcBef>
                <a:spcPts val="0"/>
              </a:spcBef>
              <a:spcAft>
                <a:spcPts val="0"/>
              </a:spcAft>
              <a:buClr>
                <a:srgbClr val="000000"/>
              </a:buClr>
              <a:buSzPts val="1100"/>
              <a:buFont typeface="Arial"/>
              <a:buNone/>
              <a:defRPr sz="1100" b="0" i="0" u="none" strike="noStrike" cap="none">
                <a:solidFill>
                  <a:schemeClr val="accent1"/>
                </a:solidFill>
                <a:latin typeface="Arial"/>
                <a:ea typeface="Arial"/>
                <a:cs typeface="Arial"/>
                <a:sym typeface="Arial"/>
              </a:defRPr>
            </a:lvl7pPr>
            <a:lvl8pPr marL="0" marR="0" lvl="7" indent="0" algn="l">
              <a:lnSpc>
                <a:spcPct val="100000"/>
              </a:lnSpc>
              <a:spcBef>
                <a:spcPts val="0"/>
              </a:spcBef>
              <a:spcAft>
                <a:spcPts val="0"/>
              </a:spcAft>
              <a:buClr>
                <a:srgbClr val="000000"/>
              </a:buClr>
              <a:buSzPts val="1100"/>
              <a:buFont typeface="Arial"/>
              <a:buNone/>
              <a:defRPr sz="1100" b="0" i="0" u="none" strike="noStrike" cap="none">
                <a:solidFill>
                  <a:schemeClr val="accent1"/>
                </a:solidFill>
                <a:latin typeface="Arial"/>
                <a:ea typeface="Arial"/>
                <a:cs typeface="Arial"/>
                <a:sym typeface="Arial"/>
              </a:defRPr>
            </a:lvl8pPr>
            <a:lvl9pPr marL="0" marR="0" lvl="8" indent="0" algn="l">
              <a:lnSpc>
                <a:spcPct val="100000"/>
              </a:lnSpc>
              <a:spcBef>
                <a:spcPts val="0"/>
              </a:spcBef>
              <a:spcAft>
                <a:spcPts val="0"/>
              </a:spcAft>
              <a:buClr>
                <a:srgbClr val="000000"/>
              </a:buClr>
              <a:buSzPts val="1100"/>
              <a:buFont typeface="Arial"/>
              <a:buNone/>
              <a:defRPr sz="1100" b="0" i="0" u="none" strike="noStrike" cap="none">
                <a:solidFill>
                  <a:schemeClr val="accent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t>‹#›</a:t>
            </a:fld>
            <a:endParaRPr/>
          </a:p>
        </p:txBody>
      </p:sp>
      <p:pic>
        <p:nvPicPr>
          <p:cNvPr id="5" name="Picture 4">
            <a:extLst>
              <a:ext uri="{FF2B5EF4-FFF2-40B4-BE49-F238E27FC236}">
                <a16:creationId xmlns:a16="http://schemas.microsoft.com/office/drawing/2014/main" id="{8EB524A8-3720-A624-1465-96A8C7616C4A}"/>
              </a:ext>
            </a:extLst>
          </p:cNvPr>
          <p:cNvPicPr>
            <a:picLocks noChangeAspect="1"/>
          </p:cNvPicPr>
          <p:nvPr userDrawn="1"/>
        </p:nvPicPr>
        <p:blipFill rotWithShape="1">
          <a:blip r:embed="rId2"/>
          <a:srcRect l="32638" b="32710"/>
          <a:stretch/>
        </p:blipFill>
        <p:spPr>
          <a:xfrm rot="5400000">
            <a:off x="-481" y="482"/>
            <a:ext cx="905838" cy="904875"/>
          </a:xfrm>
          <a:prstGeom prst="rect">
            <a:avLst/>
          </a:prstGeom>
        </p:spPr>
      </p:pic>
      <p:pic>
        <p:nvPicPr>
          <p:cNvPr id="7" name="Picture 6">
            <a:extLst>
              <a:ext uri="{FF2B5EF4-FFF2-40B4-BE49-F238E27FC236}">
                <a16:creationId xmlns:a16="http://schemas.microsoft.com/office/drawing/2014/main" id="{0CFE7AE1-7CC8-C2CE-9284-F4AD4C4CECA0}"/>
              </a:ext>
            </a:extLst>
          </p:cNvPr>
          <p:cNvPicPr>
            <a:picLocks noChangeAspect="1"/>
          </p:cNvPicPr>
          <p:nvPr userDrawn="1"/>
        </p:nvPicPr>
        <p:blipFill rotWithShape="1">
          <a:blip r:embed="rId2"/>
          <a:srcRect l="32638" b="32710"/>
          <a:stretch/>
        </p:blipFill>
        <p:spPr>
          <a:xfrm rot="16200000">
            <a:off x="11286643" y="5952644"/>
            <a:ext cx="905838" cy="904875"/>
          </a:xfrm>
          <a:prstGeom prst="rect">
            <a:avLst/>
          </a:prstGeom>
        </p:spPr>
      </p:pic>
    </p:spTree>
    <p:extLst>
      <p:ext uri="{BB962C8B-B14F-4D97-AF65-F5344CB8AC3E}">
        <p14:creationId xmlns:p14="http://schemas.microsoft.com/office/powerpoint/2010/main" val="1069452748"/>
      </p:ext>
    </p:extLst>
  </p:cSld>
  <p:clrMapOvr>
    <a:masterClrMapping/>
  </p:clrMapOvr>
  <p:extLst>
    <p:ext uri="{DCECCB84-F9BA-43D5-87BE-67443E8EF086}">
      <p15:sldGuideLst xmlns:p15="http://schemas.microsoft.com/office/powerpoint/2012/main">
        <p15:guide id="1" orient="horz" pos="384">
          <p15:clr>
            <a:srgbClr val="FBAE40"/>
          </p15:clr>
        </p15:guide>
        <p15:guide id="2" pos="384">
          <p15:clr>
            <a:srgbClr val="FBAE40"/>
          </p15:clr>
        </p15:guide>
        <p15:guide id="3" pos="7296">
          <p15:clr>
            <a:srgbClr val="FBAE40"/>
          </p15:clr>
        </p15:guide>
        <p15:guide id="4" orient="horz" pos="3936">
          <p15:clr>
            <a:srgbClr val="FBAE40"/>
          </p15:clr>
        </p15:guide>
        <p15:guide id="5" pos="672">
          <p15:clr>
            <a:srgbClr val="FBAE40"/>
          </p15:clr>
        </p15:guide>
        <p15:guide id="6" pos="7008">
          <p15:clr>
            <a:srgbClr val="FBAE40"/>
          </p15:clr>
        </p15:guide>
        <p15:guide id="7" orient="horz" pos="648">
          <p15:clr>
            <a:srgbClr val="FBAE40"/>
          </p15:clr>
        </p15:guide>
        <p15:guide id="8" orient="horz" pos="2904">
          <p15:clr>
            <a:srgbClr val="FBAE40"/>
          </p15:clr>
        </p15:guide>
        <p15:guide id="9" orient="horz" pos="3672">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obj" preserve="1">
  <p:cSld name="Title and Content_re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CBE357-8B46-2843-B896-5379446A893C}"/>
              </a:ext>
            </a:extLst>
          </p:cNvPr>
          <p:cNvSpPr>
            <a:spLocks noGrp="1"/>
          </p:cNvSpPr>
          <p:nvPr>
            <p:ph type="title"/>
          </p:nvPr>
        </p:nvSpPr>
        <p:spPr>
          <a:xfrm>
            <a:off x="447674" y="570003"/>
            <a:ext cx="10906125" cy="1325563"/>
          </a:xfrm>
        </p:spPr>
        <p:txBody>
          <a:bodyPr>
            <a:normAutofit/>
          </a:bodyPr>
          <a:lstStyle>
            <a:lvl1pPr>
              <a:defRPr sz="4000" b="1">
                <a:latin typeface="Muli" pitchFamily="2" charset="77"/>
              </a:defRPr>
            </a:lvl1pPr>
          </a:lstStyle>
          <a:p>
            <a:r>
              <a:rPr lang="en-US"/>
              <a:t>Click to edit Master title style</a:t>
            </a:r>
          </a:p>
        </p:txBody>
      </p:sp>
      <p:sp>
        <p:nvSpPr>
          <p:cNvPr id="3" name="Content Placeholder 2">
            <a:extLst>
              <a:ext uri="{FF2B5EF4-FFF2-40B4-BE49-F238E27FC236}">
                <a16:creationId xmlns:a16="http://schemas.microsoft.com/office/drawing/2014/main" id="{6507FB32-111C-7045-9AEF-F0E0E4FDC69C}"/>
              </a:ext>
            </a:extLst>
          </p:cNvPr>
          <p:cNvSpPr>
            <a:spLocks noGrp="1"/>
          </p:cNvSpPr>
          <p:nvPr>
            <p:ph idx="1"/>
          </p:nvPr>
        </p:nvSpPr>
        <p:spPr>
          <a:xfrm>
            <a:off x="447673" y="2178236"/>
            <a:ext cx="10906125" cy="4041587"/>
          </a:xfrm>
        </p:spPr>
        <p:txBody>
          <a:bodyPr/>
          <a:lstStyle>
            <a:lvl1pPr>
              <a:defRPr>
                <a:latin typeface="Muli" pitchFamily="2" charset="77"/>
              </a:defRPr>
            </a:lvl1pPr>
            <a:lvl2pPr>
              <a:defRPr>
                <a:latin typeface="Muli" pitchFamily="2" charset="77"/>
              </a:defRPr>
            </a:lvl2pPr>
            <a:lvl3pPr>
              <a:defRPr>
                <a:latin typeface="Muli" pitchFamily="2" charset="77"/>
              </a:defRPr>
            </a:lvl3pPr>
            <a:lvl4pPr>
              <a:defRPr>
                <a:latin typeface="Muli" pitchFamily="2" charset="77"/>
              </a:defRPr>
            </a:lvl4pPr>
            <a:lvl5pPr>
              <a:defRPr>
                <a:latin typeface="Muli" pitchFamily="2" charset="77"/>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A1769F-3459-C548-BCC0-AF6671876242}"/>
              </a:ext>
            </a:extLst>
          </p:cNvPr>
          <p:cNvSpPr>
            <a:spLocks noGrp="1"/>
          </p:cNvSpPr>
          <p:nvPr>
            <p:ph type="dt" sz="half" idx="10"/>
          </p:nvPr>
        </p:nvSpPr>
        <p:spPr>
          <a:xfrm>
            <a:off x="8610600" y="6356350"/>
            <a:ext cx="2743200" cy="365125"/>
          </a:xfrm>
          <a:prstGeom prst="rect">
            <a:avLst/>
          </a:prstGeom>
        </p:spPr>
        <p:txBody>
          <a:bodyPr/>
          <a:lstStyle/>
          <a:p>
            <a:fld id="{17996C89-B213-CB45-A6D6-3603EB6D58CA}" type="datetime1">
              <a:rPr lang="en-US" smtClean="0"/>
              <a:t>9/13/23</a:t>
            </a:fld>
            <a:endParaRPr lang="en-US"/>
          </a:p>
        </p:txBody>
      </p:sp>
      <p:sp>
        <p:nvSpPr>
          <p:cNvPr id="5" name="Footer Placeholder 4">
            <a:extLst>
              <a:ext uri="{FF2B5EF4-FFF2-40B4-BE49-F238E27FC236}">
                <a16:creationId xmlns:a16="http://schemas.microsoft.com/office/drawing/2014/main" id="{C210F41E-64F6-8C43-893C-578E9840DF8C}"/>
              </a:ext>
            </a:extLst>
          </p:cNvPr>
          <p:cNvSpPr>
            <a:spLocks noGrp="1"/>
          </p:cNvSpPr>
          <p:nvPr>
            <p:ph type="ftr" sz="quarter" idx="11"/>
          </p:nvPr>
        </p:nvSpPr>
        <p:spPr/>
        <p:txBody>
          <a:bodyPr/>
          <a:lstStyle/>
          <a:p>
            <a:r>
              <a:rPr lang="en-US"/>
              <a:t>Accelerator</a:t>
            </a:r>
          </a:p>
        </p:txBody>
      </p:sp>
      <p:sp>
        <p:nvSpPr>
          <p:cNvPr id="6" name="Slide Number Placeholder 5">
            <a:extLst>
              <a:ext uri="{FF2B5EF4-FFF2-40B4-BE49-F238E27FC236}">
                <a16:creationId xmlns:a16="http://schemas.microsoft.com/office/drawing/2014/main" id="{8F0AC52F-86D6-4841-9CBE-9B0991A34A9E}"/>
              </a:ext>
            </a:extLst>
          </p:cNvPr>
          <p:cNvSpPr>
            <a:spLocks noGrp="1"/>
          </p:cNvSpPr>
          <p:nvPr>
            <p:ph type="sldNum" sz="quarter" idx="12"/>
          </p:nvPr>
        </p:nvSpPr>
        <p:spPr/>
        <p:txBody>
          <a:bodyPr/>
          <a:lstStyle/>
          <a:p>
            <a:fld id="{DAE2D3AD-BCBE-BC40-B204-FB6BA614F058}" type="slidenum">
              <a:rPr lang="en-US" smtClean="0"/>
              <a:t>‹#›</a:t>
            </a:fld>
            <a:endParaRPr lang="en-US"/>
          </a:p>
        </p:txBody>
      </p:sp>
      <p:pic>
        <p:nvPicPr>
          <p:cNvPr id="7" name="Picture 6">
            <a:extLst>
              <a:ext uri="{FF2B5EF4-FFF2-40B4-BE49-F238E27FC236}">
                <a16:creationId xmlns:a16="http://schemas.microsoft.com/office/drawing/2014/main" id="{F4AAFB46-EC1A-FB4C-ABE3-89B4D9B4C4EB}"/>
              </a:ext>
            </a:extLst>
          </p:cNvPr>
          <p:cNvPicPr>
            <a:picLocks noChangeAspect="1"/>
          </p:cNvPicPr>
          <p:nvPr userDrawn="1"/>
        </p:nvPicPr>
        <p:blipFill rotWithShape="1">
          <a:blip r:embed="rId2"/>
          <a:srcRect l="32716" b="32660"/>
          <a:stretch/>
        </p:blipFill>
        <p:spPr>
          <a:xfrm rot="5400000">
            <a:off x="444" y="-443"/>
            <a:ext cx="1065912" cy="1066801"/>
          </a:xfrm>
          <a:prstGeom prst="rect">
            <a:avLst/>
          </a:prstGeom>
        </p:spPr>
      </p:pic>
      <p:pic>
        <p:nvPicPr>
          <p:cNvPr id="8" name="Picture 7">
            <a:extLst>
              <a:ext uri="{FF2B5EF4-FFF2-40B4-BE49-F238E27FC236}">
                <a16:creationId xmlns:a16="http://schemas.microsoft.com/office/drawing/2014/main" id="{ECB5B867-5654-7840-82E5-00BBC691CC13}"/>
              </a:ext>
            </a:extLst>
          </p:cNvPr>
          <p:cNvPicPr>
            <a:picLocks noChangeAspect="1"/>
          </p:cNvPicPr>
          <p:nvPr userDrawn="1"/>
        </p:nvPicPr>
        <p:blipFill rotWithShape="1">
          <a:blip r:embed="rId2"/>
          <a:srcRect t="33109" r="32695"/>
          <a:stretch/>
        </p:blipFill>
        <p:spPr>
          <a:xfrm rot="5400000">
            <a:off x="11121900" y="5787901"/>
            <a:ext cx="1073399" cy="1066800"/>
          </a:xfrm>
          <a:prstGeom prst="rect">
            <a:avLst/>
          </a:prstGeom>
        </p:spPr>
      </p:pic>
    </p:spTree>
    <p:extLst>
      <p:ext uri="{BB962C8B-B14F-4D97-AF65-F5344CB8AC3E}">
        <p14:creationId xmlns:p14="http://schemas.microsoft.com/office/powerpoint/2010/main" val="4126722344"/>
      </p:ext>
    </p:extLst>
  </p:cSld>
  <p:clrMapOvr>
    <a:masterClrMapping/>
  </p:clrMapOvr>
  <p:extLst>
    <p:ext uri="{DCECCB84-F9BA-43D5-87BE-67443E8EF086}">
      <p15:sldGuideLst xmlns:p15="http://schemas.microsoft.com/office/powerpoint/2012/main">
        <p15:guide id="1" orient="horz" pos="384">
          <p15:clr>
            <a:srgbClr val="FBAE40"/>
          </p15:clr>
        </p15:guide>
        <p15:guide id="2" pos="384">
          <p15:clr>
            <a:srgbClr val="FBAE40"/>
          </p15:clr>
        </p15:guide>
        <p15:guide id="3" pos="7296">
          <p15:clr>
            <a:srgbClr val="FBAE40"/>
          </p15:clr>
        </p15:guide>
        <p15:guide id="4" orient="horz" pos="3936">
          <p15:clr>
            <a:srgbClr val="FBAE40"/>
          </p15:clr>
        </p15:guide>
        <p15:guide id="5" pos="672">
          <p15:clr>
            <a:srgbClr val="FBAE40"/>
          </p15:clr>
        </p15:guide>
        <p15:guide id="6" pos="7008">
          <p15:clr>
            <a:srgbClr val="FBAE40"/>
          </p15:clr>
        </p15:guide>
        <p15:guide id="7" orient="horz" pos="648">
          <p15:clr>
            <a:srgbClr val="FBAE40"/>
          </p15:clr>
        </p15:guide>
        <p15:guide id="8" orient="horz" pos="2904">
          <p15:clr>
            <a:srgbClr val="FBAE40"/>
          </p15:clr>
        </p15:guide>
        <p15:guide id="9" orient="horz" pos="3672">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Title and Content_teal">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CBE357-8B46-2843-B896-5379446A893C}"/>
              </a:ext>
            </a:extLst>
          </p:cNvPr>
          <p:cNvSpPr>
            <a:spLocks noGrp="1"/>
          </p:cNvSpPr>
          <p:nvPr>
            <p:ph type="title"/>
          </p:nvPr>
        </p:nvSpPr>
        <p:spPr>
          <a:xfrm>
            <a:off x="518624" y="519555"/>
            <a:ext cx="10835176" cy="1325563"/>
          </a:xfrm>
        </p:spPr>
        <p:txBody>
          <a:bodyPr>
            <a:normAutofit/>
          </a:bodyPr>
          <a:lstStyle>
            <a:lvl1pPr>
              <a:defRPr sz="4000" b="1">
                <a:latin typeface="Muli" pitchFamily="2" charset="77"/>
              </a:defRPr>
            </a:lvl1pPr>
          </a:lstStyle>
          <a:p>
            <a:r>
              <a:rPr lang="en-US"/>
              <a:t>Click to edit Master title style</a:t>
            </a:r>
          </a:p>
        </p:txBody>
      </p:sp>
      <p:sp>
        <p:nvSpPr>
          <p:cNvPr id="3" name="Content Placeholder 2">
            <a:extLst>
              <a:ext uri="{FF2B5EF4-FFF2-40B4-BE49-F238E27FC236}">
                <a16:creationId xmlns:a16="http://schemas.microsoft.com/office/drawing/2014/main" id="{6507FB32-111C-7045-9AEF-F0E0E4FDC69C}"/>
              </a:ext>
            </a:extLst>
          </p:cNvPr>
          <p:cNvSpPr>
            <a:spLocks noGrp="1"/>
          </p:cNvSpPr>
          <p:nvPr>
            <p:ph idx="1"/>
          </p:nvPr>
        </p:nvSpPr>
        <p:spPr>
          <a:xfrm>
            <a:off x="518624" y="2248344"/>
            <a:ext cx="10835176" cy="3733358"/>
          </a:xfrm>
        </p:spPr>
        <p:txBody>
          <a:bodyPr/>
          <a:lstStyle>
            <a:lvl1pPr>
              <a:defRPr>
                <a:latin typeface="Muli" pitchFamily="2" charset="77"/>
              </a:defRPr>
            </a:lvl1pPr>
            <a:lvl2pPr>
              <a:defRPr>
                <a:latin typeface="Muli" pitchFamily="2" charset="77"/>
              </a:defRPr>
            </a:lvl2pPr>
            <a:lvl3pPr>
              <a:defRPr>
                <a:latin typeface="Muli" pitchFamily="2" charset="77"/>
              </a:defRPr>
            </a:lvl3pPr>
            <a:lvl4pPr>
              <a:defRPr>
                <a:latin typeface="Muli" pitchFamily="2" charset="77"/>
              </a:defRPr>
            </a:lvl4pPr>
            <a:lvl5pPr>
              <a:defRPr>
                <a:latin typeface="Muli" pitchFamily="2" charset="77"/>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A1769F-3459-C548-BCC0-AF6671876242}"/>
              </a:ext>
            </a:extLst>
          </p:cNvPr>
          <p:cNvSpPr>
            <a:spLocks noGrp="1"/>
          </p:cNvSpPr>
          <p:nvPr>
            <p:ph type="dt" sz="half" idx="10"/>
          </p:nvPr>
        </p:nvSpPr>
        <p:spPr>
          <a:xfrm>
            <a:off x="8610600" y="6356350"/>
            <a:ext cx="2743200" cy="365125"/>
          </a:xfrm>
          <a:prstGeom prst="rect">
            <a:avLst/>
          </a:prstGeom>
        </p:spPr>
        <p:txBody>
          <a:bodyPr/>
          <a:lstStyle/>
          <a:p>
            <a:fld id="{8B9F33CC-FC66-0940-8A60-2D8E419EE116}" type="datetime1">
              <a:rPr lang="en-US" smtClean="0"/>
              <a:t>9/13/23</a:t>
            </a:fld>
            <a:endParaRPr lang="en-US"/>
          </a:p>
        </p:txBody>
      </p:sp>
      <p:sp>
        <p:nvSpPr>
          <p:cNvPr id="5" name="Footer Placeholder 4">
            <a:extLst>
              <a:ext uri="{FF2B5EF4-FFF2-40B4-BE49-F238E27FC236}">
                <a16:creationId xmlns:a16="http://schemas.microsoft.com/office/drawing/2014/main" id="{C210F41E-64F6-8C43-893C-578E9840DF8C}"/>
              </a:ext>
            </a:extLst>
          </p:cNvPr>
          <p:cNvSpPr>
            <a:spLocks noGrp="1"/>
          </p:cNvSpPr>
          <p:nvPr>
            <p:ph type="ftr" sz="quarter" idx="11"/>
          </p:nvPr>
        </p:nvSpPr>
        <p:spPr/>
        <p:txBody>
          <a:bodyPr/>
          <a:lstStyle/>
          <a:p>
            <a:r>
              <a:rPr lang="en-US"/>
              <a:t>Accelerator</a:t>
            </a:r>
          </a:p>
        </p:txBody>
      </p:sp>
      <p:sp>
        <p:nvSpPr>
          <p:cNvPr id="6" name="Slide Number Placeholder 5">
            <a:extLst>
              <a:ext uri="{FF2B5EF4-FFF2-40B4-BE49-F238E27FC236}">
                <a16:creationId xmlns:a16="http://schemas.microsoft.com/office/drawing/2014/main" id="{8F0AC52F-86D6-4841-9CBE-9B0991A34A9E}"/>
              </a:ext>
            </a:extLst>
          </p:cNvPr>
          <p:cNvSpPr>
            <a:spLocks noGrp="1"/>
          </p:cNvSpPr>
          <p:nvPr>
            <p:ph type="sldNum" sz="quarter" idx="12"/>
          </p:nvPr>
        </p:nvSpPr>
        <p:spPr/>
        <p:txBody>
          <a:bodyPr/>
          <a:lstStyle/>
          <a:p>
            <a:fld id="{DAE2D3AD-BCBE-BC40-B204-FB6BA614F058}" type="slidenum">
              <a:rPr lang="en-US" smtClean="0"/>
              <a:t>‹#›</a:t>
            </a:fld>
            <a:endParaRPr lang="en-US"/>
          </a:p>
        </p:txBody>
      </p:sp>
      <p:pic>
        <p:nvPicPr>
          <p:cNvPr id="11" name="Picture 10">
            <a:extLst>
              <a:ext uri="{FF2B5EF4-FFF2-40B4-BE49-F238E27FC236}">
                <a16:creationId xmlns:a16="http://schemas.microsoft.com/office/drawing/2014/main" id="{F6711416-7260-3746-947E-55869CB90B33}"/>
              </a:ext>
            </a:extLst>
          </p:cNvPr>
          <p:cNvPicPr>
            <a:picLocks noChangeAspect="1"/>
          </p:cNvPicPr>
          <p:nvPr userDrawn="1"/>
        </p:nvPicPr>
        <p:blipFill rotWithShape="1">
          <a:blip r:embed="rId2"/>
          <a:srcRect l="32729" b="32710"/>
          <a:stretch/>
        </p:blipFill>
        <p:spPr>
          <a:xfrm rot="5400000">
            <a:off x="147" y="-147"/>
            <a:ext cx="1036954" cy="1037247"/>
          </a:xfrm>
          <a:prstGeom prst="rect">
            <a:avLst/>
          </a:prstGeom>
        </p:spPr>
      </p:pic>
      <p:pic>
        <p:nvPicPr>
          <p:cNvPr id="13" name="Picture 12">
            <a:extLst>
              <a:ext uri="{FF2B5EF4-FFF2-40B4-BE49-F238E27FC236}">
                <a16:creationId xmlns:a16="http://schemas.microsoft.com/office/drawing/2014/main" id="{CCB22BC2-67CF-BE4B-81A0-5A77C26CEFB8}"/>
              </a:ext>
            </a:extLst>
          </p:cNvPr>
          <p:cNvPicPr>
            <a:picLocks noChangeAspect="1"/>
          </p:cNvPicPr>
          <p:nvPr userDrawn="1"/>
        </p:nvPicPr>
        <p:blipFill rotWithShape="1">
          <a:blip r:embed="rId2"/>
          <a:srcRect t="33159" r="33246"/>
          <a:stretch/>
        </p:blipFill>
        <p:spPr>
          <a:xfrm rot="5400000">
            <a:off x="11315125" y="5981126"/>
            <a:ext cx="876298" cy="877451"/>
          </a:xfrm>
          <a:prstGeom prst="rect">
            <a:avLst/>
          </a:prstGeom>
        </p:spPr>
      </p:pic>
    </p:spTree>
    <p:extLst>
      <p:ext uri="{BB962C8B-B14F-4D97-AF65-F5344CB8AC3E}">
        <p14:creationId xmlns:p14="http://schemas.microsoft.com/office/powerpoint/2010/main" val="451077381"/>
      </p:ext>
    </p:extLst>
  </p:cSld>
  <p:clrMapOvr>
    <a:masterClrMapping/>
  </p:clrMapOvr>
  <p:extLst>
    <p:ext uri="{DCECCB84-F9BA-43D5-87BE-67443E8EF086}">
      <p15:sldGuideLst xmlns:p15="http://schemas.microsoft.com/office/powerpoint/2012/main">
        <p15:guide id="1" orient="horz" pos="384">
          <p15:clr>
            <a:srgbClr val="FBAE40"/>
          </p15:clr>
        </p15:guide>
        <p15:guide id="2" pos="384">
          <p15:clr>
            <a:srgbClr val="FBAE40"/>
          </p15:clr>
        </p15:guide>
        <p15:guide id="3" pos="7296">
          <p15:clr>
            <a:srgbClr val="FBAE40"/>
          </p15:clr>
        </p15:guide>
        <p15:guide id="4" orient="horz" pos="3936">
          <p15:clr>
            <a:srgbClr val="FBAE40"/>
          </p15:clr>
        </p15:guide>
        <p15:guide id="5" pos="672">
          <p15:clr>
            <a:srgbClr val="FBAE40"/>
          </p15:clr>
        </p15:guide>
        <p15:guide id="6" pos="7008">
          <p15:clr>
            <a:srgbClr val="FBAE40"/>
          </p15:clr>
        </p15:guide>
        <p15:guide id="7" orient="horz" pos="648">
          <p15:clr>
            <a:srgbClr val="FBAE40"/>
          </p15:clr>
        </p15:guide>
        <p15:guide id="8" orient="horz" pos="3672">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 preserve="1">
  <p:cSld name="Title and Content_yellow">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CBE357-8B46-2843-B896-5379446A893C}"/>
              </a:ext>
            </a:extLst>
          </p:cNvPr>
          <p:cNvSpPr>
            <a:spLocks noGrp="1"/>
          </p:cNvSpPr>
          <p:nvPr>
            <p:ph type="title"/>
          </p:nvPr>
        </p:nvSpPr>
        <p:spPr>
          <a:xfrm>
            <a:off x="452438" y="506056"/>
            <a:ext cx="10901362" cy="1325563"/>
          </a:xfrm>
        </p:spPr>
        <p:txBody>
          <a:bodyPr>
            <a:normAutofit/>
          </a:bodyPr>
          <a:lstStyle>
            <a:lvl1pPr>
              <a:defRPr sz="4000" b="1">
                <a:latin typeface="Muli" pitchFamily="2" charset="77"/>
              </a:defRPr>
            </a:lvl1pPr>
          </a:lstStyle>
          <a:p>
            <a:r>
              <a:rPr lang="en-US"/>
              <a:t>Click to edit Master title style</a:t>
            </a:r>
          </a:p>
        </p:txBody>
      </p:sp>
      <p:sp>
        <p:nvSpPr>
          <p:cNvPr id="3" name="Content Placeholder 2">
            <a:extLst>
              <a:ext uri="{FF2B5EF4-FFF2-40B4-BE49-F238E27FC236}">
                <a16:creationId xmlns:a16="http://schemas.microsoft.com/office/drawing/2014/main" id="{6507FB32-111C-7045-9AEF-F0E0E4FDC69C}"/>
              </a:ext>
            </a:extLst>
          </p:cNvPr>
          <p:cNvSpPr>
            <a:spLocks noGrp="1"/>
          </p:cNvSpPr>
          <p:nvPr>
            <p:ph idx="1"/>
          </p:nvPr>
        </p:nvSpPr>
        <p:spPr>
          <a:xfrm>
            <a:off x="452437" y="2052991"/>
            <a:ext cx="10901361" cy="3323692"/>
          </a:xfrm>
        </p:spPr>
        <p:txBody>
          <a:bodyPr/>
          <a:lstStyle>
            <a:lvl1pPr>
              <a:defRPr>
                <a:latin typeface="Muli" pitchFamily="2" charset="77"/>
              </a:defRPr>
            </a:lvl1pPr>
            <a:lvl2pPr>
              <a:defRPr>
                <a:latin typeface="Muli" pitchFamily="2" charset="77"/>
              </a:defRPr>
            </a:lvl2pPr>
            <a:lvl3pPr>
              <a:defRPr>
                <a:latin typeface="Muli" pitchFamily="2" charset="77"/>
              </a:defRPr>
            </a:lvl3pPr>
            <a:lvl4pPr>
              <a:defRPr>
                <a:latin typeface="Muli" pitchFamily="2" charset="77"/>
              </a:defRPr>
            </a:lvl4pPr>
            <a:lvl5pPr>
              <a:defRPr>
                <a:latin typeface="Muli" pitchFamily="2" charset="77"/>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A1769F-3459-C548-BCC0-AF6671876242}"/>
              </a:ext>
            </a:extLst>
          </p:cNvPr>
          <p:cNvSpPr>
            <a:spLocks noGrp="1"/>
          </p:cNvSpPr>
          <p:nvPr>
            <p:ph type="dt" sz="half" idx="10"/>
          </p:nvPr>
        </p:nvSpPr>
        <p:spPr>
          <a:xfrm>
            <a:off x="8610600" y="6356350"/>
            <a:ext cx="2743200" cy="365125"/>
          </a:xfrm>
          <a:prstGeom prst="rect">
            <a:avLst/>
          </a:prstGeom>
        </p:spPr>
        <p:txBody>
          <a:bodyPr/>
          <a:lstStyle/>
          <a:p>
            <a:fld id="{B44E765C-54D6-2647-B63A-1096296390AF}" type="datetime1">
              <a:rPr lang="en-US" smtClean="0"/>
              <a:t>9/13/23</a:t>
            </a:fld>
            <a:endParaRPr lang="en-US"/>
          </a:p>
        </p:txBody>
      </p:sp>
      <p:sp>
        <p:nvSpPr>
          <p:cNvPr id="5" name="Footer Placeholder 4">
            <a:extLst>
              <a:ext uri="{FF2B5EF4-FFF2-40B4-BE49-F238E27FC236}">
                <a16:creationId xmlns:a16="http://schemas.microsoft.com/office/drawing/2014/main" id="{C210F41E-64F6-8C43-893C-578E9840DF8C}"/>
              </a:ext>
            </a:extLst>
          </p:cNvPr>
          <p:cNvSpPr>
            <a:spLocks noGrp="1"/>
          </p:cNvSpPr>
          <p:nvPr>
            <p:ph type="ftr" sz="quarter" idx="11"/>
          </p:nvPr>
        </p:nvSpPr>
        <p:spPr/>
        <p:txBody>
          <a:bodyPr/>
          <a:lstStyle/>
          <a:p>
            <a:r>
              <a:rPr lang="en-US"/>
              <a:t>Accelerator</a:t>
            </a:r>
          </a:p>
        </p:txBody>
      </p:sp>
      <p:sp>
        <p:nvSpPr>
          <p:cNvPr id="6" name="Slide Number Placeholder 5">
            <a:extLst>
              <a:ext uri="{FF2B5EF4-FFF2-40B4-BE49-F238E27FC236}">
                <a16:creationId xmlns:a16="http://schemas.microsoft.com/office/drawing/2014/main" id="{8F0AC52F-86D6-4841-9CBE-9B0991A34A9E}"/>
              </a:ext>
            </a:extLst>
          </p:cNvPr>
          <p:cNvSpPr>
            <a:spLocks noGrp="1"/>
          </p:cNvSpPr>
          <p:nvPr>
            <p:ph type="sldNum" sz="quarter" idx="12"/>
          </p:nvPr>
        </p:nvSpPr>
        <p:spPr/>
        <p:txBody>
          <a:bodyPr/>
          <a:lstStyle/>
          <a:p>
            <a:fld id="{DAE2D3AD-BCBE-BC40-B204-FB6BA614F058}" type="slidenum">
              <a:rPr lang="en-US" smtClean="0"/>
              <a:t>‹#›</a:t>
            </a:fld>
            <a:endParaRPr lang="en-US"/>
          </a:p>
        </p:txBody>
      </p:sp>
      <p:pic>
        <p:nvPicPr>
          <p:cNvPr id="13" name="Picture 12">
            <a:extLst>
              <a:ext uri="{FF2B5EF4-FFF2-40B4-BE49-F238E27FC236}">
                <a16:creationId xmlns:a16="http://schemas.microsoft.com/office/drawing/2014/main" id="{363DF0D9-9D00-344C-91F2-273DC8CABFC7}"/>
              </a:ext>
            </a:extLst>
          </p:cNvPr>
          <p:cNvPicPr>
            <a:picLocks noChangeAspect="1"/>
          </p:cNvPicPr>
          <p:nvPr userDrawn="1"/>
        </p:nvPicPr>
        <p:blipFill rotWithShape="1">
          <a:blip r:embed="rId2"/>
          <a:srcRect l="32638" b="32710"/>
          <a:stretch/>
        </p:blipFill>
        <p:spPr>
          <a:xfrm rot="5400000">
            <a:off x="-481" y="482"/>
            <a:ext cx="905838" cy="904875"/>
          </a:xfrm>
          <a:prstGeom prst="rect">
            <a:avLst/>
          </a:prstGeom>
        </p:spPr>
      </p:pic>
      <p:pic>
        <p:nvPicPr>
          <p:cNvPr id="15" name="Picture 14">
            <a:extLst>
              <a:ext uri="{FF2B5EF4-FFF2-40B4-BE49-F238E27FC236}">
                <a16:creationId xmlns:a16="http://schemas.microsoft.com/office/drawing/2014/main" id="{6ACC6DF7-74CF-CE4B-B935-DFF2FE883B8C}"/>
              </a:ext>
            </a:extLst>
          </p:cNvPr>
          <p:cNvPicPr>
            <a:picLocks noChangeAspect="1"/>
          </p:cNvPicPr>
          <p:nvPr userDrawn="1"/>
        </p:nvPicPr>
        <p:blipFill rotWithShape="1">
          <a:blip r:embed="rId2"/>
          <a:srcRect t="33159" r="32571"/>
          <a:stretch/>
        </p:blipFill>
        <p:spPr>
          <a:xfrm rot="5400000">
            <a:off x="11350117" y="6016117"/>
            <a:ext cx="845566" cy="838200"/>
          </a:xfrm>
          <a:prstGeom prst="rect">
            <a:avLst/>
          </a:prstGeom>
        </p:spPr>
      </p:pic>
    </p:spTree>
    <p:extLst>
      <p:ext uri="{BB962C8B-B14F-4D97-AF65-F5344CB8AC3E}">
        <p14:creationId xmlns:p14="http://schemas.microsoft.com/office/powerpoint/2010/main" val="1709941775"/>
      </p:ext>
    </p:extLst>
  </p:cSld>
  <p:clrMapOvr>
    <a:masterClrMapping/>
  </p:clrMapOvr>
  <p:extLst>
    <p:ext uri="{DCECCB84-F9BA-43D5-87BE-67443E8EF086}">
      <p15:sldGuideLst xmlns:p15="http://schemas.microsoft.com/office/powerpoint/2012/main">
        <p15:guide id="1" orient="horz" pos="384">
          <p15:clr>
            <a:srgbClr val="FBAE40"/>
          </p15:clr>
        </p15:guide>
        <p15:guide id="2" pos="384">
          <p15:clr>
            <a:srgbClr val="FBAE40"/>
          </p15:clr>
        </p15:guide>
        <p15:guide id="3" pos="7296">
          <p15:clr>
            <a:srgbClr val="FBAE40"/>
          </p15:clr>
        </p15:guide>
        <p15:guide id="4" orient="horz" pos="3936">
          <p15:clr>
            <a:srgbClr val="FBAE40"/>
          </p15:clr>
        </p15:guide>
        <p15:guide id="5" pos="672">
          <p15:clr>
            <a:srgbClr val="FBAE40"/>
          </p15:clr>
        </p15:guide>
        <p15:guide id="6" pos="7008">
          <p15:clr>
            <a:srgbClr val="FBAE40"/>
          </p15:clr>
        </p15:guide>
        <p15:guide id="7" orient="horz" pos="648">
          <p15:clr>
            <a:srgbClr val="FBAE40"/>
          </p15:clr>
        </p15:guide>
        <p15:guide id="8" orient="horz" pos="2904">
          <p15:clr>
            <a:srgbClr val="FBAE40"/>
          </p15:clr>
        </p15:guide>
        <p15:guide id="9" orient="horz" pos="3672">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and Content_plai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CBE357-8B46-2843-B896-5379446A893C}"/>
              </a:ext>
            </a:extLst>
          </p:cNvPr>
          <p:cNvSpPr>
            <a:spLocks noGrp="1"/>
          </p:cNvSpPr>
          <p:nvPr>
            <p:ph type="title"/>
          </p:nvPr>
        </p:nvSpPr>
        <p:spPr>
          <a:xfrm>
            <a:off x="1066800" y="1039521"/>
            <a:ext cx="10058400" cy="1325563"/>
          </a:xfrm>
        </p:spPr>
        <p:txBody>
          <a:bodyPr>
            <a:normAutofit/>
          </a:bodyPr>
          <a:lstStyle>
            <a:lvl1pPr>
              <a:defRPr sz="4000" b="1">
                <a:latin typeface="Muli" pitchFamily="2" charset="77"/>
              </a:defRPr>
            </a:lvl1pPr>
          </a:lstStyle>
          <a:p>
            <a:r>
              <a:rPr lang="en-US"/>
              <a:t>Click to edit Master title style</a:t>
            </a:r>
          </a:p>
        </p:txBody>
      </p:sp>
      <p:sp>
        <p:nvSpPr>
          <p:cNvPr id="3" name="Content Placeholder 2">
            <a:extLst>
              <a:ext uri="{FF2B5EF4-FFF2-40B4-BE49-F238E27FC236}">
                <a16:creationId xmlns:a16="http://schemas.microsoft.com/office/drawing/2014/main" id="{6507FB32-111C-7045-9AEF-F0E0E4FDC69C}"/>
              </a:ext>
            </a:extLst>
          </p:cNvPr>
          <p:cNvSpPr>
            <a:spLocks noGrp="1"/>
          </p:cNvSpPr>
          <p:nvPr>
            <p:ph idx="1"/>
          </p:nvPr>
        </p:nvSpPr>
        <p:spPr>
          <a:xfrm>
            <a:off x="1066800" y="2506662"/>
            <a:ext cx="10058400" cy="3323692"/>
          </a:xfrm>
        </p:spPr>
        <p:txBody>
          <a:bodyPr/>
          <a:lstStyle>
            <a:lvl1pPr>
              <a:defRPr>
                <a:latin typeface="Muli" pitchFamily="2" charset="77"/>
              </a:defRPr>
            </a:lvl1pPr>
            <a:lvl2pPr>
              <a:defRPr>
                <a:latin typeface="Muli" pitchFamily="2" charset="77"/>
              </a:defRPr>
            </a:lvl2pPr>
            <a:lvl3pPr>
              <a:defRPr>
                <a:latin typeface="Muli" pitchFamily="2" charset="77"/>
              </a:defRPr>
            </a:lvl3pPr>
            <a:lvl4pPr>
              <a:defRPr>
                <a:latin typeface="Muli" pitchFamily="2" charset="77"/>
              </a:defRPr>
            </a:lvl4pPr>
            <a:lvl5pPr>
              <a:defRPr>
                <a:latin typeface="Muli" pitchFamily="2" charset="77"/>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8A1769F-3459-C548-BCC0-AF6671876242}"/>
              </a:ext>
            </a:extLst>
          </p:cNvPr>
          <p:cNvSpPr>
            <a:spLocks noGrp="1"/>
          </p:cNvSpPr>
          <p:nvPr>
            <p:ph type="dt" sz="half" idx="10"/>
          </p:nvPr>
        </p:nvSpPr>
        <p:spPr>
          <a:xfrm>
            <a:off x="8610600" y="6356350"/>
            <a:ext cx="2743200" cy="365125"/>
          </a:xfrm>
          <a:prstGeom prst="rect">
            <a:avLst/>
          </a:prstGeom>
        </p:spPr>
        <p:txBody>
          <a:bodyPr/>
          <a:lstStyle/>
          <a:p>
            <a:fld id="{6280AA5D-C2AB-DE4B-A56C-AFA273620D73}" type="datetime1">
              <a:rPr lang="en-US" smtClean="0"/>
              <a:t>9/13/23</a:t>
            </a:fld>
            <a:endParaRPr lang="en-US"/>
          </a:p>
        </p:txBody>
      </p:sp>
      <p:sp>
        <p:nvSpPr>
          <p:cNvPr id="5" name="Footer Placeholder 4">
            <a:extLst>
              <a:ext uri="{FF2B5EF4-FFF2-40B4-BE49-F238E27FC236}">
                <a16:creationId xmlns:a16="http://schemas.microsoft.com/office/drawing/2014/main" id="{C210F41E-64F6-8C43-893C-578E9840DF8C}"/>
              </a:ext>
            </a:extLst>
          </p:cNvPr>
          <p:cNvSpPr>
            <a:spLocks noGrp="1"/>
          </p:cNvSpPr>
          <p:nvPr>
            <p:ph type="ftr" sz="quarter" idx="11"/>
          </p:nvPr>
        </p:nvSpPr>
        <p:spPr/>
        <p:txBody>
          <a:bodyPr/>
          <a:lstStyle/>
          <a:p>
            <a:r>
              <a:rPr lang="en-US"/>
              <a:t>Accelerator</a:t>
            </a:r>
          </a:p>
        </p:txBody>
      </p:sp>
      <p:sp>
        <p:nvSpPr>
          <p:cNvPr id="6" name="Slide Number Placeholder 5">
            <a:extLst>
              <a:ext uri="{FF2B5EF4-FFF2-40B4-BE49-F238E27FC236}">
                <a16:creationId xmlns:a16="http://schemas.microsoft.com/office/drawing/2014/main" id="{8F0AC52F-86D6-4841-9CBE-9B0991A34A9E}"/>
              </a:ext>
            </a:extLst>
          </p:cNvPr>
          <p:cNvSpPr>
            <a:spLocks noGrp="1"/>
          </p:cNvSpPr>
          <p:nvPr>
            <p:ph type="sldNum" sz="quarter" idx="12"/>
          </p:nvPr>
        </p:nvSpPr>
        <p:spPr/>
        <p:txBody>
          <a:bodyPr/>
          <a:lstStyle/>
          <a:p>
            <a:fld id="{DAE2D3AD-BCBE-BC40-B204-FB6BA614F058}" type="slidenum">
              <a:rPr lang="en-US" smtClean="0"/>
              <a:t>‹#›</a:t>
            </a:fld>
            <a:endParaRPr lang="en-US"/>
          </a:p>
        </p:txBody>
      </p:sp>
    </p:spTree>
    <p:extLst>
      <p:ext uri="{BB962C8B-B14F-4D97-AF65-F5344CB8AC3E}">
        <p14:creationId xmlns:p14="http://schemas.microsoft.com/office/powerpoint/2010/main" val="858504721"/>
      </p:ext>
    </p:extLst>
  </p:cSld>
  <p:clrMapOvr>
    <a:masterClrMapping/>
  </p:clrMapOvr>
  <p:extLst>
    <p:ext uri="{DCECCB84-F9BA-43D5-87BE-67443E8EF086}">
      <p15:sldGuideLst xmlns:p15="http://schemas.microsoft.com/office/powerpoint/2012/main">
        <p15:guide id="1" orient="horz" pos="384">
          <p15:clr>
            <a:srgbClr val="FBAE40"/>
          </p15:clr>
        </p15:guide>
        <p15:guide id="2" pos="384">
          <p15:clr>
            <a:srgbClr val="FBAE40"/>
          </p15:clr>
        </p15:guide>
        <p15:guide id="3" pos="7296">
          <p15:clr>
            <a:srgbClr val="FBAE40"/>
          </p15:clr>
        </p15:guide>
        <p15:guide id="4" orient="horz" pos="3936">
          <p15:clr>
            <a:srgbClr val="FBAE40"/>
          </p15:clr>
        </p15:guide>
        <p15:guide id="5" pos="672">
          <p15:clr>
            <a:srgbClr val="FBAE40"/>
          </p15:clr>
        </p15:guide>
        <p15:guide id="6" pos="7008">
          <p15:clr>
            <a:srgbClr val="FBAE40"/>
          </p15:clr>
        </p15:guide>
        <p15:guide id="7" orient="horz" pos="648">
          <p15:clr>
            <a:srgbClr val="FBAE40"/>
          </p15:clr>
        </p15:guide>
        <p15:guide id="8" orient="horz" pos="2904">
          <p15:clr>
            <a:srgbClr val="FBAE40"/>
          </p15:clr>
        </p15:guide>
        <p15:guide id="9" orient="horz" pos="3672">
          <p15:clr>
            <a:srgbClr val="FBAE40"/>
          </p15:clr>
        </p15:guide>
      </p15:sldGuideLst>
    </p:ext>
  </p:extLst>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oleObject" Target="../embeddings/oleObject1.bin"/><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tags" Target="../tags/tag2.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image" Target="../media/image1.emf"/><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39.xml"/><Relationship Id="rId13" Type="http://schemas.openxmlformats.org/officeDocument/2006/relationships/slideLayout" Target="../slideLayouts/slideLayout44.xml"/><Relationship Id="rId18" Type="http://schemas.openxmlformats.org/officeDocument/2006/relationships/slideLayout" Target="../slideLayouts/slideLayout49.xml"/><Relationship Id="rId26" Type="http://schemas.openxmlformats.org/officeDocument/2006/relationships/slideLayout" Target="../slideLayouts/slideLayout57.xml"/><Relationship Id="rId3" Type="http://schemas.openxmlformats.org/officeDocument/2006/relationships/slideLayout" Target="../slideLayouts/slideLayout34.xml"/><Relationship Id="rId21" Type="http://schemas.openxmlformats.org/officeDocument/2006/relationships/slideLayout" Target="../slideLayouts/slideLayout52.xml"/><Relationship Id="rId7" Type="http://schemas.openxmlformats.org/officeDocument/2006/relationships/slideLayout" Target="../slideLayouts/slideLayout38.xml"/><Relationship Id="rId12" Type="http://schemas.openxmlformats.org/officeDocument/2006/relationships/slideLayout" Target="../slideLayouts/slideLayout43.xml"/><Relationship Id="rId17" Type="http://schemas.openxmlformats.org/officeDocument/2006/relationships/slideLayout" Target="../slideLayouts/slideLayout48.xml"/><Relationship Id="rId25" Type="http://schemas.openxmlformats.org/officeDocument/2006/relationships/slideLayout" Target="../slideLayouts/slideLayout56.xml"/><Relationship Id="rId2" Type="http://schemas.openxmlformats.org/officeDocument/2006/relationships/slideLayout" Target="../slideLayouts/slideLayout33.xml"/><Relationship Id="rId16" Type="http://schemas.openxmlformats.org/officeDocument/2006/relationships/slideLayout" Target="../slideLayouts/slideLayout47.xml"/><Relationship Id="rId20" Type="http://schemas.openxmlformats.org/officeDocument/2006/relationships/slideLayout" Target="../slideLayouts/slideLayout51.xml"/><Relationship Id="rId29" Type="http://schemas.openxmlformats.org/officeDocument/2006/relationships/theme" Target="../theme/theme2.xml"/><Relationship Id="rId1" Type="http://schemas.openxmlformats.org/officeDocument/2006/relationships/slideLayout" Target="../slideLayouts/slideLayout32.xml"/><Relationship Id="rId6" Type="http://schemas.openxmlformats.org/officeDocument/2006/relationships/slideLayout" Target="../slideLayouts/slideLayout37.xml"/><Relationship Id="rId11" Type="http://schemas.openxmlformats.org/officeDocument/2006/relationships/slideLayout" Target="../slideLayouts/slideLayout42.xml"/><Relationship Id="rId24" Type="http://schemas.openxmlformats.org/officeDocument/2006/relationships/slideLayout" Target="../slideLayouts/slideLayout55.xml"/><Relationship Id="rId32" Type="http://schemas.openxmlformats.org/officeDocument/2006/relationships/image" Target="../media/image1.emf"/><Relationship Id="rId5" Type="http://schemas.openxmlformats.org/officeDocument/2006/relationships/slideLayout" Target="../slideLayouts/slideLayout36.xml"/><Relationship Id="rId15" Type="http://schemas.openxmlformats.org/officeDocument/2006/relationships/slideLayout" Target="../slideLayouts/slideLayout46.xml"/><Relationship Id="rId23" Type="http://schemas.openxmlformats.org/officeDocument/2006/relationships/slideLayout" Target="../slideLayouts/slideLayout54.xml"/><Relationship Id="rId28" Type="http://schemas.openxmlformats.org/officeDocument/2006/relationships/slideLayout" Target="../slideLayouts/slideLayout59.xml"/><Relationship Id="rId10" Type="http://schemas.openxmlformats.org/officeDocument/2006/relationships/slideLayout" Target="../slideLayouts/slideLayout41.xml"/><Relationship Id="rId19" Type="http://schemas.openxmlformats.org/officeDocument/2006/relationships/slideLayout" Target="../slideLayouts/slideLayout50.xml"/><Relationship Id="rId31" Type="http://schemas.openxmlformats.org/officeDocument/2006/relationships/oleObject" Target="../embeddings/oleObject3.bin"/><Relationship Id="rId4" Type="http://schemas.openxmlformats.org/officeDocument/2006/relationships/slideLayout" Target="../slideLayouts/slideLayout35.xml"/><Relationship Id="rId9" Type="http://schemas.openxmlformats.org/officeDocument/2006/relationships/slideLayout" Target="../slideLayouts/slideLayout40.xml"/><Relationship Id="rId14" Type="http://schemas.openxmlformats.org/officeDocument/2006/relationships/slideLayout" Target="../slideLayouts/slideLayout45.xml"/><Relationship Id="rId22" Type="http://schemas.openxmlformats.org/officeDocument/2006/relationships/slideLayout" Target="../slideLayouts/slideLayout53.xml"/><Relationship Id="rId27" Type="http://schemas.openxmlformats.org/officeDocument/2006/relationships/slideLayout" Target="../slideLayouts/slideLayout58.xml"/><Relationship Id="rId30" Type="http://schemas.openxmlformats.org/officeDocument/2006/relationships/tags" Target="../tags/tag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F0929008-88C4-4C8E-857F-F40B3E97F54E}"/>
              </a:ext>
            </a:extLst>
          </p:cNvPr>
          <p:cNvGraphicFramePr>
            <a:graphicFrameLocks noChangeAspect="1"/>
          </p:cNvGraphicFramePr>
          <p:nvPr userDrawn="1">
            <p:custDataLst>
              <p:tags r:id="rId33"/>
            </p:custDataLst>
            <p:extLst>
              <p:ext uri="{D42A27DB-BD31-4B8C-83A1-F6EECF244321}">
                <p14:modId xmlns:p14="http://schemas.microsoft.com/office/powerpoint/2010/main" val="174356780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4" imgW="395" imgH="394" progId="TCLayout.ActiveDocument.1">
                  <p:embed/>
                </p:oleObj>
              </mc:Choice>
              <mc:Fallback>
                <p:oleObj name="think-cell Slide" r:id="rId34" imgW="395" imgH="394" progId="TCLayout.ActiveDocument.1">
                  <p:embed/>
                  <p:pic>
                    <p:nvPicPr>
                      <p:cNvPr id="8" name="Object 7" hidden="1">
                        <a:extLst>
                          <a:ext uri="{FF2B5EF4-FFF2-40B4-BE49-F238E27FC236}">
                            <a16:creationId xmlns:a16="http://schemas.microsoft.com/office/drawing/2014/main" id="{F0929008-88C4-4C8E-857F-F40B3E97F54E}"/>
                          </a:ext>
                        </a:extLst>
                      </p:cNvPr>
                      <p:cNvPicPr/>
                      <p:nvPr/>
                    </p:nvPicPr>
                    <p:blipFill>
                      <a:blip r:embed="rId35"/>
                      <a:stretch>
                        <a:fillRect/>
                      </a:stretch>
                    </p:blipFill>
                    <p:spPr>
                      <a:xfrm>
                        <a:off x="1588" y="1588"/>
                        <a:ext cx="1588" cy="1588"/>
                      </a:xfrm>
                      <a:prstGeom prst="rect">
                        <a:avLst/>
                      </a:prstGeom>
                    </p:spPr>
                  </p:pic>
                </p:oleObj>
              </mc:Fallback>
            </mc:AlternateContent>
          </a:graphicData>
        </a:graphic>
      </p:graphicFrame>
      <p:sp>
        <p:nvSpPr>
          <p:cNvPr id="2" name="Title Placeholder 1">
            <a:extLst>
              <a:ext uri="{FF2B5EF4-FFF2-40B4-BE49-F238E27FC236}">
                <a16:creationId xmlns:a16="http://schemas.microsoft.com/office/drawing/2014/main" id="{66692017-480D-8B4C-942F-B829742657E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A33EA89-C35A-174E-9115-EAAB28371BC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F6CB440F-C6FF-6B41-A3BA-F9CB8E0F9723}"/>
              </a:ext>
            </a:extLst>
          </p:cNvPr>
          <p:cNvSpPr>
            <a:spLocks noGrp="1"/>
          </p:cNvSpPr>
          <p:nvPr>
            <p:ph type="ftr" sz="quarter" idx="3"/>
          </p:nvPr>
        </p:nvSpPr>
        <p:spPr>
          <a:xfrm>
            <a:off x="1615045" y="6356350"/>
            <a:ext cx="6538356" cy="365125"/>
          </a:xfrm>
          <a:prstGeom prst="rect">
            <a:avLst/>
          </a:prstGeom>
        </p:spPr>
        <p:txBody>
          <a:bodyPr vert="horz" lIns="91440" tIns="45720" rIns="91440" bIns="45720" rtlCol="0" anchor="ctr"/>
          <a:lstStyle>
            <a:lvl1pPr algn="l">
              <a:defRPr sz="1100">
                <a:solidFill>
                  <a:schemeClr val="accent1"/>
                </a:solidFill>
                <a:latin typeface="Muli" pitchFamily="2" charset="77"/>
              </a:defRPr>
            </a:lvl1pPr>
          </a:lstStyle>
          <a:p>
            <a:r>
              <a:rPr lang="en-US"/>
              <a:t>Accelerator</a:t>
            </a:r>
          </a:p>
        </p:txBody>
      </p:sp>
      <p:sp>
        <p:nvSpPr>
          <p:cNvPr id="6" name="Slide Number Placeholder 5">
            <a:extLst>
              <a:ext uri="{FF2B5EF4-FFF2-40B4-BE49-F238E27FC236}">
                <a16:creationId xmlns:a16="http://schemas.microsoft.com/office/drawing/2014/main" id="{F0356474-BA6A-F240-89DC-E076619D776F}"/>
              </a:ext>
            </a:extLst>
          </p:cNvPr>
          <p:cNvSpPr>
            <a:spLocks noGrp="1"/>
          </p:cNvSpPr>
          <p:nvPr>
            <p:ph type="sldNum" sz="quarter" idx="4"/>
          </p:nvPr>
        </p:nvSpPr>
        <p:spPr>
          <a:xfrm>
            <a:off x="838200" y="6356350"/>
            <a:ext cx="586839" cy="365125"/>
          </a:xfrm>
          <a:prstGeom prst="rect">
            <a:avLst/>
          </a:prstGeom>
        </p:spPr>
        <p:txBody>
          <a:bodyPr vert="horz" lIns="91440" tIns="45720" rIns="91440" bIns="45720" rtlCol="0" anchor="ctr"/>
          <a:lstStyle>
            <a:lvl1pPr algn="l">
              <a:defRPr sz="1100">
                <a:solidFill>
                  <a:schemeClr val="accent1"/>
                </a:solidFill>
                <a:latin typeface="Muli" pitchFamily="2" charset="77"/>
              </a:defRPr>
            </a:lvl1pPr>
          </a:lstStyle>
          <a:p>
            <a:fld id="{DAE2D3AD-BCBE-BC40-B204-FB6BA614F058}" type="slidenum">
              <a:rPr lang="en-US" smtClean="0"/>
              <a:pPr/>
              <a:t>‹#›</a:t>
            </a:fld>
            <a:endParaRPr lang="en-US"/>
          </a:p>
        </p:txBody>
      </p:sp>
      <p:sp>
        <p:nvSpPr>
          <p:cNvPr id="7" name="Date Placeholder 3">
            <a:extLst>
              <a:ext uri="{FF2B5EF4-FFF2-40B4-BE49-F238E27FC236}">
                <a16:creationId xmlns:a16="http://schemas.microsoft.com/office/drawing/2014/main" id="{00DD3342-962A-5B44-B1A5-2BBF76C4687E}"/>
              </a:ext>
            </a:extLst>
          </p:cNvPr>
          <p:cNvSpPr>
            <a:spLocks noGrp="1"/>
          </p:cNvSpPr>
          <p:nvPr>
            <p:ph type="dt" sz="half" idx="2"/>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Muli" pitchFamily="2" charset="77"/>
              </a:defRPr>
            </a:lvl1pPr>
          </a:lstStyle>
          <a:p>
            <a:fld id="{81CF788E-36AB-A84E-81C5-A6974251A0DE}" type="datetime1">
              <a:rPr lang="en-US" smtClean="0"/>
              <a:t>9/13/23</a:t>
            </a:fld>
            <a:endParaRPr lang="en-US"/>
          </a:p>
        </p:txBody>
      </p:sp>
    </p:spTree>
    <p:extLst>
      <p:ext uri="{BB962C8B-B14F-4D97-AF65-F5344CB8AC3E}">
        <p14:creationId xmlns:p14="http://schemas.microsoft.com/office/powerpoint/2010/main" val="301973889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 id="2147483685" r:id="rId25"/>
    <p:sldLayoutId id="2147483686" r:id="rId26"/>
    <p:sldLayoutId id="2147483687" r:id="rId27"/>
    <p:sldLayoutId id="2147483688" r:id="rId28"/>
    <p:sldLayoutId id="2147483689" r:id="rId29"/>
    <p:sldLayoutId id="2147483690" r:id="rId30"/>
    <p:sldLayoutId id="2147483691" r:id="rId31"/>
  </p:sldLayoutIdLst>
  <p:hf hdr="0" dt="0"/>
  <p:txStyles>
    <p:titleStyle>
      <a:lvl1pPr algn="l" defTabSz="914400" rtl="0" eaLnBrk="1" latinLnBrk="0" hangingPunct="1">
        <a:lnSpc>
          <a:spcPct val="90000"/>
        </a:lnSpc>
        <a:spcBef>
          <a:spcPct val="0"/>
        </a:spcBef>
        <a:buNone/>
        <a:defRPr sz="4000" b="1" kern="1200">
          <a:solidFill>
            <a:schemeClr val="tx1"/>
          </a:solidFill>
          <a:latin typeface="Muli" pitchFamily="2" charset="77"/>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2800" kern="1200">
          <a:solidFill>
            <a:schemeClr val="tx1">
              <a:lumMod val="65000"/>
              <a:lumOff val="35000"/>
            </a:schemeClr>
          </a:solidFill>
          <a:latin typeface="Muli" pitchFamily="2" charset="77"/>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400" kern="1200">
          <a:solidFill>
            <a:schemeClr val="tx1">
              <a:lumMod val="65000"/>
              <a:lumOff val="35000"/>
            </a:schemeClr>
          </a:solidFill>
          <a:latin typeface="Muli" pitchFamily="2" charset="77"/>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000" kern="1200">
          <a:solidFill>
            <a:schemeClr val="tx1">
              <a:lumMod val="65000"/>
              <a:lumOff val="35000"/>
            </a:schemeClr>
          </a:solidFill>
          <a:latin typeface="Muli" pitchFamily="2" charset="77"/>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800" kern="1200">
          <a:solidFill>
            <a:schemeClr val="tx1">
              <a:lumMod val="65000"/>
              <a:lumOff val="35000"/>
            </a:schemeClr>
          </a:solidFill>
          <a:latin typeface="Muli" pitchFamily="2" charset="77"/>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800" kern="1200">
          <a:solidFill>
            <a:schemeClr val="tx1">
              <a:lumMod val="65000"/>
              <a:lumOff val="35000"/>
            </a:schemeClr>
          </a:solidFill>
          <a:latin typeface="Muli"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graphicFrame>
        <p:nvGraphicFramePr>
          <p:cNvPr id="8" name="Object 7" hidden="1">
            <a:extLst>
              <a:ext uri="{FF2B5EF4-FFF2-40B4-BE49-F238E27FC236}">
                <a16:creationId xmlns:a16="http://schemas.microsoft.com/office/drawing/2014/main" id="{F0929008-88C4-4C8E-857F-F40B3E97F54E}"/>
              </a:ext>
            </a:extLst>
          </p:cNvPr>
          <p:cNvGraphicFramePr>
            <a:graphicFrameLocks noChangeAspect="1"/>
          </p:cNvGraphicFramePr>
          <p:nvPr userDrawn="1">
            <p:custDataLst>
              <p:tags r:id="rId30"/>
            </p:custDataLst>
            <p:extLst>
              <p:ext uri="{D42A27DB-BD31-4B8C-83A1-F6EECF244321}">
                <p14:modId xmlns:p14="http://schemas.microsoft.com/office/powerpoint/2010/main" val="62429481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31" imgW="395" imgH="394" progId="TCLayout.ActiveDocument.1">
                  <p:embed/>
                </p:oleObj>
              </mc:Choice>
              <mc:Fallback>
                <p:oleObj name="think-cell Slide" r:id="rId31" imgW="395" imgH="394" progId="TCLayout.ActiveDocument.1">
                  <p:embed/>
                  <p:pic>
                    <p:nvPicPr>
                      <p:cNvPr id="8" name="Object 7" hidden="1">
                        <a:extLst>
                          <a:ext uri="{FF2B5EF4-FFF2-40B4-BE49-F238E27FC236}">
                            <a16:creationId xmlns:a16="http://schemas.microsoft.com/office/drawing/2014/main" id="{F0929008-88C4-4C8E-857F-F40B3E97F54E}"/>
                          </a:ext>
                        </a:extLst>
                      </p:cNvPr>
                      <p:cNvPicPr/>
                      <p:nvPr/>
                    </p:nvPicPr>
                    <p:blipFill>
                      <a:blip r:embed="rId32"/>
                      <a:stretch>
                        <a:fillRect/>
                      </a:stretch>
                    </p:blipFill>
                    <p:spPr>
                      <a:xfrm>
                        <a:off x="1588" y="1588"/>
                        <a:ext cx="1588" cy="1588"/>
                      </a:xfrm>
                      <a:prstGeom prst="rect">
                        <a:avLst/>
                      </a:prstGeom>
                    </p:spPr>
                  </p:pic>
                </p:oleObj>
              </mc:Fallback>
            </mc:AlternateContent>
          </a:graphicData>
        </a:graphic>
      </p:graphicFrame>
      <p:sp>
        <p:nvSpPr>
          <p:cNvPr id="2" name="Title Placeholder 1">
            <a:extLst>
              <a:ext uri="{FF2B5EF4-FFF2-40B4-BE49-F238E27FC236}">
                <a16:creationId xmlns:a16="http://schemas.microsoft.com/office/drawing/2014/main" id="{66692017-480D-8B4C-942F-B829742657E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A33EA89-C35A-174E-9115-EAAB28371BC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F6CB440F-C6FF-6B41-A3BA-F9CB8E0F9723}"/>
              </a:ext>
            </a:extLst>
          </p:cNvPr>
          <p:cNvSpPr>
            <a:spLocks noGrp="1"/>
          </p:cNvSpPr>
          <p:nvPr>
            <p:ph type="ftr" sz="quarter" idx="3"/>
          </p:nvPr>
        </p:nvSpPr>
        <p:spPr>
          <a:xfrm>
            <a:off x="1615045" y="6356350"/>
            <a:ext cx="6538356" cy="365125"/>
          </a:xfrm>
          <a:prstGeom prst="rect">
            <a:avLst/>
          </a:prstGeom>
        </p:spPr>
        <p:txBody>
          <a:bodyPr vert="horz" lIns="91440" tIns="45720" rIns="91440" bIns="45720" rtlCol="0" anchor="ctr"/>
          <a:lstStyle>
            <a:lvl1pPr algn="l">
              <a:defRPr sz="1100">
                <a:solidFill>
                  <a:schemeClr val="accent1"/>
                </a:solidFill>
                <a:latin typeface="Muli" pitchFamily="2" charset="77"/>
              </a:defRPr>
            </a:lvl1pPr>
          </a:lstStyle>
          <a:p>
            <a:r>
              <a:rPr lang="en-US"/>
              <a:t>Accelerator</a:t>
            </a:r>
          </a:p>
        </p:txBody>
      </p:sp>
      <p:sp>
        <p:nvSpPr>
          <p:cNvPr id="6" name="Slide Number Placeholder 5">
            <a:extLst>
              <a:ext uri="{FF2B5EF4-FFF2-40B4-BE49-F238E27FC236}">
                <a16:creationId xmlns:a16="http://schemas.microsoft.com/office/drawing/2014/main" id="{F0356474-BA6A-F240-89DC-E076619D776F}"/>
              </a:ext>
            </a:extLst>
          </p:cNvPr>
          <p:cNvSpPr>
            <a:spLocks noGrp="1"/>
          </p:cNvSpPr>
          <p:nvPr>
            <p:ph type="sldNum" sz="quarter" idx="4"/>
          </p:nvPr>
        </p:nvSpPr>
        <p:spPr>
          <a:xfrm>
            <a:off x="838200" y="6356350"/>
            <a:ext cx="586839" cy="365125"/>
          </a:xfrm>
          <a:prstGeom prst="rect">
            <a:avLst/>
          </a:prstGeom>
        </p:spPr>
        <p:txBody>
          <a:bodyPr vert="horz" lIns="91440" tIns="45720" rIns="91440" bIns="45720" rtlCol="0" anchor="ctr"/>
          <a:lstStyle>
            <a:lvl1pPr algn="l">
              <a:defRPr sz="1100">
                <a:solidFill>
                  <a:schemeClr val="accent1"/>
                </a:solidFill>
                <a:latin typeface="Muli" pitchFamily="2" charset="77"/>
              </a:defRPr>
            </a:lvl1pPr>
          </a:lstStyle>
          <a:p>
            <a:fld id="{DAE2D3AD-BCBE-BC40-B204-FB6BA614F058}" type="slidenum">
              <a:rPr lang="en-US" smtClean="0"/>
              <a:pPr/>
              <a:t>‹#›</a:t>
            </a:fld>
            <a:endParaRPr lang="en-US"/>
          </a:p>
        </p:txBody>
      </p:sp>
      <p:sp>
        <p:nvSpPr>
          <p:cNvPr id="7" name="Date Placeholder 3">
            <a:extLst>
              <a:ext uri="{FF2B5EF4-FFF2-40B4-BE49-F238E27FC236}">
                <a16:creationId xmlns:a16="http://schemas.microsoft.com/office/drawing/2014/main" id="{00DD3342-962A-5B44-B1A5-2BBF76C4687E}"/>
              </a:ext>
            </a:extLst>
          </p:cNvPr>
          <p:cNvSpPr>
            <a:spLocks noGrp="1"/>
          </p:cNvSpPr>
          <p:nvPr>
            <p:ph type="dt" sz="half" idx="2"/>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latin typeface="Muli" pitchFamily="2" charset="77"/>
              </a:defRPr>
            </a:lvl1pPr>
          </a:lstStyle>
          <a:p>
            <a:fld id="{81CF788E-36AB-A84E-81C5-A6974251A0DE}" type="datetime1">
              <a:rPr lang="en-US" smtClean="0"/>
              <a:t>9/13/23</a:t>
            </a:fld>
            <a:endParaRPr lang="en-US"/>
          </a:p>
        </p:txBody>
      </p:sp>
    </p:spTree>
    <p:extLst>
      <p:ext uri="{BB962C8B-B14F-4D97-AF65-F5344CB8AC3E}">
        <p14:creationId xmlns:p14="http://schemas.microsoft.com/office/powerpoint/2010/main" val="3433120870"/>
      </p:ext>
    </p:extLst>
  </p:cSld>
  <p:clrMap bg1="lt1" tx1="dk1" bg2="lt2" tx2="dk2" accent1="accent1" accent2="accent2" accent3="accent3" accent4="accent4" accent5="accent5" accent6="accent6" hlink="hlink" folHlink="folHlink"/>
  <p:sldLayoutIdLst>
    <p:sldLayoutId id="2147483693" r:id="rId1"/>
    <p:sldLayoutId id="2147483694" r:id="rId2"/>
    <p:sldLayoutId id="2147483695" r:id="rId3"/>
    <p:sldLayoutId id="2147483696" r:id="rId4"/>
    <p:sldLayoutId id="2147483697" r:id="rId5"/>
    <p:sldLayoutId id="2147483698" r:id="rId6"/>
    <p:sldLayoutId id="2147483699" r:id="rId7"/>
    <p:sldLayoutId id="2147483700" r:id="rId8"/>
    <p:sldLayoutId id="2147483701" r:id="rId9"/>
    <p:sldLayoutId id="2147483702" r:id="rId10"/>
    <p:sldLayoutId id="2147483703" r:id="rId11"/>
    <p:sldLayoutId id="2147483704" r:id="rId12"/>
    <p:sldLayoutId id="2147483705" r:id="rId13"/>
    <p:sldLayoutId id="2147483706" r:id="rId14"/>
    <p:sldLayoutId id="2147483707" r:id="rId15"/>
    <p:sldLayoutId id="2147483708" r:id="rId16"/>
    <p:sldLayoutId id="2147483709" r:id="rId17"/>
    <p:sldLayoutId id="2147483710" r:id="rId18"/>
    <p:sldLayoutId id="2147483711" r:id="rId19"/>
    <p:sldLayoutId id="2147483712" r:id="rId20"/>
    <p:sldLayoutId id="2147483713" r:id="rId21"/>
    <p:sldLayoutId id="2147483714" r:id="rId22"/>
    <p:sldLayoutId id="2147483715" r:id="rId23"/>
    <p:sldLayoutId id="2147483716" r:id="rId24"/>
    <p:sldLayoutId id="2147483717" r:id="rId25"/>
    <p:sldLayoutId id="2147483718" r:id="rId26"/>
    <p:sldLayoutId id="2147483719" r:id="rId27"/>
    <p:sldLayoutId id="2147483720" r:id="rId28"/>
  </p:sldLayoutIdLst>
  <p:hf hdr="0" dt="0"/>
  <p:txStyles>
    <p:titleStyle>
      <a:lvl1pPr algn="l" defTabSz="914400" rtl="0" eaLnBrk="1" latinLnBrk="0" hangingPunct="1">
        <a:lnSpc>
          <a:spcPct val="90000"/>
        </a:lnSpc>
        <a:spcBef>
          <a:spcPct val="0"/>
        </a:spcBef>
        <a:buNone/>
        <a:defRPr sz="4000" b="1" kern="1200">
          <a:solidFill>
            <a:schemeClr val="tx1"/>
          </a:solidFill>
          <a:latin typeface="Muli" pitchFamily="2" charset="77"/>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2800" kern="1200">
          <a:solidFill>
            <a:schemeClr val="tx1">
              <a:lumMod val="65000"/>
              <a:lumOff val="35000"/>
            </a:schemeClr>
          </a:solidFill>
          <a:latin typeface="Muli" pitchFamily="2" charset="77"/>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400" kern="1200">
          <a:solidFill>
            <a:schemeClr val="tx1">
              <a:lumMod val="65000"/>
              <a:lumOff val="35000"/>
            </a:schemeClr>
          </a:solidFill>
          <a:latin typeface="Muli" pitchFamily="2" charset="77"/>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000" kern="1200">
          <a:solidFill>
            <a:schemeClr val="tx1">
              <a:lumMod val="65000"/>
              <a:lumOff val="35000"/>
            </a:schemeClr>
          </a:solidFill>
          <a:latin typeface="Muli" pitchFamily="2" charset="77"/>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800" kern="1200">
          <a:solidFill>
            <a:schemeClr val="tx1">
              <a:lumMod val="65000"/>
              <a:lumOff val="35000"/>
            </a:schemeClr>
          </a:solidFill>
          <a:latin typeface="Muli" pitchFamily="2" charset="77"/>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800" kern="1200">
          <a:solidFill>
            <a:schemeClr val="tx1">
              <a:lumMod val="65000"/>
              <a:lumOff val="35000"/>
            </a:schemeClr>
          </a:solidFill>
          <a:latin typeface="Muli"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12.png"/><Relationship Id="rId7" Type="http://schemas.openxmlformats.org/officeDocument/2006/relationships/image" Target="../media/image16.png"/><Relationship Id="rId2" Type="http://schemas.openxmlformats.org/officeDocument/2006/relationships/notesSlide" Target="../notesSlides/notesSlide1.xml"/><Relationship Id="rId1" Type="http://schemas.openxmlformats.org/officeDocument/2006/relationships/slideLayout" Target="../slideLayouts/slideLayout34.xml"/><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image" Target="../media/image1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4.xml"/></Relationships>
</file>

<file path=ppt/slides/_rels/slide3.xml.rels><?xml version="1.0" encoding="UTF-8" standalone="yes"?>
<Relationships xmlns="http://schemas.openxmlformats.org/package/2006/relationships"><Relationship Id="rId3" Type="http://schemas.openxmlformats.org/officeDocument/2006/relationships/image" Target="../media/image18.emf"/><Relationship Id="rId2" Type="http://schemas.openxmlformats.org/officeDocument/2006/relationships/image" Target="../media/image17.emf"/><Relationship Id="rId1" Type="http://schemas.openxmlformats.org/officeDocument/2006/relationships/slideLayout" Target="../slideLayouts/slideLayout39.xml"/><Relationship Id="rId5" Type="http://schemas.openxmlformats.org/officeDocument/2006/relationships/image" Target="../media/image20.emf"/><Relationship Id="rId4" Type="http://schemas.openxmlformats.org/officeDocument/2006/relationships/image" Target="../media/image19.emf"/></Relationships>
</file>

<file path=ppt/slides/_rels/slide4.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39.xml"/></Relationships>
</file>

<file path=ppt/slides/_rels/slide5.xml.rels><?xml version="1.0" encoding="UTF-8" standalone="yes"?>
<Relationships xmlns="http://schemas.openxmlformats.org/package/2006/relationships"><Relationship Id="rId8" Type="http://schemas.openxmlformats.org/officeDocument/2006/relationships/tags" Target="../tags/tag13.xml"/><Relationship Id="rId13" Type="http://schemas.openxmlformats.org/officeDocument/2006/relationships/tags" Target="../tags/tag18.xml"/><Relationship Id="rId18" Type="http://schemas.openxmlformats.org/officeDocument/2006/relationships/tags" Target="../tags/tag23.xml"/><Relationship Id="rId26" Type="http://schemas.openxmlformats.org/officeDocument/2006/relationships/slideLayout" Target="../slideLayouts/slideLayout59.xml"/><Relationship Id="rId3" Type="http://schemas.openxmlformats.org/officeDocument/2006/relationships/tags" Target="../tags/tag8.xml"/><Relationship Id="rId21" Type="http://schemas.openxmlformats.org/officeDocument/2006/relationships/tags" Target="../tags/tag26.xml"/><Relationship Id="rId7" Type="http://schemas.openxmlformats.org/officeDocument/2006/relationships/tags" Target="../tags/tag12.xml"/><Relationship Id="rId12" Type="http://schemas.openxmlformats.org/officeDocument/2006/relationships/tags" Target="../tags/tag17.xml"/><Relationship Id="rId17" Type="http://schemas.openxmlformats.org/officeDocument/2006/relationships/tags" Target="../tags/tag22.xml"/><Relationship Id="rId25" Type="http://schemas.openxmlformats.org/officeDocument/2006/relationships/tags" Target="../tags/tag30.xml"/><Relationship Id="rId2" Type="http://schemas.openxmlformats.org/officeDocument/2006/relationships/tags" Target="../tags/tag7.xml"/><Relationship Id="rId16" Type="http://schemas.openxmlformats.org/officeDocument/2006/relationships/tags" Target="../tags/tag21.xml"/><Relationship Id="rId20" Type="http://schemas.openxmlformats.org/officeDocument/2006/relationships/tags" Target="../tags/tag25.xml"/><Relationship Id="rId1" Type="http://schemas.openxmlformats.org/officeDocument/2006/relationships/tags" Target="../tags/tag6.xml"/><Relationship Id="rId6" Type="http://schemas.openxmlformats.org/officeDocument/2006/relationships/tags" Target="../tags/tag11.xml"/><Relationship Id="rId11" Type="http://schemas.openxmlformats.org/officeDocument/2006/relationships/tags" Target="../tags/tag16.xml"/><Relationship Id="rId24" Type="http://schemas.openxmlformats.org/officeDocument/2006/relationships/tags" Target="../tags/tag29.xml"/><Relationship Id="rId5" Type="http://schemas.openxmlformats.org/officeDocument/2006/relationships/tags" Target="../tags/tag10.xml"/><Relationship Id="rId15" Type="http://schemas.openxmlformats.org/officeDocument/2006/relationships/tags" Target="../tags/tag20.xml"/><Relationship Id="rId23" Type="http://schemas.openxmlformats.org/officeDocument/2006/relationships/tags" Target="../tags/tag28.xml"/><Relationship Id="rId28" Type="http://schemas.openxmlformats.org/officeDocument/2006/relationships/image" Target="../media/image22.emf"/><Relationship Id="rId10" Type="http://schemas.openxmlformats.org/officeDocument/2006/relationships/tags" Target="../tags/tag15.xml"/><Relationship Id="rId19" Type="http://schemas.openxmlformats.org/officeDocument/2006/relationships/tags" Target="../tags/tag24.xml"/><Relationship Id="rId4" Type="http://schemas.openxmlformats.org/officeDocument/2006/relationships/tags" Target="../tags/tag9.xml"/><Relationship Id="rId9" Type="http://schemas.openxmlformats.org/officeDocument/2006/relationships/tags" Target="../tags/tag14.xml"/><Relationship Id="rId14" Type="http://schemas.openxmlformats.org/officeDocument/2006/relationships/tags" Target="../tags/tag19.xml"/><Relationship Id="rId22" Type="http://schemas.openxmlformats.org/officeDocument/2006/relationships/tags" Target="../tags/tag27.xml"/><Relationship Id="rId27" Type="http://schemas.openxmlformats.org/officeDocument/2006/relationships/oleObject" Target="../embeddings/oleObject5.bin"/></Relationships>
</file>

<file path=ppt/slides/_rels/slide6.xml.rels><?xml version="1.0" encoding="UTF-8" standalone="yes"?>
<Relationships xmlns="http://schemas.openxmlformats.org/package/2006/relationships"><Relationship Id="rId8" Type="http://schemas.openxmlformats.org/officeDocument/2006/relationships/image" Target="../media/image29.png"/><Relationship Id="rId13" Type="http://schemas.openxmlformats.org/officeDocument/2006/relationships/image" Target="../media/image34.svg"/><Relationship Id="rId3" Type="http://schemas.openxmlformats.org/officeDocument/2006/relationships/image" Target="../media/image24.svg"/><Relationship Id="rId7" Type="http://schemas.openxmlformats.org/officeDocument/2006/relationships/image" Target="../media/image28.svg"/><Relationship Id="rId12" Type="http://schemas.openxmlformats.org/officeDocument/2006/relationships/image" Target="../media/image33.png"/><Relationship Id="rId2" Type="http://schemas.openxmlformats.org/officeDocument/2006/relationships/image" Target="../media/image23.png"/><Relationship Id="rId1" Type="http://schemas.openxmlformats.org/officeDocument/2006/relationships/slideLayout" Target="../slideLayouts/slideLayout39.xml"/><Relationship Id="rId6" Type="http://schemas.openxmlformats.org/officeDocument/2006/relationships/image" Target="../media/image27.png"/><Relationship Id="rId11" Type="http://schemas.openxmlformats.org/officeDocument/2006/relationships/image" Target="../media/image32.svg"/><Relationship Id="rId5" Type="http://schemas.openxmlformats.org/officeDocument/2006/relationships/image" Target="../media/image26.svg"/><Relationship Id="rId10" Type="http://schemas.openxmlformats.org/officeDocument/2006/relationships/image" Target="../media/image31.png"/><Relationship Id="rId4" Type="http://schemas.openxmlformats.org/officeDocument/2006/relationships/image" Target="../media/image25.png"/><Relationship Id="rId9" Type="http://schemas.openxmlformats.org/officeDocument/2006/relationships/image" Target="../media/image30.sv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9.xml"/></Relationships>
</file>

<file path=ppt/slides/_rels/slide8.xml.rels><?xml version="1.0" encoding="UTF-8" standalone="yes"?>
<Relationships xmlns="http://schemas.openxmlformats.org/package/2006/relationships"><Relationship Id="rId8" Type="http://schemas.openxmlformats.org/officeDocument/2006/relationships/image" Target="../media/image14.png"/><Relationship Id="rId13" Type="http://schemas.openxmlformats.org/officeDocument/2006/relationships/hyperlink" Target="mailto:sdurdock@r4d.org" TargetMode="External"/><Relationship Id="rId3" Type="http://schemas.openxmlformats.org/officeDocument/2006/relationships/image" Target="../media/image36.svg"/><Relationship Id="rId7" Type="http://schemas.openxmlformats.org/officeDocument/2006/relationships/image" Target="../media/image13.png"/><Relationship Id="rId12" Type="http://schemas.openxmlformats.org/officeDocument/2006/relationships/hyperlink" Target="mailto:ytesfaye@r4d.org" TargetMode="External"/><Relationship Id="rId2" Type="http://schemas.openxmlformats.org/officeDocument/2006/relationships/image" Target="../media/image35.png"/><Relationship Id="rId1" Type="http://schemas.openxmlformats.org/officeDocument/2006/relationships/slideLayout" Target="../slideLayouts/slideLayout17.xml"/><Relationship Id="rId6" Type="http://schemas.openxmlformats.org/officeDocument/2006/relationships/image" Target="../media/image12.png"/><Relationship Id="rId11" Type="http://schemas.openxmlformats.org/officeDocument/2006/relationships/hyperlink" Target="mailto:aishtiaq@r4d.org" TargetMode="External"/><Relationship Id="rId5" Type="http://schemas.openxmlformats.org/officeDocument/2006/relationships/image" Target="../media/image38.png"/><Relationship Id="rId10" Type="http://schemas.openxmlformats.org/officeDocument/2006/relationships/image" Target="../media/image16.png"/><Relationship Id="rId4" Type="http://schemas.openxmlformats.org/officeDocument/2006/relationships/image" Target="../media/image37.png"/><Relationship Id="rId9" Type="http://schemas.openxmlformats.org/officeDocument/2006/relationships/image" Target="../media/image1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5" name="Group 14">
            <a:extLst>
              <a:ext uri="{FF2B5EF4-FFF2-40B4-BE49-F238E27FC236}">
                <a16:creationId xmlns:a16="http://schemas.microsoft.com/office/drawing/2014/main" id="{90751F54-FFB2-4EC0-8E5B-A952998AE3E1}"/>
              </a:ext>
            </a:extLst>
          </p:cNvPr>
          <p:cNvGrpSpPr>
            <a:grpSpLocks noChangeAspect="1"/>
          </p:cNvGrpSpPr>
          <p:nvPr/>
        </p:nvGrpSpPr>
        <p:grpSpPr>
          <a:xfrm>
            <a:off x="1028700" y="6061408"/>
            <a:ext cx="8400887" cy="548640"/>
            <a:chOff x="495409" y="5640417"/>
            <a:chExt cx="11201183" cy="714335"/>
          </a:xfrm>
        </p:grpSpPr>
        <p:pic>
          <p:nvPicPr>
            <p:cNvPr id="10" name="Picture 5">
              <a:extLst>
                <a:ext uri="{FF2B5EF4-FFF2-40B4-BE49-F238E27FC236}">
                  <a16:creationId xmlns:a16="http://schemas.microsoft.com/office/drawing/2014/main" id="{2286989C-ADBD-4435-96CB-A1CEE91593BE}"/>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83757" y="5640417"/>
              <a:ext cx="1107689" cy="714335"/>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2">
              <a:extLst>
                <a:ext uri="{FF2B5EF4-FFF2-40B4-BE49-F238E27FC236}">
                  <a16:creationId xmlns:a16="http://schemas.microsoft.com/office/drawing/2014/main" id="{CDD12BDA-4B9F-4045-A700-8F2446E13C12}"/>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95409" y="5742879"/>
              <a:ext cx="1510018" cy="457200"/>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3">
              <a:extLst>
                <a:ext uri="{FF2B5EF4-FFF2-40B4-BE49-F238E27FC236}">
                  <a16:creationId xmlns:a16="http://schemas.microsoft.com/office/drawing/2014/main" id="{6C9272CD-DC8E-4477-80A0-6474D6E005D2}"/>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675547" y="5783252"/>
              <a:ext cx="1911284" cy="457200"/>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4">
              <a:extLst>
                <a:ext uri="{FF2B5EF4-FFF2-40B4-BE49-F238E27FC236}">
                  <a16:creationId xmlns:a16="http://schemas.microsoft.com/office/drawing/2014/main" id="{385928A1-2327-4C78-A20A-0B83D8A81931}"/>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107042" y="5835153"/>
              <a:ext cx="2786209" cy="353398"/>
            </a:xfrm>
            <a:prstGeom prst="rect">
              <a:avLst/>
            </a:prstGeom>
            <a:noFill/>
            <a:extLst>
              <a:ext uri="{909E8E84-426E-40DD-AFC4-6F175D3DCCD1}">
                <a14:hiddenFill xmlns:a14="http://schemas.microsoft.com/office/drawing/2010/main">
                  <a:solidFill>
                    <a:srgbClr val="FFFFFF"/>
                  </a:solidFill>
                </a14:hiddenFill>
              </a:ext>
            </a:extLst>
          </p:spPr>
        </p:pic>
        <p:pic>
          <p:nvPicPr>
            <p:cNvPr id="14" name="Picture 13" descr="A picture containing food&#10;&#10;Description automatically generated">
              <a:extLst>
                <a:ext uri="{FF2B5EF4-FFF2-40B4-BE49-F238E27FC236}">
                  <a16:creationId xmlns:a16="http://schemas.microsoft.com/office/drawing/2014/main" id="{EEBCCC10-A016-453A-85C8-6289E77D6E68}"/>
                </a:ext>
              </a:extLst>
            </p:cNvPr>
            <p:cNvPicPr>
              <a:picLocks noChangeAspect="1"/>
            </p:cNvPicPr>
            <p:nvPr/>
          </p:nvPicPr>
          <p:blipFill rotWithShape="1">
            <a:blip r:embed="rId7"/>
            <a:srcRect t="34629"/>
            <a:stretch/>
          </p:blipFill>
          <p:spPr>
            <a:xfrm>
              <a:off x="9793829" y="5835153"/>
              <a:ext cx="1902763" cy="457200"/>
            </a:xfrm>
            <a:prstGeom prst="rect">
              <a:avLst/>
            </a:prstGeom>
          </p:spPr>
        </p:pic>
      </p:grpSp>
      <p:pic>
        <p:nvPicPr>
          <p:cNvPr id="17" name="Picture 16">
            <a:extLst>
              <a:ext uri="{FF2B5EF4-FFF2-40B4-BE49-F238E27FC236}">
                <a16:creationId xmlns:a16="http://schemas.microsoft.com/office/drawing/2014/main" id="{EDC91198-1D08-4F79-8382-DE6C1DDAB0D8}"/>
              </a:ext>
            </a:extLst>
          </p:cNvPr>
          <p:cNvPicPr>
            <a:picLocks noChangeAspect="1"/>
          </p:cNvPicPr>
          <p:nvPr/>
        </p:nvPicPr>
        <p:blipFill>
          <a:blip r:embed="rId8"/>
          <a:stretch>
            <a:fillRect/>
          </a:stretch>
        </p:blipFill>
        <p:spPr>
          <a:xfrm>
            <a:off x="1028700" y="473301"/>
            <a:ext cx="3352210" cy="933658"/>
          </a:xfrm>
          <a:prstGeom prst="rect">
            <a:avLst/>
          </a:prstGeom>
        </p:spPr>
      </p:pic>
      <p:sp>
        <p:nvSpPr>
          <p:cNvPr id="16" name="Title 1">
            <a:extLst>
              <a:ext uri="{FF2B5EF4-FFF2-40B4-BE49-F238E27FC236}">
                <a16:creationId xmlns:a16="http://schemas.microsoft.com/office/drawing/2014/main" id="{A5074886-9572-41EE-A816-9341C455913A}"/>
              </a:ext>
            </a:extLst>
          </p:cNvPr>
          <p:cNvSpPr txBox="1">
            <a:spLocks/>
          </p:cNvSpPr>
          <p:nvPr/>
        </p:nvSpPr>
        <p:spPr>
          <a:xfrm>
            <a:off x="1028700" y="2100120"/>
            <a:ext cx="9133872" cy="2123409"/>
          </a:xfrm>
          <a:prstGeom prst="rect">
            <a:avLst/>
          </a:prstGeom>
        </p:spPr>
        <p:txBody>
          <a:bodyPr vert="horz" lIns="91440" tIns="45720" rIns="91440" bIns="45720" rtlCol="0" anchor="b">
            <a:noAutofit/>
          </a:bodyPr>
          <a:lstStyle>
            <a:lvl1pPr algn="l" defTabSz="914400" rtl="0" eaLnBrk="1" latinLnBrk="0" hangingPunct="1">
              <a:lnSpc>
                <a:spcPct val="90000"/>
              </a:lnSpc>
              <a:spcBef>
                <a:spcPct val="0"/>
              </a:spcBef>
              <a:buNone/>
              <a:defRPr sz="4800" b="1" kern="1200">
                <a:solidFill>
                  <a:schemeClr val="tx1"/>
                </a:solidFill>
                <a:latin typeface="Muli" pitchFamily="2" charset="77"/>
                <a:ea typeface="+mj-ea"/>
                <a:cs typeface="+mj-cs"/>
              </a:defRPr>
            </a:lvl1pPr>
          </a:lstStyle>
          <a:p>
            <a:r>
              <a:rPr lang="en-US" sz="3600" b="0" dirty="0">
                <a:solidFill>
                  <a:srgbClr val="C00000"/>
                </a:solidFill>
                <a:latin typeface="Muli"/>
              </a:rPr>
              <a:t>Mitigating Maternal Mortality from PPH:</a:t>
            </a:r>
          </a:p>
          <a:p>
            <a:endParaRPr lang="en-US" sz="3600" dirty="0">
              <a:latin typeface="Muli"/>
            </a:endParaRPr>
          </a:p>
          <a:p>
            <a:r>
              <a:rPr lang="en-US" sz="3600" dirty="0">
                <a:latin typeface="Muli"/>
              </a:rPr>
              <a:t>Strengthening National Safe Blood Systems in Liberia, Malawi, and Rwanda</a:t>
            </a:r>
          </a:p>
        </p:txBody>
      </p:sp>
      <p:sp>
        <p:nvSpPr>
          <p:cNvPr id="18" name="Subtitle 2">
            <a:extLst>
              <a:ext uri="{FF2B5EF4-FFF2-40B4-BE49-F238E27FC236}">
                <a16:creationId xmlns:a16="http://schemas.microsoft.com/office/drawing/2014/main" id="{EA8BCAAF-5FBE-4A09-897F-E4A903E9F7DA}"/>
              </a:ext>
            </a:extLst>
          </p:cNvPr>
          <p:cNvSpPr>
            <a:spLocks noGrp="1"/>
          </p:cNvSpPr>
          <p:nvPr>
            <p:ph type="subTitle" idx="1"/>
          </p:nvPr>
        </p:nvSpPr>
        <p:spPr>
          <a:xfrm>
            <a:off x="1028700" y="4539815"/>
            <a:ext cx="9133872" cy="1055741"/>
          </a:xfrm>
        </p:spPr>
        <p:txBody>
          <a:bodyPr vert="horz" lIns="91440" tIns="45720" rIns="91440" bIns="45720" rtlCol="0" anchor="t">
            <a:normAutofit lnSpcReduction="10000"/>
          </a:bodyPr>
          <a:lstStyle/>
          <a:p>
            <a:pPr>
              <a:spcBef>
                <a:spcPts val="0"/>
              </a:spcBef>
              <a:spcAft>
                <a:spcPts val="600"/>
              </a:spcAft>
            </a:pPr>
            <a:r>
              <a:rPr lang="en-US" sz="2600" b="1" dirty="0">
                <a:solidFill>
                  <a:schemeClr val="tx1">
                    <a:lumMod val="50000"/>
                    <a:lumOff val="50000"/>
                  </a:schemeClr>
                </a:solidFill>
                <a:latin typeface="Muli"/>
              </a:rPr>
              <a:t>The USAID Health Systems Strengthening Accelerator Program</a:t>
            </a:r>
            <a:endParaRPr lang="en-US" b="1" dirty="0">
              <a:solidFill>
                <a:schemeClr val="tx1">
                  <a:lumMod val="50000"/>
                  <a:lumOff val="50000"/>
                </a:schemeClr>
              </a:solidFill>
              <a:latin typeface="Muli"/>
            </a:endParaRPr>
          </a:p>
          <a:p>
            <a:pPr>
              <a:spcBef>
                <a:spcPts val="600"/>
              </a:spcBef>
            </a:pPr>
            <a:r>
              <a:rPr lang="en-US" b="1" u="sng" dirty="0">
                <a:solidFill>
                  <a:schemeClr val="tx1">
                    <a:lumMod val="50000"/>
                    <a:lumOff val="50000"/>
                  </a:schemeClr>
                </a:solidFill>
                <a:latin typeface="Muli"/>
              </a:rPr>
              <a:t>June 2022 – June 2024</a:t>
            </a:r>
          </a:p>
        </p:txBody>
      </p:sp>
    </p:spTree>
    <p:extLst>
      <p:ext uri="{BB962C8B-B14F-4D97-AF65-F5344CB8AC3E}">
        <p14:creationId xmlns:p14="http://schemas.microsoft.com/office/powerpoint/2010/main" val="4292148079"/>
      </p:ext>
    </p:extLst>
  </p:cSld>
  <p:clrMapOvr>
    <a:masterClrMapping/>
  </p:clrMapOvr>
  <mc:AlternateContent xmlns:mc="http://schemas.openxmlformats.org/markup-compatibility/2006" xmlns:p14="http://schemas.microsoft.com/office/powerpoint/2010/main">
    <mc:Choice Requires="p14">
      <p:transition spd="slow" p14:dur="2000" advTm="28817"/>
    </mc:Choice>
    <mc:Fallback xmlns="">
      <p:transition spd="slow" advTm="28817"/>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D9C4677-CC8B-7D47-5A45-AF829AFEEC53}"/>
              </a:ext>
            </a:extLst>
          </p:cNvPr>
          <p:cNvSpPr>
            <a:spLocks noGrp="1"/>
          </p:cNvSpPr>
          <p:nvPr>
            <p:ph sz="half" idx="2"/>
          </p:nvPr>
        </p:nvSpPr>
        <p:spPr>
          <a:xfrm>
            <a:off x="5534221" y="833566"/>
            <a:ext cx="6204697" cy="5190867"/>
          </a:xfrm>
        </p:spPr>
        <p:txBody>
          <a:bodyPr>
            <a:normAutofit lnSpcReduction="10000"/>
          </a:bodyPr>
          <a:lstStyle/>
          <a:p>
            <a:pPr marL="514350" indent="-514350">
              <a:buFont typeface="+mj-lt"/>
              <a:buAutoNum type="arabicPeriod"/>
            </a:pPr>
            <a:r>
              <a:rPr lang="en-US" sz="2400" b="1" dirty="0"/>
              <a:t>Introducing</a:t>
            </a:r>
            <a:r>
              <a:rPr lang="en-US" sz="2400" dirty="0"/>
              <a:t> the HSS Accelerator Safe Blood program and use of the USAID Safe Blood Starter Kit tool</a:t>
            </a:r>
            <a:endParaRPr lang="en-US" sz="2400" i="1" dirty="0"/>
          </a:p>
          <a:p>
            <a:pPr marL="514350" indent="-514350">
              <a:buFont typeface="+mj-lt"/>
              <a:buAutoNum type="arabicPeriod"/>
            </a:pPr>
            <a:r>
              <a:rPr lang="en-US" sz="2400" b="1" dirty="0"/>
              <a:t>Overviewing</a:t>
            </a:r>
            <a:r>
              <a:rPr lang="en-US" sz="2400" dirty="0"/>
              <a:t> the national safe blood systems in Liberia, Malawi, and Rwanda</a:t>
            </a:r>
          </a:p>
          <a:p>
            <a:pPr marL="514350" indent="-514350">
              <a:buFont typeface="+mj-lt"/>
              <a:buAutoNum type="arabicPeriod"/>
            </a:pPr>
            <a:r>
              <a:rPr lang="en-US" sz="2400" b="1" dirty="0"/>
              <a:t>Reviewing</a:t>
            </a:r>
            <a:r>
              <a:rPr lang="en-US" sz="2400" dirty="0"/>
              <a:t> the agendas of “HSS for Safe Blood” in each country (work of the HSS Accelerator)</a:t>
            </a:r>
          </a:p>
          <a:p>
            <a:pPr marL="514350" indent="-514350">
              <a:buFont typeface="+mj-lt"/>
              <a:buAutoNum type="arabicPeriod"/>
            </a:pPr>
            <a:r>
              <a:rPr lang="en-US" sz="2400" b="1" dirty="0"/>
              <a:t>Highlighting</a:t>
            </a:r>
            <a:r>
              <a:rPr lang="en-US" sz="2400" dirty="0"/>
              <a:t> key areas of focus to ensure the blood system services maternal health needs </a:t>
            </a:r>
            <a:r>
              <a:rPr lang="en-US" sz="2000" dirty="0"/>
              <a:t>(and where the maternal health community can support national blood systems)</a:t>
            </a:r>
          </a:p>
        </p:txBody>
      </p:sp>
      <p:sp>
        <p:nvSpPr>
          <p:cNvPr id="3" name="Footer Placeholder 2">
            <a:extLst>
              <a:ext uri="{FF2B5EF4-FFF2-40B4-BE49-F238E27FC236}">
                <a16:creationId xmlns:a16="http://schemas.microsoft.com/office/drawing/2014/main" id="{4EF02546-E42A-94FF-CE6D-4C2D6C5977F5}"/>
              </a:ext>
            </a:extLst>
          </p:cNvPr>
          <p:cNvSpPr>
            <a:spLocks noGrp="1"/>
          </p:cNvSpPr>
          <p:nvPr>
            <p:ph type="ftr" sz="quarter" idx="11"/>
          </p:nvPr>
        </p:nvSpPr>
        <p:spPr/>
        <p:txBody>
          <a:bodyPr/>
          <a:lstStyle/>
          <a:p>
            <a:r>
              <a:rPr lang="en-US"/>
              <a:t>Accelerator</a:t>
            </a:r>
          </a:p>
        </p:txBody>
      </p:sp>
      <p:sp>
        <p:nvSpPr>
          <p:cNvPr id="4" name="Slide Number Placeholder 3">
            <a:extLst>
              <a:ext uri="{FF2B5EF4-FFF2-40B4-BE49-F238E27FC236}">
                <a16:creationId xmlns:a16="http://schemas.microsoft.com/office/drawing/2014/main" id="{D57B245B-397C-37F4-C8EE-0529206EE49A}"/>
              </a:ext>
            </a:extLst>
          </p:cNvPr>
          <p:cNvSpPr>
            <a:spLocks noGrp="1"/>
          </p:cNvSpPr>
          <p:nvPr>
            <p:ph type="sldNum" sz="quarter" idx="12"/>
          </p:nvPr>
        </p:nvSpPr>
        <p:spPr/>
        <p:txBody>
          <a:bodyPr/>
          <a:lstStyle/>
          <a:p>
            <a:fld id="{DAE2D3AD-BCBE-BC40-B204-FB6BA614F058}" type="slidenum">
              <a:rPr lang="en-US" smtClean="0"/>
              <a:pPr/>
              <a:t>2</a:t>
            </a:fld>
            <a:endParaRPr lang="en-US"/>
          </a:p>
        </p:txBody>
      </p:sp>
      <p:sp>
        <p:nvSpPr>
          <p:cNvPr id="5" name="Title 4">
            <a:extLst>
              <a:ext uri="{FF2B5EF4-FFF2-40B4-BE49-F238E27FC236}">
                <a16:creationId xmlns:a16="http://schemas.microsoft.com/office/drawing/2014/main" id="{4D68D695-7AEF-016F-594B-C252E4F92DA0}"/>
              </a:ext>
            </a:extLst>
          </p:cNvPr>
          <p:cNvSpPr>
            <a:spLocks noGrp="1"/>
          </p:cNvSpPr>
          <p:nvPr>
            <p:ph type="title"/>
          </p:nvPr>
        </p:nvSpPr>
        <p:spPr/>
        <p:txBody>
          <a:bodyPr/>
          <a:lstStyle/>
          <a:p>
            <a:r>
              <a:rPr lang="en-US" b="0" i="1" dirty="0"/>
              <a:t>Agenda</a:t>
            </a:r>
          </a:p>
        </p:txBody>
      </p:sp>
    </p:spTree>
    <p:extLst>
      <p:ext uri="{BB962C8B-B14F-4D97-AF65-F5344CB8AC3E}">
        <p14:creationId xmlns:p14="http://schemas.microsoft.com/office/powerpoint/2010/main" val="28338265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975EC6-A6FA-11F6-4A11-5C54FFE5E24D}"/>
              </a:ext>
            </a:extLst>
          </p:cNvPr>
          <p:cNvSpPr>
            <a:spLocks noGrp="1"/>
          </p:cNvSpPr>
          <p:nvPr>
            <p:ph type="title"/>
          </p:nvPr>
        </p:nvSpPr>
        <p:spPr>
          <a:xfrm>
            <a:off x="238256" y="257602"/>
            <a:ext cx="11579787" cy="825826"/>
          </a:xfrm>
        </p:spPr>
        <p:txBody>
          <a:bodyPr>
            <a:normAutofit fontScale="90000"/>
          </a:bodyPr>
          <a:lstStyle/>
          <a:p>
            <a:r>
              <a:rPr lang="en-US" sz="3200" dirty="0"/>
              <a:t>The HSS Accelerator is a global initiative over 2018-2024 to provide technical assistance for strengthening health systems</a:t>
            </a:r>
          </a:p>
        </p:txBody>
      </p:sp>
      <p:sp>
        <p:nvSpPr>
          <p:cNvPr id="3" name="Content Placeholder 2">
            <a:extLst>
              <a:ext uri="{FF2B5EF4-FFF2-40B4-BE49-F238E27FC236}">
                <a16:creationId xmlns:a16="http://schemas.microsoft.com/office/drawing/2014/main" id="{965D1C02-55C4-154D-65BD-784FC57A161A}"/>
              </a:ext>
            </a:extLst>
          </p:cNvPr>
          <p:cNvSpPr>
            <a:spLocks noGrp="1"/>
          </p:cNvSpPr>
          <p:nvPr>
            <p:ph idx="1"/>
          </p:nvPr>
        </p:nvSpPr>
        <p:spPr>
          <a:xfrm>
            <a:off x="106470" y="1221133"/>
            <a:ext cx="3168393" cy="5093280"/>
          </a:xfrm>
        </p:spPr>
        <p:txBody>
          <a:bodyPr>
            <a:noAutofit/>
          </a:bodyPr>
          <a:lstStyle/>
          <a:p>
            <a:pPr marL="0" indent="0">
              <a:spcBef>
                <a:spcPts val="0"/>
              </a:spcBef>
              <a:buNone/>
            </a:pPr>
            <a:r>
              <a:rPr lang="en-US" sz="1700" dirty="0"/>
              <a:t>Funded by USAID and BMGF, the Accelerator:</a:t>
            </a:r>
          </a:p>
          <a:p>
            <a:pPr>
              <a:spcBef>
                <a:spcPts val="600"/>
              </a:spcBef>
            </a:pPr>
            <a:r>
              <a:rPr lang="en-US" sz="1700" dirty="0"/>
              <a:t>Is primed by </a:t>
            </a:r>
            <a:r>
              <a:rPr lang="en-US" sz="1700" b="1" dirty="0"/>
              <a:t>Results for Development (R4D)</a:t>
            </a:r>
            <a:r>
              <a:rPr lang="en-US" sz="1700" dirty="0"/>
              <a:t> and includes ICF International and Health Strategy &amp; Delivery Foundation</a:t>
            </a:r>
            <a:endParaRPr lang="en-US" sz="1700" b="1" i="1" dirty="0"/>
          </a:p>
          <a:p>
            <a:pPr>
              <a:spcBef>
                <a:spcPts val="600"/>
              </a:spcBef>
            </a:pPr>
            <a:r>
              <a:rPr lang="en-US" sz="1700" b="1" i="1" dirty="0"/>
              <a:t>Technical assistance</a:t>
            </a:r>
            <a:r>
              <a:rPr lang="en-US" sz="1700" i="1" dirty="0"/>
              <a:t> aims to shift behaviors to a “</a:t>
            </a:r>
            <a:r>
              <a:rPr lang="en-US" sz="1700" b="1" i="1" dirty="0"/>
              <a:t>systems approach</a:t>
            </a:r>
            <a:r>
              <a:rPr lang="en-US" sz="1700" i="1" dirty="0"/>
              <a:t>,” and “</a:t>
            </a:r>
            <a:r>
              <a:rPr lang="en-US" sz="1700" b="1" i="1" dirty="0"/>
              <a:t>strengthen</a:t>
            </a:r>
            <a:r>
              <a:rPr lang="en-US" sz="1700" i="1" dirty="0"/>
              <a:t>” countries’ own ability, resources, and capacity to accelerate progress toward self-reliant health systems and reduce their dependence on donor assistance over time</a:t>
            </a:r>
          </a:p>
        </p:txBody>
      </p:sp>
      <p:sp>
        <p:nvSpPr>
          <p:cNvPr id="4" name="Footer Placeholder 3">
            <a:extLst>
              <a:ext uri="{FF2B5EF4-FFF2-40B4-BE49-F238E27FC236}">
                <a16:creationId xmlns:a16="http://schemas.microsoft.com/office/drawing/2014/main" id="{F7D23C34-DEE0-7F0E-3E63-CC0EA8C6D61A}"/>
              </a:ext>
            </a:extLst>
          </p:cNvPr>
          <p:cNvSpPr>
            <a:spLocks noGrp="1"/>
          </p:cNvSpPr>
          <p:nvPr>
            <p:ph type="ftr" sz="quarter" idx="4294967295"/>
          </p:nvPr>
        </p:nvSpPr>
        <p:spPr>
          <a:xfrm>
            <a:off x="1615045" y="6356350"/>
            <a:ext cx="6538356" cy="365125"/>
          </a:xfrm>
        </p:spPr>
        <p:txBody>
          <a:bodyPr/>
          <a:lstStyle/>
          <a:p>
            <a:r>
              <a:rPr lang="en-US"/>
              <a:t>Accelerator</a:t>
            </a:r>
          </a:p>
        </p:txBody>
      </p:sp>
      <p:sp>
        <p:nvSpPr>
          <p:cNvPr id="5" name="Slide Number Placeholder 4">
            <a:extLst>
              <a:ext uri="{FF2B5EF4-FFF2-40B4-BE49-F238E27FC236}">
                <a16:creationId xmlns:a16="http://schemas.microsoft.com/office/drawing/2014/main" id="{9A0C2311-8D25-F70F-57B2-B387DFAC56F0}"/>
              </a:ext>
            </a:extLst>
          </p:cNvPr>
          <p:cNvSpPr>
            <a:spLocks noGrp="1"/>
          </p:cNvSpPr>
          <p:nvPr>
            <p:ph type="sldNum" sz="quarter" idx="4294967295"/>
          </p:nvPr>
        </p:nvSpPr>
        <p:spPr>
          <a:xfrm>
            <a:off x="838200" y="6356350"/>
            <a:ext cx="586839" cy="365125"/>
          </a:xfrm>
        </p:spPr>
        <p:txBody>
          <a:bodyPr/>
          <a:lstStyle/>
          <a:p>
            <a:fld id="{DAE2D3AD-BCBE-BC40-B204-FB6BA614F058}" type="slidenum">
              <a:rPr lang="en-US" smtClean="0"/>
              <a:t>3</a:t>
            </a:fld>
            <a:endParaRPr lang="en-US"/>
          </a:p>
        </p:txBody>
      </p:sp>
      <p:sp>
        <p:nvSpPr>
          <p:cNvPr id="6" name="Freeform: Shape 5">
            <a:extLst>
              <a:ext uri="{FF2B5EF4-FFF2-40B4-BE49-F238E27FC236}">
                <a16:creationId xmlns:a16="http://schemas.microsoft.com/office/drawing/2014/main" id="{CC98299D-9C1D-B818-712C-8932F0255E57}"/>
              </a:ext>
            </a:extLst>
          </p:cNvPr>
          <p:cNvSpPr/>
          <p:nvPr/>
        </p:nvSpPr>
        <p:spPr>
          <a:xfrm>
            <a:off x="3369866" y="1635528"/>
            <a:ext cx="4108257" cy="1596801"/>
          </a:xfrm>
          <a:custGeom>
            <a:avLst/>
            <a:gdLst>
              <a:gd name="connsiteX0" fmla="*/ 130699 w 2188594"/>
              <a:gd name="connsiteY0" fmla="*/ 0 h 1633739"/>
              <a:gd name="connsiteX1" fmla="*/ 2057895 w 2188594"/>
              <a:gd name="connsiteY1" fmla="*/ 0 h 1633739"/>
              <a:gd name="connsiteX2" fmla="*/ 2188594 w 2188594"/>
              <a:gd name="connsiteY2" fmla="*/ 130699 h 1633739"/>
              <a:gd name="connsiteX3" fmla="*/ 2188594 w 2188594"/>
              <a:gd name="connsiteY3" fmla="*/ 1633739 h 1633739"/>
              <a:gd name="connsiteX4" fmla="*/ 2188594 w 2188594"/>
              <a:gd name="connsiteY4" fmla="*/ 1633739 h 1633739"/>
              <a:gd name="connsiteX5" fmla="*/ 0 w 2188594"/>
              <a:gd name="connsiteY5" fmla="*/ 1633739 h 1633739"/>
              <a:gd name="connsiteX6" fmla="*/ 0 w 2188594"/>
              <a:gd name="connsiteY6" fmla="*/ 1633739 h 1633739"/>
              <a:gd name="connsiteX7" fmla="*/ 0 w 2188594"/>
              <a:gd name="connsiteY7" fmla="*/ 130699 h 1633739"/>
              <a:gd name="connsiteX8" fmla="*/ 130699 w 2188594"/>
              <a:gd name="connsiteY8" fmla="*/ 0 h 1633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88594" h="1633739">
                <a:moveTo>
                  <a:pt x="130699" y="0"/>
                </a:moveTo>
                <a:lnTo>
                  <a:pt x="2057895" y="0"/>
                </a:lnTo>
                <a:cubicBezTo>
                  <a:pt x="2130078" y="0"/>
                  <a:pt x="2188594" y="58516"/>
                  <a:pt x="2188594" y="130699"/>
                </a:cubicBezTo>
                <a:lnTo>
                  <a:pt x="2188594" y="1633739"/>
                </a:lnTo>
                <a:lnTo>
                  <a:pt x="2188594" y="1633739"/>
                </a:lnTo>
                <a:lnTo>
                  <a:pt x="0" y="1633739"/>
                </a:lnTo>
                <a:lnTo>
                  <a:pt x="0" y="1633739"/>
                </a:lnTo>
                <a:lnTo>
                  <a:pt x="0" y="130699"/>
                </a:lnTo>
                <a:cubicBezTo>
                  <a:pt x="0" y="58516"/>
                  <a:pt x="58516" y="0"/>
                  <a:pt x="130699" y="0"/>
                </a:cubicBezTo>
                <a:close/>
              </a:path>
            </a:pathLst>
          </a:custGeom>
        </p:spPr>
        <p:style>
          <a:lnRef idx="2">
            <a:schemeClr val="accent1">
              <a:hueOff val="0"/>
              <a:satOff val="0"/>
              <a:lumOff val="0"/>
              <a:alphaOff val="0"/>
            </a:schemeClr>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59870" tIns="103050" rIns="59870" bIns="21590" numCol="1" spcCol="1270" anchor="t" anchorCtr="0">
            <a:noAutofit/>
          </a:bodyPr>
          <a:lstStyle/>
          <a:p>
            <a:pPr marL="285750" lvl="1" indent="-285750" algn="l" defTabSz="755650">
              <a:lnSpc>
                <a:spcPct val="90000"/>
              </a:lnSpc>
              <a:spcBef>
                <a:spcPct val="0"/>
              </a:spcBef>
              <a:buFont typeface="Wingdings" panose="05000000000000000000" pitchFamily="2" charset="2"/>
              <a:buChar char="v"/>
            </a:pPr>
            <a:r>
              <a:rPr lang="en-US" kern="1200" dirty="0"/>
              <a:t>Support capacities and policies prioritized by the government</a:t>
            </a:r>
          </a:p>
          <a:p>
            <a:pPr marL="285750" lvl="1" indent="-285750" algn="l" defTabSz="755650">
              <a:lnSpc>
                <a:spcPct val="90000"/>
              </a:lnSpc>
              <a:spcBef>
                <a:spcPct val="0"/>
              </a:spcBef>
              <a:buFont typeface="Wingdings" panose="05000000000000000000" pitchFamily="2" charset="2"/>
              <a:buChar char="v"/>
            </a:pPr>
            <a:r>
              <a:rPr lang="en-US" kern="1200" dirty="0"/>
              <a:t>Change management in a given stakeholder space</a:t>
            </a:r>
          </a:p>
        </p:txBody>
      </p:sp>
      <p:sp>
        <p:nvSpPr>
          <p:cNvPr id="7" name="Freeform: Shape 6">
            <a:extLst>
              <a:ext uri="{FF2B5EF4-FFF2-40B4-BE49-F238E27FC236}">
                <a16:creationId xmlns:a16="http://schemas.microsoft.com/office/drawing/2014/main" id="{75B46BC9-686F-A25D-3CEB-A5C536EB2168}"/>
              </a:ext>
            </a:extLst>
          </p:cNvPr>
          <p:cNvSpPr/>
          <p:nvPr/>
        </p:nvSpPr>
        <p:spPr>
          <a:xfrm>
            <a:off x="3369866" y="3232329"/>
            <a:ext cx="4108257" cy="645744"/>
          </a:xfrm>
          <a:custGeom>
            <a:avLst/>
            <a:gdLst>
              <a:gd name="connsiteX0" fmla="*/ 0 w 2188594"/>
              <a:gd name="connsiteY0" fmla="*/ 0 h 702508"/>
              <a:gd name="connsiteX1" fmla="*/ 2188594 w 2188594"/>
              <a:gd name="connsiteY1" fmla="*/ 0 h 702508"/>
              <a:gd name="connsiteX2" fmla="*/ 2188594 w 2188594"/>
              <a:gd name="connsiteY2" fmla="*/ 702508 h 702508"/>
              <a:gd name="connsiteX3" fmla="*/ 0 w 2188594"/>
              <a:gd name="connsiteY3" fmla="*/ 702508 h 702508"/>
              <a:gd name="connsiteX4" fmla="*/ 0 w 2188594"/>
              <a:gd name="connsiteY4" fmla="*/ 0 h 7025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88594" h="702508">
                <a:moveTo>
                  <a:pt x="0" y="0"/>
                </a:moveTo>
                <a:lnTo>
                  <a:pt x="2188594" y="0"/>
                </a:lnTo>
                <a:lnTo>
                  <a:pt x="2188594" y="702508"/>
                </a:lnTo>
                <a:lnTo>
                  <a:pt x="0" y="702508"/>
                </a:lnTo>
                <a:lnTo>
                  <a:pt x="0" y="0"/>
                </a:lnTo>
                <a:close/>
              </a:path>
            </a:pathLst>
          </a:custGeom>
        </p:spPr>
        <p:style>
          <a:lnRef idx="2">
            <a:schemeClr val="accen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txBody>
          <a:bodyPr spcFirstLastPara="0" vert="horz" wrap="square" lIns="60960" tIns="0" rIns="667651" bIns="0" numCol="1" spcCol="1270" anchor="ctr" anchorCtr="0">
            <a:noAutofit/>
          </a:bodyPr>
          <a:lstStyle/>
          <a:p>
            <a:pPr marL="0" lvl="0" indent="0" algn="l" defTabSz="711200">
              <a:lnSpc>
                <a:spcPct val="90000"/>
              </a:lnSpc>
              <a:spcBef>
                <a:spcPct val="0"/>
              </a:spcBef>
              <a:buNone/>
            </a:pPr>
            <a:r>
              <a:rPr lang="en-US" sz="1600" dirty="0"/>
              <a:t>Facilitating processes for stakeholder collaboration and engagement</a:t>
            </a:r>
            <a:endParaRPr lang="en-US" sz="1600" kern="1200" dirty="0"/>
          </a:p>
        </p:txBody>
      </p:sp>
      <p:pic>
        <p:nvPicPr>
          <p:cNvPr id="8" name="Picture 7">
            <a:extLst>
              <a:ext uri="{FF2B5EF4-FFF2-40B4-BE49-F238E27FC236}">
                <a16:creationId xmlns:a16="http://schemas.microsoft.com/office/drawing/2014/main" id="{C8112A7B-448B-54B8-FF49-AB7C76CC76FD}"/>
              </a:ext>
            </a:extLst>
          </p:cNvPr>
          <p:cNvPicPr>
            <a:picLocks noChangeAspect="1"/>
          </p:cNvPicPr>
          <p:nvPr/>
        </p:nvPicPr>
        <p:blipFill>
          <a:blip r:embed="rId2">
            <a:duotone>
              <a:schemeClr val="accent1">
                <a:shade val="45000"/>
                <a:satMod val="135000"/>
              </a:schemeClr>
              <a:prstClr val="white"/>
            </a:duotone>
          </a:blip>
          <a:stretch>
            <a:fillRect/>
          </a:stretch>
        </p:blipFill>
        <p:spPr>
          <a:xfrm>
            <a:off x="6522897" y="3267952"/>
            <a:ext cx="862034" cy="555786"/>
          </a:xfrm>
          <a:prstGeom prst="rect">
            <a:avLst/>
          </a:prstGeom>
        </p:spPr>
      </p:pic>
      <p:sp>
        <p:nvSpPr>
          <p:cNvPr id="9" name="Freeform: Shape 8">
            <a:extLst>
              <a:ext uri="{FF2B5EF4-FFF2-40B4-BE49-F238E27FC236}">
                <a16:creationId xmlns:a16="http://schemas.microsoft.com/office/drawing/2014/main" id="{8BEDD1DB-1628-6BDC-DE9C-8313F72A3946}"/>
              </a:ext>
            </a:extLst>
          </p:cNvPr>
          <p:cNvSpPr/>
          <p:nvPr/>
        </p:nvSpPr>
        <p:spPr>
          <a:xfrm>
            <a:off x="7709786" y="1618397"/>
            <a:ext cx="4108257" cy="1587445"/>
          </a:xfrm>
          <a:custGeom>
            <a:avLst/>
            <a:gdLst>
              <a:gd name="connsiteX0" fmla="*/ 130699 w 2188594"/>
              <a:gd name="connsiteY0" fmla="*/ 0 h 1633739"/>
              <a:gd name="connsiteX1" fmla="*/ 2057895 w 2188594"/>
              <a:gd name="connsiteY1" fmla="*/ 0 h 1633739"/>
              <a:gd name="connsiteX2" fmla="*/ 2188594 w 2188594"/>
              <a:gd name="connsiteY2" fmla="*/ 130699 h 1633739"/>
              <a:gd name="connsiteX3" fmla="*/ 2188594 w 2188594"/>
              <a:gd name="connsiteY3" fmla="*/ 1633739 h 1633739"/>
              <a:gd name="connsiteX4" fmla="*/ 2188594 w 2188594"/>
              <a:gd name="connsiteY4" fmla="*/ 1633739 h 1633739"/>
              <a:gd name="connsiteX5" fmla="*/ 0 w 2188594"/>
              <a:gd name="connsiteY5" fmla="*/ 1633739 h 1633739"/>
              <a:gd name="connsiteX6" fmla="*/ 0 w 2188594"/>
              <a:gd name="connsiteY6" fmla="*/ 1633739 h 1633739"/>
              <a:gd name="connsiteX7" fmla="*/ 0 w 2188594"/>
              <a:gd name="connsiteY7" fmla="*/ 130699 h 1633739"/>
              <a:gd name="connsiteX8" fmla="*/ 130699 w 2188594"/>
              <a:gd name="connsiteY8" fmla="*/ 0 h 1633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88594" h="1633739">
                <a:moveTo>
                  <a:pt x="130699" y="0"/>
                </a:moveTo>
                <a:lnTo>
                  <a:pt x="2057895" y="0"/>
                </a:lnTo>
                <a:cubicBezTo>
                  <a:pt x="2130078" y="0"/>
                  <a:pt x="2188594" y="58516"/>
                  <a:pt x="2188594" y="130699"/>
                </a:cubicBezTo>
                <a:lnTo>
                  <a:pt x="2188594" y="1633739"/>
                </a:lnTo>
                <a:lnTo>
                  <a:pt x="2188594" y="1633739"/>
                </a:lnTo>
                <a:lnTo>
                  <a:pt x="0" y="1633739"/>
                </a:lnTo>
                <a:lnTo>
                  <a:pt x="0" y="1633739"/>
                </a:lnTo>
                <a:lnTo>
                  <a:pt x="0" y="130699"/>
                </a:lnTo>
                <a:cubicBezTo>
                  <a:pt x="0" y="58516"/>
                  <a:pt x="58516" y="0"/>
                  <a:pt x="130699" y="0"/>
                </a:cubicBezTo>
                <a:close/>
              </a:path>
            </a:pathLst>
          </a:custGeom>
          <a:ln>
            <a:solidFill>
              <a:schemeClr val="accent2">
                <a:lumMod val="75000"/>
              </a:schemeClr>
            </a:solidFill>
          </a:ln>
        </p:spPr>
        <p:style>
          <a:lnRef idx="2">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59870" tIns="103050" rIns="59870" bIns="21590" numCol="1" spcCol="1270" anchor="t" anchorCtr="0">
            <a:noAutofit/>
          </a:bodyPr>
          <a:lstStyle/>
          <a:p>
            <a:pPr marL="285750" lvl="1" indent="-285750" algn="l" defTabSz="755650">
              <a:lnSpc>
                <a:spcPct val="90000"/>
              </a:lnSpc>
              <a:spcBef>
                <a:spcPct val="0"/>
              </a:spcBef>
              <a:spcAft>
                <a:spcPct val="15000"/>
              </a:spcAft>
              <a:buFont typeface="Wingdings" panose="05000000000000000000" pitchFamily="2" charset="2"/>
              <a:buChar char="v"/>
            </a:pPr>
            <a:r>
              <a:rPr lang="en-US" sz="1800" kern="1200" dirty="0"/>
              <a:t>Leverage local, regional, and where needed, global expertise to help enhance stakeholder capacity and development of tools and resources</a:t>
            </a:r>
          </a:p>
          <a:p>
            <a:pPr marL="285750" lvl="1" indent="-285750" defTabSz="755650">
              <a:lnSpc>
                <a:spcPct val="90000"/>
              </a:lnSpc>
              <a:spcBef>
                <a:spcPct val="0"/>
              </a:spcBef>
              <a:spcAft>
                <a:spcPct val="15000"/>
              </a:spcAft>
              <a:buFont typeface="Wingdings" panose="05000000000000000000" pitchFamily="2" charset="2"/>
              <a:buChar char="v"/>
            </a:pPr>
            <a:r>
              <a:rPr lang="en-US" sz="1700" kern="1200" dirty="0"/>
              <a:t>Implement with and through local partners</a:t>
            </a:r>
          </a:p>
        </p:txBody>
      </p:sp>
      <p:sp>
        <p:nvSpPr>
          <p:cNvPr id="10" name="Freeform: Shape 9">
            <a:extLst>
              <a:ext uri="{FF2B5EF4-FFF2-40B4-BE49-F238E27FC236}">
                <a16:creationId xmlns:a16="http://schemas.microsoft.com/office/drawing/2014/main" id="{9120ABA8-70BF-269F-49C7-068FD90E683D}"/>
              </a:ext>
            </a:extLst>
          </p:cNvPr>
          <p:cNvSpPr/>
          <p:nvPr/>
        </p:nvSpPr>
        <p:spPr>
          <a:xfrm>
            <a:off x="7709786" y="3205842"/>
            <a:ext cx="4108257" cy="645744"/>
          </a:xfrm>
          <a:custGeom>
            <a:avLst/>
            <a:gdLst>
              <a:gd name="connsiteX0" fmla="*/ 0 w 2188594"/>
              <a:gd name="connsiteY0" fmla="*/ 0 h 702508"/>
              <a:gd name="connsiteX1" fmla="*/ 2188594 w 2188594"/>
              <a:gd name="connsiteY1" fmla="*/ 0 h 702508"/>
              <a:gd name="connsiteX2" fmla="*/ 2188594 w 2188594"/>
              <a:gd name="connsiteY2" fmla="*/ 702508 h 702508"/>
              <a:gd name="connsiteX3" fmla="*/ 0 w 2188594"/>
              <a:gd name="connsiteY3" fmla="*/ 702508 h 702508"/>
              <a:gd name="connsiteX4" fmla="*/ 0 w 2188594"/>
              <a:gd name="connsiteY4" fmla="*/ 0 h 7025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88594" h="702508">
                <a:moveTo>
                  <a:pt x="0" y="0"/>
                </a:moveTo>
                <a:lnTo>
                  <a:pt x="2188594" y="0"/>
                </a:lnTo>
                <a:lnTo>
                  <a:pt x="2188594" y="702508"/>
                </a:lnTo>
                <a:lnTo>
                  <a:pt x="0" y="702508"/>
                </a:lnTo>
                <a:lnTo>
                  <a:pt x="0" y="0"/>
                </a:lnTo>
                <a:close/>
              </a:path>
            </a:pathLst>
          </a:custGeom>
          <a:solidFill>
            <a:schemeClr val="accent2">
              <a:lumMod val="75000"/>
            </a:schemeClr>
          </a:solidFill>
          <a:ln>
            <a:solidFill>
              <a:schemeClr val="accent2">
                <a:lumMod val="75000"/>
              </a:schemeClr>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60960" tIns="0" rIns="667651" bIns="0" numCol="1" spcCol="1270" anchor="ctr" anchorCtr="0">
            <a:noAutofit/>
          </a:bodyPr>
          <a:lstStyle/>
          <a:p>
            <a:pPr marL="0" lvl="0" indent="0" algn="l" defTabSz="711200">
              <a:lnSpc>
                <a:spcPct val="90000"/>
              </a:lnSpc>
              <a:spcBef>
                <a:spcPct val="0"/>
              </a:spcBef>
              <a:spcAft>
                <a:spcPct val="35000"/>
              </a:spcAft>
              <a:buNone/>
            </a:pPr>
            <a:r>
              <a:rPr lang="en-US" sz="1600" kern="1200" dirty="0"/>
              <a:t>Coaching and capacity building</a:t>
            </a:r>
          </a:p>
        </p:txBody>
      </p:sp>
      <p:pic>
        <p:nvPicPr>
          <p:cNvPr id="11" name="Picture 10">
            <a:extLst>
              <a:ext uri="{FF2B5EF4-FFF2-40B4-BE49-F238E27FC236}">
                <a16:creationId xmlns:a16="http://schemas.microsoft.com/office/drawing/2014/main" id="{EDD883BA-51B2-5597-82C3-0485D485C571}"/>
              </a:ext>
            </a:extLst>
          </p:cNvPr>
          <p:cNvPicPr>
            <a:picLocks noChangeAspect="1"/>
          </p:cNvPicPr>
          <p:nvPr/>
        </p:nvPicPr>
        <p:blipFill>
          <a:blip r:embed="rId3">
            <a:duotone>
              <a:schemeClr val="accent2">
                <a:shade val="45000"/>
                <a:satMod val="135000"/>
              </a:schemeClr>
              <a:prstClr val="white"/>
            </a:duotone>
          </a:blip>
          <a:stretch>
            <a:fillRect/>
          </a:stretch>
        </p:blipFill>
        <p:spPr>
          <a:xfrm>
            <a:off x="10600386" y="3103847"/>
            <a:ext cx="1217657" cy="769443"/>
          </a:xfrm>
          <a:prstGeom prst="rect">
            <a:avLst/>
          </a:prstGeom>
        </p:spPr>
      </p:pic>
      <p:sp>
        <p:nvSpPr>
          <p:cNvPr id="12" name="Freeform: Shape 11">
            <a:extLst>
              <a:ext uri="{FF2B5EF4-FFF2-40B4-BE49-F238E27FC236}">
                <a16:creationId xmlns:a16="http://schemas.microsoft.com/office/drawing/2014/main" id="{6666BACA-CBA3-FB6B-C835-BC209809774B}"/>
              </a:ext>
            </a:extLst>
          </p:cNvPr>
          <p:cNvSpPr/>
          <p:nvPr/>
        </p:nvSpPr>
        <p:spPr>
          <a:xfrm>
            <a:off x="3411523" y="3992417"/>
            <a:ext cx="4108257" cy="1651446"/>
          </a:xfrm>
          <a:custGeom>
            <a:avLst/>
            <a:gdLst>
              <a:gd name="connsiteX0" fmla="*/ 130699 w 2188594"/>
              <a:gd name="connsiteY0" fmla="*/ 0 h 1633739"/>
              <a:gd name="connsiteX1" fmla="*/ 2057895 w 2188594"/>
              <a:gd name="connsiteY1" fmla="*/ 0 h 1633739"/>
              <a:gd name="connsiteX2" fmla="*/ 2188594 w 2188594"/>
              <a:gd name="connsiteY2" fmla="*/ 130699 h 1633739"/>
              <a:gd name="connsiteX3" fmla="*/ 2188594 w 2188594"/>
              <a:gd name="connsiteY3" fmla="*/ 1633739 h 1633739"/>
              <a:gd name="connsiteX4" fmla="*/ 2188594 w 2188594"/>
              <a:gd name="connsiteY4" fmla="*/ 1633739 h 1633739"/>
              <a:gd name="connsiteX5" fmla="*/ 0 w 2188594"/>
              <a:gd name="connsiteY5" fmla="*/ 1633739 h 1633739"/>
              <a:gd name="connsiteX6" fmla="*/ 0 w 2188594"/>
              <a:gd name="connsiteY6" fmla="*/ 1633739 h 1633739"/>
              <a:gd name="connsiteX7" fmla="*/ 0 w 2188594"/>
              <a:gd name="connsiteY7" fmla="*/ 130699 h 1633739"/>
              <a:gd name="connsiteX8" fmla="*/ 130699 w 2188594"/>
              <a:gd name="connsiteY8" fmla="*/ 0 h 1633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88594" h="1633739">
                <a:moveTo>
                  <a:pt x="130699" y="0"/>
                </a:moveTo>
                <a:lnTo>
                  <a:pt x="2057895" y="0"/>
                </a:lnTo>
                <a:cubicBezTo>
                  <a:pt x="2130078" y="0"/>
                  <a:pt x="2188594" y="58516"/>
                  <a:pt x="2188594" y="130699"/>
                </a:cubicBezTo>
                <a:lnTo>
                  <a:pt x="2188594" y="1633739"/>
                </a:lnTo>
                <a:lnTo>
                  <a:pt x="2188594" y="1633739"/>
                </a:lnTo>
                <a:lnTo>
                  <a:pt x="0" y="1633739"/>
                </a:lnTo>
                <a:lnTo>
                  <a:pt x="0" y="1633739"/>
                </a:lnTo>
                <a:lnTo>
                  <a:pt x="0" y="130699"/>
                </a:lnTo>
                <a:cubicBezTo>
                  <a:pt x="0" y="58516"/>
                  <a:pt x="58516" y="0"/>
                  <a:pt x="130699" y="0"/>
                </a:cubicBezTo>
                <a:close/>
              </a:path>
            </a:pathLst>
          </a:custGeom>
          <a:ln>
            <a:solidFill>
              <a:schemeClr val="accent3">
                <a:lumMod val="75000"/>
              </a:schemeClr>
            </a:solidFill>
          </a:ln>
        </p:spPr>
        <p:style>
          <a:lnRef idx="2">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59870" tIns="103050" rIns="59870" bIns="21590" numCol="1" spcCol="1270" anchor="t" anchorCtr="0">
            <a:noAutofit/>
          </a:bodyPr>
          <a:lstStyle/>
          <a:p>
            <a:pPr marL="285750" lvl="1" indent="-285750" defTabSz="755650">
              <a:lnSpc>
                <a:spcPct val="90000"/>
              </a:lnSpc>
              <a:spcBef>
                <a:spcPct val="0"/>
              </a:spcBef>
              <a:spcAft>
                <a:spcPct val="15000"/>
              </a:spcAft>
              <a:buFont typeface="Wingdings" panose="05000000000000000000" pitchFamily="2" charset="2"/>
              <a:buChar char="v"/>
            </a:pPr>
            <a:r>
              <a:rPr lang="en-US" dirty="0"/>
              <a:t>Co-create policies, strategies and tools by translating existing evidence into locally feasible solutions</a:t>
            </a:r>
          </a:p>
        </p:txBody>
      </p:sp>
      <p:sp>
        <p:nvSpPr>
          <p:cNvPr id="13" name="Freeform: Shape 12">
            <a:extLst>
              <a:ext uri="{FF2B5EF4-FFF2-40B4-BE49-F238E27FC236}">
                <a16:creationId xmlns:a16="http://schemas.microsoft.com/office/drawing/2014/main" id="{8C828730-E339-B854-8474-3B931B754BC4}"/>
              </a:ext>
            </a:extLst>
          </p:cNvPr>
          <p:cNvSpPr/>
          <p:nvPr/>
        </p:nvSpPr>
        <p:spPr>
          <a:xfrm>
            <a:off x="3411523" y="5643862"/>
            <a:ext cx="4108257" cy="645744"/>
          </a:xfrm>
          <a:custGeom>
            <a:avLst/>
            <a:gdLst>
              <a:gd name="connsiteX0" fmla="*/ 0 w 2188594"/>
              <a:gd name="connsiteY0" fmla="*/ 0 h 702508"/>
              <a:gd name="connsiteX1" fmla="*/ 2188594 w 2188594"/>
              <a:gd name="connsiteY1" fmla="*/ 0 h 702508"/>
              <a:gd name="connsiteX2" fmla="*/ 2188594 w 2188594"/>
              <a:gd name="connsiteY2" fmla="*/ 702508 h 702508"/>
              <a:gd name="connsiteX3" fmla="*/ 0 w 2188594"/>
              <a:gd name="connsiteY3" fmla="*/ 702508 h 702508"/>
              <a:gd name="connsiteX4" fmla="*/ 0 w 2188594"/>
              <a:gd name="connsiteY4" fmla="*/ 0 h 7025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88594" h="702508">
                <a:moveTo>
                  <a:pt x="0" y="0"/>
                </a:moveTo>
                <a:lnTo>
                  <a:pt x="2188594" y="0"/>
                </a:lnTo>
                <a:lnTo>
                  <a:pt x="2188594" y="702508"/>
                </a:lnTo>
                <a:lnTo>
                  <a:pt x="0" y="702508"/>
                </a:lnTo>
                <a:lnTo>
                  <a:pt x="0" y="0"/>
                </a:lnTo>
                <a:close/>
              </a:path>
            </a:pathLst>
          </a:custGeom>
          <a:solidFill>
            <a:schemeClr val="accent3">
              <a:lumMod val="75000"/>
            </a:schemeClr>
          </a:solidFill>
          <a:ln>
            <a:solidFill>
              <a:schemeClr val="accent3">
                <a:lumMod val="75000"/>
              </a:schemeClr>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60960" tIns="0" rIns="667651" bIns="0" numCol="1" spcCol="1270" anchor="ctr" anchorCtr="0">
            <a:noAutofit/>
          </a:bodyPr>
          <a:lstStyle/>
          <a:p>
            <a:pPr marL="0" lvl="0" indent="0" algn="l" defTabSz="711200">
              <a:lnSpc>
                <a:spcPct val="90000"/>
              </a:lnSpc>
              <a:spcBef>
                <a:spcPct val="0"/>
              </a:spcBef>
              <a:spcAft>
                <a:spcPct val="35000"/>
              </a:spcAft>
              <a:buNone/>
            </a:pPr>
            <a:r>
              <a:rPr lang="en-US" sz="1600" kern="1200" dirty="0"/>
              <a:t>Translating global knowledge and evidence</a:t>
            </a:r>
          </a:p>
        </p:txBody>
      </p:sp>
      <p:pic>
        <p:nvPicPr>
          <p:cNvPr id="14" name="Picture 13">
            <a:extLst>
              <a:ext uri="{FF2B5EF4-FFF2-40B4-BE49-F238E27FC236}">
                <a16:creationId xmlns:a16="http://schemas.microsoft.com/office/drawing/2014/main" id="{CB0A4E38-305B-AD32-3137-B9FA8BF87D97}"/>
              </a:ext>
            </a:extLst>
          </p:cNvPr>
          <p:cNvPicPr>
            <a:picLocks noChangeAspect="1"/>
          </p:cNvPicPr>
          <p:nvPr/>
        </p:nvPicPr>
        <p:blipFill>
          <a:blip r:embed="rId4">
            <a:duotone>
              <a:schemeClr val="accent3">
                <a:shade val="45000"/>
                <a:satMod val="135000"/>
              </a:schemeClr>
              <a:prstClr val="white"/>
            </a:duotone>
          </a:blip>
          <a:stretch>
            <a:fillRect/>
          </a:stretch>
        </p:blipFill>
        <p:spPr>
          <a:xfrm>
            <a:off x="6264297" y="5495975"/>
            <a:ext cx="1255483" cy="860375"/>
          </a:xfrm>
          <a:prstGeom prst="rect">
            <a:avLst/>
          </a:prstGeom>
        </p:spPr>
      </p:pic>
      <p:sp>
        <p:nvSpPr>
          <p:cNvPr id="15" name="Freeform: Shape 14">
            <a:extLst>
              <a:ext uri="{FF2B5EF4-FFF2-40B4-BE49-F238E27FC236}">
                <a16:creationId xmlns:a16="http://schemas.microsoft.com/office/drawing/2014/main" id="{8138D7D7-298F-77FF-39B9-EE59B5D46340}"/>
              </a:ext>
            </a:extLst>
          </p:cNvPr>
          <p:cNvSpPr/>
          <p:nvPr/>
        </p:nvSpPr>
        <p:spPr>
          <a:xfrm>
            <a:off x="7709786" y="3975286"/>
            <a:ext cx="4108257" cy="1651446"/>
          </a:xfrm>
          <a:custGeom>
            <a:avLst/>
            <a:gdLst>
              <a:gd name="connsiteX0" fmla="*/ 130699 w 2188594"/>
              <a:gd name="connsiteY0" fmla="*/ 0 h 1633739"/>
              <a:gd name="connsiteX1" fmla="*/ 2057895 w 2188594"/>
              <a:gd name="connsiteY1" fmla="*/ 0 h 1633739"/>
              <a:gd name="connsiteX2" fmla="*/ 2188594 w 2188594"/>
              <a:gd name="connsiteY2" fmla="*/ 130699 h 1633739"/>
              <a:gd name="connsiteX3" fmla="*/ 2188594 w 2188594"/>
              <a:gd name="connsiteY3" fmla="*/ 1633739 h 1633739"/>
              <a:gd name="connsiteX4" fmla="*/ 2188594 w 2188594"/>
              <a:gd name="connsiteY4" fmla="*/ 1633739 h 1633739"/>
              <a:gd name="connsiteX5" fmla="*/ 0 w 2188594"/>
              <a:gd name="connsiteY5" fmla="*/ 1633739 h 1633739"/>
              <a:gd name="connsiteX6" fmla="*/ 0 w 2188594"/>
              <a:gd name="connsiteY6" fmla="*/ 1633739 h 1633739"/>
              <a:gd name="connsiteX7" fmla="*/ 0 w 2188594"/>
              <a:gd name="connsiteY7" fmla="*/ 130699 h 1633739"/>
              <a:gd name="connsiteX8" fmla="*/ 130699 w 2188594"/>
              <a:gd name="connsiteY8" fmla="*/ 0 h 16337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2188594" h="1633739">
                <a:moveTo>
                  <a:pt x="130699" y="0"/>
                </a:moveTo>
                <a:lnTo>
                  <a:pt x="2057895" y="0"/>
                </a:lnTo>
                <a:cubicBezTo>
                  <a:pt x="2130078" y="0"/>
                  <a:pt x="2188594" y="58516"/>
                  <a:pt x="2188594" y="130699"/>
                </a:cubicBezTo>
                <a:lnTo>
                  <a:pt x="2188594" y="1633739"/>
                </a:lnTo>
                <a:lnTo>
                  <a:pt x="2188594" y="1633739"/>
                </a:lnTo>
                <a:lnTo>
                  <a:pt x="0" y="1633739"/>
                </a:lnTo>
                <a:lnTo>
                  <a:pt x="0" y="1633739"/>
                </a:lnTo>
                <a:lnTo>
                  <a:pt x="0" y="130699"/>
                </a:lnTo>
                <a:cubicBezTo>
                  <a:pt x="0" y="58516"/>
                  <a:pt x="58516" y="0"/>
                  <a:pt x="130699" y="0"/>
                </a:cubicBezTo>
                <a:close/>
              </a:path>
            </a:pathLst>
          </a:custGeom>
          <a:ln>
            <a:solidFill>
              <a:schemeClr val="accent4">
                <a:lumMod val="75000"/>
              </a:schemeClr>
            </a:solidFill>
          </a:ln>
        </p:spPr>
        <p:style>
          <a:lnRef idx="2">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txBody>
          <a:bodyPr spcFirstLastPara="0" vert="horz" wrap="square" lIns="59870" tIns="103050" rIns="59870" bIns="21590" numCol="1" spcCol="1270" anchor="t" anchorCtr="0">
            <a:noAutofit/>
          </a:bodyPr>
          <a:lstStyle/>
          <a:p>
            <a:pPr marL="285750" lvl="1" indent="-285750" defTabSz="755650">
              <a:lnSpc>
                <a:spcPct val="90000"/>
              </a:lnSpc>
              <a:spcBef>
                <a:spcPct val="0"/>
              </a:spcBef>
              <a:spcAft>
                <a:spcPct val="15000"/>
              </a:spcAft>
              <a:buFont typeface="Wingdings" panose="05000000000000000000" pitchFamily="2" charset="2"/>
              <a:buChar char="v"/>
            </a:pPr>
            <a:r>
              <a:rPr lang="en-US" dirty="0"/>
              <a:t>Operations and implementation research</a:t>
            </a:r>
          </a:p>
          <a:p>
            <a:pPr marL="285750" lvl="1" indent="-285750" defTabSz="755650">
              <a:lnSpc>
                <a:spcPct val="90000"/>
              </a:lnSpc>
              <a:spcBef>
                <a:spcPct val="0"/>
              </a:spcBef>
              <a:spcAft>
                <a:spcPct val="15000"/>
              </a:spcAft>
              <a:buFont typeface="Wingdings" panose="05000000000000000000" pitchFamily="2" charset="2"/>
              <a:buChar char="v"/>
            </a:pPr>
            <a:r>
              <a:rPr lang="en-US" dirty="0"/>
              <a:t>Other analytical support to improve system design</a:t>
            </a:r>
          </a:p>
        </p:txBody>
      </p:sp>
      <p:sp>
        <p:nvSpPr>
          <p:cNvPr id="16" name="Freeform: Shape 15">
            <a:extLst>
              <a:ext uri="{FF2B5EF4-FFF2-40B4-BE49-F238E27FC236}">
                <a16:creationId xmlns:a16="http://schemas.microsoft.com/office/drawing/2014/main" id="{09FCAEF3-44CD-639D-40D3-CFEEBD513234}"/>
              </a:ext>
            </a:extLst>
          </p:cNvPr>
          <p:cNvSpPr/>
          <p:nvPr/>
        </p:nvSpPr>
        <p:spPr>
          <a:xfrm>
            <a:off x="7709786" y="5626731"/>
            <a:ext cx="3419534" cy="645744"/>
          </a:xfrm>
          <a:custGeom>
            <a:avLst/>
            <a:gdLst>
              <a:gd name="connsiteX0" fmla="*/ 0 w 2188594"/>
              <a:gd name="connsiteY0" fmla="*/ 0 h 702508"/>
              <a:gd name="connsiteX1" fmla="*/ 2188594 w 2188594"/>
              <a:gd name="connsiteY1" fmla="*/ 0 h 702508"/>
              <a:gd name="connsiteX2" fmla="*/ 2188594 w 2188594"/>
              <a:gd name="connsiteY2" fmla="*/ 702508 h 702508"/>
              <a:gd name="connsiteX3" fmla="*/ 0 w 2188594"/>
              <a:gd name="connsiteY3" fmla="*/ 702508 h 702508"/>
              <a:gd name="connsiteX4" fmla="*/ 0 w 2188594"/>
              <a:gd name="connsiteY4" fmla="*/ 0 h 70250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188594" h="702508">
                <a:moveTo>
                  <a:pt x="0" y="0"/>
                </a:moveTo>
                <a:lnTo>
                  <a:pt x="2188594" y="0"/>
                </a:lnTo>
                <a:lnTo>
                  <a:pt x="2188594" y="702508"/>
                </a:lnTo>
                <a:lnTo>
                  <a:pt x="0" y="702508"/>
                </a:lnTo>
                <a:lnTo>
                  <a:pt x="0" y="0"/>
                </a:lnTo>
                <a:close/>
              </a:path>
            </a:pathLst>
          </a:custGeom>
          <a:solidFill>
            <a:schemeClr val="accent4">
              <a:lumMod val="75000"/>
            </a:schemeClr>
          </a:solidFill>
          <a:ln>
            <a:solidFill>
              <a:schemeClr val="accent4">
                <a:lumMod val="75000"/>
              </a:schemeClr>
            </a:solidFill>
          </a:ln>
        </p:spPr>
        <p:style>
          <a:lnRef idx="2">
            <a:scrgbClr r="0" g="0" b="0"/>
          </a:lnRef>
          <a:fillRef idx="1">
            <a:scrgbClr r="0" g="0" b="0"/>
          </a:fillRef>
          <a:effectRef idx="0">
            <a:schemeClr val="accent1">
              <a:hueOff val="0"/>
              <a:satOff val="0"/>
              <a:lumOff val="0"/>
              <a:alphaOff val="0"/>
            </a:schemeClr>
          </a:effectRef>
          <a:fontRef idx="minor">
            <a:schemeClr val="lt1"/>
          </a:fontRef>
        </p:style>
        <p:txBody>
          <a:bodyPr spcFirstLastPara="0" vert="horz" wrap="square" lIns="60960" tIns="0" rIns="667651" bIns="0" numCol="1" spcCol="1270" anchor="ctr" anchorCtr="0">
            <a:noAutofit/>
          </a:bodyPr>
          <a:lstStyle/>
          <a:p>
            <a:pPr marL="0" lvl="0" indent="0" algn="l" defTabSz="711200">
              <a:lnSpc>
                <a:spcPct val="90000"/>
              </a:lnSpc>
              <a:spcBef>
                <a:spcPct val="0"/>
              </a:spcBef>
              <a:buNone/>
            </a:pPr>
            <a:r>
              <a:rPr lang="en-US" sz="1500" kern="1200" dirty="0"/>
              <a:t>Evidence generation, learning, and adapting</a:t>
            </a:r>
          </a:p>
        </p:txBody>
      </p:sp>
      <p:pic>
        <p:nvPicPr>
          <p:cNvPr id="17" name="Picture 16">
            <a:extLst>
              <a:ext uri="{FF2B5EF4-FFF2-40B4-BE49-F238E27FC236}">
                <a16:creationId xmlns:a16="http://schemas.microsoft.com/office/drawing/2014/main" id="{DADD18C1-0726-546E-93F8-759D62E3D7A3}"/>
              </a:ext>
            </a:extLst>
          </p:cNvPr>
          <p:cNvPicPr>
            <a:picLocks noChangeAspect="1"/>
          </p:cNvPicPr>
          <p:nvPr/>
        </p:nvPicPr>
        <p:blipFill>
          <a:blip r:embed="rId5">
            <a:duotone>
              <a:schemeClr val="accent4">
                <a:shade val="45000"/>
                <a:satMod val="135000"/>
              </a:schemeClr>
              <a:prstClr val="white"/>
            </a:duotone>
          </a:blip>
          <a:stretch>
            <a:fillRect/>
          </a:stretch>
        </p:blipFill>
        <p:spPr>
          <a:xfrm>
            <a:off x="10741519" y="5517653"/>
            <a:ext cx="1076524" cy="782755"/>
          </a:xfrm>
          <a:prstGeom prst="rect">
            <a:avLst/>
          </a:prstGeom>
        </p:spPr>
      </p:pic>
      <p:sp>
        <p:nvSpPr>
          <p:cNvPr id="18" name="TextBox 17">
            <a:extLst>
              <a:ext uri="{FF2B5EF4-FFF2-40B4-BE49-F238E27FC236}">
                <a16:creationId xmlns:a16="http://schemas.microsoft.com/office/drawing/2014/main" id="{5F504C2E-B72E-29E2-DCE0-ABECA34EB3E9}"/>
              </a:ext>
            </a:extLst>
          </p:cNvPr>
          <p:cNvSpPr txBox="1"/>
          <p:nvPr/>
        </p:nvSpPr>
        <p:spPr>
          <a:xfrm>
            <a:off x="3369866" y="1207128"/>
            <a:ext cx="8448177" cy="369332"/>
          </a:xfrm>
          <a:prstGeom prst="rect">
            <a:avLst/>
          </a:prstGeom>
          <a:solidFill>
            <a:srgbClr val="C00000"/>
          </a:solidFill>
          <a:ln>
            <a:noFill/>
          </a:ln>
        </p:spPr>
        <p:txBody>
          <a:bodyPr wrap="square" rtlCol="0">
            <a:spAutoFit/>
          </a:bodyPr>
          <a:lstStyle/>
          <a:p>
            <a:pPr algn="ctr"/>
            <a:r>
              <a:rPr lang="en-US" i="1" dirty="0">
                <a:solidFill>
                  <a:schemeClr val="bg1"/>
                </a:solidFill>
                <a:latin typeface="Muli" panose="020B0604020202020204" charset="0"/>
              </a:rPr>
              <a:t>Accelerator technical assistance encompasses…</a:t>
            </a:r>
          </a:p>
        </p:txBody>
      </p:sp>
    </p:spTree>
    <p:extLst>
      <p:ext uri="{BB962C8B-B14F-4D97-AF65-F5344CB8AC3E}">
        <p14:creationId xmlns:p14="http://schemas.microsoft.com/office/powerpoint/2010/main" val="42192601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C7892F-5E43-37CD-BDAF-D36ED837538B}"/>
              </a:ext>
            </a:extLst>
          </p:cNvPr>
          <p:cNvSpPr>
            <a:spLocks noGrp="1"/>
          </p:cNvSpPr>
          <p:nvPr>
            <p:ph type="title"/>
          </p:nvPr>
        </p:nvSpPr>
        <p:spPr>
          <a:xfrm>
            <a:off x="246489" y="251254"/>
            <a:ext cx="11699022" cy="872958"/>
          </a:xfrm>
        </p:spPr>
        <p:txBody>
          <a:bodyPr>
            <a:normAutofit fontScale="90000"/>
          </a:bodyPr>
          <a:lstStyle/>
          <a:p>
            <a:r>
              <a:rPr lang="en-US" sz="2800" dirty="0"/>
              <a:t>The Accelerator has partnered with the USAID MCHN Office to strengthen national blood systems and help mitigate maternal mortality from PPH</a:t>
            </a:r>
          </a:p>
        </p:txBody>
      </p:sp>
      <p:sp>
        <p:nvSpPr>
          <p:cNvPr id="3" name="Content Placeholder 2">
            <a:extLst>
              <a:ext uri="{FF2B5EF4-FFF2-40B4-BE49-F238E27FC236}">
                <a16:creationId xmlns:a16="http://schemas.microsoft.com/office/drawing/2014/main" id="{542B6CE2-AD0C-B9B7-456C-93B319354FC8}"/>
              </a:ext>
            </a:extLst>
          </p:cNvPr>
          <p:cNvSpPr>
            <a:spLocks noGrp="1"/>
          </p:cNvSpPr>
          <p:nvPr>
            <p:ph idx="1"/>
          </p:nvPr>
        </p:nvSpPr>
        <p:spPr>
          <a:xfrm>
            <a:off x="246488" y="1371040"/>
            <a:ext cx="5017489" cy="4985310"/>
          </a:xfrm>
        </p:spPr>
        <p:txBody>
          <a:bodyPr>
            <a:normAutofit/>
          </a:bodyPr>
          <a:lstStyle/>
          <a:p>
            <a:pPr marL="0" indent="0">
              <a:buNone/>
            </a:pPr>
            <a:r>
              <a:rPr lang="en-US" sz="1800" i="1" dirty="0"/>
              <a:t>PPH is the major driver of maternal mortality; timely, safe, and effective safe blood transfusion can make the difference between life and death when an obstetric emergency needs to be escalated beyond local/primary and midwife/nurse-led care:</a:t>
            </a:r>
          </a:p>
          <a:p>
            <a:pPr>
              <a:buFont typeface="Wingdings" panose="05000000000000000000" pitchFamily="2" charset="2"/>
              <a:buChar char="v"/>
            </a:pPr>
            <a:r>
              <a:rPr lang="en-US" sz="1800" i="1" dirty="0"/>
              <a:t> The HSS Accelerator is tasked by the USAID Office of Maternal and Child Health &amp; Nutrition to provide system strengthening technical assistance in Liberia, Malawi, and Rwanda to help improve access to blood transfusions;</a:t>
            </a:r>
          </a:p>
          <a:p>
            <a:pPr>
              <a:buFont typeface="Wingdings" panose="05000000000000000000" pitchFamily="2" charset="2"/>
              <a:buChar char="v"/>
            </a:pPr>
            <a:r>
              <a:rPr lang="en-US" sz="1800" i="1" dirty="0"/>
              <a:t>The Accelerator partnered with the Boston Consulting Group to review country blood systems and develop TA scopes of work</a:t>
            </a:r>
          </a:p>
        </p:txBody>
      </p:sp>
      <p:sp>
        <p:nvSpPr>
          <p:cNvPr id="4" name="Footer Placeholder 3">
            <a:extLst>
              <a:ext uri="{FF2B5EF4-FFF2-40B4-BE49-F238E27FC236}">
                <a16:creationId xmlns:a16="http://schemas.microsoft.com/office/drawing/2014/main" id="{77A87069-5692-4805-30C1-23BCC3D58058}"/>
              </a:ext>
            </a:extLst>
          </p:cNvPr>
          <p:cNvSpPr>
            <a:spLocks noGrp="1"/>
          </p:cNvSpPr>
          <p:nvPr>
            <p:ph type="ftr" sz="quarter" idx="4294967295"/>
          </p:nvPr>
        </p:nvSpPr>
        <p:spPr>
          <a:xfrm>
            <a:off x="1615045" y="6356350"/>
            <a:ext cx="6538356" cy="365125"/>
          </a:xfrm>
        </p:spPr>
        <p:txBody>
          <a:bodyPr/>
          <a:lstStyle/>
          <a:p>
            <a:r>
              <a:rPr lang="en-US"/>
              <a:t>Accelerator</a:t>
            </a:r>
          </a:p>
        </p:txBody>
      </p:sp>
      <p:sp>
        <p:nvSpPr>
          <p:cNvPr id="5" name="Slide Number Placeholder 4">
            <a:extLst>
              <a:ext uri="{FF2B5EF4-FFF2-40B4-BE49-F238E27FC236}">
                <a16:creationId xmlns:a16="http://schemas.microsoft.com/office/drawing/2014/main" id="{85B11F92-3341-708F-4B2A-C04562A6D9B2}"/>
              </a:ext>
            </a:extLst>
          </p:cNvPr>
          <p:cNvSpPr>
            <a:spLocks noGrp="1"/>
          </p:cNvSpPr>
          <p:nvPr>
            <p:ph type="sldNum" sz="quarter" idx="4294967295"/>
          </p:nvPr>
        </p:nvSpPr>
        <p:spPr>
          <a:xfrm>
            <a:off x="838200" y="6356350"/>
            <a:ext cx="586839" cy="365125"/>
          </a:xfrm>
        </p:spPr>
        <p:txBody>
          <a:bodyPr/>
          <a:lstStyle/>
          <a:p>
            <a:fld id="{DAE2D3AD-BCBE-BC40-B204-FB6BA614F058}" type="slidenum">
              <a:rPr lang="en-US" smtClean="0"/>
              <a:t>4</a:t>
            </a:fld>
            <a:endParaRPr lang="en-US"/>
          </a:p>
        </p:txBody>
      </p:sp>
      <p:sp>
        <p:nvSpPr>
          <p:cNvPr id="6" name="Content Placeholder 2">
            <a:extLst>
              <a:ext uri="{FF2B5EF4-FFF2-40B4-BE49-F238E27FC236}">
                <a16:creationId xmlns:a16="http://schemas.microsoft.com/office/drawing/2014/main" id="{B8F7E531-59B4-98DD-D719-D934BA153CC4}"/>
              </a:ext>
            </a:extLst>
          </p:cNvPr>
          <p:cNvSpPr txBox="1">
            <a:spLocks/>
          </p:cNvSpPr>
          <p:nvPr/>
        </p:nvSpPr>
        <p:spPr>
          <a:xfrm>
            <a:off x="5631500" y="4481384"/>
            <a:ext cx="6314011" cy="2125362"/>
          </a:xfrm>
          <a:prstGeom prst="rect">
            <a:avLst/>
          </a:prstGeom>
        </p:spPr>
        <p:txBody>
          <a:bodyPr vert="horz" lIns="91440" tIns="45720" rIns="91440" bIns="45720" rtlCol="0">
            <a:noAutofit/>
          </a:bodyPr>
          <a:lstStyle>
            <a:lvl1pPr marL="228600" indent="-228600" algn="l" defTabSz="914400" rtl="0" eaLnBrk="1" latinLnBrk="0" hangingPunct="1">
              <a:lnSpc>
                <a:spcPct val="110000"/>
              </a:lnSpc>
              <a:spcBef>
                <a:spcPts val="1000"/>
              </a:spcBef>
              <a:buFont typeface="Arial" panose="020B0604020202020204" pitchFamily="34" charset="0"/>
              <a:buChar char="•"/>
              <a:defRPr sz="2800" kern="1200">
                <a:solidFill>
                  <a:schemeClr val="tx1">
                    <a:lumMod val="65000"/>
                    <a:lumOff val="35000"/>
                  </a:schemeClr>
                </a:solidFill>
                <a:latin typeface="Muli" pitchFamily="2" charset="77"/>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400" kern="1200">
                <a:solidFill>
                  <a:schemeClr val="tx1">
                    <a:lumMod val="65000"/>
                    <a:lumOff val="35000"/>
                  </a:schemeClr>
                </a:solidFill>
                <a:latin typeface="Muli" pitchFamily="2" charset="77"/>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000" kern="1200">
                <a:solidFill>
                  <a:schemeClr val="tx1">
                    <a:lumMod val="65000"/>
                    <a:lumOff val="35000"/>
                  </a:schemeClr>
                </a:solidFill>
                <a:latin typeface="Muli" pitchFamily="2" charset="77"/>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800" kern="1200">
                <a:solidFill>
                  <a:schemeClr val="tx1">
                    <a:lumMod val="65000"/>
                    <a:lumOff val="35000"/>
                  </a:schemeClr>
                </a:solidFill>
                <a:latin typeface="Muli" pitchFamily="2" charset="77"/>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800" kern="1200">
                <a:solidFill>
                  <a:schemeClr val="tx1">
                    <a:lumMod val="65000"/>
                    <a:lumOff val="35000"/>
                  </a:schemeClr>
                </a:solidFill>
                <a:latin typeface="Muli" pitchFamily="2" charset="77"/>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spcBef>
                <a:spcPts val="0"/>
              </a:spcBef>
              <a:buFont typeface="Arial" panose="020B0604020202020204" pitchFamily="34" charset="0"/>
              <a:buNone/>
            </a:pPr>
            <a:r>
              <a:rPr lang="en-US" sz="1700" i="1" dirty="0"/>
              <a:t>R4D and BCG started with a review of landscape and issues in the national safe blood systems of Liberia, Malawi, and Rwanda, using the </a:t>
            </a:r>
            <a:r>
              <a:rPr lang="en-US" sz="1700" b="1" i="1" dirty="0"/>
              <a:t>USAID Safe Blood Starter Kit</a:t>
            </a:r>
            <a:r>
              <a:rPr lang="en-US" sz="1700" i="1" dirty="0"/>
              <a:t> tool:</a:t>
            </a:r>
          </a:p>
          <a:p>
            <a:pPr>
              <a:spcBef>
                <a:spcPts val="600"/>
              </a:spcBef>
            </a:pPr>
            <a:r>
              <a:rPr lang="en-US" sz="1700" i="1" dirty="0"/>
              <a:t>Co-developed a detailed view of challenges and barriers, identifying the </a:t>
            </a:r>
            <a:r>
              <a:rPr lang="en-US" sz="1700" b="1" i="1" dirty="0"/>
              <a:t>highest priority problems </a:t>
            </a:r>
            <a:r>
              <a:rPr lang="en-US" sz="1700" i="1" dirty="0"/>
              <a:t>with stakeholders;</a:t>
            </a:r>
          </a:p>
          <a:p>
            <a:pPr>
              <a:spcBef>
                <a:spcPts val="600"/>
              </a:spcBef>
            </a:pPr>
            <a:r>
              <a:rPr lang="en-US" sz="1700" i="1" dirty="0"/>
              <a:t>Co-created </a:t>
            </a:r>
            <a:r>
              <a:rPr lang="en-US" sz="1700" b="1" i="1" dirty="0"/>
              <a:t>priority solutions </a:t>
            </a:r>
            <a:r>
              <a:rPr lang="en-US" sz="1700" i="1" dirty="0"/>
              <a:t>to serve as basis for technical assistance scopes of work</a:t>
            </a:r>
          </a:p>
        </p:txBody>
      </p:sp>
      <p:pic>
        <p:nvPicPr>
          <p:cNvPr id="8" name="Picture 7" descr="A screenshot of a computer program&#10;&#10;Description automatically generated">
            <a:extLst>
              <a:ext uri="{FF2B5EF4-FFF2-40B4-BE49-F238E27FC236}">
                <a16:creationId xmlns:a16="http://schemas.microsoft.com/office/drawing/2014/main" id="{800BE8D5-06CD-2959-0D22-CCDFC574419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31501" y="1343791"/>
            <a:ext cx="6314010" cy="3073052"/>
          </a:xfrm>
          <a:prstGeom prst="rect">
            <a:avLst/>
          </a:prstGeom>
          <a:ln w="6350">
            <a:solidFill>
              <a:schemeClr val="tx1"/>
            </a:solidFill>
          </a:ln>
        </p:spPr>
      </p:pic>
      <p:cxnSp>
        <p:nvCxnSpPr>
          <p:cNvPr id="10" name="Straight Connector 9">
            <a:extLst>
              <a:ext uri="{FF2B5EF4-FFF2-40B4-BE49-F238E27FC236}">
                <a16:creationId xmlns:a16="http://schemas.microsoft.com/office/drawing/2014/main" id="{AF6AFAEB-6E4B-9356-9147-49896C14C469}"/>
              </a:ext>
            </a:extLst>
          </p:cNvPr>
          <p:cNvCxnSpPr/>
          <p:nvPr/>
        </p:nvCxnSpPr>
        <p:spPr>
          <a:xfrm>
            <a:off x="5371070" y="1371040"/>
            <a:ext cx="0" cy="5120376"/>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180791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Object 6" hidden="1">
            <a:extLst>
              <a:ext uri="{FF2B5EF4-FFF2-40B4-BE49-F238E27FC236}">
                <a16:creationId xmlns:a16="http://schemas.microsoft.com/office/drawing/2014/main" id="{B8963BBD-72FC-9387-1C34-2141C8F3AB5E}"/>
              </a:ext>
            </a:extLst>
          </p:cNvPr>
          <p:cNvGraphicFramePr>
            <a:graphicFrameLocks noChangeAspect="1"/>
          </p:cNvGraphicFramePr>
          <p:nvPr>
            <p:custDataLst>
              <p:tags r:id="rId1"/>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name="think-cell Slide" r:id="rId27" imgW="404" imgH="405" progId="TCLayout.ActiveDocument.1">
                  <p:embed/>
                </p:oleObj>
              </mc:Choice>
              <mc:Fallback>
                <p:oleObj name="think-cell Slide" r:id="rId27" imgW="404" imgH="405" progId="TCLayout.ActiveDocument.1">
                  <p:embed/>
                  <p:pic>
                    <p:nvPicPr>
                      <p:cNvPr id="7" name="Object 6" hidden="1">
                        <a:extLst>
                          <a:ext uri="{FF2B5EF4-FFF2-40B4-BE49-F238E27FC236}">
                            <a16:creationId xmlns:a16="http://schemas.microsoft.com/office/drawing/2014/main" id="{B8963BBD-72FC-9387-1C34-2141C8F3AB5E}"/>
                          </a:ext>
                        </a:extLst>
                      </p:cNvPr>
                      <p:cNvPicPr/>
                      <p:nvPr/>
                    </p:nvPicPr>
                    <p:blipFill>
                      <a:blip r:embed="rId28"/>
                      <a:stretch>
                        <a:fillRect/>
                      </a:stretch>
                    </p:blipFill>
                    <p:spPr>
                      <a:xfrm>
                        <a:off x="1588" y="1588"/>
                        <a:ext cx="1588" cy="1588"/>
                      </a:xfrm>
                      <a:prstGeom prst="rect">
                        <a:avLst/>
                      </a:prstGeom>
                    </p:spPr>
                  </p:pic>
                </p:oleObj>
              </mc:Fallback>
            </mc:AlternateContent>
          </a:graphicData>
        </a:graphic>
      </p:graphicFrame>
      <p:sp>
        <p:nvSpPr>
          <p:cNvPr id="5" name="Title 4">
            <a:extLst>
              <a:ext uri="{FF2B5EF4-FFF2-40B4-BE49-F238E27FC236}">
                <a16:creationId xmlns:a16="http://schemas.microsoft.com/office/drawing/2014/main" id="{240B26FF-0D08-A3E4-F4FB-FF883269E54D}"/>
              </a:ext>
            </a:extLst>
          </p:cNvPr>
          <p:cNvSpPr>
            <a:spLocks noGrp="1"/>
          </p:cNvSpPr>
          <p:nvPr>
            <p:ph type="title"/>
          </p:nvPr>
        </p:nvSpPr>
        <p:spPr>
          <a:xfrm>
            <a:off x="544979" y="269746"/>
            <a:ext cx="10875876" cy="1325563"/>
          </a:xfrm>
        </p:spPr>
        <p:txBody>
          <a:bodyPr vert="horz">
            <a:noAutofit/>
          </a:bodyPr>
          <a:lstStyle/>
          <a:p>
            <a:r>
              <a:rPr lang="en-US" sz="2400"/>
              <a:t>The Accelerator co-facilitated application of the USAID’s SBSK in 3 countries in 2022 to assess their blood systems, and identified unique contexts and challenges in each</a:t>
            </a:r>
          </a:p>
        </p:txBody>
      </p:sp>
      <p:sp>
        <p:nvSpPr>
          <p:cNvPr id="4" name="Slide Number Placeholder 3">
            <a:extLst>
              <a:ext uri="{FF2B5EF4-FFF2-40B4-BE49-F238E27FC236}">
                <a16:creationId xmlns:a16="http://schemas.microsoft.com/office/drawing/2014/main" id="{C0C7DF80-A9EB-A337-BD31-6C1D2CAA6BE9}"/>
              </a:ext>
            </a:extLst>
          </p:cNvPr>
          <p:cNvSpPr>
            <a:spLocks noGrp="1"/>
          </p:cNvSpPr>
          <p:nvPr>
            <p:ph type="sldNum" idx="12"/>
          </p:nvPr>
        </p:nvSpPr>
        <p:spPr/>
        <p:txBody>
          <a:bodyPr/>
          <a:lstStyle/>
          <a:p>
            <a:pPr marL="0" lvl="0" indent="0" algn="l" rtl="0">
              <a:spcBef>
                <a:spcPts val="0"/>
              </a:spcBef>
              <a:spcAft>
                <a:spcPts val="0"/>
              </a:spcAft>
              <a:buNone/>
            </a:pPr>
            <a:fld id="{00000000-1234-1234-1234-123412341234}" type="slidenum">
              <a:rPr lang="en-US" smtClean="0"/>
              <a:t>5</a:t>
            </a:fld>
            <a:endParaRPr lang="en-US"/>
          </a:p>
        </p:txBody>
      </p:sp>
      <p:sp>
        <p:nvSpPr>
          <p:cNvPr id="40" name="TextBox 39">
            <a:extLst>
              <a:ext uri="{FF2B5EF4-FFF2-40B4-BE49-F238E27FC236}">
                <a16:creationId xmlns:a16="http://schemas.microsoft.com/office/drawing/2014/main" id="{5899885B-1663-D5EA-78A2-05B1255D7C6C}"/>
              </a:ext>
            </a:extLst>
          </p:cNvPr>
          <p:cNvSpPr txBox="1"/>
          <p:nvPr/>
        </p:nvSpPr>
        <p:spPr>
          <a:xfrm>
            <a:off x="544979" y="1599562"/>
            <a:ext cx="1574193" cy="369332"/>
          </a:xfrm>
          <a:prstGeom prst="rect">
            <a:avLst/>
          </a:prstGeom>
          <a:noFill/>
        </p:spPr>
        <p:txBody>
          <a:bodyPr wrap="square" rtlCol="0">
            <a:spAutoFit/>
          </a:bodyPr>
          <a:lstStyle/>
          <a:p>
            <a:r>
              <a:rPr lang="en-US" sz="1800" b="1">
                <a:solidFill>
                  <a:schemeClr val="accent1"/>
                </a:solidFill>
              </a:rPr>
              <a:t>Liberia</a:t>
            </a:r>
          </a:p>
        </p:txBody>
      </p:sp>
      <p:sp>
        <p:nvSpPr>
          <p:cNvPr id="41" name="TextBox 40">
            <a:extLst>
              <a:ext uri="{FF2B5EF4-FFF2-40B4-BE49-F238E27FC236}">
                <a16:creationId xmlns:a16="http://schemas.microsoft.com/office/drawing/2014/main" id="{4248BD58-F0E7-363C-E635-B0D8FEBCB2F2}"/>
              </a:ext>
            </a:extLst>
          </p:cNvPr>
          <p:cNvSpPr txBox="1"/>
          <p:nvPr/>
        </p:nvSpPr>
        <p:spPr>
          <a:xfrm>
            <a:off x="4307635" y="1599562"/>
            <a:ext cx="1574193" cy="369332"/>
          </a:xfrm>
          <a:prstGeom prst="rect">
            <a:avLst/>
          </a:prstGeom>
          <a:noFill/>
        </p:spPr>
        <p:txBody>
          <a:bodyPr wrap="square" rtlCol="0">
            <a:spAutoFit/>
          </a:bodyPr>
          <a:lstStyle/>
          <a:p>
            <a:r>
              <a:rPr lang="en-US" sz="1800" b="1">
                <a:solidFill>
                  <a:schemeClr val="accent1"/>
                </a:solidFill>
              </a:rPr>
              <a:t>Malawi</a:t>
            </a:r>
          </a:p>
        </p:txBody>
      </p:sp>
      <p:sp>
        <p:nvSpPr>
          <p:cNvPr id="42" name="TextBox 41">
            <a:extLst>
              <a:ext uri="{FF2B5EF4-FFF2-40B4-BE49-F238E27FC236}">
                <a16:creationId xmlns:a16="http://schemas.microsoft.com/office/drawing/2014/main" id="{A46F252C-165C-B3E2-5D68-286A805119E8}"/>
              </a:ext>
            </a:extLst>
          </p:cNvPr>
          <p:cNvSpPr txBox="1"/>
          <p:nvPr/>
        </p:nvSpPr>
        <p:spPr>
          <a:xfrm>
            <a:off x="8199980" y="1586133"/>
            <a:ext cx="1574193" cy="369332"/>
          </a:xfrm>
          <a:prstGeom prst="rect">
            <a:avLst/>
          </a:prstGeom>
          <a:noFill/>
        </p:spPr>
        <p:txBody>
          <a:bodyPr wrap="square" rtlCol="0">
            <a:spAutoFit/>
          </a:bodyPr>
          <a:lstStyle/>
          <a:p>
            <a:r>
              <a:rPr lang="en-US" sz="1800" b="1">
                <a:solidFill>
                  <a:schemeClr val="accent1"/>
                </a:solidFill>
              </a:rPr>
              <a:t>Rwanda</a:t>
            </a:r>
          </a:p>
        </p:txBody>
      </p:sp>
      <p:cxnSp>
        <p:nvCxnSpPr>
          <p:cNvPr id="95" name="Straight Connector 94">
            <a:extLst>
              <a:ext uri="{FF2B5EF4-FFF2-40B4-BE49-F238E27FC236}">
                <a16:creationId xmlns:a16="http://schemas.microsoft.com/office/drawing/2014/main" id="{AFAF8029-B6CF-B32C-92E7-8E2AB7947A63}"/>
              </a:ext>
            </a:extLst>
          </p:cNvPr>
          <p:cNvCxnSpPr/>
          <p:nvPr/>
        </p:nvCxnSpPr>
        <p:spPr>
          <a:xfrm>
            <a:off x="4133088" y="1695771"/>
            <a:ext cx="0" cy="4297680"/>
          </a:xfrm>
          <a:prstGeom prst="line">
            <a:avLst/>
          </a:prstGeom>
          <a:ln>
            <a:prstDash val="lgDash"/>
          </a:ln>
        </p:spPr>
        <p:style>
          <a:lnRef idx="1">
            <a:schemeClr val="accent1"/>
          </a:lnRef>
          <a:fillRef idx="0">
            <a:schemeClr val="accent1"/>
          </a:fillRef>
          <a:effectRef idx="0">
            <a:schemeClr val="accent1"/>
          </a:effectRef>
          <a:fontRef idx="minor">
            <a:schemeClr val="tx1"/>
          </a:fontRef>
        </p:style>
      </p:cxnSp>
      <p:cxnSp>
        <p:nvCxnSpPr>
          <p:cNvPr id="96" name="Straight Connector 95">
            <a:extLst>
              <a:ext uri="{FF2B5EF4-FFF2-40B4-BE49-F238E27FC236}">
                <a16:creationId xmlns:a16="http://schemas.microsoft.com/office/drawing/2014/main" id="{3D2695A3-A25D-DCBF-5FEF-FDCB98B663D6}"/>
              </a:ext>
            </a:extLst>
          </p:cNvPr>
          <p:cNvCxnSpPr/>
          <p:nvPr/>
        </p:nvCxnSpPr>
        <p:spPr>
          <a:xfrm>
            <a:off x="7989570" y="1675770"/>
            <a:ext cx="0" cy="4297680"/>
          </a:xfrm>
          <a:prstGeom prst="line">
            <a:avLst/>
          </a:prstGeom>
          <a:ln>
            <a:prstDash val="lgDash"/>
          </a:ln>
        </p:spPr>
        <p:style>
          <a:lnRef idx="1">
            <a:schemeClr val="accent1"/>
          </a:lnRef>
          <a:fillRef idx="0">
            <a:schemeClr val="accent1"/>
          </a:fillRef>
          <a:effectRef idx="0">
            <a:schemeClr val="accent1"/>
          </a:effectRef>
          <a:fontRef idx="minor">
            <a:schemeClr val="tx1"/>
          </a:fontRef>
        </p:style>
      </p:cxnSp>
      <p:sp>
        <p:nvSpPr>
          <p:cNvPr id="97" name="TextBox 96">
            <a:extLst>
              <a:ext uri="{FF2B5EF4-FFF2-40B4-BE49-F238E27FC236}">
                <a16:creationId xmlns:a16="http://schemas.microsoft.com/office/drawing/2014/main" id="{D8AC529B-D556-404F-2321-D56D47E0773A}"/>
              </a:ext>
            </a:extLst>
          </p:cNvPr>
          <p:cNvSpPr txBox="1"/>
          <p:nvPr/>
        </p:nvSpPr>
        <p:spPr>
          <a:xfrm>
            <a:off x="553529" y="1908185"/>
            <a:ext cx="3265098" cy="3046988"/>
          </a:xfrm>
          <a:prstGeom prst="rect">
            <a:avLst/>
          </a:prstGeom>
          <a:noFill/>
        </p:spPr>
        <p:txBody>
          <a:bodyPr wrap="square" rtlCol="0">
            <a:spAutoFit/>
          </a:bodyPr>
          <a:lstStyle/>
          <a:p>
            <a:r>
              <a:rPr lang="en-US" sz="1400" dirty="0"/>
              <a:t>Two parallel blood systems, </a:t>
            </a:r>
          </a:p>
          <a:p>
            <a:pPr marL="342900" indent="-342900">
              <a:spcBef>
                <a:spcPts val="600"/>
              </a:spcBef>
              <a:buFont typeface="+mj-lt"/>
              <a:buAutoNum type="arabicPeriod"/>
            </a:pPr>
            <a:r>
              <a:rPr lang="en-US" sz="1400" i="1" u="sng" dirty="0"/>
              <a:t>Central</a:t>
            </a:r>
            <a:r>
              <a:rPr lang="en-US" sz="1400" dirty="0"/>
              <a:t> system through National Blood Safety Program (NBSP) dependent on volunteer nonpaid donors; faces severe resource constraints, and as a result collects less than 5% of national blood demand and only reaches 6/13 counties</a:t>
            </a:r>
          </a:p>
          <a:p>
            <a:pPr marL="342900" indent="-342900">
              <a:spcBef>
                <a:spcPts val="600"/>
              </a:spcBef>
              <a:buFont typeface="+mj-lt"/>
              <a:buAutoNum type="arabicPeriod"/>
            </a:pPr>
            <a:r>
              <a:rPr lang="en-US" sz="1400" i="1" u="sng" dirty="0"/>
              <a:t>Decentralized</a:t>
            </a:r>
            <a:r>
              <a:rPr lang="en-US" sz="1400" dirty="0"/>
              <a:t> hospital-based blood banks dependent on family and paid donations; provides +95% of national blood demand, but quality concerns</a:t>
            </a:r>
          </a:p>
        </p:txBody>
      </p:sp>
      <p:sp>
        <p:nvSpPr>
          <p:cNvPr id="119" name="TextBox 118">
            <a:extLst>
              <a:ext uri="{FF2B5EF4-FFF2-40B4-BE49-F238E27FC236}">
                <a16:creationId xmlns:a16="http://schemas.microsoft.com/office/drawing/2014/main" id="{40D653C2-408D-B28C-884C-889A0A8063E4}"/>
              </a:ext>
            </a:extLst>
          </p:cNvPr>
          <p:cNvSpPr txBox="1"/>
          <p:nvPr/>
        </p:nvSpPr>
        <p:spPr>
          <a:xfrm>
            <a:off x="4292614" y="1908185"/>
            <a:ext cx="3591752" cy="3554819"/>
          </a:xfrm>
          <a:prstGeom prst="rect">
            <a:avLst/>
          </a:prstGeom>
          <a:noFill/>
        </p:spPr>
        <p:txBody>
          <a:bodyPr wrap="square" rtlCol="0">
            <a:spAutoFit/>
          </a:bodyPr>
          <a:lstStyle/>
          <a:p>
            <a:r>
              <a:rPr lang="en-US" sz="1400"/>
              <a:t>The Malawi Blood Transfusion Services (MBTS) collects and provides safe blood to health facilities as a </a:t>
            </a:r>
            <a:r>
              <a:rPr lang="en-US" sz="1400" i="1" u="sng"/>
              <a:t>semi-autonomous trust </a:t>
            </a:r>
            <a:r>
              <a:rPr lang="en-US" sz="1400"/>
              <a:t>affiliated with the MOH</a:t>
            </a:r>
          </a:p>
          <a:p>
            <a:pPr marL="285750" indent="-285750">
              <a:spcBef>
                <a:spcPts val="600"/>
              </a:spcBef>
              <a:buFont typeface="Arial" panose="020B0604020202020204" pitchFamily="34" charset="0"/>
              <a:buChar char="•"/>
            </a:pPr>
            <a:r>
              <a:rPr lang="en-US" sz="1400"/>
              <a:t>Meets an estimated 85% of national blood demand</a:t>
            </a:r>
          </a:p>
          <a:p>
            <a:pPr marL="285750" indent="-285750">
              <a:spcBef>
                <a:spcPts val="600"/>
              </a:spcBef>
              <a:buFont typeface="Arial" panose="020B0604020202020204" pitchFamily="34" charset="0"/>
              <a:buChar char="•"/>
            </a:pPr>
            <a:r>
              <a:rPr lang="en-US" sz="1400" i="1" u="sng"/>
              <a:t>“Donor-to-door” </a:t>
            </a:r>
            <a:r>
              <a:rPr lang="en-US" sz="1400"/>
              <a:t>mandate: collects and processes blood and blood products for facilities, but does not oversee facility-level management and use, leading to quality challenges.</a:t>
            </a:r>
          </a:p>
          <a:p>
            <a:pPr marL="285750" indent="-285750">
              <a:spcBef>
                <a:spcPts val="600"/>
              </a:spcBef>
              <a:buFont typeface="Arial" panose="020B0604020202020204" pitchFamily="34" charset="0"/>
              <a:buChar char="•"/>
            </a:pPr>
            <a:r>
              <a:rPr lang="en-US" sz="1400"/>
              <a:t>Relies on ‘cost recovery’ and Global Fund support to fund operations and procure supplies, leading to persistent arrears and funding gaps.</a:t>
            </a:r>
          </a:p>
        </p:txBody>
      </p:sp>
      <p:sp>
        <p:nvSpPr>
          <p:cNvPr id="120" name="TextBox 119">
            <a:extLst>
              <a:ext uri="{FF2B5EF4-FFF2-40B4-BE49-F238E27FC236}">
                <a16:creationId xmlns:a16="http://schemas.microsoft.com/office/drawing/2014/main" id="{7E0E4966-8D24-3493-D85B-B5A085DB61A0}"/>
              </a:ext>
            </a:extLst>
          </p:cNvPr>
          <p:cNvSpPr txBox="1"/>
          <p:nvPr/>
        </p:nvSpPr>
        <p:spPr>
          <a:xfrm>
            <a:off x="8194053" y="1908185"/>
            <a:ext cx="3591752" cy="2400657"/>
          </a:xfrm>
          <a:prstGeom prst="rect">
            <a:avLst/>
          </a:prstGeom>
          <a:noFill/>
        </p:spPr>
        <p:txBody>
          <a:bodyPr wrap="square" lIns="91440" tIns="45720" rIns="91440" bIns="45720" rtlCol="0" anchor="t">
            <a:spAutoFit/>
          </a:bodyPr>
          <a:lstStyle/>
          <a:p>
            <a:r>
              <a:rPr lang="en-US" sz="1400"/>
              <a:t>Blood Transfusion Division (BTD) is mandated to provide safe, effective and adequate blood through a </a:t>
            </a:r>
            <a:r>
              <a:rPr lang="en-US" sz="1400" i="1" u="sng"/>
              <a:t>central</a:t>
            </a:r>
            <a:r>
              <a:rPr lang="en-US" sz="1400"/>
              <a:t> system. </a:t>
            </a:r>
          </a:p>
          <a:p>
            <a:pPr marL="285750" indent="-285750">
              <a:spcBef>
                <a:spcPts val="600"/>
              </a:spcBef>
              <a:buFont typeface="Arial" panose="020B0604020202020204" pitchFamily="34" charset="0"/>
              <a:buChar char="•"/>
            </a:pPr>
            <a:r>
              <a:rPr lang="en-US" sz="1400"/>
              <a:t>BTD comprises -  5 Regional Centers for Blood Transfusion (RCBT) and 1 Bio-Banking Unit (BBU). </a:t>
            </a:r>
          </a:p>
          <a:p>
            <a:pPr marL="285750" indent="-285750">
              <a:spcBef>
                <a:spcPts val="600"/>
              </a:spcBef>
              <a:buChar char="•"/>
            </a:pPr>
            <a:r>
              <a:rPr lang="en-US" sz="1400"/>
              <a:t>BTD collected blood from 5 fixed and 662 mobile collection sites countrywide and serves 88 transfusing public and private health facilities.</a:t>
            </a:r>
          </a:p>
        </p:txBody>
      </p:sp>
      <p:sp>
        <p:nvSpPr>
          <p:cNvPr id="124" name="TextBox 123">
            <a:extLst>
              <a:ext uri="{FF2B5EF4-FFF2-40B4-BE49-F238E27FC236}">
                <a16:creationId xmlns:a16="http://schemas.microsoft.com/office/drawing/2014/main" id="{3FB277F5-E4A4-CA2F-40ED-72D0A815D374}"/>
              </a:ext>
            </a:extLst>
          </p:cNvPr>
          <p:cNvSpPr txBox="1"/>
          <p:nvPr/>
        </p:nvSpPr>
        <p:spPr>
          <a:xfrm rot="16200000">
            <a:off x="-264263" y="5625636"/>
            <a:ext cx="1137778" cy="646331"/>
          </a:xfrm>
          <a:prstGeom prst="rect">
            <a:avLst/>
          </a:prstGeom>
          <a:noFill/>
        </p:spPr>
        <p:txBody>
          <a:bodyPr wrap="square" rtlCol="0">
            <a:spAutoFit/>
          </a:bodyPr>
          <a:lstStyle/>
          <a:p>
            <a:pPr algn="ctr"/>
            <a:r>
              <a:rPr lang="en-US" i="1" dirty="0">
                <a:solidFill>
                  <a:schemeClr val="accent1"/>
                </a:solidFill>
              </a:rPr>
              <a:t>SBSK findings</a:t>
            </a:r>
          </a:p>
        </p:txBody>
      </p:sp>
      <p:grpSp>
        <p:nvGrpSpPr>
          <p:cNvPr id="132" name="Group 131">
            <a:extLst>
              <a:ext uri="{FF2B5EF4-FFF2-40B4-BE49-F238E27FC236}">
                <a16:creationId xmlns:a16="http://schemas.microsoft.com/office/drawing/2014/main" id="{92ED1E31-EC34-D9F9-8DE0-6B8712B70CD5}"/>
              </a:ext>
            </a:extLst>
          </p:cNvPr>
          <p:cNvGrpSpPr/>
          <p:nvPr/>
        </p:nvGrpSpPr>
        <p:grpSpPr>
          <a:xfrm>
            <a:off x="4485623" y="5495945"/>
            <a:ext cx="3125942" cy="913018"/>
            <a:chOff x="4485623" y="4596856"/>
            <a:chExt cx="3125942" cy="913018"/>
          </a:xfrm>
        </p:grpSpPr>
        <p:grpSp>
          <p:nvGrpSpPr>
            <p:cNvPr id="108" name="Group 107">
              <a:extLst>
                <a:ext uri="{FF2B5EF4-FFF2-40B4-BE49-F238E27FC236}">
                  <a16:creationId xmlns:a16="http://schemas.microsoft.com/office/drawing/2014/main" id="{121AAE8B-7AC4-0E59-CC68-0BA9683E5AE6}"/>
                </a:ext>
              </a:extLst>
            </p:cNvPr>
            <p:cNvGrpSpPr/>
            <p:nvPr/>
          </p:nvGrpSpPr>
          <p:grpSpPr>
            <a:xfrm>
              <a:off x="4485623" y="4596856"/>
              <a:ext cx="3125942" cy="864661"/>
              <a:chOff x="108857" y="2193670"/>
              <a:chExt cx="5913654" cy="2024441"/>
            </a:xfrm>
          </p:grpSpPr>
          <p:grpSp>
            <p:nvGrpSpPr>
              <p:cNvPr id="109" name="Group 108">
                <a:extLst>
                  <a:ext uri="{FF2B5EF4-FFF2-40B4-BE49-F238E27FC236}">
                    <a16:creationId xmlns:a16="http://schemas.microsoft.com/office/drawing/2014/main" id="{9E166E57-0160-9C01-CF8D-70C2587A3F77}"/>
                  </a:ext>
                </a:extLst>
              </p:cNvPr>
              <p:cNvGrpSpPr/>
              <p:nvPr/>
            </p:nvGrpSpPr>
            <p:grpSpPr>
              <a:xfrm>
                <a:off x="108857" y="3784081"/>
                <a:ext cx="5913654" cy="434030"/>
                <a:chOff x="781054" y="4115834"/>
                <a:chExt cx="4263065" cy="190174"/>
              </a:xfrm>
            </p:grpSpPr>
            <p:sp>
              <p:nvSpPr>
                <p:cNvPr id="113" name="ee4pHeader1">
                  <a:extLst>
                    <a:ext uri="{FF2B5EF4-FFF2-40B4-BE49-F238E27FC236}">
                      <a16:creationId xmlns:a16="http://schemas.microsoft.com/office/drawing/2014/main" id="{753F7584-137B-5062-DF90-DE41CEF618F9}"/>
                    </a:ext>
                  </a:extLst>
                </p:cNvPr>
                <p:cNvSpPr>
                  <a:spLocks noChangeArrowheads="1"/>
                </p:cNvSpPr>
                <p:nvPr>
                  <p:custDataLst>
                    <p:tags r:id="rId21"/>
                  </p:custDataLst>
                </p:nvPr>
              </p:nvSpPr>
              <p:spPr bwMode="gray">
                <a:xfrm>
                  <a:off x="781054" y="4115834"/>
                  <a:ext cx="847951" cy="190174"/>
                </a:xfrm>
                <a:prstGeom prst="homePlate">
                  <a:avLst>
                    <a:gd name="adj" fmla="val 12004"/>
                  </a:avLst>
                </a:prstGeom>
                <a:solidFill>
                  <a:schemeClr val="accent1"/>
                </a:solidFill>
                <a:ln w="9525" cap="rnd" cmpd="sng" algn="ctr">
                  <a:noFill/>
                  <a:prstDash val="solid"/>
                  <a:round/>
                  <a:headEnd type="none" w="med" len="med"/>
                  <a:tailEnd type="none" w="med" len="med"/>
                </a:ln>
              </p:spPr>
              <p:txBody>
                <a:bodyPr lIns="0" tIns="0" rIns="0" bIns="0" anchor="ctr" anchorCtr="0"/>
                <a:lstStyle/>
                <a:p>
                  <a:pPr algn="ctr" eaLnBrk="0" hangingPunct="0"/>
                  <a:endParaRPr lang="en-US" sz="1100">
                    <a:solidFill>
                      <a:schemeClr val="bg1"/>
                    </a:solidFill>
                    <a:sym typeface="Trebuchet MS" panose="020B0603020202020204" pitchFamily="34" charset="0"/>
                  </a:endParaRPr>
                </a:p>
              </p:txBody>
            </p:sp>
            <p:sp>
              <p:nvSpPr>
                <p:cNvPr id="114" name="ee4pHeader2">
                  <a:extLst>
                    <a:ext uri="{FF2B5EF4-FFF2-40B4-BE49-F238E27FC236}">
                      <a16:creationId xmlns:a16="http://schemas.microsoft.com/office/drawing/2014/main" id="{76380366-6FD4-9D60-3342-F11E8121A200}"/>
                    </a:ext>
                  </a:extLst>
                </p:cNvPr>
                <p:cNvSpPr>
                  <a:spLocks noChangeArrowheads="1"/>
                </p:cNvSpPr>
                <p:nvPr>
                  <p:custDataLst>
                    <p:tags r:id="rId22"/>
                  </p:custDataLst>
                </p:nvPr>
              </p:nvSpPr>
              <p:spPr bwMode="gray">
                <a:xfrm>
                  <a:off x="1634832" y="4115834"/>
                  <a:ext cx="847951" cy="190174"/>
                </a:xfrm>
                <a:prstGeom prst="chevron">
                  <a:avLst>
                    <a:gd name="adj" fmla="val 12004"/>
                  </a:avLst>
                </a:prstGeom>
                <a:solidFill>
                  <a:schemeClr val="accent1"/>
                </a:solidFill>
                <a:ln w="9525" cap="rnd" cmpd="sng" algn="ctr">
                  <a:noFill/>
                  <a:prstDash val="solid"/>
                  <a:round/>
                  <a:headEnd type="none" w="med" len="med"/>
                  <a:tailEnd type="none" w="med" len="med"/>
                </a:ln>
              </p:spPr>
              <p:txBody>
                <a:bodyPr lIns="0" tIns="0" rIns="0" bIns="0" anchor="ctr" anchorCtr="0"/>
                <a:lstStyle/>
                <a:p>
                  <a:pPr algn="ctr" eaLnBrk="0" hangingPunct="0"/>
                  <a:endParaRPr lang="en-US" sz="1100">
                    <a:solidFill>
                      <a:schemeClr val="bg1"/>
                    </a:solidFill>
                    <a:sym typeface="Trebuchet MS" panose="020B0603020202020204" pitchFamily="34" charset="0"/>
                  </a:endParaRPr>
                </a:p>
              </p:txBody>
            </p:sp>
            <p:sp>
              <p:nvSpPr>
                <p:cNvPr id="115" name="ee4pHeader3">
                  <a:extLst>
                    <a:ext uri="{FF2B5EF4-FFF2-40B4-BE49-F238E27FC236}">
                      <a16:creationId xmlns:a16="http://schemas.microsoft.com/office/drawing/2014/main" id="{8F370407-9DAE-493A-16F0-AB1D3FFE14A5}"/>
                    </a:ext>
                  </a:extLst>
                </p:cNvPr>
                <p:cNvSpPr>
                  <a:spLocks noChangeArrowheads="1"/>
                </p:cNvSpPr>
                <p:nvPr>
                  <p:custDataLst>
                    <p:tags r:id="rId23"/>
                  </p:custDataLst>
                </p:nvPr>
              </p:nvSpPr>
              <p:spPr bwMode="gray">
                <a:xfrm>
                  <a:off x="2488611" y="4115834"/>
                  <a:ext cx="847951" cy="190174"/>
                </a:xfrm>
                <a:prstGeom prst="chevron">
                  <a:avLst>
                    <a:gd name="adj" fmla="val 12004"/>
                  </a:avLst>
                </a:prstGeom>
                <a:solidFill>
                  <a:srgbClr val="FFC000"/>
                </a:solidFill>
                <a:ln w="9525" cap="rnd" cmpd="sng" algn="ctr">
                  <a:noFill/>
                  <a:prstDash val="solid"/>
                  <a:round/>
                  <a:headEnd type="none" w="med" len="med"/>
                  <a:tailEnd type="none" w="med" len="med"/>
                </a:ln>
              </p:spPr>
              <p:txBody>
                <a:bodyPr lIns="0" tIns="0" rIns="0" bIns="0" anchor="ctr" anchorCtr="0"/>
                <a:lstStyle/>
                <a:p>
                  <a:pPr algn="ctr" eaLnBrk="0" hangingPunct="0"/>
                  <a:endParaRPr lang="en-US" sz="1100">
                    <a:solidFill>
                      <a:srgbClr val="002F6C"/>
                    </a:solidFill>
                    <a:sym typeface="Trebuchet MS" panose="020B0603020202020204" pitchFamily="34" charset="0"/>
                  </a:endParaRPr>
                </a:p>
              </p:txBody>
            </p:sp>
            <p:sp>
              <p:nvSpPr>
                <p:cNvPr id="116" name="ee4pHeader4">
                  <a:extLst>
                    <a:ext uri="{FF2B5EF4-FFF2-40B4-BE49-F238E27FC236}">
                      <a16:creationId xmlns:a16="http://schemas.microsoft.com/office/drawing/2014/main" id="{34B6EDB2-D085-A050-2612-699759AF01F6}"/>
                    </a:ext>
                  </a:extLst>
                </p:cNvPr>
                <p:cNvSpPr>
                  <a:spLocks noChangeArrowheads="1"/>
                </p:cNvSpPr>
                <p:nvPr>
                  <p:custDataLst>
                    <p:tags r:id="rId24"/>
                  </p:custDataLst>
                </p:nvPr>
              </p:nvSpPr>
              <p:spPr bwMode="gray">
                <a:xfrm>
                  <a:off x="3342389" y="4115834"/>
                  <a:ext cx="847951" cy="190174"/>
                </a:xfrm>
                <a:prstGeom prst="chevron">
                  <a:avLst>
                    <a:gd name="adj" fmla="val 12004"/>
                  </a:avLst>
                </a:prstGeom>
                <a:solidFill>
                  <a:srgbClr val="FFC000"/>
                </a:solidFill>
                <a:ln w="9525" cap="rnd" cmpd="sng" algn="ctr">
                  <a:noFill/>
                  <a:prstDash val="solid"/>
                  <a:round/>
                  <a:headEnd type="none" w="med" len="med"/>
                  <a:tailEnd type="none" w="med" len="med"/>
                </a:ln>
              </p:spPr>
              <p:txBody>
                <a:bodyPr lIns="0" tIns="0" rIns="0" bIns="0" anchor="ctr" anchorCtr="0"/>
                <a:lstStyle/>
                <a:p>
                  <a:pPr algn="ctr" eaLnBrk="0" hangingPunct="0"/>
                  <a:endParaRPr lang="en-US" sz="1100">
                    <a:solidFill>
                      <a:schemeClr val="bg1"/>
                    </a:solidFill>
                    <a:sym typeface="Trebuchet MS" panose="020B0603020202020204" pitchFamily="34" charset="0"/>
                  </a:endParaRPr>
                </a:p>
              </p:txBody>
            </p:sp>
            <p:sp>
              <p:nvSpPr>
                <p:cNvPr id="117" name="ee4pHeader5">
                  <a:extLst>
                    <a:ext uri="{FF2B5EF4-FFF2-40B4-BE49-F238E27FC236}">
                      <a16:creationId xmlns:a16="http://schemas.microsoft.com/office/drawing/2014/main" id="{73B683FD-57DD-E788-E6BE-D36FBADFC44A}"/>
                    </a:ext>
                  </a:extLst>
                </p:cNvPr>
                <p:cNvSpPr>
                  <a:spLocks noChangeArrowheads="1"/>
                </p:cNvSpPr>
                <p:nvPr>
                  <p:custDataLst>
                    <p:tags r:id="rId25"/>
                  </p:custDataLst>
                </p:nvPr>
              </p:nvSpPr>
              <p:spPr bwMode="gray">
                <a:xfrm>
                  <a:off x="4196168" y="4115834"/>
                  <a:ext cx="847951" cy="190174"/>
                </a:xfrm>
                <a:prstGeom prst="chevron">
                  <a:avLst>
                    <a:gd name="adj" fmla="val 12004"/>
                  </a:avLst>
                </a:prstGeom>
                <a:solidFill>
                  <a:srgbClr val="FFC000"/>
                </a:solidFill>
                <a:ln w="9525" cap="rnd" cmpd="sng" algn="ctr">
                  <a:noFill/>
                  <a:prstDash val="solid"/>
                  <a:round/>
                  <a:headEnd type="none" w="med" len="med"/>
                  <a:tailEnd type="none" w="med" len="med"/>
                </a:ln>
              </p:spPr>
              <p:txBody>
                <a:bodyPr lIns="0" tIns="0" rIns="0" bIns="0" anchor="ctr" anchorCtr="0"/>
                <a:lstStyle/>
                <a:p>
                  <a:pPr algn="ctr" eaLnBrk="0" hangingPunct="0"/>
                  <a:endParaRPr lang="en-US" sz="1100">
                    <a:solidFill>
                      <a:srgbClr val="002F6C"/>
                    </a:solidFill>
                    <a:sym typeface="Trebuchet MS" panose="020B0603020202020204" pitchFamily="34" charset="0"/>
                  </a:endParaRPr>
                </a:p>
              </p:txBody>
            </p:sp>
          </p:grpSp>
          <p:sp>
            <p:nvSpPr>
              <p:cNvPr id="110" name="ee4pHeader1">
                <a:extLst>
                  <a:ext uri="{FF2B5EF4-FFF2-40B4-BE49-F238E27FC236}">
                    <a16:creationId xmlns:a16="http://schemas.microsoft.com/office/drawing/2014/main" id="{F34CDFE3-BF9D-0D97-3050-E763AA459C98}"/>
                  </a:ext>
                </a:extLst>
              </p:cNvPr>
              <p:cNvSpPr>
                <a:spLocks noChangeArrowheads="1"/>
              </p:cNvSpPr>
              <p:nvPr>
                <p:custDataLst>
                  <p:tags r:id="rId18"/>
                </p:custDataLst>
              </p:nvPr>
            </p:nvSpPr>
            <p:spPr bwMode="gray">
              <a:xfrm>
                <a:off x="108858" y="2193670"/>
                <a:ext cx="5913653" cy="434030"/>
              </a:xfrm>
              <a:prstGeom prst="homePlate">
                <a:avLst>
                  <a:gd name="adj" fmla="val 12004"/>
                </a:avLst>
              </a:prstGeom>
              <a:solidFill>
                <a:srgbClr val="FFC000"/>
              </a:solidFill>
              <a:ln w="9525" cap="rnd" cmpd="sng" algn="ctr">
                <a:noFill/>
                <a:prstDash val="solid"/>
                <a:round/>
                <a:headEnd type="none" w="med" len="med"/>
                <a:tailEnd type="none" w="med" len="med"/>
              </a:ln>
            </p:spPr>
            <p:txBody>
              <a:bodyPr lIns="18000" tIns="18000" rIns="18000" bIns="18000" anchor="ctr" anchorCtr="0"/>
              <a:lstStyle/>
              <a:p>
                <a:pPr algn="ctr" eaLnBrk="0" hangingPunct="0"/>
                <a:r>
                  <a:rPr lang="en-US" sz="1200" b="1">
                    <a:solidFill>
                      <a:schemeClr val="bg1"/>
                    </a:solidFill>
                    <a:sym typeface="Trebuchet MS" panose="020B0603020202020204" pitchFamily="34" charset="0"/>
                  </a:rPr>
                  <a:t>Regulations and policy</a:t>
                </a:r>
              </a:p>
            </p:txBody>
          </p:sp>
          <p:sp>
            <p:nvSpPr>
              <p:cNvPr id="111" name="ee4pHeader1">
                <a:extLst>
                  <a:ext uri="{FF2B5EF4-FFF2-40B4-BE49-F238E27FC236}">
                    <a16:creationId xmlns:a16="http://schemas.microsoft.com/office/drawing/2014/main" id="{E717849A-7F05-1C25-B291-12C2066F343F}"/>
                  </a:ext>
                </a:extLst>
              </p:cNvPr>
              <p:cNvSpPr>
                <a:spLocks noChangeArrowheads="1"/>
              </p:cNvSpPr>
              <p:nvPr>
                <p:custDataLst>
                  <p:tags r:id="rId19"/>
                </p:custDataLst>
              </p:nvPr>
            </p:nvSpPr>
            <p:spPr bwMode="gray">
              <a:xfrm>
                <a:off x="108858" y="2723809"/>
                <a:ext cx="5913653" cy="434030"/>
              </a:xfrm>
              <a:prstGeom prst="homePlate">
                <a:avLst>
                  <a:gd name="adj" fmla="val 12004"/>
                </a:avLst>
              </a:prstGeom>
              <a:solidFill>
                <a:srgbClr val="FFC000"/>
              </a:solidFill>
              <a:ln w="9525" cap="rnd" cmpd="sng" algn="ctr">
                <a:noFill/>
                <a:prstDash val="solid"/>
                <a:round/>
                <a:headEnd type="none" w="med" len="med"/>
                <a:tailEnd type="none" w="med" len="med"/>
              </a:ln>
            </p:spPr>
            <p:txBody>
              <a:bodyPr lIns="18000" tIns="18000" rIns="18000" bIns="18000" anchor="ctr" anchorCtr="0"/>
              <a:lstStyle/>
              <a:p>
                <a:pPr algn="ctr" eaLnBrk="0" hangingPunct="0"/>
                <a:r>
                  <a:rPr lang="en-US" sz="1200" b="1">
                    <a:solidFill>
                      <a:schemeClr val="bg1"/>
                    </a:solidFill>
                    <a:sym typeface="Trebuchet MS" panose="020B0603020202020204" pitchFamily="34" charset="0"/>
                  </a:rPr>
                  <a:t>Hemovigilance and quality assurance </a:t>
                </a:r>
              </a:p>
            </p:txBody>
          </p:sp>
          <p:sp>
            <p:nvSpPr>
              <p:cNvPr id="112" name="ee4pHeader1">
                <a:extLst>
                  <a:ext uri="{FF2B5EF4-FFF2-40B4-BE49-F238E27FC236}">
                    <a16:creationId xmlns:a16="http://schemas.microsoft.com/office/drawing/2014/main" id="{CDAD47BD-9BDF-13D3-9297-0077BD94C92D}"/>
                  </a:ext>
                </a:extLst>
              </p:cNvPr>
              <p:cNvSpPr>
                <a:spLocks noChangeArrowheads="1"/>
              </p:cNvSpPr>
              <p:nvPr>
                <p:custDataLst>
                  <p:tags r:id="rId20"/>
                </p:custDataLst>
              </p:nvPr>
            </p:nvSpPr>
            <p:spPr bwMode="gray">
              <a:xfrm>
                <a:off x="108858" y="3253948"/>
                <a:ext cx="5913653" cy="434030"/>
              </a:xfrm>
              <a:prstGeom prst="homePlate">
                <a:avLst>
                  <a:gd name="adj" fmla="val 12004"/>
                </a:avLst>
              </a:prstGeom>
              <a:solidFill>
                <a:schemeClr val="accent2"/>
              </a:solidFill>
              <a:ln w="9525" cap="rnd" cmpd="sng" algn="ctr">
                <a:noFill/>
                <a:prstDash val="solid"/>
                <a:round/>
                <a:headEnd type="none" w="med" len="med"/>
                <a:tailEnd type="none" w="med" len="med"/>
              </a:ln>
            </p:spPr>
            <p:txBody>
              <a:bodyPr lIns="18000" tIns="18000" rIns="18000" bIns="18000" anchor="ctr" anchorCtr="0"/>
              <a:lstStyle/>
              <a:p>
                <a:pPr algn="ctr" eaLnBrk="0" hangingPunct="0"/>
                <a:r>
                  <a:rPr lang="en-US" sz="1200" b="1">
                    <a:solidFill>
                      <a:srgbClr val="FFFFFF"/>
                    </a:solidFill>
                    <a:sym typeface="Trebuchet MS" panose="020B0603020202020204" pitchFamily="34" charset="0"/>
                  </a:rPr>
                  <a:t>Funding and staffing </a:t>
                </a:r>
              </a:p>
            </p:txBody>
          </p:sp>
        </p:grpSp>
        <p:sp>
          <p:nvSpPr>
            <p:cNvPr id="130" name="TextBox 129">
              <a:extLst>
                <a:ext uri="{FF2B5EF4-FFF2-40B4-BE49-F238E27FC236}">
                  <a16:creationId xmlns:a16="http://schemas.microsoft.com/office/drawing/2014/main" id="{372FCCC2-B70F-6740-408A-E5CAA50315B0}"/>
                </a:ext>
              </a:extLst>
            </p:cNvPr>
            <p:cNvSpPr txBox="1"/>
            <p:nvPr/>
          </p:nvSpPr>
          <p:spPr>
            <a:xfrm>
              <a:off x="5202376" y="5232875"/>
              <a:ext cx="1900881" cy="276999"/>
            </a:xfrm>
            <a:prstGeom prst="rect">
              <a:avLst/>
            </a:prstGeom>
            <a:noFill/>
          </p:spPr>
          <p:txBody>
            <a:bodyPr wrap="square" rtlCol="0">
              <a:spAutoFit/>
            </a:bodyPr>
            <a:lstStyle/>
            <a:p>
              <a:r>
                <a:rPr lang="en-US" sz="1200" b="1">
                  <a:solidFill>
                    <a:schemeClr val="bg1"/>
                  </a:solidFill>
                </a:rPr>
                <a:t>Blood value chain</a:t>
              </a:r>
            </a:p>
          </p:txBody>
        </p:sp>
      </p:grpSp>
      <p:grpSp>
        <p:nvGrpSpPr>
          <p:cNvPr id="8" name="Group 7">
            <a:extLst>
              <a:ext uri="{FF2B5EF4-FFF2-40B4-BE49-F238E27FC236}">
                <a16:creationId xmlns:a16="http://schemas.microsoft.com/office/drawing/2014/main" id="{3E03B3E0-2779-D5C9-776F-8A6817BAFF0A}"/>
              </a:ext>
            </a:extLst>
          </p:cNvPr>
          <p:cNvGrpSpPr/>
          <p:nvPr/>
        </p:nvGrpSpPr>
        <p:grpSpPr>
          <a:xfrm>
            <a:off x="8426958" y="5508261"/>
            <a:ext cx="3125942" cy="911424"/>
            <a:chOff x="8426958" y="5127261"/>
            <a:chExt cx="3125942" cy="911424"/>
          </a:xfrm>
        </p:grpSpPr>
        <p:grpSp>
          <p:nvGrpSpPr>
            <p:cNvPr id="10" name="Group 9">
              <a:extLst>
                <a:ext uri="{FF2B5EF4-FFF2-40B4-BE49-F238E27FC236}">
                  <a16:creationId xmlns:a16="http://schemas.microsoft.com/office/drawing/2014/main" id="{DA057C7C-FBF5-FE9F-1657-52D06626CF2C}"/>
                </a:ext>
              </a:extLst>
            </p:cNvPr>
            <p:cNvGrpSpPr/>
            <p:nvPr/>
          </p:nvGrpSpPr>
          <p:grpSpPr>
            <a:xfrm>
              <a:off x="8426958" y="5127261"/>
              <a:ext cx="3125942" cy="864661"/>
              <a:chOff x="108857" y="2193670"/>
              <a:chExt cx="5913654" cy="2024441"/>
            </a:xfrm>
          </p:grpSpPr>
          <p:grpSp>
            <p:nvGrpSpPr>
              <p:cNvPr id="11" name="Group 10">
                <a:extLst>
                  <a:ext uri="{FF2B5EF4-FFF2-40B4-BE49-F238E27FC236}">
                    <a16:creationId xmlns:a16="http://schemas.microsoft.com/office/drawing/2014/main" id="{D16C57AD-B18A-EE7B-39B3-A838A55C44FD}"/>
                  </a:ext>
                </a:extLst>
              </p:cNvPr>
              <p:cNvGrpSpPr/>
              <p:nvPr/>
            </p:nvGrpSpPr>
            <p:grpSpPr>
              <a:xfrm>
                <a:off x="108857" y="3784081"/>
                <a:ext cx="5913654" cy="434030"/>
                <a:chOff x="781054" y="4115834"/>
                <a:chExt cx="4263065" cy="190174"/>
              </a:xfrm>
            </p:grpSpPr>
            <p:sp>
              <p:nvSpPr>
                <p:cNvPr id="15" name="ee4pHeader1">
                  <a:extLst>
                    <a:ext uri="{FF2B5EF4-FFF2-40B4-BE49-F238E27FC236}">
                      <a16:creationId xmlns:a16="http://schemas.microsoft.com/office/drawing/2014/main" id="{506A5509-420E-2CB0-A5DC-58947B30C84F}"/>
                    </a:ext>
                  </a:extLst>
                </p:cNvPr>
                <p:cNvSpPr>
                  <a:spLocks noChangeArrowheads="1"/>
                </p:cNvSpPr>
                <p:nvPr>
                  <p:custDataLst>
                    <p:tags r:id="rId13"/>
                  </p:custDataLst>
                </p:nvPr>
              </p:nvSpPr>
              <p:spPr bwMode="gray">
                <a:xfrm>
                  <a:off x="781054" y="4115834"/>
                  <a:ext cx="847951" cy="190174"/>
                </a:xfrm>
                <a:prstGeom prst="homePlate">
                  <a:avLst>
                    <a:gd name="adj" fmla="val 12004"/>
                  </a:avLst>
                </a:prstGeom>
                <a:solidFill>
                  <a:schemeClr val="accent1"/>
                </a:solidFill>
                <a:ln w="9525" cap="rnd" cmpd="sng" algn="ctr">
                  <a:noFill/>
                  <a:prstDash val="solid"/>
                  <a:round/>
                  <a:headEnd type="none" w="med" len="med"/>
                  <a:tailEnd type="none" w="med" len="med"/>
                </a:ln>
              </p:spPr>
              <p:txBody>
                <a:bodyPr lIns="0" tIns="0" rIns="0" bIns="0" anchor="ctr" anchorCtr="0"/>
                <a:lstStyle/>
                <a:p>
                  <a:pPr algn="ctr" eaLnBrk="0" hangingPunct="0"/>
                  <a:endParaRPr lang="en-US" sz="1100">
                    <a:solidFill>
                      <a:schemeClr val="bg1"/>
                    </a:solidFill>
                    <a:sym typeface="Trebuchet MS" panose="020B0603020202020204" pitchFamily="34" charset="0"/>
                  </a:endParaRPr>
                </a:p>
              </p:txBody>
            </p:sp>
            <p:sp>
              <p:nvSpPr>
                <p:cNvPr id="16" name="ee4pHeader2">
                  <a:extLst>
                    <a:ext uri="{FF2B5EF4-FFF2-40B4-BE49-F238E27FC236}">
                      <a16:creationId xmlns:a16="http://schemas.microsoft.com/office/drawing/2014/main" id="{C8783445-E9DB-8757-6AF2-4F0D6E96053B}"/>
                    </a:ext>
                  </a:extLst>
                </p:cNvPr>
                <p:cNvSpPr>
                  <a:spLocks noChangeArrowheads="1"/>
                </p:cNvSpPr>
                <p:nvPr>
                  <p:custDataLst>
                    <p:tags r:id="rId14"/>
                  </p:custDataLst>
                </p:nvPr>
              </p:nvSpPr>
              <p:spPr bwMode="gray">
                <a:xfrm>
                  <a:off x="1634832" y="4115834"/>
                  <a:ext cx="847951" cy="190174"/>
                </a:xfrm>
                <a:prstGeom prst="chevron">
                  <a:avLst>
                    <a:gd name="adj" fmla="val 12004"/>
                  </a:avLst>
                </a:prstGeom>
                <a:solidFill>
                  <a:schemeClr val="accent1"/>
                </a:solidFill>
                <a:ln w="9525" cap="rnd" cmpd="sng" algn="ctr">
                  <a:noFill/>
                  <a:prstDash val="solid"/>
                  <a:round/>
                  <a:headEnd type="none" w="med" len="med"/>
                  <a:tailEnd type="none" w="med" len="med"/>
                </a:ln>
              </p:spPr>
              <p:txBody>
                <a:bodyPr lIns="0" tIns="0" rIns="0" bIns="0" anchor="ctr" anchorCtr="0"/>
                <a:lstStyle/>
                <a:p>
                  <a:pPr algn="ctr" eaLnBrk="0" hangingPunct="0"/>
                  <a:endParaRPr lang="en-US" sz="1100">
                    <a:solidFill>
                      <a:schemeClr val="bg1"/>
                    </a:solidFill>
                    <a:sym typeface="Trebuchet MS" panose="020B0603020202020204" pitchFamily="34" charset="0"/>
                  </a:endParaRPr>
                </a:p>
              </p:txBody>
            </p:sp>
            <p:sp>
              <p:nvSpPr>
                <p:cNvPr id="17" name="ee4pHeader3">
                  <a:extLst>
                    <a:ext uri="{FF2B5EF4-FFF2-40B4-BE49-F238E27FC236}">
                      <a16:creationId xmlns:a16="http://schemas.microsoft.com/office/drawing/2014/main" id="{686341AF-2C2B-FE84-D9CB-54F23BD8CA5D}"/>
                    </a:ext>
                  </a:extLst>
                </p:cNvPr>
                <p:cNvSpPr>
                  <a:spLocks noChangeArrowheads="1"/>
                </p:cNvSpPr>
                <p:nvPr>
                  <p:custDataLst>
                    <p:tags r:id="rId15"/>
                  </p:custDataLst>
                </p:nvPr>
              </p:nvSpPr>
              <p:spPr bwMode="gray">
                <a:xfrm>
                  <a:off x="2488611" y="4115834"/>
                  <a:ext cx="847951" cy="190174"/>
                </a:xfrm>
                <a:prstGeom prst="chevron">
                  <a:avLst>
                    <a:gd name="adj" fmla="val 12004"/>
                  </a:avLst>
                </a:prstGeom>
                <a:solidFill>
                  <a:srgbClr val="FFC000"/>
                </a:solidFill>
                <a:ln w="9525" cap="rnd" cmpd="sng" algn="ctr">
                  <a:noFill/>
                  <a:prstDash val="solid"/>
                  <a:round/>
                  <a:headEnd type="none" w="med" len="med"/>
                  <a:tailEnd type="none" w="med" len="med"/>
                </a:ln>
              </p:spPr>
              <p:txBody>
                <a:bodyPr lIns="0" tIns="0" rIns="0" bIns="0" anchor="ctr" anchorCtr="0"/>
                <a:lstStyle/>
                <a:p>
                  <a:pPr algn="ctr" eaLnBrk="0" hangingPunct="0"/>
                  <a:endParaRPr lang="en-US" sz="1100">
                    <a:solidFill>
                      <a:srgbClr val="002F6C"/>
                    </a:solidFill>
                    <a:sym typeface="Trebuchet MS" panose="020B0603020202020204" pitchFamily="34" charset="0"/>
                  </a:endParaRPr>
                </a:p>
              </p:txBody>
            </p:sp>
            <p:sp>
              <p:nvSpPr>
                <p:cNvPr id="18" name="ee4pHeader4">
                  <a:extLst>
                    <a:ext uri="{FF2B5EF4-FFF2-40B4-BE49-F238E27FC236}">
                      <a16:creationId xmlns:a16="http://schemas.microsoft.com/office/drawing/2014/main" id="{D73907A6-66F8-BF26-9349-092BE876A926}"/>
                    </a:ext>
                  </a:extLst>
                </p:cNvPr>
                <p:cNvSpPr>
                  <a:spLocks noChangeArrowheads="1"/>
                </p:cNvSpPr>
                <p:nvPr>
                  <p:custDataLst>
                    <p:tags r:id="rId16"/>
                  </p:custDataLst>
                </p:nvPr>
              </p:nvSpPr>
              <p:spPr bwMode="gray">
                <a:xfrm>
                  <a:off x="3342389" y="4115834"/>
                  <a:ext cx="847951" cy="190174"/>
                </a:xfrm>
                <a:prstGeom prst="chevron">
                  <a:avLst>
                    <a:gd name="adj" fmla="val 12004"/>
                  </a:avLst>
                </a:prstGeom>
                <a:solidFill>
                  <a:schemeClr val="accent1"/>
                </a:solidFill>
                <a:ln w="9525" cap="rnd" cmpd="sng" algn="ctr">
                  <a:noFill/>
                  <a:prstDash val="solid"/>
                  <a:round/>
                  <a:headEnd type="none" w="med" len="med"/>
                  <a:tailEnd type="none" w="med" len="med"/>
                </a:ln>
              </p:spPr>
              <p:txBody>
                <a:bodyPr lIns="0" tIns="0" rIns="0" bIns="0" anchor="ctr" anchorCtr="0"/>
                <a:lstStyle/>
                <a:p>
                  <a:pPr algn="ctr" eaLnBrk="0" hangingPunct="0"/>
                  <a:endParaRPr lang="en-US" sz="1100">
                    <a:solidFill>
                      <a:schemeClr val="bg1"/>
                    </a:solidFill>
                    <a:sym typeface="Trebuchet MS" panose="020B0603020202020204" pitchFamily="34" charset="0"/>
                  </a:endParaRPr>
                </a:p>
              </p:txBody>
            </p:sp>
            <p:sp>
              <p:nvSpPr>
                <p:cNvPr id="19" name="ee4pHeader5">
                  <a:extLst>
                    <a:ext uri="{FF2B5EF4-FFF2-40B4-BE49-F238E27FC236}">
                      <a16:creationId xmlns:a16="http://schemas.microsoft.com/office/drawing/2014/main" id="{88090288-3D45-900A-1B2D-CB496A2DC064}"/>
                    </a:ext>
                  </a:extLst>
                </p:cNvPr>
                <p:cNvSpPr>
                  <a:spLocks noChangeArrowheads="1"/>
                </p:cNvSpPr>
                <p:nvPr>
                  <p:custDataLst>
                    <p:tags r:id="rId17"/>
                  </p:custDataLst>
                </p:nvPr>
              </p:nvSpPr>
              <p:spPr bwMode="gray">
                <a:xfrm>
                  <a:off x="4196168" y="4115834"/>
                  <a:ext cx="847951" cy="190174"/>
                </a:xfrm>
                <a:prstGeom prst="chevron">
                  <a:avLst>
                    <a:gd name="adj" fmla="val 12004"/>
                  </a:avLst>
                </a:prstGeom>
                <a:solidFill>
                  <a:srgbClr val="FFC000"/>
                </a:solidFill>
                <a:ln w="9525" cap="rnd" cmpd="sng" algn="ctr">
                  <a:noFill/>
                  <a:prstDash val="solid"/>
                  <a:round/>
                  <a:headEnd type="none" w="med" len="med"/>
                  <a:tailEnd type="none" w="med" len="med"/>
                </a:ln>
              </p:spPr>
              <p:txBody>
                <a:bodyPr lIns="0" tIns="0" rIns="0" bIns="0" anchor="ctr" anchorCtr="0"/>
                <a:lstStyle/>
                <a:p>
                  <a:pPr algn="ctr" eaLnBrk="0" hangingPunct="0"/>
                  <a:endParaRPr lang="en-US" sz="1100">
                    <a:solidFill>
                      <a:srgbClr val="002F6C"/>
                    </a:solidFill>
                    <a:sym typeface="Trebuchet MS" panose="020B0603020202020204" pitchFamily="34" charset="0"/>
                  </a:endParaRPr>
                </a:p>
              </p:txBody>
            </p:sp>
          </p:grpSp>
          <p:sp>
            <p:nvSpPr>
              <p:cNvPr id="12" name="ee4pHeader1">
                <a:extLst>
                  <a:ext uri="{FF2B5EF4-FFF2-40B4-BE49-F238E27FC236}">
                    <a16:creationId xmlns:a16="http://schemas.microsoft.com/office/drawing/2014/main" id="{7CBFC0B3-61A9-4242-D9F7-128514F54903}"/>
                  </a:ext>
                </a:extLst>
              </p:cNvPr>
              <p:cNvSpPr>
                <a:spLocks noChangeArrowheads="1"/>
              </p:cNvSpPr>
              <p:nvPr>
                <p:custDataLst>
                  <p:tags r:id="rId10"/>
                </p:custDataLst>
              </p:nvPr>
            </p:nvSpPr>
            <p:spPr bwMode="gray">
              <a:xfrm>
                <a:off x="108858" y="2193670"/>
                <a:ext cx="5913653" cy="434030"/>
              </a:xfrm>
              <a:prstGeom prst="homePlate">
                <a:avLst>
                  <a:gd name="adj" fmla="val 12004"/>
                </a:avLst>
              </a:prstGeom>
              <a:solidFill>
                <a:schemeClr val="accent1"/>
              </a:solidFill>
              <a:ln w="9525" cap="rnd" cmpd="sng" algn="ctr">
                <a:noFill/>
                <a:prstDash val="solid"/>
                <a:round/>
                <a:headEnd type="none" w="med" len="med"/>
                <a:tailEnd type="none" w="med" len="med"/>
              </a:ln>
            </p:spPr>
            <p:txBody>
              <a:bodyPr lIns="18000" tIns="18000" rIns="18000" bIns="18000" anchor="ctr" anchorCtr="0"/>
              <a:lstStyle/>
              <a:p>
                <a:pPr algn="ctr" eaLnBrk="0" hangingPunct="0"/>
                <a:r>
                  <a:rPr lang="en-US" sz="1200" b="1">
                    <a:solidFill>
                      <a:srgbClr val="FFFFFF"/>
                    </a:solidFill>
                    <a:sym typeface="Trebuchet MS" panose="020B0603020202020204" pitchFamily="34" charset="0"/>
                  </a:rPr>
                  <a:t>Regulations and policy</a:t>
                </a:r>
              </a:p>
            </p:txBody>
          </p:sp>
          <p:sp>
            <p:nvSpPr>
              <p:cNvPr id="13" name="ee4pHeader1">
                <a:extLst>
                  <a:ext uri="{FF2B5EF4-FFF2-40B4-BE49-F238E27FC236}">
                    <a16:creationId xmlns:a16="http://schemas.microsoft.com/office/drawing/2014/main" id="{CFFD290D-E9B4-41DA-AAA3-E54287030839}"/>
                  </a:ext>
                </a:extLst>
              </p:cNvPr>
              <p:cNvSpPr>
                <a:spLocks noChangeArrowheads="1"/>
              </p:cNvSpPr>
              <p:nvPr>
                <p:custDataLst>
                  <p:tags r:id="rId11"/>
                </p:custDataLst>
              </p:nvPr>
            </p:nvSpPr>
            <p:spPr bwMode="gray">
              <a:xfrm>
                <a:off x="108858" y="2723809"/>
                <a:ext cx="5913653" cy="434030"/>
              </a:xfrm>
              <a:prstGeom prst="homePlate">
                <a:avLst>
                  <a:gd name="adj" fmla="val 12004"/>
                </a:avLst>
              </a:prstGeom>
              <a:solidFill>
                <a:srgbClr val="FFC000"/>
              </a:solidFill>
              <a:ln w="9525" cap="rnd" cmpd="sng" algn="ctr">
                <a:noFill/>
                <a:prstDash val="solid"/>
                <a:round/>
                <a:headEnd type="none" w="med" len="med"/>
                <a:tailEnd type="none" w="med" len="med"/>
              </a:ln>
            </p:spPr>
            <p:txBody>
              <a:bodyPr lIns="18000" tIns="18000" rIns="18000" bIns="18000" anchor="ctr" anchorCtr="0"/>
              <a:lstStyle/>
              <a:p>
                <a:pPr algn="ctr" eaLnBrk="0" hangingPunct="0"/>
                <a:r>
                  <a:rPr lang="en-US" sz="1200" b="1">
                    <a:solidFill>
                      <a:schemeClr val="bg1"/>
                    </a:solidFill>
                    <a:sym typeface="Trebuchet MS" panose="020B0603020202020204" pitchFamily="34" charset="0"/>
                  </a:rPr>
                  <a:t>Hemovigilance and quality assurance </a:t>
                </a:r>
              </a:p>
            </p:txBody>
          </p:sp>
          <p:sp>
            <p:nvSpPr>
              <p:cNvPr id="14" name="ee4pHeader1">
                <a:extLst>
                  <a:ext uri="{FF2B5EF4-FFF2-40B4-BE49-F238E27FC236}">
                    <a16:creationId xmlns:a16="http://schemas.microsoft.com/office/drawing/2014/main" id="{ABBDE8F7-FF57-FF56-179D-8AD505FC5389}"/>
                  </a:ext>
                </a:extLst>
              </p:cNvPr>
              <p:cNvSpPr>
                <a:spLocks noChangeArrowheads="1"/>
              </p:cNvSpPr>
              <p:nvPr>
                <p:custDataLst>
                  <p:tags r:id="rId12"/>
                </p:custDataLst>
              </p:nvPr>
            </p:nvSpPr>
            <p:spPr bwMode="gray">
              <a:xfrm>
                <a:off x="108858" y="3253948"/>
                <a:ext cx="5913653" cy="434030"/>
              </a:xfrm>
              <a:prstGeom prst="homePlate">
                <a:avLst>
                  <a:gd name="adj" fmla="val 12004"/>
                </a:avLst>
              </a:prstGeom>
              <a:solidFill>
                <a:schemeClr val="accent1"/>
              </a:solidFill>
              <a:ln w="9525" cap="rnd" cmpd="sng" algn="ctr">
                <a:noFill/>
                <a:prstDash val="solid"/>
                <a:round/>
                <a:headEnd type="none" w="med" len="med"/>
                <a:tailEnd type="none" w="med" len="med"/>
              </a:ln>
            </p:spPr>
            <p:txBody>
              <a:bodyPr lIns="18000" tIns="18000" rIns="18000" bIns="18000" anchor="ctr" anchorCtr="0"/>
              <a:lstStyle/>
              <a:p>
                <a:pPr algn="ctr" eaLnBrk="0" hangingPunct="0"/>
                <a:r>
                  <a:rPr lang="en-US" sz="1200" b="1">
                    <a:solidFill>
                      <a:srgbClr val="FFFFFF"/>
                    </a:solidFill>
                    <a:sym typeface="Trebuchet MS" panose="020B0603020202020204" pitchFamily="34" charset="0"/>
                  </a:rPr>
                  <a:t>Funding and staffing </a:t>
                </a:r>
              </a:p>
            </p:txBody>
          </p:sp>
        </p:grpSp>
        <p:sp>
          <p:nvSpPr>
            <p:cNvPr id="2" name="TextBox 1">
              <a:extLst>
                <a:ext uri="{FF2B5EF4-FFF2-40B4-BE49-F238E27FC236}">
                  <a16:creationId xmlns:a16="http://schemas.microsoft.com/office/drawing/2014/main" id="{88B7E0F4-7320-C782-13F8-27BFC95BF238}"/>
                </a:ext>
              </a:extLst>
            </p:cNvPr>
            <p:cNvSpPr txBox="1"/>
            <p:nvPr/>
          </p:nvSpPr>
          <p:spPr>
            <a:xfrm>
              <a:off x="9134286" y="5761686"/>
              <a:ext cx="1900881" cy="276999"/>
            </a:xfrm>
            <a:prstGeom prst="rect">
              <a:avLst/>
            </a:prstGeom>
            <a:noFill/>
          </p:spPr>
          <p:txBody>
            <a:bodyPr wrap="square" rtlCol="0">
              <a:spAutoFit/>
            </a:bodyPr>
            <a:lstStyle/>
            <a:p>
              <a:r>
                <a:rPr lang="en-US" sz="1200" b="1">
                  <a:solidFill>
                    <a:schemeClr val="bg1"/>
                  </a:solidFill>
                </a:rPr>
                <a:t>Blood value chain</a:t>
              </a:r>
            </a:p>
          </p:txBody>
        </p:sp>
      </p:grpSp>
      <p:grpSp>
        <p:nvGrpSpPr>
          <p:cNvPr id="6" name="Group 5">
            <a:extLst>
              <a:ext uri="{FF2B5EF4-FFF2-40B4-BE49-F238E27FC236}">
                <a16:creationId xmlns:a16="http://schemas.microsoft.com/office/drawing/2014/main" id="{E1FE5837-D600-B973-C321-2D14E1A030FD}"/>
              </a:ext>
            </a:extLst>
          </p:cNvPr>
          <p:cNvGrpSpPr/>
          <p:nvPr/>
        </p:nvGrpSpPr>
        <p:grpSpPr>
          <a:xfrm>
            <a:off x="692685" y="5504451"/>
            <a:ext cx="3125942" cy="915871"/>
            <a:chOff x="692685" y="5123451"/>
            <a:chExt cx="3125942" cy="915871"/>
          </a:xfrm>
        </p:grpSpPr>
        <p:grpSp>
          <p:nvGrpSpPr>
            <p:cNvPr id="98" name="Group 97">
              <a:extLst>
                <a:ext uri="{FF2B5EF4-FFF2-40B4-BE49-F238E27FC236}">
                  <a16:creationId xmlns:a16="http://schemas.microsoft.com/office/drawing/2014/main" id="{5BB5F758-B9DB-3667-F95D-A1E946BB8947}"/>
                </a:ext>
              </a:extLst>
            </p:cNvPr>
            <p:cNvGrpSpPr/>
            <p:nvPr/>
          </p:nvGrpSpPr>
          <p:grpSpPr>
            <a:xfrm>
              <a:off x="692685" y="5123451"/>
              <a:ext cx="3125942" cy="864661"/>
              <a:chOff x="108857" y="2193670"/>
              <a:chExt cx="5913654" cy="2024441"/>
            </a:xfrm>
          </p:grpSpPr>
          <p:grpSp>
            <p:nvGrpSpPr>
              <p:cNvPr id="99" name="Group 98">
                <a:extLst>
                  <a:ext uri="{FF2B5EF4-FFF2-40B4-BE49-F238E27FC236}">
                    <a16:creationId xmlns:a16="http://schemas.microsoft.com/office/drawing/2014/main" id="{6036D44A-D75C-65D6-88A0-5D3E16FBF48E}"/>
                  </a:ext>
                </a:extLst>
              </p:cNvPr>
              <p:cNvGrpSpPr/>
              <p:nvPr/>
            </p:nvGrpSpPr>
            <p:grpSpPr>
              <a:xfrm>
                <a:off x="108857" y="3784081"/>
                <a:ext cx="5913654" cy="434030"/>
                <a:chOff x="781054" y="4115834"/>
                <a:chExt cx="4263065" cy="190174"/>
              </a:xfrm>
            </p:grpSpPr>
            <p:sp>
              <p:nvSpPr>
                <p:cNvPr id="103" name="ee4pHeader1">
                  <a:extLst>
                    <a:ext uri="{FF2B5EF4-FFF2-40B4-BE49-F238E27FC236}">
                      <a16:creationId xmlns:a16="http://schemas.microsoft.com/office/drawing/2014/main" id="{25DAEC03-555D-3BDB-05AF-FA9757D16FDA}"/>
                    </a:ext>
                  </a:extLst>
                </p:cNvPr>
                <p:cNvSpPr>
                  <a:spLocks noChangeArrowheads="1"/>
                </p:cNvSpPr>
                <p:nvPr>
                  <p:custDataLst>
                    <p:tags r:id="rId5"/>
                  </p:custDataLst>
                </p:nvPr>
              </p:nvSpPr>
              <p:spPr bwMode="gray">
                <a:xfrm>
                  <a:off x="781054" y="4115834"/>
                  <a:ext cx="847951" cy="190174"/>
                </a:xfrm>
                <a:prstGeom prst="homePlate">
                  <a:avLst>
                    <a:gd name="adj" fmla="val 12004"/>
                  </a:avLst>
                </a:prstGeom>
                <a:solidFill>
                  <a:schemeClr val="accent2"/>
                </a:solidFill>
                <a:ln w="9525" cap="rnd" cmpd="sng" algn="ctr">
                  <a:noFill/>
                  <a:prstDash val="solid"/>
                  <a:round/>
                  <a:headEnd type="none" w="med" len="med"/>
                  <a:tailEnd type="none" w="med" len="med"/>
                </a:ln>
              </p:spPr>
              <p:txBody>
                <a:bodyPr lIns="0" tIns="0" rIns="0" bIns="0" anchor="ctr" anchorCtr="0"/>
                <a:lstStyle/>
                <a:p>
                  <a:pPr algn="ctr" eaLnBrk="0" hangingPunct="0"/>
                  <a:endParaRPr lang="en-US" sz="1100">
                    <a:solidFill>
                      <a:srgbClr val="FFFFFF"/>
                    </a:solidFill>
                    <a:sym typeface="Trebuchet MS" panose="020B0603020202020204" pitchFamily="34" charset="0"/>
                  </a:endParaRPr>
                </a:p>
              </p:txBody>
            </p:sp>
            <p:sp>
              <p:nvSpPr>
                <p:cNvPr id="104" name="ee4pHeader2">
                  <a:extLst>
                    <a:ext uri="{FF2B5EF4-FFF2-40B4-BE49-F238E27FC236}">
                      <a16:creationId xmlns:a16="http://schemas.microsoft.com/office/drawing/2014/main" id="{8EBECDC4-C4F6-FE20-0855-E4B25C8E4207}"/>
                    </a:ext>
                  </a:extLst>
                </p:cNvPr>
                <p:cNvSpPr>
                  <a:spLocks noChangeArrowheads="1"/>
                </p:cNvSpPr>
                <p:nvPr>
                  <p:custDataLst>
                    <p:tags r:id="rId6"/>
                  </p:custDataLst>
                </p:nvPr>
              </p:nvSpPr>
              <p:spPr bwMode="gray">
                <a:xfrm>
                  <a:off x="1634832" y="4115834"/>
                  <a:ext cx="847951" cy="190174"/>
                </a:xfrm>
                <a:prstGeom prst="chevron">
                  <a:avLst>
                    <a:gd name="adj" fmla="val 12004"/>
                  </a:avLst>
                </a:prstGeom>
                <a:solidFill>
                  <a:schemeClr val="accent2"/>
                </a:solidFill>
                <a:ln w="9525" cap="rnd" cmpd="sng" algn="ctr">
                  <a:noFill/>
                  <a:prstDash val="solid"/>
                  <a:round/>
                  <a:headEnd type="none" w="med" len="med"/>
                  <a:tailEnd type="none" w="med" len="med"/>
                </a:ln>
              </p:spPr>
              <p:txBody>
                <a:bodyPr lIns="0" tIns="0" rIns="0" bIns="0" anchor="ctr" anchorCtr="0"/>
                <a:lstStyle/>
                <a:p>
                  <a:pPr algn="ctr" eaLnBrk="0" hangingPunct="0"/>
                  <a:endParaRPr lang="en-US" sz="1100">
                    <a:solidFill>
                      <a:srgbClr val="FFFFFF"/>
                    </a:solidFill>
                    <a:sym typeface="Trebuchet MS" panose="020B0603020202020204" pitchFamily="34" charset="0"/>
                  </a:endParaRPr>
                </a:p>
              </p:txBody>
            </p:sp>
            <p:sp>
              <p:nvSpPr>
                <p:cNvPr id="105" name="ee4pHeader3">
                  <a:extLst>
                    <a:ext uri="{FF2B5EF4-FFF2-40B4-BE49-F238E27FC236}">
                      <a16:creationId xmlns:a16="http://schemas.microsoft.com/office/drawing/2014/main" id="{9FE36434-F0B5-220C-C91A-FF843F71A1E6}"/>
                    </a:ext>
                  </a:extLst>
                </p:cNvPr>
                <p:cNvSpPr>
                  <a:spLocks noChangeArrowheads="1"/>
                </p:cNvSpPr>
                <p:nvPr>
                  <p:custDataLst>
                    <p:tags r:id="rId7"/>
                  </p:custDataLst>
                </p:nvPr>
              </p:nvSpPr>
              <p:spPr bwMode="gray">
                <a:xfrm>
                  <a:off x="2488611" y="4115834"/>
                  <a:ext cx="847951" cy="190174"/>
                </a:xfrm>
                <a:prstGeom prst="chevron">
                  <a:avLst>
                    <a:gd name="adj" fmla="val 12004"/>
                  </a:avLst>
                </a:prstGeom>
                <a:solidFill>
                  <a:schemeClr val="accent2"/>
                </a:solidFill>
                <a:ln w="9525" cap="rnd" cmpd="sng" algn="ctr">
                  <a:noFill/>
                  <a:prstDash val="solid"/>
                  <a:round/>
                  <a:headEnd type="none" w="med" len="med"/>
                  <a:tailEnd type="none" w="med" len="med"/>
                </a:ln>
              </p:spPr>
              <p:txBody>
                <a:bodyPr lIns="0" tIns="0" rIns="0" bIns="0" anchor="ctr" anchorCtr="0"/>
                <a:lstStyle/>
                <a:p>
                  <a:pPr algn="ctr" eaLnBrk="0" hangingPunct="0"/>
                  <a:endParaRPr lang="en-US" sz="1100">
                    <a:solidFill>
                      <a:srgbClr val="FFFFFF"/>
                    </a:solidFill>
                    <a:sym typeface="Trebuchet MS" panose="020B0603020202020204" pitchFamily="34" charset="0"/>
                  </a:endParaRPr>
                </a:p>
              </p:txBody>
            </p:sp>
            <p:sp>
              <p:nvSpPr>
                <p:cNvPr id="106" name="ee4pHeader4">
                  <a:extLst>
                    <a:ext uri="{FF2B5EF4-FFF2-40B4-BE49-F238E27FC236}">
                      <a16:creationId xmlns:a16="http://schemas.microsoft.com/office/drawing/2014/main" id="{7B0C2957-C45D-969C-A9FA-BF61CAACB49C}"/>
                    </a:ext>
                  </a:extLst>
                </p:cNvPr>
                <p:cNvSpPr>
                  <a:spLocks noChangeArrowheads="1"/>
                </p:cNvSpPr>
                <p:nvPr>
                  <p:custDataLst>
                    <p:tags r:id="rId8"/>
                  </p:custDataLst>
                </p:nvPr>
              </p:nvSpPr>
              <p:spPr bwMode="gray">
                <a:xfrm>
                  <a:off x="3342389" y="4115834"/>
                  <a:ext cx="847951" cy="190174"/>
                </a:xfrm>
                <a:prstGeom prst="chevron">
                  <a:avLst>
                    <a:gd name="adj" fmla="val 12004"/>
                  </a:avLst>
                </a:prstGeom>
                <a:solidFill>
                  <a:schemeClr val="accent2"/>
                </a:solidFill>
                <a:ln w="9525" cap="rnd" cmpd="sng" algn="ctr">
                  <a:noFill/>
                  <a:prstDash val="solid"/>
                  <a:round/>
                  <a:headEnd type="none" w="med" len="med"/>
                  <a:tailEnd type="none" w="med" len="med"/>
                </a:ln>
              </p:spPr>
              <p:txBody>
                <a:bodyPr lIns="0" tIns="0" rIns="0" bIns="0" anchor="ctr" anchorCtr="0"/>
                <a:lstStyle/>
                <a:p>
                  <a:pPr algn="ctr" eaLnBrk="0" hangingPunct="0"/>
                  <a:endParaRPr lang="en-US" sz="1100">
                    <a:solidFill>
                      <a:srgbClr val="FFFFFF"/>
                    </a:solidFill>
                    <a:sym typeface="Trebuchet MS" panose="020B0603020202020204" pitchFamily="34" charset="0"/>
                  </a:endParaRPr>
                </a:p>
              </p:txBody>
            </p:sp>
            <p:sp>
              <p:nvSpPr>
                <p:cNvPr id="107" name="ee4pHeader5">
                  <a:extLst>
                    <a:ext uri="{FF2B5EF4-FFF2-40B4-BE49-F238E27FC236}">
                      <a16:creationId xmlns:a16="http://schemas.microsoft.com/office/drawing/2014/main" id="{FA37CCB9-1D27-6C5E-84F3-AC6D86E8836D}"/>
                    </a:ext>
                  </a:extLst>
                </p:cNvPr>
                <p:cNvSpPr>
                  <a:spLocks noChangeArrowheads="1"/>
                </p:cNvSpPr>
                <p:nvPr>
                  <p:custDataLst>
                    <p:tags r:id="rId9"/>
                  </p:custDataLst>
                </p:nvPr>
              </p:nvSpPr>
              <p:spPr bwMode="gray">
                <a:xfrm>
                  <a:off x="4196168" y="4115834"/>
                  <a:ext cx="847951" cy="190174"/>
                </a:xfrm>
                <a:prstGeom prst="chevron">
                  <a:avLst>
                    <a:gd name="adj" fmla="val 12004"/>
                  </a:avLst>
                </a:prstGeom>
                <a:solidFill>
                  <a:schemeClr val="accent2"/>
                </a:solidFill>
                <a:ln w="9525" cap="rnd" cmpd="sng" algn="ctr">
                  <a:noFill/>
                  <a:prstDash val="solid"/>
                  <a:round/>
                  <a:headEnd type="none" w="med" len="med"/>
                  <a:tailEnd type="none" w="med" len="med"/>
                </a:ln>
              </p:spPr>
              <p:txBody>
                <a:bodyPr lIns="0" tIns="0" rIns="0" bIns="0" anchor="ctr" anchorCtr="0"/>
                <a:lstStyle/>
                <a:p>
                  <a:pPr algn="ctr" eaLnBrk="0" hangingPunct="0"/>
                  <a:endParaRPr lang="en-US" sz="1100">
                    <a:solidFill>
                      <a:srgbClr val="FFFFFF"/>
                    </a:solidFill>
                    <a:sym typeface="Trebuchet MS" panose="020B0603020202020204" pitchFamily="34" charset="0"/>
                  </a:endParaRPr>
                </a:p>
              </p:txBody>
            </p:sp>
          </p:grpSp>
          <p:sp>
            <p:nvSpPr>
              <p:cNvPr id="100" name="ee4pHeader1">
                <a:extLst>
                  <a:ext uri="{FF2B5EF4-FFF2-40B4-BE49-F238E27FC236}">
                    <a16:creationId xmlns:a16="http://schemas.microsoft.com/office/drawing/2014/main" id="{A7387490-9C51-4DFC-D492-D4E5248994E5}"/>
                  </a:ext>
                </a:extLst>
              </p:cNvPr>
              <p:cNvSpPr>
                <a:spLocks noChangeArrowheads="1"/>
              </p:cNvSpPr>
              <p:nvPr>
                <p:custDataLst>
                  <p:tags r:id="rId2"/>
                </p:custDataLst>
              </p:nvPr>
            </p:nvSpPr>
            <p:spPr bwMode="gray">
              <a:xfrm>
                <a:off x="108858" y="2193670"/>
                <a:ext cx="5913653" cy="434030"/>
              </a:xfrm>
              <a:prstGeom prst="homePlate">
                <a:avLst>
                  <a:gd name="adj" fmla="val 12004"/>
                </a:avLst>
              </a:prstGeom>
              <a:solidFill>
                <a:schemeClr val="accent2"/>
              </a:solidFill>
              <a:ln w="9525" cap="rnd" cmpd="sng" algn="ctr">
                <a:noFill/>
                <a:prstDash val="solid"/>
                <a:round/>
                <a:headEnd type="none" w="med" len="med"/>
                <a:tailEnd type="none" w="med" len="med"/>
              </a:ln>
            </p:spPr>
            <p:txBody>
              <a:bodyPr lIns="18000" tIns="18000" rIns="18000" bIns="18000" anchor="ctr" anchorCtr="0"/>
              <a:lstStyle/>
              <a:p>
                <a:pPr algn="ctr" eaLnBrk="0" hangingPunct="0"/>
                <a:r>
                  <a:rPr lang="en-US" sz="1200" b="1">
                    <a:solidFill>
                      <a:srgbClr val="FFFFFF"/>
                    </a:solidFill>
                    <a:sym typeface="Trebuchet MS" panose="020B0603020202020204" pitchFamily="34" charset="0"/>
                  </a:rPr>
                  <a:t>Regulations and policy</a:t>
                </a:r>
              </a:p>
            </p:txBody>
          </p:sp>
          <p:sp>
            <p:nvSpPr>
              <p:cNvPr id="101" name="ee4pHeader1">
                <a:extLst>
                  <a:ext uri="{FF2B5EF4-FFF2-40B4-BE49-F238E27FC236}">
                    <a16:creationId xmlns:a16="http://schemas.microsoft.com/office/drawing/2014/main" id="{4032255B-47FD-28F6-618D-0BA3B9E632F7}"/>
                  </a:ext>
                </a:extLst>
              </p:cNvPr>
              <p:cNvSpPr>
                <a:spLocks noChangeArrowheads="1"/>
              </p:cNvSpPr>
              <p:nvPr>
                <p:custDataLst>
                  <p:tags r:id="rId3"/>
                </p:custDataLst>
              </p:nvPr>
            </p:nvSpPr>
            <p:spPr bwMode="gray">
              <a:xfrm>
                <a:off x="108858" y="2723809"/>
                <a:ext cx="5913653" cy="434030"/>
              </a:xfrm>
              <a:prstGeom prst="homePlate">
                <a:avLst>
                  <a:gd name="adj" fmla="val 12004"/>
                </a:avLst>
              </a:prstGeom>
              <a:solidFill>
                <a:schemeClr val="accent2"/>
              </a:solidFill>
              <a:ln w="9525" cap="rnd" cmpd="sng" algn="ctr">
                <a:noFill/>
                <a:prstDash val="solid"/>
                <a:round/>
                <a:headEnd type="none" w="med" len="med"/>
                <a:tailEnd type="none" w="med" len="med"/>
              </a:ln>
            </p:spPr>
            <p:txBody>
              <a:bodyPr lIns="18000" tIns="18000" rIns="18000" bIns="18000" anchor="ctr" anchorCtr="0"/>
              <a:lstStyle/>
              <a:p>
                <a:pPr algn="ctr" eaLnBrk="0" hangingPunct="0"/>
                <a:r>
                  <a:rPr lang="en-US" sz="1200" b="1">
                    <a:solidFill>
                      <a:srgbClr val="FFFFFF"/>
                    </a:solidFill>
                    <a:sym typeface="Trebuchet MS" panose="020B0603020202020204" pitchFamily="34" charset="0"/>
                  </a:rPr>
                  <a:t>Hemovigilance and quality assurance </a:t>
                </a:r>
              </a:p>
            </p:txBody>
          </p:sp>
          <p:sp>
            <p:nvSpPr>
              <p:cNvPr id="102" name="ee4pHeader1">
                <a:extLst>
                  <a:ext uri="{FF2B5EF4-FFF2-40B4-BE49-F238E27FC236}">
                    <a16:creationId xmlns:a16="http://schemas.microsoft.com/office/drawing/2014/main" id="{FB2CE73B-D688-E8FB-D607-6AF1EE06996B}"/>
                  </a:ext>
                </a:extLst>
              </p:cNvPr>
              <p:cNvSpPr>
                <a:spLocks noChangeArrowheads="1"/>
              </p:cNvSpPr>
              <p:nvPr>
                <p:custDataLst>
                  <p:tags r:id="rId4"/>
                </p:custDataLst>
              </p:nvPr>
            </p:nvSpPr>
            <p:spPr bwMode="gray">
              <a:xfrm>
                <a:off x="108858" y="3253948"/>
                <a:ext cx="5913653" cy="434030"/>
              </a:xfrm>
              <a:prstGeom prst="homePlate">
                <a:avLst>
                  <a:gd name="adj" fmla="val 12004"/>
                </a:avLst>
              </a:prstGeom>
              <a:solidFill>
                <a:schemeClr val="accent2"/>
              </a:solidFill>
              <a:ln w="9525" cap="rnd" cmpd="sng" algn="ctr">
                <a:noFill/>
                <a:prstDash val="solid"/>
                <a:round/>
                <a:headEnd type="none" w="med" len="med"/>
                <a:tailEnd type="none" w="med" len="med"/>
              </a:ln>
            </p:spPr>
            <p:txBody>
              <a:bodyPr lIns="18000" tIns="18000" rIns="18000" bIns="18000" anchor="ctr" anchorCtr="0"/>
              <a:lstStyle/>
              <a:p>
                <a:pPr algn="ctr" eaLnBrk="0" hangingPunct="0"/>
                <a:r>
                  <a:rPr lang="en-US" sz="1200" b="1">
                    <a:solidFill>
                      <a:srgbClr val="FFFFFF"/>
                    </a:solidFill>
                    <a:sym typeface="Trebuchet MS" panose="020B0603020202020204" pitchFamily="34" charset="0"/>
                  </a:rPr>
                  <a:t>Funding and staffing </a:t>
                </a:r>
              </a:p>
            </p:txBody>
          </p:sp>
        </p:grpSp>
        <p:sp>
          <p:nvSpPr>
            <p:cNvPr id="3" name="TextBox 2">
              <a:extLst>
                <a:ext uri="{FF2B5EF4-FFF2-40B4-BE49-F238E27FC236}">
                  <a16:creationId xmlns:a16="http://schemas.microsoft.com/office/drawing/2014/main" id="{D996818C-D8AD-2C76-1AA3-C8FE472AFE4B}"/>
                </a:ext>
              </a:extLst>
            </p:cNvPr>
            <p:cNvSpPr txBox="1"/>
            <p:nvPr/>
          </p:nvSpPr>
          <p:spPr>
            <a:xfrm>
              <a:off x="1385530" y="5762323"/>
              <a:ext cx="1900881" cy="276999"/>
            </a:xfrm>
            <a:prstGeom prst="rect">
              <a:avLst/>
            </a:prstGeom>
            <a:noFill/>
          </p:spPr>
          <p:txBody>
            <a:bodyPr wrap="square" rtlCol="0">
              <a:spAutoFit/>
            </a:bodyPr>
            <a:lstStyle/>
            <a:p>
              <a:r>
                <a:rPr lang="en-US" sz="1200" b="1">
                  <a:solidFill>
                    <a:schemeClr val="bg1"/>
                  </a:solidFill>
                </a:rPr>
                <a:t>Blood value chain</a:t>
              </a:r>
            </a:p>
          </p:txBody>
        </p:sp>
      </p:grpSp>
    </p:spTree>
    <p:extLst>
      <p:ext uri="{BB962C8B-B14F-4D97-AF65-F5344CB8AC3E}">
        <p14:creationId xmlns:p14="http://schemas.microsoft.com/office/powerpoint/2010/main" val="20642707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DE12F9-28DE-3A6D-5DDC-F5ED54A3D178}"/>
              </a:ext>
            </a:extLst>
          </p:cNvPr>
          <p:cNvSpPr>
            <a:spLocks noGrp="1"/>
          </p:cNvSpPr>
          <p:nvPr>
            <p:ph type="title"/>
          </p:nvPr>
        </p:nvSpPr>
        <p:spPr>
          <a:xfrm>
            <a:off x="216070" y="236146"/>
            <a:ext cx="11391044" cy="1184045"/>
          </a:xfrm>
        </p:spPr>
        <p:txBody>
          <a:bodyPr>
            <a:normAutofit fontScale="90000"/>
          </a:bodyPr>
          <a:lstStyle/>
          <a:p>
            <a:r>
              <a:rPr lang="en-US" sz="2800" dirty="0"/>
              <a:t>Over Jun ‘23- Jun ‘24, the Accelerator Safe Blood Activity is implementing technical assistance programs with the national blood transfusion services in all three countries to help address priority challenges</a:t>
            </a:r>
          </a:p>
        </p:txBody>
      </p:sp>
      <p:sp>
        <p:nvSpPr>
          <p:cNvPr id="5" name="Slide Number Placeholder 4">
            <a:extLst>
              <a:ext uri="{FF2B5EF4-FFF2-40B4-BE49-F238E27FC236}">
                <a16:creationId xmlns:a16="http://schemas.microsoft.com/office/drawing/2014/main" id="{71ECDABF-E844-DE7F-26D9-68F67B527258}"/>
              </a:ext>
            </a:extLst>
          </p:cNvPr>
          <p:cNvSpPr>
            <a:spLocks noGrp="1"/>
          </p:cNvSpPr>
          <p:nvPr>
            <p:ph type="sldNum" sz="quarter" idx="4294967295"/>
          </p:nvPr>
        </p:nvSpPr>
        <p:spPr>
          <a:xfrm>
            <a:off x="838200" y="6356350"/>
            <a:ext cx="586839" cy="365125"/>
          </a:xfrm>
        </p:spPr>
        <p:txBody>
          <a:bodyPr/>
          <a:lstStyle/>
          <a:p>
            <a:fld id="{DAE2D3AD-BCBE-BC40-B204-FB6BA614F058}" type="slidenum">
              <a:rPr lang="en-US" smtClean="0"/>
              <a:t>6</a:t>
            </a:fld>
            <a:endParaRPr lang="en-US"/>
          </a:p>
        </p:txBody>
      </p:sp>
      <p:sp>
        <p:nvSpPr>
          <p:cNvPr id="6" name="Google Shape;623;p5">
            <a:extLst>
              <a:ext uri="{FF2B5EF4-FFF2-40B4-BE49-F238E27FC236}">
                <a16:creationId xmlns:a16="http://schemas.microsoft.com/office/drawing/2014/main" id="{FC782B56-1187-217B-13DC-1B30C9670DDC}"/>
              </a:ext>
            </a:extLst>
          </p:cNvPr>
          <p:cNvSpPr/>
          <p:nvPr/>
        </p:nvSpPr>
        <p:spPr>
          <a:xfrm>
            <a:off x="1771127" y="1548460"/>
            <a:ext cx="2496621" cy="805201"/>
          </a:xfrm>
          <a:prstGeom prst="rect">
            <a:avLst/>
          </a:prstGeom>
          <a:noFill/>
          <a:ln w="3175" cap="rnd" cmpd="sng">
            <a:noFill/>
            <a:prstDash val="solid"/>
            <a:round/>
            <a:headEnd type="none" w="sm" len="sm"/>
            <a:tailEnd type="none" w="sm" len="sm"/>
          </a:ln>
        </p:spPr>
        <p:txBody>
          <a:bodyPr spcFirstLastPara="1" wrap="square" lIns="91425" tIns="45700" rIns="91425" bIns="45700" anchor="ctr" anchorCtr="0">
            <a:noAutofit/>
          </a:bodyPr>
          <a:lstStyle/>
          <a:p>
            <a:pPr marL="0" marR="0" lvl="0" indent="0" rtl="0">
              <a:spcBef>
                <a:spcPts val="0"/>
              </a:spcBef>
              <a:spcAft>
                <a:spcPts val="0"/>
              </a:spcAft>
              <a:buNone/>
            </a:pPr>
            <a:r>
              <a:rPr lang="en-US" sz="1600" b="1" dirty="0">
                <a:sym typeface="Arial"/>
              </a:rPr>
              <a:t>Technical working groups and similar forums</a:t>
            </a:r>
            <a:endParaRPr sz="1600" dirty="0">
              <a:latin typeface="Gill Sans"/>
              <a:ea typeface="Gill Sans"/>
              <a:cs typeface="Gill Sans"/>
              <a:sym typeface="Gill Sans"/>
            </a:endParaRPr>
          </a:p>
        </p:txBody>
      </p:sp>
      <p:sp>
        <p:nvSpPr>
          <p:cNvPr id="7" name="Google Shape;623;p5">
            <a:extLst>
              <a:ext uri="{FF2B5EF4-FFF2-40B4-BE49-F238E27FC236}">
                <a16:creationId xmlns:a16="http://schemas.microsoft.com/office/drawing/2014/main" id="{1F7C416D-D835-63E3-1DCF-FA5167327C9D}"/>
              </a:ext>
            </a:extLst>
          </p:cNvPr>
          <p:cNvSpPr/>
          <p:nvPr/>
        </p:nvSpPr>
        <p:spPr>
          <a:xfrm>
            <a:off x="5750011" y="1550590"/>
            <a:ext cx="5453449" cy="805201"/>
          </a:xfrm>
          <a:prstGeom prst="rect">
            <a:avLst/>
          </a:prstGeom>
          <a:noFill/>
          <a:ln w="3175" cap="rnd" cmpd="sng">
            <a:noFill/>
            <a:prstDash val="solid"/>
            <a:round/>
            <a:headEnd type="none" w="sm" len="sm"/>
            <a:tailEnd type="none" w="sm" len="sm"/>
          </a:ln>
        </p:spPr>
        <p:txBody>
          <a:bodyPr spcFirstLastPara="1" wrap="square" lIns="91425" tIns="45700" rIns="91425" bIns="45700" anchor="ctr" anchorCtr="0">
            <a:noAutofit/>
          </a:bodyPr>
          <a:lstStyle/>
          <a:p>
            <a:pPr marL="0" marR="0" lvl="0" indent="0" rtl="0">
              <a:spcBef>
                <a:spcPts val="0"/>
              </a:spcBef>
              <a:spcAft>
                <a:spcPts val="0"/>
              </a:spcAft>
              <a:buNone/>
            </a:pPr>
            <a:r>
              <a:rPr lang="en-US" sz="1600" i="1" dirty="0"/>
              <a:t>E.g., a </a:t>
            </a:r>
            <a:r>
              <a:rPr lang="en-US" sz="1600" i="1" dirty="0">
                <a:sym typeface="Arial"/>
              </a:rPr>
              <a:t>Steering Committee in </a:t>
            </a:r>
            <a:r>
              <a:rPr lang="en-US" sz="1600" b="1" i="1" dirty="0">
                <a:sym typeface="Arial"/>
              </a:rPr>
              <a:t>Malawi</a:t>
            </a:r>
            <a:r>
              <a:rPr lang="en-US" sz="1600" i="1" dirty="0">
                <a:sym typeface="Arial"/>
              </a:rPr>
              <a:t> and Technical Working Groups in </a:t>
            </a:r>
            <a:r>
              <a:rPr lang="en-US" sz="1600" b="1" i="1" dirty="0">
                <a:sym typeface="Arial"/>
              </a:rPr>
              <a:t>Liberia and Rwanda</a:t>
            </a:r>
            <a:r>
              <a:rPr lang="en-US" sz="1600" i="1" dirty="0">
                <a:sym typeface="Arial"/>
              </a:rPr>
              <a:t> for stakeholder convening, coordination, and cooperation</a:t>
            </a:r>
            <a:endParaRPr sz="1600" i="1" dirty="0">
              <a:latin typeface="Gill Sans"/>
              <a:ea typeface="Gill Sans"/>
              <a:cs typeface="Gill Sans"/>
              <a:sym typeface="Gill Sans"/>
            </a:endParaRPr>
          </a:p>
        </p:txBody>
      </p:sp>
      <p:sp>
        <p:nvSpPr>
          <p:cNvPr id="8" name="Google Shape;623;p5">
            <a:extLst>
              <a:ext uri="{FF2B5EF4-FFF2-40B4-BE49-F238E27FC236}">
                <a16:creationId xmlns:a16="http://schemas.microsoft.com/office/drawing/2014/main" id="{9CACDC1E-E888-A12B-386A-6CAB1DDF0734}"/>
              </a:ext>
            </a:extLst>
          </p:cNvPr>
          <p:cNvSpPr/>
          <p:nvPr/>
        </p:nvSpPr>
        <p:spPr>
          <a:xfrm>
            <a:off x="1771127" y="2441409"/>
            <a:ext cx="2269349" cy="716982"/>
          </a:xfrm>
          <a:prstGeom prst="rect">
            <a:avLst/>
          </a:prstGeom>
          <a:noFill/>
          <a:ln w="3175" cap="rnd" cmpd="sng">
            <a:noFill/>
            <a:prstDash val="solid"/>
            <a:round/>
            <a:headEnd type="none" w="sm" len="sm"/>
            <a:tailEnd type="none" w="sm" len="sm"/>
          </a:ln>
        </p:spPr>
        <p:txBody>
          <a:bodyPr spcFirstLastPara="1" wrap="square" lIns="91425" tIns="45700" rIns="91425" bIns="45700" anchor="ctr" anchorCtr="0">
            <a:noAutofit/>
          </a:bodyPr>
          <a:lstStyle/>
          <a:p>
            <a:pPr marL="0" marR="0" lvl="0" indent="0" rtl="0">
              <a:spcBef>
                <a:spcPts val="0"/>
              </a:spcBef>
              <a:spcAft>
                <a:spcPts val="0"/>
              </a:spcAft>
              <a:buNone/>
            </a:pPr>
            <a:r>
              <a:rPr lang="en-US" sz="1600" b="1" dirty="0">
                <a:sym typeface="Arial"/>
              </a:rPr>
              <a:t>Quantification of blood needs and supplies</a:t>
            </a:r>
            <a:endParaRPr sz="1600" dirty="0">
              <a:latin typeface="Gill Sans"/>
              <a:ea typeface="Gill Sans"/>
              <a:cs typeface="Gill Sans"/>
              <a:sym typeface="Gill Sans"/>
            </a:endParaRPr>
          </a:p>
        </p:txBody>
      </p:sp>
      <p:sp>
        <p:nvSpPr>
          <p:cNvPr id="9" name="Google Shape;623;p5">
            <a:extLst>
              <a:ext uri="{FF2B5EF4-FFF2-40B4-BE49-F238E27FC236}">
                <a16:creationId xmlns:a16="http://schemas.microsoft.com/office/drawing/2014/main" id="{89C84BB2-589B-CEEB-5C1C-56FD8F40580E}"/>
              </a:ext>
            </a:extLst>
          </p:cNvPr>
          <p:cNvSpPr/>
          <p:nvPr/>
        </p:nvSpPr>
        <p:spPr>
          <a:xfrm>
            <a:off x="5750011" y="2406477"/>
            <a:ext cx="5264859" cy="805002"/>
          </a:xfrm>
          <a:prstGeom prst="rect">
            <a:avLst/>
          </a:prstGeom>
          <a:noFill/>
          <a:ln w="3175" cap="rnd" cmpd="sng">
            <a:noFill/>
            <a:prstDash val="solid"/>
            <a:round/>
            <a:headEnd type="none" w="sm" len="sm"/>
            <a:tailEnd type="none" w="sm" len="sm"/>
          </a:ln>
        </p:spPr>
        <p:txBody>
          <a:bodyPr spcFirstLastPara="1" wrap="square" lIns="91425" tIns="45700" rIns="91425" bIns="45700" anchor="ctr" anchorCtr="0">
            <a:noAutofit/>
          </a:bodyPr>
          <a:lstStyle/>
          <a:p>
            <a:pPr marL="0" marR="0" lvl="0" indent="0" rtl="0">
              <a:spcBef>
                <a:spcPts val="0"/>
              </a:spcBef>
              <a:spcAft>
                <a:spcPts val="0"/>
              </a:spcAft>
              <a:buNone/>
            </a:pPr>
            <a:r>
              <a:rPr lang="en-US" sz="1600" i="1" dirty="0"/>
              <a:t>E.g., quantification of blood products, supplies, and consumables in </a:t>
            </a:r>
            <a:r>
              <a:rPr lang="en-US" sz="1600" b="1" i="1" dirty="0"/>
              <a:t>Liberia and Malawi </a:t>
            </a:r>
            <a:r>
              <a:rPr lang="en-US" sz="1600" i="1" dirty="0"/>
              <a:t>to </a:t>
            </a:r>
            <a:r>
              <a:rPr lang="en-US" sz="1600" i="1" dirty="0">
                <a:sym typeface="Arial"/>
              </a:rPr>
              <a:t>aid blood collection efforts and resource planning</a:t>
            </a:r>
            <a:endParaRPr sz="1600" i="1" dirty="0">
              <a:latin typeface="Gill Sans"/>
              <a:ea typeface="Gill Sans"/>
              <a:cs typeface="Gill Sans"/>
              <a:sym typeface="Gill Sans"/>
            </a:endParaRPr>
          </a:p>
        </p:txBody>
      </p:sp>
      <p:sp>
        <p:nvSpPr>
          <p:cNvPr id="10" name="Google Shape;623;p5">
            <a:extLst>
              <a:ext uri="{FF2B5EF4-FFF2-40B4-BE49-F238E27FC236}">
                <a16:creationId xmlns:a16="http://schemas.microsoft.com/office/drawing/2014/main" id="{2248E708-A3E3-7BE6-B4F3-864E9261FE93}"/>
              </a:ext>
            </a:extLst>
          </p:cNvPr>
          <p:cNvSpPr/>
          <p:nvPr/>
        </p:nvSpPr>
        <p:spPr>
          <a:xfrm>
            <a:off x="1771128" y="3312850"/>
            <a:ext cx="2496619" cy="701481"/>
          </a:xfrm>
          <a:prstGeom prst="rect">
            <a:avLst/>
          </a:prstGeom>
          <a:noFill/>
          <a:ln w="3175" cap="rnd" cmpd="sng">
            <a:noFill/>
            <a:prstDash val="solid"/>
            <a:round/>
            <a:headEnd type="none" w="sm" len="sm"/>
            <a:tailEnd type="none" w="sm" len="sm"/>
          </a:ln>
        </p:spPr>
        <p:txBody>
          <a:bodyPr spcFirstLastPara="1" wrap="square" lIns="91425" tIns="45700" rIns="91425" bIns="45700" anchor="ctr" anchorCtr="0">
            <a:noAutofit/>
          </a:bodyPr>
          <a:lstStyle/>
          <a:p>
            <a:pPr marL="0" marR="0" lvl="0" indent="0" rtl="0">
              <a:spcBef>
                <a:spcPts val="0"/>
              </a:spcBef>
              <a:spcAft>
                <a:spcPts val="0"/>
              </a:spcAft>
              <a:buNone/>
            </a:pPr>
            <a:r>
              <a:rPr lang="en-US" sz="1600" b="1" dirty="0">
                <a:sym typeface="Arial"/>
              </a:rPr>
              <a:t>Stewardship &amp; governance of safe blood system and operations</a:t>
            </a:r>
            <a:endParaRPr sz="1600" dirty="0">
              <a:latin typeface="Gill Sans"/>
              <a:ea typeface="Gill Sans"/>
              <a:cs typeface="Gill Sans"/>
              <a:sym typeface="Gill Sans"/>
            </a:endParaRPr>
          </a:p>
        </p:txBody>
      </p:sp>
      <p:sp>
        <p:nvSpPr>
          <p:cNvPr id="11" name="Google Shape;623;p5">
            <a:extLst>
              <a:ext uri="{FF2B5EF4-FFF2-40B4-BE49-F238E27FC236}">
                <a16:creationId xmlns:a16="http://schemas.microsoft.com/office/drawing/2014/main" id="{2209A760-CABD-50DB-DF08-8CFE6C80E6B7}"/>
              </a:ext>
            </a:extLst>
          </p:cNvPr>
          <p:cNvSpPr/>
          <p:nvPr/>
        </p:nvSpPr>
        <p:spPr>
          <a:xfrm>
            <a:off x="5750011" y="3312850"/>
            <a:ext cx="5181599" cy="805002"/>
          </a:xfrm>
          <a:prstGeom prst="rect">
            <a:avLst/>
          </a:prstGeom>
          <a:noFill/>
          <a:ln w="3175" cap="rnd" cmpd="sng">
            <a:noFill/>
            <a:prstDash val="solid"/>
            <a:round/>
            <a:headEnd type="none" w="sm" len="sm"/>
            <a:tailEnd type="none" w="sm" len="sm"/>
          </a:ln>
        </p:spPr>
        <p:txBody>
          <a:bodyPr spcFirstLastPara="1" wrap="square" lIns="91425" tIns="45700" rIns="91425" bIns="45700" anchor="ctr" anchorCtr="0">
            <a:noAutofit/>
          </a:bodyPr>
          <a:lstStyle/>
          <a:p>
            <a:r>
              <a:rPr lang="en-US" sz="1600" i="1" dirty="0"/>
              <a:t>E.g., development of a national safe blood policy &amp; strategy in </a:t>
            </a:r>
            <a:r>
              <a:rPr lang="en-US" sz="1600" b="1" i="1" dirty="0"/>
              <a:t>Liberia</a:t>
            </a:r>
            <a:r>
              <a:rPr lang="en-US" sz="1600" i="1" dirty="0"/>
              <a:t> and of a comprehensive national hemovigilance strategy and in/pre-service training materials in </a:t>
            </a:r>
            <a:r>
              <a:rPr lang="en-US" sz="1600" b="1" i="1" dirty="0"/>
              <a:t>Rwanda</a:t>
            </a:r>
            <a:endParaRPr lang="en-US" sz="1600" b="1" i="1" dirty="0">
              <a:sym typeface="Arial"/>
            </a:endParaRPr>
          </a:p>
        </p:txBody>
      </p:sp>
      <p:sp>
        <p:nvSpPr>
          <p:cNvPr id="12" name="Google Shape;623;p5">
            <a:extLst>
              <a:ext uri="{FF2B5EF4-FFF2-40B4-BE49-F238E27FC236}">
                <a16:creationId xmlns:a16="http://schemas.microsoft.com/office/drawing/2014/main" id="{A8F89C99-C3AB-F7BF-1F31-A76099E64EE6}"/>
              </a:ext>
            </a:extLst>
          </p:cNvPr>
          <p:cNvSpPr/>
          <p:nvPr/>
        </p:nvSpPr>
        <p:spPr>
          <a:xfrm>
            <a:off x="1771128" y="4092333"/>
            <a:ext cx="2269349" cy="805002"/>
          </a:xfrm>
          <a:prstGeom prst="rect">
            <a:avLst/>
          </a:prstGeom>
          <a:noFill/>
          <a:ln w="3175" cap="rnd" cmpd="sng">
            <a:noFill/>
            <a:prstDash val="solid"/>
            <a:round/>
            <a:headEnd type="none" w="sm" len="sm"/>
            <a:tailEnd type="none" w="sm" len="sm"/>
          </a:ln>
        </p:spPr>
        <p:txBody>
          <a:bodyPr spcFirstLastPara="1" wrap="square" lIns="91425" tIns="45700" rIns="91425" bIns="45700" anchor="ctr" anchorCtr="0">
            <a:noAutofit/>
          </a:bodyPr>
          <a:lstStyle/>
          <a:p>
            <a:pPr marL="0" marR="0" lvl="0" indent="0" rtl="0">
              <a:spcBef>
                <a:spcPts val="0"/>
              </a:spcBef>
              <a:spcAft>
                <a:spcPts val="0"/>
              </a:spcAft>
              <a:buNone/>
            </a:pPr>
            <a:r>
              <a:rPr lang="en-US" sz="1600" b="1" dirty="0">
                <a:sym typeface="Arial"/>
              </a:rPr>
              <a:t>Resource mobilization strategy and support </a:t>
            </a:r>
            <a:endParaRPr sz="1600" dirty="0">
              <a:latin typeface="Gill Sans"/>
              <a:ea typeface="Gill Sans"/>
              <a:cs typeface="Gill Sans"/>
              <a:sym typeface="Gill Sans"/>
            </a:endParaRPr>
          </a:p>
        </p:txBody>
      </p:sp>
      <p:sp>
        <p:nvSpPr>
          <p:cNvPr id="13" name="Google Shape;623;p5">
            <a:extLst>
              <a:ext uri="{FF2B5EF4-FFF2-40B4-BE49-F238E27FC236}">
                <a16:creationId xmlns:a16="http://schemas.microsoft.com/office/drawing/2014/main" id="{9D6B1D2F-8D8B-3880-0A3C-EA5774285D4D}"/>
              </a:ext>
            </a:extLst>
          </p:cNvPr>
          <p:cNvSpPr/>
          <p:nvPr/>
        </p:nvSpPr>
        <p:spPr>
          <a:xfrm>
            <a:off x="1771128" y="5073403"/>
            <a:ext cx="2269349" cy="805002"/>
          </a:xfrm>
          <a:prstGeom prst="rect">
            <a:avLst/>
          </a:prstGeom>
          <a:noFill/>
          <a:ln w="3175" cap="rnd" cmpd="sng">
            <a:noFill/>
            <a:prstDash val="solid"/>
            <a:round/>
            <a:headEnd type="none" w="sm" len="sm"/>
            <a:tailEnd type="none" w="sm" len="sm"/>
          </a:ln>
        </p:spPr>
        <p:txBody>
          <a:bodyPr spcFirstLastPara="1" wrap="square" lIns="91425" tIns="45700" rIns="91425" bIns="45700" anchor="ctr" anchorCtr="0">
            <a:noAutofit/>
          </a:bodyPr>
          <a:lstStyle/>
          <a:p>
            <a:pPr marL="0" marR="0" lvl="0" indent="0" rtl="0">
              <a:spcBef>
                <a:spcPts val="0"/>
              </a:spcBef>
              <a:spcAft>
                <a:spcPts val="0"/>
              </a:spcAft>
              <a:buNone/>
            </a:pPr>
            <a:r>
              <a:rPr lang="en-US" sz="1600" b="1" dirty="0">
                <a:sym typeface="Arial"/>
              </a:rPr>
              <a:t>Routine and reliable data collection </a:t>
            </a:r>
            <a:endParaRPr sz="1600" dirty="0">
              <a:latin typeface="Gill Sans"/>
              <a:ea typeface="Gill Sans"/>
              <a:cs typeface="Gill Sans"/>
              <a:sym typeface="Gill Sans"/>
            </a:endParaRPr>
          </a:p>
        </p:txBody>
      </p:sp>
      <p:sp>
        <p:nvSpPr>
          <p:cNvPr id="14" name="Google Shape;623;p5">
            <a:extLst>
              <a:ext uri="{FF2B5EF4-FFF2-40B4-BE49-F238E27FC236}">
                <a16:creationId xmlns:a16="http://schemas.microsoft.com/office/drawing/2014/main" id="{5B448077-B60E-B48A-631B-C853D6F1785C}"/>
              </a:ext>
            </a:extLst>
          </p:cNvPr>
          <p:cNvSpPr/>
          <p:nvPr/>
        </p:nvSpPr>
        <p:spPr>
          <a:xfrm>
            <a:off x="5750011" y="4213803"/>
            <a:ext cx="5181599" cy="805002"/>
          </a:xfrm>
          <a:prstGeom prst="rect">
            <a:avLst/>
          </a:prstGeom>
          <a:noFill/>
          <a:ln w="3175" cap="rnd" cmpd="sng">
            <a:noFill/>
            <a:prstDash val="solid"/>
            <a:round/>
            <a:headEnd type="none" w="sm" len="sm"/>
            <a:tailEnd type="none" w="sm" len="sm"/>
          </a:ln>
        </p:spPr>
        <p:txBody>
          <a:bodyPr spcFirstLastPara="1" wrap="square" lIns="91425" tIns="45700" rIns="91425" bIns="45700" anchor="ctr" anchorCtr="0">
            <a:noAutofit/>
          </a:bodyPr>
          <a:lstStyle/>
          <a:p>
            <a:r>
              <a:rPr lang="en-US" sz="1600" i="1" dirty="0"/>
              <a:t>E.g., in </a:t>
            </a:r>
            <a:r>
              <a:rPr lang="en-US" sz="1600" b="1" i="1" dirty="0"/>
              <a:t>Liberia and Malawi</a:t>
            </a:r>
            <a:r>
              <a:rPr lang="en-US" sz="1600" i="1" dirty="0"/>
              <a:t>, developing a resource mobilization strategy and supporting “realistic” (proper or adequate) public sector budgeting for the blood service</a:t>
            </a:r>
            <a:endParaRPr lang="en-US" sz="1600" i="1" dirty="0">
              <a:sym typeface="Arial"/>
            </a:endParaRPr>
          </a:p>
        </p:txBody>
      </p:sp>
      <p:sp>
        <p:nvSpPr>
          <p:cNvPr id="15" name="Google Shape;623;p5">
            <a:extLst>
              <a:ext uri="{FF2B5EF4-FFF2-40B4-BE49-F238E27FC236}">
                <a16:creationId xmlns:a16="http://schemas.microsoft.com/office/drawing/2014/main" id="{101C5CD1-6CDF-FD00-E952-400479B601A7}"/>
              </a:ext>
            </a:extLst>
          </p:cNvPr>
          <p:cNvSpPr/>
          <p:nvPr/>
        </p:nvSpPr>
        <p:spPr>
          <a:xfrm>
            <a:off x="5750011" y="5114756"/>
            <a:ext cx="5181599" cy="805002"/>
          </a:xfrm>
          <a:prstGeom prst="rect">
            <a:avLst/>
          </a:prstGeom>
          <a:noFill/>
          <a:ln w="3175" cap="rnd" cmpd="sng">
            <a:noFill/>
            <a:prstDash val="solid"/>
            <a:round/>
            <a:headEnd type="none" w="sm" len="sm"/>
            <a:tailEnd type="none" w="sm" len="sm"/>
          </a:ln>
        </p:spPr>
        <p:txBody>
          <a:bodyPr spcFirstLastPara="1" wrap="square" lIns="91425" tIns="45700" rIns="91425" bIns="45700" anchor="ctr" anchorCtr="0">
            <a:noAutofit/>
          </a:bodyPr>
          <a:lstStyle/>
          <a:p>
            <a:r>
              <a:rPr lang="en-US" sz="1600" i="1" dirty="0"/>
              <a:t>E.g., in </a:t>
            </a:r>
            <a:r>
              <a:rPr lang="en-US" sz="1600" b="1" i="1" dirty="0"/>
              <a:t>Liberia and Malawi</a:t>
            </a:r>
            <a:r>
              <a:rPr lang="en-US" sz="1600" i="1" dirty="0"/>
              <a:t>, development and piloting of clinical and supply chain indicators through national health and logistics information systems</a:t>
            </a:r>
            <a:endParaRPr lang="en-US" sz="1600" i="1" dirty="0">
              <a:sym typeface="Arial"/>
            </a:endParaRPr>
          </a:p>
        </p:txBody>
      </p:sp>
      <p:sp>
        <p:nvSpPr>
          <p:cNvPr id="16" name="Google Shape;623;p5">
            <a:extLst>
              <a:ext uri="{FF2B5EF4-FFF2-40B4-BE49-F238E27FC236}">
                <a16:creationId xmlns:a16="http://schemas.microsoft.com/office/drawing/2014/main" id="{DF4BA5D5-3A8D-0EE5-1A12-2DC4D662713A}"/>
              </a:ext>
            </a:extLst>
          </p:cNvPr>
          <p:cNvSpPr/>
          <p:nvPr/>
        </p:nvSpPr>
        <p:spPr>
          <a:xfrm>
            <a:off x="1771128" y="5953848"/>
            <a:ext cx="2496621" cy="805002"/>
          </a:xfrm>
          <a:prstGeom prst="rect">
            <a:avLst/>
          </a:prstGeom>
          <a:noFill/>
          <a:ln w="3175" cap="rnd" cmpd="sng">
            <a:noFill/>
            <a:prstDash val="solid"/>
            <a:round/>
            <a:headEnd type="none" w="sm" len="sm"/>
            <a:tailEnd type="none" w="sm" len="sm"/>
          </a:ln>
        </p:spPr>
        <p:txBody>
          <a:bodyPr spcFirstLastPara="1" wrap="square" lIns="91425" tIns="45700" rIns="91425" bIns="45700" anchor="ctr" anchorCtr="0">
            <a:noAutofit/>
          </a:bodyPr>
          <a:lstStyle/>
          <a:p>
            <a:pPr marL="0" marR="0" lvl="0" indent="0" rtl="0">
              <a:spcBef>
                <a:spcPts val="0"/>
              </a:spcBef>
              <a:spcAft>
                <a:spcPts val="0"/>
              </a:spcAft>
              <a:buNone/>
            </a:pPr>
            <a:r>
              <a:rPr lang="en-US" sz="1600" b="1" dirty="0">
                <a:sym typeface="Arial"/>
              </a:rPr>
              <a:t>Cross-country learning on blood system improvement</a:t>
            </a:r>
            <a:endParaRPr sz="1600" dirty="0">
              <a:latin typeface="Gill Sans"/>
              <a:ea typeface="Gill Sans"/>
              <a:cs typeface="Gill Sans"/>
              <a:sym typeface="Gill Sans"/>
            </a:endParaRPr>
          </a:p>
        </p:txBody>
      </p:sp>
      <p:sp>
        <p:nvSpPr>
          <p:cNvPr id="17" name="Google Shape;623;p5">
            <a:extLst>
              <a:ext uri="{FF2B5EF4-FFF2-40B4-BE49-F238E27FC236}">
                <a16:creationId xmlns:a16="http://schemas.microsoft.com/office/drawing/2014/main" id="{2D5ABB0E-8C52-388A-FEF7-760824A75C1B}"/>
              </a:ext>
            </a:extLst>
          </p:cNvPr>
          <p:cNvSpPr/>
          <p:nvPr/>
        </p:nvSpPr>
        <p:spPr>
          <a:xfrm>
            <a:off x="5750011" y="5931506"/>
            <a:ext cx="5181599" cy="805002"/>
          </a:xfrm>
          <a:prstGeom prst="rect">
            <a:avLst/>
          </a:prstGeom>
          <a:noFill/>
          <a:ln w="3175" cap="rnd" cmpd="sng">
            <a:noFill/>
            <a:prstDash val="solid"/>
            <a:round/>
            <a:headEnd type="none" w="sm" len="sm"/>
            <a:tailEnd type="none" w="sm" len="sm"/>
          </a:ln>
        </p:spPr>
        <p:txBody>
          <a:bodyPr spcFirstLastPara="1" wrap="square" lIns="91425" tIns="45700" rIns="91425" bIns="45700" anchor="ctr" anchorCtr="0">
            <a:noAutofit/>
          </a:bodyPr>
          <a:lstStyle/>
          <a:p>
            <a:r>
              <a:rPr lang="en-US" sz="1600" i="1" dirty="0"/>
              <a:t>E.g., </a:t>
            </a:r>
            <a:r>
              <a:rPr lang="en-US" sz="1600" b="1" i="1" dirty="0"/>
              <a:t>learning from each other and together </a:t>
            </a:r>
            <a:r>
              <a:rPr lang="en-US" sz="1600" i="1" dirty="0"/>
              <a:t>to develop staff and leadership capacity as well as tools and knowledge products</a:t>
            </a:r>
            <a:endParaRPr lang="en-US" sz="1600" i="1" dirty="0">
              <a:sym typeface="Arial"/>
            </a:endParaRPr>
          </a:p>
        </p:txBody>
      </p:sp>
      <p:pic>
        <p:nvPicPr>
          <p:cNvPr id="18" name="Graphic 17" descr="Meeting with solid fill">
            <a:extLst>
              <a:ext uri="{FF2B5EF4-FFF2-40B4-BE49-F238E27FC236}">
                <a16:creationId xmlns:a16="http://schemas.microsoft.com/office/drawing/2014/main" id="{87D14E28-4B12-D40D-B6EF-DB0EDE65574E}"/>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96760" y="1431956"/>
            <a:ext cx="923835" cy="923835"/>
          </a:xfrm>
          <a:prstGeom prst="rect">
            <a:avLst/>
          </a:prstGeom>
        </p:spPr>
      </p:pic>
      <p:pic>
        <p:nvPicPr>
          <p:cNvPr id="19" name="Graphic 18" descr="Statistics with solid fill">
            <a:extLst>
              <a:ext uri="{FF2B5EF4-FFF2-40B4-BE49-F238E27FC236}">
                <a16:creationId xmlns:a16="http://schemas.microsoft.com/office/drawing/2014/main" id="{22F1B829-8185-6581-B084-DA19CC1EB5A4}"/>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292043" y="2300319"/>
            <a:ext cx="914400" cy="914400"/>
          </a:xfrm>
          <a:prstGeom prst="rect">
            <a:avLst/>
          </a:prstGeom>
        </p:spPr>
      </p:pic>
      <p:pic>
        <p:nvPicPr>
          <p:cNvPr id="20" name="Graphic 19" descr="Bank with solid fill">
            <a:extLst>
              <a:ext uri="{FF2B5EF4-FFF2-40B4-BE49-F238E27FC236}">
                <a16:creationId xmlns:a16="http://schemas.microsoft.com/office/drawing/2014/main" id="{F3D4F30E-44D2-472D-22FF-1CB069B57028}"/>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292043" y="3158391"/>
            <a:ext cx="914400" cy="914400"/>
          </a:xfrm>
          <a:prstGeom prst="rect">
            <a:avLst/>
          </a:prstGeom>
        </p:spPr>
      </p:pic>
      <p:pic>
        <p:nvPicPr>
          <p:cNvPr id="21" name="Graphic 20" descr="Coins with solid fill">
            <a:extLst>
              <a:ext uri="{FF2B5EF4-FFF2-40B4-BE49-F238E27FC236}">
                <a16:creationId xmlns:a16="http://schemas.microsoft.com/office/drawing/2014/main" id="{43CF1F5B-7915-1E10-7E65-63E2A017A3DC}"/>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312373" y="4061198"/>
            <a:ext cx="914400" cy="914400"/>
          </a:xfrm>
          <a:prstGeom prst="rect">
            <a:avLst/>
          </a:prstGeom>
        </p:spPr>
      </p:pic>
      <p:pic>
        <p:nvPicPr>
          <p:cNvPr id="22" name="Graphic 21" descr="Document with solid fill">
            <a:extLst>
              <a:ext uri="{FF2B5EF4-FFF2-40B4-BE49-F238E27FC236}">
                <a16:creationId xmlns:a16="http://schemas.microsoft.com/office/drawing/2014/main" id="{A368A6F1-FD95-DDCF-40FC-266313971D3F}"/>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292043" y="4964005"/>
            <a:ext cx="914400" cy="914400"/>
          </a:xfrm>
          <a:prstGeom prst="rect">
            <a:avLst/>
          </a:prstGeom>
        </p:spPr>
      </p:pic>
      <p:pic>
        <p:nvPicPr>
          <p:cNvPr id="23" name="Graphic 22" descr="Idea with solid fill">
            <a:extLst>
              <a:ext uri="{FF2B5EF4-FFF2-40B4-BE49-F238E27FC236}">
                <a16:creationId xmlns:a16="http://schemas.microsoft.com/office/drawing/2014/main" id="{B5A7364D-0EF3-65F9-C0B7-BC52A54C9135}"/>
              </a:ext>
            </a:extLst>
          </p:cNvPr>
          <p:cNvPicPr>
            <a:picLocks noChangeAspect="1"/>
          </p:cNvPicPr>
          <p:nvPr/>
        </p:nvPicPr>
        <p:blipFill>
          <a:blip r:embed="rId12">
            <a:extLst>
              <a:ext uri="{96DAC541-7B7A-43D3-8B79-37D633B846F1}">
                <asvg:svgBlip xmlns:asvg="http://schemas.microsoft.com/office/drawing/2016/SVG/main" r:embed="rId13"/>
              </a:ext>
            </a:extLst>
          </a:blip>
          <a:stretch>
            <a:fillRect/>
          </a:stretch>
        </p:blipFill>
        <p:spPr>
          <a:xfrm>
            <a:off x="306195" y="5908096"/>
            <a:ext cx="914400" cy="914400"/>
          </a:xfrm>
          <a:prstGeom prst="rect">
            <a:avLst/>
          </a:prstGeom>
        </p:spPr>
      </p:pic>
      <p:sp>
        <p:nvSpPr>
          <p:cNvPr id="24" name="Arrow: Chevron 23">
            <a:extLst>
              <a:ext uri="{FF2B5EF4-FFF2-40B4-BE49-F238E27FC236}">
                <a16:creationId xmlns:a16="http://schemas.microsoft.com/office/drawing/2014/main" id="{06217086-264F-07D8-DAB3-AAC9A8AB72BD}"/>
              </a:ext>
            </a:extLst>
          </p:cNvPr>
          <p:cNvSpPr/>
          <p:nvPr/>
        </p:nvSpPr>
        <p:spPr>
          <a:xfrm>
            <a:off x="4626638" y="1812516"/>
            <a:ext cx="299677" cy="327781"/>
          </a:xfrm>
          <a:prstGeom prst="chevron">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5" name="Arrow: Chevron 24">
            <a:extLst>
              <a:ext uri="{FF2B5EF4-FFF2-40B4-BE49-F238E27FC236}">
                <a16:creationId xmlns:a16="http://schemas.microsoft.com/office/drawing/2014/main" id="{78C45EE9-FA84-AD61-A5B0-EC060C1C9FED}"/>
              </a:ext>
            </a:extLst>
          </p:cNvPr>
          <p:cNvSpPr/>
          <p:nvPr/>
        </p:nvSpPr>
        <p:spPr>
          <a:xfrm>
            <a:off x="4638823" y="3636928"/>
            <a:ext cx="299677" cy="327781"/>
          </a:xfrm>
          <a:prstGeom prst="chevron">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6" name="Arrow: Chevron 25">
            <a:extLst>
              <a:ext uri="{FF2B5EF4-FFF2-40B4-BE49-F238E27FC236}">
                <a16:creationId xmlns:a16="http://schemas.microsoft.com/office/drawing/2014/main" id="{C6C3C72F-4263-70BB-997E-ED7DFA2D627D}"/>
              </a:ext>
            </a:extLst>
          </p:cNvPr>
          <p:cNvSpPr/>
          <p:nvPr/>
        </p:nvSpPr>
        <p:spPr>
          <a:xfrm>
            <a:off x="4626638" y="5342943"/>
            <a:ext cx="299677" cy="327781"/>
          </a:xfrm>
          <a:prstGeom prst="chevron">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7" name="Arrow: Chevron 26">
            <a:extLst>
              <a:ext uri="{FF2B5EF4-FFF2-40B4-BE49-F238E27FC236}">
                <a16:creationId xmlns:a16="http://schemas.microsoft.com/office/drawing/2014/main" id="{1C77DD35-081F-E8FA-A3DB-C3DA9AC6BD07}"/>
              </a:ext>
            </a:extLst>
          </p:cNvPr>
          <p:cNvSpPr/>
          <p:nvPr/>
        </p:nvSpPr>
        <p:spPr>
          <a:xfrm>
            <a:off x="4634322" y="2722999"/>
            <a:ext cx="299677" cy="327781"/>
          </a:xfrm>
          <a:prstGeom prst="chevron">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8" name="Arrow: Chevron 27">
            <a:extLst>
              <a:ext uri="{FF2B5EF4-FFF2-40B4-BE49-F238E27FC236}">
                <a16:creationId xmlns:a16="http://schemas.microsoft.com/office/drawing/2014/main" id="{AFE54708-5CB7-C065-96AA-71530E94A05E}"/>
              </a:ext>
            </a:extLst>
          </p:cNvPr>
          <p:cNvSpPr/>
          <p:nvPr/>
        </p:nvSpPr>
        <p:spPr>
          <a:xfrm>
            <a:off x="4614452" y="4417681"/>
            <a:ext cx="299677" cy="327781"/>
          </a:xfrm>
          <a:prstGeom prst="chevron">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9" name="Arrow: Chevron 28">
            <a:extLst>
              <a:ext uri="{FF2B5EF4-FFF2-40B4-BE49-F238E27FC236}">
                <a16:creationId xmlns:a16="http://schemas.microsoft.com/office/drawing/2014/main" id="{FD947506-D67F-6F12-8E7F-C741167D9A8B}"/>
              </a:ext>
            </a:extLst>
          </p:cNvPr>
          <p:cNvSpPr/>
          <p:nvPr/>
        </p:nvSpPr>
        <p:spPr>
          <a:xfrm>
            <a:off x="4634322" y="6192459"/>
            <a:ext cx="299677" cy="327781"/>
          </a:xfrm>
          <a:prstGeom prst="chevron">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Tree>
    <p:extLst>
      <p:ext uri="{BB962C8B-B14F-4D97-AF65-F5344CB8AC3E}">
        <p14:creationId xmlns:p14="http://schemas.microsoft.com/office/powerpoint/2010/main" val="24585602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818052-B226-AF26-5CF7-F89ABD7B9FF6}"/>
              </a:ext>
            </a:extLst>
          </p:cNvPr>
          <p:cNvSpPr>
            <a:spLocks noGrp="1"/>
          </p:cNvSpPr>
          <p:nvPr>
            <p:ph type="title"/>
          </p:nvPr>
        </p:nvSpPr>
        <p:spPr>
          <a:xfrm>
            <a:off x="308597" y="242445"/>
            <a:ext cx="11574806" cy="1325563"/>
          </a:xfrm>
        </p:spPr>
        <p:txBody>
          <a:bodyPr>
            <a:normAutofit/>
          </a:bodyPr>
          <a:lstStyle/>
          <a:p>
            <a:r>
              <a:rPr lang="en-US" sz="2800" dirty="0"/>
              <a:t>Maternal health-focused health system stewards, technical and funding partners, implementers, advocates, and providers can also support blood system strengthening efforts in countries</a:t>
            </a:r>
          </a:p>
        </p:txBody>
      </p:sp>
      <p:sp>
        <p:nvSpPr>
          <p:cNvPr id="3" name="Content Placeholder 2">
            <a:extLst>
              <a:ext uri="{FF2B5EF4-FFF2-40B4-BE49-F238E27FC236}">
                <a16:creationId xmlns:a16="http://schemas.microsoft.com/office/drawing/2014/main" id="{D02E798F-E456-ABF8-6878-034E1A6D9943}"/>
              </a:ext>
            </a:extLst>
          </p:cNvPr>
          <p:cNvSpPr>
            <a:spLocks noGrp="1"/>
          </p:cNvSpPr>
          <p:nvPr>
            <p:ph idx="1"/>
          </p:nvPr>
        </p:nvSpPr>
        <p:spPr>
          <a:xfrm>
            <a:off x="386533" y="1568008"/>
            <a:ext cx="11574806" cy="5170543"/>
          </a:xfrm>
        </p:spPr>
        <p:txBody>
          <a:bodyPr>
            <a:normAutofit lnSpcReduction="10000"/>
          </a:bodyPr>
          <a:lstStyle/>
          <a:p>
            <a:pPr marL="0" indent="0">
              <a:buNone/>
            </a:pPr>
            <a:r>
              <a:rPr lang="en-US" sz="1800" dirty="0"/>
              <a:t>While national systems for blood collection, processing, and supply are intended to be centralized, MCH programs as “key customers“ of the blood system and can strengthen it by:</a:t>
            </a:r>
          </a:p>
          <a:p>
            <a:pPr>
              <a:buFont typeface="Wingdings" panose="05000000000000000000" pitchFamily="2" charset="2"/>
              <a:buChar char="v"/>
            </a:pPr>
            <a:r>
              <a:rPr lang="en-US" sz="1800" dirty="0"/>
              <a:t>Supporting </a:t>
            </a:r>
            <a:r>
              <a:rPr lang="en-US" sz="1800" b="1" dirty="0"/>
              <a:t>advocacy and engagement to adequately resource the national blood system</a:t>
            </a:r>
            <a:r>
              <a:rPr lang="en-US" sz="1800" dirty="0"/>
              <a:t> as a critical component of urgent and emergent clinical care: health sector budgets should provide and align funding for blood service operations and supplies.</a:t>
            </a:r>
          </a:p>
          <a:p>
            <a:pPr>
              <a:buFont typeface="Wingdings" panose="05000000000000000000" pitchFamily="2" charset="2"/>
              <a:buChar char="v"/>
            </a:pPr>
            <a:r>
              <a:rPr lang="en-US" sz="1800" dirty="0"/>
              <a:t>Blood services dependence on donors for key equipment and consumables (from blood bags and testing reagents to lab items): MCH programs with well-established national supply chains can </a:t>
            </a:r>
            <a:r>
              <a:rPr lang="en-US" sz="1800" b="1" dirty="0"/>
              <a:t>support integration of blood service supplies</a:t>
            </a:r>
            <a:r>
              <a:rPr lang="en-US" sz="1800" dirty="0"/>
              <a:t> into national procurement and LMIS systems with capacity building &amp; advocacy.</a:t>
            </a:r>
          </a:p>
          <a:p>
            <a:pPr>
              <a:buFont typeface="Wingdings" panose="05000000000000000000" pitchFamily="2" charset="2"/>
              <a:buChar char="v"/>
            </a:pPr>
            <a:r>
              <a:rPr lang="en-US" sz="1800" dirty="0"/>
              <a:t>Lack of routine collection of blood management and use data: MCH programs can help to </a:t>
            </a:r>
            <a:r>
              <a:rPr lang="en-US" sz="1800" b="1" dirty="0"/>
              <a:t>capture more rigorous data</a:t>
            </a:r>
            <a:r>
              <a:rPr lang="en-US" sz="1800" dirty="0"/>
              <a:t> on blood transfusions and outcomes to improve the evidence base.</a:t>
            </a:r>
          </a:p>
          <a:p>
            <a:pPr>
              <a:buFont typeface="Wingdings" panose="05000000000000000000" pitchFamily="2" charset="2"/>
              <a:buChar char="v"/>
            </a:pPr>
            <a:r>
              <a:rPr lang="en-US" sz="1800" dirty="0"/>
              <a:t>Training of HCWs on blood transfusion guidelines and protocols: national blood services typically do not exercise influence on </a:t>
            </a:r>
            <a:r>
              <a:rPr lang="en-US" sz="1800" b="1" dirty="0"/>
              <a:t>clinical processes and quality assurance</a:t>
            </a:r>
            <a:r>
              <a:rPr lang="en-US" sz="1800" dirty="0"/>
              <a:t>; MCH and other programs can help fill the gap with trainings and production and dissemination of job aids</a:t>
            </a:r>
          </a:p>
          <a:p>
            <a:pPr>
              <a:buFont typeface="Wingdings" panose="05000000000000000000" pitchFamily="2" charset="2"/>
              <a:buChar char="v"/>
            </a:pPr>
            <a:r>
              <a:rPr lang="en-US" sz="1800" b="1" dirty="0"/>
              <a:t>Awareness raising and reducing stigma</a:t>
            </a:r>
            <a:r>
              <a:rPr lang="en-US" sz="1800" dirty="0"/>
              <a:t> on blood donations: MCH programs can help leverage the community health workforce, health promotion departments, and SBC interventions/partners to improve perceptions </a:t>
            </a:r>
          </a:p>
        </p:txBody>
      </p:sp>
    </p:spTree>
    <p:extLst>
      <p:ext uri="{BB962C8B-B14F-4D97-AF65-F5344CB8AC3E}">
        <p14:creationId xmlns:p14="http://schemas.microsoft.com/office/powerpoint/2010/main" val="11142579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6">
            <a:extLst>
              <a:ext uri="{FF2B5EF4-FFF2-40B4-BE49-F238E27FC236}">
                <a16:creationId xmlns:a16="http://schemas.microsoft.com/office/drawing/2014/main" id="{FFFD90AB-9C61-5742-AEDD-1BD409866DEA}"/>
              </a:ext>
            </a:extLst>
          </p:cNvPr>
          <p:cNvSpPr>
            <a:spLocks noChangeArrowheads="1"/>
          </p:cNvSpPr>
          <p:nvPr/>
        </p:nvSpPr>
        <p:spPr bwMode="auto">
          <a:xfrm>
            <a:off x="152400" y="60960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4" name="Content Placeholder 7">
            <a:extLst>
              <a:ext uri="{FF2B5EF4-FFF2-40B4-BE49-F238E27FC236}">
                <a16:creationId xmlns:a16="http://schemas.microsoft.com/office/drawing/2014/main" id="{F1C9566B-3B5A-3048-9525-62581B3A3931}"/>
              </a:ext>
            </a:extLst>
          </p:cNvPr>
          <p:cNvSpPr txBox="1">
            <a:spLocks/>
          </p:cNvSpPr>
          <p:nvPr/>
        </p:nvSpPr>
        <p:spPr>
          <a:xfrm>
            <a:off x="6419297" y="1855544"/>
            <a:ext cx="5403005" cy="4369349"/>
          </a:xfrm>
          <a:prstGeom prst="rect">
            <a:avLst/>
          </a:prstGeom>
        </p:spPr>
        <p:txBody>
          <a:bodyPr/>
          <a:lstStyle>
            <a:lvl1pPr marL="91440" indent="-91440" algn="l" defTabSz="914400" rtl="0" eaLnBrk="1" latinLnBrk="0" hangingPunct="1">
              <a:lnSpc>
                <a:spcPct val="90000"/>
              </a:lnSpc>
              <a:spcBef>
                <a:spcPts val="1200"/>
              </a:spcBef>
              <a:spcAft>
                <a:spcPts val="200"/>
              </a:spcAft>
              <a:buClr>
                <a:schemeClr val="accent2"/>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2"/>
              </a:buClr>
              <a:buFont typeface="Wingdings 3" pitchFamily="18" charset="2"/>
              <a:buChar char=""/>
              <a:defRPr sz="14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200"/>
              </a:spcBef>
              <a:spcAft>
                <a:spcPts val="2400"/>
              </a:spcAft>
              <a:buClrTx/>
              <a:buSzPct val="100000"/>
              <a:buFont typeface="Tw Cen MT" panose="020B0602020104020603" pitchFamily="34" charset="0"/>
              <a:buNone/>
              <a:tabLst>
                <a:tab pos="2000250" algn="l"/>
              </a:tabLst>
              <a:defRPr/>
            </a:pPr>
            <a:endParaRPr kumimoji="0" lang="en-US" sz="3000" b="0" i="0" u="none" strike="noStrike" kern="1200" cap="none" spc="0" normalizeH="0" baseline="0" noProof="0">
              <a:ln>
                <a:noFill/>
              </a:ln>
              <a:solidFill>
                <a:srgbClr val="404040"/>
              </a:solidFill>
              <a:effectLst/>
              <a:uLnTx/>
              <a:uFillTx/>
              <a:latin typeface="Calibri" panose="020F0502020204030204"/>
              <a:ea typeface="+mn-ea"/>
              <a:cs typeface="+mn-cs"/>
            </a:endParaRPr>
          </a:p>
        </p:txBody>
      </p:sp>
      <p:sp>
        <p:nvSpPr>
          <p:cNvPr id="6" name="TextBox 5">
            <a:extLst>
              <a:ext uri="{FF2B5EF4-FFF2-40B4-BE49-F238E27FC236}">
                <a16:creationId xmlns:a16="http://schemas.microsoft.com/office/drawing/2014/main" id="{96B1F88F-F90E-4EF5-B7E0-AE1533386728}"/>
              </a:ext>
            </a:extLst>
          </p:cNvPr>
          <p:cNvSpPr txBox="1"/>
          <p:nvPr/>
        </p:nvSpPr>
        <p:spPr>
          <a:xfrm>
            <a:off x="1041617" y="4865592"/>
            <a:ext cx="3159651"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srgbClr val="FFFFFF"/>
                </a:solidFill>
                <a:effectLst/>
                <a:uLnTx/>
                <a:uFillTx/>
                <a:latin typeface="Muli" pitchFamily="2" charset="77"/>
                <a:ea typeface="+mn-ea"/>
                <a:cs typeface="+mn-cs"/>
              </a:rPr>
              <a:t>www.r4d.org/accelerateHSS</a:t>
            </a:r>
          </a:p>
        </p:txBody>
      </p:sp>
      <p:sp>
        <p:nvSpPr>
          <p:cNvPr id="16" name="TextBox 15">
            <a:extLst>
              <a:ext uri="{FF2B5EF4-FFF2-40B4-BE49-F238E27FC236}">
                <a16:creationId xmlns:a16="http://schemas.microsoft.com/office/drawing/2014/main" id="{5AA7372A-C30E-43D9-8800-30647BF808A0}"/>
              </a:ext>
            </a:extLst>
          </p:cNvPr>
          <p:cNvSpPr txBox="1"/>
          <p:nvPr/>
        </p:nvSpPr>
        <p:spPr>
          <a:xfrm>
            <a:off x="1041618" y="5291271"/>
            <a:ext cx="3159651"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srgbClr val="FFFFFF"/>
                </a:solidFill>
                <a:effectLst/>
                <a:uLnTx/>
                <a:uFillTx/>
                <a:latin typeface="Muli" pitchFamily="2" charset="77"/>
                <a:ea typeface="+mn-ea"/>
                <a:cs typeface="+mn-cs"/>
              </a:rPr>
              <a:t>@AccelerateHSS</a:t>
            </a:r>
          </a:p>
        </p:txBody>
      </p:sp>
      <p:pic>
        <p:nvPicPr>
          <p:cNvPr id="20" name="Graphic 19" descr="Envelope">
            <a:extLst>
              <a:ext uri="{FF2B5EF4-FFF2-40B4-BE49-F238E27FC236}">
                <a16:creationId xmlns:a16="http://schemas.microsoft.com/office/drawing/2014/main" id="{7D7178B5-A6F2-4308-93A8-ED4E97F7052A}"/>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70138" y="5780739"/>
            <a:ext cx="274320" cy="274320"/>
          </a:xfrm>
          <a:prstGeom prst="rect">
            <a:avLst/>
          </a:prstGeom>
        </p:spPr>
      </p:pic>
      <p:sp>
        <p:nvSpPr>
          <p:cNvPr id="21" name="TextBox 20">
            <a:extLst>
              <a:ext uri="{FF2B5EF4-FFF2-40B4-BE49-F238E27FC236}">
                <a16:creationId xmlns:a16="http://schemas.microsoft.com/office/drawing/2014/main" id="{16ACAAF7-227A-4E0B-AA8C-393A84C508E5}"/>
              </a:ext>
            </a:extLst>
          </p:cNvPr>
          <p:cNvSpPr txBox="1"/>
          <p:nvPr/>
        </p:nvSpPr>
        <p:spPr>
          <a:xfrm>
            <a:off x="1053233" y="5708917"/>
            <a:ext cx="3159651"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srgbClr val="FFFFFF"/>
                </a:solidFill>
                <a:effectLst/>
                <a:uLnTx/>
                <a:uFillTx/>
                <a:latin typeface="Muli" pitchFamily="2" charset="77"/>
                <a:ea typeface="+mn-ea"/>
                <a:cs typeface="+mn-cs"/>
              </a:rPr>
              <a:t>AccelerateHSS@r4d.org</a:t>
            </a:r>
          </a:p>
        </p:txBody>
      </p:sp>
      <p:pic>
        <p:nvPicPr>
          <p:cNvPr id="13" name="Picture 12">
            <a:extLst>
              <a:ext uri="{FF2B5EF4-FFF2-40B4-BE49-F238E27FC236}">
                <a16:creationId xmlns:a16="http://schemas.microsoft.com/office/drawing/2014/main" id="{A2EEBC3F-011B-9C44-A15A-58FB03C26EAC}"/>
              </a:ext>
            </a:extLst>
          </p:cNvPr>
          <p:cNvPicPr>
            <a:picLocks noChangeAspect="1"/>
          </p:cNvPicPr>
          <p:nvPr/>
        </p:nvPicPr>
        <p:blipFill>
          <a:blip r:embed="rId4"/>
          <a:stretch>
            <a:fillRect/>
          </a:stretch>
        </p:blipFill>
        <p:spPr>
          <a:xfrm>
            <a:off x="675768" y="5358281"/>
            <a:ext cx="288371" cy="235311"/>
          </a:xfrm>
          <a:prstGeom prst="rect">
            <a:avLst/>
          </a:prstGeom>
        </p:spPr>
      </p:pic>
      <p:sp>
        <p:nvSpPr>
          <p:cNvPr id="31" name="Content Placeholder 30">
            <a:extLst>
              <a:ext uri="{FF2B5EF4-FFF2-40B4-BE49-F238E27FC236}">
                <a16:creationId xmlns:a16="http://schemas.microsoft.com/office/drawing/2014/main" id="{C786800B-F6E8-6C4A-8185-9C5257E3A107}"/>
              </a:ext>
            </a:extLst>
          </p:cNvPr>
          <p:cNvSpPr>
            <a:spLocks noGrp="1"/>
          </p:cNvSpPr>
          <p:nvPr>
            <p:ph sz="half" idx="2"/>
          </p:nvPr>
        </p:nvSpPr>
        <p:spPr>
          <a:xfrm>
            <a:off x="5704181" y="4153198"/>
            <a:ext cx="6099959" cy="1307350"/>
          </a:xfrm>
        </p:spPr>
        <p:txBody>
          <a:bodyPr/>
          <a:lstStyle/>
          <a:p>
            <a:r>
              <a:rPr lang="en-US"/>
              <a:t>This presentation is made possible by the generous support of the American people through the United States Agency for International Development (USAID) under the terms of the Cooperative Agreement No. 7200-AA-18CA-00037 managed by Results for Development (R4D) The contents are the responsibility of R4D, and do not necessarily reflect the views of USAID or the United States Government.</a:t>
            </a:r>
          </a:p>
          <a:p>
            <a:endParaRPr lang="en-US"/>
          </a:p>
          <a:p>
            <a:endParaRPr lang="en-US"/>
          </a:p>
        </p:txBody>
      </p:sp>
      <p:sp>
        <p:nvSpPr>
          <p:cNvPr id="24" name="Title 23">
            <a:extLst>
              <a:ext uri="{FF2B5EF4-FFF2-40B4-BE49-F238E27FC236}">
                <a16:creationId xmlns:a16="http://schemas.microsoft.com/office/drawing/2014/main" id="{7D509A06-19DD-5B48-AAA0-CB8E6852881D}"/>
              </a:ext>
            </a:extLst>
          </p:cNvPr>
          <p:cNvSpPr>
            <a:spLocks noGrp="1"/>
          </p:cNvSpPr>
          <p:nvPr>
            <p:ph type="title"/>
          </p:nvPr>
        </p:nvSpPr>
        <p:spPr/>
        <p:txBody>
          <a:bodyPr/>
          <a:lstStyle/>
          <a:p>
            <a:r>
              <a:rPr lang="en-US"/>
              <a:t>Thank You</a:t>
            </a:r>
            <a:br>
              <a:rPr lang="en-US"/>
            </a:br>
            <a:br>
              <a:rPr lang="en-US"/>
            </a:br>
            <a:endParaRPr lang="en-US"/>
          </a:p>
        </p:txBody>
      </p:sp>
      <p:pic>
        <p:nvPicPr>
          <p:cNvPr id="32" name="Content Placeholder 29">
            <a:extLst>
              <a:ext uri="{FF2B5EF4-FFF2-40B4-BE49-F238E27FC236}">
                <a16:creationId xmlns:a16="http://schemas.microsoft.com/office/drawing/2014/main" id="{5B990094-7760-7549-BC1A-DE16C813CF27}"/>
              </a:ext>
            </a:extLst>
          </p:cNvPr>
          <p:cNvPicPr>
            <a:picLocks noChangeAspect="1"/>
          </p:cNvPicPr>
          <p:nvPr/>
        </p:nvPicPr>
        <p:blipFill>
          <a:blip r:embed="rId5"/>
          <a:stretch>
            <a:fillRect/>
          </a:stretch>
        </p:blipFill>
        <p:spPr>
          <a:xfrm>
            <a:off x="676768" y="4903445"/>
            <a:ext cx="267689" cy="267689"/>
          </a:xfrm>
          <a:prstGeom prst="rect">
            <a:avLst/>
          </a:prstGeom>
        </p:spPr>
      </p:pic>
      <p:grpSp>
        <p:nvGrpSpPr>
          <p:cNvPr id="15" name="Group 14">
            <a:extLst>
              <a:ext uri="{FF2B5EF4-FFF2-40B4-BE49-F238E27FC236}">
                <a16:creationId xmlns:a16="http://schemas.microsoft.com/office/drawing/2014/main" id="{D556258A-F750-4181-8FC0-2FCB09384165}"/>
              </a:ext>
            </a:extLst>
          </p:cNvPr>
          <p:cNvGrpSpPr>
            <a:grpSpLocks noChangeAspect="1"/>
          </p:cNvGrpSpPr>
          <p:nvPr/>
        </p:nvGrpSpPr>
        <p:grpSpPr>
          <a:xfrm>
            <a:off x="5528930" y="6063517"/>
            <a:ext cx="6245354" cy="407868"/>
            <a:chOff x="495409" y="5640417"/>
            <a:chExt cx="11201183" cy="714335"/>
          </a:xfrm>
        </p:grpSpPr>
        <p:pic>
          <p:nvPicPr>
            <p:cNvPr id="17" name="Picture 5">
              <a:extLst>
                <a:ext uri="{FF2B5EF4-FFF2-40B4-BE49-F238E27FC236}">
                  <a16:creationId xmlns:a16="http://schemas.microsoft.com/office/drawing/2014/main" id="{AC87EB06-D153-43E2-B5D3-8F5949D6F0B5}"/>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283757" y="5640417"/>
              <a:ext cx="1107689" cy="714335"/>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2">
              <a:extLst>
                <a:ext uri="{FF2B5EF4-FFF2-40B4-BE49-F238E27FC236}">
                  <a16:creationId xmlns:a16="http://schemas.microsoft.com/office/drawing/2014/main" id="{BE5FAD3D-509B-4DBA-B2CD-AA6987DC85CD}"/>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95409" y="5742879"/>
              <a:ext cx="1510018" cy="457200"/>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3">
              <a:extLst>
                <a:ext uri="{FF2B5EF4-FFF2-40B4-BE49-F238E27FC236}">
                  <a16:creationId xmlns:a16="http://schemas.microsoft.com/office/drawing/2014/main" id="{E8C34ABD-DB1A-4EDF-9464-5643EB3C9008}"/>
                </a:ext>
              </a:extLst>
            </p:cNvPr>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675547" y="5783252"/>
              <a:ext cx="1911284" cy="457200"/>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4">
              <a:extLst>
                <a:ext uri="{FF2B5EF4-FFF2-40B4-BE49-F238E27FC236}">
                  <a16:creationId xmlns:a16="http://schemas.microsoft.com/office/drawing/2014/main" id="{5E48EEFE-553C-4A72-8F5F-88EEE4E87929}"/>
                </a:ext>
              </a:extLst>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5107042" y="5835153"/>
              <a:ext cx="2786209" cy="353398"/>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22" descr="A picture containing food&#10;&#10;Description automatically generated">
              <a:extLst>
                <a:ext uri="{FF2B5EF4-FFF2-40B4-BE49-F238E27FC236}">
                  <a16:creationId xmlns:a16="http://schemas.microsoft.com/office/drawing/2014/main" id="{8B9C58FB-33B4-45B4-9715-394454D05B5A}"/>
                </a:ext>
              </a:extLst>
            </p:cNvPr>
            <p:cNvPicPr>
              <a:picLocks noChangeAspect="1"/>
            </p:cNvPicPr>
            <p:nvPr/>
          </p:nvPicPr>
          <p:blipFill rotWithShape="1">
            <a:blip r:embed="rId10"/>
            <a:srcRect t="34629"/>
            <a:stretch/>
          </p:blipFill>
          <p:spPr>
            <a:xfrm>
              <a:off x="9793829" y="5835153"/>
              <a:ext cx="1902763" cy="457200"/>
            </a:xfrm>
            <a:prstGeom prst="rect">
              <a:avLst/>
            </a:prstGeom>
          </p:spPr>
        </p:pic>
      </p:grpSp>
      <p:sp>
        <p:nvSpPr>
          <p:cNvPr id="2" name="TextBox 1">
            <a:extLst>
              <a:ext uri="{FF2B5EF4-FFF2-40B4-BE49-F238E27FC236}">
                <a16:creationId xmlns:a16="http://schemas.microsoft.com/office/drawing/2014/main" id="{41B51836-BDC4-800E-785B-DA933627DED7}"/>
              </a:ext>
            </a:extLst>
          </p:cNvPr>
          <p:cNvSpPr txBox="1"/>
          <p:nvPr/>
        </p:nvSpPr>
        <p:spPr>
          <a:xfrm>
            <a:off x="5704181" y="601363"/>
            <a:ext cx="5696987" cy="3139321"/>
          </a:xfrm>
          <a:prstGeom prst="rect">
            <a:avLst/>
          </a:prstGeom>
          <a:noFill/>
        </p:spPr>
        <p:txBody>
          <a:bodyPr wrap="square" rtlCol="0">
            <a:spAutoFit/>
          </a:bodyPr>
          <a:lstStyle/>
          <a:p>
            <a:r>
              <a:rPr lang="en-US" i="1" dirty="0">
                <a:solidFill>
                  <a:srgbClr val="C00000"/>
                </a:solidFill>
                <a:latin typeface="Muli" panose="020B0604020202020204" charset="0"/>
              </a:rPr>
              <a:t>For questions or comments, please contact:</a:t>
            </a:r>
          </a:p>
          <a:p>
            <a:endParaRPr lang="en-US" i="1" dirty="0">
              <a:latin typeface="Muli" panose="020B0604020202020204" charset="0"/>
            </a:endParaRPr>
          </a:p>
          <a:p>
            <a:pPr algn="r"/>
            <a:endParaRPr lang="en-US" i="1" dirty="0">
              <a:latin typeface="Muli" panose="020B0604020202020204" charset="0"/>
            </a:endParaRPr>
          </a:p>
          <a:p>
            <a:pPr algn="r"/>
            <a:r>
              <a:rPr lang="en-US" b="1" i="1" dirty="0">
                <a:latin typeface="Muli" panose="020B0604020202020204" charset="0"/>
              </a:rPr>
              <a:t>Adeel Ishtiaq, Program Director</a:t>
            </a:r>
          </a:p>
          <a:p>
            <a:pPr algn="r"/>
            <a:r>
              <a:rPr lang="en-US" i="1" dirty="0">
                <a:latin typeface="Muli" panose="020B0604020202020204" charset="0"/>
                <a:hlinkClick r:id="rId11"/>
              </a:rPr>
              <a:t>aishtiaq@r4d.org</a:t>
            </a:r>
            <a:endParaRPr lang="en-US" i="1" dirty="0">
              <a:latin typeface="Muli" panose="020B0604020202020204" charset="0"/>
            </a:endParaRPr>
          </a:p>
          <a:p>
            <a:pPr algn="r"/>
            <a:endParaRPr lang="en-US" i="1" dirty="0">
              <a:latin typeface="Muli" panose="020B0604020202020204" charset="0"/>
            </a:endParaRPr>
          </a:p>
          <a:p>
            <a:pPr algn="r"/>
            <a:r>
              <a:rPr lang="en-US" b="1" i="1" dirty="0">
                <a:latin typeface="Muli" panose="020B0604020202020204" charset="0"/>
              </a:rPr>
              <a:t>Yewedalem Tesfaye, Associate Director</a:t>
            </a:r>
          </a:p>
          <a:p>
            <a:pPr algn="r"/>
            <a:r>
              <a:rPr lang="en-US" i="1" dirty="0">
                <a:latin typeface="Muli" panose="020B0604020202020204" charset="0"/>
                <a:hlinkClick r:id="rId12"/>
              </a:rPr>
              <a:t>ytesfaye@r4d.org</a:t>
            </a:r>
            <a:endParaRPr lang="en-US" i="1" dirty="0">
              <a:latin typeface="Muli" panose="020B0604020202020204" charset="0"/>
            </a:endParaRPr>
          </a:p>
          <a:p>
            <a:pPr algn="r"/>
            <a:endParaRPr lang="en-US" i="1" dirty="0">
              <a:latin typeface="Muli" panose="020B0604020202020204" charset="0"/>
            </a:endParaRPr>
          </a:p>
          <a:p>
            <a:pPr algn="r"/>
            <a:r>
              <a:rPr lang="en-US" b="1" i="1" dirty="0">
                <a:latin typeface="Muli" panose="020B0604020202020204" charset="0"/>
              </a:rPr>
              <a:t>Samantha Durdock, Senior Program Officer</a:t>
            </a:r>
          </a:p>
          <a:p>
            <a:pPr algn="r"/>
            <a:r>
              <a:rPr lang="en-US" i="1" dirty="0">
                <a:latin typeface="Muli" panose="020B0604020202020204" charset="0"/>
                <a:hlinkClick r:id="rId13"/>
              </a:rPr>
              <a:t>sdurdock@r4d.org</a:t>
            </a:r>
            <a:endParaRPr lang="en-US" i="1" dirty="0">
              <a:latin typeface="Muli" panose="020B0604020202020204" charset="0"/>
            </a:endParaRPr>
          </a:p>
        </p:txBody>
      </p:sp>
    </p:spTree>
    <p:extLst>
      <p:ext uri="{BB962C8B-B14F-4D97-AF65-F5344CB8AC3E}">
        <p14:creationId xmlns:p14="http://schemas.microsoft.com/office/powerpoint/2010/main" val="1800719958"/>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EE4P_FORMATWIZARD_TAG" val="White"/>
</p:tagLst>
</file>

<file path=ppt/tags/tag11.xml><?xml version="1.0" encoding="utf-8"?>
<p:tagLst xmlns:a="http://schemas.openxmlformats.org/drawingml/2006/main" xmlns:r="http://schemas.openxmlformats.org/officeDocument/2006/relationships" xmlns:p="http://schemas.openxmlformats.org/presentationml/2006/main">
  <p:tag name="EE4P_FORMATWIZARD_TAG" val="White"/>
</p:tagLst>
</file>

<file path=ppt/tags/tag12.xml><?xml version="1.0" encoding="utf-8"?>
<p:tagLst xmlns:a="http://schemas.openxmlformats.org/drawingml/2006/main" xmlns:r="http://schemas.openxmlformats.org/officeDocument/2006/relationships" xmlns:p="http://schemas.openxmlformats.org/presentationml/2006/main">
  <p:tag name="EE4P_FORMATWIZARD_TAG" val="White"/>
</p:tagLst>
</file>

<file path=ppt/tags/tag13.xml><?xml version="1.0" encoding="utf-8"?>
<p:tagLst xmlns:a="http://schemas.openxmlformats.org/drawingml/2006/main" xmlns:r="http://schemas.openxmlformats.org/officeDocument/2006/relationships" xmlns:p="http://schemas.openxmlformats.org/presentationml/2006/main">
  <p:tag name="EE4P_FORMATWIZARD_TAG" val="White"/>
</p:tagLst>
</file>

<file path=ppt/tags/tag14.xml><?xml version="1.0" encoding="utf-8"?>
<p:tagLst xmlns:a="http://schemas.openxmlformats.org/drawingml/2006/main" xmlns:r="http://schemas.openxmlformats.org/officeDocument/2006/relationships" xmlns:p="http://schemas.openxmlformats.org/presentationml/2006/main">
  <p:tag name="EE4P_FORMATWIZARD_TAG" val="White"/>
</p:tagLst>
</file>

<file path=ppt/tags/tag15.xml><?xml version="1.0" encoding="utf-8"?>
<p:tagLst xmlns:a="http://schemas.openxmlformats.org/drawingml/2006/main" xmlns:r="http://schemas.openxmlformats.org/officeDocument/2006/relationships" xmlns:p="http://schemas.openxmlformats.org/presentationml/2006/main">
  <p:tag name="EE4P_FORMATWIZARD_TAG" val="White"/>
</p:tagLst>
</file>

<file path=ppt/tags/tag16.xml><?xml version="1.0" encoding="utf-8"?>
<p:tagLst xmlns:a="http://schemas.openxmlformats.org/drawingml/2006/main" xmlns:r="http://schemas.openxmlformats.org/officeDocument/2006/relationships" xmlns:p="http://schemas.openxmlformats.org/presentationml/2006/main">
  <p:tag name="EE4P_FORMATWIZARD_TAG" val="White"/>
</p:tagLst>
</file>

<file path=ppt/tags/tag17.xml><?xml version="1.0" encoding="utf-8"?>
<p:tagLst xmlns:a="http://schemas.openxmlformats.org/drawingml/2006/main" xmlns:r="http://schemas.openxmlformats.org/officeDocument/2006/relationships" xmlns:p="http://schemas.openxmlformats.org/presentationml/2006/main">
  <p:tag name="EE4P_FORMATWIZARD_TAG" val="White"/>
</p:tagLst>
</file>

<file path=ppt/tags/tag18.xml><?xml version="1.0" encoding="utf-8"?>
<p:tagLst xmlns:a="http://schemas.openxmlformats.org/drawingml/2006/main" xmlns:r="http://schemas.openxmlformats.org/officeDocument/2006/relationships" xmlns:p="http://schemas.openxmlformats.org/presentationml/2006/main">
  <p:tag name="EE4P_FORMATWIZARD_TAG" val="White"/>
</p:tagLst>
</file>

<file path=ppt/tags/tag19.xml><?xml version="1.0" encoding="utf-8"?>
<p:tagLst xmlns:a="http://schemas.openxmlformats.org/drawingml/2006/main" xmlns:r="http://schemas.openxmlformats.org/officeDocument/2006/relationships" xmlns:p="http://schemas.openxmlformats.org/presentationml/2006/main">
  <p:tag name="EE4P_FORMATWIZARD_TAG" val="Whi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EE4P_FORMATWIZARD_TAG" val="White"/>
</p:tagLst>
</file>

<file path=ppt/tags/tag21.xml><?xml version="1.0" encoding="utf-8"?>
<p:tagLst xmlns:a="http://schemas.openxmlformats.org/drawingml/2006/main" xmlns:r="http://schemas.openxmlformats.org/officeDocument/2006/relationships" xmlns:p="http://schemas.openxmlformats.org/presentationml/2006/main">
  <p:tag name="EE4P_FORMATWIZARD_TAG" val="White"/>
</p:tagLst>
</file>

<file path=ppt/tags/tag22.xml><?xml version="1.0" encoding="utf-8"?>
<p:tagLst xmlns:a="http://schemas.openxmlformats.org/drawingml/2006/main" xmlns:r="http://schemas.openxmlformats.org/officeDocument/2006/relationships" xmlns:p="http://schemas.openxmlformats.org/presentationml/2006/main">
  <p:tag name="EE4P_FORMATWIZARD_TAG" val="White"/>
</p:tagLst>
</file>

<file path=ppt/tags/tag23.xml><?xml version="1.0" encoding="utf-8"?>
<p:tagLst xmlns:a="http://schemas.openxmlformats.org/drawingml/2006/main" xmlns:r="http://schemas.openxmlformats.org/officeDocument/2006/relationships" xmlns:p="http://schemas.openxmlformats.org/presentationml/2006/main">
  <p:tag name="EE4P_FORMATWIZARD_TAG" val="White"/>
</p:tagLst>
</file>

<file path=ppt/tags/tag24.xml><?xml version="1.0" encoding="utf-8"?>
<p:tagLst xmlns:a="http://schemas.openxmlformats.org/drawingml/2006/main" xmlns:r="http://schemas.openxmlformats.org/officeDocument/2006/relationships" xmlns:p="http://schemas.openxmlformats.org/presentationml/2006/main">
  <p:tag name="EE4P_FORMATWIZARD_TAG" val="White"/>
</p:tagLst>
</file>

<file path=ppt/tags/tag25.xml><?xml version="1.0" encoding="utf-8"?>
<p:tagLst xmlns:a="http://schemas.openxmlformats.org/drawingml/2006/main" xmlns:r="http://schemas.openxmlformats.org/officeDocument/2006/relationships" xmlns:p="http://schemas.openxmlformats.org/presentationml/2006/main">
  <p:tag name="EE4P_FORMATWIZARD_TAG" val="White"/>
</p:tagLst>
</file>

<file path=ppt/tags/tag26.xml><?xml version="1.0" encoding="utf-8"?>
<p:tagLst xmlns:a="http://schemas.openxmlformats.org/drawingml/2006/main" xmlns:r="http://schemas.openxmlformats.org/officeDocument/2006/relationships" xmlns:p="http://schemas.openxmlformats.org/presentationml/2006/main">
  <p:tag name="EE4P_FORMATWIZARD_TAG" val="White"/>
</p:tagLst>
</file>

<file path=ppt/tags/tag27.xml><?xml version="1.0" encoding="utf-8"?>
<p:tagLst xmlns:a="http://schemas.openxmlformats.org/drawingml/2006/main" xmlns:r="http://schemas.openxmlformats.org/officeDocument/2006/relationships" xmlns:p="http://schemas.openxmlformats.org/presentationml/2006/main">
  <p:tag name="EE4P_FORMATWIZARD_TAG" val="White"/>
</p:tagLst>
</file>

<file path=ppt/tags/tag28.xml><?xml version="1.0" encoding="utf-8"?>
<p:tagLst xmlns:a="http://schemas.openxmlformats.org/drawingml/2006/main" xmlns:r="http://schemas.openxmlformats.org/officeDocument/2006/relationships" xmlns:p="http://schemas.openxmlformats.org/presentationml/2006/main">
  <p:tag name="EE4P_FORMATWIZARD_TAG" val="White"/>
</p:tagLst>
</file>

<file path=ppt/tags/tag29.xml><?xml version="1.0" encoding="utf-8"?>
<p:tagLst xmlns:a="http://schemas.openxmlformats.org/drawingml/2006/main" xmlns:r="http://schemas.openxmlformats.org/officeDocument/2006/relationships" xmlns:p="http://schemas.openxmlformats.org/presentationml/2006/main">
  <p:tag name="EE4P_FORMATWIZARD_TAG" val="Whi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0.xml><?xml version="1.0" encoding="utf-8"?>
<p:tagLst xmlns:a="http://schemas.openxmlformats.org/drawingml/2006/main" xmlns:r="http://schemas.openxmlformats.org/officeDocument/2006/relationships" xmlns:p="http://schemas.openxmlformats.org/presentationml/2006/main">
  <p:tag name="EE4P_FORMATWIZARD_TAG" val="Whi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EE4P_FORMATWIZARD_TAG" val="White"/>
</p:tagLst>
</file>

<file path=ppt/tags/tag8.xml><?xml version="1.0" encoding="utf-8"?>
<p:tagLst xmlns:a="http://schemas.openxmlformats.org/drawingml/2006/main" xmlns:r="http://schemas.openxmlformats.org/officeDocument/2006/relationships" xmlns:p="http://schemas.openxmlformats.org/presentationml/2006/main">
  <p:tag name="EE4P_FORMATWIZARD_TAG" val="White"/>
</p:tagLst>
</file>

<file path=ppt/tags/tag9.xml><?xml version="1.0" encoding="utf-8"?>
<p:tagLst xmlns:a="http://schemas.openxmlformats.org/drawingml/2006/main" xmlns:r="http://schemas.openxmlformats.org/officeDocument/2006/relationships" xmlns:p="http://schemas.openxmlformats.org/presentationml/2006/main">
  <p:tag name="EE4P_FORMATWIZARD_TAG" val="White"/>
</p:tagLst>
</file>

<file path=ppt/theme/theme1.xml><?xml version="1.0" encoding="utf-8"?>
<a:theme xmlns:a="http://schemas.openxmlformats.org/drawingml/2006/main" name="2_HSS Accelerator">
  <a:themeElements>
    <a:clrScheme name="HSS Accelerator">
      <a:dk1>
        <a:srgbClr val="000000"/>
      </a:dk1>
      <a:lt1>
        <a:srgbClr val="FFFFFF"/>
      </a:lt1>
      <a:dk2>
        <a:srgbClr val="44546A"/>
      </a:dk2>
      <a:lt2>
        <a:srgbClr val="E6E6E6"/>
      </a:lt2>
      <a:accent1>
        <a:srgbClr val="0DAAB6"/>
      </a:accent1>
      <a:accent2>
        <a:srgbClr val="CE4159"/>
      </a:accent2>
      <a:accent3>
        <a:srgbClr val="F1AB34"/>
      </a:accent3>
      <a:accent4>
        <a:srgbClr val="A5A5A5"/>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HSS Accelerator">
  <a:themeElements>
    <a:clrScheme name="HSS Accelerator">
      <a:dk1>
        <a:srgbClr val="000000"/>
      </a:dk1>
      <a:lt1>
        <a:srgbClr val="FFFFFF"/>
      </a:lt1>
      <a:dk2>
        <a:srgbClr val="44546A"/>
      </a:dk2>
      <a:lt2>
        <a:srgbClr val="E6E6E6"/>
      </a:lt2>
      <a:accent1>
        <a:srgbClr val="0DAAB6"/>
      </a:accent1>
      <a:accent2>
        <a:srgbClr val="CE4159"/>
      </a:accent2>
      <a:accent3>
        <a:srgbClr val="F1AB34"/>
      </a:accent3>
      <a:accent4>
        <a:srgbClr val="A5A5A5"/>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543BF1C0C6D9E4FBB5FEE4BC4B100D1" ma:contentTypeVersion="28" ma:contentTypeDescription="Create a new document." ma:contentTypeScope="" ma:versionID="9de85fd79bdf44096bb56d40431b246c">
  <xsd:schema xmlns:xsd="http://www.w3.org/2001/XMLSchema" xmlns:xs="http://www.w3.org/2001/XMLSchema" xmlns:p="http://schemas.microsoft.com/office/2006/metadata/properties" xmlns:ns2="98df5fae-d223-47c6-b404-12700d1af5f8" xmlns:ns3="8752884e-e047-4918-bf05-5227d9a8e506" xmlns:ns4="8d42e0dd-18ca-448e-996e-c2aaa315e839" targetNamespace="http://schemas.microsoft.com/office/2006/metadata/properties" ma:root="true" ma:fieldsID="22ce4fe4f0f51b690554d022bfd64858" ns2:_="" ns3:_="" ns4:_="">
    <xsd:import namespace="98df5fae-d223-47c6-b404-12700d1af5f8"/>
    <xsd:import namespace="8752884e-e047-4918-bf05-5227d9a8e506"/>
    <xsd:import namespace="8d42e0dd-18ca-448e-996e-c2aaa315e83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k252aaa5d7654dc48bfb6a7e25aba0dd" minOccurs="0"/>
                <xsd:element ref="ns4:TaxCatchAll" minOccurs="0"/>
                <xsd:element ref="ns2:c7594fdb62a9436eaec39b12d3d1d6c7" minOccurs="0"/>
                <xsd:element ref="ns2:j1e5bf6c6b5c4a5488d284f84f6d57be"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LengthInSeconds" minOccurs="0"/>
                <xsd:element ref="ns2:MediaServiceLocation" minOccurs="0"/>
                <xsd:element ref="ns2:lcf76f155ced4ddcb4097134ff3c332f"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8df5fae-d223-47c6-b404-12700d1af5f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k252aaa5d7654dc48bfb6a7e25aba0dd" ma:index="15" nillable="true" ma:taxonomy="true" ma:internalName="k252aaa5d7654dc48bfb6a7e25aba0dd" ma:taxonomyFieldName="Country" ma:displayName="MCGL Country" ma:readOnly="false" ma:default="" ma:fieldId="{4252aaa5-d765-4dc4-8bfb-6a7e25aba0dd}" ma:taxonomyMulti="true" ma:sspId="b704c289-2b3b-45af-a6a7-9640d4e0aeeb" ma:termSetId="4945c31e-24a3-48ea-ae34-c0ae0ef25478" ma:anchorId="00000000-0000-0000-0000-000000000000" ma:open="false" ma:isKeyword="false">
      <xsd:complexType>
        <xsd:sequence>
          <xsd:element ref="pc:Terms" minOccurs="0" maxOccurs="1"/>
        </xsd:sequence>
      </xsd:complexType>
    </xsd:element>
    <xsd:element name="c7594fdb62a9436eaec39b12d3d1d6c7" ma:index="18" nillable="true" ma:taxonomy="true" ma:internalName="c7594fdb62a9436eaec39b12d3d1d6c7" ma:taxonomyFieldName="MCGL_x0020_Accelerator" ma:displayName="MCGL Accelerator" ma:readOnly="false" ma:default="" ma:fieldId="{c7594fdb-62a9-436e-aec3-9b12d3d1d6c7}" ma:taxonomyMulti="true" ma:sspId="b704c289-2b3b-45af-a6a7-9640d4e0aeeb" ma:termSetId="e6e03eee-2b9a-4e86-8279-7e50d8f0b04d" ma:anchorId="00000000-0000-0000-0000-000000000000" ma:open="false" ma:isKeyword="false">
      <xsd:complexType>
        <xsd:sequence>
          <xsd:element ref="pc:Terms" minOccurs="0" maxOccurs="1"/>
        </xsd:sequence>
      </xsd:complexType>
    </xsd:element>
    <xsd:element name="j1e5bf6c6b5c4a5488d284f84f6d57be" ma:index="20" nillable="true" ma:taxonomy="true" ma:internalName="j1e5bf6c6b5c4a5488d284f84f6d57be" ma:taxonomyFieldName="High_x002d_impact_x0020_Intervention" ma:displayName="High-impact Intervention" ma:readOnly="false" ma:default="" ma:fieldId="{31e5bf6c-6b5c-4a54-88d2-84f84f6d57be}" ma:taxonomyMulti="true" ma:sspId="b704c289-2b3b-45af-a6a7-9640d4e0aeeb" ma:termSetId="2340cb37-154c-490f-a45f-e628ae23e4f4" ma:anchorId="00000000-0000-0000-0000-000000000000" ma:open="false" ma:isKeyword="false">
      <xsd:complexType>
        <xsd:sequence>
          <xsd:element ref="pc:Terms" minOccurs="0" maxOccurs="1"/>
        </xsd:sequence>
      </xsd:complexType>
    </xsd:element>
    <xsd:element name="MediaServiceDateTaken" ma:index="21" nillable="true" ma:displayName="MediaServiceDateTaken" ma:hidden="true" ma:internalName="MediaServiceDateTaken" ma:readOnly="true">
      <xsd:simpleType>
        <xsd:restriction base="dms:Text"/>
      </xsd:simpleType>
    </xsd:element>
    <xsd:element name="MediaServiceAutoTags" ma:index="22" nillable="true" ma:displayName="Tags" ma:internalName="MediaServiceAutoTags" ma:readOnly="true">
      <xsd:simpleType>
        <xsd:restriction base="dms:Text"/>
      </xsd:simpleType>
    </xsd:element>
    <xsd:element name="MediaServiceOCR" ma:index="23" nillable="true" ma:displayName="Extracted Text" ma:internalName="MediaServiceOCR" ma:readOnly="true">
      <xsd:simpleType>
        <xsd:restriction base="dms:Note">
          <xsd:maxLength value="255"/>
        </xsd:restriction>
      </xsd:simpleType>
    </xsd:element>
    <xsd:element name="MediaServiceGenerationTime" ma:index="24" nillable="true" ma:displayName="MediaServiceGenerationTime" ma:hidden="true" ma:internalName="MediaServiceGenerationTime" ma:readOnly="true">
      <xsd:simpleType>
        <xsd:restriction base="dms:Text"/>
      </xsd:simpleType>
    </xsd:element>
    <xsd:element name="MediaServiceEventHashCode" ma:index="25" nillable="true" ma:displayName="MediaServiceEventHashCode" ma:hidden="true" ma:internalName="MediaServiceEventHashCode" ma:readOnly="true">
      <xsd:simpleType>
        <xsd:restriction base="dms:Text"/>
      </xsd:simpleType>
    </xsd:element>
    <xsd:element name="MediaLengthInSeconds" ma:index="26" nillable="true" ma:displayName="Length (seconds)" ma:internalName="MediaLengthInSeconds" ma:readOnly="true">
      <xsd:simpleType>
        <xsd:restriction base="dms:Unknown"/>
      </xsd:simpleType>
    </xsd:element>
    <xsd:element name="MediaServiceLocation" ma:index="27" nillable="true" ma:displayName="Location" ma:internalName="MediaServiceLocation" ma:readOnly="true">
      <xsd:simpleType>
        <xsd:restriction base="dms:Text"/>
      </xsd:simpleType>
    </xsd:element>
    <xsd:element name="lcf76f155ced4ddcb4097134ff3c332f" ma:index="29" nillable="true" ma:taxonomy="true" ma:internalName="lcf76f155ced4ddcb4097134ff3c332f" ma:taxonomyFieldName="MediaServiceImageTags" ma:displayName="Image Tags" ma:readOnly="false" ma:fieldId="{5cf76f15-5ced-4ddc-b409-7134ff3c332f}" ma:taxonomyMulti="true" ma:sspId="b704c289-2b3b-45af-a6a7-9640d4e0aeeb"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30" nillable="true" ma:displayName="MediaServiceObjectDetectorVersions"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8752884e-e047-4918-bf05-5227d9a8e506"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8d42e0dd-18ca-448e-996e-c2aaa315e839" elementFormDefault="qualified">
    <xsd:import namespace="http://schemas.microsoft.com/office/2006/documentManagement/types"/>
    <xsd:import namespace="http://schemas.microsoft.com/office/infopath/2007/PartnerControls"/>
    <xsd:element name="TaxCatchAll" ma:index="16" nillable="true" ma:displayName="Taxonomy Catch All Column" ma:hidden="true" ma:list="{95818b53-3051-4c6e-89da-e62728af6d94}" ma:internalName="TaxCatchAll" ma:showField="CatchAllData" ma:web="71c45d75-c9c9-409a-a4e9-a617adc7c43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8d42e0dd-18ca-448e-996e-c2aaa315e839">
      <Value>266</Value>
    </TaxCatchAll>
    <SharedWithUsers xmlns="8752884e-e047-4918-bf05-5227d9a8e506">
      <UserInfo>
        <DisplayName>Emma Brainerd</DisplayName>
        <AccountId>2924</AccountId>
        <AccountType/>
      </UserInfo>
      <UserInfo>
        <DisplayName>Adeel Ishtiaq</DisplayName>
        <AccountId>209</AccountId>
        <AccountType/>
      </UserInfo>
    </SharedWithUsers>
    <lcf76f155ced4ddcb4097134ff3c332f xmlns="98df5fae-d223-47c6-b404-12700d1af5f8">
      <Terms xmlns="http://schemas.microsoft.com/office/infopath/2007/PartnerControls"/>
    </lcf76f155ced4ddcb4097134ff3c332f>
    <c7594fdb62a9436eaec39b12d3d1d6c7 xmlns="98df5fae-d223-47c6-b404-12700d1af5f8">
      <Terms xmlns="http://schemas.microsoft.com/office/infopath/2007/PartnerControls"/>
    </c7594fdb62a9436eaec39b12d3d1d6c7>
    <k252aaa5d7654dc48bfb6a7e25aba0dd xmlns="98df5fae-d223-47c6-b404-12700d1af5f8">
      <Terms xmlns="http://schemas.microsoft.com/office/infopath/2007/PartnerControls"/>
    </k252aaa5d7654dc48bfb6a7e25aba0dd>
    <j1e5bf6c6b5c4a5488d284f84f6d57be xmlns="98df5fae-d223-47c6-b404-12700d1af5f8">
      <Terms xmlns="http://schemas.microsoft.com/office/infopath/2007/PartnerControls"/>
    </j1e5bf6c6b5c4a5488d284f84f6d57b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F15C4282-899A-45F1-BEF1-777DD511791A}"/>
</file>

<file path=customXml/itemProps2.xml><?xml version="1.0" encoding="utf-8"?>
<ds:datastoreItem xmlns:ds="http://schemas.openxmlformats.org/officeDocument/2006/customXml" ds:itemID="{042BC73D-D7CD-4404-BC3B-728983C146F3}">
  <ds:schemaRefs>
    <ds:schemaRef ds:uri="12bb8373-2cd1-4aff-a618-ec4fd400e766"/>
    <ds:schemaRef ds:uri="2af4539b-39f3-4771-ac1a-16de5a20c394"/>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microsoft.com/sharepoint/v3"/>
    <ds:schemaRef ds:uri="http://schemas.openxmlformats.org/package/2006/metadata/core-properties"/>
    <ds:schemaRef ds:uri="http://www.w3.org/XML/1998/namespace"/>
  </ds:schemaRefs>
</ds:datastoreItem>
</file>

<file path=customXml/itemProps3.xml><?xml version="1.0" encoding="utf-8"?>
<ds:datastoreItem xmlns:ds="http://schemas.openxmlformats.org/officeDocument/2006/customXml" ds:itemID="{D77AB75B-C6AA-42D9-8290-44577789216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4333</TotalTime>
  <Words>1391</Words>
  <Application>Microsoft Macintosh PowerPoint</Application>
  <PresentationFormat>Widescreen</PresentationFormat>
  <Paragraphs>107</Paragraphs>
  <Slides>8</Slides>
  <Notes>2</Notes>
  <HiddenSlides>0</HiddenSlides>
  <MMClips>0</MMClips>
  <ScaleCrop>false</ScaleCrop>
  <HeadingPairs>
    <vt:vector size="8" baseType="variant">
      <vt:variant>
        <vt:lpstr>Fonts Used</vt:lpstr>
      </vt:variant>
      <vt:variant>
        <vt:i4>12</vt:i4>
      </vt:variant>
      <vt:variant>
        <vt:lpstr>Theme</vt:lpstr>
      </vt:variant>
      <vt:variant>
        <vt:i4>2</vt:i4>
      </vt:variant>
      <vt:variant>
        <vt:lpstr>Embedded OLE Servers</vt:lpstr>
      </vt:variant>
      <vt:variant>
        <vt:i4>1</vt:i4>
      </vt:variant>
      <vt:variant>
        <vt:lpstr>Slide Titles</vt:lpstr>
      </vt:variant>
      <vt:variant>
        <vt:i4>8</vt:i4>
      </vt:variant>
    </vt:vector>
  </HeadingPairs>
  <TitlesOfParts>
    <vt:vector size="23" baseType="lpstr">
      <vt:lpstr>Arial</vt:lpstr>
      <vt:lpstr>Calibri</vt:lpstr>
      <vt:lpstr>Calibri Light</vt:lpstr>
      <vt:lpstr>Gill Sans</vt:lpstr>
      <vt:lpstr>Muli</vt:lpstr>
      <vt:lpstr>Museo Sans 300</vt:lpstr>
      <vt:lpstr>Museo Sans 500</vt:lpstr>
      <vt:lpstr>Museo Sans 700</vt:lpstr>
      <vt:lpstr>Museo Slab 300</vt:lpstr>
      <vt:lpstr>Noto Sans Symbols</vt:lpstr>
      <vt:lpstr>Tw Cen MT</vt:lpstr>
      <vt:lpstr>Wingdings</vt:lpstr>
      <vt:lpstr>2_HSS Accelerator</vt:lpstr>
      <vt:lpstr>HSS Accelerator</vt:lpstr>
      <vt:lpstr>think-cell Slide</vt:lpstr>
      <vt:lpstr>PowerPoint Presentation</vt:lpstr>
      <vt:lpstr>Agenda</vt:lpstr>
      <vt:lpstr>The HSS Accelerator is a global initiative over 2018-2024 to provide technical assistance for strengthening health systems</vt:lpstr>
      <vt:lpstr>The Accelerator has partnered with the USAID MCHN Office to strengthen national blood systems and help mitigate maternal mortality from PPH</vt:lpstr>
      <vt:lpstr>The Accelerator co-facilitated application of the USAID’s SBSK in 3 countries in 2022 to assess their blood systems, and identified unique contexts and challenges in each</vt:lpstr>
      <vt:lpstr>Over Jun ‘23- Jun ‘24, the Accelerator Safe Blood Activity is implementing technical assistance programs with the national blood transfusion services in all three countries to help address priority challenges</vt:lpstr>
      <vt:lpstr>Maternal health-focused health system stewards, technical and funding partners, implementers, advocates, and providers can also support blood system strengthening efforts in countries</vt:lpstr>
      <vt:lpstr>Thank You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Financing Rehabilitation for UHC: Analytical Framework Health Systems Strengthening Accelerator</dc:title>
  <dc:creator>Emma Brainerd</dc:creator>
  <cp:lastModifiedBy>Mathea Pielemeier</cp:lastModifiedBy>
  <cp:revision>4</cp:revision>
  <dcterms:created xsi:type="dcterms:W3CDTF">2021-07-20T17:57:46Z</dcterms:created>
  <dcterms:modified xsi:type="dcterms:W3CDTF">2023-09-13T09:12:00Z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0x0101008543BF1C0C6D9E4FBB5FEE4BC4B100D1</vt:lpwstr>
  </property>
  <property fmtid="{D5CDD505-2E9C-101B-9397-08002B2CF9AE}" pid="3" name="OW-Topics">
    <vt:lpwstr>266;#Health|dc69edcd-43cc-4690-a0cd-73f1415cf1ed</vt:lpwstr>
  </property>
  <property fmtid="{D5CDD505-2E9C-101B-9397-08002B2CF9AE}" pid="4" name="MediaServiceImageTags">
    <vt:lpwstr/>
  </property>
</Properties>
</file>