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presentation.xml" ContentType="application/vnd.openxmlformats-officedocument.presentationml.presentation.main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6.xml" ContentType="application/vnd.openxmlformats-officedocument.drawingml.diagramStyle+xml"/>
  <Override PartName="/ppt/diagrams/drawing9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9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layout6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38"/>
  </p:notesMasterIdLst>
  <p:sldIdLst>
    <p:sldId id="273" r:id="rId3"/>
    <p:sldId id="990" r:id="rId4"/>
    <p:sldId id="829" r:id="rId5"/>
    <p:sldId id="944" r:id="rId6"/>
    <p:sldId id="329" r:id="rId7"/>
    <p:sldId id="943" r:id="rId8"/>
    <p:sldId id="337" r:id="rId9"/>
    <p:sldId id="338" r:id="rId10"/>
    <p:sldId id="902" r:id="rId11"/>
    <p:sldId id="343" r:id="rId12"/>
    <p:sldId id="264" r:id="rId13"/>
    <p:sldId id="271" r:id="rId14"/>
    <p:sldId id="280" r:id="rId15"/>
    <p:sldId id="1000" r:id="rId16"/>
    <p:sldId id="349" r:id="rId17"/>
    <p:sldId id="957" r:id="rId18"/>
    <p:sldId id="290" r:id="rId19"/>
    <p:sldId id="895" r:id="rId20"/>
    <p:sldId id="894" r:id="rId21"/>
    <p:sldId id="383" r:id="rId22"/>
    <p:sldId id="355" r:id="rId23"/>
    <p:sldId id="289" r:id="rId24"/>
    <p:sldId id="927" r:id="rId25"/>
    <p:sldId id="929" r:id="rId26"/>
    <p:sldId id="930" r:id="rId27"/>
    <p:sldId id="899" r:id="rId28"/>
    <p:sldId id="898" r:id="rId29"/>
    <p:sldId id="945" r:id="rId30"/>
    <p:sldId id="892" r:id="rId31"/>
    <p:sldId id="901" r:id="rId32"/>
    <p:sldId id="903" r:id="rId33"/>
    <p:sldId id="931" r:id="rId34"/>
    <p:sldId id="993" r:id="rId35"/>
    <p:sldId id="853" r:id="rId36"/>
    <p:sldId id="94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6148"/>
  </p:normalViewPr>
  <p:slideViewPr>
    <p:cSldViewPr snapToGrid="0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83FB2-4F55-4FE1-B53E-322D3596C5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C4758D-7384-4EE2-972A-664A1D3D4B64}">
      <dgm:prSet/>
      <dgm:spPr/>
      <dgm:t>
        <a:bodyPr/>
        <a:lstStyle/>
        <a:p>
          <a:r>
            <a:rPr lang="en-US"/>
            <a:t>Women in low-income countries and lower middle-income countries have an increased likelihood of severe PPH and of dying from PPH-related consequences.</a:t>
          </a:r>
        </a:p>
      </dgm:t>
    </dgm:pt>
    <dgm:pt modelId="{70A0F2F5-8CEA-4546-B1EA-E73FB6835EC9}" type="parTrans" cxnId="{9E7FB3AF-0EA0-4706-A703-01073C55233A}">
      <dgm:prSet/>
      <dgm:spPr/>
      <dgm:t>
        <a:bodyPr/>
        <a:lstStyle/>
        <a:p>
          <a:endParaRPr lang="en-US"/>
        </a:p>
      </dgm:t>
    </dgm:pt>
    <dgm:pt modelId="{EACCEBE8-FCC3-4C76-8923-CE8608397125}" type="sibTrans" cxnId="{9E7FB3AF-0EA0-4706-A703-01073C55233A}">
      <dgm:prSet/>
      <dgm:spPr/>
      <dgm:t>
        <a:bodyPr/>
        <a:lstStyle/>
        <a:p>
          <a:endParaRPr lang="en-US"/>
        </a:p>
      </dgm:t>
    </dgm:pt>
    <dgm:pt modelId="{38CB05C4-80F7-4714-9968-0308E44CDB48}">
      <dgm:prSet/>
      <dgm:spPr/>
      <dgm:t>
        <a:bodyPr/>
        <a:lstStyle/>
        <a:p>
          <a:r>
            <a:rPr lang="en-US"/>
            <a:t>The mortality index for PPH was 6.6% (range 0.0%–40.7%). The mortality index was highest in low-income countries and lower middle-income countries. </a:t>
          </a:r>
        </a:p>
      </dgm:t>
    </dgm:pt>
    <dgm:pt modelId="{0DFCE8A4-F8F2-4C67-AEBF-86FB23A3760A}" type="parTrans" cxnId="{83ED2A17-03E6-4D20-AB66-F806551E6FC5}">
      <dgm:prSet/>
      <dgm:spPr/>
      <dgm:t>
        <a:bodyPr/>
        <a:lstStyle/>
        <a:p>
          <a:endParaRPr lang="en-US"/>
        </a:p>
      </dgm:t>
    </dgm:pt>
    <dgm:pt modelId="{E2C60E00-AA99-46E6-94C6-7D9123DAFCC5}" type="sibTrans" cxnId="{83ED2A17-03E6-4D20-AB66-F806551E6FC5}">
      <dgm:prSet/>
      <dgm:spPr/>
      <dgm:t>
        <a:bodyPr/>
        <a:lstStyle/>
        <a:p>
          <a:endParaRPr lang="en-US"/>
        </a:p>
      </dgm:t>
    </dgm:pt>
    <dgm:pt modelId="{605BD357-5C60-9D48-A305-A52FE9119109}" type="pres">
      <dgm:prSet presAssocID="{32783FB2-4F55-4FE1-B53E-322D3596C5AD}" presName="linear" presStyleCnt="0">
        <dgm:presLayoutVars>
          <dgm:animLvl val="lvl"/>
          <dgm:resizeHandles val="exact"/>
        </dgm:presLayoutVars>
      </dgm:prSet>
      <dgm:spPr/>
    </dgm:pt>
    <dgm:pt modelId="{78E3C40F-C7B1-574C-9EFB-A4B98CAEF1F9}" type="pres">
      <dgm:prSet presAssocID="{79C4758D-7384-4EE2-972A-664A1D3D4B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05F6E5-5247-D64A-9B66-409B3E709CBE}" type="pres">
      <dgm:prSet presAssocID="{EACCEBE8-FCC3-4C76-8923-CE8608397125}" presName="spacer" presStyleCnt="0"/>
      <dgm:spPr/>
    </dgm:pt>
    <dgm:pt modelId="{E0F7852F-C516-AB46-BA20-8D95FD8E1680}" type="pres">
      <dgm:prSet presAssocID="{38CB05C4-80F7-4714-9968-0308E44CDB4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3ED2A17-03E6-4D20-AB66-F806551E6FC5}" srcId="{32783FB2-4F55-4FE1-B53E-322D3596C5AD}" destId="{38CB05C4-80F7-4714-9968-0308E44CDB48}" srcOrd="1" destOrd="0" parTransId="{0DFCE8A4-F8F2-4C67-AEBF-86FB23A3760A}" sibTransId="{E2C60E00-AA99-46E6-94C6-7D9123DAFCC5}"/>
    <dgm:cxn modelId="{05999052-3AC4-D843-B215-6BB057000289}" type="presOf" srcId="{38CB05C4-80F7-4714-9968-0308E44CDB48}" destId="{E0F7852F-C516-AB46-BA20-8D95FD8E1680}" srcOrd="0" destOrd="0" presId="urn:microsoft.com/office/officeart/2005/8/layout/vList2"/>
    <dgm:cxn modelId="{0382EE73-9E64-BA49-AA47-5C53F35A2426}" type="presOf" srcId="{32783FB2-4F55-4FE1-B53E-322D3596C5AD}" destId="{605BD357-5C60-9D48-A305-A52FE9119109}" srcOrd="0" destOrd="0" presId="urn:microsoft.com/office/officeart/2005/8/layout/vList2"/>
    <dgm:cxn modelId="{9E7FB3AF-0EA0-4706-A703-01073C55233A}" srcId="{32783FB2-4F55-4FE1-B53E-322D3596C5AD}" destId="{79C4758D-7384-4EE2-972A-664A1D3D4B64}" srcOrd="0" destOrd="0" parTransId="{70A0F2F5-8CEA-4546-B1EA-E73FB6835EC9}" sibTransId="{EACCEBE8-FCC3-4C76-8923-CE8608397125}"/>
    <dgm:cxn modelId="{3F0516BB-EF59-AB4C-B07D-9577B48D0154}" type="presOf" srcId="{79C4758D-7384-4EE2-972A-664A1D3D4B64}" destId="{78E3C40F-C7B1-574C-9EFB-A4B98CAEF1F9}" srcOrd="0" destOrd="0" presId="urn:microsoft.com/office/officeart/2005/8/layout/vList2"/>
    <dgm:cxn modelId="{2DD66CC8-6F20-524C-86EA-317543E7D04B}" type="presParOf" srcId="{605BD357-5C60-9D48-A305-A52FE9119109}" destId="{78E3C40F-C7B1-574C-9EFB-A4B98CAEF1F9}" srcOrd="0" destOrd="0" presId="urn:microsoft.com/office/officeart/2005/8/layout/vList2"/>
    <dgm:cxn modelId="{84E50007-6B87-954E-9DA2-ABFA5129D6D0}" type="presParOf" srcId="{605BD357-5C60-9D48-A305-A52FE9119109}" destId="{7B05F6E5-5247-D64A-9B66-409B3E709CBE}" srcOrd="1" destOrd="0" presId="urn:microsoft.com/office/officeart/2005/8/layout/vList2"/>
    <dgm:cxn modelId="{940C7419-4A49-B94A-9B11-6AD5A9A2AA8B}" type="presParOf" srcId="{605BD357-5C60-9D48-A305-A52FE9119109}" destId="{E0F7852F-C516-AB46-BA20-8D95FD8E16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D52DC-CD6D-4EBF-9B4F-8B54099A274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2D43B7-5268-4A94-924B-C4F9296DBD6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APORG,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Biccard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et al</a:t>
          </a:r>
        </a:p>
      </dgm:t>
    </dgm:pt>
    <dgm:pt modelId="{97E4A2F2-4129-406F-8201-E2FF8D050F3C}" type="parTrans" cxnId="{22F71F98-3108-4BEE-BFA4-B5F9B0E33CA9}">
      <dgm:prSet/>
      <dgm:spPr/>
      <dgm:t>
        <a:bodyPr/>
        <a:lstStyle/>
        <a:p>
          <a:endParaRPr lang="en-US"/>
        </a:p>
      </dgm:t>
    </dgm:pt>
    <dgm:pt modelId="{F29872BC-5415-4CE5-8304-7754B6AD8E38}" type="sibTrans" cxnId="{22F71F98-3108-4BEE-BFA4-B5F9B0E33CA9}">
      <dgm:prSet/>
      <dgm:spPr/>
      <dgm:t>
        <a:bodyPr/>
        <a:lstStyle/>
        <a:p>
          <a:endParaRPr lang="en-US"/>
        </a:p>
      </dgm:t>
    </dgm:pt>
    <dgm:pt modelId="{F68E5070-2D15-42B8-89D9-79C59C7B46C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7 day prospective, international cohort study</a:t>
          </a:r>
        </a:p>
      </dgm:t>
    </dgm:pt>
    <dgm:pt modelId="{933FA28E-79A3-4D05-91C9-8990571A8E1A}" type="parTrans" cxnId="{7B644F29-3444-42CF-A120-FCD50F82F820}">
      <dgm:prSet/>
      <dgm:spPr/>
      <dgm:t>
        <a:bodyPr/>
        <a:lstStyle/>
        <a:p>
          <a:endParaRPr lang="en-US"/>
        </a:p>
      </dgm:t>
    </dgm:pt>
    <dgm:pt modelId="{8F71D3BB-D826-499F-9558-C2473C304222}" type="sibTrans" cxnId="{7B644F29-3444-42CF-A120-FCD50F82F820}">
      <dgm:prSet/>
      <dgm:spPr/>
      <dgm:t>
        <a:bodyPr/>
        <a:lstStyle/>
        <a:p>
          <a:endParaRPr lang="en-US"/>
        </a:p>
      </dgm:t>
    </dgm:pt>
    <dgm:pt modelId="{DD541AD6-53AA-4FDC-854D-1C1905E1B25F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Countries</a:t>
          </a:r>
        </a:p>
      </dgm:t>
    </dgm:pt>
    <dgm:pt modelId="{54378CE7-8738-4DD8-833F-D25BE7560C37}" type="parTrans" cxnId="{94DDAF07-88B5-4282-9AA5-0E01B36F9EE6}">
      <dgm:prSet/>
      <dgm:spPr/>
      <dgm:t>
        <a:bodyPr/>
        <a:lstStyle/>
        <a:p>
          <a:endParaRPr lang="en-US"/>
        </a:p>
      </dgm:t>
    </dgm:pt>
    <dgm:pt modelId="{9E7AFC83-5065-46BA-81C8-477931B9F687}" type="sibTrans" cxnId="{94DDAF07-88B5-4282-9AA5-0E01B36F9EE6}">
      <dgm:prSet/>
      <dgm:spPr/>
      <dgm:t>
        <a:bodyPr/>
        <a:lstStyle/>
        <a:p>
          <a:endParaRPr lang="en-US"/>
        </a:p>
      </dgm:t>
    </dgm:pt>
    <dgm:pt modelId="{F4F85836-FF1E-4A2E-A355-8722CD9BFD7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247 hospitals</a:t>
          </a:r>
        </a:p>
      </dgm:t>
    </dgm:pt>
    <dgm:pt modelId="{2920A2E3-39D3-443F-94E7-8904FBA67E4B}" type="parTrans" cxnId="{34F9A0F1-6C1D-4128-81B0-993CA0645EF6}">
      <dgm:prSet/>
      <dgm:spPr/>
      <dgm:t>
        <a:bodyPr/>
        <a:lstStyle/>
        <a:p>
          <a:endParaRPr lang="en-US"/>
        </a:p>
      </dgm:t>
    </dgm:pt>
    <dgm:pt modelId="{E6DB5BCB-8F01-429A-9BD3-43ADC0C4B66E}" type="sibTrans" cxnId="{34F9A0F1-6C1D-4128-81B0-993CA0645EF6}">
      <dgm:prSet/>
      <dgm:spPr/>
      <dgm:t>
        <a:bodyPr/>
        <a:lstStyle/>
        <a:p>
          <a:endParaRPr lang="en-US"/>
        </a:p>
      </dgm:t>
    </dgm:pt>
    <dgm:pt modelId="{04D0E096-B832-4F5E-AFC3-C2767CE11769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11 422 patients</a:t>
          </a:r>
        </a:p>
      </dgm:t>
    </dgm:pt>
    <dgm:pt modelId="{A5AF7A9E-2FA3-491B-99D6-0640C85C3E0E}" type="parTrans" cxnId="{704C1825-9DB4-404F-AB6E-E92A90443993}">
      <dgm:prSet/>
      <dgm:spPr/>
      <dgm:t>
        <a:bodyPr/>
        <a:lstStyle/>
        <a:p>
          <a:endParaRPr lang="en-US"/>
        </a:p>
      </dgm:t>
    </dgm:pt>
    <dgm:pt modelId="{C557B742-7C7F-46A1-B90F-0B6B1B5CA014}" type="sibTrans" cxnId="{704C1825-9DB4-404F-AB6E-E92A90443993}">
      <dgm:prSet/>
      <dgm:spPr/>
      <dgm:t>
        <a:bodyPr/>
        <a:lstStyle/>
        <a:p>
          <a:endParaRPr lang="en-US"/>
        </a:p>
      </dgm:t>
    </dgm:pt>
    <dgm:pt modelId="{8CE6DFA0-4318-46D7-B25F-14520C0E1F5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Patients were mainly young with a low risk profile</a:t>
          </a:r>
        </a:p>
      </dgm:t>
    </dgm:pt>
    <dgm:pt modelId="{4C6AE793-15EE-497E-AB36-630B4A35BB18}" type="parTrans" cxnId="{472EC6DB-B358-4CAA-AD9E-B77CB9B80B5E}">
      <dgm:prSet/>
      <dgm:spPr/>
      <dgm:t>
        <a:bodyPr/>
        <a:lstStyle/>
        <a:p>
          <a:endParaRPr lang="en-US"/>
        </a:p>
      </dgm:t>
    </dgm:pt>
    <dgm:pt modelId="{A6A31114-07D0-46E3-8D12-6F2829248C08}" type="sibTrans" cxnId="{472EC6DB-B358-4CAA-AD9E-B77CB9B80B5E}">
      <dgm:prSet/>
      <dgm:spPr/>
      <dgm:t>
        <a:bodyPr/>
        <a:lstStyle/>
        <a:p>
          <a:endParaRPr lang="en-US"/>
        </a:p>
      </dgm:t>
    </dgm:pt>
    <dgm:pt modelId="{DF22D7C8-767D-4152-98CE-1611E19A0379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Most common surgery caesarean section: 33%</a:t>
          </a:r>
        </a:p>
      </dgm:t>
    </dgm:pt>
    <dgm:pt modelId="{25571FF4-F5F0-4BEA-A47D-B60FC57C4A80}" type="parTrans" cxnId="{0411CB9D-7CF9-409A-AEE0-888B26DD5CAB}">
      <dgm:prSet/>
      <dgm:spPr/>
      <dgm:t>
        <a:bodyPr/>
        <a:lstStyle/>
        <a:p>
          <a:endParaRPr lang="en-US"/>
        </a:p>
      </dgm:t>
    </dgm:pt>
    <dgm:pt modelId="{0F761BBD-4FC2-4460-9EDF-B7CC2E1B8CB1}" type="sibTrans" cxnId="{0411CB9D-7CF9-409A-AEE0-888B26DD5CAB}">
      <dgm:prSet/>
      <dgm:spPr/>
      <dgm:t>
        <a:bodyPr/>
        <a:lstStyle/>
        <a:p>
          <a:endParaRPr lang="en-US"/>
        </a:p>
      </dgm:t>
    </dgm:pt>
    <dgm:pt modelId="{2D6168BC-9D1F-44E7-A2D4-96860B8CECEF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Postoperative complications: 18.2%</a:t>
          </a:r>
        </a:p>
      </dgm:t>
    </dgm:pt>
    <dgm:pt modelId="{A3F4CFF2-4376-439F-88A8-D4B4594ED6B3}" type="parTrans" cxnId="{2FC09E75-1B47-4B20-90E4-7549D11D8A58}">
      <dgm:prSet/>
      <dgm:spPr/>
      <dgm:t>
        <a:bodyPr/>
        <a:lstStyle/>
        <a:p>
          <a:endParaRPr lang="en-US"/>
        </a:p>
      </dgm:t>
    </dgm:pt>
    <dgm:pt modelId="{5F5628C4-D612-410D-B26C-7772FEEB2CE1}" type="sibTrans" cxnId="{2FC09E75-1B47-4B20-90E4-7549D11D8A58}">
      <dgm:prSet/>
      <dgm:spPr/>
      <dgm:t>
        <a:bodyPr/>
        <a:lstStyle/>
        <a:p>
          <a:endParaRPr lang="en-US"/>
        </a:p>
      </dgm:t>
    </dgm:pt>
    <dgm:pt modelId="{66F3CEF1-E6CA-4D49-910B-CA92B0BAB58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Mortality: 2.1%</a:t>
          </a:r>
        </a:p>
      </dgm:t>
    </dgm:pt>
    <dgm:pt modelId="{4780D379-1772-4905-B70E-7CDAA1364327}" type="parTrans" cxnId="{F1E51C6A-7E3A-44FF-B15E-74EA23A8A771}">
      <dgm:prSet/>
      <dgm:spPr/>
      <dgm:t>
        <a:bodyPr/>
        <a:lstStyle/>
        <a:p>
          <a:endParaRPr lang="en-US"/>
        </a:p>
      </dgm:t>
    </dgm:pt>
    <dgm:pt modelId="{E51917D3-CE96-415A-A7D3-1704D13406E0}" type="sibTrans" cxnId="{F1E51C6A-7E3A-44FF-B15E-74EA23A8A771}">
      <dgm:prSet/>
      <dgm:spPr/>
      <dgm:t>
        <a:bodyPr/>
        <a:lstStyle/>
        <a:p>
          <a:endParaRPr lang="en-US"/>
        </a:p>
      </dgm:t>
    </dgm:pt>
    <dgm:pt modelId="{316B529E-AEFA-4D30-B245-A8E6C73AC98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Infection was the most common complication</a:t>
          </a:r>
        </a:p>
      </dgm:t>
    </dgm:pt>
    <dgm:pt modelId="{6C37B33C-5EBF-4D2B-AD5E-CCD32C1E2876}" type="parTrans" cxnId="{41AA353C-2A55-4DD8-AFAD-F6A456818BFD}">
      <dgm:prSet/>
      <dgm:spPr/>
      <dgm:t>
        <a:bodyPr/>
        <a:lstStyle/>
        <a:p>
          <a:endParaRPr lang="en-US"/>
        </a:p>
      </dgm:t>
    </dgm:pt>
    <dgm:pt modelId="{4B1EDD94-CE43-422D-88E4-E76B412E687F}" type="sibTrans" cxnId="{41AA353C-2A55-4DD8-AFAD-F6A456818BFD}">
      <dgm:prSet/>
      <dgm:spPr/>
      <dgm:t>
        <a:bodyPr/>
        <a:lstStyle/>
        <a:p>
          <a:endParaRPr lang="en-US"/>
        </a:p>
      </dgm:t>
    </dgm:pt>
    <dgm:pt modelId="{EB9AA860-DF48-A84B-9C3E-F5BB677873AD}" type="pres">
      <dgm:prSet presAssocID="{22ED52DC-CD6D-4EBF-9B4F-8B54099A2748}" presName="Name0" presStyleCnt="0">
        <dgm:presLayoutVars>
          <dgm:dir/>
          <dgm:resizeHandles val="exact"/>
        </dgm:presLayoutVars>
      </dgm:prSet>
      <dgm:spPr/>
    </dgm:pt>
    <dgm:pt modelId="{B7A076E6-AD13-0F4B-A13D-40BF90EA63A3}" type="pres">
      <dgm:prSet presAssocID="{22ED52DC-CD6D-4EBF-9B4F-8B54099A2748}" presName="cycle" presStyleCnt="0"/>
      <dgm:spPr/>
    </dgm:pt>
    <dgm:pt modelId="{CA387FB1-4C07-5A4E-A9C1-385CF2E7ECB6}" type="pres">
      <dgm:prSet presAssocID="{CD2D43B7-5268-4A94-924B-C4F9296DBD66}" presName="nodeFirstNode" presStyleLbl="node1" presStyleIdx="0" presStyleCnt="1">
        <dgm:presLayoutVars>
          <dgm:bulletEnabled val="1"/>
        </dgm:presLayoutVars>
      </dgm:prSet>
      <dgm:spPr/>
    </dgm:pt>
  </dgm:ptLst>
  <dgm:cxnLst>
    <dgm:cxn modelId="{94DDAF07-88B5-4282-9AA5-0E01B36F9EE6}" srcId="{CD2D43B7-5268-4A94-924B-C4F9296DBD66}" destId="{DD541AD6-53AA-4FDC-854D-1C1905E1B25F}" srcOrd="1" destOrd="0" parTransId="{54378CE7-8738-4DD8-833F-D25BE7560C37}" sibTransId="{9E7AFC83-5065-46BA-81C8-477931B9F687}"/>
    <dgm:cxn modelId="{B4921A23-8E8C-2643-8F65-150D33D9254C}" type="presOf" srcId="{316B529E-AEFA-4D30-B245-A8E6C73AC98D}" destId="{CA387FB1-4C07-5A4E-A9C1-385CF2E7ECB6}" srcOrd="0" destOrd="9" presId="urn:microsoft.com/office/officeart/2005/8/layout/cycle3"/>
    <dgm:cxn modelId="{704C1825-9DB4-404F-AB6E-E92A90443993}" srcId="{CD2D43B7-5268-4A94-924B-C4F9296DBD66}" destId="{04D0E096-B832-4F5E-AFC3-C2767CE11769}" srcOrd="3" destOrd="0" parTransId="{A5AF7A9E-2FA3-491B-99D6-0640C85C3E0E}" sibTransId="{C557B742-7C7F-46A1-B90F-0B6B1B5CA014}"/>
    <dgm:cxn modelId="{7B644F29-3444-42CF-A120-FCD50F82F820}" srcId="{CD2D43B7-5268-4A94-924B-C4F9296DBD66}" destId="{F68E5070-2D15-42B8-89D9-79C59C7B46C6}" srcOrd="0" destOrd="0" parTransId="{933FA28E-79A3-4D05-91C9-8990571A8E1A}" sibTransId="{8F71D3BB-D826-499F-9558-C2473C304222}"/>
    <dgm:cxn modelId="{41AA353C-2A55-4DD8-AFAD-F6A456818BFD}" srcId="{CD2D43B7-5268-4A94-924B-C4F9296DBD66}" destId="{316B529E-AEFA-4D30-B245-A8E6C73AC98D}" srcOrd="8" destOrd="0" parTransId="{6C37B33C-5EBF-4D2B-AD5E-CCD32C1E2876}" sibTransId="{4B1EDD94-CE43-422D-88E4-E76B412E687F}"/>
    <dgm:cxn modelId="{854C7548-038A-B84B-982F-3D272A668EA9}" type="presOf" srcId="{F4F85836-FF1E-4A2E-A355-8722CD9BFD74}" destId="{CA387FB1-4C07-5A4E-A9C1-385CF2E7ECB6}" srcOrd="0" destOrd="3" presId="urn:microsoft.com/office/officeart/2005/8/layout/cycle3"/>
    <dgm:cxn modelId="{F1E51C6A-7E3A-44FF-B15E-74EA23A8A771}" srcId="{CD2D43B7-5268-4A94-924B-C4F9296DBD66}" destId="{66F3CEF1-E6CA-4D49-910B-CA92B0BAB586}" srcOrd="7" destOrd="0" parTransId="{4780D379-1772-4905-B70E-7CDAA1364327}" sibTransId="{E51917D3-CE96-415A-A7D3-1704D13406E0}"/>
    <dgm:cxn modelId="{EBF40E6E-10DB-474A-8DFD-03EE60865E98}" type="presOf" srcId="{66F3CEF1-E6CA-4D49-910B-CA92B0BAB586}" destId="{CA387FB1-4C07-5A4E-A9C1-385CF2E7ECB6}" srcOrd="0" destOrd="8" presId="urn:microsoft.com/office/officeart/2005/8/layout/cycle3"/>
    <dgm:cxn modelId="{2FC09E75-1B47-4B20-90E4-7549D11D8A58}" srcId="{CD2D43B7-5268-4A94-924B-C4F9296DBD66}" destId="{2D6168BC-9D1F-44E7-A2D4-96860B8CECEF}" srcOrd="6" destOrd="0" parTransId="{A3F4CFF2-4376-439F-88A8-D4B4594ED6B3}" sibTransId="{5F5628C4-D612-410D-B26C-7772FEEB2CE1}"/>
    <dgm:cxn modelId="{21848F77-E965-2B40-A87B-80662AC69260}" type="presOf" srcId="{8CE6DFA0-4318-46D7-B25F-14520C0E1F54}" destId="{CA387FB1-4C07-5A4E-A9C1-385CF2E7ECB6}" srcOrd="0" destOrd="5" presId="urn:microsoft.com/office/officeart/2005/8/layout/cycle3"/>
    <dgm:cxn modelId="{22F71F98-3108-4BEE-BFA4-B5F9B0E33CA9}" srcId="{22ED52DC-CD6D-4EBF-9B4F-8B54099A2748}" destId="{CD2D43B7-5268-4A94-924B-C4F9296DBD66}" srcOrd="0" destOrd="0" parTransId="{97E4A2F2-4129-406F-8201-E2FF8D050F3C}" sibTransId="{F29872BC-5415-4CE5-8304-7754B6AD8E38}"/>
    <dgm:cxn modelId="{0411CB9D-7CF9-409A-AEE0-888B26DD5CAB}" srcId="{CD2D43B7-5268-4A94-924B-C4F9296DBD66}" destId="{DF22D7C8-767D-4152-98CE-1611E19A0379}" srcOrd="5" destOrd="0" parTransId="{25571FF4-F5F0-4BEA-A47D-B60FC57C4A80}" sibTransId="{0F761BBD-4FC2-4460-9EDF-B7CC2E1B8CB1}"/>
    <dgm:cxn modelId="{C42313AC-F3F9-1642-9BF9-75231713E776}" type="presOf" srcId="{04D0E096-B832-4F5E-AFC3-C2767CE11769}" destId="{CA387FB1-4C07-5A4E-A9C1-385CF2E7ECB6}" srcOrd="0" destOrd="4" presId="urn:microsoft.com/office/officeart/2005/8/layout/cycle3"/>
    <dgm:cxn modelId="{81B77FB4-A740-AC42-8DE4-66C516B00EF2}" type="presOf" srcId="{CD2D43B7-5268-4A94-924B-C4F9296DBD66}" destId="{CA387FB1-4C07-5A4E-A9C1-385CF2E7ECB6}" srcOrd="0" destOrd="0" presId="urn:microsoft.com/office/officeart/2005/8/layout/cycle3"/>
    <dgm:cxn modelId="{84D096CD-D472-464F-9A91-DDC533B091F0}" type="presOf" srcId="{22ED52DC-CD6D-4EBF-9B4F-8B54099A2748}" destId="{EB9AA860-DF48-A84B-9C3E-F5BB677873AD}" srcOrd="0" destOrd="0" presId="urn:microsoft.com/office/officeart/2005/8/layout/cycle3"/>
    <dgm:cxn modelId="{8AB455DA-287B-1849-A6ED-608EA2239E9B}" type="presOf" srcId="{DF22D7C8-767D-4152-98CE-1611E19A0379}" destId="{CA387FB1-4C07-5A4E-A9C1-385CF2E7ECB6}" srcOrd="0" destOrd="6" presId="urn:microsoft.com/office/officeart/2005/8/layout/cycle3"/>
    <dgm:cxn modelId="{472EC6DB-B358-4CAA-AD9E-B77CB9B80B5E}" srcId="{CD2D43B7-5268-4A94-924B-C4F9296DBD66}" destId="{8CE6DFA0-4318-46D7-B25F-14520C0E1F54}" srcOrd="4" destOrd="0" parTransId="{4C6AE793-15EE-497E-AB36-630B4A35BB18}" sibTransId="{A6A31114-07D0-46E3-8D12-6F2829248C08}"/>
    <dgm:cxn modelId="{B84F84E4-A379-1A4D-AF24-DEBDB2CA0156}" type="presOf" srcId="{2D6168BC-9D1F-44E7-A2D4-96860B8CECEF}" destId="{CA387FB1-4C07-5A4E-A9C1-385CF2E7ECB6}" srcOrd="0" destOrd="7" presId="urn:microsoft.com/office/officeart/2005/8/layout/cycle3"/>
    <dgm:cxn modelId="{B40C8BF0-AB51-5347-BF1E-86F0B3F1CC7D}" type="presOf" srcId="{F68E5070-2D15-42B8-89D9-79C59C7B46C6}" destId="{CA387FB1-4C07-5A4E-A9C1-385CF2E7ECB6}" srcOrd="0" destOrd="1" presId="urn:microsoft.com/office/officeart/2005/8/layout/cycle3"/>
    <dgm:cxn modelId="{34F9A0F1-6C1D-4128-81B0-993CA0645EF6}" srcId="{CD2D43B7-5268-4A94-924B-C4F9296DBD66}" destId="{F4F85836-FF1E-4A2E-A355-8722CD9BFD74}" srcOrd="2" destOrd="0" parTransId="{2920A2E3-39D3-443F-94E7-8904FBA67E4B}" sibTransId="{E6DB5BCB-8F01-429A-9BD3-43ADC0C4B66E}"/>
    <dgm:cxn modelId="{5E4573F3-98C2-B646-9F7F-01A7F75D82C1}" type="presOf" srcId="{DD541AD6-53AA-4FDC-854D-1C1905E1B25F}" destId="{CA387FB1-4C07-5A4E-A9C1-385CF2E7ECB6}" srcOrd="0" destOrd="2" presId="urn:microsoft.com/office/officeart/2005/8/layout/cycle3"/>
    <dgm:cxn modelId="{46B541EC-A57A-FF4C-996E-97C2B5E8E50A}" type="presParOf" srcId="{EB9AA860-DF48-A84B-9C3E-F5BB677873AD}" destId="{B7A076E6-AD13-0F4B-A13D-40BF90EA63A3}" srcOrd="0" destOrd="0" presId="urn:microsoft.com/office/officeart/2005/8/layout/cycle3"/>
    <dgm:cxn modelId="{03B4F226-CFAB-9B49-87A8-39DA9BD3D048}" type="presParOf" srcId="{B7A076E6-AD13-0F4B-A13D-40BF90EA63A3}" destId="{CA387FB1-4C07-5A4E-A9C1-385CF2E7ECB6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952666-EB5D-409B-A781-E584A125C7AE}" type="doc">
      <dgm:prSet loTypeId="urn:microsoft.com/office/officeart/2005/8/layout/orgChart1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367A76B-B19E-4DCA-B03F-DE83E79499FA}">
      <dgm:prSet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Algeria 23 (0.6%), Benin136 (3.6%), Burundi 83 (2.2%), Cameroon 40 (1.1%), Congo 1 (0.0%), DRC 117 (3.1%), Ethiopia 25 (0.7%), Gambia 25 (0.7%), Ghana 74 (2.0%), Kenya 163 (4.3%), Libya 313 (8.3%), Madagascar32 (0.8%), Mali 100 (2.6%), Mauritius 58 (1.5%), Namibia 120 (3.2%), Niger 8 (0.2%), Nigeria 150 (4.0%), South Africa 1560 (41.1%), Tanzania 41 (1.1%), Uganda 357 (9.4%), Zambia 14 (0.4%), Zimbabwe 352 (9.3%)</a:t>
          </a:r>
        </a:p>
      </dgm:t>
    </dgm:pt>
    <dgm:pt modelId="{8E4E7973-B149-44AA-8814-509F98E460F3}" type="parTrans" cxnId="{74F93C12-597E-41AA-B45E-382187FB3588}">
      <dgm:prSet/>
      <dgm:spPr/>
      <dgm:t>
        <a:bodyPr/>
        <a:lstStyle/>
        <a:p>
          <a:endParaRPr lang="en-US"/>
        </a:p>
      </dgm:t>
    </dgm:pt>
    <dgm:pt modelId="{807CA9D9-644D-4871-A139-FE44F42E880A}" type="sibTrans" cxnId="{74F93C12-597E-41AA-B45E-382187FB3588}">
      <dgm:prSet/>
      <dgm:spPr/>
      <dgm:t>
        <a:bodyPr/>
        <a:lstStyle/>
        <a:p>
          <a:endParaRPr lang="en-US"/>
        </a:p>
      </dgm:t>
    </dgm:pt>
    <dgm:pt modelId="{D3C05186-2D1F-4CB7-970B-90B3CA9180EA}">
      <dgm:prSet custT="1"/>
      <dgm:spPr/>
      <dgm:t>
        <a:bodyPr/>
        <a:lstStyle/>
        <a:p>
          <a:pPr algn="ctr"/>
          <a:r>
            <a: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3792 obstetric patients included in the analysis</a:t>
          </a:r>
        </a:p>
      </dgm:t>
    </dgm:pt>
    <dgm:pt modelId="{DC2B1AE1-9D41-46A9-B3AF-0B26F6D5D152}" type="parTrans" cxnId="{27FCF3A0-D31F-4A20-85FC-612477A54FB9}">
      <dgm:prSet/>
      <dgm:spPr/>
      <dgm:t>
        <a:bodyPr/>
        <a:lstStyle/>
        <a:p>
          <a:endParaRPr lang="en-US"/>
        </a:p>
      </dgm:t>
    </dgm:pt>
    <dgm:pt modelId="{833797F9-7D0D-428D-BFCD-6D2A30C31BCF}" type="sibTrans" cxnId="{27FCF3A0-D31F-4A20-85FC-612477A54FB9}">
      <dgm:prSet/>
      <dgm:spPr/>
      <dgm:t>
        <a:bodyPr/>
        <a:lstStyle/>
        <a:p>
          <a:endParaRPr lang="en-US"/>
        </a:p>
      </dgm:t>
    </dgm:pt>
    <dgm:pt modelId="{D669AC80-5991-4AB4-9541-0D31E0648BB3}">
      <dgm:prSet custT="1"/>
      <dgm:spPr/>
      <dgm:t>
        <a:bodyPr/>
        <a:lstStyle/>
        <a:p>
          <a:r>
            <a:rPr lang="en-ZA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11463 patients entered into database</a:t>
          </a:r>
          <a:endParaRPr lang="en-US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5E43B-CA07-4A73-A5E8-058EC8D26EF3}" type="parTrans" cxnId="{BA02375E-5051-4C0F-B30E-29B18FA291C1}">
      <dgm:prSet/>
      <dgm:spPr/>
      <dgm:t>
        <a:bodyPr/>
        <a:lstStyle/>
        <a:p>
          <a:endParaRPr lang="en-US"/>
        </a:p>
      </dgm:t>
    </dgm:pt>
    <dgm:pt modelId="{E86527FC-B4AF-48B4-B466-500C23D83C52}" type="sibTrans" cxnId="{BA02375E-5051-4C0F-B30E-29B18FA291C1}">
      <dgm:prSet/>
      <dgm:spPr/>
      <dgm:t>
        <a:bodyPr/>
        <a:lstStyle/>
        <a:p>
          <a:endParaRPr lang="en-US"/>
        </a:p>
      </dgm:t>
    </dgm:pt>
    <dgm:pt modelId="{1C22699C-EFA8-4093-8E4A-A75C3C954EB5}" type="asst">
      <dgm:prSet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 patients removed</a:t>
          </a:r>
          <a:endParaRPr lang="en-ZA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Too young (18)/Duplicates (23)</a:t>
          </a:r>
        </a:p>
      </dgm:t>
    </dgm:pt>
    <dgm:pt modelId="{622EB608-17B7-4821-952A-0A66AB8B6C37}" type="parTrans" cxnId="{DD60D43B-D786-414C-B073-1FD630192EEF}">
      <dgm:prSet/>
      <dgm:spPr/>
      <dgm:t>
        <a:bodyPr/>
        <a:lstStyle/>
        <a:p>
          <a:endParaRPr lang="en-US"/>
        </a:p>
      </dgm:t>
    </dgm:pt>
    <dgm:pt modelId="{75CDDB01-49E3-4186-8287-CCCBAF19D4EB}" type="sibTrans" cxnId="{DD60D43B-D786-414C-B073-1FD630192EEF}">
      <dgm:prSet/>
      <dgm:spPr/>
      <dgm:t>
        <a:bodyPr/>
        <a:lstStyle/>
        <a:p>
          <a:endParaRPr lang="en-US"/>
        </a:p>
      </dgm:t>
    </dgm:pt>
    <dgm:pt modelId="{41022144-D411-4103-AB42-86759FE57644}" type="pres">
      <dgm:prSet presAssocID="{67952666-EB5D-409B-A781-E584A125C7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315AC6-6E5B-4BD5-BF01-DC8D6DCEAAD0}" type="pres">
      <dgm:prSet presAssocID="{D669AC80-5991-4AB4-9541-0D31E0648BB3}" presName="hierRoot1" presStyleCnt="0">
        <dgm:presLayoutVars>
          <dgm:hierBranch val="init"/>
        </dgm:presLayoutVars>
      </dgm:prSet>
      <dgm:spPr/>
    </dgm:pt>
    <dgm:pt modelId="{0AF3A020-B1A1-4D4E-95CC-2C6CF0D63C54}" type="pres">
      <dgm:prSet presAssocID="{D669AC80-5991-4AB4-9541-0D31E0648BB3}" presName="rootComposite1" presStyleCnt="0"/>
      <dgm:spPr/>
    </dgm:pt>
    <dgm:pt modelId="{82D1650D-2604-43E9-B1EE-E8DF1D92D990}" type="pres">
      <dgm:prSet presAssocID="{D669AC80-5991-4AB4-9541-0D31E0648BB3}" presName="rootText1" presStyleLbl="node0" presStyleIdx="0" presStyleCnt="1" custScaleX="293231" custScaleY="39788">
        <dgm:presLayoutVars>
          <dgm:chPref val="3"/>
        </dgm:presLayoutVars>
      </dgm:prSet>
      <dgm:spPr/>
    </dgm:pt>
    <dgm:pt modelId="{B7985397-4747-4AF4-AAB1-C526787AE26B}" type="pres">
      <dgm:prSet presAssocID="{D669AC80-5991-4AB4-9541-0D31E0648BB3}" presName="rootConnector1" presStyleLbl="node1" presStyleIdx="0" presStyleCnt="0"/>
      <dgm:spPr/>
    </dgm:pt>
    <dgm:pt modelId="{CF4E9FF8-3220-4D46-9238-997E81266C8F}" type="pres">
      <dgm:prSet presAssocID="{D669AC80-5991-4AB4-9541-0D31E0648BB3}" presName="hierChild2" presStyleCnt="0"/>
      <dgm:spPr/>
    </dgm:pt>
    <dgm:pt modelId="{10A471F1-C7D0-40B6-8932-F54FF2A9B525}" type="pres">
      <dgm:prSet presAssocID="{DC2B1AE1-9D41-46A9-B3AF-0B26F6D5D152}" presName="Name37" presStyleLbl="parChTrans1D2" presStyleIdx="0" presStyleCnt="2"/>
      <dgm:spPr/>
    </dgm:pt>
    <dgm:pt modelId="{E16EC226-E253-433F-B60F-5511F3098A53}" type="pres">
      <dgm:prSet presAssocID="{D3C05186-2D1F-4CB7-970B-90B3CA9180EA}" presName="hierRoot2" presStyleCnt="0">
        <dgm:presLayoutVars>
          <dgm:hierBranch val="init"/>
        </dgm:presLayoutVars>
      </dgm:prSet>
      <dgm:spPr/>
    </dgm:pt>
    <dgm:pt modelId="{F96ECF80-DC85-400E-BE3D-EBF15B81601B}" type="pres">
      <dgm:prSet presAssocID="{D3C05186-2D1F-4CB7-970B-90B3CA9180EA}" presName="rootComposite" presStyleCnt="0"/>
      <dgm:spPr/>
    </dgm:pt>
    <dgm:pt modelId="{61F321EC-4707-47DE-862F-58CEF5FFEEE9}" type="pres">
      <dgm:prSet presAssocID="{D3C05186-2D1F-4CB7-970B-90B3CA9180EA}" presName="rootText" presStyleLbl="node2" presStyleIdx="0" presStyleCnt="1" custScaleX="215127" custScaleY="50867">
        <dgm:presLayoutVars>
          <dgm:chPref val="3"/>
        </dgm:presLayoutVars>
      </dgm:prSet>
      <dgm:spPr/>
    </dgm:pt>
    <dgm:pt modelId="{BC5EE98C-460F-4745-95ED-70C14C7C5B6B}" type="pres">
      <dgm:prSet presAssocID="{D3C05186-2D1F-4CB7-970B-90B3CA9180EA}" presName="rootConnector" presStyleLbl="node2" presStyleIdx="0" presStyleCnt="1"/>
      <dgm:spPr/>
    </dgm:pt>
    <dgm:pt modelId="{7282327D-553A-4FFE-A1A2-ED05E83235C8}" type="pres">
      <dgm:prSet presAssocID="{D3C05186-2D1F-4CB7-970B-90B3CA9180EA}" presName="hierChild4" presStyleCnt="0"/>
      <dgm:spPr/>
    </dgm:pt>
    <dgm:pt modelId="{BB524719-4948-476C-BFBF-A563D0AFF156}" type="pres">
      <dgm:prSet presAssocID="{8E4E7973-B149-44AA-8814-509F98E460F3}" presName="Name37" presStyleLbl="parChTrans1D3" presStyleIdx="0" presStyleCnt="1"/>
      <dgm:spPr/>
    </dgm:pt>
    <dgm:pt modelId="{1619748A-3474-461C-9B5F-3CF9390B183A}" type="pres">
      <dgm:prSet presAssocID="{6367A76B-B19E-4DCA-B03F-DE83E79499FA}" presName="hierRoot2" presStyleCnt="0">
        <dgm:presLayoutVars>
          <dgm:hierBranch val="init"/>
        </dgm:presLayoutVars>
      </dgm:prSet>
      <dgm:spPr/>
    </dgm:pt>
    <dgm:pt modelId="{296F3B78-A8C5-4540-933A-55345F73CC23}" type="pres">
      <dgm:prSet presAssocID="{6367A76B-B19E-4DCA-B03F-DE83E79499FA}" presName="rootComposite" presStyleCnt="0"/>
      <dgm:spPr/>
    </dgm:pt>
    <dgm:pt modelId="{500B94C6-D0AD-4049-A408-93CDEF9FDC4B}" type="pres">
      <dgm:prSet presAssocID="{6367A76B-B19E-4DCA-B03F-DE83E79499FA}" presName="rootText" presStyleLbl="node3" presStyleIdx="0" presStyleCnt="1" custScaleX="374205" custScaleY="160951">
        <dgm:presLayoutVars>
          <dgm:chPref val="3"/>
        </dgm:presLayoutVars>
      </dgm:prSet>
      <dgm:spPr/>
    </dgm:pt>
    <dgm:pt modelId="{CE208B10-A480-4A95-94F3-133D49E40F89}" type="pres">
      <dgm:prSet presAssocID="{6367A76B-B19E-4DCA-B03F-DE83E79499FA}" presName="rootConnector" presStyleLbl="node3" presStyleIdx="0" presStyleCnt="1"/>
      <dgm:spPr/>
    </dgm:pt>
    <dgm:pt modelId="{8524AA33-49B5-4BA4-95E8-4BF635AE8E19}" type="pres">
      <dgm:prSet presAssocID="{6367A76B-B19E-4DCA-B03F-DE83E79499FA}" presName="hierChild4" presStyleCnt="0"/>
      <dgm:spPr/>
    </dgm:pt>
    <dgm:pt modelId="{5ED6FB3A-965B-4B71-B926-326CC9D08270}" type="pres">
      <dgm:prSet presAssocID="{6367A76B-B19E-4DCA-B03F-DE83E79499FA}" presName="hierChild5" presStyleCnt="0"/>
      <dgm:spPr/>
    </dgm:pt>
    <dgm:pt modelId="{FA26CEBE-D9F1-40A1-BCD1-A935F189022F}" type="pres">
      <dgm:prSet presAssocID="{D3C05186-2D1F-4CB7-970B-90B3CA9180EA}" presName="hierChild5" presStyleCnt="0"/>
      <dgm:spPr/>
    </dgm:pt>
    <dgm:pt modelId="{F9D4307F-462E-403A-AA3E-62086B665394}" type="pres">
      <dgm:prSet presAssocID="{D669AC80-5991-4AB4-9541-0D31E0648BB3}" presName="hierChild3" presStyleCnt="0"/>
      <dgm:spPr/>
    </dgm:pt>
    <dgm:pt modelId="{5B359E15-BE91-482D-8B5C-B5DA11569703}" type="pres">
      <dgm:prSet presAssocID="{622EB608-17B7-4821-952A-0A66AB8B6C37}" presName="Name111" presStyleLbl="parChTrans1D2" presStyleIdx="1" presStyleCnt="2"/>
      <dgm:spPr/>
    </dgm:pt>
    <dgm:pt modelId="{3AAC2268-2EE7-4E5F-9947-AA4E1C23C205}" type="pres">
      <dgm:prSet presAssocID="{1C22699C-EFA8-4093-8E4A-A75C3C954EB5}" presName="hierRoot3" presStyleCnt="0">
        <dgm:presLayoutVars>
          <dgm:hierBranch val="init"/>
        </dgm:presLayoutVars>
      </dgm:prSet>
      <dgm:spPr/>
    </dgm:pt>
    <dgm:pt modelId="{89D23354-8A7C-402B-8231-54D82CEC03B0}" type="pres">
      <dgm:prSet presAssocID="{1C22699C-EFA8-4093-8E4A-A75C3C954EB5}" presName="rootComposite3" presStyleCnt="0"/>
      <dgm:spPr/>
    </dgm:pt>
    <dgm:pt modelId="{F42DC0F6-B369-4C94-A95B-788811569F85}" type="pres">
      <dgm:prSet presAssocID="{1C22699C-EFA8-4093-8E4A-A75C3C954EB5}" presName="rootText3" presStyleLbl="asst1" presStyleIdx="0" presStyleCnt="1" custScaleX="159242" custScaleY="91670">
        <dgm:presLayoutVars>
          <dgm:chPref val="3"/>
        </dgm:presLayoutVars>
      </dgm:prSet>
      <dgm:spPr/>
    </dgm:pt>
    <dgm:pt modelId="{647014D7-DFB0-480D-8603-7654BA1AA2C7}" type="pres">
      <dgm:prSet presAssocID="{1C22699C-EFA8-4093-8E4A-A75C3C954EB5}" presName="rootConnector3" presStyleLbl="asst1" presStyleIdx="0" presStyleCnt="1"/>
      <dgm:spPr/>
    </dgm:pt>
    <dgm:pt modelId="{6C5F037B-6901-4D5D-90EA-D6CFF5030E1B}" type="pres">
      <dgm:prSet presAssocID="{1C22699C-EFA8-4093-8E4A-A75C3C954EB5}" presName="hierChild6" presStyleCnt="0"/>
      <dgm:spPr/>
    </dgm:pt>
    <dgm:pt modelId="{5CA6ED90-A607-4AD5-A3F6-293BD0DF0495}" type="pres">
      <dgm:prSet presAssocID="{1C22699C-EFA8-4093-8E4A-A75C3C954EB5}" presName="hierChild7" presStyleCnt="0"/>
      <dgm:spPr/>
    </dgm:pt>
  </dgm:ptLst>
  <dgm:cxnLst>
    <dgm:cxn modelId="{74F93C12-597E-41AA-B45E-382187FB3588}" srcId="{D3C05186-2D1F-4CB7-970B-90B3CA9180EA}" destId="{6367A76B-B19E-4DCA-B03F-DE83E79499FA}" srcOrd="0" destOrd="0" parTransId="{8E4E7973-B149-44AA-8814-509F98E460F3}" sibTransId="{807CA9D9-644D-4871-A139-FE44F42E880A}"/>
    <dgm:cxn modelId="{75FFDA24-2226-3440-9DEE-B2459406B3EE}" type="presOf" srcId="{D669AC80-5991-4AB4-9541-0D31E0648BB3}" destId="{B7985397-4747-4AF4-AAB1-C526787AE26B}" srcOrd="1" destOrd="0" presId="urn:microsoft.com/office/officeart/2005/8/layout/orgChart1"/>
    <dgm:cxn modelId="{1B967526-57B3-9E4E-9A32-A197AC1B69AC}" type="presOf" srcId="{1C22699C-EFA8-4093-8E4A-A75C3C954EB5}" destId="{647014D7-DFB0-480D-8603-7654BA1AA2C7}" srcOrd="1" destOrd="0" presId="urn:microsoft.com/office/officeart/2005/8/layout/orgChart1"/>
    <dgm:cxn modelId="{DD60D43B-D786-414C-B073-1FD630192EEF}" srcId="{D669AC80-5991-4AB4-9541-0D31E0648BB3}" destId="{1C22699C-EFA8-4093-8E4A-A75C3C954EB5}" srcOrd="1" destOrd="0" parTransId="{622EB608-17B7-4821-952A-0A66AB8B6C37}" sibTransId="{75CDDB01-49E3-4186-8287-CCCBAF19D4EB}"/>
    <dgm:cxn modelId="{BBEFCE3D-F86C-C941-8E8F-1468CD33CC3B}" type="presOf" srcId="{6367A76B-B19E-4DCA-B03F-DE83E79499FA}" destId="{CE208B10-A480-4A95-94F3-133D49E40F89}" srcOrd="1" destOrd="0" presId="urn:microsoft.com/office/officeart/2005/8/layout/orgChart1"/>
    <dgm:cxn modelId="{CCC59045-8818-0942-A182-EF4D51A4A123}" type="presOf" srcId="{1C22699C-EFA8-4093-8E4A-A75C3C954EB5}" destId="{F42DC0F6-B369-4C94-A95B-788811569F85}" srcOrd="0" destOrd="0" presId="urn:microsoft.com/office/officeart/2005/8/layout/orgChart1"/>
    <dgm:cxn modelId="{BE83254E-7D56-A946-8503-6B2E22B57F67}" type="presOf" srcId="{D3C05186-2D1F-4CB7-970B-90B3CA9180EA}" destId="{BC5EE98C-460F-4745-95ED-70C14C7C5B6B}" srcOrd="1" destOrd="0" presId="urn:microsoft.com/office/officeart/2005/8/layout/orgChart1"/>
    <dgm:cxn modelId="{2989474E-C0DF-A349-93D2-C2E8816258E3}" type="presOf" srcId="{6367A76B-B19E-4DCA-B03F-DE83E79499FA}" destId="{500B94C6-D0AD-4049-A408-93CDEF9FDC4B}" srcOrd="0" destOrd="0" presId="urn:microsoft.com/office/officeart/2005/8/layout/orgChart1"/>
    <dgm:cxn modelId="{BA02375E-5051-4C0F-B30E-29B18FA291C1}" srcId="{67952666-EB5D-409B-A781-E584A125C7AE}" destId="{D669AC80-5991-4AB4-9541-0D31E0648BB3}" srcOrd="0" destOrd="0" parTransId="{5AB5E43B-CA07-4A73-A5E8-058EC8D26EF3}" sibTransId="{E86527FC-B4AF-48B4-B466-500C23D83C52}"/>
    <dgm:cxn modelId="{AE00D264-E72B-7A4E-BE7B-8E0BB7FE1AD2}" type="presOf" srcId="{DC2B1AE1-9D41-46A9-B3AF-0B26F6D5D152}" destId="{10A471F1-C7D0-40B6-8932-F54FF2A9B525}" srcOrd="0" destOrd="0" presId="urn:microsoft.com/office/officeart/2005/8/layout/orgChart1"/>
    <dgm:cxn modelId="{B3E7E16E-685A-8F46-8CB7-895379F2C78C}" type="presOf" srcId="{D3C05186-2D1F-4CB7-970B-90B3CA9180EA}" destId="{61F321EC-4707-47DE-862F-58CEF5FFEEE9}" srcOrd="0" destOrd="0" presId="urn:microsoft.com/office/officeart/2005/8/layout/orgChart1"/>
    <dgm:cxn modelId="{BB0EE59A-DB82-AE4F-A4AD-3F4B2F1CEC4A}" type="presOf" srcId="{8E4E7973-B149-44AA-8814-509F98E460F3}" destId="{BB524719-4948-476C-BFBF-A563D0AFF156}" srcOrd="0" destOrd="0" presId="urn:microsoft.com/office/officeart/2005/8/layout/orgChart1"/>
    <dgm:cxn modelId="{27FCF3A0-D31F-4A20-85FC-612477A54FB9}" srcId="{D669AC80-5991-4AB4-9541-0D31E0648BB3}" destId="{D3C05186-2D1F-4CB7-970B-90B3CA9180EA}" srcOrd="0" destOrd="0" parTransId="{DC2B1AE1-9D41-46A9-B3AF-0B26F6D5D152}" sibTransId="{833797F9-7D0D-428D-BFCD-6D2A30C31BCF}"/>
    <dgm:cxn modelId="{03B01BAB-E251-8D49-B877-39F1F8B57F38}" type="presOf" srcId="{D669AC80-5991-4AB4-9541-0D31E0648BB3}" destId="{82D1650D-2604-43E9-B1EE-E8DF1D92D990}" srcOrd="0" destOrd="0" presId="urn:microsoft.com/office/officeart/2005/8/layout/orgChart1"/>
    <dgm:cxn modelId="{508000F3-9030-4545-9DA5-912BC9944E86}" type="presOf" srcId="{67952666-EB5D-409B-A781-E584A125C7AE}" destId="{41022144-D411-4103-AB42-86759FE57644}" srcOrd="0" destOrd="0" presId="urn:microsoft.com/office/officeart/2005/8/layout/orgChart1"/>
    <dgm:cxn modelId="{D182C5F7-1F7A-AD4D-9747-C31B9FF4C27A}" type="presOf" srcId="{622EB608-17B7-4821-952A-0A66AB8B6C37}" destId="{5B359E15-BE91-482D-8B5C-B5DA11569703}" srcOrd="0" destOrd="0" presId="urn:microsoft.com/office/officeart/2005/8/layout/orgChart1"/>
    <dgm:cxn modelId="{68AC3D54-E44C-D242-BC59-348AD0A1B077}" type="presParOf" srcId="{41022144-D411-4103-AB42-86759FE57644}" destId="{71315AC6-6E5B-4BD5-BF01-DC8D6DCEAAD0}" srcOrd="0" destOrd="0" presId="urn:microsoft.com/office/officeart/2005/8/layout/orgChart1"/>
    <dgm:cxn modelId="{D22777B3-7998-A349-9FC8-64E6AE179D82}" type="presParOf" srcId="{71315AC6-6E5B-4BD5-BF01-DC8D6DCEAAD0}" destId="{0AF3A020-B1A1-4D4E-95CC-2C6CF0D63C54}" srcOrd="0" destOrd="0" presId="urn:microsoft.com/office/officeart/2005/8/layout/orgChart1"/>
    <dgm:cxn modelId="{DF6C8966-6AC0-9B4F-A479-5962EC5D69B8}" type="presParOf" srcId="{0AF3A020-B1A1-4D4E-95CC-2C6CF0D63C54}" destId="{82D1650D-2604-43E9-B1EE-E8DF1D92D990}" srcOrd="0" destOrd="0" presId="urn:microsoft.com/office/officeart/2005/8/layout/orgChart1"/>
    <dgm:cxn modelId="{C0765E3D-2268-BB47-A8C8-AB2DB821B8EB}" type="presParOf" srcId="{0AF3A020-B1A1-4D4E-95CC-2C6CF0D63C54}" destId="{B7985397-4747-4AF4-AAB1-C526787AE26B}" srcOrd="1" destOrd="0" presId="urn:microsoft.com/office/officeart/2005/8/layout/orgChart1"/>
    <dgm:cxn modelId="{F25E2F29-C12A-4649-97D1-3A532BEFD3FF}" type="presParOf" srcId="{71315AC6-6E5B-4BD5-BF01-DC8D6DCEAAD0}" destId="{CF4E9FF8-3220-4D46-9238-997E81266C8F}" srcOrd="1" destOrd="0" presId="urn:microsoft.com/office/officeart/2005/8/layout/orgChart1"/>
    <dgm:cxn modelId="{52038615-47DD-F246-84EE-CB41F5069D52}" type="presParOf" srcId="{CF4E9FF8-3220-4D46-9238-997E81266C8F}" destId="{10A471F1-C7D0-40B6-8932-F54FF2A9B525}" srcOrd="0" destOrd="0" presId="urn:microsoft.com/office/officeart/2005/8/layout/orgChart1"/>
    <dgm:cxn modelId="{C96E1D5E-3E88-AC4F-AE08-D2564AA6CCD9}" type="presParOf" srcId="{CF4E9FF8-3220-4D46-9238-997E81266C8F}" destId="{E16EC226-E253-433F-B60F-5511F3098A53}" srcOrd="1" destOrd="0" presId="urn:microsoft.com/office/officeart/2005/8/layout/orgChart1"/>
    <dgm:cxn modelId="{A7D0F68A-B025-B549-B9F6-14CF2AE78A83}" type="presParOf" srcId="{E16EC226-E253-433F-B60F-5511F3098A53}" destId="{F96ECF80-DC85-400E-BE3D-EBF15B81601B}" srcOrd="0" destOrd="0" presId="urn:microsoft.com/office/officeart/2005/8/layout/orgChart1"/>
    <dgm:cxn modelId="{4B7BF0B4-E6BC-6F40-AFD2-B3F3C2288D66}" type="presParOf" srcId="{F96ECF80-DC85-400E-BE3D-EBF15B81601B}" destId="{61F321EC-4707-47DE-862F-58CEF5FFEEE9}" srcOrd="0" destOrd="0" presId="urn:microsoft.com/office/officeart/2005/8/layout/orgChart1"/>
    <dgm:cxn modelId="{5D570F38-1831-A044-9A42-E13804C67A04}" type="presParOf" srcId="{F96ECF80-DC85-400E-BE3D-EBF15B81601B}" destId="{BC5EE98C-460F-4745-95ED-70C14C7C5B6B}" srcOrd="1" destOrd="0" presId="urn:microsoft.com/office/officeart/2005/8/layout/orgChart1"/>
    <dgm:cxn modelId="{941166B4-5736-ED4C-A46B-5E3B96724323}" type="presParOf" srcId="{E16EC226-E253-433F-B60F-5511F3098A53}" destId="{7282327D-553A-4FFE-A1A2-ED05E83235C8}" srcOrd="1" destOrd="0" presId="urn:microsoft.com/office/officeart/2005/8/layout/orgChart1"/>
    <dgm:cxn modelId="{7698B598-CA6C-3141-9AF0-3DF1317A8CD0}" type="presParOf" srcId="{7282327D-553A-4FFE-A1A2-ED05E83235C8}" destId="{BB524719-4948-476C-BFBF-A563D0AFF156}" srcOrd="0" destOrd="0" presId="urn:microsoft.com/office/officeart/2005/8/layout/orgChart1"/>
    <dgm:cxn modelId="{3D1C0216-32C7-094B-943F-88CA7F4B0B23}" type="presParOf" srcId="{7282327D-553A-4FFE-A1A2-ED05E83235C8}" destId="{1619748A-3474-461C-9B5F-3CF9390B183A}" srcOrd="1" destOrd="0" presId="urn:microsoft.com/office/officeart/2005/8/layout/orgChart1"/>
    <dgm:cxn modelId="{67DBAED0-61FE-3141-8787-D3D5E8F1352E}" type="presParOf" srcId="{1619748A-3474-461C-9B5F-3CF9390B183A}" destId="{296F3B78-A8C5-4540-933A-55345F73CC23}" srcOrd="0" destOrd="0" presId="urn:microsoft.com/office/officeart/2005/8/layout/orgChart1"/>
    <dgm:cxn modelId="{E1CBB582-460D-3A44-A693-F229D24F0C7D}" type="presParOf" srcId="{296F3B78-A8C5-4540-933A-55345F73CC23}" destId="{500B94C6-D0AD-4049-A408-93CDEF9FDC4B}" srcOrd="0" destOrd="0" presId="urn:microsoft.com/office/officeart/2005/8/layout/orgChart1"/>
    <dgm:cxn modelId="{7E264470-D59C-D246-BE11-AD9E761BAF2B}" type="presParOf" srcId="{296F3B78-A8C5-4540-933A-55345F73CC23}" destId="{CE208B10-A480-4A95-94F3-133D49E40F89}" srcOrd="1" destOrd="0" presId="urn:microsoft.com/office/officeart/2005/8/layout/orgChart1"/>
    <dgm:cxn modelId="{879EFC48-15A1-534A-BA04-11D61D5A4D46}" type="presParOf" srcId="{1619748A-3474-461C-9B5F-3CF9390B183A}" destId="{8524AA33-49B5-4BA4-95E8-4BF635AE8E19}" srcOrd="1" destOrd="0" presId="urn:microsoft.com/office/officeart/2005/8/layout/orgChart1"/>
    <dgm:cxn modelId="{C8BD817C-AD31-0049-8DDE-E4E1607C3010}" type="presParOf" srcId="{1619748A-3474-461C-9B5F-3CF9390B183A}" destId="{5ED6FB3A-965B-4B71-B926-326CC9D08270}" srcOrd="2" destOrd="0" presId="urn:microsoft.com/office/officeart/2005/8/layout/orgChart1"/>
    <dgm:cxn modelId="{D560EA2B-97F4-D745-B7D7-6ED36482F113}" type="presParOf" srcId="{E16EC226-E253-433F-B60F-5511F3098A53}" destId="{FA26CEBE-D9F1-40A1-BCD1-A935F189022F}" srcOrd="2" destOrd="0" presId="urn:microsoft.com/office/officeart/2005/8/layout/orgChart1"/>
    <dgm:cxn modelId="{0BA1EBC7-E3DD-F24C-8EC1-8D27C80213B3}" type="presParOf" srcId="{71315AC6-6E5B-4BD5-BF01-DC8D6DCEAAD0}" destId="{F9D4307F-462E-403A-AA3E-62086B665394}" srcOrd="2" destOrd="0" presId="urn:microsoft.com/office/officeart/2005/8/layout/orgChart1"/>
    <dgm:cxn modelId="{54F4DC01-75B2-D84E-8631-65603175EC6F}" type="presParOf" srcId="{F9D4307F-462E-403A-AA3E-62086B665394}" destId="{5B359E15-BE91-482D-8B5C-B5DA11569703}" srcOrd="0" destOrd="0" presId="urn:microsoft.com/office/officeart/2005/8/layout/orgChart1"/>
    <dgm:cxn modelId="{3F7188D6-7B81-A247-8F93-0436F4145B83}" type="presParOf" srcId="{F9D4307F-462E-403A-AA3E-62086B665394}" destId="{3AAC2268-2EE7-4E5F-9947-AA4E1C23C205}" srcOrd="1" destOrd="0" presId="urn:microsoft.com/office/officeart/2005/8/layout/orgChart1"/>
    <dgm:cxn modelId="{523720C2-2932-4048-A3E7-6395CC4F4CFE}" type="presParOf" srcId="{3AAC2268-2EE7-4E5F-9947-AA4E1C23C205}" destId="{89D23354-8A7C-402B-8231-54D82CEC03B0}" srcOrd="0" destOrd="0" presId="urn:microsoft.com/office/officeart/2005/8/layout/orgChart1"/>
    <dgm:cxn modelId="{B273015D-7B10-7A4F-94FF-8754BAEDF239}" type="presParOf" srcId="{89D23354-8A7C-402B-8231-54D82CEC03B0}" destId="{F42DC0F6-B369-4C94-A95B-788811569F85}" srcOrd="0" destOrd="0" presId="urn:microsoft.com/office/officeart/2005/8/layout/orgChart1"/>
    <dgm:cxn modelId="{0C608137-CAF8-604F-8070-F5B83055D4EC}" type="presParOf" srcId="{89D23354-8A7C-402B-8231-54D82CEC03B0}" destId="{647014D7-DFB0-480D-8603-7654BA1AA2C7}" srcOrd="1" destOrd="0" presId="urn:microsoft.com/office/officeart/2005/8/layout/orgChart1"/>
    <dgm:cxn modelId="{51B87324-1F48-5440-910D-0AB4E3C509A7}" type="presParOf" srcId="{3AAC2268-2EE7-4E5F-9947-AA4E1C23C205}" destId="{6C5F037B-6901-4D5D-90EA-D6CFF5030E1B}" srcOrd="1" destOrd="0" presId="urn:microsoft.com/office/officeart/2005/8/layout/orgChart1"/>
    <dgm:cxn modelId="{A2AA5AAB-3CBF-634C-8605-4ACA50E5236C}" type="presParOf" srcId="{3AAC2268-2EE7-4E5F-9947-AA4E1C23C205}" destId="{5CA6ED90-A607-4AD5-A3F6-293BD0DF04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BBCF20-9EBE-47CC-8C7B-C71C1C86FA2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3EED1C-8F39-4BD3-B1AC-FE72FCB5B95A}">
      <dgm:prSet/>
      <dgm:spPr/>
      <dgm:t>
        <a:bodyPr/>
        <a:lstStyle/>
        <a:p>
          <a:r>
            <a:rPr lang="en-US" dirty="0"/>
            <a:t>Social</a:t>
          </a:r>
        </a:p>
      </dgm:t>
    </dgm:pt>
    <dgm:pt modelId="{24CE7127-5BCF-4A14-902C-4E0705B2E537}" type="parTrans" cxnId="{7A3D64EF-2A10-4B49-89D4-A7A9707BB55F}">
      <dgm:prSet/>
      <dgm:spPr/>
      <dgm:t>
        <a:bodyPr/>
        <a:lstStyle/>
        <a:p>
          <a:endParaRPr lang="en-US"/>
        </a:p>
      </dgm:t>
    </dgm:pt>
    <dgm:pt modelId="{F9DA7C0C-3216-4E4D-A349-6637BC97F364}" type="sibTrans" cxnId="{7A3D64EF-2A10-4B49-89D4-A7A9707BB55F}">
      <dgm:prSet/>
      <dgm:spPr/>
      <dgm:t>
        <a:bodyPr/>
        <a:lstStyle/>
        <a:p>
          <a:endParaRPr lang="en-US"/>
        </a:p>
      </dgm:t>
    </dgm:pt>
    <dgm:pt modelId="{4A14D3CA-FC83-4F41-9D7A-767241D0F6AC}">
      <dgm:prSet/>
      <dgm:spPr/>
      <dgm:t>
        <a:bodyPr/>
        <a:lstStyle/>
        <a:p>
          <a:r>
            <a:rPr lang="en-US" dirty="0"/>
            <a:t>Economic</a:t>
          </a:r>
        </a:p>
      </dgm:t>
    </dgm:pt>
    <dgm:pt modelId="{F402AEDC-BC2A-4967-B740-071D3CA8FCCB}" type="parTrans" cxnId="{9A11343C-425E-4949-A903-69BAEEF2EF99}">
      <dgm:prSet/>
      <dgm:spPr/>
      <dgm:t>
        <a:bodyPr/>
        <a:lstStyle/>
        <a:p>
          <a:endParaRPr lang="en-US"/>
        </a:p>
      </dgm:t>
    </dgm:pt>
    <dgm:pt modelId="{A92EB942-7318-4ABC-82F8-D37E188DEDE9}" type="sibTrans" cxnId="{9A11343C-425E-4949-A903-69BAEEF2EF99}">
      <dgm:prSet/>
      <dgm:spPr/>
      <dgm:t>
        <a:bodyPr/>
        <a:lstStyle/>
        <a:p>
          <a:endParaRPr lang="en-US"/>
        </a:p>
      </dgm:t>
    </dgm:pt>
    <dgm:pt modelId="{97340EB9-30F7-47D0-B91B-44F2D1D300C4}">
      <dgm:prSet/>
      <dgm:spPr/>
      <dgm:t>
        <a:bodyPr/>
        <a:lstStyle/>
        <a:p>
          <a:r>
            <a:rPr lang="en-US" dirty="0"/>
            <a:t>Political</a:t>
          </a:r>
        </a:p>
      </dgm:t>
    </dgm:pt>
    <dgm:pt modelId="{4B0D8B12-F817-409E-A815-D41E10F5E779}" type="parTrans" cxnId="{2A8ACA3D-3EF3-43F7-9BB1-CFBAFBD575BC}">
      <dgm:prSet/>
      <dgm:spPr/>
      <dgm:t>
        <a:bodyPr/>
        <a:lstStyle/>
        <a:p>
          <a:endParaRPr lang="en-US"/>
        </a:p>
      </dgm:t>
    </dgm:pt>
    <dgm:pt modelId="{879FEE28-F95D-4716-9FC6-22AAD97026AE}" type="sibTrans" cxnId="{2A8ACA3D-3EF3-43F7-9BB1-CFBAFBD575BC}">
      <dgm:prSet/>
      <dgm:spPr/>
      <dgm:t>
        <a:bodyPr/>
        <a:lstStyle/>
        <a:p>
          <a:endParaRPr lang="en-US"/>
        </a:p>
      </dgm:t>
    </dgm:pt>
    <dgm:pt modelId="{31572ADB-9817-4D58-B662-37D91B4F1F55}">
      <dgm:prSet/>
      <dgm:spPr/>
      <dgm:t>
        <a:bodyPr/>
        <a:lstStyle/>
        <a:p>
          <a:r>
            <a:rPr lang="en-US" dirty="0"/>
            <a:t>Geographic</a:t>
          </a:r>
        </a:p>
      </dgm:t>
    </dgm:pt>
    <dgm:pt modelId="{BF565B33-6736-4241-B190-710F20334DE6}" type="parTrans" cxnId="{223E3906-78B2-4308-AF08-2601A8D37E45}">
      <dgm:prSet/>
      <dgm:spPr/>
      <dgm:t>
        <a:bodyPr/>
        <a:lstStyle/>
        <a:p>
          <a:endParaRPr lang="en-US"/>
        </a:p>
      </dgm:t>
    </dgm:pt>
    <dgm:pt modelId="{7A2E32B5-A24C-4DB6-A971-41ED84301E7E}" type="sibTrans" cxnId="{223E3906-78B2-4308-AF08-2601A8D37E45}">
      <dgm:prSet/>
      <dgm:spPr/>
      <dgm:t>
        <a:bodyPr/>
        <a:lstStyle/>
        <a:p>
          <a:endParaRPr lang="en-US"/>
        </a:p>
      </dgm:t>
    </dgm:pt>
    <dgm:pt modelId="{51F70CB5-5F7D-4973-ABD7-15D07984BAFA}">
      <dgm:prSet/>
      <dgm:spPr/>
      <dgm:t>
        <a:bodyPr/>
        <a:lstStyle/>
        <a:p>
          <a:r>
            <a:rPr lang="en-US" dirty="0"/>
            <a:t>Biological</a:t>
          </a:r>
        </a:p>
      </dgm:t>
    </dgm:pt>
    <dgm:pt modelId="{9CF189C5-FE55-4EB8-9305-DD60427BDB21}" type="parTrans" cxnId="{9A3C81EA-3953-499C-B9E6-4D0DE5F4489A}">
      <dgm:prSet/>
      <dgm:spPr/>
      <dgm:t>
        <a:bodyPr/>
        <a:lstStyle/>
        <a:p>
          <a:endParaRPr lang="en-US"/>
        </a:p>
      </dgm:t>
    </dgm:pt>
    <dgm:pt modelId="{CBBC1C18-FA2F-4E8F-A8EC-388658DE6E30}" type="sibTrans" cxnId="{9A3C81EA-3953-499C-B9E6-4D0DE5F4489A}">
      <dgm:prSet/>
      <dgm:spPr/>
      <dgm:t>
        <a:bodyPr/>
        <a:lstStyle/>
        <a:p>
          <a:endParaRPr lang="en-US"/>
        </a:p>
      </dgm:t>
    </dgm:pt>
    <dgm:pt modelId="{C100B656-949F-F34B-9260-83F15FCAFB4B}" type="pres">
      <dgm:prSet presAssocID="{18BBCF20-9EBE-47CC-8C7B-C71C1C86FA2B}" presName="diagram" presStyleCnt="0">
        <dgm:presLayoutVars>
          <dgm:dir/>
          <dgm:resizeHandles val="exact"/>
        </dgm:presLayoutVars>
      </dgm:prSet>
      <dgm:spPr/>
    </dgm:pt>
    <dgm:pt modelId="{C193A46F-F433-1641-B951-1041101F0971}" type="pres">
      <dgm:prSet presAssocID="{B13EED1C-8F39-4BD3-B1AC-FE72FCB5B95A}" presName="node" presStyleLbl="node1" presStyleIdx="0" presStyleCnt="5">
        <dgm:presLayoutVars>
          <dgm:bulletEnabled val="1"/>
        </dgm:presLayoutVars>
      </dgm:prSet>
      <dgm:spPr/>
    </dgm:pt>
    <dgm:pt modelId="{78617EB0-C60E-2B4A-B531-A6DCB70C045E}" type="pres">
      <dgm:prSet presAssocID="{F9DA7C0C-3216-4E4D-A349-6637BC97F364}" presName="sibTrans" presStyleCnt="0"/>
      <dgm:spPr/>
    </dgm:pt>
    <dgm:pt modelId="{679DF0FC-85BD-0B46-99D6-3B570C138285}" type="pres">
      <dgm:prSet presAssocID="{4A14D3CA-FC83-4F41-9D7A-767241D0F6AC}" presName="node" presStyleLbl="node1" presStyleIdx="1" presStyleCnt="5">
        <dgm:presLayoutVars>
          <dgm:bulletEnabled val="1"/>
        </dgm:presLayoutVars>
      </dgm:prSet>
      <dgm:spPr/>
    </dgm:pt>
    <dgm:pt modelId="{633FB365-589B-7A44-A647-685A22E4CA2D}" type="pres">
      <dgm:prSet presAssocID="{A92EB942-7318-4ABC-82F8-D37E188DEDE9}" presName="sibTrans" presStyleCnt="0"/>
      <dgm:spPr/>
    </dgm:pt>
    <dgm:pt modelId="{11C8B179-B872-FD45-B81C-A14F3418674C}" type="pres">
      <dgm:prSet presAssocID="{97340EB9-30F7-47D0-B91B-44F2D1D300C4}" presName="node" presStyleLbl="node1" presStyleIdx="2" presStyleCnt="5">
        <dgm:presLayoutVars>
          <dgm:bulletEnabled val="1"/>
        </dgm:presLayoutVars>
      </dgm:prSet>
      <dgm:spPr/>
    </dgm:pt>
    <dgm:pt modelId="{F673765B-42D9-A946-890B-6ED759CBF05E}" type="pres">
      <dgm:prSet presAssocID="{879FEE28-F95D-4716-9FC6-22AAD97026AE}" presName="sibTrans" presStyleCnt="0"/>
      <dgm:spPr/>
    </dgm:pt>
    <dgm:pt modelId="{7A412C83-B510-6D44-9792-EC717425EA1A}" type="pres">
      <dgm:prSet presAssocID="{31572ADB-9817-4D58-B662-37D91B4F1F55}" presName="node" presStyleLbl="node1" presStyleIdx="3" presStyleCnt="5">
        <dgm:presLayoutVars>
          <dgm:bulletEnabled val="1"/>
        </dgm:presLayoutVars>
      </dgm:prSet>
      <dgm:spPr/>
    </dgm:pt>
    <dgm:pt modelId="{E246568F-4FE2-1644-8307-1EA20624B0A1}" type="pres">
      <dgm:prSet presAssocID="{7A2E32B5-A24C-4DB6-A971-41ED84301E7E}" presName="sibTrans" presStyleCnt="0"/>
      <dgm:spPr/>
    </dgm:pt>
    <dgm:pt modelId="{8A1D4E6A-919A-6744-8803-461F6E779E7A}" type="pres">
      <dgm:prSet presAssocID="{51F70CB5-5F7D-4973-ABD7-15D07984BAFA}" presName="node" presStyleLbl="node1" presStyleIdx="4" presStyleCnt="5">
        <dgm:presLayoutVars>
          <dgm:bulletEnabled val="1"/>
        </dgm:presLayoutVars>
      </dgm:prSet>
      <dgm:spPr/>
    </dgm:pt>
  </dgm:ptLst>
  <dgm:cxnLst>
    <dgm:cxn modelId="{223E3906-78B2-4308-AF08-2601A8D37E45}" srcId="{18BBCF20-9EBE-47CC-8C7B-C71C1C86FA2B}" destId="{31572ADB-9817-4D58-B662-37D91B4F1F55}" srcOrd="3" destOrd="0" parTransId="{BF565B33-6736-4241-B190-710F20334DE6}" sibTransId="{7A2E32B5-A24C-4DB6-A971-41ED84301E7E}"/>
    <dgm:cxn modelId="{9A11343C-425E-4949-A903-69BAEEF2EF99}" srcId="{18BBCF20-9EBE-47CC-8C7B-C71C1C86FA2B}" destId="{4A14D3CA-FC83-4F41-9D7A-767241D0F6AC}" srcOrd="1" destOrd="0" parTransId="{F402AEDC-BC2A-4967-B740-071D3CA8FCCB}" sibTransId="{A92EB942-7318-4ABC-82F8-D37E188DEDE9}"/>
    <dgm:cxn modelId="{2A8ACA3D-3EF3-43F7-9BB1-CFBAFBD575BC}" srcId="{18BBCF20-9EBE-47CC-8C7B-C71C1C86FA2B}" destId="{97340EB9-30F7-47D0-B91B-44F2D1D300C4}" srcOrd="2" destOrd="0" parTransId="{4B0D8B12-F817-409E-A815-D41E10F5E779}" sibTransId="{879FEE28-F95D-4716-9FC6-22AAD97026AE}"/>
    <dgm:cxn modelId="{2A963946-146F-7543-8905-7826FD3EFB41}" type="presOf" srcId="{B13EED1C-8F39-4BD3-B1AC-FE72FCB5B95A}" destId="{C193A46F-F433-1641-B951-1041101F0971}" srcOrd="0" destOrd="0" presId="urn:microsoft.com/office/officeart/2005/8/layout/default"/>
    <dgm:cxn modelId="{BE30F055-727A-5146-8695-F8D7FF149FCF}" type="presOf" srcId="{31572ADB-9817-4D58-B662-37D91B4F1F55}" destId="{7A412C83-B510-6D44-9792-EC717425EA1A}" srcOrd="0" destOrd="0" presId="urn:microsoft.com/office/officeart/2005/8/layout/default"/>
    <dgm:cxn modelId="{49D9685D-5869-1740-B006-5F2701C2AB56}" type="presOf" srcId="{4A14D3CA-FC83-4F41-9D7A-767241D0F6AC}" destId="{679DF0FC-85BD-0B46-99D6-3B570C138285}" srcOrd="0" destOrd="0" presId="urn:microsoft.com/office/officeart/2005/8/layout/default"/>
    <dgm:cxn modelId="{604DBE8E-4B7C-F844-A2B6-DC9CF830CDD2}" type="presOf" srcId="{97340EB9-30F7-47D0-B91B-44F2D1D300C4}" destId="{11C8B179-B872-FD45-B81C-A14F3418674C}" srcOrd="0" destOrd="0" presId="urn:microsoft.com/office/officeart/2005/8/layout/default"/>
    <dgm:cxn modelId="{A504D6C7-0CE1-4146-884E-4EAADC586344}" type="presOf" srcId="{18BBCF20-9EBE-47CC-8C7B-C71C1C86FA2B}" destId="{C100B656-949F-F34B-9260-83F15FCAFB4B}" srcOrd="0" destOrd="0" presId="urn:microsoft.com/office/officeart/2005/8/layout/default"/>
    <dgm:cxn modelId="{A95574D3-17B3-6143-9B37-292E539EA419}" type="presOf" srcId="{51F70CB5-5F7D-4973-ABD7-15D07984BAFA}" destId="{8A1D4E6A-919A-6744-8803-461F6E779E7A}" srcOrd="0" destOrd="0" presId="urn:microsoft.com/office/officeart/2005/8/layout/default"/>
    <dgm:cxn modelId="{9A3C81EA-3953-499C-B9E6-4D0DE5F4489A}" srcId="{18BBCF20-9EBE-47CC-8C7B-C71C1C86FA2B}" destId="{51F70CB5-5F7D-4973-ABD7-15D07984BAFA}" srcOrd="4" destOrd="0" parTransId="{9CF189C5-FE55-4EB8-9305-DD60427BDB21}" sibTransId="{CBBC1C18-FA2F-4E8F-A8EC-388658DE6E30}"/>
    <dgm:cxn modelId="{7A3D64EF-2A10-4B49-89D4-A7A9707BB55F}" srcId="{18BBCF20-9EBE-47CC-8C7B-C71C1C86FA2B}" destId="{B13EED1C-8F39-4BD3-B1AC-FE72FCB5B95A}" srcOrd="0" destOrd="0" parTransId="{24CE7127-5BCF-4A14-902C-4E0705B2E537}" sibTransId="{F9DA7C0C-3216-4E4D-A349-6637BC97F364}"/>
    <dgm:cxn modelId="{97E16DBD-7463-D847-A5D3-04E436A8EF44}" type="presParOf" srcId="{C100B656-949F-F34B-9260-83F15FCAFB4B}" destId="{C193A46F-F433-1641-B951-1041101F0971}" srcOrd="0" destOrd="0" presId="urn:microsoft.com/office/officeart/2005/8/layout/default"/>
    <dgm:cxn modelId="{FBC21EF6-201C-9C48-8B25-3B0E12904B1B}" type="presParOf" srcId="{C100B656-949F-F34B-9260-83F15FCAFB4B}" destId="{78617EB0-C60E-2B4A-B531-A6DCB70C045E}" srcOrd="1" destOrd="0" presId="urn:microsoft.com/office/officeart/2005/8/layout/default"/>
    <dgm:cxn modelId="{4086A763-20B9-D746-B364-80980C9DBDCA}" type="presParOf" srcId="{C100B656-949F-F34B-9260-83F15FCAFB4B}" destId="{679DF0FC-85BD-0B46-99D6-3B570C138285}" srcOrd="2" destOrd="0" presId="urn:microsoft.com/office/officeart/2005/8/layout/default"/>
    <dgm:cxn modelId="{AC558C3B-FE2E-8E45-A47D-60E96D9469E0}" type="presParOf" srcId="{C100B656-949F-F34B-9260-83F15FCAFB4B}" destId="{633FB365-589B-7A44-A647-685A22E4CA2D}" srcOrd="3" destOrd="0" presId="urn:microsoft.com/office/officeart/2005/8/layout/default"/>
    <dgm:cxn modelId="{ABF8940F-E5EB-6C4E-B242-273584773303}" type="presParOf" srcId="{C100B656-949F-F34B-9260-83F15FCAFB4B}" destId="{11C8B179-B872-FD45-B81C-A14F3418674C}" srcOrd="4" destOrd="0" presId="urn:microsoft.com/office/officeart/2005/8/layout/default"/>
    <dgm:cxn modelId="{D40DDE0D-1073-6341-ADBB-FD9DACF4B463}" type="presParOf" srcId="{C100B656-949F-F34B-9260-83F15FCAFB4B}" destId="{F673765B-42D9-A946-890B-6ED759CBF05E}" srcOrd="5" destOrd="0" presId="urn:microsoft.com/office/officeart/2005/8/layout/default"/>
    <dgm:cxn modelId="{C76B8850-5018-BC40-9544-F7AFBDDF0D71}" type="presParOf" srcId="{C100B656-949F-F34B-9260-83F15FCAFB4B}" destId="{7A412C83-B510-6D44-9792-EC717425EA1A}" srcOrd="6" destOrd="0" presId="urn:microsoft.com/office/officeart/2005/8/layout/default"/>
    <dgm:cxn modelId="{E76D6316-F9E6-8A49-A557-DE37A02A269B}" type="presParOf" srcId="{C100B656-949F-F34B-9260-83F15FCAFB4B}" destId="{E246568F-4FE2-1644-8307-1EA20624B0A1}" srcOrd="7" destOrd="0" presId="urn:microsoft.com/office/officeart/2005/8/layout/default"/>
    <dgm:cxn modelId="{7F026B5B-0541-3044-B6C1-1902AA054A36}" type="presParOf" srcId="{C100B656-949F-F34B-9260-83F15FCAFB4B}" destId="{8A1D4E6A-919A-6744-8803-461F6E779E7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B4AC04-50F2-4904-B1D3-53F57B55A52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EDC71-8854-42CA-832F-AD700BD61D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Medicine is an art and a science, but the delivery of healthcare services is political.</a:t>
          </a:r>
          <a:endParaRPr lang="en-US"/>
        </a:p>
      </dgm:t>
    </dgm:pt>
    <dgm:pt modelId="{E171BC24-9F19-4D9D-8B40-D004D7E1E8FB}" type="parTrans" cxnId="{38EAEFE9-2E34-4535-92CF-72C124190CB9}">
      <dgm:prSet/>
      <dgm:spPr/>
      <dgm:t>
        <a:bodyPr/>
        <a:lstStyle/>
        <a:p>
          <a:endParaRPr lang="en-US"/>
        </a:p>
      </dgm:t>
    </dgm:pt>
    <dgm:pt modelId="{80B5DA48-8E4D-4EC1-87FB-F9645048987D}" type="sibTrans" cxnId="{38EAEFE9-2E34-4535-92CF-72C124190CB9}">
      <dgm:prSet/>
      <dgm:spPr/>
      <dgm:t>
        <a:bodyPr/>
        <a:lstStyle/>
        <a:p>
          <a:endParaRPr lang="en-US"/>
        </a:p>
      </dgm:t>
    </dgm:pt>
    <dgm:pt modelId="{C2490F09-2200-4AA7-8413-804C160868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Policies influence access to health education programs, emergency services, decrease barriers to better health, and increase opportunities that influence health behaviors. </a:t>
          </a:r>
        </a:p>
      </dgm:t>
    </dgm:pt>
    <dgm:pt modelId="{89DD036E-ADC8-4D04-A30F-51ACE196409E}" type="parTrans" cxnId="{BAC24E91-4BEC-488E-A2DE-B254B42A9760}">
      <dgm:prSet/>
      <dgm:spPr/>
      <dgm:t>
        <a:bodyPr/>
        <a:lstStyle/>
        <a:p>
          <a:endParaRPr lang="en-US"/>
        </a:p>
      </dgm:t>
    </dgm:pt>
    <dgm:pt modelId="{D006E715-C80C-4049-9E51-4F9295BE266F}" type="sibTrans" cxnId="{BAC24E91-4BEC-488E-A2DE-B254B42A9760}">
      <dgm:prSet/>
      <dgm:spPr/>
      <dgm:t>
        <a:bodyPr/>
        <a:lstStyle/>
        <a:p>
          <a:endParaRPr lang="en-US"/>
        </a:p>
      </dgm:t>
    </dgm:pt>
    <dgm:pt modelId="{230D33B3-E0BF-435C-AA08-C1735659F7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and economic policies that target housing, education, safety, employment, and public transportation, increase access to health services.</a:t>
          </a:r>
        </a:p>
      </dgm:t>
    </dgm:pt>
    <dgm:pt modelId="{27F5DEDF-81C4-4496-BA0F-8FE0B8E307AD}" type="parTrans" cxnId="{949EEC89-1281-494E-85A6-56A89F512EE1}">
      <dgm:prSet/>
      <dgm:spPr/>
      <dgm:t>
        <a:bodyPr/>
        <a:lstStyle/>
        <a:p>
          <a:endParaRPr lang="en-US"/>
        </a:p>
      </dgm:t>
    </dgm:pt>
    <dgm:pt modelId="{63BD2D89-99A5-4C3A-9BF0-8C3F32276AE3}" type="sibTrans" cxnId="{949EEC89-1281-494E-85A6-56A89F512EE1}">
      <dgm:prSet/>
      <dgm:spPr/>
      <dgm:t>
        <a:bodyPr/>
        <a:lstStyle/>
        <a:p>
          <a:endParaRPr lang="en-US"/>
        </a:p>
      </dgm:t>
    </dgm:pt>
    <dgm:pt modelId="{FB0F344A-6104-4472-91F8-5DADC104DF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Agenda setting, budget and resource allocation for population wide programs, influence priorities and access to healthcare.</a:t>
          </a:r>
        </a:p>
      </dgm:t>
    </dgm:pt>
    <dgm:pt modelId="{7C2ED499-DB34-4DF7-9072-9415074E91AC}" type="parTrans" cxnId="{128701D9-107F-4EB3-A429-43577A2B16AD}">
      <dgm:prSet/>
      <dgm:spPr/>
      <dgm:t>
        <a:bodyPr/>
        <a:lstStyle/>
        <a:p>
          <a:endParaRPr lang="en-US"/>
        </a:p>
      </dgm:t>
    </dgm:pt>
    <dgm:pt modelId="{5D4BC5ED-6F87-4CE3-9FAA-CDB56921B5AF}" type="sibTrans" cxnId="{128701D9-107F-4EB3-A429-43577A2B16AD}">
      <dgm:prSet/>
      <dgm:spPr/>
      <dgm:t>
        <a:bodyPr/>
        <a:lstStyle/>
        <a:p>
          <a:endParaRPr lang="en-US"/>
        </a:p>
      </dgm:t>
    </dgm:pt>
    <dgm:pt modelId="{DB614895-6C6A-4293-B88E-9C3AEB5B3AAE}" type="pres">
      <dgm:prSet presAssocID="{E9B4AC04-50F2-4904-B1D3-53F57B55A528}" presName="root" presStyleCnt="0">
        <dgm:presLayoutVars>
          <dgm:dir/>
          <dgm:resizeHandles val="exact"/>
        </dgm:presLayoutVars>
      </dgm:prSet>
      <dgm:spPr/>
    </dgm:pt>
    <dgm:pt modelId="{A0944B35-697D-4891-AF86-CD085E9E18D9}" type="pres">
      <dgm:prSet presAssocID="{E17EDC71-8854-42CA-832F-AD700BD61D6F}" presName="compNode" presStyleCnt="0"/>
      <dgm:spPr/>
    </dgm:pt>
    <dgm:pt modelId="{143CDE06-8759-4A28-90DC-C5B09B85BD59}" type="pres">
      <dgm:prSet presAssocID="{E17EDC71-8854-42CA-832F-AD700BD61D6F}" presName="bgRect" presStyleLbl="bgShp" presStyleIdx="0" presStyleCnt="4"/>
      <dgm:spPr/>
    </dgm:pt>
    <dgm:pt modelId="{F11F63EC-9FA6-45F4-9CC7-21836EDC6213}" type="pres">
      <dgm:prSet presAssocID="{E17EDC71-8854-42CA-832F-AD700BD61D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808C284D-76B2-4C23-8F67-FBDDF0A36DDA}" type="pres">
      <dgm:prSet presAssocID="{E17EDC71-8854-42CA-832F-AD700BD61D6F}" presName="spaceRect" presStyleCnt="0"/>
      <dgm:spPr/>
    </dgm:pt>
    <dgm:pt modelId="{2BC78C16-0BFB-4183-B230-18B883CF06B1}" type="pres">
      <dgm:prSet presAssocID="{E17EDC71-8854-42CA-832F-AD700BD61D6F}" presName="parTx" presStyleLbl="revTx" presStyleIdx="0" presStyleCnt="4">
        <dgm:presLayoutVars>
          <dgm:chMax val="0"/>
          <dgm:chPref val="0"/>
        </dgm:presLayoutVars>
      </dgm:prSet>
      <dgm:spPr/>
    </dgm:pt>
    <dgm:pt modelId="{B7836C7D-3EEE-4636-9542-708485B9B254}" type="pres">
      <dgm:prSet presAssocID="{80B5DA48-8E4D-4EC1-87FB-F9645048987D}" presName="sibTrans" presStyleCnt="0"/>
      <dgm:spPr/>
    </dgm:pt>
    <dgm:pt modelId="{CBE39F7A-9855-438C-9758-956249107449}" type="pres">
      <dgm:prSet presAssocID="{C2490F09-2200-4AA7-8413-804C16086860}" presName="compNode" presStyleCnt="0"/>
      <dgm:spPr/>
    </dgm:pt>
    <dgm:pt modelId="{88B6DCF6-B42C-42C9-B01B-5F4938992EB7}" type="pres">
      <dgm:prSet presAssocID="{C2490F09-2200-4AA7-8413-804C16086860}" presName="bgRect" presStyleLbl="bgShp" presStyleIdx="1" presStyleCnt="4"/>
      <dgm:spPr/>
    </dgm:pt>
    <dgm:pt modelId="{CBD1F51A-A388-4FA1-A396-5FC8A73CD92E}" type="pres">
      <dgm:prSet presAssocID="{C2490F09-2200-4AA7-8413-804C1608686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30F23EA-58F2-44EF-B0CE-B58E26599CD6}" type="pres">
      <dgm:prSet presAssocID="{C2490F09-2200-4AA7-8413-804C16086860}" presName="spaceRect" presStyleCnt="0"/>
      <dgm:spPr/>
    </dgm:pt>
    <dgm:pt modelId="{0054168C-F758-4674-B5DD-28A1CBD26C44}" type="pres">
      <dgm:prSet presAssocID="{C2490F09-2200-4AA7-8413-804C16086860}" presName="parTx" presStyleLbl="revTx" presStyleIdx="1" presStyleCnt="4">
        <dgm:presLayoutVars>
          <dgm:chMax val="0"/>
          <dgm:chPref val="0"/>
        </dgm:presLayoutVars>
      </dgm:prSet>
      <dgm:spPr/>
    </dgm:pt>
    <dgm:pt modelId="{B503C888-FEBB-4D5C-8AF1-B1D5ECEA37C7}" type="pres">
      <dgm:prSet presAssocID="{D006E715-C80C-4049-9E51-4F9295BE266F}" presName="sibTrans" presStyleCnt="0"/>
      <dgm:spPr/>
    </dgm:pt>
    <dgm:pt modelId="{4B6B8E08-B99A-42B2-866A-F2143E8DB511}" type="pres">
      <dgm:prSet presAssocID="{230D33B3-E0BF-435C-AA08-C1735659F7B3}" presName="compNode" presStyleCnt="0"/>
      <dgm:spPr/>
    </dgm:pt>
    <dgm:pt modelId="{BC48BD04-A5A5-47F4-AD23-78FC2AC44666}" type="pres">
      <dgm:prSet presAssocID="{230D33B3-E0BF-435C-AA08-C1735659F7B3}" presName="bgRect" presStyleLbl="bgShp" presStyleIdx="2" presStyleCnt="4"/>
      <dgm:spPr/>
    </dgm:pt>
    <dgm:pt modelId="{09E54309-0304-47E0-B80C-CA592C2E05F5}" type="pres">
      <dgm:prSet presAssocID="{230D33B3-E0BF-435C-AA08-C1735659F7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1F81DBD5-746E-4C1B-8930-F9C6ED9838F3}" type="pres">
      <dgm:prSet presAssocID="{230D33B3-E0BF-435C-AA08-C1735659F7B3}" presName="spaceRect" presStyleCnt="0"/>
      <dgm:spPr/>
    </dgm:pt>
    <dgm:pt modelId="{F79876F9-2A19-4ACB-BCD7-34BC72E33DA5}" type="pres">
      <dgm:prSet presAssocID="{230D33B3-E0BF-435C-AA08-C1735659F7B3}" presName="parTx" presStyleLbl="revTx" presStyleIdx="2" presStyleCnt="4">
        <dgm:presLayoutVars>
          <dgm:chMax val="0"/>
          <dgm:chPref val="0"/>
        </dgm:presLayoutVars>
      </dgm:prSet>
      <dgm:spPr/>
    </dgm:pt>
    <dgm:pt modelId="{9FC5C0E1-D330-46F0-A481-D950BABC869B}" type="pres">
      <dgm:prSet presAssocID="{63BD2D89-99A5-4C3A-9BF0-8C3F32276AE3}" presName="sibTrans" presStyleCnt="0"/>
      <dgm:spPr/>
    </dgm:pt>
    <dgm:pt modelId="{0A343B7C-DE33-4D3D-A869-231E0EB48CC2}" type="pres">
      <dgm:prSet presAssocID="{FB0F344A-6104-4472-91F8-5DADC104DF44}" presName="compNode" presStyleCnt="0"/>
      <dgm:spPr/>
    </dgm:pt>
    <dgm:pt modelId="{93C25A11-F0AA-4E1A-A238-DF8EBEBA4F35}" type="pres">
      <dgm:prSet presAssocID="{FB0F344A-6104-4472-91F8-5DADC104DF44}" presName="bgRect" presStyleLbl="bgShp" presStyleIdx="3" presStyleCnt="4"/>
      <dgm:spPr/>
    </dgm:pt>
    <dgm:pt modelId="{CAE343E6-7C49-470B-AC64-43488F0023BD}" type="pres">
      <dgm:prSet presAssocID="{FB0F344A-6104-4472-91F8-5DADC104DF4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94F56DE-A8C5-4132-B36C-91F320C7EBDF}" type="pres">
      <dgm:prSet presAssocID="{FB0F344A-6104-4472-91F8-5DADC104DF44}" presName="spaceRect" presStyleCnt="0"/>
      <dgm:spPr/>
    </dgm:pt>
    <dgm:pt modelId="{C73D3ED9-3F2E-483D-BD78-004CB5AE2B06}" type="pres">
      <dgm:prSet presAssocID="{FB0F344A-6104-4472-91F8-5DADC104DF4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6657648-BD22-4EF4-BDD2-FAECB5D5A099}" type="presOf" srcId="{230D33B3-E0BF-435C-AA08-C1735659F7B3}" destId="{F79876F9-2A19-4ACB-BCD7-34BC72E33DA5}" srcOrd="0" destOrd="0" presId="urn:microsoft.com/office/officeart/2018/2/layout/IconVerticalSolidList"/>
    <dgm:cxn modelId="{40648352-3C15-4793-AF0A-1BC05B6C9ADE}" type="presOf" srcId="{FB0F344A-6104-4472-91F8-5DADC104DF44}" destId="{C73D3ED9-3F2E-483D-BD78-004CB5AE2B06}" srcOrd="0" destOrd="0" presId="urn:microsoft.com/office/officeart/2018/2/layout/IconVerticalSolidList"/>
    <dgm:cxn modelId="{82359A66-5CCF-4A51-8540-A0EEC62A0C50}" type="presOf" srcId="{C2490F09-2200-4AA7-8413-804C16086860}" destId="{0054168C-F758-4674-B5DD-28A1CBD26C44}" srcOrd="0" destOrd="0" presId="urn:microsoft.com/office/officeart/2018/2/layout/IconVerticalSolidList"/>
    <dgm:cxn modelId="{EEB2306C-EEAD-4D36-B088-A1FE707025D8}" type="presOf" srcId="{E17EDC71-8854-42CA-832F-AD700BD61D6F}" destId="{2BC78C16-0BFB-4183-B230-18B883CF06B1}" srcOrd="0" destOrd="0" presId="urn:microsoft.com/office/officeart/2018/2/layout/IconVerticalSolidList"/>
    <dgm:cxn modelId="{949EEC89-1281-494E-85A6-56A89F512EE1}" srcId="{E9B4AC04-50F2-4904-B1D3-53F57B55A528}" destId="{230D33B3-E0BF-435C-AA08-C1735659F7B3}" srcOrd="2" destOrd="0" parTransId="{27F5DEDF-81C4-4496-BA0F-8FE0B8E307AD}" sibTransId="{63BD2D89-99A5-4C3A-9BF0-8C3F32276AE3}"/>
    <dgm:cxn modelId="{BAC24E91-4BEC-488E-A2DE-B254B42A9760}" srcId="{E9B4AC04-50F2-4904-B1D3-53F57B55A528}" destId="{C2490F09-2200-4AA7-8413-804C16086860}" srcOrd="1" destOrd="0" parTransId="{89DD036E-ADC8-4D04-A30F-51ACE196409E}" sibTransId="{D006E715-C80C-4049-9E51-4F9295BE266F}"/>
    <dgm:cxn modelId="{0A0FB494-C667-4BEB-A946-A94B7A7433FA}" type="presOf" srcId="{E9B4AC04-50F2-4904-B1D3-53F57B55A528}" destId="{DB614895-6C6A-4293-B88E-9C3AEB5B3AAE}" srcOrd="0" destOrd="0" presId="urn:microsoft.com/office/officeart/2018/2/layout/IconVerticalSolidList"/>
    <dgm:cxn modelId="{128701D9-107F-4EB3-A429-43577A2B16AD}" srcId="{E9B4AC04-50F2-4904-B1D3-53F57B55A528}" destId="{FB0F344A-6104-4472-91F8-5DADC104DF44}" srcOrd="3" destOrd="0" parTransId="{7C2ED499-DB34-4DF7-9072-9415074E91AC}" sibTransId="{5D4BC5ED-6F87-4CE3-9FAA-CDB56921B5AF}"/>
    <dgm:cxn modelId="{38EAEFE9-2E34-4535-92CF-72C124190CB9}" srcId="{E9B4AC04-50F2-4904-B1D3-53F57B55A528}" destId="{E17EDC71-8854-42CA-832F-AD700BD61D6F}" srcOrd="0" destOrd="0" parTransId="{E171BC24-9F19-4D9D-8B40-D004D7E1E8FB}" sibTransId="{80B5DA48-8E4D-4EC1-87FB-F9645048987D}"/>
    <dgm:cxn modelId="{B20616E6-6CFD-4DFE-9919-450EA218A6F3}" type="presParOf" srcId="{DB614895-6C6A-4293-B88E-9C3AEB5B3AAE}" destId="{A0944B35-697D-4891-AF86-CD085E9E18D9}" srcOrd="0" destOrd="0" presId="urn:microsoft.com/office/officeart/2018/2/layout/IconVerticalSolidList"/>
    <dgm:cxn modelId="{3023CCC9-E219-4CE8-BAB7-FA40182199B7}" type="presParOf" srcId="{A0944B35-697D-4891-AF86-CD085E9E18D9}" destId="{143CDE06-8759-4A28-90DC-C5B09B85BD59}" srcOrd="0" destOrd="0" presId="urn:microsoft.com/office/officeart/2018/2/layout/IconVerticalSolidList"/>
    <dgm:cxn modelId="{3B5E464E-5291-409B-9D62-1028A8F43D70}" type="presParOf" srcId="{A0944B35-697D-4891-AF86-CD085E9E18D9}" destId="{F11F63EC-9FA6-45F4-9CC7-21836EDC6213}" srcOrd="1" destOrd="0" presId="urn:microsoft.com/office/officeart/2018/2/layout/IconVerticalSolidList"/>
    <dgm:cxn modelId="{D140E583-6551-45E7-8464-7F13B08CEC0E}" type="presParOf" srcId="{A0944B35-697D-4891-AF86-CD085E9E18D9}" destId="{808C284D-76B2-4C23-8F67-FBDDF0A36DDA}" srcOrd="2" destOrd="0" presId="urn:microsoft.com/office/officeart/2018/2/layout/IconVerticalSolidList"/>
    <dgm:cxn modelId="{259A7860-612F-4BB2-88FB-E40727BD4350}" type="presParOf" srcId="{A0944B35-697D-4891-AF86-CD085E9E18D9}" destId="{2BC78C16-0BFB-4183-B230-18B883CF06B1}" srcOrd="3" destOrd="0" presId="urn:microsoft.com/office/officeart/2018/2/layout/IconVerticalSolidList"/>
    <dgm:cxn modelId="{0361D279-3A59-4957-A40A-06A92AF436BF}" type="presParOf" srcId="{DB614895-6C6A-4293-B88E-9C3AEB5B3AAE}" destId="{B7836C7D-3EEE-4636-9542-708485B9B254}" srcOrd="1" destOrd="0" presId="urn:microsoft.com/office/officeart/2018/2/layout/IconVerticalSolidList"/>
    <dgm:cxn modelId="{8F5BFED6-DF47-4DA1-9CD8-501168D11796}" type="presParOf" srcId="{DB614895-6C6A-4293-B88E-9C3AEB5B3AAE}" destId="{CBE39F7A-9855-438C-9758-956249107449}" srcOrd="2" destOrd="0" presId="urn:microsoft.com/office/officeart/2018/2/layout/IconVerticalSolidList"/>
    <dgm:cxn modelId="{3480800D-7571-4757-907E-0DF736D87DDC}" type="presParOf" srcId="{CBE39F7A-9855-438C-9758-956249107449}" destId="{88B6DCF6-B42C-42C9-B01B-5F4938992EB7}" srcOrd="0" destOrd="0" presId="urn:microsoft.com/office/officeart/2018/2/layout/IconVerticalSolidList"/>
    <dgm:cxn modelId="{003FB8D4-ED06-40BD-91A1-8704534328D7}" type="presParOf" srcId="{CBE39F7A-9855-438C-9758-956249107449}" destId="{CBD1F51A-A388-4FA1-A396-5FC8A73CD92E}" srcOrd="1" destOrd="0" presId="urn:microsoft.com/office/officeart/2018/2/layout/IconVerticalSolidList"/>
    <dgm:cxn modelId="{DF5B11A4-DA78-49EE-B188-9902107CF445}" type="presParOf" srcId="{CBE39F7A-9855-438C-9758-956249107449}" destId="{730F23EA-58F2-44EF-B0CE-B58E26599CD6}" srcOrd="2" destOrd="0" presId="urn:microsoft.com/office/officeart/2018/2/layout/IconVerticalSolidList"/>
    <dgm:cxn modelId="{C907B6D8-A828-40C5-B9AC-1301ADE51D31}" type="presParOf" srcId="{CBE39F7A-9855-438C-9758-956249107449}" destId="{0054168C-F758-4674-B5DD-28A1CBD26C44}" srcOrd="3" destOrd="0" presId="urn:microsoft.com/office/officeart/2018/2/layout/IconVerticalSolidList"/>
    <dgm:cxn modelId="{7F5B1D2F-3FD7-477E-BC54-4536ADB52615}" type="presParOf" srcId="{DB614895-6C6A-4293-B88E-9C3AEB5B3AAE}" destId="{B503C888-FEBB-4D5C-8AF1-B1D5ECEA37C7}" srcOrd="3" destOrd="0" presId="urn:microsoft.com/office/officeart/2018/2/layout/IconVerticalSolidList"/>
    <dgm:cxn modelId="{CFEC4EE1-F885-4757-880C-D26E23CF10E0}" type="presParOf" srcId="{DB614895-6C6A-4293-B88E-9C3AEB5B3AAE}" destId="{4B6B8E08-B99A-42B2-866A-F2143E8DB511}" srcOrd="4" destOrd="0" presId="urn:microsoft.com/office/officeart/2018/2/layout/IconVerticalSolidList"/>
    <dgm:cxn modelId="{7004634F-0B33-429C-9D4C-01891CD97A20}" type="presParOf" srcId="{4B6B8E08-B99A-42B2-866A-F2143E8DB511}" destId="{BC48BD04-A5A5-47F4-AD23-78FC2AC44666}" srcOrd="0" destOrd="0" presId="urn:microsoft.com/office/officeart/2018/2/layout/IconVerticalSolidList"/>
    <dgm:cxn modelId="{9CFBD9D6-2E68-44FB-AC75-7ECAB862EFC6}" type="presParOf" srcId="{4B6B8E08-B99A-42B2-866A-F2143E8DB511}" destId="{09E54309-0304-47E0-B80C-CA592C2E05F5}" srcOrd="1" destOrd="0" presId="urn:microsoft.com/office/officeart/2018/2/layout/IconVerticalSolidList"/>
    <dgm:cxn modelId="{CBE457D3-1097-4502-A881-3E56271193DC}" type="presParOf" srcId="{4B6B8E08-B99A-42B2-866A-F2143E8DB511}" destId="{1F81DBD5-746E-4C1B-8930-F9C6ED9838F3}" srcOrd="2" destOrd="0" presId="urn:microsoft.com/office/officeart/2018/2/layout/IconVerticalSolidList"/>
    <dgm:cxn modelId="{96C5D190-586B-430C-92E6-8E1BF8F4D226}" type="presParOf" srcId="{4B6B8E08-B99A-42B2-866A-F2143E8DB511}" destId="{F79876F9-2A19-4ACB-BCD7-34BC72E33DA5}" srcOrd="3" destOrd="0" presId="urn:microsoft.com/office/officeart/2018/2/layout/IconVerticalSolidList"/>
    <dgm:cxn modelId="{7AD09220-CF3D-41A0-9E7F-A4B880BF3225}" type="presParOf" srcId="{DB614895-6C6A-4293-B88E-9C3AEB5B3AAE}" destId="{9FC5C0E1-D330-46F0-A481-D950BABC869B}" srcOrd="5" destOrd="0" presId="urn:microsoft.com/office/officeart/2018/2/layout/IconVerticalSolidList"/>
    <dgm:cxn modelId="{D712946D-C91F-45A9-AFCA-F60736B7428C}" type="presParOf" srcId="{DB614895-6C6A-4293-B88E-9C3AEB5B3AAE}" destId="{0A343B7C-DE33-4D3D-A869-231E0EB48CC2}" srcOrd="6" destOrd="0" presId="urn:microsoft.com/office/officeart/2018/2/layout/IconVerticalSolidList"/>
    <dgm:cxn modelId="{17B863BF-7885-4AA7-A4C8-2C805C5334CA}" type="presParOf" srcId="{0A343B7C-DE33-4D3D-A869-231E0EB48CC2}" destId="{93C25A11-F0AA-4E1A-A238-DF8EBEBA4F35}" srcOrd="0" destOrd="0" presId="urn:microsoft.com/office/officeart/2018/2/layout/IconVerticalSolidList"/>
    <dgm:cxn modelId="{97C64BDB-A7A5-413F-A23B-71F26AD98D44}" type="presParOf" srcId="{0A343B7C-DE33-4D3D-A869-231E0EB48CC2}" destId="{CAE343E6-7C49-470B-AC64-43488F0023BD}" srcOrd="1" destOrd="0" presId="urn:microsoft.com/office/officeart/2018/2/layout/IconVerticalSolidList"/>
    <dgm:cxn modelId="{082222B4-B24D-4F77-AC27-95B1516C607F}" type="presParOf" srcId="{0A343B7C-DE33-4D3D-A869-231E0EB48CC2}" destId="{394F56DE-A8C5-4132-B36C-91F320C7EBDF}" srcOrd="2" destOrd="0" presId="urn:microsoft.com/office/officeart/2018/2/layout/IconVerticalSolidList"/>
    <dgm:cxn modelId="{AC25CC62-3C92-4F3F-9F9B-211DCC45DC4A}" type="presParOf" srcId="{0A343B7C-DE33-4D3D-A869-231E0EB48CC2}" destId="{C73D3ED9-3F2E-483D-BD78-004CB5AE2B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5FF3CF-2E67-4FE0-B1CC-A04219BB25C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259B93-75E9-47DD-A59D-5A7F159DB2B4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Access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45AC1-9787-45E9-ADFC-8B40AE8F7655}" type="parTrans" cxnId="{3E9C3665-A79E-432C-90DA-1D6BEB724901}">
      <dgm:prSet/>
      <dgm:spPr/>
      <dgm:t>
        <a:bodyPr/>
        <a:lstStyle/>
        <a:p>
          <a:endParaRPr lang="en-US"/>
        </a:p>
      </dgm:t>
    </dgm:pt>
    <dgm:pt modelId="{5A3B3DC8-83E8-49D0-B5A3-28BAA0C37BB4}" type="sibTrans" cxnId="{3E9C3665-A79E-432C-90DA-1D6BEB724901}">
      <dgm:prSet/>
      <dgm:spPr/>
      <dgm:t>
        <a:bodyPr/>
        <a:lstStyle/>
        <a:p>
          <a:endParaRPr lang="en-US"/>
        </a:p>
      </dgm:t>
    </dgm:pt>
    <dgm:pt modelId="{6DE79CDB-FE0C-439F-AEDA-F98FF1476196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Safety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54713-A775-4FCB-B9E6-8DA87E59B723}" type="parTrans" cxnId="{95DF06F7-65F6-4457-97F0-C3A1CFCD3072}">
      <dgm:prSet/>
      <dgm:spPr/>
      <dgm:t>
        <a:bodyPr/>
        <a:lstStyle/>
        <a:p>
          <a:endParaRPr lang="en-US"/>
        </a:p>
      </dgm:t>
    </dgm:pt>
    <dgm:pt modelId="{FD5A12ED-495A-46E3-95D2-369E8AAC4459}" type="sibTrans" cxnId="{95DF06F7-65F6-4457-97F0-C3A1CFCD3072}">
      <dgm:prSet/>
      <dgm:spPr/>
      <dgm:t>
        <a:bodyPr/>
        <a:lstStyle/>
        <a:p>
          <a:endParaRPr lang="en-US"/>
        </a:p>
      </dgm:t>
    </dgm:pt>
    <dgm:pt modelId="{C5A389D8-E335-408B-932B-6ED4014C2F48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ECEB7-1B28-4629-82C0-7FD6017D4A3D}" type="parTrans" cxnId="{DF4997FE-F214-4386-9B25-E8E9ACCF6020}">
      <dgm:prSet/>
      <dgm:spPr/>
      <dgm:t>
        <a:bodyPr/>
        <a:lstStyle/>
        <a:p>
          <a:endParaRPr lang="en-US"/>
        </a:p>
      </dgm:t>
    </dgm:pt>
    <dgm:pt modelId="{BA56DCCF-AA2E-4641-A853-1EB12857E398}" type="sibTrans" cxnId="{DF4997FE-F214-4386-9B25-E8E9ACCF6020}">
      <dgm:prSet/>
      <dgm:spPr/>
      <dgm:t>
        <a:bodyPr/>
        <a:lstStyle/>
        <a:p>
          <a:endParaRPr lang="en-US"/>
        </a:p>
      </dgm:t>
    </dgm:pt>
    <dgm:pt modelId="{93BAB076-E04C-9A4B-8EA7-BFA359946A10}" type="pres">
      <dgm:prSet presAssocID="{B35FF3CF-2E67-4FE0-B1CC-A04219BB25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B926F6-2B01-614A-B932-43E619FE7AF0}" type="pres">
      <dgm:prSet presAssocID="{79259B93-75E9-47DD-A59D-5A7F159DB2B4}" presName="root" presStyleCnt="0"/>
      <dgm:spPr/>
    </dgm:pt>
    <dgm:pt modelId="{8AC7A340-66B5-2A4C-9DF1-65981FF0C80C}" type="pres">
      <dgm:prSet presAssocID="{79259B93-75E9-47DD-A59D-5A7F159DB2B4}" presName="rootComposite" presStyleCnt="0"/>
      <dgm:spPr/>
    </dgm:pt>
    <dgm:pt modelId="{DC27034E-235E-574D-9353-45AF903754A1}" type="pres">
      <dgm:prSet presAssocID="{79259B93-75E9-47DD-A59D-5A7F159DB2B4}" presName="rootText" presStyleLbl="node1" presStyleIdx="0" presStyleCnt="3"/>
      <dgm:spPr/>
    </dgm:pt>
    <dgm:pt modelId="{EB4946E5-1687-D443-A11F-C8D34A4D8FD6}" type="pres">
      <dgm:prSet presAssocID="{79259B93-75E9-47DD-A59D-5A7F159DB2B4}" presName="rootConnector" presStyleLbl="node1" presStyleIdx="0" presStyleCnt="3"/>
      <dgm:spPr/>
    </dgm:pt>
    <dgm:pt modelId="{A31656AA-60B3-174E-BC9B-1B41E706F24C}" type="pres">
      <dgm:prSet presAssocID="{79259B93-75E9-47DD-A59D-5A7F159DB2B4}" presName="childShape" presStyleCnt="0"/>
      <dgm:spPr/>
    </dgm:pt>
    <dgm:pt modelId="{0D22ECE5-B12D-0145-8102-2D136C51F57F}" type="pres">
      <dgm:prSet presAssocID="{6DE79CDB-FE0C-439F-AEDA-F98FF1476196}" presName="root" presStyleCnt="0"/>
      <dgm:spPr/>
    </dgm:pt>
    <dgm:pt modelId="{2997296A-5F5A-064D-BC29-BA29189793C9}" type="pres">
      <dgm:prSet presAssocID="{6DE79CDB-FE0C-439F-AEDA-F98FF1476196}" presName="rootComposite" presStyleCnt="0"/>
      <dgm:spPr/>
    </dgm:pt>
    <dgm:pt modelId="{EF34D27D-4E5A-5542-ACE5-3851C960453A}" type="pres">
      <dgm:prSet presAssocID="{6DE79CDB-FE0C-439F-AEDA-F98FF1476196}" presName="rootText" presStyleLbl="node1" presStyleIdx="1" presStyleCnt="3"/>
      <dgm:spPr/>
    </dgm:pt>
    <dgm:pt modelId="{1869A5BB-1F08-BE44-B154-2FAEC88D66CC}" type="pres">
      <dgm:prSet presAssocID="{6DE79CDB-FE0C-439F-AEDA-F98FF1476196}" presName="rootConnector" presStyleLbl="node1" presStyleIdx="1" presStyleCnt="3"/>
      <dgm:spPr/>
    </dgm:pt>
    <dgm:pt modelId="{58F7705D-C2E5-6342-83D8-CF1D7B88039C}" type="pres">
      <dgm:prSet presAssocID="{6DE79CDB-FE0C-439F-AEDA-F98FF1476196}" presName="childShape" presStyleCnt="0"/>
      <dgm:spPr/>
    </dgm:pt>
    <dgm:pt modelId="{4C383DCA-3B7E-B042-BAD2-6F42E68BC7FB}" type="pres">
      <dgm:prSet presAssocID="{C5A389D8-E335-408B-932B-6ED4014C2F48}" presName="root" presStyleCnt="0"/>
      <dgm:spPr/>
    </dgm:pt>
    <dgm:pt modelId="{3CED9596-7C85-2641-BE05-B962D2653280}" type="pres">
      <dgm:prSet presAssocID="{C5A389D8-E335-408B-932B-6ED4014C2F48}" presName="rootComposite" presStyleCnt="0"/>
      <dgm:spPr/>
    </dgm:pt>
    <dgm:pt modelId="{5C3A3FFD-0799-0A4C-9F87-D57A6CFFB169}" type="pres">
      <dgm:prSet presAssocID="{C5A389D8-E335-408B-932B-6ED4014C2F48}" presName="rootText" presStyleLbl="node1" presStyleIdx="2" presStyleCnt="3"/>
      <dgm:spPr/>
    </dgm:pt>
    <dgm:pt modelId="{6FE79F19-ED3D-864A-A942-C019EB7EA9F0}" type="pres">
      <dgm:prSet presAssocID="{C5A389D8-E335-408B-932B-6ED4014C2F48}" presName="rootConnector" presStyleLbl="node1" presStyleIdx="2" presStyleCnt="3"/>
      <dgm:spPr/>
    </dgm:pt>
    <dgm:pt modelId="{3909F62F-6AA1-0B4D-9960-7B9ED2248C04}" type="pres">
      <dgm:prSet presAssocID="{C5A389D8-E335-408B-932B-6ED4014C2F48}" presName="childShape" presStyleCnt="0"/>
      <dgm:spPr/>
    </dgm:pt>
  </dgm:ptLst>
  <dgm:cxnLst>
    <dgm:cxn modelId="{E1536629-2307-BA43-BB29-5817021F4AF9}" type="presOf" srcId="{6DE79CDB-FE0C-439F-AEDA-F98FF1476196}" destId="{1869A5BB-1F08-BE44-B154-2FAEC88D66CC}" srcOrd="1" destOrd="0" presId="urn:microsoft.com/office/officeart/2005/8/layout/hierarchy3"/>
    <dgm:cxn modelId="{0F0B9D36-5C7A-BB40-B700-00476EBEDEF3}" type="presOf" srcId="{C5A389D8-E335-408B-932B-6ED4014C2F48}" destId="{6FE79F19-ED3D-864A-A942-C019EB7EA9F0}" srcOrd="1" destOrd="0" presId="urn:microsoft.com/office/officeart/2005/8/layout/hierarchy3"/>
    <dgm:cxn modelId="{793CC44F-B6D0-A042-AD5B-A52F7E2EDB0B}" type="presOf" srcId="{B35FF3CF-2E67-4FE0-B1CC-A04219BB25CD}" destId="{93BAB076-E04C-9A4B-8EA7-BFA359946A10}" srcOrd="0" destOrd="0" presId="urn:microsoft.com/office/officeart/2005/8/layout/hierarchy3"/>
    <dgm:cxn modelId="{3E9C3665-A79E-432C-90DA-1D6BEB724901}" srcId="{B35FF3CF-2E67-4FE0-B1CC-A04219BB25CD}" destId="{79259B93-75E9-47DD-A59D-5A7F159DB2B4}" srcOrd="0" destOrd="0" parTransId="{0D245AC1-9787-45E9-ADFC-8B40AE8F7655}" sibTransId="{5A3B3DC8-83E8-49D0-B5A3-28BAA0C37BB4}"/>
    <dgm:cxn modelId="{316C2078-E6E5-3547-964F-8BAA54512273}" type="presOf" srcId="{79259B93-75E9-47DD-A59D-5A7F159DB2B4}" destId="{DC27034E-235E-574D-9353-45AF903754A1}" srcOrd="0" destOrd="0" presId="urn:microsoft.com/office/officeart/2005/8/layout/hierarchy3"/>
    <dgm:cxn modelId="{3F8F0D8C-3174-E640-B831-A760CEAB2CDE}" type="presOf" srcId="{C5A389D8-E335-408B-932B-6ED4014C2F48}" destId="{5C3A3FFD-0799-0A4C-9F87-D57A6CFFB169}" srcOrd="0" destOrd="0" presId="urn:microsoft.com/office/officeart/2005/8/layout/hierarchy3"/>
    <dgm:cxn modelId="{E3B053C3-5F2F-F848-B0B3-77557AC1778D}" type="presOf" srcId="{6DE79CDB-FE0C-439F-AEDA-F98FF1476196}" destId="{EF34D27D-4E5A-5542-ACE5-3851C960453A}" srcOrd="0" destOrd="0" presId="urn:microsoft.com/office/officeart/2005/8/layout/hierarchy3"/>
    <dgm:cxn modelId="{5E9275F4-2502-C342-90A3-6ACFB036C5E7}" type="presOf" srcId="{79259B93-75E9-47DD-A59D-5A7F159DB2B4}" destId="{EB4946E5-1687-D443-A11F-C8D34A4D8FD6}" srcOrd="1" destOrd="0" presId="urn:microsoft.com/office/officeart/2005/8/layout/hierarchy3"/>
    <dgm:cxn modelId="{95DF06F7-65F6-4457-97F0-C3A1CFCD3072}" srcId="{B35FF3CF-2E67-4FE0-B1CC-A04219BB25CD}" destId="{6DE79CDB-FE0C-439F-AEDA-F98FF1476196}" srcOrd="1" destOrd="0" parTransId="{EF154713-A775-4FCB-B9E6-8DA87E59B723}" sibTransId="{FD5A12ED-495A-46E3-95D2-369E8AAC4459}"/>
    <dgm:cxn modelId="{DF4997FE-F214-4386-9B25-E8E9ACCF6020}" srcId="{B35FF3CF-2E67-4FE0-B1CC-A04219BB25CD}" destId="{C5A389D8-E335-408B-932B-6ED4014C2F48}" srcOrd="2" destOrd="0" parTransId="{8A8ECEB7-1B28-4629-82C0-7FD6017D4A3D}" sibTransId="{BA56DCCF-AA2E-4641-A853-1EB12857E398}"/>
    <dgm:cxn modelId="{0FAA9290-F4DA-0546-8BD8-1B76F963335A}" type="presParOf" srcId="{93BAB076-E04C-9A4B-8EA7-BFA359946A10}" destId="{15B926F6-2B01-614A-B932-43E619FE7AF0}" srcOrd="0" destOrd="0" presId="urn:microsoft.com/office/officeart/2005/8/layout/hierarchy3"/>
    <dgm:cxn modelId="{7112BFCF-185C-7C42-909A-39373EB49DF3}" type="presParOf" srcId="{15B926F6-2B01-614A-B932-43E619FE7AF0}" destId="{8AC7A340-66B5-2A4C-9DF1-65981FF0C80C}" srcOrd="0" destOrd="0" presId="urn:microsoft.com/office/officeart/2005/8/layout/hierarchy3"/>
    <dgm:cxn modelId="{BE0EE5A1-FF0A-9040-AE24-183E8339E9AA}" type="presParOf" srcId="{8AC7A340-66B5-2A4C-9DF1-65981FF0C80C}" destId="{DC27034E-235E-574D-9353-45AF903754A1}" srcOrd="0" destOrd="0" presId="urn:microsoft.com/office/officeart/2005/8/layout/hierarchy3"/>
    <dgm:cxn modelId="{9DC7E700-E961-BB47-B5C7-328BC3200C16}" type="presParOf" srcId="{8AC7A340-66B5-2A4C-9DF1-65981FF0C80C}" destId="{EB4946E5-1687-D443-A11F-C8D34A4D8FD6}" srcOrd="1" destOrd="0" presId="urn:microsoft.com/office/officeart/2005/8/layout/hierarchy3"/>
    <dgm:cxn modelId="{8A9CD553-35E5-2D49-8F4E-F78CECA00260}" type="presParOf" srcId="{15B926F6-2B01-614A-B932-43E619FE7AF0}" destId="{A31656AA-60B3-174E-BC9B-1B41E706F24C}" srcOrd="1" destOrd="0" presId="urn:microsoft.com/office/officeart/2005/8/layout/hierarchy3"/>
    <dgm:cxn modelId="{30DA6B78-DA23-3949-ABA0-E08301EFA876}" type="presParOf" srcId="{93BAB076-E04C-9A4B-8EA7-BFA359946A10}" destId="{0D22ECE5-B12D-0145-8102-2D136C51F57F}" srcOrd="1" destOrd="0" presId="urn:microsoft.com/office/officeart/2005/8/layout/hierarchy3"/>
    <dgm:cxn modelId="{9D3126DC-A3BF-6243-ADB1-1027082F2837}" type="presParOf" srcId="{0D22ECE5-B12D-0145-8102-2D136C51F57F}" destId="{2997296A-5F5A-064D-BC29-BA29189793C9}" srcOrd="0" destOrd="0" presId="urn:microsoft.com/office/officeart/2005/8/layout/hierarchy3"/>
    <dgm:cxn modelId="{20EBC91A-E8DB-194B-9821-D1155D33EA8C}" type="presParOf" srcId="{2997296A-5F5A-064D-BC29-BA29189793C9}" destId="{EF34D27D-4E5A-5542-ACE5-3851C960453A}" srcOrd="0" destOrd="0" presId="urn:microsoft.com/office/officeart/2005/8/layout/hierarchy3"/>
    <dgm:cxn modelId="{DED44106-5C0D-C940-9B02-F2EA8207525D}" type="presParOf" srcId="{2997296A-5F5A-064D-BC29-BA29189793C9}" destId="{1869A5BB-1F08-BE44-B154-2FAEC88D66CC}" srcOrd="1" destOrd="0" presId="urn:microsoft.com/office/officeart/2005/8/layout/hierarchy3"/>
    <dgm:cxn modelId="{24A3E902-FB65-534A-AAEC-9ACD2ACD1F2A}" type="presParOf" srcId="{0D22ECE5-B12D-0145-8102-2D136C51F57F}" destId="{58F7705D-C2E5-6342-83D8-CF1D7B88039C}" srcOrd="1" destOrd="0" presId="urn:microsoft.com/office/officeart/2005/8/layout/hierarchy3"/>
    <dgm:cxn modelId="{DB7C9A7D-8A57-0D41-B875-44C3866EC890}" type="presParOf" srcId="{93BAB076-E04C-9A4B-8EA7-BFA359946A10}" destId="{4C383DCA-3B7E-B042-BAD2-6F42E68BC7FB}" srcOrd="2" destOrd="0" presId="urn:microsoft.com/office/officeart/2005/8/layout/hierarchy3"/>
    <dgm:cxn modelId="{EA7FA52D-747F-AB4E-931F-392504F39321}" type="presParOf" srcId="{4C383DCA-3B7E-B042-BAD2-6F42E68BC7FB}" destId="{3CED9596-7C85-2641-BE05-B962D2653280}" srcOrd="0" destOrd="0" presId="urn:microsoft.com/office/officeart/2005/8/layout/hierarchy3"/>
    <dgm:cxn modelId="{A94E0BCD-FB21-114B-9764-B08AC420C976}" type="presParOf" srcId="{3CED9596-7C85-2641-BE05-B962D2653280}" destId="{5C3A3FFD-0799-0A4C-9F87-D57A6CFFB169}" srcOrd="0" destOrd="0" presId="urn:microsoft.com/office/officeart/2005/8/layout/hierarchy3"/>
    <dgm:cxn modelId="{2768A54D-0EE4-2841-A92E-D1DE2A06B0B0}" type="presParOf" srcId="{3CED9596-7C85-2641-BE05-B962D2653280}" destId="{6FE79F19-ED3D-864A-A942-C019EB7EA9F0}" srcOrd="1" destOrd="0" presId="urn:microsoft.com/office/officeart/2005/8/layout/hierarchy3"/>
    <dgm:cxn modelId="{A531F912-16ED-6C43-95EE-F93F2D549A02}" type="presParOf" srcId="{4C383DCA-3B7E-B042-BAD2-6F42E68BC7FB}" destId="{3909F62F-6AA1-0B4D-9960-7B9ED2248C0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1AC1E8-1C6A-4FF2-B6A1-0157CA30241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7BB3A-15FE-4D6E-9868-E21998593B52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Access: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Measure of the availability of services (Physical)</a:t>
          </a:r>
        </a:p>
      </dgm:t>
    </dgm:pt>
    <dgm:pt modelId="{30648636-8047-4C8D-B60D-368C4B640A46}" type="parTrans" cxnId="{BA83A213-0D39-45B9-B84E-2F6E1B4D5314}">
      <dgm:prSet/>
      <dgm:spPr/>
      <dgm:t>
        <a:bodyPr/>
        <a:lstStyle/>
        <a:p>
          <a:endParaRPr lang="en-US"/>
        </a:p>
      </dgm:t>
    </dgm:pt>
    <dgm:pt modelId="{05F52385-FF5A-4073-88FA-23B2B044C615}" type="sibTrans" cxnId="{BA83A213-0D39-45B9-B84E-2F6E1B4D5314}">
      <dgm:prSet/>
      <dgm:spPr/>
      <dgm:t>
        <a:bodyPr/>
        <a:lstStyle/>
        <a:p>
          <a:endParaRPr lang="en-US"/>
        </a:p>
      </dgm:t>
    </dgm:pt>
    <dgm:pt modelId="{328F3AF5-9229-4AD0-9E29-B1BC72DAB32B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Safety: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measure of how the services are delivered </a:t>
          </a: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(Behavior)</a:t>
          </a:r>
        </a:p>
      </dgm:t>
    </dgm:pt>
    <dgm:pt modelId="{DDDEE853-D433-489C-8B5E-3FD0D07F24F5}" type="parTrans" cxnId="{DCD62355-DFE2-4593-A210-2032A452E9B3}">
      <dgm:prSet/>
      <dgm:spPr/>
      <dgm:t>
        <a:bodyPr/>
        <a:lstStyle/>
        <a:p>
          <a:endParaRPr lang="en-US"/>
        </a:p>
      </dgm:t>
    </dgm:pt>
    <dgm:pt modelId="{58787F96-0E24-4D43-8573-6AB932EC60AE}" type="sibTrans" cxnId="{DCD62355-DFE2-4593-A210-2032A452E9B3}">
      <dgm:prSet/>
      <dgm:spPr/>
      <dgm:t>
        <a:bodyPr/>
        <a:lstStyle/>
        <a:p>
          <a:endParaRPr lang="en-US"/>
        </a:p>
      </dgm:t>
    </dgm:pt>
    <dgm:pt modelId="{B98607D7-7A74-439A-9918-03920BA63FD7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Quality: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measure of whether the services met the expectation </a:t>
          </a: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(Outcome)</a:t>
          </a:r>
        </a:p>
      </dgm:t>
    </dgm:pt>
    <dgm:pt modelId="{F35CA6A7-C4A1-4F8E-ABE4-0EF1915F8978}" type="parTrans" cxnId="{EE4760D6-F81E-4E45-A181-5ACCA9ADCBF4}">
      <dgm:prSet/>
      <dgm:spPr/>
      <dgm:t>
        <a:bodyPr/>
        <a:lstStyle/>
        <a:p>
          <a:endParaRPr lang="en-US"/>
        </a:p>
      </dgm:t>
    </dgm:pt>
    <dgm:pt modelId="{2131123B-7A2B-4FC5-84C1-CC967FE98829}" type="sibTrans" cxnId="{EE4760D6-F81E-4E45-A181-5ACCA9ADCBF4}">
      <dgm:prSet/>
      <dgm:spPr/>
      <dgm:t>
        <a:bodyPr/>
        <a:lstStyle/>
        <a:p>
          <a:endParaRPr lang="en-US"/>
        </a:p>
      </dgm:t>
    </dgm:pt>
    <dgm:pt modelId="{1A370C57-C7C5-0841-A697-B7A5161FA7CB}" type="pres">
      <dgm:prSet presAssocID="{321AC1E8-1C6A-4FF2-B6A1-0157CA3024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FD4F32-8379-A74A-AAB1-4EAE468A0427}" type="pres">
      <dgm:prSet presAssocID="{5737BB3A-15FE-4D6E-9868-E21998593B52}" presName="hierRoot1" presStyleCnt="0"/>
      <dgm:spPr/>
    </dgm:pt>
    <dgm:pt modelId="{EBEAA596-4EFD-7742-A7B1-5956E2AF4A52}" type="pres">
      <dgm:prSet presAssocID="{5737BB3A-15FE-4D6E-9868-E21998593B52}" presName="composite" presStyleCnt="0"/>
      <dgm:spPr/>
    </dgm:pt>
    <dgm:pt modelId="{BDF58018-81C5-3F41-9F38-5E4DCEABEF6A}" type="pres">
      <dgm:prSet presAssocID="{5737BB3A-15FE-4D6E-9868-E21998593B52}" presName="background" presStyleLbl="node0" presStyleIdx="0" presStyleCnt="3"/>
      <dgm:spPr/>
    </dgm:pt>
    <dgm:pt modelId="{569314C3-E2DF-AF41-B826-18505176000F}" type="pres">
      <dgm:prSet presAssocID="{5737BB3A-15FE-4D6E-9868-E21998593B52}" presName="text" presStyleLbl="fgAcc0" presStyleIdx="0" presStyleCnt="3">
        <dgm:presLayoutVars>
          <dgm:chPref val="3"/>
        </dgm:presLayoutVars>
      </dgm:prSet>
      <dgm:spPr/>
    </dgm:pt>
    <dgm:pt modelId="{0B74BC12-32ED-474B-8925-E665947C4818}" type="pres">
      <dgm:prSet presAssocID="{5737BB3A-15FE-4D6E-9868-E21998593B52}" presName="hierChild2" presStyleCnt="0"/>
      <dgm:spPr/>
    </dgm:pt>
    <dgm:pt modelId="{8AED26C1-5680-2248-B212-C32E1791DD8B}" type="pres">
      <dgm:prSet presAssocID="{328F3AF5-9229-4AD0-9E29-B1BC72DAB32B}" presName="hierRoot1" presStyleCnt="0"/>
      <dgm:spPr/>
    </dgm:pt>
    <dgm:pt modelId="{39DEA26F-72AF-3846-8F95-338BB5FDBEF7}" type="pres">
      <dgm:prSet presAssocID="{328F3AF5-9229-4AD0-9E29-B1BC72DAB32B}" presName="composite" presStyleCnt="0"/>
      <dgm:spPr/>
    </dgm:pt>
    <dgm:pt modelId="{876BABE9-CD79-4E4B-A34E-B9717B50A150}" type="pres">
      <dgm:prSet presAssocID="{328F3AF5-9229-4AD0-9E29-B1BC72DAB32B}" presName="background" presStyleLbl="node0" presStyleIdx="1" presStyleCnt="3"/>
      <dgm:spPr/>
    </dgm:pt>
    <dgm:pt modelId="{AA7DBC1A-508D-B444-823C-7C073F80E25E}" type="pres">
      <dgm:prSet presAssocID="{328F3AF5-9229-4AD0-9E29-B1BC72DAB32B}" presName="text" presStyleLbl="fgAcc0" presStyleIdx="1" presStyleCnt="3">
        <dgm:presLayoutVars>
          <dgm:chPref val="3"/>
        </dgm:presLayoutVars>
      </dgm:prSet>
      <dgm:spPr/>
    </dgm:pt>
    <dgm:pt modelId="{A69DBC8F-B0F5-6A48-92B8-D743C93FBDEA}" type="pres">
      <dgm:prSet presAssocID="{328F3AF5-9229-4AD0-9E29-B1BC72DAB32B}" presName="hierChild2" presStyleCnt="0"/>
      <dgm:spPr/>
    </dgm:pt>
    <dgm:pt modelId="{F69CC2EE-842B-AA41-90DC-8BC0818AD5FD}" type="pres">
      <dgm:prSet presAssocID="{B98607D7-7A74-439A-9918-03920BA63FD7}" presName="hierRoot1" presStyleCnt="0"/>
      <dgm:spPr/>
    </dgm:pt>
    <dgm:pt modelId="{01191D21-B6A0-F640-AB40-A40EB60851E1}" type="pres">
      <dgm:prSet presAssocID="{B98607D7-7A74-439A-9918-03920BA63FD7}" presName="composite" presStyleCnt="0"/>
      <dgm:spPr/>
    </dgm:pt>
    <dgm:pt modelId="{824631EA-BFA4-0C47-8CCB-F1E31CBFF533}" type="pres">
      <dgm:prSet presAssocID="{B98607D7-7A74-439A-9918-03920BA63FD7}" presName="background" presStyleLbl="node0" presStyleIdx="2" presStyleCnt="3"/>
      <dgm:spPr/>
    </dgm:pt>
    <dgm:pt modelId="{3C57CC6F-9478-CC4A-8AB6-04AD8E3F913C}" type="pres">
      <dgm:prSet presAssocID="{B98607D7-7A74-439A-9918-03920BA63FD7}" presName="text" presStyleLbl="fgAcc0" presStyleIdx="2" presStyleCnt="3">
        <dgm:presLayoutVars>
          <dgm:chPref val="3"/>
        </dgm:presLayoutVars>
      </dgm:prSet>
      <dgm:spPr/>
    </dgm:pt>
    <dgm:pt modelId="{A64FC1F3-7F79-0A4E-A8D4-AE5A668C4362}" type="pres">
      <dgm:prSet presAssocID="{B98607D7-7A74-439A-9918-03920BA63FD7}" presName="hierChild2" presStyleCnt="0"/>
      <dgm:spPr/>
    </dgm:pt>
  </dgm:ptLst>
  <dgm:cxnLst>
    <dgm:cxn modelId="{8233F00D-B61F-4C49-8FC2-F18F0745BC9F}" type="presOf" srcId="{B98607D7-7A74-439A-9918-03920BA63FD7}" destId="{3C57CC6F-9478-CC4A-8AB6-04AD8E3F913C}" srcOrd="0" destOrd="0" presId="urn:microsoft.com/office/officeart/2005/8/layout/hierarchy1"/>
    <dgm:cxn modelId="{BA83A213-0D39-45B9-B84E-2F6E1B4D5314}" srcId="{321AC1E8-1C6A-4FF2-B6A1-0157CA30241E}" destId="{5737BB3A-15FE-4D6E-9868-E21998593B52}" srcOrd="0" destOrd="0" parTransId="{30648636-8047-4C8D-B60D-368C4B640A46}" sibTransId="{05F52385-FF5A-4073-88FA-23B2B044C615}"/>
    <dgm:cxn modelId="{DCD62355-DFE2-4593-A210-2032A452E9B3}" srcId="{321AC1E8-1C6A-4FF2-B6A1-0157CA30241E}" destId="{328F3AF5-9229-4AD0-9E29-B1BC72DAB32B}" srcOrd="1" destOrd="0" parTransId="{DDDEE853-D433-489C-8B5E-3FD0D07F24F5}" sibTransId="{58787F96-0E24-4D43-8573-6AB932EC60AE}"/>
    <dgm:cxn modelId="{FA1858D6-248F-D047-8DB3-B5246B702010}" type="presOf" srcId="{321AC1E8-1C6A-4FF2-B6A1-0157CA30241E}" destId="{1A370C57-C7C5-0841-A697-B7A5161FA7CB}" srcOrd="0" destOrd="0" presId="urn:microsoft.com/office/officeart/2005/8/layout/hierarchy1"/>
    <dgm:cxn modelId="{EE4760D6-F81E-4E45-A181-5ACCA9ADCBF4}" srcId="{321AC1E8-1C6A-4FF2-B6A1-0157CA30241E}" destId="{B98607D7-7A74-439A-9918-03920BA63FD7}" srcOrd="2" destOrd="0" parTransId="{F35CA6A7-C4A1-4F8E-ABE4-0EF1915F8978}" sibTransId="{2131123B-7A2B-4FC5-84C1-CC967FE98829}"/>
    <dgm:cxn modelId="{4FB6A9FA-E5FD-3B4A-88F6-CE810944DCCA}" type="presOf" srcId="{5737BB3A-15FE-4D6E-9868-E21998593B52}" destId="{569314C3-E2DF-AF41-B826-18505176000F}" srcOrd="0" destOrd="0" presId="urn:microsoft.com/office/officeart/2005/8/layout/hierarchy1"/>
    <dgm:cxn modelId="{AFA6E0FB-AF8E-714F-A408-BEE3878D7248}" type="presOf" srcId="{328F3AF5-9229-4AD0-9E29-B1BC72DAB32B}" destId="{AA7DBC1A-508D-B444-823C-7C073F80E25E}" srcOrd="0" destOrd="0" presId="urn:microsoft.com/office/officeart/2005/8/layout/hierarchy1"/>
    <dgm:cxn modelId="{7E3807E8-4362-CB46-A08D-258577BFE5F5}" type="presParOf" srcId="{1A370C57-C7C5-0841-A697-B7A5161FA7CB}" destId="{33FD4F32-8379-A74A-AAB1-4EAE468A0427}" srcOrd="0" destOrd="0" presId="urn:microsoft.com/office/officeart/2005/8/layout/hierarchy1"/>
    <dgm:cxn modelId="{6BDE76A8-0AD5-854C-93DC-3B7C59DB6598}" type="presParOf" srcId="{33FD4F32-8379-A74A-AAB1-4EAE468A0427}" destId="{EBEAA596-4EFD-7742-A7B1-5956E2AF4A52}" srcOrd="0" destOrd="0" presId="urn:microsoft.com/office/officeart/2005/8/layout/hierarchy1"/>
    <dgm:cxn modelId="{F09A3694-06C7-7341-A830-AD381DC8C9E1}" type="presParOf" srcId="{EBEAA596-4EFD-7742-A7B1-5956E2AF4A52}" destId="{BDF58018-81C5-3F41-9F38-5E4DCEABEF6A}" srcOrd="0" destOrd="0" presId="urn:microsoft.com/office/officeart/2005/8/layout/hierarchy1"/>
    <dgm:cxn modelId="{2AA2E395-07AD-6D40-A803-A1A8D4CE0A2E}" type="presParOf" srcId="{EBEAA596-4EFD-7742-A7B1-5956E2AF4A52}" destId="{569314C3-E2DF-AF41-B826-18505176000F}" srcOrd="1" destOrd="0" presId="urn:microsoft.com/office/officeart/2005/8/layout/hierarchy1"/>
    <dgm:cxn modelId="{29191283-2CA1-C747-A294-C781CE86EBAC}" type="presParOf" srcId="{33FD4F32-8379-A74A-AAB1-4EAE468A0427}" destId="{0B74BC12-32ED-474B-8925-E665947C4818}" srcOrd="1" destOrd="0" presId="urn:microsoft.com/office/officeart/2005/8/layout/hierarchy1"/>
    <dgm:cxn modelId="{AB633177-68B3-B64C-85BB-CF78FB134DC8}" type="presParOf" srcId="{1A370C57-C7C5-0841-A697-B7A5161FA7CB}" destId="{8AED26C1-5680-2248-B212-C32E1791DD8B}" srcOrd="1" destOrd="0" presId="urn:microsoft.com/office/officeart/2005/8/layout/hierarchy1"/>
    <dgm:cxn modelId="{E5B77D03-158B-7445-BA5B-811F75C1F2B5}" type="presParOf" srcId="{8AED26C1-5680-2248-B212-C32E1791DD8B}" destId="{39DEA26F-72AF-3846-8F95-338BB5FDBEF7}" srcOrd="0" destOrd="0" presId="urn:microsoft.com/office/officeart/2005/8/layout/hierarchy1"/>
    <dgm:cxn modelId="{3AAFD4CE-005C-5446-852F-5A069FC68367}" type="presParOf" srcId="{39DEA26F-72AF-3846-8F95-338BB5FDBEF7}" destId="{876BABE9-CD79-4E4B-A34E-B9717B50A150}" srcOrd="0" destOrd="0" presId="urn:microsoft.com/office/officeart/2005/8/layout/hierarchy1"/>
    <dgm:cxn modelId="{C20B20B7-7D63-7F43-B978-FA94A8E16E33}" type="presParOf" srcId="{39DEA26F-72AF-3846-8F95-338BB5FDBEF7}" destId="{AA7DBC1A-508D-B444-823C-7C073F80E25E}" srcOrd="1" destOrd="0" presId="urn:microsoft.com/office/officeart/2005/8/layout/hierarchy1"/>
    <dgm:cxn modelId="{176FDEA7-74AB-A946-A0B3-19C1E75AFA37}" type="presParOf" srcId="{8AED26C1-5680-2248-B212-C32E1791DD8B}" destId="{A69DBC8F-B0F5-6A48-92B8-D743C93FBDEA}" srcOrd="1" destOrd="0" presId="urn:microsoft.com/office/officeart/2005/8/layout/hierarchy1"/>
    <dgm:cxn modelId="{A6AE0756-D168-7D4F-8B6A-D90284A0B861}" type="presParOf" srcId="{1A370C57-C7C5-0841-A697-B7A5161FA7CB}" destId="{F69CC2EE-842B-AA41-90DC-8BC0818AD5FD}" srcOrd="2" destOrd="0" presId="urn:microsoft.com/office/officeart/2005/8/layout/hierarchy1"/>
    <dgm:cxn modelId="{99370308-30C2-3B4B-A64E-1B781F7D1C68}" type="presParOf" srcId="{F69CC2EE-842B-AA41-90DC-8BC0818AD5FD}" destId="{01191D21-B6A0-F640-AB40-A40EB60851E1}" srcOrd="0" destOrd="0" presId="urn:microsoft.com/office/officeart/2005/8/layout/hierarchy1"/>
    <dgm:cxn modelId="{A96A7922-EBED-F840-84DD-D1A10EE221E4}" type="presParOf" srcId="{01191D21-B6A0-F640-AB40-A40EB60851E1}" destId="{824631EA-BFA4-0C47-8CCB-F1E31CBFF533}" srcOrd="0" destOrd="0" presId="urn:microsoft.com/office/officeart/2005/8/layout/hierarchy1"/>
    <dgm:cxn modelId="{E687F318-7238-DD42-A5D5-531DCE73662E}" type="presParOf" srcId="{01191D21-B6A0-F640-AB40-A40EB60851E1}" destId="{3C57CC6F-9478-CC4A-8AB6-04AD8E3F913C}" srcOrd="1" destOrd="0" presId="urn:microsoft.com/office/officeart/2005/8/layout/hierarchy1"/>
    <dgm:cxn modelId="{0BBBBA4A-DA85-314B-A869-E8538D1A07C6}" type="presParOf" srcId="{F69CC2EE-842B-AA41-90DC-8BC0818AD5FD}" destId="{A64FC1F3-7F79-0A4E-A8D4-AE5A668C43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545A4F-BD4F-4B8E-A16D-7CDC999C1BC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5792DB-8595-4370-832B-EF37FA465F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Geographic accessibility</a:t>
          </a:r>
        </a:p>
      </dgm:t>
    </dgm:pt>
    <dgm:pt modelId="{1CB6B3DE-BF68-49E1-9FDB-E9F870E7B7BF}" type="parTrans" cxnId="{44C54172-C328-475C-A91E-09032B28FC92}">
      <dgm:prSet/>
      <dgm:spPr/>
      <dgm:t>
        <a:bodyPr/>
        <a:lstStyle/>
        <a:p>
          <a:endParaRPr lang="en-US"/>
        </a:p>
      </dgm:t>
    </dgm:pt>
    <dgm:pt modelId="{A1D2B550-16AA-429C-BCD8-A8EFE57F4B18}" type="sibTrans" cxnId="{44C54172-C328-475C-A91E-09032B28FC92}">
      <dgm:prSet/>
      <dgm:spPr/>
      <dgm:t>
        <a:bodyPr/>
        <a:lstStyle/>
        <a:p>
          <a:endParaRPr lang="en-US"/>
        </a:p>
      </dgm:t>
    </dgm:pt>
    <dgm:pt modelId="{FD66E1DC-3837-42FA-A846-ED6762E118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Availability </a:t>
          </a:r>
        </a:p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of services</a:t>
          </a:r>
        </a:p>
      </dgm:t>
    </dgm:pt>
    <dgm:pt modelId="{AA11686D-24E0-4064-A1D2-7878F14DFAE5}" type="parTrans" cxnId="{AFF4CB58-8CFB-4AC1-8AD5-4CE9DB889819}">
      <dgm:prSet/>
      <dgm:spPr/>
      <dgm:t>
        <a:bodyPr/>
        <a:lstStyle/>
        <a:p>
          <a:endParaRPr lang="en-US"/>
        </a:p>
      </dgm:t>
    </dgm:pt>
    <dgm:pt modelId="{8186E619-408D-42CA-9E37-F601A0F173CB}" type="sibTrans" cxnId="{AFF4CB58-8CFB-4AC1-8AD5-4CE9DB889819}">
      <dgm:prSet/>
      <dgm:spPr/>
      <dgm:t>
        <a:bodyPr/>
        <a:lstStyle/>
        <a:p>
          <a:endParaRPr lang="en-US"/>
        </a:p>
      </dgm:t>
    </dgm:pt>
    <dgm:pt modelId="{FF67474E-5FFA-432D-97E4-D74904BCDD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Financial accessibility</a:t>
          </a:r>
        </a:p>
      </dgm:t>
    </dgm:pt>
    <dgm:pt modelId="{38C9E41C-98FF-4B7C-AED4-1D3D54803FE0}" type="parTrans" cxnId="{CA9D3B3D-8C29-4BB5-A55C-2B6F4B5C0412}">
      <dgm:prSet/>
      <dgm:spPr/>
      <dgm:t>
        <a:bodyPr/>
        <a:lstStyle/>
        <a:p>
          <a:endParaRPr lang="en-US"/>
        </a:p>
      </dgm:t>
    </dgm:pt>
    <dgm:pt modelId="{D2E15FFE-037A-4DC3-9C7A-EA7A948C3522}" type="sibTrans" cxnId="{CA9D3B3D-8C29-4BB5-A55C-2B6F4B5C0412}">
      <dgm:prSet/>
      <dgm:spPr/>
      <dgm:t>
        <a:bodyPr/>
        <a:lstStyle/>
        <a:p>
          <a:endParaRPr lang="en-US"/>
        </a:p>
      </dgm:t>
    </dgm:pt>
    <dgm:pt modelId="{6A062FB7-AEB8-4337-9473-9DB8FE6C69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Acceptability</a:t>
          </a:r>
        </a:p>
      </dgm:t>
    </dgm:pt>
    <dgm:pt modelId="{0E16978A-56C5-46A6-B9A8-E335DC9270B5}" type="parTrans" cxnId="{BB707EFC-EF99-4816-A4FB-5E1C1CD312F5}">
      <dgm:prSet/>
      <dgm:spPr/>
      <dgm:t>
        <a:bodyPr/>
        <a:lstStyle/>
        <a:p>
          <a:endParaRPr lang="en-US"/>
        </a:p>
      </dgm:t>
    </dgm:pt>
    <dgm:pt modelId="{B9721A4E-2841-46BF-86D5-BF9CE616BFEC}" type="sibTrans" cxnId="{BB707EFC-EF99-4816-A4FB-5E1C1CD312F5}">
      <dgm:prSet/>
      <dgm:spPr/>
      <dgm:t>
        <a:bodyPr/>
        <a:lstStyle/>
        <a:p>
          <a:endParaRPr lang="en-US"/>
        </a:p>
      </dgm:t>
    </dgm:pt>
    <dgm:pt modelId="{33A68A85-2F3F-4431-91A1-E20410ED6610}" type="pres">
      <dgm:prSet presAssocID="{C3545A4F-BD4F-4B8E-A16D-7CDC999C1BCD}" presName="root" presStyleCnt="0">
        <dgm:presLayoutVars>
          <dgm:dir/>
          <dgm:resizeHandles val="exact"/>
        </dgm:presLayoutVars>
      </dgm:prSet>
      <dgm:spPr/>
    </dgm:pt>
    <dgm:pt modelId="{2A54F522-3DBF-484E-AD88-B0069AEF8C82}" type="pres">
      <dgm:prSet presAssocID="{005792DB-8595-4370-832B-EF37FA465F7C}" presName="compNode" presStyleCnt="0"/>
      <dgm:spPr/>
    </dgm:pt>
    <dgm:pt modelId="{44F2FEE2-C6CB-4CAC-BA0C-E1BBAE997692}" type="pres">
      <dgm:prSet presAssocID="{005792DB-8595-4370-832B-EF37FA465F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CE92CA5-1219-400C-AED6-FF189AE7080A}" type="pres">
      <dgm:prSet presAssocID="{005792DB-8595-4370-832B-EF37FA465F7C}" presName="spaceRect" presStyleCnt="0"/>
      <dgm:spPr/>
    </dgm:pt>
    <dgm:pt modelId="{9E63A69A-4631-4FDE-8960-000991141E06}" type="pres">
      <dgm:prSet presAssocID="{005792DB-8595-4370-832B-EF37FA465F7C}" presName="textRect" presStyleLbl="revTx" presStyleIdx="0" presStyleCnt="4">
        <dgm:presLayoutVars>
          <dgm:chMax val="1"/>
          <dgm:chPref val="1"/>
        </dgm:presLayoutVars>
      </dgm:prSet>
      <dgm:spPr/>
    </dgm:pt>
    <dgm:pt modelId="{C0C30E05-87CA-476F-B0AD-EADF00E571CC}" type="pres">
      <dgm:prSet presAssocID="{A1D2B550-16AA-429C-BCD8-A8EFE57F4B18}" presName="sibTrans" presStyleCnt="0"/>
      <dgm:spPr/>
    </dgm:pt>
    <dgm:pt modelId="{E8C131D9-F54B-4DA7-963D-398F7E143AE2}" type="pres">
      <dgm:prSet presAssocID="{FD66E1DC-3837-42FA-A846-ED6762E118C4}" presName="compNode" presStyleCnt="0"/>
      <dgm:spPr/>
    </dgm:pt>
    <dgm:pt modelId="{D98BAEA6-0B67-4326-8324-4916D4C45595}" type="pres">
      <dgm:prSet presAssocID="{FD66E1DC-3837-42FA-A846-ED6762E118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 Finished"/>
        </a:ext>
      </dgm:extLst>
    </dgm:pt>
    <dgm:pt modelId="{7325D122-78B1-4267-8001-F07F3ED03206}" type="pres">
      <dgm:prSet presAssocID="{FD66E1DC-3837-42FA-A846-ED6762E118C4}" presName="spaceRect" presStyleCnt="0"/>
      <dgm:spPr/>
    </dgm:pt>
    <dgm:pt modelId="{7D800AF9-D01F-45BF-9DFB-308E6C33DC26}" type="pres">
      <dgm:prSet presAssocID="{FD66E1DC-3837-42FA-A846-ED6762E118C4}" presName="textRect" presStyleLbl="revTx" presStyleIdx="1" presStyleCnt="4">
        <dgm:presLayoutVars>
          <dgm:chMax val="1"/>
          <dgm:chPref val="1"/>
        </dgm:presLayoutVars>
      </dgm:prSet>
      <dgm:spPr/>
    </dgm:pt>
    <dgm:pt modelId="{C0A86749-E132-4A7A-BD14-287ADC12CFB1}" type="pres">
      <dgm:prSet presAssocID="{8186E619-408D-42CA-9E37-F601A0F173CB}" presName="sibTrans" presStyleCnt="0"/>
      <dgm:spPr/>
    </dgm:pt>
    <dgm:pt modelId="{E5263503-7F25-40BC-B9BB-73C4FCE94DF6}" type="pres">
      <dgm:prSet presAssocID="{FF67474E-5FFA-432D-97E4-D74904BCDD92}" presName="compNode" presStyleCnt="0"/>
      <dgm:spPr/>
    </dgm:pt>
    <dgm:pt modelId="{BF879F1B-5495-4628-95DE-74694A830CCE}" type="pres">
      <dgm:prSet presAssocID="{FF67474E-5FFA-432D-97E4-D74904BCDD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94623F1-C637-4C37-A0F6-B2ED3C971A06}" type="pres">
      <dgm:prSet presAssocID="{FF67474E-5FFA-432D-97E4-D74904BCDD92}" presName="spaceRect" presStyleCnt="0"/>
      <dgm:spPr/>
    </dgm:pt>
    <dgm:pt modelId="{D1489139-B75F-4E6A-90FF-40FA14E3D7A4}" type="pres">
      <dgm:prSet presAssocID="{FF67474E-5FFA-432D-97E4-D74904BCDD92}" presName="textRect" presStyleLbl="revTx" presStyleIdx="2" presStyleCnt="4">
        <dgm:presLayoutVars>
          <dgm:chMax val="1"/>
          <dgm:chPref val="1"/>
        </dgm:presLayoutVars>
      </dgm:prSet>
      <dgm:spPr/>
    </dgm:pt>
    <dgm:pt modelId="{16DDF366-7843-44AB-8E01-CCA08AAB6E0E}" type="pres">
      <dgm:prSet presAssocID="{D2E15FFE-037A-4DC3-9C7A-EA7A948C3522}" presName="sibTrans" presStyleCnt="0"/>
      <dgm:spPr/>
    </dgm:pt>
    <dgm:pt modelId="{48AB412C-3B75-48BE-9AFA-FBF451FFE59C}" type="pres">
      <dgm:prSet presAssocID="{6A062FB7-AEB8-4337-9473-9DB8FE6C6998}" presName="compNode" presStyleCnt="0"/>
      <dgm:spPr/>
    </dgm:pt>
    <dgm:pt modelId="{037B4540-912B-4801-8957-709928C068EB}" type="pres">
      <dgm:prSet presAssocID="{6A062FB7-AEB8-4337-9473-9DB8FE6C699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849857DB-11B5-42EF-8C39-E70731A27049}" type="pres">
      <dgm:prSet presAssocID="{6A062FB7-AEB8-4337-9473-9DB8FE6C6998}" presName="spaceRect" presStyleCnt="0"/>
      <dgm:spPr/>
    </dgm:pt>
    <dgm:pt modelId="{6DDEA262-7895-4A58-A76C-76922BCD5AAD}" type="pres">
      <dgm:prSet presAssocID="{6A062FB7-AEB8-4337-9473-9DB8FE6C699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B5E0212-68B3-064F-BEF4-6C2B4D482CC7}" type="presOf" srcId="{C3545A4F-BD4F-4B8E-A16D-7CDC999C1BCD}" destId="{33A68A85-2F3F-4431-91A1-E20410ED6610}" srcOrd="0" destOrd="0" presId="urn:microsoft.com/office/officeart/2018/2/layout/IconLabelList"/>
    <dgm:cxn modelId="{CA9D3B3D-8C29-4BB5-A55C-2B6F4B5C0412}" srcId="{C3545A4F-BD4F-4B8E-A16D-7CDC999C1BCD}" destId="{FF67474E-5FFA-432D-97E4-D74904BCDD92}" srcOrd="2" destOrd="0" parTransId="{38C9E41C-98FF-4B7C-AED4-1D3D54803FE0}" sibTransId="{D2E15FFE-037A-4DC3-9C7A-EA7A948C3522}"/>
    <dgm:cxn modelId="{E1386047-4EB7-854C-A12D-B4C2BFA3E6C5}" type="presOf" srcId="{005792DB-8595-4370-832B-EF37FA465F7C}" destId="{9E63A69A-4631-4FDE-8960-000991141E06}" srcOrd="0" destOrd="0" presId="urn:microsoft.com/office/officeart/2018/2/layout/IconLabelList"/>
    <dgm:cxn modelId="{AFF4CB58-8CFB-4AC1-8AD5-4CE9DB889819}" srcId="{C3545A4F-BD4F-4B8E-A16D-7CDC999C1BCD}" destId="{FD66E1DC-3837-42FA-A846-ED6762E118C4}" srcOrd="1" destOrd="0" parTransId="{AA11686D-24E0-4064-A1D2-7878F14DFAE5}" sibTransId="{8186E619-408D-42CA-9E37-F601A0F173CB}"/>
    <dgm:cxn modelId="{44C54172-C328-475C-A91E-09032B28FC92}" srcId="{C3545A4F-BD4F-4B8E-A16D-7CDC999C1BCD}" destId="{005792DB-8595-4370-832B-EF37FA465F7C}" srcOrd="0" destOrd="0" parTransId="{1CB6B3DE-BF68-49E1-9FDB-E9F870E7B7BF}" sibTransId="{A1D2B550-16AA-429C-BCD8-A8EFE57F4B18}"/>
    <dgm:cxn modelId="{77E23A7E-C811-0E44-8DF9-AB01823E4E86}" type="presOf" srcId="{FD66E1DC-3837-42FA-A846-ED6762E118C4}" destId="{7D800AF9-D01F-45BF-9DFB-308E6C33DC26}" srcOrd="0" destOrd="0" presId="urn:microsoft.com/office/officeart/2018/2/layout/IconLabelList"/>
    <dgm:cxn modelId="{39E3019E-D4F9-EE4F-ADC0-1F4A046BD1B2}" type="presOf" srcId="{6A062FB7-AEB8-4337-9473-9DB8FE6C6998}" destId="{6DDEA262-7895-4A58-A76C-76922BCD5AAD}" srcOrd="0" destOrd="0" presId="urn:microsoft.com/office/officeart/2018/2/layout/IconLabelList"/>
    <dgm:cxn modelId="{7898D8B4-4029-5543-92B2-1AB38C245694}" type="presOf" srcId="{FF67474E-5FFA-432D-97E4-D74904BCDD92}" destId="{D1489139-B75F-4E6A-90FF-40FA14E3D7A4}" srcOrd="0" destOrd="0" presId="urn:microsoft.com/office/officeart/2018/2/layout/IconLabelList"/>
    <dgm:cxn modelId="{BB707EFC-EF99-4816-A4FB-5E1C1CD312F5}" srcId="{C3545A4F-BD4F-4B8E-A16D-7CDC999C1BCD}" destId="{6A062FB7-AEB8-4337-9473-9DB8FE6C6998}" srcOrd="3" destOrd="0" parTransId="{0E16978A-56C5-46A6-B9A8-E335DC9270B5}" sibTransId="{B9721A4E-2841-46BF-86D5-BF9CE616BFEC}"/>
    <dgm:cxn modelId="{4BFAF305-5237-5C40-BD16-D221CD1C3FFF}" type="presParOf" srcId="{33A68A85-2F3F-4431-91A1-E20410ED6610}" destId="{2A54F522-3DBF-484E-AD88-B0069AEF8C82}" srcOrd="0" destOrd="0" presId="urn:microsoft.com/office/officeart/2018/2/layout/IconLabelList"/>
    <dgm:cxn modelId="{F3E2C947-13CF-6E46-8EFC-508BF3E9D97E}" type="presParOf" srcId="{2A54F522-3DBF-484E-AD88-B0069AEF8C82}" destId="{44F2FEE2-C6CB-4CAC-BA0C-E1BBAE997692}" srcOrd="0" destOrd="0" presId="urn:microsoft.com/office/officeart/2018/2/layout/IconLabelList"/>
    <dgm:cxn modelId="{3479C343-61B0-A046-8D93-6CEC5FF952C1}" type="presParOf" srcId="{2A54F522-3DBF-484E-AD88-B0069AEF8C82}" destId="{DCE92CA5-1219-400C-AED6-FF189AE7080A}" srcOrd="1" destOrd="0" presId="urn:microsoft.com/office/officeart/2018/2/layout/IconLabelList"/>
    <dgm:cxn modelId="{738304C9-4B34-A84A-B86A-0A57722B2801}" type="presParOf" srcId="{2A54F522-3DBF-484E-AD88-B0069AEF8C82}" destId="{9E63A69A-4631-4FDE-8960-000991141E06}" srcOrd="2" destOrd="0" presId="urn:microsoft.com/office/officeart/2018/2/layout/IconLabelList"/>
    <dgm:cxn modelId="{FA29FEA0-DF72-C441-8F8B-BACAF1CF13F2}" type="presParOf" srcId="{33A68A85-2F3F-4431-91A1-E20410ED6610}" destId="{C0C30E05-87CA-476F-B0AD-EADF00E571CC}" srcOrd="1" destOrd="0" presId="urn:microsoft.com/office/officeart/2018/2/layout/IconLabelList"/>
    <dgm:cxn modelId="{06E71C8D-3ED2-544E-8A05-AA23DB9C9F09}" type="presParOf" srcId="{33A68A85-2F3F-4431-91A1-E20410ED6610}" destId="{E8C131D9-F54B-4DA7-963D-398F7E143AE2}" srcOrd="2" destOrd="0" presId="urn:microsoft.com/office/officeart/2018/2/layout/IconLabelList"/>
    <dgm:cxn modelId="{E3090AA6-7890-134F-B9A8-A9C659EA8079}" type="presParOf" srcId="{E8C131D9-F54B-4DA7-963D-398F7E143AE2}" destId="{D98BAEA6-0B67-4326-8324-4916D4C45595}" srcOrd="0" destOrd="0" presId="urn:microsoft.com/office/officeart/2018/2/layout/IconLabelList"/>
    <dgm:cxn modelId="{AF5DEC8B-4C34-C348-9189-B1567333E09A}" type="presParOf" srcId="{E8C131D9-F54B-4DA7-963D-398F7E143AE2}" destId="{7325D122-78B1-4267-8001-F07F3ED03206}" srcOrd="1" destOrd="0" presId="urn:microsoft.com/office/officeart/2018/2/layout/IconLabelList"/>
    <dgm:cxn modelId="{07DFF0A6-90B3-AF44-9C7D-A46EB3EE5CEE}" type="presParOf" srcId="{E8C131D9-F54B-4DA7-963D-398F7E143AE2}" destId="{7D800AF9-D01F-45BF-9DFB-308E6C33DC26}" srcOrd="2" destOrd="0" presId="urn:microsoft.com/office/officeart/2018/2/layout/IconLabelList"/>
    <dgm:cxn modelId="{7469D15E-B4DB-CC48-AC5F-FEB1A88D8CAA}" type="presParOf" srcId="{33A68A85-2F3F-4431-91A1-E20410ED6610}" destId="{C0A86749-E132-4A7A-BD14-287ADC12CFB1}" srcOrd="3" destOrd="0" presId="urn:microsoft.com/office/officeart/2018/2/layout/IconLabelList"/>
    <dgm:cxn modelId="{0B532E45-F717-7948-A1C8-C3CE1B0C41D8}" type="presParOf" srcId="{33A68A85-2F3F-4431-91A1-E20410ED6610}" destId="{E5263503-7F25-40BC-B9BB-73C4FCE94DF6}" srcOrd="4" destOrd="0" presId="urn:microsoft.com/office/officeart/2018/2/layout/IconLabelList"/>
    <dgm:cxn modelId="{747A02FA-A358-C642-BC78-D3A1845772A2}" type="presParOf" srcId="{E5263503-7F25-40BC-B9BB-73C4FCE94DF6}" destId="{BF879F1B-5495-4628-95DE-74694A830CCE}" srcOrd="0" destOrd="0" presId="urn:microsoft.com/office/officeart/2018/2/layout/IconLabelList"/>
    <dgm:cxn modelId="{B42E3B64-5230-6C43-8334-D46AB686503D}" type="presParOf" srcId="{E5263503-7F25-40BC-B9BB-73C4FCE94DF6}" destId="{494623F1-C637-4C37-A0F6-B2ED3C971A06}" srcOrd="1" destOrd="0" presId="urn:microsoft.com/office/officeart/2018/2/layout/IconLabelList"/>
    <dgm:cxn modelId="{E6AB0447-AD6E-7648-91F8-2ACAA6160B81}" type="presParOf" srcId="{E5263503-7F25-40BC-B9BB-73C4FCE94DF6}" destId="{D1489139-B75F-4E6A-90FF-40FA14E3D7A4}" srcOrd="2" destOrd="0" presId="urn:microsoft.com/office/officeart/2018/2/layout/IconLabelList"/>
    <dgm:cxn modelId="{9B9E9EC1-3590-B441-83D5-DA5B9B315451}" type="presParOf" srcId="{33A68A85-2F3F-4431-91A1-E20410ED6610}" destId="{16DDF366-7843-44AB-8E01-CCA08AAB6E0E}" srcOrd="5" destOrd="0" presId="urn:microsoft.com/office/officeart/2018/2/layout/IconLabelList"/>
    <dgm:cxn modelId="{5D11F5C6-3E37-6D41-9FD3-94DE171CBA22}" type="presParOf" srcId="{33A68A85-2F3F-4431-91A1-E20410ED6610}" destId="{48AB412C-3B75-48BE-9AFA-FBF451FFE59C}" srcOrd="6" destOrd="0" presId="urn:microsoft.com/office/officeart/2018/2/layout/IconLabelList"/>
    <dgm:cxn modelId="{D6E66635-0062-B14D-8F7D-96C723E1AF40}" type="presParOf" srcId="{48AB412C-3B75-48BE-9AFA-FBF451FFE59C}" destId="{037B4540-912B-4801-8957-709928C068EB}" srcOrd="0" destOrd="0" presId="urn:microsoft.com/office/officeart/2018/2/layout/IconLabelList"/>
    <dgm:cxn modelId="{D5F2E86D-2751-8744-BC18-AF1EC5978B80}" type="presParOf" srcId="{48AB412C-3B75-48BE-9AFA-FBF451FFE59C}" destId="{849857DB-11B5-42EF-8C39-E70731A27049}" srcOrd="1" destOrd="0" presId="urn:microsoft.com/office/officeart/2018/2/layout/IconLabelList"/>
    <dgm:cxn modelId="{1B3D44A2-9C7C-8243-AA36-44974926013E}" type="presParOf" srcId="{48AB412C-3B75-48BE-9AFA-FBF451FFE59C}" destId="{6DDEA262-7895-4A58-A76C-76922BCD5AA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9FC629-DDEC-4CAC-B1F7-ECD8D8A5A9D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0B8F5B-1612-478B-80CA-FFE190EE9039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Decision to incision interval (DII)</a:t>
          </a:r>
        </a:p>
      </dgm:t>
    </dgm:pt>
    <dgm:pt modelId="{96C796B6-B5F6-48B8-9BCB-6121B6FE5FBF}" type="parTrans" cxnId="{6C614DE3-3C37-4B27-930B-4CA9052E8A17}">
      <dgm:prSet/>
      <dgm:spPr/>
      <dgm:t>
        <a:bodyPr/>
        <a:lstStyle/>
        <a:p>
          <a:endParaRPr lang="en-US"/>
        </a:p>
      </dgm:t>
    </dgm:pt>
    <dgm:pt modelId="{C7049FD8-8F74-4EE0-9FCD-F870CAE4E4BB}" type="sibTrans" cxnId="{6C614DE3-3C37-4B27-930B-4CA9052E8A17}">
      <dgm:prSet/>
      <dgm:spPr/>
      <dgm:t>
        <a:bodyPr/>
        <a:lstStyle/>
        <a:p>
          <a:endParaRPr lang="en-US"/>
        </a:p>
      </dgm:t>
    </dgm:pt>
    <dgm:pt modelId="{007A4585-50FC-4CDA-9113-C7A8E8F25BE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30 minutes according to the American College of Obstetricians and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Gynaecologists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AC668-3E1F-46A0-AFC0-56F22A897758}" type="parTrans" cxnId="{02983FA7-2904-4470-BB0B-6DB3DFF8E875}">
      <dgm:prSet/>
      <dgm:spPr/>
      <dgm:t>
        <a:bodyPr/>
        <a:lstStyle/>
        <a:p>
          <a:endParaRPr lang="en-US"/>
        </a:p>
      </dgm:t>
    </dgm:pt>
    <dgm:pt modelId="{538B6F4D-F9C9-438A-90CB-A5B82EA28761}" type="sibTrans" cxnId="{02983FA7-2904-4470-BB0B-6DB3DFF8E875}">
      <dgm:prSet/>
      <dgm:spPr/>
      <dgm:t>
        <a:bodyPr/>
        <a:lstStyle/>
        <a:p>
          <a:endParaRPr lang="en-US"/>
        </a:p>
      </dgm:t>
    </dgm:pt>
    <dgm:pt modelId="{1ABC3F03-6F9E-4CB9-900D-4616515937D9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Prolonged DII is associated with maternal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haemorrhage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maternal deaths, neonatal deaths and reduced Apgar scores</a:t>
          </a:r>
        </a:p>
      </dgm:t>
    </dgm:pt>
    <dgm:pt modelId="{E0112FE7-5D96-48D9-BD17-B15BEA73757E}" type="parTrans" cxnId="{2EF353AA-BDE1-4DF1-996F-6C7879C2EFF0}">
      <dgm:prSet/>
      <dgm:spPr/>
      <dgm:t>
        <a:bodyPr/>
        <a:lstStyle/>
        <a:p>
          <a:endParaRPr lang="en-US"/>
        </a:p>
      </dgm:t>
    </dgm:pt>
    <dgm:pt modelId="{B304C56C-72CC-454B-86FE-1B4C0D7CF9D7}" type="sibTrans" cxnId="{2EF353AA-BDE1-4DF1-996F-6C7879C2EFF0}">
      <dgm:prSet/>
      <dgm:spPr/>
      <dgm:t>
        <a:bodyPr/>
        <a:lstStyle/>
        <a:p>
          <a:endParaRPr lang="en-US"/>
        </a:p>
      </dgm:t>
    </dgm:pt>
    <dgm:pt modelId="{240A9E74-55D5-495E-9A4B-A2A8CDC59DC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With a DII of 120 minutes there are increased rates of intra-uterine deaths, and neonatal asphyxia</a:t>
          </a:r>
        </a:p>
      </dgm:t>
    </dgm:pt>
    <dgm:pt modelId="{C94559FA-ABC8-4455-A79C-D8C5590911CC}" type="parTrans" cxnId="{EA9135CF-8BBA-4EF6-A57F-0EF5B7F84EC4}">
      <dgm:prSet/>
      <dgm:spPr/>
      <dgm:t>
        <a:bodyPr/>
        <a:lstStyle/>
        <a:p>
          <a:endParaRPr lang="en-US"/>
        </a:p>
      </dgm:t>
    </dgm:pt>
    <dgm:pt modelId="{20188495-BD79-4150-AD58-5A8EF88CF421}" type="sibTrans" cxnId="{EA9135CF-8BBA-4EF6-A57F-0EF5B7F84EC4}">
      <dgm:prSet/>
      <dgm:spPr/>
      <dgm:t>
        <a:bodyPr/>
        <a:lstStyle/>
        <a:p>
          <a:endParaRPr lang="en-US"/>
        </a:p>
      </dgm:t>
    </dgm:pt>
    <dgm:pt modelId="{1D5827C9-A14C-8C4E-B10D-41CF0BCF2318}" type="pres">
      <dgm:prSet presAssocID="{359FC629-DDEC-4CAC-B1F7-ECD8D8A5A9DE}" presName="outerComposite" presStyleCnt="0">
        <dgm:presLayoutVars>
          <dgm:chMax val="5"/>
          <dgm:dir/>
          <dgm:resizeHandles val="exact"/>
        </dgm:presLayoutVars>
      </dgm:prSet>
      <dgm:spPr/>
    </dgm:pt>
    <dgm:pt modelId="{7B034D5E-39C4-164E-B598-9157ADFFA2BA}" type="pres">
      <dgm:prSet presAssocID="{359FC629-DDEC-4CAC-B1F7-ECD8D8A5A9DE}" presName="dummyMaxCanvas" presStyleCnt="0">
        <dgm:presLayoutVars/>
      </dgm:prSet>
      <dgm:spPr/>
    </dgm:pt>
    <dgm:pt modelId="{01D484DB-FAA3-9941-A47C-34218869FAB8}" type="pres">
      <dgm:prSet presAssocID="{359FC629-DDEC-4CAC-B1F7-ECD8D8A5A9DE}" presName="FourNodes_1" presStyleLbl="node1" presStyleIdx="0" presStyleCnt="4">
        <dgm:presLayoutVars>
          <dgm:bulletEnabled val="1"/>
        </dgm:presLayoutVars>
      </dgm:prSet>
      <dgm:spPr/>
    </dgm:pt>
    <dgm:pt modelId="{32FD1DC7-DBFA-F44C-9E3D-8275560A85CC}" type="pres">
      <dgm:prSet presAssocID="{359FC629-DDEC-4CAC-B1F7-ECD8D8A5A9DE}" presName="FourNodes_2" presStyleLbl="node1" presStyleIdx="1" presStyleCnt="4">
        <dgm:presLayoutVars>
          <dgm:bulletEnabled val="1"/>
        </dgm:presLayoutVars>
      </dgm:prSet>
      <dgm:spPr/>
    </dgm:pt>
    <dgm:pt modelId="{6295B63D-5F25-E244-BF69-A13EF4102162}" type="pres">
      <dgm:prSet presAssocID="{359FC629-DDEC-4CAC-B1F7-ECD8D8A5A9DE}" presName="FourNodes_3" presStyleLbl="node1" presStyleIdx="2" presStyleCnt="4">
        <dgm:presLayoutVars>
          <dgm:bulletEnabled val="1"/>
        </dgm:presLayoutVars>
      </dgm:prSet>
      <dgm:spPr/>
    </dgm:pt>
    <dgm:pt modelId="{245F4751-24FB-F04F-89D3-B6D7FBE4BDC2}" type="pres">
      <dgm:prSet presAssocID="{359FC629-DDEC-4CAC-B1F7-ECD8D8A5A9DE}" presName="FourNodes_4" presStyleLbl="node1" presStyleIdx="3" presStyleCnt="4">
        <dgm:presLayoutVars>
          <dgm:bulletEnabled val="1"/>
        </dgm:presLayoutVars>
      </dgm:prSet>
      <dgm:spPr/>
    </dgm:pt>
    <dgm:pt modelId="{09F456FA-A7E5-8F4A-A51A-529AF21C74B4}" type="pres">
      <dgm:prSet presAssocID="{359FC629-DDEC-4CAC-B1F7-ECD8D8A5A9DE}" presName="FourConn_1-2" presStyleLbl="fgAccFollowNode1" presStyleIdx="0" presStyleCnt="3">
        <dgm:presLayoutVars>
          <dgm:bulletEnabled val="1"/>
        </dgm:presLayoutVars>
      </dgm:prSet>
      <dgm:spPr/>
    </dgm:pt>
    <dgm:pt modelId="{58D7E3EF-4418-9944-8ED5-1E0E2232A470}" type="pres">
      <dgm:prSet presAssocID="{359FC629-DDEC-4CAC-B1F7-ECD8D8A5A9DE}" presName="FourConn_2-3" presStyleLbl="fgAccFollowNode1" presStyleIdx="1" presStyleCnt="3">
        <dgm:presLayoutVars>
          <dgm:bulletEnabled val="1"/>
        </dgm:presLayoutVars>
      </dgm:prSet>
      <dgm:spPr/>
    </dgm:pt>
    <dgm:pt modelId="{46A6F8DA-D8E8-B64E-8D67-F702D20700A7}" type="pres">
      <dgm:prSet presAssocID="{359FC629-DDEC-4CAC-B1F7-ECD8D8A5A9DE}" presName="FourConn_3-4" presStyleLbl="fgAccFollowNode1" presStyleIdx="2" presStyleCnt="3">
        <dgm:presLayoutVars>
          <dgm:bulletEnabled val="1"/>
        </dgm:presLayoutVars>
      </dgm:prSet>
      <dgm:spPr/>
    </dgm:pt>
    <dgm:pt modelId="{A1220E2D-EF32-8B4F-B154-2564EC4E9478}" type="pres">
      <dgm:prSet presAssocID="{359FC629-DDEC-4CAC-B1F7-ECD8D8A5A9DE}" presName="FourNodes_1_text" presStyleLbl="node1" presStyleIdx="3" presStyleCnt="4">
        <dgm:presLayoutVars>
          <dgm:bulletEnabled val="1"/>
        </dgm:presLayoutVars>
      </dgm:prSet>
      <dgm:spPr/>
    </dgm:pt>
    <dgm:pt modelId="{8FDAA78D-9D31-0A4B-B6B6-6A97DF3E0533}" type="pres">
      <dgm:prSet presAssocID="{359FC629-DDEC-4CAC-B1F7-ECD8D8A5A9DE}" presName="FourNodes_2_text" presStyleLbl="node1" presStyleIdx="3" presStyleCnt="4">
        <dgm:presLayoutVars>
          <dgm:bulletEnabled val="1"/>
        </dgm:presLayoutVars>
      </dgm:prSet>
      <dgm:spPr/>
    </dgm:pt>
    <dgm:pt modelId="{4D81BE7F-E147-0948-AEA0-EC9F396A73F8}" type="pres">
      <dgm:prSet presAssocID="{359FC629-DDEC-4CAC-B1F7-ECD8D8A5A9DE}" presName="FourNodes_3_text" presStyleLbl="node1" presStyleIdx="3" presStyleCnt="4">
        <dgm:presLayoutVars>
          <dgm:bulletEnabled val="1"/>
        </dgm:presLayoutVars>
      </dgm:prSet>
      <dgm:spPr/>
    </dgm:pt>
    <dgm:pt modelId="{BE36F72C-585C-2E44-8FF5-5B9C1318FA28}" type="pres">
      <dgm:prSet presAssocID="{359FC629-DDEC-4CAC-B1F7-ECD8D8A5A9D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78B2C20-647F-4E40-BDCC-FDA90774DF94}" type="presOf" srcId="{E80B8F5B-1612-478B-80CA-FFE190EE9039}" destId="{A1220E2D-EF32-8B4F-B154-2564EC4E9478}" srcOrd="1" destOrd="0" presId="urn:microsoft.com/office/officeart/2005/8/layout/vProcess5"/>
    <dgm:cxn modelId="{AA473C22-4F6B-CD45-BADA-DFD0AEF6199E}" type="presOf" srcId="{007A4585-50FC-4CDA-9113-C7A8E8F25BE6}" destId="{32FD1DC7-DBFA-F44C-9E3D-8275560A85CC}" srcOrd="0" destOrd="0" presId="urn:microsoft.com/office/officeart/2005/8/layout/vProcess5"/>
    <dgm:cxn modelId="{3985B640-92F3-8545-8759-14A3CDC28734}" type="presOf" srcId="{E80B8F5B-1612-478B-80CA-FFE190EE9039}" destId="{01D484DB-FAA3-9941-A47C-34218869FAB8}" srcOrd="0" destOrd="0" presId="urn:microsoft.com/office/officeart/2005/8/layout/vProcess5"/>
    <dgm:cxn modelId="{D6492945-6E44-C94A-9656-DA10DA95D798}" type="presOf" srcId="{538B6F4D-F9C9-438A-90CB-A5B82EA28761}" destId="{58D7E3EF-4418-9944-8ED5-1E0E2232A470}" srcOrd="0" destOrd="0" presId="urn:microsoft.com/office/officeart/2005/8/layout/vProcess5"/>
    <dgm:cxn modelId="{E752EC9A-EB1E-7A4E-9D83-891874DDB23B}" type="presOf" srcId="{240A9E74-55D5-495E-9A4B-A2A8CDC59DC6}" destId="{BE36F72C-585C-2E44-8FF5-5B9C1318FA28}" srcOrd="1" destOrd="0" presId="urn:microsoft.com/office/officeart/2005/8/layout/vProcess5"/>
    <dgm:cxn modelId="{EEEF099C-C19B-D14A-A88F-9A3F7DD43C9E}" type="presOf" srcId="{359FC629-DDEC-4CAC-B1F7-ECD8D8A5A9DE}" destId="{1D5827C9-A14C-8C4E-B10D-41CF0BCF2318}" srcOrd="0" destOrd="0" presId="urn:microsoft.com/office/officeart/2005/8/layout/vProcess5"/>
    <dgm:cxn modelId="{D91E8C9C-89AC-F548-9A2A-FB06E2544666}" type="presOf" srcId="{1ABC3F03-6F9E-4CB9-900D-4616515937D9}" destId="{6295B63D-5F25-E244-BF69-A13EF4102162}" srcOrd="0" destOrd="0" presId="urn:microsoft.com/office/officeart/2005/8/layout/vProcess5"/>
    <dgm:cxn modelId="{02983FA7-2904-4470-BB0B-6DB3DFF8E875}" srcId="{359FC629-DDEC-4CAC-B1F7-ECD8D8A5A9DE}" destId="{007A4585-50FC-4CDA-9113-C7A8E8F25BE6}" srcOrd="1" destOrd="0" parTransId="{0B0AC668-3E1F-46A0-AFC0-56F22A897758}" sibTransId="{538B6F4D-F9C9-438A-90CB-A5B82EA28761}"/>
    <dgm:cxn modelId="{2EF353AA-BDE1-4DF1-996F-6C7879C2EFF0}" srcId="{359FC629-DDEC-4CAC-B1F7-ECD8D8A5A9DE}" destId="{1ABC3F03-6F9E-4CB9-900D-4616515937D9}" srcOrd="2" destOrd="0" parTransId="{E0112FE7-5D96-48D9-BD17-B15BEA73757E}" sibTransId="{B304C56C-72CC-454B-86FE-1B4C0D7CF9D7}"/>
    <dgm:cxn modelId="{19676CC9-CBAC-914B-ABEA-84A1C8595D62}" type="presOf" srcId="{1ABC3F03-6F9E-4CB9-900D-4616515937D9}" destId="{4D81BE7F-E147-0948-AEA0-EC9F396A73F8}" srcOrd="1" destOrd="0" presId="urn:microsoft.com/office/officeart/2005/8/layout/vProcess5"/>
    <dgm:cxn modelId="{BC69E2CB-31A8-9749-80F6-5C4ABBD17D11}" type="presOf" srcId="{B304C56C-72CC-454B-86FE-1B4C0D7CF9D7}" destId="{46A6F8DA-D8E8-B64E-8D67-F702D20700A7}" srcOrd="0" destOrd="0" presId="urn:microsoft.com/office/officeart/2005/8/layout/vProcess5"/>
    <dgm:cxn modelId="{EA9135CF-8BBA-4EF6-A57F-0EF5B7F84EC4}" srcId="{359FC629-DDEC-4CAC-B1F7-ECD8D8A5A9DE}" destId="{240A9E74-55D5-495E-9A4B-A2A8CDC59DC6}" srcOrd="3" destOrd="0" parTransId="{C94559FA-ABC8-4455-A79C-D8C5590911CC}" sibTransId="{20188495-BD79-4150-AD58-5A8EF88CF421}"/>
    <dgm:cxn modelId="{6C614DE3-3C37-4B27-930B-4CA9052E8A17}" srcId="{359FC629-DDEC-4CAC-B1F7-ECD8D8A5A9DE}" destId="{E80B8F5B-1612-478B-80CA-FFE190EE9039}" srcOrd="0" destOrd="0" parTransId="{96C796B6-B5F6-48B8-9BCB-6121B6FE5FBF}" sibTransId="{C7049FD8-8F74-4EE0-9FCD-F870CAE4E4BB}"/>
    <dgm:cxn modelId="{864A99E7-F4AF-B04D-9BE2-8970CA3D4F0A}" type="presOf" srcId="{240A9E74-55D5-495E-9A4B-A2A8CDC59DC6}" destId="{245F4751-24FB-F04F-89D3-B6D7FBE4BDC2}" srcOrd="0" destOrd="0" presId="urn:microsoft.com/office/officeart/2005/8/layout/vProcess5"/>
    <dgm:cxn modelId="{8A52C0EA-0C55-7F4F-93B4-C21A3F88EE6B}" type="presOf" srcId="{007A4585-50FC-4CDA-9113-C7A8E8F25BE6}" destId="{8FDAA78D-9D31-0A4B-B6B6-6A97DF3E0533}" srcOrd="1" destOrd="0" presId="urn:microsoft.com/office/officeart/2005/8/layout/vProcess5"/>
    <dgm:cxn modelId="{065C73F8-041C-C040-8E45-EF015B9CF82C}" type="presOf" srcId="{C7049FD8-8F74-4EE0-9FCD-F870CAE4E4BB}" destId="{09F456FA-A7E5-8F4A-A51A-529AF21C74B4}" srcOrd="0" destOrd="0" presId="urn:microsoft.com/office/officeart/2005/8/layout/vProcess5"/>
    <dgm:cxn modelId="{0FFB594B-22FD-4740-B0FA-5B45AF6367D7}" type="presParOf" srcId="{1D5827C9-A14C-8C4E-B10D-41CF0BCF2318}" destId="{7B034D5E-39C4-164E-B598-9157ADFFA2BA}" srcOrd="0" destOrd="0" presId="urn:microsoft.com/office/officeart/2005/8/layout/vProcess5"/>
    <dgm:cxn modelId="{24F48FAE-FC10-1B48-8251-EE1B98618BFB}" type="presParOf" srcId="{1D5827C9-A14C-8C4E-B10D-41CF0BCF2318}" destId="{01D484DB-FAA3-9941-A47C-34218869FAB8}" srcOrd="1" destOrd="0" presId="urn:microsoft.com/office/officeart/2005/8/layout/vProcess5"/>
    <dgm:cxn modelId="{64C706DA-457C-7B49-A173-EB7C216B9952}" type="presParOf" srcId="{1D5827C9-A14C-8C4E-B10D-41CF0BCF2318}" destId="{32FD1DC7-DBFA-F44C-9E3D-8275560A85CC}" srcOrd="2" destOrd="0" presId="urn:microsoft.com/office/officeart/2005/8/layout/vProcess5"/>
    <dgm:cxn modelId="{AF5E524E-B4E9-0E44-B89A-F9B1C3931C63}" type="presParOf" srcId="{1D5827C9-A14C-8C4E-B10D-41CF0BCF2318}" destId="{6295B63D-5F25-E244-BF69-A13EF4102162}" srcOrd="3" destOrd="0" presId="urn:microsoft.com/office/officeart/2005/8/layout/vProcess5"/>
    <dgm:cxn modelId="{1B2CF11E-557E-D848-98FE-246C8ED1244F}" type="presParOf" srcId="{1D5827C9-A14C-8C4E-B10D-41CF0BCF2318}" destId="{245F4751-24FB-F04F-89D3-B6D7FBE4BDC2}" srcOrd="4" destOrd="0" presId="urn:microsoft.com/office/officeart/2005/8/layout/vProcess5"/>
    <dgm:cxn modelId="{83449A69-11BB-B349-A048-D73618530587}" type="presParOf" srcId="{1D5827C9-A14C-8C4E-B10D-41CF0BCF2318}" destId="{09F456FA-A7E5-8F4A-A51A-529AF21C74B4}" srcOrd="5" destOrd="0" presId="urn:microsoft.com/office/officeart/2005/8/layout/vProcess5"/>
    <dgm:cxn modelId="{D11C5D34-C58B-E541-90E5-DFC28D2EDF1F}" type="presParOf" srcId="{1D5827C9-A14C-8C4E-B10D-41CF0BCF2318}" destId="{58D7E3EF-4418-9944-8ED5-1E0E2232A470}" srcOrd="6" destOrd="0" presId="urn:microsoft.com/office/officeart/2005/8/layout/vProcess5"/>
    <dgm:cxn modelId="{16019634-A499-114C-AAB8-B99E5EC8BD76}" type="presParOf" srcId="{1D5827C9-A14C-8C4E-B10D-41CF0BCF2318}" destId="{46A6F8DA-D8E8-B64E-8D67-F702D20700A7}" srcOrd="7" destOrd="0" presId="urn:microsoft.com/office/officeart/2005/8/layout/vProcess5"/>
    <dgm:cxn modelId="{89070BE2-1A4D-E34A-A0A9-F095D0A357E1}" type="presParOf" srcId="{1D5827C9-A14C-8C4E-B10D-41CF0BCF2318}" destId="{A1220E2D-EF32-8B4F-B154-2564EC4E9478}" srcOrd="8" destOrd="0" presId="urn:microsoft.com/office/officeart/2005/8/layout/vProcess5"/>
    <dgm:cxn modelId="{EFB9BE22-248B-7D4A-9EFE-9B11A38807D5}" type="presParOf" srcId="{1D5827C9-A14C-8C4E-B10D-41CF0BCF2318}" destId="{8FDAA78D-9D31-0A4B-B6B6-6A97DF3E0533}" srcOrd="9" destOrd="0" presId="urn:microsoft.com/office/officeart/2005/8/layout/vProcess5"/>
    <dgm:cxn modelId="{24BE1B57-B2D9-5349-A193-A74D06B96B6C}" type="presParOf" srcId="{1D5827C9-A14C-8C4E-B10D-41CF0BCF2318}" destId="{4D81BE7F-E147-0948-AEA0-EC9F396A73F8}" srcOrd="10" destOrd="0" presId="urn:microsoft.com/office/officeart/2005/8/layout/vProcess5"/>
    <dgm:cxn modelId="{81A0C4FA-09C5-1841-BE80-4279664D6E07}" type="presParOf" srcId="{1D5827C9-A14C-8C4E-B10D-41CF0BCF2318}" destId="{BE36F72C-585C-2E44-8FF5-5B9C1318FA2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3C40F-C7B1-574C-9EFB-A4B98CAEF1F9}">
      <dsp:nvSpPr>
        <dsp:cNvPr id="0" name=""/>
        <dsp:cNvSpPr/>
      </dsp:nvSpPr>
      <dsp:spPr>
        <a:xfrm>
          <a:off x="0" y="211408"/>
          <a:ext cx="10515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Women in low-income countries and lower middle-income countries have an increased likelihood of severe PPH and of dying from PPH-related consequences.</a:t>
          </a:r>
        </a:p>
      </dsp:txBody>
      <dsp:txXfrm>
        <a:off x="46606" y="258014"/>
        <a:ext cx="10422388" cy="861507"/>
      </dsp:txXfrm>
    </dsp:sp>
    <dsp:sp modelId="{E0F7852F-C516-AB46-BA20-8D95FD8E1680}">
      <dsp:nvSpPr>
        <dsp:cNvPr id="0" name=""/>
        <dsp:cNvSpPr/>
      </dsp:nvSpPr>
      <dsp:spPr>
        <a:xfrm>
          <a:off x="0" y="1235248"/>
          <a:ext cx="10515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mortality index for PPH was 6.6% (range 0.0%–40.7%). The mortality index was highest in low-income countries and lower middle-income countries. </a:t>
          </a:r>
        </a:p>
      </dsp:txBody>
      <dsp:txXfrm>
        <a:off x="46606" y="1281854"/>
        <a:ext cx="10422388" cy="86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87FB1-4C07-5A4E-A9C1-385CF2E7ECB6}">
      <dsp:nvSpPr>
        <dsp:cNvPr id="0" name=""/>
        <dsp:cNvSpPr/>
      </dsp:nvSpPr>
      <dsp:spPr>
        <a:xfrm>
          <a:off x="1073125" y="1061"/>
          <a:ext cx="8369349" cy="4184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APORG,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Biccard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et al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 day prospective, international cohort study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Countries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247 hospitals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11 422 patients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Patients were mainly young with a low risk profile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Most common surgery caesarean section: 33%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Postoperative complications: 18.2%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Mortality: 2.1%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Infection was the most common complication</a:t>
          </a:r>
        </a:p>
      </dsp:txBody>
      <dsp:txXfrm>
        <a:off x="1277404" y="205340"/>
        <a:ext cx="7960791" cy="3776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59E15-BE91-482D-8B5C-B5DA11569703}">
      <dsp:nvSpPr>
        <dsp:cNvPr id="0" name=""/>
        <dsp:cNvSpPr/>
      </dsp:nvSpPr>
      <dsp:spPr>
        <a:xfrm>
          <a:off x="3563583" y="401952"/>
          <a:ext cx="210723" cy="923167"/>
        </a:xfrm>
        <a:custGeom>
          <a:avLst/>
          <a:gdLst/>
          <a:ahLst/>
          <a:cxnLst/>
          <a:rect l="0" t="0" r="0" b="0"/>
          <a:pathLst>
            <a:path>
              <a:moveTo>
                <a:pt x="210723" y="0"/>
              </a:moveTo>
              <a:lnTo>
                <a:pt x="210723" y="923167"/>
              </a:lnTo>
              <a:lnTo>
                <a:pt x="0" y="9231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24719-4948-476C-BFBF-A563D0AFF156}">
      <dsp:nvSpPr>
        <dsp:cNvPr id="0" name=""/>
        <dsp:cNvSpPr/>
      </dsp:nvSpPr>
      <dsp:spPr>
        <a:xfrm>
          <a:off x="2047364" y="2758710"/>
          <a:ext cx="647603" cy="1228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972"/>
              </a:lnTo>
              <a:lnTo>
                <a:pt x="647603" y="122897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471F1-C7D0-40B6-8932-F54FF2A9B525}">
      <dsp:nvSpPr>
        <dsp:cNvPr id="0" name=""/>
        <dsp:cNvSpPr/>
      </dsp:nvSpPr>
      <dsp:spPr>
        <a:xfrm>
          <a:off x="3728586" y="401952"/>
          <a:ext cx="91440" cy="1846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633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1650D-2604-43E9-B1EE-E8DF1D92D990}">
      <dsp:nvSpPr>
        <dsp:cNvPr id="0" name=""/>
        <dsp:cNvSpPr/>
      </dsp:nvSpPr>
      <dsp:spPr>
        <a:xfrm>
          <a:off x="831899" y="2702"/>
          <a:ext cx="5884814" cy="399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11463 patients entered into database</a:t>
          </a:r>
          <a:endParaRPr lang="en-US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99" y="2702"/>
        <a:ext cx="5884814" cy="399250"/>
      </dsp:txXfrm>
    </dsp:sp>
    <dsp:sp modelId="{61F321EC-4707-47DE-862F-58CEF5FFEEE9}">
      <dsp:nvSpPr>
        <dsp:cNvPr id="0" name=""/>
        <dsp:cNvSpPr/>
      </dsp:nvSpPr>
      <dsp:spPr>
        <a:xfrm>
          <a:off x="1615628" y="2248288"/>
          <a:ext cx="4317355" cy="510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3792 obstetric patients included in the analysis</a:t>
          </a:r>
        </a:p>
      </dsp:txBody>
      <dsp:txXfrm>
        <a:off x="1615628" y="2248288"/>
        <a:ext cx="4317355" cy="510421"/>
      </dsp:txXfrm>
    </dsp:sp>
    <dsp:sp modelId="{500B94C6-D0AD-4049-A408-93CDEF9FDC4B}">
      <dsp:nvSpPr>
        <dsp:cNvPr id="0" name=""/>
        <dsp:cNvSpPr/>
      </dsp:nvSpPr>
      <dsp:spPr>
        <a:xfrm>
          <a:off x="2694967" y="3180156"/>
          <a:ext cx="7509871" cy="1615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Algeria 23 (0.6%), Benin136 (3.6%), Burundi 83 (2.2%), Cameroon 40 (1.1%), Congo 1 (0.0%), DRC 117 (3.1%), Ethiopia 25 (0.7%), Gambia 25 (0.7%), Ghana 74 (2.0%), Kenya 163 (4.3%), Libya 313 (8.3%), Madagascar32 (0.8%), Mali 100 (2.6%), Mauritius 58 (1.5%), Namibia 120 (3.2%), Niger 8 (0.2%), Nigeria 150 (4.0%), South Africa 1560 (41.1%), Tanzania 41 (1.1%), Uganda 357 (9.4%), Zambia 14 (0.4%), Zimbabwe 352 (9.3%)</a:t>
          </a:r>
        </a:p>
      </dsp:txBody>
      <dsp:txXfrm>
        <a:off x="2694967" y="3180156"/>
        <a:ext cx="7509871" cy="1615052"/>
      </dsp:txXfrm>
    </dsp:sp>
    <dsp:sp modelId="{F42DC0F6-B369-4C94-A95B-788811569F85}">
      <dsp:nvSpPr>
        <dsp:cNvPr id="0" name=""/>
        <dsp:cNvSpPr/>
      </dsp:nvSpPr>
      <dsp:spPr>
        <a:xfrm>
          <a:off x="367776" y="865192"/>
          <a:ext cx="3195806" cy="9198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 patients removed</a:t>
          </a:r>
          <a:endParaRPr lang="en-ZA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Too young (18)/Duplicates (23)</a:t>
          </a:r>
        </a:p>
      </dsp:txBody>
      <dsp:txXfrm>
        <a:off x="367776" y="865192"/>
        <a:ext cx="3195806" cy="919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3A46F-F433-1641-B951-1041101F0971}">
      <dsp:nvSpPr>
        <dsp:cNvPr id="0" name=""/>
        <dsp:cNvSpPr/>
      </dsp:nvSpPr>
      <dsp:spPr>
        <a:xfrm>
          <a:off x="930572" y="3032"/>
          <a:ext cx="2833338" cy="1700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Social</a:t>
          </a:r>
        </a:p>
      </dsp:txBody>
      <dsp:txXfrm>
        <a:off x="930572" y="3032"/>
        <a:ext cx="2833338" cy="1700003"/>
      </dsp:txXfrm>
    </dsp:sp>
    <dsp:sp modelId="{679DF0FC-85BD-0B46-99D6-3B570C138285}">
      <dsp:nvSpPr>
        <dsp:cNvPr id="0" name=""/>
        <dsp:cNvSpPr/>
      </dsp:nvSpPr>
      <dsp:spPr>
        <a:xfrm>
          <a:off x="4047245" y="3032"/>
          <a:ext cx="2833338" cy="1700003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Economic</a:t>
          </a:r>
        </a:p>
      </dsp:txBody>
      <dsp:txXfrm>
        <a:off x="4047245" y="3032"/>
        <a:ext cx="2833338" cy="1700003"/>
      </dsp:txXfrm>
    </dsp:sp>
    <dsp:sp modelId="{11C8B179-B872-FD45-B81C-A14F3418674C}">
      <dsp:nvSpPr>
        <dsp:cNvPr id="0" name=""/>
        <dsp:cNvSpPr/>
      </dsp:nvSpPr>
      <dsp:spPr>
        <a:xfrm>
          <a:off x="7163917" y="3032"/>
          <a:ext cx="2833338" cy="170000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Political</a:t>
          </a:r>
        </a:p>
      </dsp:txBody>
      <dsp:txXfrm>
        <a:off x="7163917" y="3032"/>
        <a:ext cx="2833338" cy="1700003"/>
      </dsp:txXfrm>
    </dsp:sp>
    <dsp:sp modelId="{7A412C83-B510-6D44-9792-EC717425EA1A}">
      <dsp:nvSpPr>
        <dsp:cNvPr id="0" name=""/>
        <dsp:cNvSpPr/>
      </dsp:nvSpPr>
      <dsp:spPr>
        <a:xfrm>
          <a:off x="2488909" y="1986369"/>
          <a:ext cx="2833338" cy="1700003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Geographic</a:t>
          </a:r>
        </a:p>
      </dsp:txBody>
      <dsp:txXfrm>
        <a:off x="2488909" y="1986369"/>
        <a:ext cx="2833338" cy="1700003"/>
      </dsp:txXfrm>
    </dsp:sp>
    <dsp:sp modelId="{8A1D4E6A-919A-6744-8803-461F6E779E7A}">
      <dsp:nvSpPr>
        <dsp:cNvPr id="0" name=""/>
        <dsp:cNvSpPr/>
      </dsp:nvSpPr>
      <dsp:spPr>
        <a:xfrm>
          <a:off x="5605581" y="1986369"/>
          <a:ext cx="2833338" cy="170000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Biological</a:t>
          </a:r>
        </a:p>
      </dsp:txBody>
      <dsp:txXfrm>
        <a:off x="5605581" y="1986369"/>
        <a:ext cx="2833338" cy="1700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CDE06-8759-4A28-90DC-C5B09B85BD59}">
      <dsp:nvSpPr>
        <dsp:cNvPr id="0" name=""/>
        <dsp:cNvSpPr/>
      </dsp:nvSpPr>
      <dsp:spPr>
        <a:xfrm>
          <a:off x="0" y="2261"/>
          <a:ext cx="4937319" cy="11459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F63EC-9FA6-45F4-9CC7-21836EDC6213}">
      <dsp:nvSpPr>
        <dsp:cNvPr id="0" name=""/>
        <dsp:cNvSpPr/>
      </dsp:nvSpPr>
      <dsp:spPr>
        <a:xfrm>
          <a:off x="346657" y="260105"/>
          <a:ext cx="630286" cy="6302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78C16-0BFB-4183-B230-18B883CF06B1}">
      <dsp:nvSpPr>
        <dsp:cNvPr id="0" name=""/>
        <dsp:cNvSpPr/>
      </dsp:nvSpPr>
      <dsp:spPr>
        <a:xfrm>
          <a:off x="1323600" y="2261"/>
          <a:ext cx="3613718" cy="1145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82" tIns="121282" rIns="121282" bIns="1212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Medicine is an art and a science, but the delivery of healthcare services is political.</a:t>
          </a:r>
          <a:endParaRPr lang="en-US" sz="1400" kern="1200"/>
        </a:p>
      </dsp:txBody>
      <dsp:txXfrm>
        <a:off x="1323600" y="2261"/>
        <a:ext cx="3613718" cy="1145974"/>
      </dsp:txXfrm>
    </dsp:sp>
    <dsp:sp modelId="{88B6DCF6-B42C-42C9-B01B-5F4938992EB7}">
      <dsp:nvSpPr>
        <dsp:cNvPr id="0" name=""/>
        <dsp:cNvSpPr/>
      </dsp:nvSpPr>
      <dsp:spPr>
        <a:xfrm>
          <a:off x="0" y="1434729"/>
          <a:ext cx="4937319" cy="11459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1F51A-A388-4FA1-A396-5FC8A73CD92E}">
      <dsp:nvSpPr>
        <dsp:cNvPr id="0" name=""/>
        <dsp:cNvSpPr/>
      </dsp:nvSpPr>
      <dsp:spPr>
        <a:xfrm>
          <a:off x="346657" y="1692573"/>
          <a:ext cx="630286" cy="6302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4168C-F758-4674-B5DD-28A1CBD26C44}">
      <dsp:nvSpPr>
        <dsp:cNvPr id="0" name=""/>
        <dsp:cNvSpPr/>
      </dsp:nvSpPr>
      <dsp:spPr>
        <a:xfrm>
          <a:off x="1323600" y="1434729"/>
          <a:ext cx="3613718" cy="1145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82" tIns="121282" rIns="121282" bIns="1212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Policies influence access to health education programs, emergency services, decrease barriers to better health, and increase opportunities that influence health behaviors. </a:t>
          </a:r>
        </a:p>
      </dsp:txBody>
      <dsp:txXfrm>
        <a:off x="1323600" y="1434729"/>
        <a:ext cx="3613718" cy="1145974"/>
      </dsp:txXfrm>
    </dsp:sp>
    <dsp:sp modelId="{BC48BD04-A5A5-47F4-AD23-78FC2AC44666}">
      <dsp:nvSpPr>
        <dsp:cNvPr id="0" name=""/>
        <dsp:cNvSpPr/>
      </dsp:nvSpPr>
      <dsp:spPr>
        <a:xfrm>
          <a:off x="0" y="2867197"/>
          <a:ext cx="4937319" cy="11459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54309-0304-47E0-B80C-CA592C2E05F5}">
      <dsp:nvSpPr>
        <dsp:cNvPr id="0" name=""/>
        <dsp:cNvSpPr/>
      </dsp:nvSpPr>
      <dsp:spPr>
        <a:xfrm>
          <a:off x="346657" y="3125042"/>
          <a:ext cx="630286" cy="6302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876F9-2A19-4ACB-BCD7-34BC72E33DA5}">
      <dsp:nvSpPr>
        <dsp:cNvPr id="0" name=""/>
        <dsp:cNvSpPr/>
      </dsp:nvSpPr>
      <dsp:spPr>
        <a:xfrm>
          <a:off x="1323600" y="2867197"/>
          <a:ext cx="3613718" cy="1145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82" tIns="121282" rIns="121282" bIns="1212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Social and economic policies that target housing, education, safety, employment, and public transportation, increase access to health services.</a:t>
          </a:r>
        </a:p>
      </dsp:txBody>
      <dsp:txXfrm>
        <a:off x="1323600" y="2867197"/>
        <a:ext cx="3613718" cy="1145974"/>
      </dsp:txXfrm>
    </dsp:sp>
    <dsp:sp modelId="{93C25A11-F0AA-4E1A-A238-DF8EBEBA4F35}">
      <dsp:nvSpPr>
        <dsp:cNvPr id="0" name=""/>
        <dsp:cNvSpPr/>
      </dsp:nvSpPr>
      <dsp:spPr>
        <a:xfrm>
          <a:off x="0" y="4299666"/>
          <a:ext cx="4937319" cy="11459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343E6-7C49-470B-AC64-43488F0023BD}">
      <dsp:nvSpPr>
        <dsp:cNvPr id="0" name=""/>
        <dsp:cNvSpPr/>
      </dsp:nvSpPr>
      <dsp:spPr>
        <a:xfrm>
          <a:off x="346657" y="4557510"/>
          <a:ext cx="630286" cy="6302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D3ED9-3F2E-483D-BD78-004CB5AE2B06}">
      <dsp:nvSpPr>
        <dsp:cNvPr id="0" name=""/>
        <dsp:cNvSpPr/>
      </dsp:nvSpPr>
      <dsp:spPr>
        <a:xfrm>
          <a:off x="1323600" y="4299666"/>
          <a:ext cx="3613718" cy="1145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82" tIns="121282" rIns="121282" bIns="1212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Agenda setting, budget and resource allocation for population wide programs, influence priorities and access to healthcare.</a:t>
          </a:r>
        </a:p>
      </dsp:txBody>
      <dsp:txXfrm>
        <a:off x="1323600" y="4299666"/>
        <a:ext cx="3613718" cy="11459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7034E-235E-574D-9353-45AF903754A1}">
      <dsp:nvSpPr>
        <dsp:cNvPr id="0" name=""/>
        <dsp:cNvSpPr/>
      </dsp:nvSpPr>
      <dsp:spPr>
        <a:xfrm>
          <a:off x="1225" y="1002141"/>
          <a:ext cx="2867720" cy="14338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Access</a:t>
          </a:r>
          <a:endParaRPr lang="en-US" sz="6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21" y="1044137"/>
        <a:ext cx="2783728" cy="1349868"/>
      </dsp:txXfrm>
    </dsp:sp>
    <dsp:sp modelId="{EF34D27D-4E5A-5542-ACE5-3851C960453A}">
      <dsp:nvSpPr>
        <dsp:cNvPr id="0" name=""/>
        <dsp:cNvSpPr/>
      </dsp:nvSpPr>
      <dsp:spPr>
        <a:xfrm>
          <a:off x="3585875" y="1002141"/>
          <a:ext cx="2867720" cy="143386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Safety</a:t>
          </a:r>
          <a:endParaRPr lang="en-US" sz="6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7871" y="1044137"/>
        <a:ext cx="2783728" cy="1349868"/>
      </dsp:txXfrm>
    </dsp:sp>
    <dsp:sp modelId="{5C3A3FFD-0799-0A4C-9F87-D57A6CFFB169}">
      <dsp:nvSpPr>
        <dsp:cNvPr id="0" name=""/>
        <dsp:cNvSpPr/>
      </dsp:nvSpPr>
      <dsp:spPr>
        <a:xfrm>
          <a:off x="7170526" y="1002141"/>
          <a:ext cx="2867720" cy="143386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  <a:endParaRPr lang="en-US" sz="6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522" y="1044137"/>
        <a:ext cx="2783728" cy="13498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58018-81C5-3F41-9F38-5E4DCEABEF6A}">
      <dsp:nvSpPr>
        <dsp:cNvPr id="0" name=""/>
        <dsp:cNvSpPr/>
      </dsp:nvSpPr>
      <dsp:spPr>
        <a:xfrm>
          <a:off x="0" y="576248"/>
          <a:ext cx="3046767" cy="1934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314C3-E2DF-AF41-B826-18505176000F}">
      <dsp:nvSpPr>
        <dsp:cNvPr id="0" name=""/>
        <dsp:cNvSpPr/>
      </dsp:nvSpPr>
      <dsp:spPr>
        <a:xfrm>
          <a:off x="338529" y="897851"/>
          <a:ext cx="3046767" cy="19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Access: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Measure of the availability of services (Physical)</a:t>
          </a:r>
        </a:p>
      </dsp:txBody>
      <dsp:txXfrm>
        <a:off x="395194" y="954516"/>
        <a:ext cx="2933437" cy="1821367"/>
      </dsp:txXfrm>
    </dsp:sp>
    <dsp:sp modelId="{876BABE9-CD79-4E4B-A34E-B9717B50A150}">
      <dsp:nvSpPr>
        <dsp:cNvPr id="0" name=""/>
        <dsp:cNvSpPr/>
      </dsp:nvSpPr>
      <dsp:spPr>
        <a:xfrm>
          <a:off x="3723826" y="576248"/>
          <a:ext cx="3046767" cy="1934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DBC1A-508D-B444-823C-7C073F80E25E}">
      <dsp:nvSpPr>
        <dsp:cNvPr id="0" name=""/>
        <dsp:cNvSpPr/>
      </dsp:nvSpPr>
      <dsp:spPr>
        <a:xfrm>
          <a:off x="4062356" y="897851"/>
          <a:ext cx="3046767" cy="19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Safety: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measure of how the services are delivered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(Behavior)</a:t>
          </a:r>
        </a:p>
      </dsp:txBody>
      <dsp:txXfrm>
        <a:off x="4119021" y="954516"/>
        <a:ext cx="2933437" cy="1821367"/>
      </dsp:txXfrm>
    </dsp:sp>
    <dsp:sp modelId="{824631EA-BFA4-0C47-8CCB-F1E31CBFF533}">
      <dsp:nvSpPr>
        <dsp:cNvPr id="0" name=""/>
        <dsp:cNvSpPr/>
      </dsp:nvSpPr>
      <dsp:spPr>
        <a:xfrm>
          <a:off x="7447653" y="576248"/>
          <a:ext cx="3046767" cy="1934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7CC6F-9478-CC4A-8AB6-04AD8E3F913C}">
      <dsp:nvSpPr>
        <dsp:cNvPr id="0" name=""/>
        <dsp:cNvSpPr/>
      </dsp:nvSpPr>
      <dsp:spPr>
        <a:xfrm>
          <a:off x="7786183" y="897851"/>
          <a:ext cx="3046767" cy="1934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Quality: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measure of whether the services met the expectation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(Outcome)</a:t>
          </a:r>
        </a:p>
      </dsp:txBody>
      <dsp:txXfrm>
        <a:off x="7842848" y="954516"/>
        <a:ext cx="2933437" cy="18213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2FEE2-C6CB-4CAC-BA0C-E1BBAE997692}">
      <dsp:nvSpPr>
        <dsp:cNvPr id="0" name=""/>
        <dsp:cNvSpPr/>
      </dsp:nvSpPr>
      <dsp:spPr>
        <a:xfrm>
          <a:off x="1215981" y="346238"/>
          <a:ext cx="1061079" cy="10610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3A69A-4631-4FDE-8960-000991141E06}">
      <dsp:nvSpPr>
        <dsp:cNvPr id="0" name=""/>
        <dsp:cNvSpPr/>
      </dsp:nvSpPr>
      <dsp:spPr>
        <a:xfrm>
          <a:off x="567543" y="1737599"/>
          <a:ext cx="23579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 Geographic accessibility</a:t>
          </a:r>
        </a:p>
      </dsp:txBody>
      <dsp:txXfrm>
        <a:off x="567543" y="1737599"/>
        <a:ext cx="2357955" cy="720000"/>
      </dsp:txXfrm>
    </dsp:sp>
    <dsp:sp modelId="{D98BAEA6-0B67-4326-8324-4916D4C45595}">
      <dsp:nvSpPr>
        <dsp:cNvPr id="0" name=""/>
        <dsp:cNvSpPr/>
      </dsp:nvSpPr>
      <dsp:spPr>
        <a:xfrm>
          <a:off x="3986578" y="346238"/>
          <a:ext cx="1061079" cy="10610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00AF9-D01F-45BF-9DFB-308E6C33DC26}">
      <dsp:nvSpPr>
        <dsp:cNvPr id="0" name=""/>
        <dsp:cNvSpPr/>
      </dsp:nvSpPr>
      <dsp:spPr>
        <a:xfrm>
          <a:off x="3338141" y="1737599"/>
          <a:ext cx="23579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Availability 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 services</a:t>
          </a:r>
        </a:p>
      </dsp:txBody>
      <dsp:txXfrm>
        <a:off x="3338141" y="1737599"/>
        <a:ext cx="2357955" cy="720000"/>
      </dsp:txXfrm>
    </dsp:sp>
    <dsp:sp modelId="{BF879F1B-5495-4628-95DE-74694A830CCE}">
      <dsp:nvSpPr>
        <dsp:cNvPr id="0" name=""/>
        <dsp:cNvSpPr/>
      </dsp:nvSpPr>
      <dsp:spPr>
        <a:xfrm>
          <a:off x="1215981" y="3047088"/>
          <a:ext cx="1061079" cy="10610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89139-B75F-4E6A-90FF-40FA14E3D7A4}">
      <dsp:nvSpPr>
        <dsp:cNvPr id="0" name=""/>
        <dsp:cNvSpPr/>
      </dsp:nvSpPr>
      <dsp:spPr>
        <a:xfrm>
          <a:off x="567543" y="4438449"/>
          <a:ext cx="23579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 Financial accessibility</a:t>
          </a:r>
        </a:p>
      </dsp:txBody>
      <dsp:txXfrm>
        <a:off x="567543" y="4438449"/>
        <a:ext cx="2357955" cy="720000"/>
      </dsp:txXfrm>
    </dsp:sp>
    <dsp:sp modelId="{037B4540-912B-4801-8957-709928C068EB}">
      <dsp:nvSpPr>
        <dsp:cNvPr id="0" name=""/>
        <dsp:cNvSpPr/>
      </dsp:nvSpPr>
      <dsp:spPr>
        <a:xfrm>
          <a:off x="3986578" y="3047088"/>
          <a:ext cx="1061079" cy="10610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EA262-7895-4A58-A76C-76922BCD5AAD}">
      <dsp:nvSpPr>
        <dsp:cNvPr id="0" name=""/>
        <dsp:cNvSpPr/>
      </dsp:nvSpPr>
      <dsp:spPr>
        <a:xfrm>
          <a:off x="3338141" y="4438449"/>
          <a:ext cx="235795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 Acceptability</a:t>
          </a:r>
        </a:p>
      </dsp:txBody>
      <dsp:txXfrm>
        <a:off x="3338141" y="4438449"/>
        <a:ext cx="2357955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484DB-FAA3-9941-A47C-34218869FAB8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Decision to incision interval (DII)</a:t>
          </a:r>
        </a:p>
      </dsp:txBody>
      <dsp:txXfrm>
        <a:off x="28038" y="28038"/>
        <a:ext cx="7298593" cy="901218"/>
      </dsp:txXfrm>
    </dsp:sp>
    <dsp:sp modelId="{32FD1DC7-DBFA-F44C-9E3D-8275560A85CC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 minutes according to the American College of Obstetricians and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Gynaecologists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583" y="1159385"/>
        <a:ext cx="7029617" cy="901218"/>
      </dsp:txXfrm>
    </dsp:sp>
    <dsp:sp modelId="{6295B63D-5F25-E244-BF69-A13EF4102162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Prolonged DII is associated with maternal </a:t>
          </a:r>
          <a:r>
            <a:rPr lang="en-US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haemorrhage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maternal deaths, neonatal deaths and reduced Apgar scores</a:t>
          </a:r>
        </a:p>
      </dsp:txBody>
      <dsp:txXfrm>
        <a:off x="1426612" y="2290733"/>
        <a:ext cx="7040133" cy="901218"/>
      </dsp:txXfrm>
    </dsp:sp>
    <dsp:sp modelId="{245F4751-24FB-F04F-89D3-B6D7FBE4BDC2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With a DII of 120 minutes there are increased rates of intra-uterine deaths, and neonatal asphyxia</a:t>
          </a:r>
        </a:p>
      </dsp:txBody>
      <dsp:txXfrm>
        <a:off x="2131157" y="3422081"/>
        <a:ext cx="7029617" cy="901218"/>
      </dsp:txXfrm>
    </dsp:sp>
    <dsp:sp modelId="{09F456FA-A7E5-8F4A-A51A-529AF21C74B4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58D7E3EF-4418-9944-8ED5-1E0E2232A470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46A6F8DA-D8E8-B64E-8D67-F702D20700A7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613E-02A3-2045-B7E7-CB0C4D07AEAF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A5138-DB83-6A41-BE17-F208A7E6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2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7D0DB-DC94-D24E-8638-B6AA2AAC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75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Multifactorial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27DDF-9AC6-2F40-A20B-A40ADFC029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0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623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117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Mahmoud</a:t>
            </a:r>
            <a:r>
              <a:rPr lang="en-US" baseline="0" dirty="0"/>
              <a:t> </a:t>
            </a:r>
            <a:r>
              <a:rPr lang="en-US" baseline="0" dirty="0" err="1"/>
              <a:t>fathalla</a:t>
            </a:r>
            <a:r>
              <a:rPr lang="en-US" baseline="0" dirty="0"/>
              <a:t> – past president of </a:t>
            </a:r>
            <a:r>
              <a:rPr lang="en-US" baseline="0" dirty="0" err="1"/>
              <a:t>figo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E5CF5-FC87-ED47-8DD7-7EF57BA1D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59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88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5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6654-469D-FCCB-6474-20ABE1313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DD0DA-6A2E-60AD-1F8B-5F248B081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A2EAB-B83D-86AD-D835-C4F5C173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F583-7401-EB33-4FBF-982B0AAB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29CB2-9911-3569-0055-58D33B72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56A1-B022-E0D3-A004-851B7A6A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D8424-B278-9BF0-3437-DA1FACA37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93654-1AA1-AF61-85E1-F52D7BA5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46C9-8F26-E170-C71C-8401B37F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F27B4-C475-9A95-D41B-F21C700F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0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2D710-035C-4491-F49A-254DB97C6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4DCE8-A2FE-2A3D-1A36-6B6AF9566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6C251-98EA-B1EE-6DA8-67D46776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20D15-9C3A-AC95-280B-60847302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2DCE5-7BFD-B75B-E7D7-D3E8B07D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1721-2B3F-48C7-A65E-1D8D587A9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708FE-3BB5-49DD-815A-26B5AF88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6D3C8-5FA7-4EF6-9063-588EA79B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78601-B74F-4D05-ADBC-F1EA4630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C97CA-3A73-4473-9B02-C142D30F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83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9EAF-4414-47E8-8A79-42048677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FCB71-5A07-42FE-9767-79CADA582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68E1-05DC-4E3D-97E6-29554980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266C8-CD60-4C76-8B69-4634CE2A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5D841-F0EB-41C3-AA17-3D6CDC03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5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4A99-F4D9-4E4A-BFE2-32E42245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91B32-5F50-42FF-82B1-8ECC2C4AA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71D9-466E-4738-B49D-1E3AA51D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6D067-D385-4F14-90B3-48665B1F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E1EF5-069D-4A5B-8290-95F4B59C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1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D2FB-BFC9-4C76-B2B5-AA2ED16C0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6E1F-D042-4D66-A9E3-3E03F22D2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C70C1-8730-417C-8CBA-8CE44E367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170D9-9156-4A34-846B-D35EC7E6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BEC0B-C33B-4182-A449-C082021E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CCFF2-DE36-446C-B6A1-53441721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E607-977D-46F5-8D37-31BAF393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0C20-F042-4DD8-8235-DFA99FA6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FF080-62D6-496B-B866-50D645B1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5B103-59E8-4144-94DB-93E4077C3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BFF6D-D8A8-44C9-99FE-D4B5C6BF8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83CDA-5FA6-4FFD-BC22-A745DFE5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4D272-9D6E-4E3B-96BC-1BD47CC8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A8C8-401D-4913-B319-332866A8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93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A473-C2D2-45A4-91DE-A8B90644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394DC-0F4C-438B-B603-AA05DF7E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619EF-580B-4968-86FE-48586A97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EDEC1-39A3-4E12-AB4E-46830D6B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3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D6352-179C-4A78-976A-4D7A9A67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A63E9-FDE0-4A32-B563-A290A496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635E5-3351-4D71-9133-0B7B6B8A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04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8C05-4B2F-4518-A215-7915221E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BEBB4-7FAA-4B20-B37A-7D41A997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0C37C-3804-4A97-B273-3145DE052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76E02-C42C-4DFF-9B13-0AC5EBBC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4DB63-AA37-4B25-9962-A700BAC4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78316-97A4-4A47-AF5C-9C2B11EC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626E-E420-A61F-97B7-6F1668B7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BF83-0363-CAD0-442E-C0ABF94B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65131-20CC-5155-AC29-376C97DB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03FFB-9FB3-0CE0-4546-2136ADD3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75FE-526C-571D-3DC6-48E314D9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3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C10A-963B-4818-B576-A318F026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0863D-C4BB-496C-A4D2-6B4DFDDC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B95B5-A25D-43FC-BBB9-94C1A5900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2945F-A07E-4B75-B09C-BFCC7752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BD671-44AA-4905-BB8D-F43C662B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F64E8-E316-4776-A9EC-1CDE1096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FE13-1BC9-4DEF-884C-AD206073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8C6C3-80EC-43AA-A03E-EAE1C176D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22143-5651-478C-9E59-D6DD457B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8D27F-3A17-441A-BDD0-301D7157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002DB-289F-449E-9634-A921F40A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9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43E16-4E29-4B0F-88D0-15124BB6D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D94B8-D148-4D8F-97C3-5EDE6E7F1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30877-DCC1-4D27-AD4E-0E2F83B8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00431-48F0-4894-918B-C480D7CC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9B155-80A0-4B4E-B2F9-45656CA3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147B-D870-A7BB-20C1-14402119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31695-FB56-BDA5-BB6E-C6E4A64C1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7DE75-F090-FC40-841A-B4FC42BA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F13F4-4812-C852-EDD6-14B4BC8B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A7BD2-75F8-2CE7-76E4-4A7A675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F741-1A62-9E61-DDB3-4CD5625B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4451-B1DA-A24E-3FC9-FEAAE7A74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0A115-03AE-6DBC-6651-250D5C0E5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2053B-9776-5AE9-8245-7EAB91E2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A0877-0E0F-4560-AE17-2235E63F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78D83-F975-747C-CA86-3C992F89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5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60BB-A4D3-734B-207D-70EB80E1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17C6-FF2D-019B-5F7A-92CD22DEE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74E2A-5183-14C6-4EF2-498ABE369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86B5B-7083-2C86-A717-6317468D9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58088-8EB1-F37F-8775-09FABED48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9F4CE-A868-8AFE-2E57-7C1484FE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A0EAC-CB11-01AB-8D56-5BD03791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DCA44-E90D-7563-8CFF-709DCBBE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A3EA-500E-0F38-0C27-BDE10E32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C7F4E-F505-D619-604B-5A657127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424E6-ED28-E871-8487-08EC6035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CF956-75B4-C86B-9750-B7110F66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7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972CF-8970-821C-9031-221C4F84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7E462-8F20-FD5B-B8FE-A5FE214C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F11B0-9A7A-ED62-2196-20A74E19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7651-A9EB-6487-36ED-C836BA60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BBCC-46C3-21AE-2202-3E6730C8F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09B81-B0BA-2007-40AF-316DCD3DB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A5EA4-7A23-DDCA-4976-DBA9781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55780-958B-67FC-80DA-7E11DDEB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AEA82-BA12-AEEA-BEED-9F19538C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2BFB2-BC6B-FCB0-998C-96AD6C8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8FE5DB-813D-1749-A335-325AAA9F7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AF518-D3B3-9C3E-A708-AA1F62F58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3C441-1E5B-FE52-DCFD-9B89AF0D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537CA-383B-E94E-2815-E8E59D38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BF6BF-DF63-6370-F9D5-9E36E778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9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9C0EF3-137B-F67F-8BBE-F57AA372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8D97E-A749-CF36-96DB-40C70CBF1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86737-AB3C-7823-1FB0-E0F9A7D32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C52B-2DCF-694A-A289-9C59CAD2A96F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8D317-676D-A89F-64AA-5E5F334FB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A2A0E-B10E-406C-668E-917432479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E4A3A-5829-244D-95EC-5A245C2A4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122AB4-0DF8-4CE8-AF93-F812E9E5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EB3BA-496B-427A-8CCC-6E12BA1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A1E7F-2DC5-4B8B-8257-689617D72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AB205-480E-4620-9233-2FA01F610197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2BBFD-714D-4898-A7FB-AFC5152B5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E7BE4-618D-4922-A34E-CFFEE9F4E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33CB-F338-4102-87ED-62A1A61AD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9064-6F0D-9A4A-8A04-5F4E1AB76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816" y="1186277"/>
            <a:ext cx="6690732" cy="1774371"/>
          </a:xfrm>
        </p:spPr>
        <p:txBody>
          <a:bodyPr>
            <a:normAutofit fontScale="90000"/>
          </a:bodyPr>
          <a:lstStyle/>
          <a:p>
            <a:br>
              <a:rPr lang="en-US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Social Determinants of Post-Partum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Haemorrhage</a:t>
            </a:r>
            <a:b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F1CE2-2ED2-E247-AFA8-7FC0899A3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2004" y="2945390"/>
            <a:ext cx="5569527" cy="165576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 Salome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Maswime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Global Surgery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Obstetrician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Gynaecologist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2DA0F4-60C0-784A-819C-A2D2B70D44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801"/>
            <a:ext cx="4944200" cy="3443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EC1B9-A03A-B146-9F53-B5736E975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428999"/>
            <a:ext cx="4944199" cy="3429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6A5265-C4D5-234B-A408-383233B182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52" y="4601152"/>
            <a:ext cx="5805632" cy="8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1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chemeClr val="lt1"/>
              </a:buClr>
              <a:buSzPts val="4000"/>
            </a:pPr>
            <a:r>
              <a:rPr lang="en-US" sz="32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African Surgical Outcomes Study</a:t>
            </a:r>
          </a:p>
        </p:txBody>
      </p:sp>
      <p:graphicFrame>
        <p:nvGraphicFramePr>
          <p:cNvPr id="116" name="Google Shape;116;p6"/>
          <p:cNvGraphicFramePr/>
          <p:nvPr>
            <p:extLst>
              <p:ext uri="{D42A27DB-BD31-4B8C-83A1-F6EECF244321}">
                <p14:modId xmlns:p14="http://schemas.microsoft.com/office/powerpoint/2010/main" val="537402792"/>
              </p:ext>
            </p:extLst>
          </p:nvPr>
        </p:nvGraphicFramePr>
        <p:xfrm>
          <a:off x="1297988" y="1764602"/>
          <a:ext cx="9596023" cy="35387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3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5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3300" b="1" u="none" strike="noStrike" cap="none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Surgery</a:t>
                      </a:r>
                      <a:endParaRPr sz="210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88" marB="68588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3300" b="1" u="none" strike="noStrike" cap="none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Relative risk in Africa</a:t>
                      </a:r>
                      <a:endParaRPr sz="210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5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3300" b="0" u="none" strike="noStrike" cap="none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Adult (elective) surgical mortality</a:t>
                      </a:r>
                      <a:endParaRPr sz="210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88" marB="68588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3300" b="0" u="none" strike="noStrike" cap="none">
                          <a:solidFill>
                            <a:srgbClr val="1F386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2x</a:t>
                      </a:r>
                      <a:endParaRPr sz="210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88" marB="6858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5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3300" b="0" u="none" strike="noStrike" cap="none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Maternal (caesarean section) mortality</a:t>
                      </a:r>
                      <a:endParaRPr sz="2100" u="none" strike="noStrike" cap="non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88" marB="68588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3300" b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50x</a:t>
                      </a:r>
                      <a:endParaRPr sz="21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75" marR="137175" marT="68588" marB="6858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F03473-C79E-6B36-F440-7B83FC2086F6}"/>
              </a:ext>
            </a:extLst>
          </p:cNvPr>
          <p:cNvSpPr txBox="1"/>
          <p:nvPr/>
        </p:nvSpPr>
        <p:spPr>
          <a:xfrm>
            <a:off x="8222970" y="6033183"/>
            <a:ext cx="3858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2018.Biccard;391(10130)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Lancet Global Health 2019:Bishop;7(4)</a:t>
            </a:r>
          </a:p>
        </p:txBody>
      </p:sp>
    </p:spTree>
    <p:extLst>
      <p:ext uri="{BB962C8B-B14F-4D97-AF65-F5344CB8AC3E}">
        <p14:creationId xmlns:p14="http://schemas.microsoft.com/office/powerpoint/2010/main" val="97840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045CC3-5EF6-4CEA-8160-68100D541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849476"/>
              </p:ext>
            </p:extLst>
          </p:nvPr>
        </p:nvGraphicFramePr>
        <p:xfrm>
          <a:off x="1204856" y="1215614"/>
          <a:ext cx="10572616" cy="479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5F4336-C300-D215-7132-3D802872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94" y="365125"/>
            <a:ext cx="10235005" cy="65685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ASOS Sub-study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80DDA-0B1F-D5EE-CAF7-575E360204B2}"/>
              </a:ext>
            </a:extLst>
          </p:cNvPr>
          <p:cNvSpPr txBox="1"/>
          <p:nvPr/>
        </p:nvSpPr>
        <p:spPr>
          <a:xfrm>
            <a:off x="8193402" y="6308209"/>
            <a:ext cx="385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Lancet Global Health 2019:Bishop;7(4)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8A654-6891-4B17-B4D3-CA81F644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019" y="1123039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98D92-0F69-4FDB-8992-BCDC1D78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56" y="2099298"/>
            <a:ext cx="9333228" cy="34844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3792 patients , 183 hospitals , 22 African countries between 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complications following caesarean section were reported in 480/3747 (13%)</a:t>
            </a:r>
          </a:p>
          <a:p>
            <a:pPr marL="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women had an adverse events (9/1000)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caesarean section mortality rate was 542/100 000</a:t>
            </a:r>
          </a:p>
          <a:p>
            <a:pPr marL="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mortality was 44/1000 births</a:t>
            </a:r>
          </a:p>
          <a:p>
            <a:endParaRPr lang="en-US" sz="1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915B9-40F9-F647-C66C-B40899EEEF88}"/>
              </a:ext>
            </a:extLst>
          </p:cNvPr>
          <p:cNvSpPr txBox="1"/>
          <p:nvPr/>
        </p:nvSpPr>
        <p:spPr>
          <a:xfrm>
            <a:off x="7637499" y="6290441"/>
            <a:ext cx="4554501" cy="72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Lancet Global Health 2019:Bishop;7(4)</a:t>
            </a:r>
          </a:p>
        </p:txBody>
      </p:sp>
    </p:spTree>
    <p:extLst>
      <p:ext uri="{BB962C8B-B14F-4D97-AF65-F5344CB8AC3E}">
        <p14:creationId xmlns:p14="http://schemas.microsoft.com/office/powerpoint/2010/main" val="380640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CC0A5-B6CA-1E4B-B0B0-0B1B34AD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021" y="643467"/>
            <a:ext cx="9558510" cy="4939823"/>
          </a:xfrm>
        </p:spPr>
        <p:txBody>
          <a:bodyPr>
            <a:noAutofit/>
          </a:bodyPr>
          <a:lstStyle/>
          <a:p>
            <a:pPr marL="0" indent="0" defTabSz="795528">
              <a:lnSpc>
                <a:spcPct val="150000"/>
              </a:lnSpc>
              <a:spcBef>
                <a:spcPts val="870"/>
              </a:spcBef>
              <a:buNone/>
            </a:pPr>
            <a:r>
              <a:rPr lang="en-US" sz="1566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Pre-operative Risk factors</a:t>
            </a:r>
          </a:p>
          <a:p>
            <a:pPr marL="198882" indent="-198882" defTabSz="795528">
              <a:lnSpc>
                <a:spcPct val="150000"/>
              </a:lnSpc>
              <a:spcBef>
                <a:spcPts val="870"/>
              </a:spcBef>
            </a:pPr>
            <a:r>
              <a:rPr lang="en-US" sz="1566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in 8 women had pre-eclampsia/eclampsia</a:t>
            </a:r>
          </a:p>
          <a:p>
            <a:pPr marL="198882" indent="-198882" defTabSz="795528">
              <a:lnSpc>
                <a:spcPct val="150000"/>
              </a:lnSpc>
              <a:spcBef>
                <a:spcPts val="870"/>
              </a:spcBef>
            </a:pPr>
            <a:r>
              <a:rPr lang="en-US" sz="1566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in 17 women had a major pre-operative bleeding risk</a:t>
            </a:r>
          </a:p>
          <a:p>
            <a:pPr marL="0" indent="0" defTabSz="795528">
              <a:lnSpc>
                <a:spcPct val="150000"/>
              </a:lnSpc>
              <a:spcBef>
                <a:spcPts val="870"/>
              </a:spcBef>
              <a:buNone/>
            </a:pPr>
            <a:endParaRPr lang="en-US" sz="1566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795528">
              <a:lnSpc>
                <a:spcPct val="150000"/>
              </a:lnSpc>
              <a:spcBef>
                <a:spcPts val="870"/>
              </a:spcBef>
              <a:buNone/>
            </a:pPr>
            <a:r>
              <a:rPr lang="en-US" sz="1566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Postoperative complications</a:t>
            </a:r>
          </a:p>
          <a:p>
            <a:pPr marL="198882" indent="-198882" defTabSz="795528">
              <a:lnSpc>
                <a:spcPct val="150000"/>
              </a:lnSpc>
              <a:spcBef>
                <a:spcPts val="870"/>
              </a:spcBef>
            </a:pPr>
            <a:r>
              <a:rPr lang="en-US" sz="1566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in 8 women developed a post-operative complications</a:t>
            </a:r>
          </a:p>
          <a:p>
            <a:pPr marL="198882" indent="-198882" defTabSz="795528">
              <a:lnSpc>
                <a:spcPct val="150000"/>
              </a:lnSpc>
              <a:spcBef>
                <a:spcPts val="870"/>
              </a:spcBef>
            </a:pPr>
            <a:r>
              <a:rPr lang="en-US" sz="1566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most common severe complications were bleeding, infection, and </a:t>
            </a:r>
            <a:r>
              <a:rPr lang="en-US" sz="1566" kern="120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anaesthetic</a:t>
            </a:r>
            <a:r>
              <a:rPr lang="en-US" sz="1566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complications</a:t>
            </a:r>
          </a:p>
          <a:p>
            <a:pPr marL="0" indent="0" defTabSz="795528">
              <a:lnSpc>
                <a:spcPct val="150000"/>
              </a:lnSpc>
              <a:spcBef>
                <a:spcPts val="870"/>
              </a:spcBef>
              <a:buNone/>
            </a:pPr>
            <a:endParaRPr lang="en-US" sz="1566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defTabSz="795528">
              <a:lnSpc>
                <a:spcPct val="150000"/>
              </a:lnSpc>
              <a:spcBef>
                <a:spcPts val="870"/>
              </a:spcBef>
              <a:buNone/>
            </a:pPr>
            <a:r>
              <a:rPr lang="en-US" sz="1566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Neonatal outcomes</a:t>
            </a:r>
          </a:p>
          <a:p>
            <a:pPr marL="198882" indent="-198882" defTabSz="795528">
              <a:lnSpc>
                <a:spcPct val="150000"/>
              </a:lnSpc>
              <a:spcBef>
                <a:spcPts val="870"/>
              </a:spcBef>
            </a:pPr>
            <a:r>
              <a:rPr lang="en-US" sz="1566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340 neonates required CPR</a:t>
            </a:r>
          </a:p>
          <a:p>
            <a:pPr marL="198882" indent="-198882" defTabSz="795528">
              <a:lnSpc>
                <a:spcPct val="150000"/>
              </a:lnSpc>
              <a:spcBef>
                <a:spcPts val="870"/>
              </a:spcBef>
            </a:pPr>
            <a:r>
              <a:rPr lang="en-US" sz="1566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 neonates had a 5 minute Apgar score of  &lt;5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D8CAD-3BED-3981-7D32-66C0199C566B}"/>
              </a:ext>
            </a:extLst>
          </p:cNvPr>
          <p:cNvSpPr txBox="1"/>
          <p:nvPr/>
        </p:nvSpPr>
        <p:spPr>
          <a:xfrm>
            <a:off x="7733014" y="5890261"/>
            <a:ext cx="3393878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1566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Lancet Global Health 2019:Bishop;7(4)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4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F69B-56D5-F345-B314-BD0C1204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19" y="401097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6EA5-8961-6D4C-BB67-76CC33611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Lack of access to care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Delayed access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Shortage of specialists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Shortage of equipment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Shortage of resources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Lack of multi-disciplinary care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Poor infrastructure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Poor pre-operative care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Poor post-operative care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Poor rehabilitation</a:t>
            </a:r>
          </a:p>
        </p:txBody>
      </p:sp>
      <p:pic>
        <p:nvPicPr>
          <p:cNvPr id="4" name="Picture 3" descr="A baby holding a sign&#10;&#10;Description automatically generated">
            <a:extLst>
              <a:ext uri="{FF2B5EF4-FFF2-40B4-BE49-F238E27FC236}">
                <a16:creationId xmlns:a16="http://schemas.microsoft.com/office/drawing/2014/main" id="{31E8238A-2C29-C798-E370-EBB3181B0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694428"/>
            <a:ext cx="4265880" cy="421767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584DDA-636D-86EB-0178-FA7386082DE3}"/>
              </a:ext>
            </a:extLst>
          </p:cNvPr>
          <p:cNvSpPr txBox="1">
            <a:spLocks/>
          </p:cNvSpPr>
          <p:nvPr/>
        </p:nvSpPr>
        <p:spPr>
          <a:xfrm>
            <a:off x="710381" y="744144"/>
            <a:ext cx="10606231" cy="790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  <a:cs typeface="Times New Roman" panose="02020603050405020304" pitchFamily="18" charset="0"/>
              </a:rPr>
              <a:t>Women in Africa are dying from preventable complications of surgery</a:t>
            </a:r>
            <a:endParaRPr lang="en-US" sz="2800" b="1" dirty="0"/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6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" name="Rectangle 16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4000" dirty="0">
                <a:solidFill>
                  <a:srgbClr val="FFFFFF"/>
                </a:solidFill>
              </a:rPr>
              <a:t>Determinants of health</a:t>
            </a:r>
          </a:p>
        </p:txBody>
      </p:sp>
      <p:graphicFrame>
        <p:nvGraphicFramePr>
          <p:cNvPr id="159" name="Google Shape;152;p8">
            <a:extLst>
              <a:ext uri="{FF2B5EF4-FFF2-40B4-BE49-F238E27FC236}">
                <a16:creationId xmlns:a16="http://schemas.microsoft.com/office/drawing/2014/main" id="{5FCC2AB6-662A-FC19-A978-F20726782777}"/>
              </a:ext>
            </a:extLst>
          </p:cNvPr>
          <p:cNvGraphicFramePr/>
          <p:nvPr/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29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909F-A4D3-0B92-5FC4-75E94E6B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615" y="362585"/>
            <a:ext cx="4148093" cy="1038134"/>
          </a:xfrm>
        </p:spPr>
        <p:txBody>
          <a:bodyPr anchor="b">
            <a:normAutofit fontScale="90000"/>
          </a:bodyPr>
          <a:lstStyle/>
          <a:p>
            <a:r>
              <a:rPr lang="en-US" sz="4000" b="1"/>
              <a:t>Policy Engagement  </a:t>
            </a:r>
            <a:br>
              <a:rPr lang="en-US" sz="4000"/>
            </a:br>
            <a:endParaRPr lang="en-US" sz="4000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192D750A-E41C-69AD-072D-51F9B4F3F3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05389" y="1047513"/>
          <a:ext cx="4937319" cy="544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87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46" y="1399776"/>
            <a:ext cx="4171994" cy="40584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“</a:t>
            </a:r>
            <a:r>
              <a:rPr lang="en-US" sz="3200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Women are not dying because of diseases we cannot treat, they are dying because societies have yet to make the decision that their lives are worth saving.” </a:t>
            </a:r>
            <a:br>
              <a:rPr lang="en-US" sz="3200" kern="12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sz="3200" kern="12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400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Professor Mahmoud </a:t>
            </a:r>
            <a:r>
              <a:rPr lang="en-US" sz="2400" kern="1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Fathalla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84961" y="535058"/>
            <a:ext cx="5520051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3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0FCA2-C59C-294C-B68F-C24B3C10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Drivers of poor surgical  outcome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390D40-D026-4466-5C1D-1D229C89E8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93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3" name="Rectangle 1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0" name="Content Placeholder 5">
            <a:extLst>
              <a:ext uri="{FF2B5EF4-FFF2-40B4-BE49-F238E27FC236}">
                <a16:creationId xmlns:a16="http://schemas.microsoft.com/office/drawing/2014/main" id="{A80530B5-57CF-F4F5-1446-E4EDDFCB3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42965"/>
              </p:ext>
            </p:extLst>
          </p:nvPr>
        </p:nvGraphicFramePr>
        <p:xfrm>
          <a:off x="817581" y="2516041"/>
          <a:ext cx="10832951" cy="340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an major surgery increase risk for Alzheimer's disease? - Scope">
            <a:extLst>
              <a:ext uri="{FF2B5EF4-FFF2-40B4-BE49-F238E27FC236}">
                <a16:creationId xmlns:a16="http://schemas.microsoft.com/office/drawing/2014/main" id="{C86B3B3B-5DEB-2DC2-3BCD-6014DDB93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381721"/>
            <a:ext cx="4660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6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5055D48-E6C9-1120-B9A4-39429DFFC6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775587"/>
          <a:ext cx="10515600" cy="240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E9EB582-C345-29C7-31DA-478DA211A6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13" y="619377"/>
            <a:ext cx="10176387" cy="3015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05F164-35DD-9955-DD4C-B3A6860E2346}"/>
              </a:ext>
            </a:extLst>
          </p:cNvPr>
          <p:cNvSpPr txBox="1"/>
          <p:nvPr/>
        </p:nvSpPr>
        <p:spPr>
          <a:xfrm>
            <a:off x="9668159" y="6317810"/>
            <a:ext cx="216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IJGO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2016.Maswime</a:t>
            </a:r>
          </a:p>
        </p:txBody>
      </p:sp>
    </p:spTree>
    <p:extLst>
      <p:ext uri="{BB962C8B-B14F-4D97-AF65-F5344CB8AC3E}">
        <p14:creationId xmlns:p14="http://schemas.microsoft.com/office/powerpoint/2010/main" val="51011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to Care</a:t>
            </a:r>
          </a:p>
        </p:txBody>
      </p:sp>
      <p:graphicFrame>
        <p:nvGraphicFramePr>
          <p:cNvPr id="210" name="Google Shape;195;p15">
            <a:extLst>
              <a:ext uri="{FF2B5EF4-FFF2-40B4-BE49-F238E27FC236}">
                <a16:creationId xmlns:a16="http://schemas.microsoft.com/office/drawing/2014/main" id="{58D82389-ED46-DFEC-09CB-768D535B9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03439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1735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3814807" y="1934491"/>
            <a:ext cx="4150581" cy="864541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Access to care</a:t>
            </a:r>
          </a:p>
        </p:txBody>
      </p:sp>
      <p:pic>
        <p:nvPicPr>
          <p:cNvPr id="1026" name="Picture 2" descr="Rethinking Rural Hospitals With Lessons From The Battlefield">
            <a:extLst>
              <a:ext uri="{FF2B5EF4-FFF2-40B4-BE49-F238E27FC236}">
                <a16:creationId xmlns:a16="http://schemas.microsoft.com/office/drawing/2014/main" id="{4D22B705-3B22-6D7F-C2F6-648860EBF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0708" y="294837"/>
            <a:ext cx="4150581" cy="11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1645920" y="2923845"/>
            <a:ext cx="9648305" cy="3357458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114300" lvl="0" indent="0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Delay in seeking appropriate medical care</a:t>
            </a:r>
          </a:p>
          <a:p>
            <a:pPr marL="114300" lvl="0" indent="0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Delay in reaching an appropriate health facility</a:t>
            </a:r>
          </a:p>
          <a:p>
            <a:pPr marL="114300" lvl="0" indent="0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Delay in receiving appropriate care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800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4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B4C966-21BA-4527-B3AA-BF6C0CE0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Access to Care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F951FE3A-CC77-DBD0-4882-840A00DDF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871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904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010C2-9D79-BD5C-63EC-82837D7BC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243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9743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C73F1-9A00-4941-2AE4-991DB242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945BE-5C7D-A87D-1CE2-9165AF0C2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 fontScale="92500" lnSpcReduction="10000"/>
          </a:bodyPr>
          <a:lstStyle/>
          <a:p>
            <a:r>
              <a:rPr lang="en-ZA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aimed to establish consensus on which interventions are considered most feasible to implement and most effective at reducing haemorrhage associated with caesarean delivery across Africa</a:t>
            </a:r>
          </a:p>
          <a:p>
            <a:pPr marL="0" indent="0">
              <a:buNone/>
            </a:pPr>
            <a:endParaRPr lang="en-ZA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conducted a Delphi consensus study, including obstetric and anaesthesia providers from across Africa.</a:t>
            </a:r>
          </a:p>
          <a:p>
            <a:pPr marL="0" indent="0">
              <a:buNone/>
            </a:pPr>
            <a:endParaRPr lang="en-ZA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phases</a:t>
            </a:r>
          </a:p>
          <a:p>
            <a:pPr marL="0" indent="0">
              <a:buNone/>
            </a:pPr>
            <a:endParaRPr lang="en-ZA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Twenty-eight interventions were considered both highly effective and feasible in Africa.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Interventions covered a range of fields,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direct- or indirect interventions.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8C76E-04F7-0A59-E69F-32EC5BEA7528}"/>
              </a:ext>
            </a:extLst>
          </p:cNvPr>
          <p:cNvSpPr txBox="1"/>
          <p:nvPr/>
        </p:nvSpPr>
        <p:spPr>
          <a:xfrm>
            <a:off x="7742361" y="6408884"/>
            <a:ext cx="362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Global Health 2022. Taylor;2(8)</a:t>
            </a:r>
          </a:p>
        </p:txBody>
      </p:sp>
    </p:spTree>
    <p:extLst>
      <p:ext uri="{BB962C8B-B14F-4D97-AF65-F5344CB8AC3E}">
        <p14:creationId xmlns:p14="http://schemas.microsoft.com/office/powerpoint/2010/main" val="398140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8981C-589B-FA6D-EBA0-4A26420D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2"/>
            <a:ext cx="4959603" cy="994270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E0BED-7AA3-F1DC-6095-2E9A8963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773382"/>
            <a:ext cx="4959603" cy="416759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interventions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assessment and screening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Checklists and protocols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and surveillance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resources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perform technical skills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interventions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and maternal education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Contraception and family planning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training standards; referral patterns and delays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Advocacy to key stakeholders; simulation and team training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24-hour access to safe emergency caesarean delivery</a:t>
            </a:r>
            <a:endParaRPr lang="en-US" sz="1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BEB796-BC0D-4F5D-6E28-B33B1C3A9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3930" y="489118"/>
            <a:ext cx="5138047" cy="546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56141-F3E1-BC13-2494-78E64147C8B2}"/>
              </a:ext>
            </a:extLst>
          </p:cNvPr>
          <p:cNvSpPr txBox="1"/>
          <p:nvPr/>
        </p:nvSpPr>
        <p:spPr>
          <a:xfrm>
            <a:off x="7783924" y="6031759"/>
            <a:ext cx="362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Global Health 2022. Taylor;2(8)</a:t>
            </a:r>
          </a:p>
        </p:txBody>
      </p:sp>
    </p:spTree>
    <p:extLst>
      <p:ext uri="{BB962C8B-B14F-4D97-AF65-F5344CB8AC3E}">
        <p14:creationId xmlns:p14="http://schemas.microsoft.com/office/powerpoint/2010/main" val="1095816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6D7D-4C9A-2157-C6EE-D0F3AB4A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0" y="501594"/>
            <a:ext cx="6043273" cy="1655483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System Preparedness </a:t>
            </a:r>
          </a:p>
        </p:txBody>
      </p:sp>
      <p:pic>
        <p:nvPicPr>
          <p:cNvPr id="5" name="Picture 4" descr="Natural petrol fired electrical power plant">
            <a:extLst>
              <a:ext uri="{FF2B5EF4-FFF2-40B4-BE49-F238E27FC236}">
                <a16:creationId xmlns:a16="http://schemas.microsoft.com/office/drawing/2014/main" id="{6FBF87DA-D7F4-A986-B681-FC712A5E3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2" r="31638" b="1"/>
          <a:stretch/>
        </p:blipFill>
        <p:spPr>
          <a:xfrm>
            <a:off x="1068130" y="1028701"/>
            <a:ext cx="3876165" cy="43381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572D-77C2-73DB-03B7-809D72E7B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014765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workforce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and capacity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Geospatial mapping</a:t>
            </a:r>
          </a:p>
        </p:txBody>
      </p:sp>
    </p:spTree>
    <p:extLst>
      <p:ext uri="{BB962C8B-B14F-4D97-AF65-F5344CB8AC3E}">
        <p14:creationId xmlns:p14="http://schemas.microsoft.com/office/powerpoint/2010/main" val="3078534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3E38-C7D5-5BE6-CAB0-3A7BDFE8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9"/>
            <a:ext cx="5754896" cy="923656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</p:txBody>
      </p:sp>
      <p:pic>
        <p:nvPicPr>
          <p:cNvPr id="17" name="Graphic 6" descr="Building">
            <a:extLst>
              <a:ext uri="{FF2B5EF4-FFF2-40B4-BE49-F238E27FC236}">
                <a16:creationId xmlns:a16="http://schemas.microsoft.com/office/drawing/2014/main" id="{E5FB16B7-9A1E-E234-8262-B312AA992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08A1-1D7B-53D8-5E81-D2ECEE6F0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1902675"/>
            <a:ext cx="5754896" cy="4221034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Structure: All of the factors that affect the context in which care is delivered (physical facility, equipment, and human resources, and organizational characteristics)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Process: The sum of all actions that make up healthcare (diagnosis, treatment, preventive care, and patient education)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Outcomes: All the effects of healthcare on patients or populations (changes to health status, behavior, knowledge, satisfaction, survival and quality of life)</a:t>
            </a:r>
          </a:p>
        </p:txBody>
      </p:sp>
    </p:spTree>
    <p:extLst>
      <p:ext uri="{BB962C8B-B14F-4D97-AF65-F5344CB8AC3E}">
        <p14:creationId xmlns:p14="http://schemas.microsoft.com/office/powerpoint/2010/main" val="3088487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66456-576C-C1C0-681F-13F82385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650" y="637763"/>
            <a:ext cx="4310698" cy="1420758"/>
          </a:xfrm>
        </p:spPr>
        <p:txBody>
          <a:bodyPr anchor="t">
            <a:norm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rescue</a:t>
            </a: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9848" y="237994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A9E00E2E-1B7A-9916-AB72-0874D43D6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" y="1283943"/>
            <a:ext cx="4284407" cy="42844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2532C-2F9C-4CEA-2804-584A38418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782" y="2580829"/>
            <a:ext cx="5223163" cy="4047186"/>
          </a:xfrm>
        </p:spPr>
        <p:txBody>
          <a:bodyPr>
            <a:normAutofit lnSpcReduction="10000"/>
          </a:bodyPr>
          <a:lstStyle/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that not every complication of medical care is preventable. </a:t>
            </a: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care systems should be able to rapidly identify and treat complications when they occur.</a:t>
            </a:r>
          </a:p>
          <a:p>
            <a:pPr marL="0" indent="0">
              <a:buNone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Z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ailure-to-rescue is failure or delay in recognising and responding to a hospitalized patient experiencing complications from a disease process or medical intervention. </a:t>
            </a: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of patient safety and quality of care</a:t>
            </a:r>
          </a:p>
          <a:p>
            <a:pPr marL="0" indent="0">
              <a:buNone/>
            </a:pPr>
            <a:endParaRPr lang="en-ZA" sz="1700" b="0" i="0" dirty="0">
              <a:effectLst/>
              <a:latin typeface="Times New Roman" panose="02020603050405020304" pitchFamily="18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5510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114E6-9708-AF16-EB41-E03AB609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83" y="961739"/>
            <a:ext cx="10634633" cy="880489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Safety (Human Behavior) Interventions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F23B-7D47-75DA-1BD1-4C7EF0F2B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929" y="1842655"/>
            <a:ext cx="6858113" cy="386268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ZA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ZA" sz="2000" dirty="0">
              <a:latin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ZA" sz="2000" dirty="0">
                <a:latin typeface="Times New Roman" panose="02020603050405020304" pitchFamily="18" charset="0"/>
              </a:rPr>
              <a:t>Staff education and training (capacity building)</a:t>
            </a:r>
          </a:p>
          <a:p>
            <a:pPr marL="457200" indent="-457200">
              <a:buAutoNum type="arabicParenR"/>
            </a:pPr>
            <a:r>
              <a:rPr lang="en-ZA" sz="2000" dirty="0">
                <a:latin typeface="Times New Roman" panose="02020603050405020304" pitchFamily="18" charset="0"/>
              </a:rPr>
              <a:t>Risk scoring systems</a:t>
            </a:r>
          </a:p>
          <a:p>
            <a:pPr marL="457200" indent="-457200">
              <a:buAutoNum type="arabicParenR"/>
            </a:pPr>
            <a:r>
              <a:rPr lang="en-ZA" sz="2000" dirty="0">
                <a:latin typeface="Times New Roman" panose="02020603050405020304" pitchFamily="18" charset="0"/>
              </a:rPr>
              <a:t>Rapid response systems (checklists)</a:t>
            </a:r>
          </a:p>
          <a:p>
            <a:pPr marL="457200" indent="-457200">
              <a:buAutoNum type="arabicParenR"/>
            </a:pPr>
            <a:r>
              <a:rPr lang="en-ZA" sz="2000" dirty="0">
                <a:latin typeface="Times New Roman" panose="02020603050405020304" pitchFamily="18" charset="0"/>
              </a:rPr>
              <a:t>Patient monitoring systems</a:t>
            </a:r>
          </a:p>
          <a:p>
            <a:pPr marL="457200" indent="-457200">
              <a:buAutoNum type="arabicParenR"/>
            </a:pPr>
            <a:r>
              <a:rPr lang="en-ZA" sz="2000" dirty="0">
                <a:latin typeface="Times New Roman" panose="02020603050405020304" pitchFamily="18" charset="0"/>
              </a:rPr>
              <a:t>Organisation of care bundles (Policies)</a:t>
            </a:r>
          </a:p>
          <a:p>
            <a:pPr marL="457200" indent="-457200">
              <a:buAutoNum type="arabicParenR"/>
            </a:pPr>
            <a:r>
              <a:rPr lang="en-ZA" sz="2000" dirty="0">
                <a:latin typeface="Times New Roman" panose="02020603050405020304" pitchFamily="18" charset="0"/>
              </a:rPr>
              <a:t>Clinical decision support (Guidelines)</a:t>
            </a:r>
          </a:p>
          <a:p>
            <a:pPr marL="457200" indent="-457200">
              <a:buAutoNum type="arabicParenR"/>
            </a:pPr>
            <a:r>
              <a:rPr lang="en-ZA" sz="2000" dirty="0">
                <a:latin typeface="Times New Roman" panose="02020603050405020304" pitchFamily="18" charset="0"/>
              </a:rPr>
              <a:t>Collaboration and support</a:t>
            </a:r>
          </a:p>
          <a:p>
            <a:pPr marL="457200" indent="-457200">
              <a:buAutoNum type="arabicParenR"/>
            </a:pPr>
            <a:r>
              <a:rPr lang="en-ZA" sz="2000" dirty="0">
                <a:latin typeface="Times New Roman" panose="02020603050405020304" pitchFamily="18" charset="0"/>
              </a:rPr>
              <a:t> Patient and family engagement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37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3700EB-565B-279B-DFDD-D7089A3D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4" y="484909"/>
            <a:ext cx="9989728" cy="55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05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81E8F-8F76-917C-098C-CA684C03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181" y="369163"/>
            <a:ext cx="7048338" cy="1667569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improve capacity to  rescue</a:t>
            </a:r>
          </a:p>
        </p:txBody>
      </p:sp>
      <p:pic>
        <p:nvPicPr>
          <p:cNvPr id="7" name="Graphic 6" descr="Firefighter">
            <a:extLst>
              <a:ext uri="{FF2B5EF4-FFF2-40B4-BE49-F238E27FC236}">
                <a16:creationId xmlns:a16="http://schemas.microsoft.com/office/drawing/2014/main" id="{CB247F5B-C498-DACB-0CDA-D8AD85232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508" y="1265989"/>
            <a:ext cx="3876165" cy="3876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BEE0-2570-49BF-ECE6-BAC55BBF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382" y="2319832"/>
            <a:ext cx="7367110" cy="3197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innovative strategies to improve rescue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engagement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engagement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improvement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88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04F98-11B8-B231-226A-6B81BC64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46" y="891540"/>
            <a:ext cx="4589493" cy="15783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Innovations</a:t>
            </a:r>
          </a:p>
        </p:txBody>
      </p:sp>
      <p:pic>
        <p:nvPicPr>
          <p:cNvPr id="5" name="Picture 4" descr="Close up of circuit board">
            <a:extLst>
              <a:ext uri="{FF2B5EF4-FFF2-40B4-BE49-F238E27FC236}">
                <a16:creationId xmlns:a16="http://schemas.microsoft.com/office/drawing/2014/main" id="{623DBB8B-86F6-447C-3622-D527D6786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2" r="26103" b="-1"/>
          <a:stretch/>
        </p:blipFill>
        <p:spPr>
          <a:xfrm>
            <a:off x="1" y="10"/>
            <a:ext cx="5444835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21C24-B5D9-B352-7221-0F7240B8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6" y="2633971"/>
            <a:ext cx="4589491" cy="333248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Diagnostic tools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platforms</a:t>
            </a:r>
          </a:p>
        </p:txBody>
      </p:sp>
    </p:spTree>
    <p:extLst>
      <p:ext uri="{BB962C8B-B14F-4D97-AF65-F5344CB8AC3E}">
        <p14:creationId xmlns:p14="http://schemas.microsoft.com/office/powerpoint/2010/main" val="1423526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4959D-43F9-57BC-AB10-6E4CAAC3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4691230" cy="18005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targeted at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76BCA-C9C6-27CC-8A0E-5C954FE8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promotion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education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training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Advocacy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1E8FD-882C-DD55-1AD4-202C4154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70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land Hospital | General Surgery">
            <a:extLst>
              <a:ext uri="{FF2B5EF4-FFF2-40B4-BE49-F238E27FC236}">
                <a16:creationId xmlns:a16="http://schemas.microsoft.com/office/drawing/2014/main" id="{C31B4BEA-6303-910A-2086-A128B2481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9146" y="1450274"/>
            <a:ext cx="4527659" cy="41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ography World - Human Settlement">
            <a:extLst>
              <a:ext uri="{FF2B5EF4-FFF2-40B4-BE49-F238E27FC236}">
                <a16:creationId xmlns:a16="http://schemas.microsoft.com/office/drawing/2014/main" id="{77C88F71-AF0D-3BBD-CC9D-7FDAE4A2D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3817" y="1450274"/>
            <a:ext cx="5071734" cy="41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0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8B28-468F-F74E-BF7B-D0D90B78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25" y="771795"/>
            <a:ext cx="11630722" cy="1325563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the gap between Services and Systems</a:t>
            </a:r>
          </a:p>
        </p:txBody>
      </p:sp>
      <p:pic>
        <p:nvPicPr>
          <p:cNvPr id="1026" name="Picture 2" descr="3 Ways to Fill a Resume Gap | HELLMANN CAREER CONSULTING">
            <a:extLst>
              <a:ext uri="{FF2B5EF4-FFF2-40B4-BE49-F238E27FC236}">
                <a16:creationId xmlns:a16="http://schemas.microsoft.com/office/drawing/2014/main" id="{181B2B2C-E96B-2A4A-98C3-FEC3141F0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780" y="2883913"/>
            <a:ext cx="4014439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49AFCF-EB27-4B4E-872C-4626D16DA3F8}"/>
              </a:ext>
            </a:extLst>
          </p:cNvPr>
          <p:cNvSpPr/>
          <p:nvPr/>
        </p:nvSpPr>
        <p:spPr>
          <a:xfrm>
            <a:off x="2036956" y="3429000"/>
            <a:ext cx="2051824" cy="992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71A72F-BC18-B144-9A12-14E9C7976A9A}"/>
              </a:ext>
            </a:extLst>
          </p:cNvPr>
          <p:cNvSpPr/>
          <p:nvPr/>
        </p:nvSpPr>
        <p:spPr>
          <a:xfrm>
            <a:off x="8103219" y="3429000"/>
            <a:ext cx="2051824" cy="992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367067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6F8F-B034-C8EC-6F7A-F6EE3CA2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78D5-CA52-F36E-33FF-47EA16B5E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PPH is common globally, but maternal mortality is highest in LMICs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and delayed access contribute to adverse outcomes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rescue is a reflection of the system and how well resourced it is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determinants and political determinants have a direct impact on patient outcomes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to bridge the gap between service delivery and health systems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9BBB7C78-70AD-D6E2-A006-F37F58211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64" r="1884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263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C10F57-DE28-1240-F499-A246E328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2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death audit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199" y="1355912"/>
          <a:ext cx="10515600" cy="4729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245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Avoidable factors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(%)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484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Delay</a:t>
                      </a:r>
                      <a:r>
                        <a:rPr lang="en-US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ransporting patient to</a:t>
                      </a:r>
                      <a:r>
                        <a:rPr lang="en-US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higher level of care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(12%)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45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Delay starting caesarean section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(18)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245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Shortage</a:t>
                      </a:r>
                      <a:r>
                        <a:rPr lang="en-US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blood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(12%)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45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ICU available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(12%)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2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Failure</a:t>
                      </a:r>
                      <a:r>
                        <a:rPr lang="en-US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detect shock and treat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(35%)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245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Delayed decision to perform second-look surgery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(29%)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245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 not attend ANC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(18%)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137FA6-AA6E-E710-0BE5-D1D41E80C0B4}"/>
              </a:ext>
            </a:extLst>
          </p:cNvPr>
          <p:cNvSpPr txBox="1"/>
          <p:nvPr/>
        </p:nvSpPr>
        <p:spPr>
          <a:xfrm>
            <a:off x="8719745" y="6308209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IJGO 2016.Maswime;134</a:t>
            </a:r>
          </a:p>
        </p:txBody>
      </p:sp>
    </p:spTree>
    <p:extLst>
      <p:ext uri="{BB962C8B-B14F-4D97-AF65-F5344CB8AC3E}">
        <p14:creationId xmlns:p14="http://schemas.microsoft.com/office/powerpoint/2010/main" val="284248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EBEC7-6344-5313-0980-4D9825550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65" y="580812"/>
            <a:ext cx="10150469" cy="5278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0EBECB-627D-196A-F860-65FE1D67CE08}"/>
              </a:ext>
            </a:extLst>
          </p:cNvPr>
          <p:cNvSpPr txBox="1"/>
          <p:nvPr/>
        </p:nvSpPr>
        <p:spPr>
          <a:xfrm>
            <a:off x="8717118" y="6308209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2016. Maswime; 22(1)</a:t>
            </a:r>
          </a:p>
        </p:txBody>
      </p:sp>
    </p:spTree>
    <p:extLst>
      <p:ext uri="{BB962C8B-B14F-4D97-AF65-F5344CB8AC3E}">
        <p14:creationId xmlns:p14="http://schemas.microsoft.com/office/powerpoint/2010/main" val="409230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system preparedness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2668F-BC0B-FABD-2823-D8AFFD01A580}"/>
              </a:ext>
            </a:extLst>
          </p:cNvPr>
          <p:cNvSpPr txBox="1"/>
          <p:nvPr/>
        </p:nvSpPr>
        <p:spPr>
          <a:xfrm>
            <a:off x="8717118" y="6308209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2016. Maswime; 22(1)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9F450-E03A-5825-D6AA-BB95837A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19" y="1478698"/>
            <a:ext cx="6767945" cy="477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systems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77456"/>
            <a:ext cx="10411691" cy="379574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and district hospitals had the highest number of maternal deaths (p=0.008), yet drugs, resources and staff were skewed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academic hospitals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shortages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uneven staff distribution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facilities and infrastructure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shortage of essential drugs used to arrest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shortage of skilled staff to perform life-saving procedures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287CC-8789-C4D2-B1FB-CFDEFDC4B98F}"/>
              </a:ext>
            </a:extLst>
          </p:cNvPr>
          <p:cNvSpPr txBox="1"/>
          <p:nvPr/>
        </p:nvSpPr>
        <p:spPr>
          <a:xfrm>
            <a:off x="8015547" y="5973204"/>
            <a:ext cx="5097780" cy="51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2016. Maswime; 22(1)</a:t>
            </a:r>
          </a:p>
        </p:txBody>
      </p:sp>
    </p:spTree>
    <p:extLst>
      <p:ext uri="{BB962C8B-B14F-4D97-AF65-F5344CB8AC3E}">
        <p14:creationId xmlns:p14="http://schemas.microsoft.com/office/powerpoint/2010/main" val="16689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87B6167-D18F-5318-6183-20A6C4082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082560"/>
              </p:ext>
            </p:extLst>
          </p:nvPr>
        </p:nvGraphicFramePr>
        <p:xfrm>
          <a:off x="838200" y="1990165"/>
          <a:ext cx="10515600" cy="418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Crowdfunding to Support The African Perioperative Research Group (APORG)  improve outcomes from surgery in Africa. on JustGiving">
            <a:extLst>
              <a:ext uri="{FF2B5EF4-FFF2-40B4-BE49-F238E27FC236}">
                <a16:creationId xmlns:a16="http://schemas.microsoft.com/office/drawing/2014/main" id="{9F01D91B-7D49-5116-81EE-16322B6FF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8"/>
          <a:stretch/>
        </p:blipFill>
        <p:spPr bwMode="auto">
          <a:xfrm>
            <a:off x="4483464" y="0"/>
            <a:ext cx="3810000" cy="16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23C47-91CB-2654-2E2B-569C1B78AE8C}"/>
              </a:ext>
            </a:extLst>
          </p:cNvPr>
          <p:cNvSpPr txBox="1"/>
          <p:nvPr/>
        </p:nvSpPr>
        <p:spPr>
          <a:xfrm>
            <a:off x="8416607" y="6303485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Lancet 2018;Biccard;391(10130)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1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3BF1C0C6D9E4FBB5FEE4BC4B100D1" ma:contentTypeVersion="28" ma:contentTypeDescription="Create a new document." ma:contentTypeScope="" ma:versionID="9de85fd79bdf44096bb56d40431b246c">
  <xsd:schema xmlns:xsd="http://www.w3.org/2001/XMLSchema" xmlns:xs="http://www.w3.org/2001/XMLSchema" xmlns:p="http://schemas.microsoft.com/office/2006/metadata/properties" xmlns:ns2="98df5fae-d223-47c6-b404-12700d1af5f8" xmlns:ns3="8752884e-e047-4918-bf05-5227d9a8e506" xmlns:ns4="8d42e0dd-18ca-448e-996e-c2aaa315e839" targetNamespace="http://schemas.microsoft.com/office/2006/metadata/properties" ma:root="true" ma:fieldsID="22ce4fe4f0f51b690554d022bfd64858" ns2:_="" ns3:_="" ns4:_="">
    <xsd:import namespace="98df5fae-d223-47c6-b404-12700d1af5f8"/>
    <xsd:import namespace="8752884e-e047-4918-bf05-5227d9a8e506"/>
    <xsd:import namespace="8d42e0dd-18ca-448e-996e-c2aaa315e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k252aaa5d7654dc48bfb6a7e25aba0dd" minOccurs="0"/>
                <xsd:element ref="ns4:TaxCatchAll" minOccurs="0"/>
                <xsd:element ref="ns2:c7594fdb62a9436eaec39b12d3d1d6c7" minOccurs="0"/>
                <xsd:element ref="ns2:j1e5bf6c6b5c4a5488d284f84f6d57b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f5fae-d223-47c6-b404-12700d1af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252aaa5d7654dc48bfb6a7e25aba0dd" ma:index="15" nillable="true" ma:taxonomy="true" ma:internalName="k252aaa5d7654dc48bfb6a7e25aba0dd" ma:taxonomyFieldName="Country" ma:displayName="MCGL Country" ma:readOnly="false" ma:default="" ma:fieldId="{4252aaa5-d765-4dc4-8bfb-6a7e25aba0dd}" ma:taxonomyMulti="true" ma:sspId="b704c289-2b3b-45af-a6a7-9640d4e0aeeb" ma:termSetId="4945c31e-24a3-48ea-ae34-c0ae0ef254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7594fdb62a9436eaec39b12d3d1d6c7" ma:index="18" nillable="true" ma:taxonomy="true" ma:internalName="c7594fdb62a9436eaec39b12d3d1d6c7" ma:taxonomyFieldName="MCGL_x0020_Accelerator" ma:displayName="MCGL Accelerator" ma:readOnly="false" ma:default="" ma:fieldId="{c7594fdb-62a9-436e-aec3-9b12d3d1d6c7}" ma:taxonomyMulti="true" ma:sspId="b704c289-2b3b-45af-a6a7-9640d4e0aeeb" ma:termSetId="e6e03eee-2b9a-4e86-8279-7e50d8f0b0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e5bf6c6b5c4a5488d284f84f6d57be" ma:index="20" nillable="true" ma:taxonomy="true" ma:internalName="j1e5bf6c6b5c4a5488d284f84f6d57be" ma:taxonomyFieldName="High_x002d_impact_x0020_Intervention" ma:displayName="High-impact Intervention" ma:readOnly="false" ma:default="" ma:fieldId="{31e5bf6c-6b5c-4a54-88d2-84f84f6d57be}" ma:taxonomyMulti="true" ma:sspId="b704c289-2b3b-45af-a6a7-9640d4e0aeeb" ma:termSetId="2340cb37-154c-490f-a45f-e628ae23e4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704c289-2b3b-45af-a6a7-9640d4e0a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2884e-e047-4918-bf05-5227d9a8e5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2e0dd-18ca-448e-996e-c2aaa315e83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5818b53-3051-4c6e-89da-e62728af6d94}" ma:internalName="TaxCatchAll" ma:showField="CatchAllData" ma:web="71c45d75-c9c9-409a-a4e9-a617adc7c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7594fdb62a9436eaec39b12d3d1d6c7 xmlns="98df5fae-d223-47c6-b404-12700d1af5f8">
      <Terms xmlns="http://schemas.microsoft.com/office/infopath/2007/PartnerControls"/>
    </c7594fdb62a9436eaec39b12d3d1d6c7>
    <k252aaa5d7654dc48bfb6a7e25aba0dd xmlns="98df5fae-d223-47c6-b404-12700d1af5f8">
      <Terms xmlns="http://schemas.microsoft.com/office/infopath/2007/PartnerControls"/>
    </k252aaa5d7654dc48bfb6a7e25aba0dd>
    <j1e5bf6c6b5c4a5488d284f84f6d57be xmlns="98df5fae-d223-47c6-b404-12700d1af5f8">
      <Terms xmlns="http://schemas.microsoft.com/office/infopath/2007/PartnerControls"/>
    </j1e5bf6c6b5c4a5488d284f84f6d57be>
    <lcf76f155ced4ddcb4097134ff3c332f xmlns="98df5fae-d223-47c6-b404-12700d1af5f8">
      <Terms xmlns="http://schemas.microsoft.com/office/infopath/2007/PartnerControls"/>
    </lcf76f155ced4ddcb4097134ff3c332f>
    <TaxCatchAll xmlns="8d42e0dd-18ca-448e-996e-c2aaa315e839" xsi:nil="true"/>
  </documentManagement>
</p:properties>
</file>

<file path=customXml/itemProps1.xml><?xml version="1.0" encoding="utf-8"?>
<ds:datastoreItem xmlns:ds="http://schemas.openxmlformats.org/officeDocument/2006/customXml" ds:itemID="{134C78BA-4C34-489A-BD26-B94992984D8A}"/>
</file>

<file path=customXml/itemProps2.xml><?xml version="1.0" encoding="utf-8"?>
<ds:datastoreItem xmlns:ds="http://schemas.openxmlformats.org/officeDocument/2006/customXml" ds:itemID="{D9B8A0B8-8690-4DD0-B0D3-AA720CD55D27}"/>
</file>

<file path=customXml/itemProps3.xml><?xml version="1.0" encoding="utf-8"?>
<ds:datastoreItem xmlns:ds="http://schemas.openxmlformats.org/officeDocument/2006/customXml" ds:itemID="{F966D1F1-82C8-49DB-8EA2-FA086AA3F262}"/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1392</Words>
  <Application>Microsoft Macintosh PowerPoint</Application>
  <PresentationFormat>Widescreen</PresentationFormat>
  <Paragraphs>235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Avenir</vt:lpstr>
      <vt:lpstr>Calibri</vt:lpstr>
      <vt:lpstr>Calibri Light</vt:lpstr>
      <vt:lpstr>Times New Roman</vt:lpstr>
      <vt:lpstr>Office Theme</vt:lpstr>
      <vt:lpstr>1_Office Theme</vt:lpstr>
      <vt:lpstr>  The Social Determinants of Post-Partum Haemorrhage </vt:lpstr>
      <vt:lpstr>PowerPoint Presentation</vt:lpstr>
      <vt:lpstr>PowerPoint Presentation</vt:lpstr>
      <vt:lpstr>PowerPoint Presentation</vt:lpstr>
      <vt:lpstr>Maternal death audit </vt:lpstr>
      <vt:lpstr>PowerPoint Presentation</vt:lpstr>
      <vt:lpstr>Health system preparedness</vt:lpstr>
      <vt:lpstr>Health systems audit</vt:lpstr>
      <vt:lpstr>PowerPoint Presentation</vt:lpstr>
      <vt:lpstr>The African Surgical Outcomes Study</vt:lpstr>
      <vt:lpstr>ASOS Sub-study</vt:lpstr>
      <vt:lpstr>Results</vt:lpstr>
      <vt:lpstr>PowerPoint Presentation</vt:lpstr>
      <vt:lpstr> </vt:lpstr>
      <vt:lpstr>Determinants of health</vt:lpstr>
      <vt:lpstr>Policy Engagement   </vt:lpstr>
      <vt:lpstr>“Women are not dying because of diseases we cannot treat, they are dying because societies have yet to make the decision that their lives are worth saving.”   Professor Mahmoud Fathalla</vt:lpstr>
      <vt:lpstr>Drivers of poor surgical  outcome</vt:lpstr>
      <vt:lpstr>PowerPoint Presentation</vt:lpstr>
      <vt:lpstr>Access to Care</vt:lpstr>
      <vt:lpstr>Delayed Access to care</vt:lpstr>
      <vt:lpstr>Delayed Access to Care</vt:lpstr>
      <vt:lpstr>PowerPoint Presentation</vt:lpstr>
      <vt:lpstr>Methods</vt:lpstr>
      <vt:lpstr>Range of interventions</vt:lpstr>
      <vt:lpstr>Health System Preparedness </vt:lpstr>
      <vt:lpstr>Quality</vt:lpstr>
      <vt:lpstr>Failure to rescue</vt:lpstr>
      <vt:lpstr>Surgical Safety (Human Behavior) Interventions </vt:lpstr>
      <vt:lpstr>How to improve capacity to  rescue</vt:lpstr>
      <vt:lpstr>Innovations</vt:lpstr>
      <vt:lpstr>Interventions targeted at communities</vt:lpstr>
      <vt:lpstr>PowerPoint Presentation</vt:lpstr>
      <vt:lpstr> Bridging the gap between Services and Systems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Salome Maswime</dc:creator>
  <cp:lastModifiedBy>Mathea Pielemeier</cp:lastModifiedBy>
  <cp:revision>18</cp:revision>
  <dcterms:created xsi:type="dcterms:W3CDTF">2023-06-10T04:50:28Z</dcterms:created>
  <dcterms:modified xsi:type="dcterms:W3CDTF">2023-09-08T09:54:13Z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0x0101008543BF1C0C6D9E4FBB5FEE4BC4B100D1</vt:lpwstr>
  </property>
</Properties>
</file>