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colors3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62" r:id="rId5"/>
    <p:sldId id="270" r:id="rId6"/>
    <p:sldId id="264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5C4BE-729A-4390-BF8F-2FC267FA466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</dgm:pt>
    <dgm:pt modelId="{B0BE9CA2-E857-45D0-B945-AA3ED1B589F2}">
      <dgm:prSet phldrT="[Text]"/>
      <dgm:spPr/>
      <dgm:t>
        <a:bodyPr/>
        <a:lstStyle/>
        <a:p>
          <a:r>
            <a:rPr lang="en-US" dirty="0"/>
            <a:t>PRETERM</a:t>
          </a:r>
        </a:p>
        <a:p>
          <a:endParaRPr lang="en-US" dirty="0"/>
        </a:p>
      </dgm:t>
    </dgm:pt>
    <dgm:pt modelId="{3CFBCC27-19D9-4312-AFF4-450D868E4AC1}" type="parTrans" cxnId="{C1730657-55E1-4BB9-B423-46D843F351DD}">
      <dgm:prSet/>
      <dgm:spPr/>
      <dgm:t>
        <a:bodyPr/>
        <a:lstStyle/>
        <a:p>
          <a:endParaRPr lang="en-US"/>
        </a:p>
      </dgm:t>
    </dgm:pt>
    <dgm:pt modelId="{E4476D54-CD52-4D63-8A8F-0AF07AE86E2E}" type="sibTrans" cxnId="{C1730657-55E1-4BB9-B423-46D843F351DD}">
      <dgm:prSet/>
      <dgm:spPr/>
      <dgm:t>
        <a:bodyPr/>
        <a:lstStyle/>
        <a:p>
          <a:endParaRPr lang="en-US"/>
        </a:p>
      </dgm:t>
    </dgm:pt>
    <dgm:pt modelId="{427288D5-E6AB-400C-8A4F-EA20B025EAF4}">
      <dgm:prSet phldrT="[Text]"/>
      <dgm:spPr/>
      <dgm:t>
        <a:bodyPr/>
        <a:lstStyle/>
        <a:p>
          <a:r>
            <a:rPr lang="en-US" dirty="0"/>
            <a:t>NORMAL</a:t>
          </a:r>
        </a:p>
      </dgm:t>
    </dgm:pt>
    <dgm:pt modelId="{F33176E4-3E62-40E3-9149-BC905AD2A6AB}" type="parTrans" cxnId="{57827021-2804-40EF-94AE-1A5FAD690CFD}">
      <dgm:prSet/>
      <dgm:spPr/>
      <dgm:t>
        <a:bodyPr/>
        <a:lstStyle/>
        <a:p>
          <a:endParaRPr lang="en-US"/>
        </a:p>
      </dgm:t>
    </dgm:pt>
    <dgm:pt modelId="{43BC15E7-A73F-4356-80AF-62DF94BC8CC5}" type="sibTrans" cxnId="{57827021-2804-40EF-94AE-1A5FAD690CFD}">
      <dgm:prSet/>
      <dgm:spPr/>
      <dgm:t>
        <a:bodyPr/>
        <a:lstStyle/>
        <a:p>
          <a:endParaRPr lang="en-US"/>
        </a:p>
      </dgm:t>
    </dgm:pt>
    <dgm:pt modelId="{3CF7362A-8F70-4560-A97E-C5605455480F}">
      <dgm:prSet phldrT="[Text]"/>
      <dgm:spPr/>
      <dgm:t>
        <a:bodyPr/>
        <a:lstStyle/>
        <a:p>
          <a:r>
            <a:rPr lang="en-US" dirty="0"/>
            <a:t>ASPHYXIA</a:t>
          </a:r>
        </a:p>
      </dgm:t>
    </dgm:pt>
    <dgm:pt modelId="{EF583BE7-3E65-4AC1-98DE-F7EF5DE854EE}" type="parTrans" cxnId="{A87701FA-06DF-4843-A653-EDE9BF9395B0}">
      <dgm:prSet/>
      <dgm:spPr/>
      <dgm:t>
        <a:bodyPr/>
        <a:lstStyle/>
        <a:p>
          <a:endParaRPr lang="en-US"/>
        </a:p>
      </dgm:t>
    </dgm:pt>
    <dgm:pt modelId="{1E3B8EA9-B6FE-4D58-AE83-5AECD023697E}" type="sibTrans" cxnId="{A87701FA-06DF-4843-A653-EDE9BF9395B0}">
      <dgm:prSet/>
      <dgm:spPr/>
      <dgm:t>
        <a:bodyPr/>
        <a:lstStyle/>
        <a:p>
          <a:endParaRPr lang="en-US"/>
        </a:p>
      </dgm:t>
    </dgm:pt>
    <dgm:pt modelId="{1E35745E-D64A-4B86-BB54-68D9E2D7EC9E}">
      <dgm:prSet/>
      <dgm:spPr/>
      <dgm:t>
        <a:bodyPr/>
        <a:lstStyle/>
        <a:p>
          <a:r>
            <a:rPr lang="en-US" dirty="0" err="1"/>
            <a:t>Im</a:t>
          </a:r>
          <a:r>
            <a:rPr lang="en-US" dirty="0"/>
            <a:t> not ready to get out, but </a:t>
          </a:r>
          <a:r>
            <a:rPr lang="en-US" dirty="0" err="1"/>
            <a:t>Im</a:t>
          </a:r>
          <a:r>
            <a:rPr lang="en-US" dirty="0"/>
            <a:t> out anyway and must cope!</a:t>
          </a:r>
        </a:p>
      </dgm:t>
    </dgm:pt>
    <dgm:pt modelId="{356AD755-AB1E-487F-8C37-D60AC900E3C3}" type="parTrans" cxnId="{29AB6426-87AC-4403-9995-9558B23190AD}">
      <dgm:prSet/>
      <dgm:spPr/>
      <dgm:t>
        <a:bodyPr/>
        <a:lstStyle/>
        <a:p>
          <a:endParaRPr lang="en-US"/>
        </a:p>
      </dgm:t>
    </dgm:pt>
    <dgm:pt modelId="{74BEA883-7C0E-496D-B02E-78023E90DBAD}" type="sibTrans" cxnId="{29AB6426-87AC-4403-9995-9558B23190AD}">
      <dgm:prSet/>
      <dgm:spPr/>
      <dgm:t>
        <a:bodyPr/>
        <a:lstStyle/>
        <a:p>
          <a:endParaRPr lang="en-US"/>
        </a:p>
      </dgm:t>
    </dgm:pt>
    <dgm:pt modelId="{9E68801D-B607-4A9C-9233-C60BB63A45BD}">
      <dgm:prSet/>
      <dgm:spPr/>
      <dgm:t>
        <a:bodyPr/>
        <a:lstStyle/>
        <a:p>
          <a:r>
            <a:rPr lang="en-US" dirty="0"/>
            <a:t>What a way of getting out? How is mummy?</a:t>
          </a:r>
        </a:p>
      </dgm:t>
    </dgm:pt>
    <dgm:pt modelId="{DC941E90-BFCF-4574-A72A-7D9FE8DD134E}" type="parTrans" cxnId="{589A777E-C1D8-4E15-8C68-7F5BC35CABD1}">
      <dgm:prSet/>
      <dgm:spPr/>
      <dgm:t>
        <a:bodyPr/>
        <a:lstStyle/>
        <a:p>
          <a:endParaRPr lang="en-US"/>
        </a:p>
      </dgm:t>
    </dgm:pt>
    <dgm:pt modelId="{74290C10-4F42-4A83-9715-690A5743335E}" type="sibTrans" cxnId="{589A777E-C1D8-4E15-8C68-7F5BC35CABD1}">
      <dgm:prSet/>
      <dgm:spPr/>
      <dgm:t>
        <a:bodyPr/>
        <a:lstStyle/>
        <a:p>
          <a:endParaRPr lang="en-US"/>
        </a:p>
      </dgm:t>
    </dgm:pt>
    <dgm:pt modelId="{D18F4BC7-A7C6-48CA-893C-6170EC92163A}">
      <dgm:prSet/>
      <dgm:spPr/>
      <dgm:t>
        <a:bodyPr/>
        <a:lstStyle/>
        <a:p>
          <a:r>
            <a:rPr lang="en-US" dirty="0" err="1"/>
            <a:t>Im</a:t>
          </a:r>
          <a:r>
            <a:rPr lang="en-US" dirty="0"/>
            <a:t> out, but tired, and weak and floppy. </a:t>
          </a:r>
        </a:p>
        <a:p>
          <a:r>
            <a:rPr lang="en-US" dirty="0"/>
            <a:t>Will I make it??</a:t>
          </a:r>
        </a:p>
        <a:p>
          <a:endParaRPr lang="en-US" dirty="0"/>
        </a:p>
      </dgm:t>
    </dgm:pt>
    <dgm:pt modelId="{CE435388-3A56-40F4-ACF7-C991771668B9}" type="parTrans" cxnId="{8311C1CD-36D8-4E34-A113-2EB5B42E9F7B}">
      <dgm:prSet/>
      <dgm:spPr/>
      <dgm:t>
        <a:bodyPr/>
        <a:lstStyle/>
        <a:p>
          <a:endParaRPr lang="en-US"/>
        </a:p>
      </dgm:t>
    </dgm:pt>
    <dgm:pt modelId="{F5DB5D42-A105-4E55-A062-AE073B89FF63}" type="sibTrans" cxnId="{8311C1CD-36D8-4E34-A113-2EB5B42E9F7B}">
      <dgm:prSet/>
      <dgm:spPr/>
      <dgm:t>
        <a:bodyPr/>
        <a:lstStyle/>
        <a:p>
          <a:endParaRPr lang="en-US"/>
        </a:p>
      </dgm:t>
    </dgm:pt>
    <dgm:pt modelId="{EE2DE1C4-A248-4792-98F3-31E47FD2C39E}" type="pres">
      <dgm:prSet presAssocID="{48B5C4BE-729A-4390-BF8F-2FC267FA466E}" presName="list" presStyleCnt="0">
        <dgm:presLayoutVars>
          <dgm:dir/>
          <dgm:animLvl val="lvl"/>
        </dgm:presLayoutVars>
      </dgm:prSet>
      <dgm:spPr/>
    </dgm:pt>
    <dgm:pt modelId="{06AF442C-F1F2-409B-AA94-77F6B127F76A}" type="pres">
      <dgm:prSet presAssocID="{B0BE9CA2-E857-45D0-B945-AA3ED1B589F2}" presName="posSpace" presStyleCnt="0"/>
      <dgm:spPr/>
    </dgm:pt>
    <dgm:pt modelId="{78E246D6-35EC-4B46-B8DC-88F62D2AE17E}" type="pres">
      <dgm:prSet presAssocID="{B0BE9CA2-E857-45D0-B945-AA3ED1B589F2}" presName="vertFlow" presStyleCnt="0"/>
      <dgm:spPr/>
    </dgm:pt>
    <dgm:pt modelId="{48DB6E43-8B0E-41D6-8E7B-409D9B426D3B}" type="pres">
      <dgm:prSet presAssocID="{B0BE9CA2-E857-45D0-B945-AA3ED1B589F2}" presName="topSpace" presStyleCnt="0"/>
      <dgm:spPr/>
    </dgm:pt>
    <dgm:pt modelId="{6F241270-1F93-4D70-B9AF-AFCD6F102BE6}" type="pres">
      <dgm:prSet presAssocID="{B0BE9CA2-E857-45D0-B945-AA3ED1B589F2}" presName="firstComp" presStyleCnt="0"/>
      <dgm:spPr/>
    </dgm:pt>
    <dgm:pt modelId="{D82589DD-0AA3-478C-AE1B-3BD20CDA6C25}" type="pres">
      <dgm:prSet presAssocID="{B0BE9CA2-E857-45D0-B945-AA3ED1B589F2}" presName="firstChild" presStyleLbl="bgAccFollowNode1" presStyleIdx="0" presStyleCnt="3" custScaleX="127691" custScaleY="288212" custLinFactNeighborX="3120" custLinFactNeighborY="29933"/>
      <dgm:spPr/>
    </dgm:pt>
    <dgm:pt modelId="{15767742-6110-4BCE-B7AD-7DC8E790D3FF}" type="pres">
      <dgm:prSet presAssocID="{B0BE9CA2-E857-45D0-B945-AA3ED1B589F2}" presName="firstChildTx" presStyleLbl="bgAccFollowNode1" presStyleIdx="0" presStyleCnt="3">
        <dgm:presLayoutVars>
          <dgm:bulletEnabled val="1"/>
        </dgm:presLayoutVars>
      </dgm:prSet>
      <dgm:spPr/>
    </dgm:pt>
    <dgm:pt modelId="{B61DED04-7B49-4AD9-82F1-EB16BF8F2ACA}" type="pres">
      <dgm:prSet presAssocID="{B0BE9CA2-E857-45D0-B945-AA3ED1B589F2}" presName="negSpace" presStyleCnt="0"/>
      <dgm:spPr/>
    </dgm:pt>
    <dgm:pt modelId="{39AB0532-F02A-4855-8CF9-9DB815EA8073}" type="pres">
      <dgm:prSet presAssocID="{B0BE9CA2-E857-45D0-B945-AA3ED1B589F2}" presName="circle" presStyleLbl="node1" presStyleIdx="0" presStyleCnt="3" custLinFactNeighborX="-5733" custLinFactNeighborY="-13061"/>
      <dgm:spPr/>
    </dgm:pt>
    <dgm:pt modelId="{91DE0E40-0F11-41DF-8D04-CB015B0EDC3F}" type="pres">
      <dgm:prSet presAssocID="{E4476D54-CD52-4D63-8A8F-0AF07AE86E2E}" presName="transSpace" presStyleCnt="0"/>
      <dgm:spPr/>
    </dgm:pt>
    <dgm:pt modelId="{BF6868D9-676A-4C31-A335-7B1147201A3D}" type="pres">
      <dgm:prSet presAssocID="{427288D5-E6AB-400C-8A4F-EA20B025EAF4}" presName="posSpace" presStyleCnt="0"/>
      <dgm:spPr/>
    </dgm:pt>
    <dgm:pt modelId="{557CAF37-2F94-47FE-A6E6-7736577A90F3}" type="pres">
      <dgm:prSet presAssocID="{427288D5-E6AB-400C-8A4F-EA20B025EAF4}" presName="vertFlow" presStyleCnt="0"/>
      <dgm:spPr/>
    </dgm:pt>
    <dgm:pt modelId="{204F1A80-E785-4256-A0A4-160D9B958E1E}" type="pres">
      <dgm:prSet presAssocID="{427288D5-E6AB-400C-8A4F-EA20B025EAF4}" presName="topSpace" presStyleCnt="0"/>
      <dgm:spPr/>
    </dgm:pt>
    <dgm:pt modelId="{0818751A-CC78-41FB-9E38-CD8DEBFF34CB}" type="pres">
      <dgm:prSet presAssocID="{427288D5-E6AB-400C-8A4F-EA20B025EAF4}" presName="firstComp" presStyleCnt="0"/>
      <dgm:spPr/>
    </dgm:pt>
    <dgm:pt modelId="{1766D2CE-6C4F-4448-9F36-984F031883B1}" type="pres">
      <dgm:prSet presAssocID="{427288D5-E6AB-400C-8A4F-EA20B025EAF4}" presName="firstChild" presStyleLbl="bgAccFollowNode1" presStyleIdx="1" presStyleCnt="3" custScaleX="130202" custScaleY="289578" custLinFactNeighborX="-17575" custLinFactNeighborY="28977"/>
      <dgm:spPr/>
    </dgm:pt>
    <dgm:pt modelId="{B1A655E2-4100-46CB-8DBB-AAC6B3BC3F76}" type="pres">
      <dgm:prSet presAssocID="{427288D5-E6AB-400C-8A4F-EA20B025EAF4}" presName="firstChildTx" presStyleLbl="bgAccFollowNode1" presStyleIdx="1" presStyleCnt="3">
        <dgm:presLayoutVars>
          <dgm:bulletEnabled val="1"/>
        </dgm:presLayoutVars>
      </dgm:prSet>
      <dgm:spPr/>
    </dgm:pt>
    <dgm:pt modelId="{CCCC8B71-9CEB-4209-BF46-CE641E3959EB}" type="pres">
      <dgm:prSet presAssocID="{427288D5-E6AB-400C-8A4F-EA20B025EAF4}" presName="negSpace" presStyleCnt="0"/>
      <dgm:spPr/>
    </dgm:pt>
    <dgm:pt modelId="{F530A8DC-A930-48D9-931B-AD7807E6AE29}" type="pres">
      <dgm:prSet presAssocID="{427288D5-E6AB-400C-8A4F-EA20B025EAF4}" presName="circle" presStyleLbl="node1" presStyleIdx="1" presStyleCnt="3" custLinFactNeighborX="-41863" custLinFactNeighborY="-10527"/>
      <dgm:spPr/>
    </dgm:pt>
    <dgm:pt modelId="{86CAC3E9-CD97-4DB3-86F7-A1C98687F2E2}" type="pres">
      <dgm:prSet presAssocID="{43BC15E7-A73F-4356-80AF-62DF94BC8CC5}" presName="transSpace" presStyleCnt="0"/>
      <dgm:spPr/>
    </dgm:pt>
    <dgm:pt modelId="{E251EB0B-2D7A-439D-B231-CE528D25B744}" type="pres">
      <dgm:prSet presAssocID="{3CF7362A-8F70-4560-A97E-C5605455480F}" presName="posSpace" presStyleCnt="0"/>
      <dgm:spPr/>
    </dgm:pt>
    <dgm:pt modelId="{162E0706-9E60-4A4F-A935-FF9A5AAA993C}" type="pres">
      <dgm:prSet presAssocID="{3CF7362A-8F70-4560-A97E-C5605455480F}" presName="vertFlow" presStyleCnt="0"/>
      <dgm:spPr/>
    </dgm:pt>
    <dgm:pt modelId="{436B04D8-E28D-40D9-8749-E2EEC9D4F788}" type="pres">
      <dgm:prSet presAssocID="{3CF7362A-8F70-4560-A97E-C5605455480F}" presName="topSpace" presStyleCnt="0"/>
      <dgm:spPr/>
    </dgm:pt>
    <dgm:pt modelId="{722479EF-4157-4EC9-B090-C624B1546740}" type="pres">
      <dgm:prSet presAssocID="{3CF7362A-8F70-4560-A97E-C5605455480F}" presName="firstComp" presStyleCnt="0"/>
      <dgm:spPr/>
    </dgm:pt>
    <dgm:pt modelId="{9CBEADAB-9B15-4910-89F1-322B065AECE3}" type="pres">
      <dgm:prSet presAssocID="{3CF7362A-8F70-4560-A97E-C5605455480F}" presName="firstChild" presStyleLbl="bgAccFollowNode1" presStyleIdx="2" presStyleCnt="3" custScaleX="130951" custScaleY="286765" custLinFactNeighborX="-43040" custLinFactNeighborY="25358"/>
      <dgm:spPr/>
    </dgm:pt>
    <dgm:pt modelId="{799E07C2-EAF1-4699-98BE-942361BE3BA9}" type="pres">
      <dgm:prSet presAssocID="{3CF7362A-8F70-4560-A97E-C5605455480F}" presName="firstChildTx" presStyleLbl="bgAccFollowNode1" presStyleIdx="2" presStyleCnt="3">
        <dgm:presLayoutVars>
          <dgm:bulletEnabled val="1"/>
        </dgm:presLayoutVars>
      </dgm:prSet>
      <dgm:spPr/>
    </dgm:pt>
    <dgm:pt modelId="{23935439-E633-45ED-9E8A-0C94CC38E066}" type="pres">
      <dgm:prSet presAssocID="{3CF7362A-8F70-4560-A97E-C5605455480F}" presName="negSpace" presStyleCnt="0"/>
      <dgm:spPr/>
    </dgm:pt>
    <dgm:pt modelId="{2E0DEE97-CF89-4E02-A7B4-F0867BDADC71}" type="pres">
      <dgm:prSet presAssocID="{3CF7362A-8F70-4560-A97E-C5605455480F}" presName="circle" presStyleLbl="node1" presStyleIdx="2" presStyleCnt="3" custLinFactNeighborX="-50033" custLinFactNeighborY="-15038"/>
      <dgm:spPr/>
    </dgm:pt>
  </dgm:ptLst>
  <dgm:cxnLst>
    <dgm:cxn modelId="{77D12A09-32A6-4A20-96A4-4085E230DADC}" type="presOf" srcId="{9E68801D-B607-4A9C-9233-C60BB63A45BD}" destId="{B1A655E2-4100-46CB-8DBB-AAC6B3BC3F76}" srcOrd="1" destOrd="0" presId="urn:microsoft.com/office/officeart/2005/8/layout/hList9"/>
    <dgm:cxn modelId="{57827021-2804-40EF-94AE-1A5FAD690CFD}" srcId="{48B5C4BE-729A-4390-BF8F-2FC267FA466E}" destId="{427288D5-E6AB-400C-8A4F-EA20B025EAF4}" srcOrd="1" destOrd="0" parTransId="{F33176E4-3E62-40E3-9149-BC905AD2A6AB}" sibTransId="{43BC15E7-A73F-4356-80AF-62DF94BC8CC5}"/>
    <dgm:cxn modelId="{29AB6426-87AC-4403-9995-9558B23190AD}" srcId="{B0BE9CA2-E857-45D0-B945-AA3ED1B589F2}" destId="{1E35745E-D64A-4B86-BB54-68D9E2D7EC9E}" srcOrd="0" destOrd="0" parTransId="{356AD755-AB1E-487F-8C37-D60AC900E3C3}" sibTransId="{74BEA883-7C0E-496D-B02E-78023E90DBAD}"/>
    <dgm:cxn modelId="{173ECB4F-9EF2-4C23-8825-C0D83963B8F4}" type="presOf" srcId="{3CF7362A-8F70-4560-A97E-C5605455480F}" destId="{2E0DEE97-CF89-4E02-A7B4-F0867BDADC71}" srcOrd="0" destOrd="0" presId="urn:microsoft.com/office/officeart/2005/8/layout/hList9"/>
    <dgm:cxn modelId="{C1730657-55E1-4BB9-B423-46D843F351DD}" srcId="{48B5C4BE-729A-4390-BF8F-2FC267FA466E}" destId="{B0BE9CA2-E857-45D0-B945-AA3ED1B589F2}" srcOrd="0" destOrd="0" parTransId="{3CFBCC27-19D9-4312-AFF4-450D868E4AC1}" sibTransId="{E4476D54-CD52-4D63-8A8F-0AF07AE86E2E}"/>
    <dgm:cxn modelId="{8745B257-FAA1-4508-9FC6-D3ADF5F51EA0}" type="presOf" srcId="{D18F4BC7-A7C6-48CA-893C-6170EC92163A}" destId="{799E07C2-EAF1-4699-98BE-942361BE3BA9}" srcOrd="1" destOrd="0" presId="urn:microsoft.com/office/officeart/2005/8/layout/hList9"/>
    <dgm:cxn modelId="{F70B0875-A1B7-40F1-8E95-F6A09C36FADE}" type="presOf" srcId="{D18F4BC7-A7C6-48CA-893C-6170EC92163A}" destId="{9CBEADAB-9B15-4910-89F1-322B065AECE3}" srcOrd="0" destOrd="0" presId="urn:microsoft.com/office/officeart/2005/8/layout/hList9"/>
    <dgm:cxn modelId="{9BB2F47A-015F-4F7C-8037-3B7F76CE30D4}" type="presOf" srcId="{1E35745E-D64A-4B86-BB54-68D9E2D7EC9E}" destId="{15767742-6110-4BCE-B7AD-7DC8E790D3FF}" srcOrd="1" destOrd="0" presId="urn:microsoft.com/office/officeart/2005/8/layout/hList9"/>
    <dgm:cxn modelId="{9A34187C-CD26-453C-925D-38922212DF41}" type="presOf" srcId="{B0BE9CA2-E857-45D0-B945-AA3ED1B589F2}" destId="{39AB0532-F02A-4855-8CF9-9DB815EA8073}" srcOrd="0" destOrd="0" presId="urn:microsoft.com/office/officeart/2005/8/layout/hList9"/>
    <dgm:cxn modelId="{589A777E-C1D8-4E15-8C68-7F5BC35CABD1}" srcId="{427288D5-E6AB-400C-8A4F-EA20B025EAF4}" destId="{9E68801D-B607-4A9C-9233-C60BB63A45BD}" srcOrd="0" destOrd="0" parTransId="{DC941E90-BFCF-4574-A72A-7D9FE8DD134E}" sibTransId="{74290C10-4F42-4A83-9715-690A5743335E}"/>
    <dgm:cxn modelId="{8814D282-0515-4D38-A540-EE04D841D333}" type="presOf" srcId="{1E35745E-D64A-4B86-BB54-68D9E2D7EC9E}" destId="{D82589DD-0AA3-478C-AE1B-3BD20CDA6C25}" srcOrd="0" destOrd="0" presId="urn:microsoft.com/office/officeart/2005/8/layout/hList9"/>
    <dgm:cxn modelId="{584A88A5-EB68-4642-B71F-65A4D9FEF1E0}" type="presOf" srcId="{9E68801D-B607-4A9C-9233-C60BB63A45BD}" destId="{1766D2CE-6C4F-4448-9F36-984F031883B1}" srcOrd="0" destOrd="0" presId="urn:microsoft.com/office/officeart/2005/8/layout/hList9"/>
    <dgm:cxn modelId="{094CB2A9-10F9-4BC4-8E18-EA85C6C591C2}" type="presOf" srcId="{427288D5-E6AB-400C-8A4F-EA20B025EAF4}" destId="{F530A8DC-A930-48D9-931B-AD7807E6AE29}" srcOrd="0" destOrd="0" presId="urn:microsoft.com/office/officeart/2005/8/layout/hList9"/>
    <dgm:cxn modelId="{8311C1CD-36D8-4E34-A113-2EB5B42E9F7B}" srcId="{3CF7362A-8F70-4560-A97E-C5605455480F}" destId="{D18F4BC7-A7C6-48CA-893C-6170EC92163A}" srcOrd="0" destOrd="0" parTransId="{CE435388-3A56-40F4-ACF7-C991771668B9}" sibTransId="{F5DB5D42-A105-4E55-A062-AE073B89FF63}"/>
    <dgm:cxn modelId="{E1FBDCD4-87AA-4A60-BBC8-A8DEDF232DDB}" type="presOf" srcId="{48B5C4BE-729A-4390-BF8F-2FC267FA466E}" destId="{EE2DE1C4-A248-4792-98F3-31E47FD2C39E}" srcOrd="0" destOrd="0" presId="urn:microsoft.com/office/officeart/2005/8/layout/hList9"/>
    <dgm:cxn modelId="{A87701FA-06DF-4843-A653-EDE9BF9395B0}" srcId="{48B5C4BE-729A-4390-BF8F-2FC267FA466E}" destId="{3CF7362A-8F70-4560-A97E-C5605455480F}" srcOrd="2" destOrd="0" parTransId="{EF583BE7-3E65-4AC1-98DE-F7EF5DE854EE}" sibTransId="{1E3B8EA9-B6FE-4D58-AE83-5AECD023697E}"/>
    <dgm:cxn modelId="{FA28F361-87AD-486F-8DBB-4320B1D9FBE7}" type="presParOf" srcId="{EE2DE1C4-A248-4792-98F3-31E47FD2C39E}" destId="{06AF442C-F1F2-409B-AA94-77F6B127F76A}" srcOrd="0" destOrd="0" presId="urn:microsoft.com/office/officeart/2005/8/layout/hList9"/>
    <dgm:cxn modelId="{22CB6B06-4FB9-489C-916A-CBC32137EBE2}" type="presParOf" srcId="{EE2DE1C4-A248-4792-98F3-31E47FD2C39E}" destId="{78E246D6-35EC-4B46-B8DC-88F62D2AE17E}" srcOrd="1" destOrd="0" presId="urn:microsoft.com/office/officeart/2005/8/layout/hList9"/>
    <dgm:cxn modelId="{34F8291E-9507-42D9-8D0F-0EECFD11FD22}" type="presParOf" srcId="{78E246D6-35EC-4B46-B8DC-88F62D2AE17E}" destId="{48DB6E43-8B0E-41D6-8E7B-409D9B426D3B}" srcOrd="0" destOrd="0" presId="urn:microsoft.com/office/officeart/2005/8/layout/hList9"/>
    <dgm:cxn modelId="{9E2BC1A8-72CC-4D50-9BC3-60FAC3262B4F}" type="presParOf" srcId="{78E246D6-35EC-4B46-B8DC-88F62D2AE17E}" destId="{6F241270-1F93-4D70-B9AF-AFCD6F102BE6}" srcOrd="1" destOrd="0" presId="urn:microsoft.com/office/officeart/2005/8/layout/hList9"/>
    <dgm:cxn modelId="{2D57C93E-FE7D-4437-94F3-2AD3DF239392}" type="presParOf" srcId="{6F241270-1F93-4D70-B9AF-AFCD6F102BE6}" destId="{D82589DD-0AA3-478C-AE1B-3BD20CDA6C25}" srcOrd="0" destOrd="0" presId="urn:microsoft.com/office/officeart/2005/8/layout/hList9"/>
    <dgm:cxn modelId="{69C23B07-9A0A-40FD-9C92-8B117177F162}" type="presParOf" srcId="{6F241270-1F93-4D70-B9AF-AFCD6F102BE6}" destId="{15767742-6110-4BCE-B7AD-7DC8E790D3FF}" srcOrd="1" destOrd="0" presId="urn:microsoft.com/office/officeart/2005/8/layout/hList9"/>
    <dgm:cxn modelId="{DDF63F8A-90BC-444D-A8D2-F9B81C7FF878}" type="presParOf" srcId="{EE2DE1C4-A248-4792-98F3-31E47FD2C39E}" destId="{B61DED04-7B49-4AD9-82F1-EB16BF8F2ACA}" srcOrd="2" destOrd="0" presId="urn:microsoft.com/office/officeart/2005/8/layout/hList9"/>
    <dgm:cxn modelId="{BD1270DF-C0DE-47F2-837F-A15DB7E551CE}" type="presParOf" srcId="{EE2DE1C4-A248-4792-98F3-31E47FD2C39E}" destId="{39AB0532-F02A-4855-8CF9-9DB815EA8073}" srcOrd="3" destOrd="0" presId="urn:microsoft.com/office/officeart/2005/8/layout/hList9"/>
    <dgm:cxn modelId="{CC9348AF-59C3-4565-B743-F3226A4C32A6}" type="presParOf" srcId="{EE2DE1C4-A248-4792-98F3-31E47FD2C39E}" destId="{91DE0E40-0F11-41DF-8D04-CB015B0EDC3F}" srcOrd="4" destOrd="0" presId="urn:microsoft.com/office/officeart/2005/8/layout/hList9"/>
    <dgm:cxn modelId="{0D73A985-A574-4DB3-9B38-504C1832715B}" type="presParOf" srcId="{EE2DE1C4-A248-4792-98F3-31E47FD2C39E}" destId="{BF6868D9-676A-4C31-A335-7B1147201A3D}" srcOrd="5" destOrd="0" presId="urn:microsoft.com/office/officeart/2005/8/layout/hList9"/>
    <dgm:cxn modelId="{D099239E-4356-4C97-883F-2D72194505E0}" type="presParOf" srcId="{EE2DE1C4-A248-4792-98F3-31E47FD2C39E}" destId="{557CAF37-2F94-47FE-A6E6-7736577A90F3}" srcOrd="6" destOrd="0" presId="urn:microsoft.com/office/officeart/2005/8/layout/hList9"/>
    <dgm:cxn modelId="{CDB73148-6A19-44E8-BA1D-784AEC8BCC5F}" type="presParOf" srcId="{557CAF37-2F94-47FE-A6E6-7736577A90F3}" destId="{204F1A80-E785-4256-A0A4-160D9B958E1E}" srcOrd="0" destOrd="0" presId="urn:microsoft.com/office/officeart/2005/8/layout/hList9"/>
    <dgm:cxn modelId="{100D8F01-AC47-40D5-A77B-48E28BAB3A5B}" type="presParOf" srcId="{557CAF37-2F94-47FE-A6E6-7736577A90F3}" destId="{0818751A-CC78-41FB-9E38-CD8DEBFF34CB}" srcOrd="1" destOrd="0" presId="urn:microsoft.com/office/officeart/2005/8/layout/hList9"/>
    <dgm:cxn modelId="{E79162D9-3AC8-4D02-B11D-16AEB005EB41}" type="presParOf" srcId="{0818751A-CC78-41FB-9E38-CD8DEBFF34CB}" destId="{1766D2CE-6C4F-4448-9F36-984F031883B1}" srcOrd="0" destOrd="0" presId="urn:microsoft.com/office/officeart/2005/8/layout/hList9"/>
    <dgm:cxn modelId="{8DE57DFE-0C91-48E5-8CA5-D8773F863C0A}" type="presParOf" srcId="{0818751A-CC78-41FB-9E38-CD8DEBFF34CB}" destId="{B1A655E2-4100-46CB-8DBB-AAC6B3BC3F76}" srcOrd="1" destOrd="0" presId="urn:microsoft.com/office/officeart/2005/8/layout/hList9"/>
    <dgm:cxn modelId="{A174BCF0-17D1-4125-B1A7-23131FC6687F}" type="presParOf" srcId="{EE2DE1C4-A248-4792-98F3-31E47FD2C39E}" destId="{CCCC8B71-9CEB-4209-BF46-CE641E3959EB}" srcOrd="7" destOrd="0" presId="urn:microsoft.com/office/officeart/2005/8/layout/hList9"/>
    <dgm:cxn modelId="{2ED99B31-9235-4938-9BF6-9EB4821089F0}" type="presParOf" srcId="{EE2DE1C4-A248-4792-98F3-31E47FD2C39E}" destId="{F530A8DC-A930-48D9-931B-AD7807E6AE29}" srcOrd="8" destOrd="0" presId="urn:microsoft.com/office/officeart/2005/8/layout/hList9"/>
    <dgm:cxn modelId="{479757F7-A90C-48C1-AA26-D3A7148846F5}" type="presParOf" srcId="{EE2DE1C4-A248-4792-98F3-31E47FD2C39E}" destId="{86CAC3E9-CD97-4DB3-86F7-A1C98687F2E2}" srcOrd="9" destOrd="0" presId="urn:microsoft.com/office/officeart/2005/8/layout/hList9"/>
    <dgm:cxn modelId="{BDB646A1-D76D-40EA-8797-D504774665F2}" type="presParOf" srcId="{EE2DE1C4-A248-4792-98F3-31E47FD2C39E}" destId="{E251EB0B-2D7A-439D-B231-CE528D25B744}" srcOrd="10" destOrd="0" presId="urn:microsoft.com/office/officeart/2005/8/layout/hList9"/>
    <dgm:cxn modelId="{CBB29885-0B0C-4213-B86A-4304F0CF7FCA}" type="presParOf" srcId="{EE2DE1C4-A248-4792-98F3-31E47FD2C39E}" destId="{162E0706-9E60-4A4F-A935-FF9A5AAA993C}" srcOrd="11" destOrd="0" presId="urn:microsoft.com/office/officeart/2005/8/layout/hList9"/>
    <dgm:cxn modelId="{4519BEA8-EC7B-4D65-BD6F-39277A9E02CE}" type="presParOf" srcId="{162E0706-9E60-4A4F-A935-FF9A5AAA993C}" destId="{436B04D8-E28D-40D9-8749-E2EEC9D4F788}" srcOrd="0" destOrd="0" presId="urn:microsoft.com/office/officeart/2005/8/layout/hList9"/>
    <dgm:cxn modelId="{6A5E447F-144D-45B2-BCC1-263299DE0680}" type="presParOf" srcId="{162E0706-9E60-4A4F-A935-FF9A5AAA993C}" destId="{722479EF-4157-4EC9-B090-C624B1546740}" srcOrd="1" destOrd="0" presId="urn:microsoft.com/office/officeart/2005/8/layout/hList9"/>
    <dgm:cxn modelId="{5477A1E4-F174-4EAD-BF8D-01C3EF4EFDB3}" type="presParOf" srcId="{722479EF-4157-4EC9-B090-C624B1546740}" destId="{9CBEADAB-9B15-4910-89F1-322B065AECE3}" srcOrd="0" destOrd="0" presId="urn:microsoft.com/office/officeart/2005/8/layout/hList9"/>
    <dgm:cxn modelId="{D4B9F40F-7C0E-4BD0-A5B1-CFA490C1B864}" type="presParOf" srcId="{722479EF-4157-4EC9-B090-C624B1546740}" destId="{799E07C2-EAF1-4699-98BE-942361BE3BA9}" srcOrd="1" destOrd="0" presId="urn:microsoft.com/office/officeart/2005/8/layout/hList9"/>
    <dgm:cxn modelId="{61B2D87B-F23A-4A59-81AC-A91881D2F190}" type="presParOf" srcId="{EE2DE1C4-A248-4792-98F3-31E47FD2C39E}" destId="{23935439-E633-45ED-9E8A-0C94CC38E066}" srcOrd="12" destOrd="0" presId="urn:microsoft.com/office/officeart/2005/8/layout/hList9"/>
    <dgm:cxn modelId="{9C6CD240-FDE5-4EDA-8238-91E0C707E92D}" type="presParOf" srcId="{EE2DE1C4-A248-4792-98F3-31E47FD2C39E}" destId="{2E0DEE97-CF89-4E02-A7B4-F0867BDADC71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B5C4BE-729A-4390-BF8F-2FC267FA466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</dgm:pt>
    <dgm:pt modelId="{B0BE9CA2-E857-45D0-B945-AA3ED1B589F2}">
      <dgm:prSet phldrT="[Text]"/>
      <dgm:spPr/>
      <dgm:t>
        <a:bodyPr/>
        <a:lstStyle/>
        <a:p>
          <a:r>
            <a:rPr lang="en-US" dirty="0"/>
            <a:t>PRETERM</a:t>
          </a:r>
        </a:p>
        <a:p>
          <a:r>
            <a:rPr lang="en-US" dirty="0"/>
            <a:t>BABY</a:t>
          </a:r>
        </a:p>
        <a:p>
          <a:endParaRPr lang="en-US" dirty="0"/>
        </a:p>
      </dgm:t>
    </dgm:pt>
    <dgm:pt modelId="{3CFBCC27-19D9-4312-AFF4-450D868E4AC1}" type="parTrans" cxnId="{C1730657-55E1-4BB9-B423-46D843F351DD}">
      <dgm:prSet/>
      <dgm:spPr/>
      <dgm:t>
        <a:bodyPr/>
        <a:lstStyle/>
        <a:p>
          <a:endParaRPr lang="en-US"/>
        </a:p>
      </dgm:t>
    </dgm:pt>
    <dgm:pt modelId="{E4476D54-CD52-4D63-8A8F-0AF07AE86E2E}" type="sibTrans" cxnId="{C1730657-55E1-4BB9-B423-46D843F351DD}">
      <dgm:prSet/>
      <dgm:spPr/>
      <dgm:t>
        <a:bodyPr/>
        <a:lstStyle/>
        <a:p>
          <a:endParaRPr lang="en-US"/>
        </a:p>
      </dgm:t>
    </dgm:pt>
    <dgm:pt modelId="{1E35745E-D64A-4B86-BB54-68D9E2D7EC9E}">
      <dgm:prSet custT="1"/>
      <dgm:spPr/>
      <dgm:t>
        <a:bodyPr/>
        <a:lstStyle/>
        <a:p>
          <a:pPr algn="l"/>
          <a:r>
            <a:rPr lang="en-US" sz="2400" dirty="0"/>
            <a:t>Will I still be close to my mum?</a:t>
          </a:r>
        </a:p>
        <a:p>
          <a:pPr algn="l"/>
          <a:r>
            <a:rPr lang="en-US" sz="2400" dirty="0"/>
            <a:t>Were prenatal corticosteroids on board to mature my lungs?</a:t>
          </a:r>
        </a:p>
        <a:p>
          <a:pPr algn="l"/>
          <a:r>
            <a:rPr lang="en-US" sz="2400" dirty="0"/>
            <a:t>Is it warm in the nursery?</a:t>
          </a:r>
        </a:p>
        <a:p>
          <a:pPr algn="l"/>
          <a:r>
            <a:rPr lang="en-US" sz="2400" dirty="0"/>
            <a:t>Does my facility have CPAP?</a:t>
          </a:r>
        </a:p>
        <a:p>
          <a:pPr algn="l"/>
          <a:r>
            <a:rPr lang="en-US" sz="2400" dirty="0"/>
            <a:t>Is there surfactant?</a:t>
          </a:r>
        </a:p>
        <a:p>
          <a:pPr algn="l"/>
          <a:r>
            <a:rPr lang="en-US" sz="2400" dirty="0"/>
            <a:t>Will I breastfeed?</a:t>
          </a:r>
        </a:p>
      </dgm:t>
    </dgm:pt>
    <dgm:pt modelId="{74BEA883-7C0E-496D-B02E-78023E90DBAD}" type="sibTrans" cxnId="{29AB6426-87AC-4403-9995-9558B23190AD}">
      <dgm:prSet/>
      <dgm:spPr/>
      <dgm:t>
        <a:bodyPr/>
        <a:lstStyle/>
        <a:p>
          <a:endParaRPr lang="en-US"/>
        </a:p>
      </dgm:t>
    </dgm:pt>
    <dgm:pt modelId="{356AD755-AB1E-487F-8C37-D60AC900E3C3}" type="parTrans" cxnId="{29AB6426-87AC-4403-9995-9558B23190AD}">
      <dgm:prSet/>
      <dgm:spPr/>
      <dgm:t>
        <a:bodyPr/>
        <a:lstStyle/>
        <a:p>
          <a:endParaRPr lang="en-US"/>
        </a:p>
      </dgm:t>
    </dgm:pt>
    <dgm:pt modelId="{EE2DE1C4-A248-4792-98F3-31E47FD2C39E}" type="pres">
      <dgm:prSet presAssocID="{48B5C4BE-729A-4390-BF8F-2FC267FA466E}" presName="list" presStyleCnt="0">
        <dgm:presLayoutVars>
          <dgm:dir/>
          <dgm:animLvl val="lvl"/>
        </dgm:presLayoutVars>
      </dgm:prSet>
      <dgm:spPr/>
    </dgm:pt>
    <dgm:pt modelId="{06AF442C-F1F2-409B-AA94-77F6B127F76A}" type="pres">
      <dgm:prSet presAssocID="{B0BE9CA2-E857-45D0-B945-AA3ED1B589F2}" presName="posSpace" presStyleCnt="0"/>
      <dgm:spPr/>
    </dgm:pt>
    <dgm:pt modelId="{78E246D6-35EC-4B46-B8DC-88F62D2AE17E}" type="pres">
      <dgm:prSet presAssocID="{B0BE9CA2-E857-45D0-B945-AA3ED1B589F2}" presName="vertFlow" presStyleCnt="0"/>
      <dgm:spPr/>
    </dgm:pt>
    <dgm:pt modelId="{48DB6E43-8B0E-41D6-8E7B-409D9B426D3B}" type="pres">
      <dgm:prSet presAssocID="{B0BE9CA2-E857-45D0-B945-AA3ED1B589F2}" presName="topSpace" presStyleCnt="0"/>
      <dgm:spPr/>
    </dgm:pt>
    <dgm:pt modelId="{6F241270-1F93-4D70-B9AF-AFCD6F102BE6}" type="pres">
      <dgm:prSet presAssocID="{B0BE9CA2-E857-45D0-B945-AA3ED1B589F2}" presName="firstComp" presStyleCnt="0"/>
      <dgm:spPr/>
    </dgm:pt>
    <dgm:pt modelId="{D82589DD-0AA3-478C-AE1B-3BD20CDA6C25}" type="pres">
      <dgm:prSet presAssocID="{B0BE9CA2-E857-45D0-B945-AA3ED1B589F2}" presName="firstChild" presStyleLbl="bgAccFollowNode1" presStyleIdx="0" presStyleCnt="1" custScaleX="172492" custScaleY="197387" custLinFactNeighborX="-14573" custLinFactNeighborY="127"/>
      <dgm:spPr/>
    </dgm:pt>
    <dgm:pt modelId="{15767742-6110-4BCE-B7AD-7DC8E790D3FF}" type="pres">
      <dgm:prSet presAssocID="{B0BE9CA2-E857-45D0-B945-AA3ED1B589F2}" presName="firstChildTx" presStyleLbl="bgAccFollowNode1" presStyleIdx="0" presStyleCnt="1">
        <dgm:presLayoutVars>
          <dgm:bulletEnabled val="1"/>
        </dgm:presLayoutVars>
      </dgm:prSet>
      <dgm:spPr/>
    </dgm:pt>
    <dgm:pt modelId="{B61DED04-7B49-4AD9-82F1-EB16BF8F2ACA}" type="pres">
      <dgm:prSet presAssocID="{B0BE9CA2-E857-45D0-B945-AA3ED1B589F2}" presName="negSpace" presStyleCnt="0"/>
      <dgm:spPr/>
    </dgm:pt>
    <dgm:pt modelId="{39AB0532-F02A-4855-8CF9-9DB815EA8073}" type="pres">
      <dgm:prSet presAssocID="{B0BE9CA2-E857-45D0-B945-AA3ED1B589F2}" presName="circle" presStyleLbl="node1" presStyleIdx="0" presStyleCnt="1" custLinFactX="-65526" custLinFactNeighborX="-100000" custLinFactNeighborY="-7405"/>
      <dgm:spPr/>
    </dgm:pt>
  </dgm:ptLst>
  <dgm:cxnLst>
    <dgm:cxn modelId="{29AB6426-87AC-4403-9995-9558B23190AD}" srcId="{B0BE9CA2-E857-45D0-B945-AA3ED1B589F2}" destId="{1E35745E-D64A-4B86-BB54-68D9E2D7EC9E}" srcOrd="0" destOrd="0" parTransId="{356AD755-AB1E-487F-8C37-D60AC900E3C3}" sibTransId="{74BEA883-7C0E-496D-B02E-78023E90DBAD}"/>
    <dgm:cxn modelId="{C1730657-55E1-4BB9-B423-46D843F351DD}" srcId="{48B5C4BE-729A-4390-BF8F-2FC267FA466E}" destId="{B0BE9CA2-E857-45D0-B945-AA3ED1B589F2}" srcOrd="0" destOrd="0" parTransId="{3CFBCC27-19D9-4312-AFF4-450D868E4AC1}" sibTransId="{E4476D54-CD52-4D63-8A8F-0AF07AE86E2E}"/>
    <dgm:cxn modelId="{9BB2F47A-015F-4F7C-8037-3B7F76CE30D4}" type="presOf" srcId="{1E35745E-D64A-4B86-BB54-68D9E2D7EC9E}" destId="{15767742-6110-4BCE-B7AD-7DC8E790D3FF}" srcOrd="1" destOrd="0" presId="urn:microsoft.com/office/officeart/2005/8/layout/hList9"/>
    <dgm:cxn modelId="{9A34187C-CD26-453C-925D-38922212DF41}" type="presOf" srcId="{B0BE9CA2-E857-45D0-B945-AA3ED1B589F2}" destId="{39AB0532-F02A-4855-8CF9-9DB815EA8073}" srcOrd="0" destOrd="0" presId="urn:microsoft.com/office/officeart/2005/8/layout/hList9"/>
    <dgm:cxn modelId="{8814D282-0515-4D38-A540-EE04D841D333}" type="presOf" srcId="{1E35745E-D64A-4B86-BB54-68D9E2D7EC9E}" destId="{D82589DD-0AA3-478C-AE1B-3BD20CDA6C25}" srcOrd="0" destOrd="0" presId="urn:microsoft.com/office/officeart/2005/8/layout/hList9"/>
    <dgm:cxn modelId="{E1FBDCD4-87AA-4A60-BBC8-A8DEDF232DDB}" type="presOf" srcId="{48B5C4BE-729A-4390-BF8F-2FC267FA466E}" destId="{EE2DE1C4-A248-4792-98F3-31E47FD2C39E}" srcOrd="0" destOrd="0" presId="urn:microsoft.com/office/officeart/2005/8/layout/hList9"/>
    <dgm:cxn modelId="{FA28F361-87AD-486F-8DBB-4320B1D9FBE7}" type="presParOf" srcId="{EE2DE1C4-A248-4792-98F3-31E47FD2C39E}" destId="{06AF442C-F1F2-409B-AA94-77F6B127F76A}" srcOrd="0" destOrd="0" presId="urn:microsoft.com/office/officeart/2005/8/layout/hList9"/>
    <dgm:cxn modelId="{22CB6B06-4FB9-489C-916A-CBC32137EBE2}" type="presParOf" srcId="{EE2DE1C4-A248-4792-98F3-31E47FD2C39E}" destId="{78E246D6-35EC-4B46-B8DC-88F62D2AE17E}" srcOrd="1" destOrd="0" presId="urn:microsoft.com/office/officeart/2005/8/layout/hList9"/>
    <dgm:cxn modelId="{34F8291E-9507-42D9-8D0F-0EECFD11FD22}" type="presParOf" srcId="{78E246D6-35EC-4B46-B8DC-88F62D2AE17E}" destId="{48DB6E43-8B0E-41D6-8E7B-409D9B426D3B}" srcOrd="0" destOrd="0" presId="urn:microsoft.com/office/officeart/2005/8/layout/hList9"/>
    <dgm:cxn modelId="{9E2BC1A8-72CC-4D50-9BC3-60FAC3262B4F}" type="presParOf" srcId="{78E246D6-35EC-4B46-B8DC-88F62D2AE17E}" destId="{6F241270-1F93-4D70-B9AF-AFCD6F102BE6}" srcOrd="1" destOrd="0" presId="urn:microsoft.com/office/officeart/2005/8/layout/hList9"/>
    <dgm:cxn modelId="{2D57C93E-FE7D-4437-94F3-2AD3DF239392}" type="presParOf" srcId="{6F241270-1F93-4D70-B9AF-AFCD6F102BE6}" destId="{D82589DD-0AA3-478C-AE1B-3BD20CDA6C25}" srcOrd="0" destOrd="0" presId="urn:microsoft.com/office/officeart/2005/8/layout/hList9"/>
    <dgm:cxn modelId="{69C23B07-9A0A-40FD-9C92-8B117177F162}" type="presParOf" srcId="{6F241270-1F93-4D70-B9AF-AFCD6F102BE6}" destId="{15767742-6110-4BCE-B7AD-7DC8E790D3FF}" srcOrd="1" destOrd="0" presId="urn:microsoft.com/office/officeart/2005/8/layout/hList9"/>
    <dgm:cxn modelId="{DDF63F8A-90BC-444D-A8D2-F9B81C7FF878}" type="presParOf" srcId="{EE2DE1C4-A248-4792-98F3-31E47FD2C39E}" destId="{B61DED04-7B49-4AD9-82F1-EB16BF8F2ACA}" srcOrd="2" destOrd="0" presId="urn:microsoft.com/office/officeart/2005/8/layout/hList9"/>
    <dgm:cxn modelId="{BD1270DF-C0DE-47F2-837F-A15DB7E551CE}" type="presParOf" srcId="{EE2DE1C4-A248-4792-98F3-31E47FD2C39E}" destId="{39AB0532-F02A-4855-8CF9-9DB815EA807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B5C4BE-729A-4390-BF8F-2FC267FA466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</dgm:pt>
    <dgm:pt modelId="{B0BE9CA2-E857-45D0-B945-AA3ED1B589F2}">
      <dgm:prSet phldrT="[Text]"/>
      <dgm:spPr/>
      <dgm:t>
        <a:bodyPr/>
        <a:lstStyle/>
        <a:p>
          <a:r>
            <a:rPr lang="en-US" dirty="0"/>
            <a:t>BIRTH ASPHYXIA</a:t>
          </a:r>
        </a:p>
        <a:p>
          <a:endParaRPr lang="en-US" dirty="0"/>
        </a:p>
      </dgm:t>
    </dgm:pt>
    <dgm:pt modelId="{3CFBCC27-19D9-4312-AFF4-450D868E4AC1}" type="parTrans" cxnId="{C1730657-55E1-4BB9-B423-46D843F351DD}">
      <dgm:prSet/>
      <dgm:spPr/>
      <dgm:t>
        <a:bodyPr/>
        <a:lstStyle/>
        <a:p>
          <a:endParaRPr lang="en-US"/>
        </a:p>
      </dgm:t>
    </dgm:pt>
    <dgm:pt modelId="{E4476D54-CD52-4D63-8A8F-0AF07AE86E2E}" type="sibTrans" cxnId="{C1730657-55E1-4BB9-B423-46D843F351DD}">
      <dgm:prSet/>
      <dgm:spPr/>
      <dgm:t>
        <a:bodyPr/>
        <a:lstStyle/>
        <a:p>
          <a:endParaRPr lang="en-US"/>
        </a:p>
      </dgm:t>
    </dgm:pt>
    <dgm:pt modelId="{1E35745E-D64A-4B86-BB54-68D9E2D7EC9E}">
      <dgm:prSet custT="1"/>
      <dgm:spPr/>
      <dgm:t>
        <a:bodyPr/>
        <a:lstStyle/>
        <a:p>
          <a:pPr algn="l"/>
          <a:r>
            <a:rPr lang="en-US" sz="2400" dirty="0"/>
            <a:t>No cooling in my facility</a:t>
          </a:r>
        </a:p>
        <a:p>
          <a:pPr algn="l"/>
          <a:r>
            <a:rPr lang="en-US" sz="2400" dirty="0"/>
            <a:t>Supportive management only</a:t>
          </a:r>
        </a:p>
        <a:p>
          <a:pPr algn="l"/>
          <a:r>
            <a:rPr lang="en-US" sz="2400" dirty="0"/>
            <a:t>Will I have supportive support for my neurological system?</a:t>
          </a:r>
        </a:p>
      </dgm:t>
    </dgm:pt>
    <dgm:pt modelId="{74BEA883-7C0E-496D-B02E-78023E90DBAD}" type="sibTrans" cxnId="{29AB6426-87AC-4403-9995-9558B23190AD}">
      <dgm:prSet/>
      <dgm:spPr/>
      <dgm:t>
        <a:bodyPr/>
        <a:lstStyle/>
        <a:p>
          <a:endParaRPr lang="en-US"/>
        </a:p>
      </dgm:t>
    </dgm:pt>
    <dgm:pt modelId="{356AD755-AB1E-487F-8C37-D60AC900E3C3}" type="parTrans" cxnId="{29AB6426-87AC-4403-9995-9558B23190AD}">
      <dgm:prSet/>
      <dgm:spPr/>
      <dgm:t>
        <a:bodyPr/>
        <a:lstStyle/>
        <a:p>
          <a:endParaRPr lang="en-US"/>
        </a:p>
      </dgm:t>
    </dgm:pt>
    <dgm:pt modelId="{EE2DE1C4-A248-4792-98F3-31E47FD2C39E}" type="pres">
      <dgm:prSet presAssocID="{48B5C4BE-729A-4390-BF8F-2FC267FA466E}" presName="list" presStyleCnt="0">
        <dgm:presLayoutVars>
          <dgm:dir/>
          <dgm:animLvl val="lvl"/>
        </dgm:presLayoutVars>
      </dgm:prSet>
      <dgm:spPr/>
    </dgm:pt>
    <dgm:pt modelId="{06AF442C-F1F2-409B-AA94-77F6B127F76A}" type="pres">
      <dgm:prSet presAssocID="{B0BE9CA2-E857-45D0-B945-AA3ED1B589F2}" presName="posSpace" presStyleCnt="0"/>
      <dgm:spPr/>
    </dgm:pt>
    <dgm:pt modelId="{78E246D6-35EC-4B46-B8DC-88F62D2AE17E}" type="pres">
      <dgm:prSet presAssocID="{B0BE9CA2-E857-45D0-B945-AA3ED1B589F2}" presName="vertFlow" presStyleCnt="0"/>
      <dgm:spPr/>
    </dgm:pt>
    <dgm:pt modelId="{48DB6E43-8B0E-41D6-8E7B-409D9B426D3B}" type="pres">
      <dgm:prSet presAssocID="{B0BE9CA2-E857-45D0-B945-AA3ED1B589F2}" presName="topSpace" presStyleCnt="0"/>
      <dgm:spPr/>
    </dgm:pt>
    <dgm:pt modelId="{6F241270-1F93-4D70-B9AF-AFCD6F102BE6}" type="pres">
      <dgm:prSet presAssocID="{B0BE9CA2-E857-45D0-B945-AA3ED1B589F2}" presName="firstComp" presStyleCnt="0"/>
      <dgm:spPr/>
    </dgm:pt>
    <dgm:pt modelId="{D82589DD-0AA3-478C-AE1B-3BD20CDA6C25}" type="pres">
      <dgm:prSet presAssocID="{B0BE9CA2-E857-45D0-B945-AA3ED1B589F2}" presName="firstChild" presStyleLbl="bgAccFollowNode1" presStyleIdx="0" presStyleCnt="1" custScaleX="172492" custScaleY="197387" custLinFactNeighborX="-14573" custLinFactNeighborY="127"/>
      <dgm:spPr/>
    </dgm:pt>
    <dgm:pt modelId="{15767742-6110-4BCE-B7AD-7DC8E790D3FF}" type="pres">
      <dgm:prSet presAssocID="{B0BE9CA2-E857-45D0-B945-AA3ED1B589F2}" presName="firstChildTx" presStyleLbl="bgAccFollowNode1" presStyleIdx="0" presStyleCnt="1">
        <dgm:presLayoutVars>
          <dgm:bulletEnabled val="1"/>
        </dgm:presLayoutVars>
      </dgm:prSet>
      <dgm:spPr/>
    </dgm:pt>
    <dgm:pt modelId="{B61DED04-7B49-4AD9-82F1-EB16BF8F2ACA}" type="pres">
      <dgm:prSet presAssocID="{B0BE9CA2-E857-45D0-B945-AA3ED1B589F2}" presName="negSpace" presStyleCnt="0"/>
      <dgm:spPr/>
    </dgm:pt>
    <dgm:pt modelId="{39AB0532-F02A-4855-8CF9-9DB815EA8073}" type="pres">
      <dgm:prSet presAssocID="{B0BE9CA2-E857-45D0-B945-AA3ED1B589F2}" presName="circle" presStyleLbl="node1" presStyleIdx="0" presStyleCnt="1" custLinFactX="-65526" custLinFactNeighborX="-100000" custLinFactNeighborY="-7405"/>
      <dgm:spPr/>
    </dgm:pt>
  </dgm:ptLst>
  <dgm:cxnLst>
    <dgm:cxn modelId="{29AB6426-87AC-4403-9995-9558B23190AD}" srcId="{B0BE9CA2-E857-45D0-B945-AA3ED1B589F2}" destId="{1E35745E-D64A-4B86-BB54-68D9E2D7EC9E}" srcOrd="0" destOrd="0" parTransId="{356AD755-AB1E-487F-8C37-D60AC900E3C3}" sibTransId="{74BEA883-7C0E-496D-B02E-78023E90DBAD}"/>
    <dgm:cxn modelId="{C1730657-55E1-4BB9-B423-46D843F351DD}" srcId="{48B5C4BE-729A-4390-BF8F-2FC267FA466E}" destId="{B0BE9CA2-E857-45D0-B945-AA3ED1B589F2}" srcOrd="0" destOrd="0" parTransId="{3CFBCC27-19D9-4312-AFF4-450D868E4AC1}" sibTransId="{E4476D54-CD52-4D63-8A8F-0AF07AE86E2E}"/>
    <dgm:cxn modelId="{9BB2F47A-015F-4F7C-8037-3B7F76CE30D4}" type="presOf" srcId="{1E35745E-D64A-4B86-BB54-68D9E2D7EC9E}" destId="{15767742-6110-4BCE-B7AD-7DC8E790D3FF}" srcOrd="1" destOrd="0" presId="urn:microsoft.com/office/officeart/2005/8/layout/hList9"/>
    <dgm:cxn modelId="{9A34187C-CD26-453C-925D-38922212DF41}" type="presOf" srcId="{B0BE9CA2-E857-45D0-B945-AA3ED1B589F2}" destId="{39AB0532-F02A-4855-8CF9-9DB815EA8073}" srcOrd="0" destOrd="0" presId="urn:microsoft.com/office/officeart/2005/8/layout/hList9"/>
    <dgm:cxn modelId="{8814D282-0515-4D38-A540-EE04D841D333}" type="presOf" srcId="{1E35745E-D64A-4B86-BB54-68D9E2D7EC9E}" destId="{D82589DD-0AA3-478C-AE1B-3BD20CDA6C25}" srcOrd="0" destOrd="0" presId="urn:microsoft.com/office/officeart/2005/8/layout/hList9"/>
    <dgm:cxn modelId="{E1FBDCD4-87AA-4A60-BBC8-A8DEDF232DDB}" type="presOf" srcId="{48B5C4BE-729A-4390-BF8F-2FC267FA466E}" destId="{EE2DE1C4-A248-4792-98F3-31E47FD2C39E}" srcOrd="0" destOrd="0" presId="urn:microsoft.com/office/officeart/2005/8/layout/hList9"/>
    <dgm:cxn modelId="{FA28F361-87AD-486F-8DBB-4320B1D9FBE7}" type="presParOf" srcId="{EE2DE1C4-A248-4792-98F3-31E47FD2C39E}" destId="{06AF442C-F1F2-409B-AA94-77F6B127F76A}" srcOrd="0" destOrd="0" presId="urn:microsoft.com/office/officeart/2005/8/layout/hList9"/>
    <dgm:cxn modelId="{22CB6B06-4FB9-489C-916A-CBC32137EBE2}" type="presParOf" srcId="{EE2DE1C4-A248-4792-98F3-31E47FD2C39E}" destId="{78E246D6-35EC-4B46-B8DC-88F62D2AE17E}" srcOrd="1" destOrd="0" presId="urn:microsoft.com/office/officeart/2005/8/layout/hList9"/>
    <dgm:cxn modelId="{34F8291E-9507-42D9-8D0F-0EECFD11FD22}" type="presParOf" srcId="{78E246D6-35EC-4B46-B8DC-88F62D2AE17E}" destId="{48DB6E43-8B0E-41D6-8E7B-409D9B426D3B}" srcOrd="0" destOrd="0" presId="urn:microsoft.com/office/officeart/2005/8/layout/hList9"/>
    <dgm:cxn modelId="{9E2BC1A8-72CC-4D50-9BC3-60FAC3262B4F}" type="presParOf" srcId="{78E246D6-35EC-4B46-B8DC-88F62D2AE17E}" destId="{6F241270-1F93-4D70-B9AF-AFCD6F102BE6}" srcOrd="1" destOrd="0" presId="urn:microsoft.com/office/officeart/2005/8/layout/hList9"/>
    <dgm:cxn modelId="{2D57C93E-FE7D-4437-94F3-2AD3DF239392}" type="presParOf" srcId="{6F241270-1F93-4D70-B9AF-AFCD6F102BE6}" destId="{D82589DD-0AA3-478C-AE1B-3BD20CDA6C25}" srcOrd="0" destOrd="0" presId="urn:microsoft.com/office/officeart/2005/8/layout/hList9"/>
    <dgm:cxn modelId="{69C23B07-9A0A-40FD-9C92-8B117177F162}" type="presParOf" srcId="{6F241270-1F93-4D70-B9AF-AFCD6F102BE6}" destId="{15767742-6110-4BCE-B7AD-7DC8E790D3FF}" srcOrd="1" destOrd="0" presId="urn:microsoft.com/office/officeart/2005/8/layout/hList9"/>
    <dgm:cxn modelId="{DDF63F8A-90BC-444D-A8D2-F9B81C7FF878}" type="presParOf" srcId="{EE2DE1C4-A248-4792-98F3-31E47FD2C39E}" destId="{B61DED04-7B49-4AD9-82F1-EB16BF8F2ACA}" srcOrd="2" destOrd="0" presId="urn:microsoft.com/office/officeart/2005/8/layout/hList9"/>
    <dgm:cxn modelId="{BD1270DF-C0DE-47F2-837F-A15DB7E551CE}" type="presParOf" srcId="{EE2DE1C4-A248-4792-98F3-31E47FD2C39E}" destId="{39AB0532-F02A-4855-8CF9-9DB815EA807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B5C4BE-729A-4390-BF8F-2FC267FA466E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</dgm:pt>
    <dgm:pt modelId="{B0BE9CA2-E857-45D0-B945-AA3ED1B589F2}">
      <dgm:prSet phldrT="[Text]"/>
      <dgm:spPr/>
      <dgm:t>
        <a:bodyPr/>
        <a:lstStyle/>
        <a:p>
          <a:r>
            <a:rPr lang="en-US" dirty="0"/>
            <a:t>NORMAL BABY</a:t>
          </a:r>
        </a:p>
        <a:p>
          <a:endParaRPr lang="en-US" dirty="0"/>
        </a:p>
      </dgm:t>
    </dgm:pt>
    <dgm:pt modelId="{3CFBCC27-19D9-4312-AFF4-450D868E4AC1}" type="parTrans" cxnId="{C1730657-55E1-4BB9-B423-46D843F351DD}">
      <dgm:prSet/>
      <dgm:spPr/>
      <dgm:t>
        <a:bodyPr/>
        <a:lstStyle/>
        <a:p>
          <a:endParaRPr lang="en-US"/>
        </a:p>
      </dgm:t>
    </dgm:pt>
    <dgm:pt modelId="{E4476D54-CD52-4D63-8A8F-0AF07AE86E2E}" type="sibTrans" cxnId="{C1730657-55E1-4BB9-B423-46D843F351DD}">
      <dgm:prSet/>
      <dgm:spPr/>
      <dgm:t>
        <a:bodyPr/>
        <a:lstStyle/>
        <a:p>
          <a:endParaRPr lang="en-US"/>
        </a:p>
      </dgm:t>
    </dgm:pt>
    <dgm:pt modelId="{1E35745E-D64A-4B86-BB54-68D9E2D7EC9E}">
      <dgm:prSet custT="1"/>
      <dgm:spPr/>
      <dgm:t>
        <a:bodyPr/>
        <a:lstStyle/>
        <a:p>
          <a:pPr algn="l"/>
          <a:r>
            <a:rPr lang="en-US" sz="2400" dirty="0"/>
            <a:t>I’m Happy with my </a:t>
          </a:r>
          <a:r>
            <a:rPr lang="en-US" sz="2400" dirty="0" err="1"/>
            <a:t>grandama</a:t>
          </a:r>
          <a:r>
            <a:rPr lang="en-US" sz="2400" dirty="0"/>
            <a:t>!</a:t>
          </a:r>
        </a:p>
        <a:p>
          <a:pPr algn="l"/>
          <a:r>
            <a:rPr lang="en-US" sz="2400" dirty="0"/>
            <a:t>BUT do we meet the AFFASS Criteria for us to start using bottled milk?</a:t>
          </a:r>
        </a:p>
        <a:p>
          <a:pPr algn="l"/>
          <a:r>
            <a:rPr lang="en-US" sz="2400" dirty="0"/>
            <a:t>Are my blood levels normal since my mum lost a lot of blood!</a:t>
          </a:r>
        </a:p>
        <a:p>
          <a:pPr algn="l"/>
          <a:endParaRPr lang="en-US" sz="2400" dirty="0"/>
        </a:p>
      </dgm:t>
    </dgm:pt>
    <dgm:pt modelId="{74BEA883-7C0E-496D-B02E-78023E90DBAD}" type="sibTrans" cxnId="{29AB6426-87AC-4403-9995-9558B23190AD}">
      <dgm:prSet/>
      <dgm:spPr/>
      <dgm:t>
        <a:bodyPr/>
        <a:lstStyle/>
        <a:p>
          <a:endParaRPr lang="en-US"/>
        </a:p>
      </dgm:t>
    </dgm:pt>
    <dgm:pt modelId="{356AD755-AB1E-487F-8C37-D60AC900E3C3}" type="parTrans" cxnId="{29AB6426-87AC-4403-9995-9558B23190AD}">
      <dgm:prSet/>
      <dgm:spPr/>
      <dgm:t>
        <a:bodyPr/>
        <a:lstStyle/>
        <a:p>
          <a:endParaRPr lang="en-US"/>
        </a:p>
      </dgm:t>
    </dgm:pt>
    <dgm:pt modelId="{EE2DE1C4-A248-4792-98F3-31E47FD2C39E}" type="pres">
      <dgm:prSet presAssocID="{48B5C4BE-729A-4390-BF8F-2FC267FA466E}" presName="list" presStyleCnt="0">
        <dgm:presLayoutVars>
          <dgm:dir/>
          <dgm:animLvl val="lvl"/>
        </dgm:presLayoutVars>
      </dgm:prSet>
      <dgm:spPr/>
    </dgm:pt>
    <dgm:pt modelId="{06AF442C-F1F2-409B-AA94-77F6B127F76A}" type="pres">
      <dgm:prSet presAssocID="{B0BE9CA2-E857-45D0-B945-AA3ED1B589F2}" presName="posSpace" presStyleCnt="0"/>
      <dgm:spPr/>
    </dgm:pt>
    <dgm:pt modelId="{78E246D6-35EC-4B46-B8DC-88F62D2AE17E}" type="pres">
      <dgm:prSet presAssocID="{B0BE9CA2-E857-45D0-B945-AA3ED1B589F2}" presName="vertFlow" presStyleCnt="0"/>
      <dgm:spPr/>
    </dgm:pt>
    <dgm:pt modelId="{48DB6E43-8B0E-41D6-8E7B-409D9B426D3B}" type="pres">
      <dgm:prSet presAssocID="{B0BE9CA2-E857-45D0-B945-AA3ED1B589F2}" presName="topSpace" presStyleCnt="0"/>
      <dgm:spPr/>
    </dgm:pt>
    <dgm:pt modelId="{6F241270-1F93-4D70-B9AF-AFCD6F102BE6}" type="pres">
      <dgm:prSet presAssocID="{B0BE9CA2-E857-45D0-B945-AA3ED1B589F2}" presName="firstComp" presStyleCnt="0"/>
      <dgm:spPr/>
    </dgm:pt>
    <dgm:pt modelId="{D82589DD-0AA3-478C-AE1B-3BD20CDA6C25}" type="pres">
      <dgm:prSet presAssocID="{B0BE9CA2-E857-45D0-B945-AA3ED1B589F2}" presName="firstChild" presStyleLbl="bgAccFollowNode1" presStyleIdx="0" presStyleCnt="1" custScaleX="172492" custScaleY="197387" custLinFactNeighborX="1081" custLinFactNeighborY="18169"/>
      <dgm:spPr/>
    </dgm:pt>
    <dgm:pt modelId="{15767742-6110-4BCE-B7AD-7DC8E790D3FF}" type="pres">
      <dgm:prSet presAssocID="{B0BE9CA2-E857-45D0-B945-AA3ED1B589F2}" presName="firstChildTx" presStyleLbl="bgAccFollowNode1" presStyleIdx="0" presStyleCnt="1">
        <dgm:presLayoutVars>
          <dgm:bulletEnabled val="1"/>
        </dgm:presLayoutVars>
      </dgm:prSet>
      <dgm:spPr/>
    </dgm:pt>
    <dgm:pt modelId="{B61DED04-7B49-4AD9-82F1-EB16BF8F2ACA}" type="pres">
      <dgm:prSet presAssocID="{B0BE9CA2-E857-45D0-B945-AA3ED1B589F2}" presName="negSpace" presStyleCnt="0"/>
      <dgm:spPr/>
    </dgm:pt>
    <dgm:pt modelId="{39AB0532-F02A-4855-8CF9-9DB815EA8073}" type="pres">
      <dgm:prSet presAssocID="{B0BE9CA2-E857-45D0-B945-AA3ED1B589F2}" presName="circle" presStyleLbl="node1" presStyleIdx="0" presStyleCnt="1" custLinFactX="-66895" custLinFactNeighborX="-100000" custLinFactNeighborY="-1406"/>
      <dgm:spPr/>
    </dgm:pt>
  </dgm:ptLst>
  <dgm:cxnLst>
    <dgm:cxn modelId="{29AB6426-87AC-4403-9995-9558B23190AD}" srcId="{B0BE9CA2-E857-45D0-B945-AA3ED1B589F2}" destId="{1E35745E-D64A-4B86-BB54-68D9E2D7EC9E}" srcOrd="0" destOrd="0" parTransId="{356AD755-AB1E-487F-8C37-D60AC900E3C3}" sibTransId="{74BEA883-7C0E-496D-B02E-78023E90DBAD}"/>
    <dgm:cxn modelId="{C1730657-55E1-4BB9-B423-46D843F351DD}" srcId="{48B5C4BE-729A-4390-BF8F-2FC267FA466E}" destId="{B0BE9CA2-E857-45D0-B945-AA3ED1B589F2}" srcOrd="0" destOrd="0" parTransId="{3CFBCC27-19D9-4312-AFF4-450D868E4AC1}" sibTransId="{E4476D54-CD52-4D63-8A8F-0AF07AE86E2E}"/>
    <dgm:cxn modelId="{9BB2F47A-015F-4F7C-8037-3B7F76CE30D4}" type="presOf" srcId="{1E35745E-D64A-4B86-BB54-68D9E2D7EC9E}" destId="{15767742-6110-4BCE-B7AD-7DC8E790D3FF}" srcOrd="1" destOrd="0" presId="urn:microsoft.com/office/officeart/2005/8/layout/hList9"/>
    <dgm:cxn modelId="{9A34187C-CD26-453C-925D-38922212DF41}" type="presOf" srcId="{B0BE9CA2-E857-45D0-B945-AA3ED1B589F2}" destId="{39AB0532-F02A-4855-8CF9-9DB815EA8073}" srcOrd="0" destOrd="0" presId="urn:microsoft.com/office/officeart/2005/8/layout/hList9"/>
    <dgm:cxn modelId="{8814D282-0515-4D38-A540-EE04D841D333}" type="presOf" srcId="{1E35745E-D64A-4B86-BB54-68D9E2D7EC9E}" destId="{D82589DD-0AA3-478C-AE1B-3BD20CDA6C25}" srcOrd="0" destOrd="0" presId="urn:microsoft.com/office/officeart/2005/8/layout/hList9"/>
    <dgm:cxn modelId="{E1FBDCD4-87AA-4A60-BBC8-A8DEDF232DDB}" type="presOf" srcId="{48B5C4BE-729A-4390-BF8F-2FC267FA466E}" destId="{EE2DE1C4-A248-4792-98F3-31E47FD2C39E}" srcOrd="0" destOrd="0" presId="urn:microsoft.com/office/officeart/2005/8/layout/hList9"/>
    <dgm:cxn modelId="{FA28F361-87AD-486F-8DBB-4320B1D9FBE7}" type="presParOf" srcId="{EE2DE1C4-A248-4792-98F3-31E47FD2C39E}" destId="{06AF442C-F1F2-409B-AA94-77F6B127F76A}" srcOrd="0" destOrd="0" presId="urn:microsoft.com/office/officeart/2005/8/layout/hList9"/>
    <dgm:cxn modelId="{22CB6B06-4FB9-489C-916A-CBC32137EBE2}" type="presParOf" srcId="{EE2DE1C4-A248-4792-98F3-31E47FD2C39E}" destId="{78E246D6-35EC-4B46-B8DC-88F62D2AE17E}" srcOrd="1" destOrd="0" presId="urn:microsoft.com/office/officeart/2005/8/layout/hList9"/>
    <dgm:cxn modelId="{34F8291E-9507-42D9-8D0F-0EECFD11FD22}" type="presParOf" srcId="{78E246D6-35EC-4B46-B8DC-88F62D2AE17E}" destId="{48DB6E43-8B0E-41D6-8E7B-409D9B426D3B}" srcOrd="0" destOrd="0" presId="urn:microsoft.com/office/officeart/2005/8/layout/hList9"/>
    <dgm:cxn modelId="{9E2BC1A8-72CC-4D50-9BC3-60FAC3262B4F}" type="presParOf" srcId="{78E246D6-35EC-4B46-B8DC-88F62D2AE17E}" destId="{6F241270-1F93-4D70-B9AF-AFCD6F102BE6}" srcOrd="1" destOrd="0" presId="urn:microsoft.com/office/officeart/2005/8/layout/hList9"/>
    <dgm:cxn modelId="{2D57C93E-FE7D-4437-94F3-2AD3DF239392}" type="presParOf" srcId="{6F241270-1F93-4D70-B9AF-AFCD6F102BE6}" destId="{D82589DD-0AA3-478C-AE1B-3BD20CDA6C25}" srcOrd="0" destOrd="0" presId="urn:microsoft.com/office/officeart/2005/8/layout/hList9"/>
    <dgm:cxn modelId="{69C23B07-9A0A-40FD-9C92-8B117177F162}" type="presParOf" srcId="{6F241270-1F93-4D70-B9AF-AFCD6F102BE6}" destId="{15767742-6110-4BCE-B7AD-7DC8E790D3FF}" srcOrd="1" destOrd="0" presId="urn:microsoft.com/office/officeart/2005/8/layout/hList9"/>
    <dgm:cxn modelId="{DDF63F8A-90BC-444D-A8D2-F9B81C7FF878}" type="presParOf" srcId="{EE2DE1C4-A248-4792-98F3-31E47FD2C39E}" destId="{B61DED04-7B49-4AD9-82F1-EB16BF8F2ACA}" srcOrd="2" destOrd="0" presId="urn:microsoft.com/office/officeart/2005/8/layout/hList9"/>
    <dgm:cxn modelId="{BD1270DF-C0DE-47F2-837F-A15DB7E551CE}" type="presParOf" srcId="{EE2DE1C4-A248-4792-98F3-31E47FD2C39E}" destId="{39AB0532-F02A-4855-8CF9-9DB815EA807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589DD-0AA3-478C-AE1B-3BD20CDA6C25}">
      <dsp:nvSpPr>
        <dsp:cNvPr id="0" name=""/>
        <dsp:cNvSpPr/>
      </dsp:nvSpPr>
      <dsp:spPr>
        <a:xfrm>
          <a:off x="7" y="1300134"/>
          <a:ext cx="3015164" cy="35549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2024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Im</a:t>
          </a:r>
          <a:r>
            <a:rPr lang="en-US" sz="2700" kern="1200" dirty="0"/>
            <a:t> not ready to get out, but </a:t>
          </a:r>
          <a:r>
            <a:rPr lang="en-US" sz="2700" kern="1200" dirty="0" err="1"/>
            <a:t>Im</a:t>
          </a:r>
          <a:r>
            <a:rPr lang="en-US" sz="2700" kern="1200" dirty="0"/>
            <a:t> out anyway and must cope!</a:t>
          </a:r>
        </a:p>
      </dsp:txBody>
      <dsp:txXfrm>
        <a:off x="482433" y="1300134"/>
        <a:ext cx="2532737" cy="3554907"/>
      </dsp:txXfrm>
    </dsp:sp>
    <dsp:sp modelId="{39AB0532-F02A-4855-8CF9-9DB815EA8073}">
      <dsp:nvSpPr>
        <dsp:cNvPr id="0" name=""/>
        <dsp:cNvSpPr/>
      </dsp:nvSpPr>
      <dsp:spPr>
        <a:xfrm>
          <a:off x="0" y="276784"/>
          <a:ext cx="1232818" cy="12328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PRETERM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80542" y="457326"/>
        <a:ext cx="871734" cy="871734"/>
      </dsp:txXfrm>
    </dsp:sp>
    <dsp:sp modelId="{1766D2CE-6C4F-4448-9F36-984F031883B1}">
      <dsp:nvSpPr>
        <dsp:cNvPr id="0" name=""/>
        <dsp:cNvSpPr/>
      </dsp:nvSpPr>
      <dsp:spPr>
        <a:xfrm>
          <a:off x="3751158" y="1288342"/>
          <a:ext cx="3134914" cy="35717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2024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What a way of getting out? How is mummy?</a:t>
          </a:r>
        </a:p>
      </dsp:txBody>
      <dsp:txXfrm>
        <a:off x="4252744" y="1288342"/>
        <a:ext cx="2633328" cy="3571756"/>
      </dsp:txXfrm>
    </dsp:sp>
    <dsp:sp modelId="{F530A8DC-A930-48D9-931B-AD7807E6AE29}">
      <dsp:nvSpPr>
        <dsp:cNvPr id="0" name=""/>
        <dsp:cNvSpPr/>
      </dsp:nvSpPr>
      <dsp:spPr>
        <a:xfrm>
          <a:off x="3699607" y="308024"/>
          <a:ext cx="1232818" cy="12328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NORMAL</a:t>
          </a:r>
        </a:p>
      </dsp:txBody>
      <dsp:txXfrm>
        <a:off x="3880149" y="488566"/>
        <a:ext cx="871734" cy="871734"/>
      </dsp:txXfrm>
    </dsp:sp>
    <dsp:sp modelId="{9CBEADAB-9B15-4910-89F1-322B065AECE3}">
      <dsp:nvSpPr>
        <dsp:cNvPr id="0" name=""/>
        <dsp:cNvSpPr/>
      </dsp:nvSpPr>
      <dsp:spPr>
        <a:xfrm>
          <a:off x="7499801" y="1243704"/>
          <a:ext cx="3171086" cy="35370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Im</a:t>
          </a:r>
          <a:r>
            <a:rPr lang="en-US" sz="2600" kern="1200" dirty="0"/>
            <a:t> out, but tired, and weak and floppy.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Will I make it??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8007174" y="1243704"/>
        <a:ext cx="2663712" cy="3537059"/>
      </dsp:txXfrm>
    </dsp:sp>
    <dsp:sp modelId="{2E0DEE97-CF89-4E02-A7B4-F0867BDADC71}">
      <dsp:nvSpPr>
        <dsp:cNvPr id="0" name=""/>
        <dsp:cNvSpPr/>
      </dsp:nvSpPr>
      <dsp:spPr>
        <a:xfrm>
          <a:off x="7458976" y="252411"/>
          <a:ext cx="1232818" cy="12328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ASPHYXIA</a:t>
          </a:r>
        </a:p>
      </dsp:txBody>
      <dsp:txXfrm>
        <a:off x="7639518" y="432953"/>
        <a:ext cx="871734" cy="871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589DD-0AA3-478C-AE1B-3BD20CDA6C25}">
      <dsp:nvSpPr>
        <dsp:cNvPr id="0" name=""/>
        <dsp:cNvSpPr/>
      </dsp:nvSpPr>
      <dsp:spPr>
        <a:xfrm>
          <a:off x="885679" y="798857"/>
          <a:ext cx="8897124" cy="39369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Will I still be close to my mum?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Were prenatal corticosteroids on board to mature my lungs?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Is it warm in the nursery?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Does my facility have CPAP?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Is there surfactant?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Will I breastfeed?</a:t>
          </a:r>
        </a:p>
      </dsp:txBody>
      <dsp:txXfrm>
        <a:off x="2309218" y="798857"/>
        <a:ext cx="7473584" cy="3936915"/>
      </dsp:txXfrm>
    </dsp:sp>
    <dsp:sp modelId="{39AB0532-F02A-4855-8CF9-9DB815EA8073}">
      <dsp:nvSpPr>
        <dsp:cNvPr id="0" name=""/>
        <dsp:cNvSpPr/>
      </dsp:nvSpPr>
      <dsp:spPr>
        <a:xfrm>
          <a:off x="58014" y="0"/>
          <a:ext cx="1993519" cy="1993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PRETERM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BABY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349958" y="291944"/>
        <a:ext cx="1409631" cy="14096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589DD-0AA3-478C-AE1B-3BD20CDA6C25}">
      <dsp:nvSpPr>
        <dsp:cNvPr id="0" name=""/>
        <dsp:cNvSpPr/>
      </dsp:nvSpPr>
      <dsp:spPr>
        <a:xfrm>
          <a:off x="885679" y="798857"/>
          <a:ext cx="8897124" cy="39369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 cooling in my facility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Supportive management only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Will I have supportive support for my neurological system?</a:t>
          </a:r>
        </a:p>
      </dsp:txBody>
      <dsp:txXfrm>
        <a:off x="2309218" y="798857"/>
        <a:ext cx="7473584" cy="3936915"/>
      </dsp:txXfrm>
    </dsp:sp>
    <dsp:sp modelId="{39AB0532-F02A-4855-8CF9-9DB815EA8073}">
      <dsp:nvSpPr>
        <dsp:cNvPr id="0" name=""/>
        <dsp:cNvSpPr/>
      </dsp:nvSpPr>
      <dsp:spPr>
        <a:xfrm>
          <a:off x="58014" y="0"/>
          <a:ext cx="1993519" cy="1993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BIRTH ASPHYXIA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349958" y="291944"/>
        <a:ext cx="1409631" cy="14096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589DD-0AA3-478C-AE1B-3BD20CDA6C25}">
      <dsp:nvSpPr>
        <dsp:cNvPr id="0" name=""/>
        <dsp:cNvSpPr/>
      </dsp:nvSpPr>
      <dsp:spPr>
        <a:xfrm>
          <a:off x="1679890" y="798857"/>
          <a:ext cx="8897124" cy="39369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I’m Happy with my </a:t>
          </a:r>
          <a:r>
            <a:rPr lang="en-US" sz="2400" kern="1200" dirty="0" err="1"/>
            <a:t>grandama</a:t>
          </a:r>
          <a:r>
            <a:rPr lang="en-US" sz="2400" kern="1200" dirty="0"/>
            <a:t>!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BUT do we meet the AFFASS Criteria for us to start using bottled milk?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my blood levels normal since my mum lost a lot of blood!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3103430" y="798857"/>
        <a:ext cx="7473584" cy="3936915"/>
      </dsp:txXfrm>
    </dsp:sp>
    <dsp:sp modelId="{39AB0532-F02A-4855-8CF9-9DB815EA8073}">
      <dsp:nvSpPr>
        <dsp:cNvPr id="0" name=""/>
        <dsp:cNvSpPr/>
      </dsp:nvSpPr>
      <dsp:spPr>
        <a:xfrm>
          <a:off x="30723" y="0"/>
          <a:ext cx="1993519" cy="19935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NORMAL BABY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322667" y="291944"/>
        <a:ext cx="1409631" cy="1409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2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2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903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80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773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3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4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5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6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3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0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1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9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C174-4471-478F-80D9-300D6FC0C618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D75B5F-E859-4FE5-9B11-FD769C934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BABIES EXPERIENCE:</a:t>
            </a:r>
            <a:br>
              <a:rPr lang="en-US" dirty="0"/>
            </a:br>
            <a:r>
              <a:rPr lang="en-US" dirty="0"/>
              <a:t>My Mother had </a:t>
            </a:r>
            <a:r>
              <a:rPr lang="en-US" dirty="0" err="1"/>
              <a:t>PPH!What</a:t>
            </a:r>
            <a:r>
              <a:rPr lang="en-US" dirty="0"/>
              <a:t> will my life be like?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Msandeni </a:t>
            </a:r>
            <a:r>
              <a:rPr lang="en-US" dirty="0" err="1"/>
              <a:t>Chiume-Kayuni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4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PPH Maternal Outcome versus newborn experience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MOTHER ALIVE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577744" cy="3991570"/>
          </a:xfrm>
        </p:spPr>
        <p:txBody>
          <a:bodyPr>
            <a:normAutofit/>
          </a:bodyPr>
          <a:lstStyle/>
          <a:p>
            <a:r>
              <a:rPr lang="en-US" dirty="0"/>
              <a:t>No delayed cord clamping ( </a:t>
            </a:r>
            <a:r>
              <a:rPr lang="en-US" dirty="0" err="1"/>
              <a:t>Anaemia</a:t>
            </a:r>
            <a:r>
              <a:rPr lang="en-US" dirty="0"/>
              <a:t>)</a:t>
            </a:r>
          </a:p>
          <a:p>
            <a:r>
              <a:rPr lang="en-US" dirty="0"/>
              <a:t>Skin to Skin- depending on Mums general status</a:t>
            </a:r>
          </a:p>
          <a:p>
            <a:r>
              <a:rPr lang="en-US" dirty="0"/>
              <a:t>Breastfeeding- Delayed initiation but possible with initial expression until stable</a:t>
            </a:r>
          </a:p>
          <a:p>
            <a:r>
              <a:rPr lang="en-US" dirty="0"/>
              <a:t>Where the baby is also taken care by the same midwife, </a:t>
            </a:r>
          </a:p>
          <a:p>
            <a:pPr lvl="1"/>
            <a:r>
              <a:rPr lang="en-US" dirty="0"/>
              <a:t>The baby’s life is secondary to mother’s Life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MOTHER DEMISE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570118" cy="37595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delayed cord clamping ( </a:t>
            </a:r>
            <a:r>
              <a:rPr lang="en-US" dirty="0" err="1"/>
              <a:t>Anaemia</a:t>
            </a:r>
            <a:endParaRPr lang="en-US" dirty="0"/>
          </a:p>
          <a:p>
            <a:r>
              <a:rPr lang="en-US" dirty="0"/>
              <a:t>No immediate Skin to skin- Even surrogate or granny is usually disturbed by death</a:t>
            </a:r>
          </a:p>
          <a:p>
            <a:r>
              <a:rPr lang="en-US" dirty="0"/>
              <a:t>Breastfeeding- Usually not possible unless, unless wet nursing which many do not prefer</a:t>
            </a:r>
          </a:p>
          <a:p>
            <a:r>
              <a:rPr lang="en-US" dirty="0"/>
              <a:t>The baby’s life remains secondary as health workers nurse their emotions</a:t>
            </a:r>
          </a:p>
          <a:p>
            <a:r>
              <a:rPr lang="en-US" dirty="0"/>
              <a:t>Will I thrive? Will my siblings thrive?</a:t>
            </a:r>
          </a:p>
        </p:txBody>
      </p:sp>
    </p:spTree>
    <p:extLst>
      <p:ext uri="{BB962C8B-B14F-4D97-AF65-F5344CB8AC3E}">
        <p14:creationId xmlns:p14="http://schemas.microsoft.com/office/powerpoint/2010/main" val="318006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96788" y="272955"/>
            <a:ext cx="9907825" cy="1632045"/>
          </a:xfrm>
        </p:spPr>
        <p:txBody>
          <a:bodyPr>
            <a:normAutofit/>
          </a:bodyPr>
          <a:lstStyle/>
          <a:p>
            <a:r>
              <a:rPr lang="en-US" dirty="0"/>
              <a:t>My mother had PPH-</a:t>
            </a:r>
            <a:r>
              <a:rPr lang="en-US" dirty="0" err="1"/>
              <a:t>Baby’schallenges</a:t>
            </a:r>
            <a:r>
              <a:rPr lang="en-US" dirty="0"/>
              <a:t> in the early neonatal period?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025989"/>
              </p:ext>
            </p:extLst>
          </p:nvPr>
        </p:nvGraphicFramePr>
        <p:xfrm>
          <a:off x="838199" y="1555845"/>
          <a:ext cx="10653216" cy="494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222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had PPH-My challenges in the early neonatal period?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311676"/>
              </p:ext>
            </p:extLst>
          </p:nvPr>
        </p:nvGraphicFramePr>
        <p:xfrm>
          <a:off x="914399" y="1760561"/>
          <a:ext cx="10577015" cy="4735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35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had PPH-My challenges in the early neonatal period?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059276"/>
              </p:ext>
            </p:extLst>
          </p:nvPr>
        </p:nvGraphicFramePr>
        <p:xfrm>
          <a:off x="914399" y="1760561"/>
          <a:ext cx="10577015" cy="4735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786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mother had PPH-My challenges in the early neonatal period?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568412"/>
              </p:ext>
            </p:extLst>
          </p:nvPr>
        </p:nvGraphicFramePr>
        <p:xfrm>
          <a:off x="914399" y="1760561"/>
          <a:ext cx="10577015" cy="4735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39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Follow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Baby may require long admission and long term follow up due to complications</a:t>
            </a:r>
          </a:p>
          <a:p>
            <a:r>
              <a:rPr lang="en-US" dirty="0"/>
              <a:t>High changes of loss to follow up due to lack of maternal initiative</a:t>
            </a:r>
          </a:p>
        </p:txBody>
      </p:sp>
    </p:spTree>
    <p:extLst>
      <p:ext uri="{BB962C8B-B14F-4D97-AF65-F5344CB8AC3E}">
        <p14:creationId xmlns:p14="http://schemas.microsoft.com/office/powerpoint/2010/main" val="39803179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43BF1C0C6D9E4FBB5FEE4BC4B100D1" ma:contentTypeVersion="28" ma:contentTypeDescription="Create a new document." ma:contentTypeScope="" ma:versionID="9de85fd79bdf44096bb56d40431b246c">
  <xsd:schema xmlns:xsd="http://www.w3.org/2001/XMLSchema" xmlns:xs="http://www.w3.org/2001/XMLSchema" xmlns:p="http://schemas.microsoft.com/office/2006/metadata/properties" xmlns:ns2="98df5fae-d223-47c6-b404-12700d1af5f8" xmlns:ns3="8752884e-e047-4918-bf05-5227d9a8e506" xmlns:ns4="8d42e0dd-18ca-448e-996e-c2aaa315e839" targetNamespace="http://schemas.microsoft.com/office/2006/metadata/properties" ma:root="true" ma:fieldsID="22ce4fe4f0f51b690554d022bfd64858" ns2:_="" ns3:_="" ns4:_="">
    <xsd:import namespace="98df5fae-d223-47c6-b404-12700d1af5f8"/>
    <xsd:import namespace="8752884e-e047-4918-bf05-5227d9a8e506"/>
    <xsd:import namespace="8d42e0dd-18ca-448e-996e-c2aaa315e8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k252aaa5d7654dc48bfb6a7e25aba0dd" minOccurs="0"/>
                <xsd:element ref="ns4:TaxCatchAll" minOccurs="0"/>
                <xsd:element ref="ns2:c7594fdb62a9436eaec39b12d3d1d6c7" minOccurs="0"/>
                <xsd:element ref="ns2:j1e5bf6c6b5c4a5488d284f84f6d57b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f5fae-d223-47c6-b404-12700d1af5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k252aaa5d7654dc48bfb6a7e25aba0dd" ma:index="15" nillable="true" ma:taxonomy="true" ma:internalName="k252aaa5d7654dc48bfb6a7e25aba0dd" ma:taxonomyFieldName="Country" ma:displayName="MCGL Country" ma:readOnly="false" ma:default="" ma:fieldId="{4252aaa5-d765-4dc4-8bfb-6a7e25aba0dd}" ma:taxonomyMulti="true" ma:sspId="b704c289-2b3b-45af-a6a7-9640d4e0aeeb" ma:termSetId="4945c31e-24a3-48ea-ae34-c0ae0ef254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594fdb62a9436eaec39b12d3d1d6c7" ma:index="18" nillable="true" ma:taxonomy="true" ma:internalName="c7594fdb62a9436eaec39b12d3d1d6c7" ma:taxonomyFieldName="MCGL_x0020_Accelerator" ma:displayName="MCGL Accelerator" ma:readOnly="false" ma:default="" ma:fieldId="{c7594fdb-62a9-436e-aec3-9b12d3d1d6c7}" ma:taxonomyMulti="true" ma:sspId="b704c289-2b3b-45af-a6a7-9640d4e0aeeb" ma:termSetId="e6e03eee-2b9a-4e86-8279-7e50d8f0b0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e5bf6c6b5c4a5488d284f84f6d57be" ma:index="20" nillable="true" ma:taxonomy="true" ma:internalName="j1e5bf6c6b5c4a5488d284f84f6d57be" ma:taxonomyFieldName="High_x002d_impact_x0020_Intervention" ma:displayName="High-impact Intervention" ma:readOnly="false" ma:default="" ma:fieldId="{31e5bf6c-6b5c-4a54-88d2-84f84f6d57be}" ma:taxonomyMulti="true" ma:sspId="b704c289-2b3b-45af-a6a7-9640d4e0aeeb" ma:termSetId="2340cb37-154c-490f-a45f-e628ae23e4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2" nillable="true" ma:displayName="Tags" ma:internalName="MediaServiceAutoTag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b704c289-2b3b-45af-a6a7-9640d4e0ae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2884e-e047-4918-bf05-5227d9a8e50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2e0dd-18ca-448e-996e-c2aaa315e839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5818b53-3051-4c6e-89da-e62728af6d94}" ma:internalName="TaxCatchAll" ma:showField="CatchAllData" ma:web="71c45d75-c9c9-409a-a4e9-a617adc7c4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7594fdb62a9436eaec39b12d3d1d6c7 xmlns="98df5fae-d223-47c6-b404-12700d1af5f8">
      <Terms xmlns="http://schemas.microsoft.com/office/infopath/2007/PartnerControls"/>
    </c7594fdb62a9436eaec39b12d3d1d6c7>
    <k252aaa5d7654dc48bfb6a7e25aba0dd xmlns="98df5fae-d223-47c6-b404-12700d1af5f8">
      <Terms xmlns="http://schemas.microsoft.com/office/infopath/2007/PartnerControls"/>
    </k252aaa5d7654dc48bfb6a7e25aba0dd>
    <j1e5bf6c6b5c4a5488d284f84f6d57be xmlns="98df5fae-d223-47c6-b404-12700d1af5f8">
      <Terms xmlns="http://schemas.microsoft.com/office/infopath/2007/PartnerControls"/>
    </j1e5bf6c6b5c4a5488d284f84f6d57be>
    <lcf76f155ced4ddcb4097134ff3c332f xmlns="98df5fae-d223-47c6-b404-12700d1af5f8">
      <Terms xmlns="http://schemas.microsoft.com/office/infopath/2007/PartnerControls"/>
    </lcf76f155ced4ddcb4097134ff3c332f>
    <TaxCatchAll xmlns="8d42e0dd-18ca-448e-996e-c2aaa315e839" xsi:nil="true"/>
  </documentManagement>
</p:properties>
</file>

<file path=customXml/itemProps1.xml><?xml version="1.0" encoding="utf-8"?>
<ds:datastoreItem xmlns:ds="http://schemas.openxmlformats.org/officeDocument/2006/customXml" ds:itemID="{4130EE2F-E0FE-4FD3-B4F5-2497F1A4C5E8}"/>
</file>

<file path=customXml/itemProps2.xml><?xml version="1.0" encoding="utf-8"?>
<ds:datastoreItem xmlns:ds="http://schemas.openxmlformats.org/officeDocument/2006/customXml" ds:itemID="{640BA00C-911A-4F68-99D6-ABE011BDD4EA}"/>
</file>

<file path=customXml/itemProps3.xml><?xml version="1.0" encoding="utf-8"?>
<ds:datastoreItem xmlns:ds="http://schemas.openxmlformats.org/officeDocument/2006/customXml" ds:itemID="{A35B2E75-8F2F-4E5A-9EA1-9D630EF9272E}"/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70</TotalTime>
  <Words>346</Words>
  <Application>Microsoft Macintosh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THE BABIES EXPERIENCE: My Mother had PPH!What will my life be like? </vt:lpstr>
      <vt:lpstr>PPH Maternal Outcome versus newborn experience</vt:lpstr>
      <vt:lpstr>My mother had PPH-Baby’schallenges in the early neonatal period?</vt:lpstr>
      <vt:lpstr>My mother had PPH-My challenges in the early neonatal period?</vt:lpstr>
      <vt:lpstr>My mother had PPH-My challenges in the early neonatal period?</vt:lpstr>
      <vt:lpstr>My mother had PPH-My challenges in the early neonatal period?</vt:lpstr>
      <vt:lpstr>Long term Follow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Mother had PPH?The Baby’s Experience</dc:title>
  <dc:creator>HP</dc:creator>
  <cp:lastModifiedBy>Mathea Pielemeier</cp:lastModifiedBy>
  <cp:revision>14</cp:revision>
  <dcterms:created xsi:type="dcterms:W3CDTF">2023-08-31T12:15:05Z</dcterms:created>
  <dcterms:modified xsi:type="dcterms:W3CDTF">2023-09-11T11:32:55Z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0x0101008543BF1C0C6D9E4FBB5FEE4BC4B100D1</vt:lpwstr>
  </property>
</Properties>
</file>