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48" r:id="rId4"/>
    <p:sldMasterId id="2147483660" r:id="rId5"/>
  </p:sldMasterIdLst>
  <p:notesMasterIdLst>
    <p:notesMasterId r:id="rId21"/>
  </p:notesMasterIdLst>
  <p:sldIdLst>
    <p:sldId id="348" r:id="rId6"/>
    <p:sldId id="346" r:id="rId7"/>
    <p:sldId id="307" r:id="rId8"/>
    <p:sldId id="359" r:id="rId9"/>
    <p:sldId id="308" r:id="rId10"/>
    <p:sldId id="309" r:id="rId11"/>
    <p:sldId id="351" r:id="rId12"/>
    <p:sldId id="310" r:id="rId13"/>
    <p:sldId id="352" r:id="rId14"/>
    <p:sldId id="353" r:id="rId15"/>
    <p:sldId id="354" r:id="rId16"/>
    <p:sldId id="314" r:id="rId17"/>
    <p:sldId id="315" r:id="rId18"/>
    <p:sldId id="316" r:id="rId19"/>
    <p:sldId id="317"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114" roundtripDataSignature="AMtx7miQ1FdtzIN0u+1tEfMjSu9Hc3M54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764D54-1A7D-A569-8429-6F6B19109E94}" name="Jocelyn Fifield" initials="JF" userId="S::jfifield@ariadnelabs.org::905b41d5-b045-4c37-888a-d30ea6049edd" providerId="AD"/>
  <p188:author id="{443CA2BB-F69F-6474-D785-04E4138F2101}" name="McCarville, Erin Elizabeth" initials="MEE" userId="S::emccarville@hsph.harvard.edu::95e87886-e700-403a-97c0-28b332d35235" providerId="AD"/>
  <p188:author id="{4070E1E7-8631-7AF8-CA2F-8C84F1358770}" name="Sara Staedicke" initials="SS" userId="S::sstaedicke@prb.org::01f3a3a5-b69e-43c0-844d-940b596f0e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rin McCarvill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6D6D6"/>
    <a:srgbClr val="7F7F7F"/>
    <a:srgbClr val="9D53A7"/>
    <a:srgbClr val="EBEBEB"/>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AD48AC-D5D7-48A3-A6A2-434D814528B5}">
  <a:tblStyle styleId="{1EAD48AC-D5D7-48A3-A6A2-434D8145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C738C60-6C4E-4C4A-A695-55C61E12231A}"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73"/>
    <p:restoredTop sz="84354"/>
  </p:normalViewPr>
  <p:slideViewPr>
    <p:cSldViewPr snapToGrid="0" snapToObjects="1">
      <p:cViewPr varScale="1">
        <p:scale>
          <a:sx n="129" d="100"/>
          <a:sy n="129" d="100"/>
        </p:scale>
        <p:origin x="496" y="200"/>
      </p:cViewPr>
      <p:guideLst>
        <p:guide orient="horz" pos="2160"/>
        <p:guide pos="3840"/>
      </p:guideLst>
    </p:cSldViewPr>
  </p:slideViewPr>
  <p:outlineViewPr>
    <p:cViewPr>
      <p:scale>
        <a:sx n="33" d="100"/>
        <a:sy n="33" d="100"/>
      </p:scale>
      <p:origin x="0" y="-120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117" Type="http://schemas.openxmlformats.org/officeDocument/2006/relationships/viewProps" Target="viewProps.xml"/><Relationship Id="rId121" Type="http://schemas.microsoft.com/office/2018/10/relationships/authors" Target="authors.xml"/><Relationship Id="rId3" Type="http://schemas.openxmlformats.org/officeDocument/2006/relationships/customXml" Target="../customXml/item3.xml"/><Relationship Id="rId21" Type="http://schemas.openxmlformats.org/officeDocument/2006/relationships/notesMaster" Target="notesMasters/notesMaster1.xml"/><Relationship Id="rId120"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11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11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11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Fieseher" userId="8f14b9e1-1e18-4b4e-a764-adf96effaacf" providerId="ADAL" clId="{5CC59399-EE16-4944-B552-858CE2340C8B}"/>
    <pc:docChg chg="">
      <pc:chgData name="Stephanie Fieseher" userId="8f14b9e1-1e18-4b4e-a764-adf96effaacf" providerId="ADAL" clId="{5CC59399-EE16-4944-B552-858CE2340C8B}" dt="2023-08-25T18:05:10.774" v="10" actId="2696"/>
      <pc:docMkLst>
        <pc:docMk/>
      </pc:docMkLst>
      <pc:sldMasterChg chg="delSldLayout">
        <pc:chgData name="Stephanie Fieseher" userId="8f14b9e1-1e18-4b4e-a764-adf96effaacf" providerId="ADAL" clId="{5CC59399-EE16-4944-B552-858CE2340C8B}" dt="2023-08-25T18:05:07.936" v="9" actId="2696"/>
        <pc:sldMasterMkLst>
          <pc:docMk/>
          <pc:sldMasterMk cId="0" sldId="2147483648"/>
        </pc:sldMasterMkLst>
        <pc:sldLayoutChg chg="del">
          <pc:chgData name="Stephanie Fieseher" userId="8f14b9e1-1e18-4b4e-a764-adf96effaacf" providerId="ADAL" clId="{5CC59399-EE16-4944-B552-858CE2340C8B}" dt="2023-08-25T18:05:07.922" v="1" actId="2696"/>
          <pc:sldLayoutMkLst>
            <pc:docMk/>
            <pc:sldMasterMk cId="0" sldId="2147483648"/>
            <pc:sldLayoutMk cId="0" sldId="2147483649"/>
          </pc:sldLayoutMkLst>
        </pc:sldLayoutChg>
        <pc:sldLayoutChg chg="del">
          <pc:chgData name="Stephanie Fieseher" userId="8f14b9e1-1e18-4b4e-a764-adf96effaacf" providerId="ADAL" clId="{5CC59399-EE16-4944-B552-858CE2340C8B}" dt="2023-08-25T18:05:07.932" v="7" actId="2696"/>
          <pc:sldLayoutMkLst>
            <pc:docMk/>
            <pc:sldMasterMk cId="0" sldId="2147483648"/>
            <pc:sldLayoutMk cId="0" sldId="2147483650"/>
          </pc:sldLayoutMkLst>
        </pc:sldLayoutChg>
        <pc:sldLayoutChg chg="del">
          <pc:chgData name="Stephanie Fieseher" userId="8f14b9e1-1e18-4b4e-a764-adf96effaacf" providerId="ADAL" clId="{5CC59399-EE16-4944-B552-858CE2340C8B}" dt="2023-08-25T18:05:07.931" v="6" actId="2696"/>
          <pc:sldLayoutMkLst>
            <pc:docMk/>
            <pc:sldMasterMk cId="0" sldId="2147483648"/>
            <pc:sldLayoutMk cId="0" sldId="2147483651"/>
          </pc:sldLayoutMkLst>
        </pc:sldLayoutChg>
        <pc:sldLayoutChg chg="del">
          <pc:chgData name="Stephanie Fieseher" userId="8f14b9e1-1e18-4b4e-a764-adf96effaacf" providerId="ADAL" clId="{5CC59399-EE16-4944-B552-858CE2340C8B}" dt="2023-08-25T18:05:07.925" v="3" actId="2696"/>
          <pc:sldLayoutMkLst>
            <pc:docMk/>
            <pc:sldMasterMk cId="0" sldId="2147483648"/>
            <pc:sldLayoutMk cId="0" sldId="2147483652"/>
          </pc:sldLayoutMkLst>
        </pc:sldLayoutChg>
        <pc:sldLayoutChg chg="del">
          <pc:chgData name="Stephanie Fieseher" userId="8f14b9e1-1e18-4b4e-a764-adf96effaacf" providerId="ADAL" clId="{5CC59399-EE16-4944-B552-858CE2340C8B}" dt="2023-08-25T18:05:07.924" v="2" actId="2696"/>
          <pc:sldLayoutMkLst>
            <pc:docMk/>
            <pc:sldMasterMk cId="0" sldId="2147483648"/>
            <pc:sldLayoutMk cId="0" sldId="2147483653"/>
          </pc:sldLayoutMkLst>
        </pc:sldLayoutChg>
        <pc:sldLayoutChg chg="del">
          <pc:chgData name="Stephanie Fieseher" userId="8f14b9e1-1e18-4b4e-a764-adf96effaacf" providerId="ADAL" clId="{5CC59399-EE16-4944-B552-858CE2340C8B}" dt="2023-08-25T18:05:07.934" v="8" actId="2696"/>
          <pc:sldLayoutMkLst>
            <pc:docMk/>
            <pc:sldMasterMk cId="0" sldId="2147483648"/>
            <pc:sldLayoutMk cId="0" sldId="2147483654"/>
          </pc:sldLayoutMkLst>
        </pc:sldLayoutChg>
        <pc:sldLayoutChg chg="del">
          <pc:chgData name="Stephanie Fieseher" userId="8f14b9e1-1e18-4b4e-a764-adf96effaacf" providerId="ADAL" clId="{5CC59399-EE16-4944-B552-858CE2340C8B}" dt="2023-08-25T18:05:07.927" v="4" actId="2696"/>
          <pc:sldLayoutMkLst>
            <pc:docMk/>
            <pc:sldMasterMk cId="0" sldId="2147483648"/>
            <pc:sldLayoutMk cId="0" sldId="2147483655"/>
          </pc:sldLayoutMkLst>
        </pc:sldLayoutChg>
        <pc:sldLayoutChg chg="del">
          <pc:chgData name="Stephanie Fieseher" userId="8f14b9e1-1e18-4b4e-a764-adf96effaacf" providerId="ADAL" clId="{5CC59399-EE16-4944-B552-858CE2340C8B}" dt="2023-08-25T18:05:07.936" v="9" actId="2696"/>
          <pc:sldLayoutMkLst>
            <pc:docMk/>
            <pc:sldMasterMk cId="0" sldId="2147483648"/>
            <pc:sldLayoutMk cId="0" sldId="2147483656"/>
          </pc:sldLayoutMkLst>
        </pc:sldLayoutChg>
        <pc:sldLayoutChg chg="del">
          <pc:chgData name="Stephanie Fieseher" userId="8f14b9e1-1e18-4b4e-a764-adf96effaacf" providerId="ADAL" clId="{5CC59399-EE16-4944-B552-858CE2340C8B}" dt="2023-08-25T18:05:07.929" v="5" actId="2696"/>
          <pc:sldLayoutMkLst>
            <pc:docMk/>
            <pc:sldMasterMk cId="0" sldId="2147483648"/>
            <pc:sldLayoutMk cId="0" sldId="2147483657"/>
          </pc:sldLayoutMkLst>
        </pc:sldLayoutChg>
        <pc:sldLayoutChg chg="del">
          <pc:chgData name="Stephanie Fieseher" userId="8f14b9e1-1e18-4b4e-a764-adf96effaacf" providerId="ADAL" clId="{5CC59399-EE16-4944-B552-858CE2340C8B}" dt="2023-08-25T18:05:07.912" v="0" actId="2696"/>
          <pc:sldLayoutMkLst>
            <pc:docMk/>
            <pc:sldMasterMk cId="0" sldId="2147483648"/>
            <pc:sldLayoutMk cId="0" sldId="2147483658"/>
          </pc:sldLayoutMkLst>
        </pc:sldLayoutChg>
      </pc:sldMasterChg>
      <pc:sldMasterChg chg="delSldLayout">
        <pc:chgData name="Stephanie Fieseher" userId="8f14b9e1-1e18-4b4e-a764-adf96effaacf" providerId="ADAL" clId="{5CC59399-EE16-4944-B552-858CE2340C8B}" dt="2023-08-25T18:05:10.774" v="10" actId="2696"/>
        <pc:sldMasterMkLst>
          <pc:docMk/>
          <pc:sldMasterMk cId="0" sldId="2147483660"/>
        </pc:sldMasterMkLst>
        <pc:sldLayoutChg chg="del">
          <pc:chgData name="Stephanie Fieseher" userId="8f14b9e1-1e18-4b4e-a764-adf96effaacf" providerId="ADAL" clId="{5CC59399-EE16-4944-B552-858CE2340C8B}" dt="2023-08-25T18:05:10.774" v="10" actId="2696"/>
          <pc:sldLayoutMkLst>
            <pc:docMk/>
            <pc:sldMasterMk cId="0" sldId="2147483660"/>
            <pc:sldLayoutMk cId="0" sldId="2147483665"/>
          </pc:sldLayoutMkLst>
        </pc:sldLayoutChg>
      </pc:sldMasterChg>
    </pc:docChg>
  </pc:docChgLst>
  <pc:docChgLst>
    <pc:chgData name="Stephanie Fieseher" userId="8f14b9e1-1e18-4b4e-a764-adf96effaacf" providerId="ADAL" clId="{6320D435-CE89-D64F-98C7-C5125617BC6B}"/>
    <pc:docChg chg="undo custSel modSld">
      <pc:chgData name="Stephanie Fieseher" userId="8f14b9e1-1e18-4b4e-a764-adf96effaacf" providerId="ADAL" clId="{6320D435-CE89-D64F-98C7-C5125617BC6B}" dt="2023-08-10T18:22:18.278" v="964" actId="27784"/>
      <pc:docMkLst>
        <pc:docMk/>
      </pc:docMkLst>
      <pc:sldChg chg="modSp mod modMedia">
        <pc:chgData name="Stephanie Fieseher" userId="8f14b9e1-1e18-4b4e-a764-adf96effaacf" providerId="ADAL" clId="{6320D435-CE89-D64F-98C7-C5125617BC6B}" dt="2023-08-10T16:16:05.500" v="914" actId="27784"/>
        <pc:sldMkLst>
          <pc:docMk/>
          <pc:sldMk cId="0" sldId="307"/>
        </pc:sldMkLst>
        <pc:spChg chg="ord">
          <ac:chgData name="Stephanie Fieseher" userId="8f14b9e1-1e18-4b4e-a764-adf96effaacf" providerId="ADAL" clId="{6320D435-CE89-D64F-98C7-C5125617BC6B}" dt="2023-08-08T18:59:41.368" v="626" actId="13244"/>
          <ac:spMkLst>
            <pc:docMk/>
            <pc:sldMk cId="0" sldId="307"/>
            <ac:spMk id="2781" creationId="{00000000-0000-0000-0000-000000000000}"/>
          </ac:spMkLst>
        </pc:spChg>
        <pc:spChg chg="ord">
          <ac:chgData name="Stephanie Fieseher" userId="8f14b9e1-1e18-4b4e-a764-adf96effaacf" providerId="ADAL" clId="{6320D435-CE89-D64F-98C7-C5125617BC6B}" dt="2023-08-08T18:59:45.297" v="628" actId="13244"/>
          <ac:spMkLst>
            <pc:docMk/>
            <pc:sldMk cId="0" sldId="307"/>
            <ac:spMk id="2782" creationId="{00000000-0000-0000-0000-000000000000}"/>
          </ac:spMkLst>
        </pc:spChg>
        <pc:picChg chg="mod">
          <ac:chgData name="Stephanie Fieseher" userId="8f14b9e1-1e18-4b4e-a764-adf96effaacf" providerId="ADAL" clId="{6320D435-CE89-D64F-98C7-C5125617BC6B}" dt="2023-08-10T16:16:05.500" v="914" actId="27784"/>
          <ac:picMkLst>
            <pc:docMk/>
            <pc:sldMk cId="0" sldId="307"/>
            <ac:picMk id="4" creationId="{B6BA1FCC-39A7-FF88-D2CB-4285D7DCFBDC}"/>
          </ac:picMkLst>
        </pc:picChg>
        <pc:picChg chg="mod ord">
          <ac:chgData name="Stephanie Fieseher" userId="8f14b9e1-1e18-4b4e-a764-adf96effaacf" providerId="ADAL" clId="{6320D435-CE89-D64F-98C7-C5125617BC6B}" dt="2023-08-08T18:59:42.699" v="627" actId="13244"/>
          <ac:picMkLst>
            <pc:docMk/>
            <pc:sldMk cId="0" sldId="307"/>
            <ac:picMk id="5" creationId="{8C87BFE9-352E-BE3D-4D26-1437B55C7596}"/>
          </ac:picMkLst>
        </pc:picChg>
      </pc:sldChg>
      <pc:sldChg chg="modSp mod modMedia modNotes">
        <pc:chgData name="Stephanie Fieseher" userId="8f14b9e1-1e18-4b4e-a764-adf96effaacf" providerId="ADAL" clId="{6320D435-CE89-D64F-98C7-C5125617BC6B}" dt="2023-08-10T16:36:06.752" v="920" actId="27784"/>
        <pc:sldMkLst>
          <pc:docMk/>
          <pc:sldMk cId="0" sldId="308"/>
        </pc:sldMkLst>
        <pc:spChg chg="mod ord">
          <ac:chgData name="Stephanie Fieseher" userId="8f14b9e1-1e18-4b4e-a764-adf96effaacf" providerId="ADAL" clId="{6320D435-CE89-D64F-98C7-C5125617BC6B}" dt="2023-08-08T19:00:32.025" v="640" actId="13244"/>
          <ac:spMkLst>
            <pc:docMk/>
            <pc:sldMk cId="0" sldId="308"/>
            <ac:spMk id="2788" creationId="{00000000-0000-0000-0000-000000000000}"/>
          </ac:spMkLst>
        </pc:spChg>
        <pc:spChg chg="mod ord">
          <ac:chgData name="Stephanie Fieseher" userId="8f14b9e1-1e18-4b4e-a764-adf96effaacf" providerId="ADAL" clId="{6320D435-CE89-D64F-98C7-C5125617BC6B}" dt="2023-08-08T19:00:34.076" v="641" actId="13244"/>
          <ac:spMkLst>
            <pc:docMk/>
            <pc:sldMk cId="0" sldId="308"/>
            <ac:spMk id="2789" creationId="{00000000-0000-0000-0000-000000000000}"/>
          </ac:spMkLst>
        </pc:spChg>
        <pc:spChg chg="mod">
          <ac:chgData name="Stephanie Fieseher" userId="8f14b9e1-1e18-4b4e-a764-adf96effaacf" providerId="ADAL" clId="{6320D435-CE89-D64F-98C7-C5125617BC6B}" dt="2023-08-08T19:00:24.473" v="636" actId="962"/>
          <ac:spMkLst>
            <pc:docMk/>
            <pc:sldMk cId="0" sldId="308"/>
            <ac:spMk id="2790" creationId="{00000000-0000-0000-0000-000000000000}"/>
          </ac:spMkLst>
        </pc:spChg>
        <pc:spChg chg="mod">
          <ac:chgData name="Stephanie Fieseher" userId="8f14b9e1-1e18-4b4e-a764-adf96effaacf" providerId="ADAL" clId="{6320D435-CE89-D64F-98C7-C5125617BC6B}" dt="2023-08-08T19:41:44.362" v="815"/>
          <ac:spMkLst>
            <pc:docMk/>
            <pc:sldMk cId="0" sldId="308"/>
            <ac:spMk id="2791" creationId="{00000000-0000-0000-0000-000000000000}"/>
          </ac:spMkLst>
        </pc:spChg>
        <pc:spChg chg="mod">
          <ac:chgData name="Stephanie Fieseher" userId="8f14b9e1-1e18-4b4e-a764-adf96effaacf" providerId="ADAL" clId="{6320D435-CE89-D64F-98C7-C5125617BC6B}" dt="2023-08-08T19:00:18.114" v="634" actId="962"/>
          <ac:spMkLst>
            <pc:docMk/>
            <pc:sldMk cId="0" sldId="308"/>
            <ac:spMk id="2792" creationId="{00000000-0000-0000-0000-000000000000}"/>
          </ac:spMkLst>
        </pc:spChg>
        <pc:spChg chg="mod">
          <ac:chgData name="Stephanie Fieseher" userId="8f14b9e1-1e18-4b4e-a764-adf96effaacf" providerId="ADAL" clId="{6320D435-CE89-D64F-98C7-C5125617BC6B}" dt="2023-08-08T19:00:16.125" v="633" actId="962"/>
          <ac:spMkLst>
            <pc:docMk/>
            <pc:sldMk cId="0" sldId="308"/>
            <ac:spMk id="2793" creationId="{00000000-0000-0000-0000-000000000000}"/>
          </ac:spMkLst>
        </pc:spChg>
        <pc:spChg chg="mod ord">
          <ac:chgData name="Stephanie Fieseher" userId="8f14b9e1-1e18-4b4e-a764-adf96effaacf" providerId="ADAL" clId="{6320D435-CE89-D64F-98C7-C5125617BC6B}" dt="2023-08-08T19:00:36.785" v="642" actId="13244"/>
          <ac:spMkLst>
            <pc:docMk/>
            <pc:sldMk cId="0" sldId="308"/>
            <ac:spMk id="2794" creationId="{00000000-0000-0000-0000-000000000000}"/>
          </ac:spMkLst>
        </pc:spChg>
        <pc:picChg chg="mod">
          <ac:chgData name="Stephanie Fieseher" userId="8f14b9e1-1e18-4b4e-a764-adf96effaacf" providerId="ADAL" clId="{6320D435-CE89-D64F-98C7-C5125617BC6B}" dt="2023-08-10T16:36:06.752" v="920" actId="27784"/>
          <ac:picMkLst>
            <pc:docMk/>
            <pc:sldMk cId="0" sldId="308"/>
            <ac:picMk id="4" creationId="{0EDE265C-E2CC-AFCD-B2A5-E41D9CA68A1C}"/>
          </ac:picMkLst>
        </pc:picChg>
      </pc:sldChg>
      <pc:sldChg chg="delSp modSp mod modMedia">
        <pc:chgData name="Stephanie Fieseher" userId="8f14b9e1-1e18-4b4e-a764-adf96effaacf" providerId="ADAL" clId="{6320D435-CE89-D64F-98C7-C5125617BC6B}" dt="2023-08-10T16:55:09.236" v="923" actId="27784"/>
        <pc:sldMkLst>
          <pc:docMk/>
          <pc:sldMk cId="0" sldId="309"/>
        </pc:sldMkLst>
        <pc:spChg chg="mod">
          <ac:chgData name="Stephanie Fieseher" userId="8f14b9e1-1e18-4b4e-a764-adf96effaacf" providerId="ADAL" clId="{6320D435-CE89-D64F-98C7-C5125617BC6B}" dt="2023-08-08T19:03:54.938" v="682" actId="962"/>
          <ac:spMkLst>
            <pc:docMk/>
            <pc:sldMk cId="0" sldId="309"/>
            <ac:spMk id="3" creationId="{9278026D-293C-672D-D05C-A06B8F788C80}"/>
          </ac:spMkLst>
        </pc:spChg>
        <pc:spChg chg="mod">
          <ac:chgData name="Stephanie Fieseher" userId="8f14b9e1-1e18-4b4e-a764-adf96effaacf" providerId="ADAL" clId="{6320D435-CE89-D64F-98C7-C5125617BC6B}" dt="2023-08-08T19:03:58.350" v="684" actId="962"/>
          <ac:spMkLst>
            <pc:docMk/>
            <pc:sldMk cId="0" sldId="309"/>
            <ac:spMk id="30" creationId="{90AFE855-6BD7-8336-F3EA-3E425B7C0170}"/>
          </ac:spMkLst>
        </pc:spChg>
        <pc:spChg chg="mod ord">
          <ac:chgData name="Stephanie Fieseher" userId="8f14b9e1-1e18-4b4e-a764-adf96effaacf" providerId="ADAL" clId="{6320D435-CE89-D64F-98C7-C5125617BC6B}" dt="2023-08-08T19:41:44.362" v="815"/>
          <ac:spMkLst>
            <pc:docMk/>
            <pc:sldMk cId="0" sldId="309"/>
            <ac:spMk id="2800" creationId="{00000000-0000-0000-0000-000000000000}"/>
          </ac:spMkLst>
        </pc:spChg>
        <pc:spChg chg="mod ord">
          <ac:chgData name="Stephanie Fieseher" userId="8f14b9e1-1e18-4b4e-a764-adf96effaacf" providerId="ADAL" clId="{6320D435-CE89-D64F-98C7-C5125617BC6B}" dt="2023-08-08T19:04:06.223" v="687" actId="13244"/>
          <ac:spMkLst>
            <pc:docMk/>
            <pc:sldMk cId="0" sldId="309"/>
            <ac:spMk id="2801" creationId="{00000000-0000-0000-0000-000000000000}"/>
          </ac:spMkLst>
        </pc:spChg>
        <pc:spChg chg="mod ord topLvl">
          <ac:chgData name="Stephanie Fieseher" userId="8f14b9e1-1e18-4b4e-a764-adf96effaacf" providerId="ADAL" clId="{6320D435-CE89-D64F-98C7-C5125617BC6B}" dt="2023-08-08T19:04:18.093" v="689" actId="13244"/>
          <ac:spMkLst>
            <pc:docMk/>
            <pc:sldMk cId="0" sldId="309"/>
            <ac:spMk id="2803" creationId="{00000000-0000-0000-0000-000000000000}"/>
          </ac:spMkLst>
        </pc:spChg>
        <pc:spChg chg="mod ord topLvl">
          <ac:chgData name="Stephanie Fieseher" userId="8f14b9e1-1e18-4b4e-a764-adf96effaacf" providerId="ADAL" clId="{6320D435-CE89-D64F-98C7-C5125617BC6B}" dt="2023-08-08T19:04:18.093" v="689" actId="13244"/>
          <ac:spMkLst>
            <pc:docMk/>
            <pc:sldMk cId="0" sldId="309"/>
            <ac:spMk id="2804" creationId="{00000000-0000-0000-0000-000000000000}"/>
          </ac:spMkLst>
        </pc:spChg>
        <pc:spChg chg="mod ord topLvl">
          <ac:chgData name="Stephanie Fieseher" userId="8f14b9e1-1e18-4b4e-a764-adf96effaacf" providerId="ADAL" clId="{6320D435-CE89-D64F-98C7-C5125617BC6B}" dt="2023-08-08T19:04:25.732" v="691" actId="13244"/>
          <ac:spMkLst>
            <pc:docMk/>
            <pc:sldMk cId="0" sldId="309"/>
            <ac:spMk id="2805" creationId="{00000000-0000-0000-0000-000000000000}"/>
          </ac:spMkLst>
        </pc:spChg>
        <pc:spChg chg="mod ord topLvl">
          <ac:chgData name="Stephanie Fieseher" userId="8f14b9e1-1e18-4b4e-a764-adf96effaacf" providerId="ADAL" clId="{6320D435-CE89-D64F-98C7-C5125617BC6B}" dt="2023-08-08T19:04:25.732" v="691" actId="13244"/>
          <ac:spMkLst>
            <pc:docMk/>
            <pc:sldMk cId="0" sldId="309"/>
            <ac:spMk id="2806" creationId="{00000000-0000-0000-0000-000000000000}"/>
          </ac:spMkLst>
        </pc:spChg>
        <pc:spChg chg="mod ord topLvl">
          <ac:chgData name="Stephanie Fieseher" userId="8f14b9e1-1e18-4b4e-a764-adf96effaacf" providerId="ADAL" clId="{6320D435-CE89-D64F-98C7-C5125617BC6B}" dt="2023-08-08T19:04:33.411" v="693" actId="13244"/>
          <ac:spMkLst>
            <pc:docMk/>
            <pc:sldMk cId="0" sldId="309"/>
            <ac:spMk id="2807" creationId="{00000000-0000-0000-0000-000000000000}"/>
          </ac:spMkLst>
        </pc:spChg>
        <pc:spChg chg="mod ord topLvl">
          <ac:chgData name="Stephanie Fieseher" userId="8f14b9e1-1e18-4b4e-a764-adf96effaacf" providerId="ADAL" clId="{6320D435-CE89-D64F-98C7-C5125617BC6B}" dt="2023-08-08T19:04:33.411" v="693" actId="13244"/>
          <ac:spMkLst>
            <pc:docMk/>
            <pc:sldMk cId="0" sldId="309"/>
            <ac:spMk id="2808" creationId="{00000000-0000-0000-0000-000000000000}"/>
          </ac:spMkLst>
        </pc:spChg>
        <pc:spChg chg="mod ord topLvl">
          <ac:chgData name="Stephanie Fieseher" userId="8f14b9e1-1e18-4b4e-a764-adf96effaacf" providerId="ADAL" clId="{6320D435-CE89-D64F-98C7-C5125617BC6B}" dt="2023-08-08T19:04:38.420" v="695" actId="13244"/>
          <ac:spMkLst>
            <pc:docMk/>
            <pc:sldMk cId="0" sldId="309"/>
            <ac:spMk id="2809" creationId="{00000000-0000-0000-0000-000000000000}"/>
          </ac:spMkLst>
        </pc:spChg>
        <pc:spChg chg="mod ord topLvl">
          <ac:chgData name="Stephanie Fieseher" userId="8f14b9e1-1e18-4b4e-a764-adf96effaacf" providerId="ADAL" clId="{6320D435-CE89-D64F-98C7-C5125617BC6B}" dt="2023-08-08T19:04:38.420" v="695" actId="13244"/>
          <ac:spMkLst>
            <pc:docMk/>
            <pc:sldMk cId="0" sldId="309"/>
            <ac:spMk id="2810" creationId="{00000000-0000-0000-0000-000000000000}"/>
          </ac:spMkLst>
        </pc:spChg>
        <pc:spChg chg="mod ord topLvl">
          <ac:chgData name="Stephanie Fieseher" userId="8f14b9e1-1e18-4b4e-a764-adf96effaacf" providerId="ADAL" clId="{6320D435-CE89-D64F-98C7-C5125617BC6B}" dt="2023-08-08T19:04:41.794" v="697" actId="13244"/>
          <ac:spMkLst>
            <pc:docMk/>
            <pc:sldMk cId="0" sldId="309"/>
            <ac:spMk id="2811" creationId="{00000000-0000-0000-0000-000000000000}"/>
          </ac:spMkLst>
        </pc:spChg>
        <pc:spChg chg="mod ord topLvl">
          <ac:chgData name="Stephanie Fieseher" userId="8f14b9e1-1e18-4b4e-a764-adf96effaacf" providerId="ADAL" clId="{6320D435-CE89-D64F-98C7-C5125617BC6B}" dt="2023-08-08T19:04:41.794" v="697" actId="13244"/>
          <ac:spMkLst>
            <pc:docMk/>
            <pc:sldMk cId="0" sldId="309"/>
            <ac:spMk id="2812" creationId="{00000000-0000-0000-0000-000000000000}"/>
          </ac:spMkLst>
        </pc:spChg>
        <pc:spChg chg="mod ord">
          <ac:chgData name="Stephanie Fieseher" userId="8f14b9e1-1e18-4b4e-a764-adf96effaacf" providerId="ADAL" clId="{6320D435-CE89-D64F-98C7-C5125617BC6B}" dt="2023-08-08T19:04:20.022" v="690" actId="13244"/>
          <ac:spMkLst>
            <pc:docMk/>
            <pc:sldMk cId="0" sldId="309"/>
            <ac:spMk id="2813" creationId="{00000000-0000-0000-0000-000000000000}"/>
          </ac:spMkLst>
        </pc:spChg>
        <pc:spChg chg="mod ord">
          <ac:chgData name="Stephanie Fieseher" userId="8f14b9e1-1e18-4b4e-a764-adf96effaacf" providerId="ADAL" clId="{6320D435-CE89-D64F-98C7-C5125617BC6B}" dt="2023-08-08T19:04:27.749" v="692" actId="13244"/>
          <ac:spMkLst>
            <pc:docMk/>
            <pc:sldMk cId="0" sldId="309"/>
            <ac:spMk id="2814" creationId="{00000000-0000-0000-0000-000000000000}"/>
          </ac:spMkLst>
        </pc:spChg>
        <pc:spChg chg="mod ord">
          <ac:chgData name="Stephanie Fieseher" userId="8f14b9e1-1e18-4b4e-a764-adf96effaacf" providerId="ADAL" clId="{6320D435-CE89-D64F-98C7-C5125617BC6B}" dt="2023-08-08T19:04:35.848" v="694" actId="13244"/>
          <ac:spMkLst>
            <pc:docMk/>
            <pc:sldMk cId="0" sldId="309"/>
            <ac:spMk id="2815" creationId="{00000000-0000-0000-0000-000000000000}"/>
          </ac:spMkLst>
        </pc:spChg>
        <pc:spChg chg="mod ord">
          <ac:chgData name="Stephanie Fieseher" userId="8f14b9e1-1e18-4b4e-a764-adf96effaacf" providerId="ADAL" clId="{6320D435-CE89-D64F-98C7-C5125617BC6B}" dt="2023-08-08T19:04:39.538" v="696" actId="13244"/>
          <ac:spMkLst>
            <pc:docMk/>
            <pc:sldMk cId="0" sldId="309"/>
            <ac:spMk id="2816" creationId="{00000000-0000-0000-0000-000000000000}"/>
          </ac:spMkLst>
        </pc:spChg>
        <pc:spChg chg="mod">
          <ac:chgData name="Stephanie Fieseher" userId="8f14b9e1-1e18-4b4e-a764-adf96effaacf" providerId="ADAL" clId="{6320D435-CE89-D64F-98C7-C5125617BC6B}" dt="2023-08-08T19:02:42.777" v="665" actId="962"/>
          <ac:spMkLst>
            <pc:docMk/>
            <pc:sldMk cId="0" sldId="309"/>
            <ac:spMk id="2817" creationId="{00000000-0000-0000-0000-000000000000}"/>
          </ac:spMkLst>
        </pc:spChg>
        <pc:spChg chg="mod ord">
          <ac:chgData name="Stephanie Fieseher" userId="8f14b9e1-1e18-4b4e-a764-adf96effaacf" providerId="ADAL" clId="{6320D435-CE89-D64F-98C7-C5125617BC6B}" dt="2023-08-08T19:04:04.489" v="686" actId="13244"/>
          <ac:spMkLst>
            <pc:docMk/>
            <pc:sldMk cId="0" sldId="309"/>
            <ac:spMk id="2822" creationId="{00000000-0000-0000-0000-000000000000}"/>
          </ac:spMkLst>
        </pc:spChg>
        <pc:spChg chg="mod ord">
          <ac:chgData name="Stephanie Fieseher" userId="8f14b9e1-1e18-4b4e-a764-adf96effaacf" providerId="ADAL" clId="{6320D435-CE89-D64F-98C7-C5125617BC6B}" dt="2023-08-08T19:04:11.067" v="688" actId="13244"/>
          <ac:spMkLst>
            <pc:docMk/>
            <pc:sldMk cId="0" sldId="309"/>
            <ac:spMk id="2823" creationId="{00000000-0000-0000-0000-000000000000}"/>
          </ac:spMkLst>
        </pc:spChg>
        <pc:grpChg chg="del">
          <ac:chgData name="Stephanie Fieseher" userId="8f14b9e1-1e18-4b4e-a764-adf96effaacf" providerId="ADAL" clId="{6320D435-CE89-D64F-98C7-C5125617BC6B}" dt="2023-08-08T18:24:45.902" v="465" actId="165"/>
          <ac:grpSpMkLst>
            <pc:docMk/>
            <pc:sldMk cId="0" sldId="309"/>
            <ac:grpSpMk id="2802" creationId="{00000000-0000-0000-0000-000000000000}"/>
          </ac:grpSpMkLst>
        </pc:grpChg>
        <pc:picChg chg="mod">
          <ac:chgData name="Stephanie Fieseher" userId="8f14b9e1-1e18-4b4e-a764-adf96effaacf" providerId="ADAL" clId="{6320D435-CE89-D64F-98C7-C5125617BC6B}" dt="2023-08-10T16:55:09.236" v="923" actId="27784"/>
          <ac:picMkLst>
            <pc:docMk/>
            <pc:sldMk cId="0" sldId="309"/>
            <ac:picMk id="2" creationId="{1CC95B26-FC7C-6A0B-5B14-6DFEFCA5FB8F}"/>
          </ac:picMkLst>
        </pc:picChg>
        <pc:cxnChg chg="mod ord">
          <ac:chgData name="Stephanie Fieseher" userId="8f14b9e1-1e18-4b4e-a764-adf96effaacf" providerId="ADAL" clId="{6320D435-CE89-D64F-98C7-C5125617BC6B}" dt="2023-08-08T19:04:47.315" v="698" actId="13244"/>
          <ac:cxnSpMkLst>
            <pc:docMk/>
            <pc:sldMk cId="0" sldId="309"/>
            <ac:cxnSpMk id="2818" creationId="{00000000-0000-0000-0000-000000000000}"/>
          </ac:cxnSpMkLst>
        </pc:cxnChg>
        <pc:cxnChg chg="mod ord">
          <ac:chgData name="Stephanie Fieseher" userId="8f14b9e1-1e18-4b4e-a764-adf96effaacf" providerId="ADAL" clId="{6320D435-CE89-D64F-98C7-C5125617BC6B}" dt="2023-08-08T19:04:50.861" v="699" actId="13244"/>
          <ac:cxnSpMkLst>
            <pc:docMk/>
            <pc:sldMk cId="0" sldId="309"/>
            <ac:cxnSpMk id="2819" creationId="{00000000-0000-0000-0000-000000000000}"/>
          </ac:cxnSpMkLst>
        </pc:cxnChg>
        <pc:cxnChg chg="mod ord">
          <ac:chgData name="Stephanie Fieseher" userId="8f14b9e1-1e18-4b4e-a764-adf96effaacf" providerId="ADAL" clId="{6320D435-CE89-D64F-98C7-C5125617BC6B}" dt="2023-08-08T19:04:52.725" v="700" actId="13244"/>
          <ac:cxnSpMkLst>
            <pc:docMk/>
            <pc:sldMk cId="0" sldId="309"/>
            <ac:cxnSpMk id="2820" creationId="{00000000-0000-0000-0000-000000000000}"/>
          </ac:cxnSpMkLst>
        </pc:cxnChg>
        <pc:cxnChg chg="mod ord">
          <ac:chgData name="Stephanie Fieseher" userId="8f14b9e1-1e18-4b4e-a764-adf96effaacf" providerId="ADAL" clId="{6320D435-CE89-D64F-98C7-C5125617BC6B}" dt="2023-08-08T19:04:54.417" v="701" actId="13244"/>
          <ac:cxnSpMkLst>
            <pc:docMk/>
            <pc:sldMk cId="0" sldId="309"/>
            <ac:cxnSpMk id="2821" creationId="{00000000-0000-0000-0000-000000000000}"/>
          </ac:cxnSpMkLst>
        </pc:cxnChg>
      </pc:sldChg>
      <pc:sldChg chg="addSp delSp modSp mod modMedia">
        <pc:chgData name="Stephanie Fieseher" userId="8f14b9e1-1e18-4b4e-a764-adf96effaacf" providerId="ADAL" clId="{6320D435-CE89-D64F-98C7-C5125617BC6B}" dt="2023-08-10T16:59:16.224" v="927" actId="27784"/>
        <pc:sldMkLst>
          <pc:docMk/>
          <pc:sldMk cId="0" sldId="310"/>
        </pc:sldMkLst>
        <pc:spChg chg="add del mod">
          <ac:chgData name="Stephanie Fieseher" userId="8f14b9e1-1e18-4b4e-a764-adf96effaacf" providerId="ADAL" clId="{6320D435-CE89-D64F-98C7-C5125617BC6B}" dt="2023-08-08T19:05:26.603" v="703"/>
          <ac:spMkLst>
            <pc:docMk/>
            <pc:sldMk cId="0" sldId="310"/>
            <ac:spMk id="3" creationId="{B80A9D51-D15A-EB27-93B1-4457A0A6EECA}"/>
          </ac:spMkLst>
        </pc:spChg>
        <pc:spChg chg="add del mod">
          <ac:chgData name="Stephanie Fieseher" userId="8f14b9e1-1e18-4b4e-a764-adf96effaacf" providerId="ADAL" clId="{6320D435-CE89-D64F-98C7-C5125617BC6B}" dt="2023-08-08T19:05:26.603" v="703"/>
          <ac:spMkLst>
            <pc:docMk/>
            <pc:sldMk cId="0" sldId="310"/>
            <ac:spMk id="4" creationId="{4E46DFA7-381D-E685-E60A-54821440635B}"/>
          </ac:spMkLst>
        </pc:spChg>
        <pc:spChg chg="add del mod">
          <ac:chgData name="Stephanie Fieseher" userId="8f14b9e1-1e18-4b4e-a764-adf96effaacf" providerId="ADAL" clId="{6320D435-CE89-D64F-98C7-C5125617BC6B}" dt="2023-08-08T19:05:48.739" v="705"/>
          <ac:spMkLst>
            <pc:docMk/>
            <pc:sldMk cId="0" sldId="310"/>
            <ac:spMk id="5" creationId="{DE3CFA3B-D7FE-2B65-909D-513323E3D895}"/>
          </ac:spMkLst>
        </pc:spChg>
        <pc:spChg chg="add del mod">
          <ac:chgData name="Stephanie Fieseher" userId="8f14b9e1-1e18-4b4e-a764-adf96effaacf" providerId="ADAL" clId="{6320D435-CE89-D64F-98C7-C5125617BC6B}" dt="2023-08-08T19:05:48.739" v="705"/>
          <ac:spMkLst>
            <pc:docMk/>
            <pc:sldMk cId="0" sldId="310"/>
            <ac:spMk id="6" creationId="{43F1EF07-5D42-096A-57C8-FE4D4BDB4A2F}"/>
          </ac:spMkLst>
        </pc:spChg>
        <pc:spChg chg="add del mod">
          <ac:chgData name="Stephanie Fieseher" userId="8f14b9e1-1e18-4b4e-a764-adf96effaacf" providerId="ADAL" clId="{6320D435-CE89-D64F-98C7-C5125617BC6B}" dt="2023-08-08T19:05:48.739" v="705"/>
          <ac:spMkLst>
            <pc:docMk/>
            <pc:sldMk cId="0" sldId="310"/>
            <ac:spMk id="7" creationId="{4A8150EA-86B3-322C-9266-F6844506488D}"/>
          </ac:spMkLst>
        </pc:spChg>
        <pc:spChg chg="add del mod">
          <ac:chgData name="Stephanie Fieseher" userId="8f14b9e1-1e18-4b4e-a764-adf96effaacf" providerId="ADAL" clId="{6320D435-CE89-D64F-98C7-C5125617BC6B}" dt="2023-08-08T19:05:48.739" v="705"/>
          <ac:spMkLst>
            <pc:docMk/>
            <pc:sldMk cId="0" sldId="310"/>
            <ac:spMk id="8" creationId="{35DAD74F-371E-FBD6-8F93-DD0DBF3DD13F}"/>
          </ac:spMkLst>
        </pc:spChg>
        <pc:spChg chg="add del mod">
          <ac:chgData name="Stephanie Fieseher" userId="8f14b9e1-1e18-4b4e-a764-adf96effaacf" providerId="ADAL" clId="{6320D435-CE89-D64F-98C7-C5125617BC6B}" dt="2023-08-08T19:05:48.739" v="705"/>
          <ac:spMkLst>
            <pc:docMk/>
            <pc:sldMk cId="0" sldId="310"/>
            <ac:spMk id="9" creationId="{40DFC002-CF99-FE1F-165B-FF7A8EB3490C}"/>
          </ac:spMkLst>
        </pc:spChg>
        <pc:spChg chg="add del mod">
          <ac:chgData name="Stephanie Fieseher" userId="8f14b9e1-1e18-4b4e-a764-adf96effaacf" providerId="ADAL" clId="{6320D435-CE89-D64F-98C7-C5125617BC6B}" dt="2023-08-08T19:05:48.739" v="705"/>
          <ac:spMkLst>
            <pc:docMk/>
            <pc:sldMk cId="0" sldId="310"/>
            <ac:spMk id="10" creationId="{061FA26C-99AA-5BF7-EAE6-D0676EA71691}"/>
          </ac:spMkLst>
        </pc:spChg>
        <pc:spChg chg="add del mod">
          <ac:chgData name="Stephanie Fieseher" userId="8f14b9e1-1e18-4b4e-a764-adf96effaacf" providerId="ADAL" clId="{6320D435-CE89-D64F-98C7-C5125617BC6B}" dt="2023-08-08T19:05:48.739" v="705"/>
          <ac:spMkLst>
            <pc:docMk/>
            <pc:sldMk cId="0" sldId="310"/>
            <ac:spMk id="11" creationId="{00593BEE-203B-A9E7-72FA-E4F3A913BE17}"/>
          </ac:spMkLst>
        </pc:spChg>
        <pc:spChg chg="add del mod">
          <ac:chgData name="Stephanie Fieseher" userId="8f14b9e1-1e18-4b4e-a764-adf96effaacf" providerId="ADAL" clId="{6320D435-CE89-D64F-98C7-C5125617BC6B}" dt="2023-08-08T19:05:48.739" v="705"/>
          <ac:spMkLst>
            <pc:docMk/>
            <pc:sldMk cId="0" sldId="310"/>
            <ac:spMk id="12" creationId="{44E6E9F6-7B99-F284-5A23-2837DB65B831}"/>
          </ac:spMkLst>
        </pc:spChg>
        <pc:spChg chg="add del mod">
          <ac:chgData name="Stephanie Fieseher" userId="8f14b9e1-1e18-4b4e-a764-adf96effaacf" providerId="ADAL" clId="{6320D435-CE89-D64F-98C7-C5125617BC6B}" dt="2023-08-08T19:05:48.739" v="705"/>
          <ac:spMkLst>
            <pc:docMk/>
            <pc:sldMk cId="0" sldId="310"/>
            <ac:spMk id="13" creationId="{ADF0B481-2D04-F7A2-17E3-A6C92C7CEF90}"/>
          </ac:spMkLst>
        </pc:spChg>
        <pc:spChg chg="add del mod">
          <ac:chgData name="Stephanie Fieseher" userId="8f14b9e1-1e18-4b4e-a764-adf96effaacf" providerId="ADAL" clId="{6320D435-CE89-D64F-98C7-C5125617BC6B}" dt="2023-08-08T19:05:48.739" v="705"/>
          <ac:spMkLst>
            <pc:docMk/>
            <pc:sldMk cId="0" sldId="310"/>
            <ac:spMk id="14" creationId="{ADA4D01B-9494-5192-A32C-B373BDD3B5C2}"/>
          </ac:spMkLst>
        </pc:spChg>
        <pc:spChg chg="add mod">
          <ac:chgData name="Stephanie Fieseher" userId="8f14b9e1-1e18-4b4e-a764-adf96effaacf" providerId="ADAL" clId="{6320D435-CE89-D64F-98C7-C5125617BC6B}" dt="2023-08-08T19:05:55.461" v="707" actId="1076"/>
          <ac:spMkLst>
            <pc:docMk/>
            <pc:sldMk cId="0" sldId="310"/>
            <ac:spMk id="15" creationId="{BC370D1E-F6BF-4EBA-AD0A-10829191F187}"/>
          </ac:spMkLst>
        </pc:spChg>
        <pc:spChg chg="add mod">
          <ac:chgData name="Stephanie Fieseher" userId="8f14b9e1-1e18-4b4e-a764-adf96effaacf" providerId="ADAL" clId="{6320D435-CE89-D64F-98C7-C5125617BC6B}" dt="2023-08-08T19:05:55.461" v="707" actId="1076"/>
          <ac:spMkLst>
            <pc:docMk/>
            <pc:sldMk cId="0" sldId="310"/>
            <ac:spMk id="16" creationId="{0C73C7E4-D732-095B-B408-F38201781C51}"/>
          </ac:spMkLst>
        </pc:spChg>
        <pc:spChg chg="add mod">
          <ac:chgData name="Stephanie Fieseher" userId="8f14b9e1-1e18-4b4e-a764-adf96effaacf" providerId="ADAL" clId="{6320D435-CE89-D64F-98C7-C5125617BC6B}" dt="2023-08-08T19:05:55.461" v="707" actId="1076"/>
          <ac:spMkLst>
            <pc:docMk/>
            <pc:sldMk cId="0" sldId="310"/>
            <ac:spMk id="17" creationId="{8C89660F-01AF-FA5F-6DC6-2CF83B717866}"/>
          </ac:spMkLst>
        </pc:spChg>
        <pc:spChg chg="add mod">
          <ac:chgData name="Stephanie Fieseher" userId="8f14b9e1-1e18-4b4e-a764-adf96effaacf" providerId="ADAL" clId="{6320D435-CE89-D64F-98C7-C5125617BC6B}" dt="2023-08-08T19:05:55.461" v="707" actId="1076"/>
          <ac:spMkLst>
            <pc:docMk/>
            <pc:sldMk cId="0" sldId="310"/>
            <ac:spMk id="18" creationId="{9A1B3BC6-8AA3-C470-9F23-4C8AC6C4FD53}"/>
          </ac:spMkLst>
        </pc:spChg>
        <pc:spChg chg="add mod">
          <ac:chgData name="Stephanie Fieseher" userId="8f14b9e1-1e18-4b4e-a764-adf96effaacf" providerId="ADAL" clId="{6320D435-CE89-D64F-98C7-C5125617BC6B}" dt="2023-08-08T19:05:55.461" v="707" actId="1076"/>
          <ac:spMkLst>
            <pc:docMk/>
            <pc:sldMk cId="0" sldId="310"/>
            <ac:spMk id="19" creationId="{E13ADF64-6207-2034-B1D5-389F3F927758}"/>
          </ac:spMkLst>
        </pc:spChg>
        <pc:spChg chg="add mod">
          <ac:chgData name="Stephanie Fieseher" userId="8f14b9e1-1e18-4b4e-a764-adf96effaacf" providerId="ADAL" clId="{6320D435-CE89-D64F-98C7-C5125617BC6B}" dt="2023-08-08T19:05:55.461" v="707" actId="1076"/>
          <ac:spMkLst>
            <pc:docMk/>
            <pc:sldMk cId="0" sldId="310"/>
            <ac:spMk id="20" creationId="{CD71BA54-96DC-0699-20CF-D62F7FD9CE22}"/>
          </ac:spMkLst>
        </pc:spChg>
        <pc:spChg chg="add mod">
          <ac:chgData name="Stephanie Fieseher" userId="8f14b9e1-1e18-4b4e-a764-adf96effaacf" providerId="ADAL" clId="{6320D435-CE89-D64F-98C7-C5125617BC6B}" dt="2023-08-08T19:05:55.461" v="707" actId="1076"/>
          <ac:spMkLst>
            <pc:docMk/>
            <pc:sldMk cId="0" sldId="310"/>
            <ac:spMk id="21" creationId="{3F2F32E1-4227-974E-B001-6657642DCC20}"/>
          </ac:spMkLst>
        </pc:spChg>
        <pc:spChg chg="add mod">
          <ac:chgData name="Stephanie Fieseher" userId="8f14b9e1-1e18-4b4e-a764-adf96effaacf" providerId="ADAL" clId="{6320D435-CE89-D64F-98C7-C5125617BC6B}" dt="2023-08-08T19:05:55.461" v="707" actId="1076"/>
          <ac:spMkLst>
            <pc:docMk/>
            <pc:sldMk cId="0" sldId="310"/>
            <ac:spMk id="22" creationId="{6C2A9E55-E7B5-05D7-A41A-CBA707A45F22}"/>
          </ac:spMkLst>
        </pc:spChg>
        <pc:spChg chg="add mod">
          <ac:chgData name="Stephanie Fieseher" userId="8f14b9e1-1e18-4b4e-a764-adf96effaacf" providerId="ADAL" clId="{6320D435-CE89-D64F-98C7-C5125617BC6B}" dt="2023-08-08T19:05:55.461" v="707" actId="1076"/>
          <ac:spMkLst>
            <pc:docMk/>
            <pc:sldMk cId="0" sldId="310"/>
            <ac:spMk id="23" creationId="{F4D84970-1885-0F22-7A77-C11E346272B3}"/>
          </ac:spMkLst>
        </pc:spChg>
        <pc:spChg chg="add mod">
          <ac:chgData name="Stephanie Fieseher" userId="8f14b9e1-1e18-4b4e-a764-adf96effaacf" providerId="ADAL" clId="{6320D435-CE89-D64F-98C7-C5125617BC6B}" dt="2023-08-08T19:05:55.461" v="707" actId="1076"/>
          <ac:spMkLst>
            <pc:docMk/>
            <pc:sldMk cId="0" sldId="310"/>
            <ac:spMk id="24" creationId="{466D6AA7-36CA-9DFD-3FDB-1647119061F2}"/>
          </ac:spMkLst>
        </pc:spChg>
        <pc:spChg chg="mod ord">
          <ac:chgData name="Stephanie Fieseher" userId="8f14b9e1-1e18-4b4e-a764-adf96effaacf" providerId="ADAL" clId="{6320D435-CE89-D64F-98C7-C5125617BC6B}" dt="2023-08-08T19:07:16.550" v="730" actId="13244"/>
          <ac:spMkLst>
            <pc:docMk/>
            <pc:sldMk cId="0" sldId="310"/>
            <ac:spMk id="27" creationId="{B369D211-C230-E4C8-8939-5E163DD65A2E}"/>
          </ac:spMkLst>
        </pc:spChg>
        <pc:spChg chg="del mod topLvl">
          <ac:chgData name="Stephanie Fieseher" userId="8f14b9e1-1e18-4b4e-a764-adf96effaacf" providerId="ADAL" clId="{6320D435-CE89-D64F-98C7-C5125617BC6B}" dt="2023-08-08T19:06:09.909" v="708" actId="478"/>
          <ac:spMkLst>
            <pc:docMk/>
            <pc:sldMk cId="0" sldId="310"/>
            <ac:spMk id="29" creationId="{CF400E5B-8BA1-1682-181A-73618CD25C76}"/>
          </ac:spMkLst>
        </pc:spChg>
        <pc:spChg chg="del topLvl">
          <ac:chgData name="Stephanie Fieseher" userId="8f14b9e1-1e18-4b4e-a764-adf96effaacf" providerId="ADAL" clId="{6320D435-CE89-D64F-98C7-C5125617BC6B}" dt="2023-08-08T19:06:09.909" v="708" actId="478"/>
          <ac:spMkLst>
            <pc:docMk/>
            <pc:sldMk cId="0" sldId="310"/>
            <ac:spMk id="30" creationId="{1CC07485-38F8-0930-B22B-6221EDB5CD19}"/>
          </ac:spMkLst>
        </pc:spChg>
        <pc:spChg chg="del mod topLvl">
          <ac:chgData name="Stephanie Fieseher" userId="8f14b9e1-1e18-4b4e-a764-adf96effaacf" providerId="ADAL" clId="{6320D435-CE89-D64F-98C7-C5125617BC6B}" dt="2023-08-08T19:06:09.909" v="708" actId="478"/>
          <ac:spMkLst>
            <pc:docMk/>
            <pc:sldMk cId="0" sldId="310"/>
            <ac:spMk id="31" creationId="{3383767B-D75E-8EA8-FBEC-DDE2FD68194D}"/>
          </ac:spMkLst>
        </pc:spChg>
        <pc:spChg chg="del topLvl">
          <ac:chgData name="Stephanie Fieseher" userId="8f14b9e1-1e18-4b4e-a764-adf96effaacf" providerId="ADAL" clId="{6320D435-CE89-D64F-98C7-C5125617BC6B}" dt="2023-08-08T19:06:09.909" v="708" actId="478"/>
          <ac:spMkLst>
            <pc:docMk/>
            <pc:sldMk cId="0" sldId="310"/>
            <ac:spMk id="32" creationId="{64DF1868-1F3F-DD3B-C67F-BE64DF8E6C10}"/>
          </ac:spMkLst>
        </pc:spChg>
        <pc:spChg chg="del mod topLvl">
          <ac:chgData name="Stephanie Fieseher" userId="8f14b9e1-1e18-4b4e-a764-adf96effaacf" providerId="ADAL" clId="{6320D435-CE89-D64F-98C7-C5125617BC6B}" dt="2023-08-08T19:06:09.909" v="708" actId="478"/>
          <ac:spMkLst>
            <pc:docMk/>
            <pc:sldMk cId="0" sldId="310"/>
            <ac:spMk id="33" creationId="{31376197-7860-CB62-586A-B6F103110C75}"/>
          </ac:spMkLst>
        </pc:spChg>
        <pc:spChg chg="del topLvl">
          <ac:chgData name="Stephanie Fieseher" userId="8f14b9e1-1e18-4b4e-a764-adf96effaacf" providerId="ADAL" clId="{6320D435-CE89-D64F-98C7-C5125617BC6B}" dt="2023-08-08T19:06:09.909" v="708" actId="478"/>
          <ac:spMkLst>
            <pc:docMk/>
            <pc:sldMk cId="0" sldId="310"/>
            <ac:spMk id="34" creationId="{61AD79CB-FC87-7806-F556-22893D777E5A}"/>
          </ac:spMkLst>
        </pc:spChg>
        <pc:spChg chg="del mod topLvl">
          <ac:chgData name="Stephanie Fieseher" userId="8f14b9e1-1e18-4b4e-a764-adf96effaacf" providerId="ADAL" clId="{6320D435-CE89-D64F-98C7-C5125617BC6B}" dt="2023-08-08T19:06:09.909" v="708" actId="478"/>
          <ac:spMkLst>
            <pc:docMk/>
            <pc:sldMk cId="0" sldId="310"/>
            <ac:spMk id="35" creationId="{406ED5BF-3A32-15A1-6114-AD63E43E5096}"/>
          </ac:spMkLst>
        </pc:spChg>
        <pc:spChg chg="del topLvl">
          <ac:chgData name="Stephanie Fieseher" userId="8f14b9e1-1e18-4b4e-a764-adf96effaacf" providerId="ADAL" clId="{6320D435-CE89-D64F-98C7-C5125617BC6B}" dt="2023-08-08T19:06:09.909" v="708" actId="478"/>
          <ac:spMkLst>
            <pc:docMk/>
            <pc:sldMk cId="0" sldId="310"/>
            <ac:spMk id="36" creationId="{90C4D424-8138-DD03-2ADD-DED93DB19C22}"/>
          </ac:spMkLst>
        </pc:spChg>
        <pc:spChg chg="del mod topLvl">
          <ac:chgData name="Stephanie Fieseher" userId="8f14b9e1-1e18-4b4e-a764-adf96effaacf" providerId="ADAL" clId="{6320D435-CE89-D64F-98C7-C5125617BC6B}" dt="2023-08-08T19:06:09.909" v="708" actId="478"/>
          <ac:spMkLst>
            <pc:docMk/>
            <pc:sldMk cId="0" sldId="310"/>
            <ac:spMk id="37" creationId="{38F8B81F-B8D5-B94A-9AAD-82CB684FEDC7}"/>
          </ac:spMkLst>
        </pc:spChg>
        <pc:spChg chg="del topLvl">
          <ac:chgData name="Stephanie Fieseher" userId="8f14b9e1-1e18-4b4e-a764-adf96effaacf" providerId="ADAL" clId="{6320D435-CE89-D64F-98C7-C5125617BC6B}" dt="2023-08-08T19:06:09.909" v="708" actId="478"/>
          <ac:spMkLst>
            <pc:docMk/>
            <pc:sldMk cId="0" sldId="310"/>
            <ac:spMk id="38" creationId="{ECF3F3BA-DA02-6EC2-AE16-A006A9F08A2E}"/>
          </ac:spMkLst>
        </pc:spChg>
        <pc:spChg chg="mod ord">
          <ac:chgData name="Stephanie Fieseher" userId="8f14b9e1-1e18-4b4e-a764-adf96effaacf" providerId="ADAL" clId="{6320D435-CE89-D64F-98C7-C5125617BC6B}" dt="2023-08-08T19:06:58.933" v="724" actId="13244"/>
          <ac:spMkLst>
            <pc:docMk/>
            <pc:sldMk cId="0" sldId="310"/>
            <ac:spMk id="2831" creationId="{00000000-0000-0000-0000-000000000000}"/>
          </ac:spMkLst>
        </pc:spChg>
        <pc:spChg chg="mod">
          <ac:chgData name="Stephanie Fieseher" userId="8f14b9e1-1e18-4b4e-a764-adf96effaacf" providerId="ADAL" clId="{6320D435-CE89-D64F-98C7-C5125617BC6B}" dt="2023-08-08T19:06:53.443" v="722" actId="962"/>
          <ac:spMkLst>
            <pc:docMk/>
            <pc:sldMk cId="0" sldId="310"/>
            <ac:spMk id="2832" creationId="{00000000-0000-0000-0000-000000000000}"/>
          </ac:spMkLst>
        </pc:spChg>
        <pc:spChg chg="mod ord">
          <ac:chgData name="Stephanie Fieseher" userId="8f14b9e1-1e18-4b4e-a764-adf96effaacf" providerId="ADAL" clId="{6320D435-CE89-D64F-98C7-C5125617BC6B}" dt="2023-08-08T19:07:25.311" v="733" actId="13244"/>
          <ac:spMkLst>
            <pc:docMk/>
            <pc:sldMk cId="0" sldId="310"/>
            <ac:spMk id="2834" creationId="{00000000-0000-0000-0000-000000000000}"/>
          </ac:spMkLst>
        </pc:spChg>
        <pc:spChg chg="mod ord">
          <ac:chgData name="Stephanie Fieseher" userId="8f14b9e1-1e18-4b4e-a764-adf96effaacf" providerId="ADAL" clId="{6320D435-CE89-D64F-98C7-C5125617BC6B}" dt="2023-08-08T19:07:23.524" v="732" actId="13244"/>
          <ac:spMkLst>
            <pc:docMk/>
            <pc:sldMk cId="0" sldId="310"/>
            <ac:spMk id="2835" creationId="{00000000-0000-0000-0000-000000000000}"/>
          </ac:spMkLst>
        </pc:spChg>
        <pc:spChg chg="mod ord">
          <ac:chgData name="Stephanie Fieseher" userId="8f14b9e1-1e18-4b4e-a764-adf96effaacf" providerId="ADAL" clId="{6320D435-CE89-D64F-98C7-C5125617BC6B}" dt="2023-08-08T19:07:07.500" v="726" actId="13244"/>
          <ac:spMkLst>
            <pc:docMk/>
            <pc:sldMk cId="0" sldId="310"/>
            <ac:spMk id="2836" creationId="{00000000-0000-0000-0000-000000000000}"/>
          </ac:spMkLst>
        </pc:spChg>
        <pc:spChg chg="mod ord">
          <ac:chgData name="Stephanie Fieseher" userId="8f14b9e1-1e18-4b4e-a764-adf96effaacf" providerId="ADAL" clId="{6320D435-CE89-D64F-98C7-C5125617BC6B}" dt="2023-08-08T19:07:29.324" v="734" actId="13244"/>
          <ac:spMkLst>
            <pc:docMk/>
            <pc:sldMk cId="0" sldId="310"/>
            <ac:spMk id="2837" creationId="{00000000-0000-0000-0000-000000000000}"/>
          </ac:spMkLst>
        </pc:spChg>
        <pc:spChg chg="mod ord">
          <ac:chgData name="Stephanie Fieseher" userId="8f14b9e1-1e18-4b4e-a764-adf96effaacf" providerId="ADAL" clId="{6320D435-CE89-D64F-98C7-C5125617BC6B}" dt="2023-08-08T19:07:12.132" v="728" actId="13244"/>
          <ac:spMkLst>
            <pc:docMk/>
            <pc:sldMk cId="0" sldId="310"/>
            <ac:spMk id="2838" creationId="{00000000-0000-0000-0000-000000000000}"/>
          </ac:spMkLst>
        </pc:spChg>
        <pc:spChg chg="mod ord">
          <ac:chgData name="Stephanie Fieseher" userId="8f14b9e1-1e18-4b4e-a764-adf96effaacf" providerId="ADAL" clId="{6320D435-CE89-D64F-98C7-C5125617BC6B}" dt="2023-08-08T19:07:14.108" v="729" actId="13244"/>
          <ac:spMkLst>
            <pc:docMk/>
            <pc:sldMk cId="0" sldId="310"/>
            <ac:spMk id="2839" creationId="{00000000-0000-0000-0000-000000000000}"/>
          </ac:spMkLst>
        </pc:spChg>
        <pc:spChg chg="mod ord">
          <ac:chgData name="Stephanie Fieseher" userId="8f14b9e1-1e18-4b4e-a764-adf96effaacf" providerId="ADAL" clId="{6320D435-CE89-D64F-98C7-C5125617BC6B}" dt="2023-08-08T19:07:10.468" v="727" actId="13244"/>
          <ac:spMkLst>
            <pc:docMk/>
            <pc:sldMk cId="0" sldId="310"/>
            <ac:spMk id="2840" creationId="{00000000-0000-0000-0000-000000000000}"/>
          </ac:spMkLst>
        </pc:spChg>
        <pc:spChg chg="mod ord">
          <ac:chgData name="Stephanie Fieseher" userId="8f14b9e1-1e18-4b4e-a764-adf96effaacf" providerId="ADAL" clId="{6320D435-CE89-D64F-98C7-C5125617BC6B}" dt="2023-08-08T19:07:31.724" v="735" actId="13244"/>
          <ac:spMkLst>
            <pc:docMk/>
            <pc:sldMk cId="0" sldId="310"/>
            <ac:spMk id="2841" creationId="{00000000-0000-0000-0000-000000000000}"/>
          </ac:spMkLst>
        </pc:spChg>
        <pc:spChg chg="mod ord">
          <ac:chgData name="Stephanie Fieseher" userId="8f14b9e1-1e18-4b4e-a764-adf96effaacf" providerId="ADAL" clId="{6320D435-CE89-D64F-98C7-C5125617BC6B}" dt="2023-08-08T19:07:19.789" v="731" actId="13244"/>
          <ac:spMkLst>
            <pc:docMk/>
            <pc:sldMk cId="0" sldId="310"/>
            <ac:spMk id="2842" creationId="{00000000-0000-0000-0000-000000000000}"/>
          </ac:spMkLst>
        </pc:spChg>
        <pc:spChg chg="mod">
          <ac:chgData name="Stephanie Fieseher" userId="8f14b9e1-1e18-4b4e-a764-adf96effaacf" providerId="ADAL" clId="{6320D435-CE89-D64F-98C7-C5125617BC6B}" dt="2023-08-08T19:06:17.776" v="710" actId="962"/>
          <ac:spMkLst>
            <pc:docMk/>
            <pc:sldMk cId="0" sldId="310"/>
            <ac:spMk id="2843" creationId="{00000000-0000-0000-0000-000000000000}"/>
          </ac:spMkLst>
        </pc:spChg>
        <pc:grpChg chg="del">
          <ac:chgData name="Stephanie Fieseher" userId="8f14b9e1-1e18-4b4e-a764-adf96effaacf" providerId="ADAL" clId="{6320D435-CE89-D64F-98C7-C5125617BC6B}" dt="2023-08-08T18:24:57.067" v="466" actId="165"/>
          <ac:grpSpMkLst>
            <pc:docMk/>
            <pc:sldMk cId="0" sldId="310"/>
            <ac:grpSpMk id="28" creationId="{3BF197A5-DF5B-6AE2-A139-DBFA0ACD4789}"/>
          </ac:grpSpMkLst>
        </pc:grpChg>
        <pc:picChg chg="mod ord">
          <ac:chgData name="Stephanie Fieseher" userId="8f14b9e1-1e18-4b4e-a764-adf96effaacf" providerId="ADAL" clId="{6320D435-CE89-D64F-98C7-C5125617BC6B}" dt="2023-08-10T16:59:16.224" v="927" actId="27784"/>
          <ac:picMkLst>
            <pc:docMk/>
            <pc:sldMk cId="0" sldId="310"/>
            <ac:picMk id="2" creationId="{8B99BA67-C4EE-6BD9-C330-F4D1C70D99D0}"/>
          </ac:picMkLst>
        </pc:picChg>
      </pc:sldChg>
      <pc:sldChg chg="modSp mod modMedia modNotes">
        <pc:chgData name="Stephanie Fieseher" userId="8f14b9e1-1e18-4b4e-a764-adf96effaacf" providerId="ADAL" clId="{6320D435-CE89-D64F-98C7-C5125617BC6B}" dt="2023-08-10T17:41:30.108" v="953" actId="27784"/>
        <pc:sldMkLst>
          <pc:docMk/>
          <pc:sldMk cId="0" sldId="314"/>
        </pc:sldMkLst>
        <pc:spChg chg="ord">
          <ac:chgData name="Stephanie Fieseher" userId="8f14b9e1-1e18-4b4e-a764-adf96effaacf" providerId="ADAL" clId="{6320D435-CE89-D64F-98C7-C5125617BC6B}" dt="2023-08-08T19:12:48.464" v="796" actId="13244"/>
          <ac:spMkLst>
            <pc:docMk/>
            <pc:sldMk cId="0" sldId="314"/>
            <ac:spMk id="2907" creationId="{00000000-0000-0000-0000-000000000000}"/>
          </ac:spMkLst>
        </pc:spChg>
        <pc:picChg chg="mod">
          <ac:chgData name="Stephanie Fieseher" userId="8f14b9e1-1e18-4b4e-a764-adf96effaacf" providerId="ADAL" clId="{6320D435-CE89-D64F-98C7-C5125617BC6B}" dt="2023-08-10T17:41:30.108" v="953" actId="27784"/>
          <ac:picMkLst>
            <pc:docMk/>
            <pc:sldMk cId="0" sldId="314"/>
            <ac:picMk id="2" creationId="{7B26D8D6-694D-C2D9-DEF1-92F8975A8BFA}"/>
          </ac:picMkLst>
        </pc:picChg>
      </pc:sldChg>
      <pc:sldChg chg="addSp delSp modSp mod modMedia modNotes">
        <pc:chgData name="Stephanie Fieseher" userId="8f14b9e1-1e18-4b4e-a764-adf96effaacf" providerId="ADAL" clId="{6320D435-CE89-D64F-98C7-C5125617BC6B}" dt="2023-08-10T18:15:52.118" v="958" actId="27784"/>
        <pc:sldMkLst>
          <pc:docMk/>
          <pc:sldMk cId="0" sldId="315"/>
        </pc:sldMkLst>
        <pc:spChg chg="add mod ord">
          <ac:chgData name="Stephanie Fieseher" userId="8f14b9e1-1e18-4b4e-a764-adf96effaacf" providerId="ADAL" clId="{6320D435-CE89-D64F-98C7-C5125617BC6B}" dt="2023-08-08T19:12:58.974" v="798" actId="13244"/>
          <ac:spMkLst>
            <pc:docMk/>
            <pc:sldMk cId="0" sldId="315"/>
            <ac:spMk id="2" creationId="{466999B9-5E4A-7C69-F4B4-C5E3B98287DB}"/>
          </ac:spMkLst>
        </pc:spChg>
        <pc:spChg chg="add mod ord">
          <ac:chgData name="Stephanie Fieseher" userId="8f14b9e1-1e18-4b4e-a764-adf96effaacf" providerId="ADAL" clId="{6320D435-CE89-D64F-98C7-C5125617BC6B}" dt="2023-08-08T19:12:58.974" v="798" actId="13244"/>
          <ac:spMkLst>
            <pc:docMk/>
            <pc:sldMk cId="0" sldId="315"/>
            <ac:spMk id="3" creationId="{9E39A918-A30A-CD8C-B139-D4F62804456F}"/>
          </ac:spMkLst>
        </pc:spChg>
        <pc:spChg chg="add mod ord">
          <ac:chgData name="Stephanie Fieseher" userId="8f14b9e1-1e18-4b4e-a764-adf96effaacf" providerId="ADAL" clId="{6320D435-CE89-D64F-98C7-C5125617BC6B}" dt="2023-08-08T19:12:58.974" v="798" actId="13244"/>
          <ac:spMkLst>
            <pc:docMk/>
            <pc:sldMk cId="0" sldId="315"/>
            <ac:spMk id="5" creationId="{9294ACCE-1081-A121-1F62-70CE97CFE383}"/>
          </ac:spMkLst>
        </pc:spChg>
        <pc:spChg chg="add mod ord">
          <ac:chgData name="Stephanie Fieseher" userId="8f14b9e1-1e18-4b4e-a764-adf96effaacf" providerId="ADAL" clId="{6320D435-CE89-D64F-98C7-C5125617BC6B}" dt="2023-08-08T19:12:58.974" v="798" actId="13244"/>
          <ac:spMkLst>
            <pc:docMk/>
            <pc:sldMk cId="0" sldId="315"/>
            <ac:spMk id="6" creationId="{BD09C7B4-F6AB-908B-195B-B6C0D8503B08}"/>
          </ac:spMkLst>
        </pc:spChg>
        <pc:spChg chg="add mod ord">
          <ac:chgData name="Stephanie Fieseher" userId="8f14b9e1-1e18-4b4e-a764-adf96effaacf" providerId="ADAL" clId="{6320D435-CE89-D64F-98C7-C5125617BC6B}" dt="2023-08-08T19:12:58.974" v="798" actId="13244"/>
          <ac:spMkLst>
            <pc:docMk/>
            <pc:sldMk cId="0" sldId="315"/>
            <ac:spMk id="7" creationId="{45E37083-7D9C-AC9B-63F2-BE25766E038A}"/>
          </ac:spMkLst>
        </pc:spChg>
        <pc:spChg chg="add mod ord">
          <ac:chgData name="Stephanie Fieseher" userId="8f14b9e1-1e18-4b4e-a764-adf96effaacf" providerId="ADAL" clId="{6320D435-CE89-D64F-98C7-C5125617BC6B}" dt="2023-08-08T19:12:58.974" v="798" actId="13244"/>
          <ac:spMkLst>
            <pc:docMk/>
            <pc:sldMk cId="0" sldId="315"/>
            <ac:spMk id="8" creationId="{71376E33-054B-21D5-624E-DFAF2A1CC0A7}"/>
          </ac:spMkLst>
        </pc:spChg>
        <pc:spChg chg="add mod ord">
          <ac:chgData name="Stephanie Fieseher" userId="8f14b9e1-1e18-4b4e-a764-adf96effaacf" providerId="ADAL" clId="{6320D435-CE89-D64F-98C7-C5125617BC6B}" dt="2023-08-08T19:12:58.974" v="798" actId="13244"/>
          <ac:spMkLst>
            <pc:docMk/>
            <pc:sldMk cId="0" sldId="315"/>
            <ac:spMk id="9" creationId="{6CA5DDF4-78C3-F690-71B8-91234E8C6604}"/>
          </ac:spMkLst>
        </pc:spChg>
        <pc:spChg chg="add mod ord">
          <ac:chgData name="Stephanie Fieseher" userId="8f14b9e1-1e18-4b4e-a764-adf96effaacf" providerId="ADAL" clId="{6320D435-CE89-D64F-98C7-C5125617BC6B}" dt="2023-08-08T19:12:58.974" v="798" actId="13244"/>
          <ac:spMkLst>
            <pc:docMk/>
            <pc:sldMk cId="0" sldId="315"/>
            <ac:spMk id="10" creationId="{756BE62A-8B2D-4F9C-FE0F-6C1D07FBFA53}"/>
          </ac:spMkLst>
        </pc:spChg>
        <pc:spChg chg="add mod ord">
          <ac:chgData name="Stephanie Fieseher" userId="8f14b9e1-1e18-4b4e-a764-adf96effaacf" providerId="ADAL" clId="{6320D435-CE89-D64F-98C7-C5125617BC6B}" dt="2023-08-08T19:12:58.974" v="798" actId="13244"/>
          <ac:spMkLst>
            <pc:docMk/>
            <pc:sldMk cId="0" sldId="315"/>
            <ac:spMk id="11" creationId="{85A5856B-15EB-A949-975A-21F73154C9B0}"/>
          </ac:spMkLst>
        </pc:spChg>
        <pc:spChg chg="add mod ord">
          <ac:chgData name="Stephanie Fieseher" userId="8f14b9e1-1e18-4b4e-a764-adf96effaacf" providerId="ADAL" clId="{6320D435-CE89-D64F-98C7-C5125617BC6B}" dt="2023-08-08T19:12:58.974" v="798" actId="13244"/>
          <ac:spMkLst>
            <pc:docMk/>
            <pc:sldMk cId="0" sldId="315"/>
            <ac:spMk id="12" creationId="{5C869CF5-A3C1-46EC-2BA6-9F6CBB9B105C}"/>
          </ac:spMkLst>
        </pc:spChg>
        <pc:spChg chg="add mod ord">
          <ac:chgData name="Stephanie Fieseher" userId="8f14b9e1-1e18-4b4e-a764-adf96effaacf" providerId="ADAL" clId="{6320D435-CE89-D64F-98C7-C5125617BC6B}" dt="2023-08-08T19:12:58.974" v="798" actId="13244"/>
          <ac:spMkLst>
            <pc:docMk/>
            <pc:sldMk cId="0" sldId="315"/>
            <ac:spMk id="13" creationId="{5C8161C3-AECA-7D9F-1FA0-EE761C1FC7C1}"/>
          </ac:spMkLst>
        </pc:spChg>
        <pc:spChg chg="add mod ord">
          <ac:chgData name="Stephanie Fieseher" userId="8f14b9e1-1e18-4b4e-a764-adf96effaacf" providerId="ADAL" clId="{6320D435-CE89-D64F-98C7-C5125617BC6B}" dt="2023-08-08T19:12:58.974" v="798" actId="13244"/>
          <ac:spMkLst>
            <pc:docMk/>
            <pc:sldMk cId="0" sldId="315"/>
            <ac:spMk id="14" creationId="{70769B87-BD71-CDCC-4B1A-7CCFB080C2A8}"/>
          </ac:spMkLst>
        </pc:spChg>
        <pc:spChg chg="add mod ord">
          <ac:chgData name="Stephanie Fieseher" userId="8f14b9e1-1e18-4b4e-a764-adf96effaacf" providerId="ADAL" clId="{6320D435-CE89-D64F-98C7-C5125617BC6B}" dt="2023-08-08T19:12:58.974" v="798" actId="13244"/>
          <ac:spMkLst>
            <pc:docMk/>
            <pc:sldMk cId="0" sldId="315"/>
            <ac:spMk id="15" creationId="{2A8FD814-7CAF-FA1A-64AD-360F49667E80}"/>
          </ac:spMkLst>
        </pc:spChg>
        <pc:spChg chg="add mod ord">
          <ac:chgData name="Stephanie Fieseher" userId="8f14b9e1-1e18-4b4e-a764-adf96effaacf" providerId="ADAL" clId="{6320D435-CE89-D64F-98C7-C5125617BC6B}" dt="2023-08-08T19:12:58.974" v="798" actId="13244"/>
          <ac:spMkLst>
            <pc:docMk/>
            <pc:sldMk cId="0" sldId="315"/>
            <ac:spMk id="16" creationId="{7B34855C-896B-F873-229F-EC8615B96D3E}"/>
          </ac:spMkLst>
        </pc:spChg>
        <pc:spChg chg="add mod ord">
          <ac:chgData name="Stephanie Fieseher" userId="8f14b9e1-1e18-4b4e-a764-adf96effaacf" providerId="ADAL" clId="{6320D435-CE89-D64F-98C7-C5125617BC6B}" dt="2023-08-08T19:12:58.974" v="798" actId="13244"/>
          <ac:spMkLst>
            <pc:docMk/>
            <pc:sldMk cId="0" sldId="315"/>
            <ac:spMk id="17" creationId="{E5695F79-2680-476B-8C81-1B05ECED641C}"/>
          </ac:spMkLst>
        </pc:spChg>
        <pc:spChg chg="add mod ord">
          <ac:chgData name="Stephanie Fieseher" userId="8f14b9e1-1e18-4b4e-a764-adf96effaacf" providerId="ADAL" clId="{6320D435-CE89-D64F-98C7-C5125617BC6B}" dt="2023-08-08T19:12:58.974" v="798" actId="13244"/>
          <ac:spMkLst>
            <pc:docMk/>
            <pc:sldMk cId="0" sldId="315"/>
            <ac:spMk id="18" creationId="{CA7B267F-1814-5E17-6BF4-3168B6498957}"/>
          </ac:spMkLst>
        </pc:spChg>
        <pc:spChg chg="add mod ord">
          <ac:chgData name="Stephanie Fieseher" userId="8f14b9e1-1e18-4b4e-a764-adf96effaacf" providerId="ADAL" clId="{6320D435-CE89-D64F-98C7-C5125617BC6B}" dt="2023-08-08T19:12:58.974" v="798" actId="13244"/>
          <ac:spMkLst>
            <pc:docMk/>
            <pc:sldMk cId="0" sldId="315"/>
            <ac:spMk id="19" creationId="{C09DFB9B-53BD-EB14-331E-C7619A75EA7B}"/>
          </ac:spMkLst>
        </pc:spChg>
        <pc:spChg chg="add mod ord">
          <ac:chgData name="Stephanie Fieseher" userId="8f14b9e1-1e18-4b4e-a764-adf96effaacf" providerId="ADAL" clId="{6320D435-CE89-D64F-98C7-C5125617BC6B}" dt="2023-08-08T19:12:58.974" v="798" actId="13244"/>
          <ac:spMkLst>
            <pc:docMk/>
            <pc:sldMk cId="0" sldId="315"/>
            <ac:spMk id="20" creationId="{3DB18D97-8556-3692-7E3B-A4C5E76CB5B8}"/>
          </ac:spMkLst>
        </pc:spChg>
        <pc:spChg chg="add mod ord">
          <ac:chgData name="Stephanie Fieseher" userId="8f14b9e1-1e18-4b4e-a764-adf96effaacf" providerId="ADAL" clId="{6320D435-CE89-D64F-98C7-C5125617BC6B}" dt="2023-08-08T19:12:58.974" v="798" actId="13244"/>
          <ac:spMkLst>
            <pc:docMk/>
            <pc:sldMk cId="0" sldId="315"/>
            <ac:spMk id="21" creationId="{59C60E77-F1CF-FCF8-5DC1-3823F71DD335}"/>
          </ac:spMkLst>
        </pc:spChg>
        <pc:spChg chg="add mod ord">
          <ac:chgData name="Stephanie Fieseher" userId="8f14b9e1-1e18-4b4e-a764-adf96effaacf" providerId="ADAL" clId="{6320D435-CE89-D64F-98C7-C5125617BC6B}" dt="2023-08-08T19:12:58.974" v="798" actId="13244"/>
          <ac:spMkLst>
            <pc:docMk/>
            <pc:sldMk cId="0" sldId="315"/>
            <ac:spMk id="22" creationId="{2412366B-FF87-BA39-F971-9519BCAC2BCA}"/>
          </ac:spMkLst>
        </pc:spChg>
        <pc:spChg chg="del mod">
          <ac:chgData name="Stephanie Fieseher" userId="8f14b9e1-1e18-4b4e-a764-adf96effaacf" providerId="ADAL" clId="{6320D435-CE89-D64F-98C7-C5125617BC6B}" dt="2023-08-08T19:13:08.767" v="799" actId="478"/>
          <ac:spMkLst>
            <pc:docMk/>
            <pc:sldMk cId="0" sldId="315"/>
            <ac:spMk id="62" creationId="{80B61C35-7F33-858A-08DA-48C5396961B6}"/>
          </ac:spMkLst>
        </pc:spChg>
        <pc:spChg chg="del mod">
          <ac:chgData name="Stephanie Fieseher" userId="8f14b9e1-1e18-4b4e-a764-adf96effaacf" providerId="ADAL" clId="{6320D435-CE89-D64F-98C7-C5125617BC6B}" dt="2023-08-08T19:13:08.767" v="799" actId="478"/>
          <ac:spMkLst>
            <pc:docMk/>
            <pc:sldMk cId="0" sldId="315"/>
            <ac:spMk id="63" creationId="{8F95D380-E102-55B2-A268-8CE063203D3D}"/>
          </ac:spMkLst>
        </pc:spChg>
        <pc:spChg chg="del mod">
          <ac:chgData name="Stephanie Fieseher" userId="8f14b9e1-1e18-4b4e-a764-adf96effaacf" providerId="ADAL" clId="{6320D435-CE89-D64F-98C7-C5125617BC6B}" dt="2023-08-08T19:13:08.767" v="799" actId="478"/>
          <ac:spMkLst>
            <pc:docMk/>
            <pc:sldMk cId="0" sldId="315"/>
            <ac:spMk id="64" creationId="{436DBBDD-FE7B-5AEE-3294-C0C669821756}"/>
          </ac:spMkLst>
        </pc:spChg>
        <pc:spChg chg="del">
          <ac:chgData name="Stephanie Fieseher" userId="8f14b9e1-1e18-4b4e-a764-adf96effaacf" providerId="ADAL" clId="{6320D435-CE89-D64F-98C7-C5125617BC6B}" dt="2023-08-08T19:13:08.767" v="799" actId="478"/>
          <ac:spMkLst>
            <pc:docMk/>
            <pc:sldMk cId="0" sldId="315"/>
            <ac:spMk id="65" creationId="{336624DB-DC8F-5593-2ABC-1F5EEAA76537}"/>
          </ac:spMkLst>
        </pc:spChg>
        <pc:spChg chg="del">
          <ac:chgData name="Stephanie Fieseher" userId="8f14b9e1-1e18-4b4e-a764-adf96effaacf" providerId="ADAL" clId="{6320D435-CE89-D64F-98C7-C5125617BC6B}" dt="2023-08-08T19:13:08.767" v="799" actId="478"/>
          <ac:spMkLst>
            <pc:docMk/>
            <pc:sldMk cId="0" sldId="315"/>
            <ac:spMk id="66" creationId="{13951F39-9A84-48E4-8824-4D8F65E3D517}"/>
          </ac:spMkLst>
        </pc:spChg>
        <pc:spChg chg="del mod">
          <ac:chgData name="Stephanie Fieseher" userId="8f14b9e1-1e18-4b4e-a764-adf96effaacf" providerId="ADAL" clId="{6320D435-CE89-D64F-98C7-C5125617BC6B}" dt="2023-08-08T19:13:08.767" v="799" actId="478"/>
          <ac:spMkLst>
            <pc:docMk/>
            <pc:sldMk cId="0" sldId="315"/>
            <ac:spMk id="67" creationId="{EF530551-270F-2F67-B385-C4485808B637}"/>
          </ac:spMkLst>
        </pc:spChg>
        <pc:spChg chg="del mod">
          <ac:chgData name="Stephanie Fieseher" userId="8f14b9e1-1e18-4b4e-a764-adf96effaacf" providerId="ADAL" clId="{6320D435-CE89-D64F-98C7-C5125617BC6B}" dt="2023-08-08T19:13:08.767" v="799" actId="478"/>
          <ac:spMkLst>
            <pc:docMk/>
            <pc:sldMk cId="0" sldId="315"/>
            <ac:spMk id="68" creationId="{C1CDB93E-9E61-C57F-69F8-F2D119F8E577}"/>
          </ac:spMkLst>
        </pc:spChg>
        <pc:spChg chg="del">
          <ac:chgData name="Stephanie Fieseher" userId="8f14b9e1-1e18-4b4e-a764-adf96effaacf" providerId="ADAL" clId="{6320D435-CE89-D64F-98C7-C5125617BC6B}" dt="2023-08-08T19:13:08.767" v="799" actId="478"/>
          <ac:spMkLst>
            <pc:docMk/>
            <pc:sldMk cId="0" sldId="315"/>
            <ac:spMk id="69" creationId="{67496972-AAED-A178-E0C1-61C3BD9B246B}"/>
          </ac:spMkLst>
        </pc:spChg>
        <pc:spChg chg="del">
          <ac:chgData name="Stephanie Fieseher" userId="8f14b9e1-1e18-4b4e-a764-adf96effaacf" providerId="ADAL" clId="{6320D435-CE89-D64F-98C7-C5125617BC6B}" dt="2023-08-08T19:13:08.767" v="799" actId="478"/>
          <ac:spMkLst>
            <pc:docMk/>
            <pc:sldMk cId="0" sldId="315"/>
            <ac:spMk id="70" creationId="{100751B5-9BEB-DE8E-94C6-5610B9997FE9}"/>
          </ac:spMkLst>
        </pc:spChg>
        <pc:spChg chg="del mod">
          <ac:chgData name="Stephanie Fieseher" userId="8f14b9e1-1e18-4b4e-a764-adf96effaacf" providerId="ADAL" clId="{6320D435-CE89-D64F-98C7-C5125617BC6B}" dt="2023-08-08T19:13:08.767" v="799" actId="478"/>
          <ac:spMkLst>
            <pc:docMk/>
            <pc:sldMk cId="0" sldId="315"/>
            <ac:spMk id="71" creationId="{51BE2CCE-CAC1-50CF-2787-F946CDD195F3}"/>
          </ac:spMkLst>
        </pc:spChg>
        <pc:spChg chg="del mod topLvl">
          <ac:chgData name="Stephanie Fieseher" userId="8f14b9e1-1e18-4b4e-a764-adf96effaacf" providerId="ADAL" clId="{6320D435-CE89-D64F-98C7-C5125617BC6B}" dt="2023-08-08T19:13:08.767" v="799" actId="478"/>
          <ac:spMkLst>
            <pc:docMk/>
            <pc:sldMk cId="0" sldId="315"/>
            <ac:spMk id="73" creationId="{8D29FE01-CC85-3621-D77E-0653ED9A4ACC}"/>
          </ac:spMkLst>
        </pc:spChg>
        <pc:spChg chg="del mod topLvl">
          <ac:chgData name="Stephanie Fieseher" userId="8f14b9e1-1e18-4b4e-a764-adf96effaacf" providerId="ADAL" clId="{6320D435-CE89-D64F-98C7-C5125617BC6B}" dt="2023-08-08T19:13:08.767" v="799" actId="478"/>
          <ac:spMkLst>
            <pc:docMk/>
            <pc:sldMk cId="0" sldId="315"/>
            <ac:spMk id="74" creationId="{D6B3B590-A120-5E4E-1905-0493D40D1FE0}"/>
          </ac:spMkLst>
        </pc:spChg>
        <pc:spChg chg="del mod topLvl">
          <ac:chgData name="Stephanie Fieseher" userId="8f14b9e1-1e18-4b4e-a764-adf96effaacf" providerId="ADAL" clId="{6320D435-CE89-D64F-98C7-C5125617BC6B}" dt="2023-08-08T19:13:08.767" v="799" actId="478"/>
          <ac:spMkLst>
            <pc:docMk/>
            <pc:sldMk cId="0" sldId="315"/>
            <ac:spMk id="75" creationId="{C8F677F1-95BA-01BD-E1BF-130429D18CA9}"/>
          </ac:spMkLst>
        </pc:spChg>
        <pc:spChg chg="del mod topLvl">
          <ac:chgData name="Stephanie Fieseher" userId="8f14b9e1-1e18-4b4e-a764-adf96effaacf" providerId="ADAL" clId="{6320D435-CE89-D64F-98C7-C5125617BC6B}" dt="2023-08-08T19:13:08.767" v="799" actId="478"/>
          <ac:spMkLst>
            <pc:docMk/>
            <pc:sldMk cId="0" sldId="315"/>
            <ac:spMk id="76" creationId="{91B726C6-82FF-3B46-DB0C-C7A829E53624}"/>
          </ac:spMkLst>
        </pc:spChg>
        <pc:spChg chg="del mod topLvl">
          <ac:chgData name="Stephanie Fieseher" userId="8f14b9e1-1e18-4b4e-a764-adf96effaacf" providerId="ADAL" clId="{6320D435-CE89-D64F-98C7-C5125617BC6B}" dt="2023-08-08T19:13:08.767" v="799" actId="478"/>
          <ac:spMkLst>
            <pc:docMk/>
            <pc:sldMk cId="0" sldId="315"/>
            <ac:spMk id="77" creationId="{237B815A-37AB-6DD8-8C18-EEF5DA965B17}"/>
          </ac:spMkLst>
        </pc:spChg>
        <pc:spChg chg="del topLvl">
          <ac:chgData name="Stephanie Fieseher" userId="8f14b9e1-1e18-4b4e-a764-adf96effaacf" providerId="ADAL" clId="{6320D435-CE89-D64F-98C7-C5125617BC6B}" dt="2023-08-08T19:13:08.767" v="799" actId="478"/>
          <ac:spMkLst>
            <pc:docMk/>
            <pc:sldMk cId="0" sldId="315"/>
            <ac:spMk id="78" creationId="{0DAE4E50-2E90-52CC-0C40-648B20A83C97}"/>
          </ac:spMkLst>
        </pc:spChg>
        <pc:spChg chg="del mod topLvl">
          <ac:chgData name="Stephanie Fieseher" userId="8f14b9e1-1e18-4b4e-a764-adf96effaacf" providerId="ADAL" clId="{6320D435-CE89-D64F-98C7-C5125617BC6B}" dt="2023-08-08T19:13:08.767" v="799" actId="478"/>
          <ac:spMkLst>
            <pc:docMk/>
            <pc:sldMk cId="0" sldId="315"/>
            <ac:spMk id="79" creationId="{F4380BD4-93CF-0F05-9FA1-B46E7677BAE1}"/>
          </ac:spMkLst>
        </pc:spChg>
        <pc:spChg chg="del topLvl">
          <ac:chgData name="Stephanie Fieseher" userId="8f14b9e1-1e18-4b4e-a764-adf96effaacf" providerId="ADAL" clId="{6320D435-CE89-D64F-98C7-C5125617BC6B}" dt="2023-08-08T19:13:08.767" v="799" actId="478"/>
          <ac:spMkLst>
            <pc:docMk/>
            <pc:sldMk cId="0" sldId="315"/>
            <ac:spMk id="80" creationId="{3A1BEC31-DEC0-2F11-310C-E1D07165D654}"/>
          </ac:spMkLst>
        </pc:spChg>
        <pc:spChg chg="del mod topLvl">
          <ac:chgData name="Stephanie Fieseher" userId="8f14b9e1-1e18-4b4e-a764-adf96effaacf" providerId="ADAL" clId="{6320D435-CE89-D64F-98C7-C5125617BC6B}" dt="2023-08-08T19:13:08.767" v="799" actId="478"/>
          <ac:spMkLst>
            <pc:docMk/>
            <pc:sldMk cId="0" sldId="315"/>
            <ac:spMk id="81" creationId="{EC697AC2-53C5-3B72-3C67-C6E787D3C78F}"/>
          </ac:spMkLst>
        </pc:spChg>
        <pc:spChg chg="del mod topLvl">
          <ac:chgData name="Stephanie Fieseher" userId="8f14b9e1-1e18-4b4e-a764-adf96effaacf" providerId="ADAL" clId="{6320D435-CE89-D64F-98C7-C5125617BC6B}" dt="2023-08-08T19:13:08.767" v="799" actId="478"/>
          <ac:spMkLst>
            <pc:docMk/>
            <pc:sldMk cId="0" sldId="315"/>
            <ac:spMk id="82" creationId="{48EC7D8B-BC5B-6B77-53E5-1C25326D0A2D}"/>
          </ac:spMkLst>
        </pc:spChg>
        <pc:spChg chg="mod">
          <ac:chgData name="Stephanie Fieseher" userId="8f14b9e1-1e18-4b4e-a764-adf96effaacf" providerId="ADAL" clId="{6320D435-CE89-D64F-98C7-C5125617BC6B}" dt="2023-08-08T19:13:39.324" v="810" actId="962"/>
          <ac:spMkLst>
            <pc:docMk/>
            <pc:sldMk cId="0" sldId="315"/>
            <ac:spMk id="83" creationId="{6FA4CB6D-CBAE-A22E-71E3-264E358B04ED}"/>
          </ac:spMkLst>
        </pc:spChg>
        <pc:spChg chg="mod">
          <ac:chgData name="Stephanie Fieseher" userId="8f14b9e1-1e18-4b4e-a764-adf96effaacf" providerId="ADAL" clId="{6320D435-CE89-D64F-98C7-C5125617BC6B}" dt="2023-08-08T19:13:25.797" v="804" actId="962"/>
          <ac:spMkLst>
            <pc:docMk/>
            <pc:sldMk cId="0" sldId="315"/>
            <ac:spMk id="84" creationId="{0F36492F-3F2E-9C73-DC36-68487F7F00CA}"/>
          </ac:spMkLst>
        </pc:spChg>
        <pc:spChg chg="mod">
          <ac:chgData name="Stephanie Fieseher" userId="8f14b9e1-1e18-4b4e-a764-adf96effaacf" providerId="ADAL" clId="{6320D435-CE89-D64F-98C7-C5125617BC6B}" dt="2023-08-08T19:13:28.263" v="805" actId="962"/>
          <ac:spMkLst>
            <pc:docMk/>
            <pc:sldMk cId="0" sldId="315"/>
            <ac:spMk id="85" creationId="{D1AE8936-D86C-1D38-3B5F-B81495EEFE35}"/>
          </ac:spMkLst>
        </pc:spChg>
        <pc:spChg chg="mod">
          <ac:chgData name="Stephanie Fieseher" userId="8f14b9e1-1e18-4b4e-a764-adf96effaacf" providerId="ADAL" clId="{6320D435-CE89-D64F-98C7-C5125617BC6B}" dt="2023-08-08T19:13:30.963" v="807" actId="962"/>
          <ac:spMkLst>
            <pc:docMk/>
            <pc:sldMk cId="0" sldId="315"/>
            <ac:spMk id="86" creationId="{9E60BE2B-75D4-FA41-B24D-81330DD453DE}"/>
          </ac:spMkLst>
        </pc:spChg>
        <pc:spChg chg="mod ord">
          <ac:chgData name="Stephanie Fieseher" userId="8f14b9e1-1e18-4b4e-a764-adf96effaacf" providerId="ADAL" clId="{6320D435-CE89-D64F-98C7-C5125617BC6B}" dt="2023-08-08T19:13:42.377" v="811" actId="13244"/>
          <ac:spMkLst>
            <pc:docMk/>
            <pc:sldMk cId="0" sldId="315"/>
            <ac:spMk id="2915" creationId="{00000000-0000-0000-0000-000000000000}"/>
          </ac:spMkLst>
        </pc:spChg>
        <pc:spChg chg="mod">
          <ac:chgData name="Stephanie Fieseher" userId="8f14b9e1-1e18-4b4e-a764-adf96effaacf" providerId="ADAL" clId="{6320D435-CE89-D64F-98C7-C5125617BC6B}" dt="2023-08-08T19:13:34.531" v="809" actId="962"/>
          <ac:spMkLst>
            <pc:docMk/>
            <pc:sldMk cId="0" sldId="315"/>
            <ac:spMk id="2916" creationId="{00000000-0000-0000-0000-000000000000}"/>
          </ac:spMkLst>
        </pc:spChg>
        <pc:spChg chg="mod ord">
          <ac:chgData name="Stephanie Fieseher" userId="8f14b9e1-1e18-4b4e-a764-adf96effaacf" providerId="ADAL" clId="{6320D435-CE89-D64F-98C7-C5125617BC6B}" dt="2023-08-08T19:13:44.274" v="812" actId="13244"/>
          <ac:spMkLst>
            <pc:docMk/>
            <pc:sldMk cId="0" sldId="315"/>
            <ac:spMk id="2917" creationId="{00000000-0000-0000-0000-000000000000}"/>
          </ac:spMkLst>
        </pc:spChg>
        <pc:spChg chg="mod ord">
          <ac:chgData name="Stephanie Fieseher" userId="8f14b9e1-1e18-4b4e-a764-adf96effaacf" providerId="ADAL" clId="{6320D435-CE89-D64F-98C7-C5125617BC6B}" dt="2023-08-08T19:13:59.619" v="814" actId="13244"/>
          <ac:spMkLst>
            <pc:docMk/>
            <pc:sldMk cId="0" sldId="315"/>
            <ac:spMk id="2926" creationId="{00000000-0000-0000-0000-000000000000}"/>
          </ac:spMkLst>
        </pc:spChg>
        <pc:spChg chg="mod ord">
          <ac:chgData name="Stephanie Fieseher" userId="8f14b9e1-1e18-4b4e-a764-adf96effaacf" providerId="ADAL" clId="{6320D435-CE89-D64F-98C7-C5125617BC6B}" dt="2023-08-08T19:13:59.619" v="814" actId="13244"/>
          <ac:spMkLst>
            <pc:docMk/>
            <pc:sldMk cId="0" sldId="315"/>
            <ac:spMk id="2928" creationId="{00000000-0000-0000-0000-000000000000}"/>
          </ac:spMkLst>
        </pc:spChg>
        <pc:grpChg chg="del">
          <ac:chgData name="Stephanie Fieseher" userId="8f14b9e1-1e18-4b4e-a764-adf96effaacf" providerId="ADAL" clId="{6320D435-CE89-D64F-98C7-C5125617BC6B}" dt="2023-08-08T18:25:09.641" v="470" actId="165"/>
          <ac:grpSpMkLst>
            <pc:docMk/>
            <pc:sldMk cId="0" sldId="315"/>
            <ac:grpSpMk id="72" creationId="{A8AEFCEA-645D-3CC9-3297-07134C9E3873}"/>
          </ac:grpSpMkLst>
        </pc:grpChg>
        <pc:picChg chg="mod">
          <ac:chgData name="Stephanie Fieseher" userId="8f14b9e1-1e18-4b4e-a764-adf96effaacf" providerId="ADAL" clId="{6320D435-CE89-D64F-98C7-C5125617BC6B}" dt="2023-08-10T18:15:52.118" v="958" actId="27784"/>
          <ac:picMkLst>
            <pc:docMk/>
            <pc:sldMk cId="0" sldId="315"/>
            <ac:picMk id="4" creationId="{ECE46AD5-9846-2E80-1C39-5C61CD80AD56}"/>
          </ac:picMkLst>
        </pc:picChg>
      </pc:sldChg>
      <pc:sldChg chg="modSp mod modMedia modNotes">
        <pc:chgData name="Stephanie Fieseher" userId="8f14b9e1-1e18-4b4e-a764-adf96effaacf" providerId="ADAL" clId="{6320D435-CE89-D64F-98C7-C5125617BC6B}" dt="2023-08-10T18:19:43.729" v="961" actId="27784"/>
        <pc:sldMkLst>
          <pc:docMk/>
          <pc:sldMk cId="0" sldId="316"/>
        </pc:sldMkLst>
        <pc:spChg chg="ord">
          <ac:chgData name="Stephanie Fieseher" userId="8f14b9e1-1e18-4b4e-a764-adf96effaacf" providerId="ADAL" clId="{6320D435-CE89-D64F-98C7-C5125617BC6B}" dt="2023-08-08T19:01:58.948" v="653" actId="13244"/>
          <ac:spMkLst>
            <pc:docMk/>
            <pc:sldMk cId="0" sldId="316"/>
            <ac:spMk id="3" creationId="{84BCD053-132F-F697-6015-CCA8F4A0308D}"/>
          </ac:spMkLst>
        </pc:spChg>
        <pc:spChg chg="ord">
          <ac:chgData name="Stephanie Fieseher" userId="8f14b9e1-1e18-4b4e-a764-adf96effaacf" providerId="ADAL" clId="{6320D435-CE89-D64F-98C7-C5125617BC6B}" dt="2023-08-08T19:02:01.064" v="654" actId="13244"/>
          <ac:spMkLst>
            <pc:docMk/>
            <pc:sldMk cId="0" sldId="316"/>
            <ac:spMk id="2936" creationId="{00000000-0000-0000-0000-000000000000}"/>
          </ac:spMkLst>
        </pc:spChg>
        <pc:picChg chg="mod">
          <ac:chgData name="Stephanie Fieseher" userId="8f14b9e1-1e18-4b4e-a764-adf96effaacf" providerId="ADAL" clId="{6320D435-CE89-D64F-98C7-C5125617BC6B}" dt="2023-08-10T18:19:43.729" v="961" actId="27784"/>
          <ac:picMkLst>
            <pc:docMk/>
            <pc:sldMk cId="0" sldId="316"/>
            <ac:picMk id="4" creationId="{50E33DEE-D6B6-801A-C3D4-DD51526C4EF7}"/>
          </ac:picMkLst>
        </pc:picChg>
      </pc:sldChg>
      <pc:sldChg chg="addSp modSp mod modMedia modNotes">
        <pc:chgData name="Stephanie Fieseher" userId="8f14b9e1-1e18-4b4e-a764-adf96effaacf" providerId="ADAL" clId="{6320D435-CE89-D64F-98C7-C5125617BC6B}" dt="2023-08-10T18:22:18.278" v="964" actId="27784"/>
        <pc:sldMkLst>
          <pc:docMk/>
          <pc:sldMk cId="0" sldId="317"/>
        </pc:sldMkLst>
        <pc:spChg chg="add mod">
          <ac:chgData name="Stephanie Fieseher" userId="8f14b9e1-1e18-4b4e-a764-adf96effaacf" providerId="ADAL" clId="{6320D435-CE89-D64F-98C7-C5125617BC6B}" dt="2023-08-08T18:15:57.433" v="464" actId="207"/>
          <ac:spMkLst>
            <pc:docMk/>
            <pc:sldMk cId="0" sldId="317"/>
            <ac:spMk id="3" creationId="{9F3AC5B8-C655-2553-335B-2F41DDED5A71}"/>
          </ac:spMkLst>
        </pc:spChg>
        <pc:spChg chg="mod">
          <ac:chgData name="Stephanie Fieseher" userId="8f14b9e1-1e18-4b4e-a764-adf96effaacf" providerId="ADAL" clId="{6320D435-CE89-D64F-98C7-C5125617BC6B}" dt="2023-08-08T19:41:44.362" v="815"/>
          <ac:spMkLst>
            <pc:docMk/>
            <pc:sldMk cId="0" sldId="317"/>
            <ac:spMk id="2942" creationId="{00000000-0000-0000-0000-000000000000}"/>
          </ac:spMkLst>
        </pc:spChg>
        <pc:picChg chg="mod">
          <ac:chgData name="Stephanie Fieseher" userId="8f14b9e1-1e18-4b4e-a764-adf96effaacf" providerId="ADAL" clId="{6320D435-CE89-D64F-98C7-C5125617BC6B}" dt="2023-08-10T18:22:18.278" v="964" actId="27784"/>
          <ac:picMkLst>
            <pc:docMk/>
            <pc:sldMk cId="0" sldId="317"/>
            <ac:picMk id="2" creationId="{7C2BFD00-1E15-C3D4-4937-F4C8E7F97FDF}"/>
          </ac:picMkLst>
        </pc:picChg>
      </pc:sldChg>
      <pc:sldChg chg="delSp modSp mod modMedia modNotes">
        <pc:chgData name="Stephanie Fieseher" userId="8f14b9e1-1e18-4b4e-a764-adf96effaacf" providerId="ADAL" clId="{6320D435-CE89-D64F-98C7-C5125617BC6B}" dt="2023-08-10T16:13:10.532" v="911" actId="27784"/>
        <pc:sldMkLst>
          <pc:docMk/>
          <pc:sldMk cId="2999055597" sldId="346"/>
        </pc:sldMkLst>
        <pc:spChg chg="del">
          <ac:chgData name="Stephanie Fieseher" userId="8f14b9e1-1e18-4b4e-a764-adf96effaacf" providerId="ADAL" clId="{6320D435-CE89-D64F-98C7-C5125617BC6B}" dt="2023-08-08T18:14:38.870" v="340" actId="478"/>
          <ac:spMkLst>
            <pc:docMk/>
            <pc:sldMk cId="2999055597" sldId="346"/>
            <ac:spMk id="7" creationId="{7D918547-5515-FC94-3C16-F49370C284BA}"/>
          </ac:spMkLst>
        </pc:spChg>
        <pc:spChg chg="mod ord">
          <ac:chgData name="Stephanie Fieseher" userId="8f14b9e1-1e18-4b4e-a764-adf96effaacf" providerId="ADAL" clId="{6320D435-CE89-D64F-98C7-C5125617BC6B}" dt="2023-08-08T18:59:32.774" v="625" actId="13244"/>
          <ac:spMkLst>
            <pc:docMk/>
            <pc:sldMk cId="2999055597" sldId="346"/>
            <ac:spMk id="8" creationId="{7B285D88-D2B8-BDF3-3578-579B4967BF72}"/>
          </ac:spMkLst>
        </pc:spChg>
        <pc:spChg chg="mod ord">
          <ac:chgData name="Stephanie Fieseher" userId="8f14b9e1-1e18-4b4e-a764-adf96effaacf" providerId="ADAL" clId="{6320D435-CE89-D64F-98C7-C5125617BC6B}" dt="2023-08-08T18:59:29.928" v="624" actId="13244"/>
          <ac:spMkLst>
            <pc:docMk/>
            <pc:sldMk cId="2999055597" sldId="346"/>
            <ac:spMk id="9" creationId="{F7301C49-6CA7-D9D6-A797-8ABD927EB8EF}"/>
          </ac:spMkLst>
        </pc:spChg>
        <pc:spChg chg="mod ord">
          <ac:chgData name="Stephanie Fieseher" userId="8f14b9e1-1e18-4b4e-a764-adf96effaacf" providerId="ADAL" clId="{6320D435-CE89-D64F-98C7-C5125617BC6B}" dt="2023-08-08T18:59:26" v="623" actId="13244"/>
          <ac:spMkLst>
            <pc:docMk/>
            <pc:sldMk cId="2999055597" sldId="346"/>
            <ac:spMk id="10" creationId="{BBA2F111-ACE6-52C3-1FA2-3B0A2F72F9A7}"/>
          </ac:spMkLst>
        </pc:spChg>
        <pc:spChg chg="mod">
          <ac:chgData name="Stephanie Fieseher" userId="8f14b9e1-1e18-4b4e-a764-adf96effaacf" providerId="ADAL" clId="{6320D435-CE89-D64F-98C7-C5125617BC6B}" dt="2023-08-08T18:10:47.351" v="3" actId="962"/>
          <ac:spMkLst>
            <pc:docMk/>
            <pc:sldMk cId="2999055597" sldId="346"/>
            <ac:spMk id="11" creationId="{8C20F086-539F-E572-B3D1-1478E0BB8088}"/>
          </ac:spMkLst>
        </pc:spChg>
        <pc:spChg chg="mod ord">
          <ac:chgData name="Stephanie Fieseher" userId="8f14b9e1-1e18-4b4e-a764-adf96effaacf" providerId="ADAL" clId="{6320D435-CE89-D64F-98C7-C5125617BC6B}" dt="2023-08-08T18:59:17.998" v="619" actId="13244"/>
          <ac:spMkLst>
            <pc:docMk/>
            <pc:sldMk cId="2999055597" sldId="346"/>
            <ac:spMk id="12" creationId="{F2253319-0EA2-9950-F89D-788479FD420D}"/>
          </ac:spMkLst>
        </pc:spChg>
        <pc:spChg chg="mod ord">
          <ac:chgData name="Stephanie Fieseher" userId="8f14b9e1-1e18-4b4e-a764-adf96effaacf" providerId="ADAL" clId="{6320D435-CE89-D64F-98C7-C5125617BC6B}" dt="2023-08-08T18:59:16.588" v="618" actId="13244"/>
          <ac:spMkLst>
            <pc:docMk/>
            <pc:sldMk cId="2999055597" sldId="346"/>
            <ac:spMk id="13" creationId="{1E252E62-0AA9-F3A2-F48D-1197A77407D8}"/>
          </ac:spMkLst>
        </pc:spChg>
        <pc:spChg chg="mod ord">
          <ac:chgData name="Stephanie Fieseher" userId="8f14b9e1-1e18-4b4e-a764-adf96effaacf" providerId="ADAL" clId="{6320D435-CE89-D64F-98C7-C5125617BC6B}" dt="2023-08-08T18:59:22.377" v="622" actId="13244"/>
          <ac:spMkLst>
            <pc:docMk/>
            <pc:sldMk cId="2999055597" sldId="346"/>
            <ac:spMk id="14" creationId="{572A7621-6671-F6E8-26F0-BCCF36E2E2AC}"/>
          </ac:spMkLst>
        </pc:spChg>
        <pc:spChg chg="mod ord">
          <ac:chgData name="Stephanie Fieseher" userId="8f14b9e1-1e18-4b4e-a764-adf96effaacf" providerId="ADAL" clId="{6320D435-CE89-D64F-98C7-C5125617BC6B}" dt="2023-08-08T18:59:21.169" v="621" actId="13244"/>
          <ac:spMkLst>
            <pc:docMk/>
            <pc:sldMk cId="2999055597" sldId="346"/>
            <ac:spMk id="15" creationId="{34988D9C-CAAA-6D04-299A-BBFCBC3550A8}"/>
          </ac:spMkLst>
        </pc:spChg>
        <pc:spChg chg="mod ord">
          <ac:chgData name="Stephanie Fieseher" userId="8f14b9e1-1e18-4b4e-a764-adf96effaacf" providerId="ADAL" clId="{6320D435-CE89-D64F-98C7-C5125617BC6B}" dt="2023-08-08T18:59:19.594" v="620" actId="13244"/>
          <ac:spMkLst>
            <pc:docMk/>
            <pc:sldMk cId="2999055597" sldId="346"/>
            <ac:spMk id="16" creationId="{6F9DF54F-AE45-4086-0B18-0A50B2E853A1}"/>
          </ac:spMkLst>
        </pc:spChg>
        <pc:spChg chg="mod ord">
          <ac:chgData name="Stephanie Fieseher" userId="8f14b9e1-1e18-4b4e-a764-adf96effaacf" providerId="ADAL" clId="{6320D435-CE89-D64F-98C7-C5125617BC6B}" dt="2023-08-08T18:59:06.279" v="616" actId="962"/>
          <ac:spMkLst>
            <pc:docMk/>
            <pc:sldMk cId="2999055597" sldId="346"/>
            <ac:spMk id="17" creationId="{2575A733-6D1B-78E5-7BEE-1DEA6DDF53B1}"/>
          </ac:spMkLst>
        </pc:spChg>
        <pc:spChg chg="mod ord">
          <ac:chgData name="Stephanie Fieseher" userId="8f14b9e1-1e18-4b4e-a764-adf96effaacf" providerId="ADAL" clId="{6320D435-CE89-D64F-98C7-C5125617BC6B}" dt="2023-08-08T18:59:02.789" v="615" actId="962"/>
          <ac:spMkLst>
            <pc:docMk/>
            <pc:sldMk cId="2999055597" sldId="346"/>
            <ac:spMk id="18" creationId="{3E5D8CE1-B188-A46B-E84C-7490FC68463D}"/>
          </ac:spMkLst>
        </pc:spChg>
        <pc:spChg chg="mod">
          <ac:chgData name="Stephanie Fieseher" userId="8f14b9e1-1e18-4b4e-a764-adf96effaacf" providerId="ADAL" clId="{6320D435-CE89-D64F-98C7-C5125617BC6B}" dt="2023-08-08T18:58:59.632" v="614" actId="962"/>
          <ac:spMkLst>
            <pc:docMk/>
            <pc:sldMk cId="2999055597" sldId="346"/>
            <ac:spMk id="19" creationId="{940267B1-D1AF-3152-6878-2DA9FB95FBB1}"/>
          </ac:spMkLst>
        </pc:spChg>
        <pc:spChg chg="mod">
          <ac:chgData name="Stephanie Fieseher" userId="8f14b9e1-1e18-4b4e-a764-adf96effaacf" providerId="ADAL" clId="{6320D435-CE89-D64F-98C7-C5125617BC6B}" dt="2023-08-08T18:58:33.598" v="603" actId="962"/>
          <ac:spMkLst>
            <pc:docMk/>
            <pc:sldMk cId="2999055597" sldId="346"/>
            <ac:spMk id="20" creationId="{C0774500-DE5B-60A1-91EF-DCE314494D89}"/>
          </ac:spMkLst>
        </pc:spChg>
        <pc:spChg chg="mod ord">
          <ac:chgData name="Stephanie Fieseher" userId="8f14b9e1-1e18-4b4e-a764-adf96effaacf" providerId="ADAL" clId="{6320D435-CE89-D64F-98C7-C5125617BC6B}" dt="2023-08-08T18:58:36.492" v="605" actId="13244"/>
          <ac:spMkLst>
            <pc:docMk/>
            <pc:sldMk cId="2999055597" sldId="346"/>
            <ac:spMk id="21" creationId="{4F87AF06-55CF-5859-4D95-EDB2C07525CE}"/>
          </ac:spMkLst>
        </pc:spChg>
        <pc:spChg chg="mod ord">
          <ac:chgData name="Stephanie Fieseher" userId="8f14b9e1-1e18-4b4e-a764-adf96effaacf" providerId="ADAL" clId="{6320D435-CE89-D64F-98C7-C5125617BC6B}" dt="2023-08-08T18:58:37.738" v="606" actId="13244"/>
          <ac:spMkLst>
            <pc:docMk/>
            <pc:sldMk cId="2999055597" sldId="346"/>
            <ac:spMk id="22" creationId="{0888B3C4-64E7-4E6F-EAA9-DDBC477CEE37}"/>
          </ac:spMkLst>
        </pc:spChg>
        <pc:spChg chg="mod ord">
          <ac:chgData name="Stephanie Fieseher" userId="8f14b9e1-1e18-4b4e-a764-adf96effaacf" providerId="ADAL" clId="{6320D435-CE89-D64F-98C7-C5125617BC6B}" dt="2023-08-08T18:58:35.414" v="604" actId="13244"/>
          <ac:spMkLst>
            <pc:docMk/>
            <pc:sldMk cId="2999055597" sldId="346"/>
            <ac:spMk id="23" creationId="{A0BABF39-AF97-7A9D-85C9-C61246BE88D7}"/>
          </ac:spMkLst>
        </pc:spChg>
        <pc:spChg chg="ord">
          <ac:chgData name="Stephanie Fieseher" userId="8f14b9e1-1e18-4b4e-a764-adf96effaacf" providerId="ADAL" clId="{6320D435-CE89-D64F-98C7-C5125617BC6B}" dt="2023-08-08T18:58:15.664" v="599" actId="13244"/>
          <ac:spMkLst>
            <pc:docMk/>
            <pc:sldMk cId="2999055597" sldId="346"/>
            <ac:spMk id="2260" creationId="{00000000-0000-0000-0000-000000000000}"/>
          </ac:spMkLst>
        </pc:spChg>
        <pc:picChg chg="mod">
          <ac:chgData name="Stephanie Fieseher" userId="8f14b9e1-1e18-4b4e-a764-adf96effaacf" providerId="ADAL" clId="{6320D435-CE89-D64F-98C7-C5125617BC6B}" dt="2023-08-10T16:13:10.532" v="911" actId="27784"/>
          <ac:picMkLst>
            <pc:docMk/>
            <pc:sldMk cId="2999055597" sldId="346"/>
            <ac:picMk id="5" creationId="{A9C4C2E7-DA92-B939-A1CB-834F7EFA45DF}"/>
          </ac:picMkLst>
        </pc:picChg>
      </pc:sldChg>
      <pc:sldChg chg="modSp mod modMedia modNotes">
        <pc:chgData name="Stephanie Fieseher" userId="8f14b9e1-1e18-4b4e-a764-adf96effaacf" providerId="ADAL" clId="{6320D435-CE89-D64F-98C7-C5125617BC6B}" dt="2023-08-10T16:08:50.916" v="910" actId="27784"/>
        <pc:sldMkLst>
          <pc:docMk/>
          <pc:sldMk cId="2511196667" sldId="348"/>
        </pc:sldMkLst>
        <pc:spChg chg="mod ord">
          <ac:chgData name="Stephanie Fieseher" userId="8f14b9e1-1e18-4b4e-a764-adf96effaacf" providerId="ADAL" clId="{6320D435-CE89-D64F-98C7-C5125617BC6B}" dt="2023-08-08T18:58:10.347" v="598" actId="13244"/>
          <ac:spMkLst>
            <pc:docMk/>
            <pc:sldMk cId="2511196667" sldId="348"/>
            <ac:spMk id="2" creationId="{343C74F8-F5E3-8D46-B6E6-7E85D1DD0BC8}"/>
          </ac:spMkLst>
        </pc:spChg>
        <pc:spChg chg="ord">
          <ac:chgData name="Stephanie Fieseher" userId="8f14b9e1-1e18-4b4e-a764-adf96effaacf" providerId="ADAL" clId="{6320D435-CE89-D64F-98C7-C5125617BC6B}" dt="2023-08-08T18:58:09.104" v="597" actId="13244"/>
          <ac:spMkLst>
            <pc:docMk/>
            <pc:sldMk cId="2511196667" sldId="348"/>
            <ac:spMk id="3" creationId="{E19049CD-34E9-C84C-8969-34BA4C084AB2}"/>
          </ac:spMkLst>
        </pc:spChg>
        <pc:picChg chg="mod">
          <ac:chgData name="Stephanie Fieseher" userId="8f14b9e1-1e18-4b4e-a764-adf96effaacf" providerId="ADAL" clId="{6320D435-CE89-D64F-98C7-C5125617BC6B}" dt="2023-08-10T16:08:50.916" v="910" actId="27784"/>
          <ac:picMkLst>
            <pc:docMk/>
            <pc:sldMk cId="2511196667" sldId="348"/>
            <ac:picMk id="8" creationId="{B2ACABD3-25A6-2881-DF8D-BD7A3582060E}"/>
          </ac:picMkLst>
        </pc:picChg>
      </pc:sldChg>
      <pc:sldChg chg="modSp mod modMedia">
        <pc:chgData name="Stephanie Fieseher" userId="8f14b9e1-1e18-4b4e-a764-adf96effaacf" providerId="ADAL" clId="{6320D435-CE89-D64F-98C7-C5125617BC6B}" dt="2023-08-10T16:57:49.005" v="924" actId="27784"/>
        <pc:sldMkLst>
          <pc:docMk/>
          <pc:sldMk cId="626655505" sldId="351"/>
        </pc:sldMkLst>
        <pc:spChg chg="mod ord">
          <ac:chgData name="Stephanie Fieseher" userId="8f14b9e1-1e18-4b4e-a764-adf96effaacf" providerId="ADAL" clId="{6320D435-CE89-D64F-98C7-C5125617BC6B}" dt="2023-08-08T19:01:38.808" v="652" actId="13244"/>
          <ac:spMkLst>
            <pc:docMk/>
            <pc:sldMk cId="626655505" sldId="351"/>
            <ac:spMk id="2" creationId="{721C0D99-5B18-80DB-BED8-785814A25C4D}"/>
          </ac:spMkLst>
        </pc:spChg>
        <pc:spChg chg="mod ord">
          <ac:chgData name="Stephanie Fieseher" userId="8f14b9e1-1e18-4b4e-a764-adf96effaacf" providerId="ADAL" clId="{6320D435-CE89-D64F-98C7-C5125617BC6B}" dt="2023-08-08T19:01:29.548" v="651" actId="13244"/>
          <ac:spMkLst>
            <pc:docMk/>
            <pc:sldMk cId="626655505" sldId="351"/>
            <ac:spMk id="3" creationId="{EF556F64-88DE-0D08-B3C7-9AA1F7065653}"/>
          </ac:spMkLst>
        </pc:spChg>
        <pc:spChg chg="mod ord">
          <ac:chgData name="Stephanie Fieseher" userId="8f14b9e1-1e18-4b4e-a764-adf96effaacf" providerId="ADAL" clId="{6320D435-CE89-D64F-98C7-C5125617BC6B}" dt="2023-08-08T19:01:18.374" v="649" actId="13244"/>
          <ac:spMkLst>
            <pc:docMk/>
            <pc:sldMk cId="626655505" sldId="351"/>
            <ac:spMk id="4" creationId="{C95EB024-4DAA-7779-9430-EB7AAA9C8ED2}"/>
          </ac:spMkLst>
        </pc:spChg>
        <pc:spChg chg="mod">
          <ac:chgData name="Stephanie Fieseher" userId="8f14b9e1-1e18-4b4e-a764-adf96effaacf" providerId="ADAL" clId="{6320D435-CE89-D64F-98C7-C5125617BC6B}" dt="2023-08-08T19:41:44.362" v="815"/>
          <ac:spMkLst>
            <pc:docMk/>
            <pc:sldMk cId="626655505" sldId="351"/>
            <ac:spMk id="5" creationId="{7860ECD2-3C08-C405-DE66-336BC598093B}"/>
          </ac:spMkLst>
        </pc:spChg>
        <pc:spChg chg="mod">
          <ac:chgData name="Stephanie Fieseher" userId="8f14b9e1-1e18-4b4e-a764-adf96effaacf" providerId="ADAL" clId="{6320D435-CE89-D64F-98C7-C5125617BC6B}" dt="2023-08-08T19:00:59.085" v="645" actId="962"/>
          <ac:spMkLst>
            <pc:docMk/>
            <pc:sldMk cId="626655505" sldId="351"/>
            <ac:spMk id="8" creationId="{E6A8546F-CCB6-123D-02B9-07B4D4259D13}"/>
          </ac:spMkLst>
        </pc:spChg>
        <pc:picChg chg="mod ord">
          <ac:chgData name="Stephanie Fieseher" userId="8f14b9e1-1e18-4b4e-a764-adf96effaacf" providerId="ADAL" clId="{6320D435-CE89-D64F-98C7-C5125617BC6B}" dt="2023-08-08T19:50:41.445" v="817" actId="962"/>
          <ac:picMkLst>
            <pc:docMk/>
            <pc:sldMk cId="626655505" sldId="351"/>
            <ac:picMk id="7" creationId="{D1D86423-C258-00C7-55FB-05756008428A}"/>
          </ac:picMkLst>
        </pc:picChg>
        <pc:picChg chg="mod">
          <ac:chgData name="Stephanie Fieseher" userId="8f14b9e1-1e18-4b4e-a764-adf96effaacf" providerId="ADAL" clId="{6320D435-CE89-D64F-98C7-C5125617BC6B}" dt="2023-08-10T16:57:49.005" v="924" actId="27784"/>
          <ac:picMkLst>
            <pc:docMk/>
            <pc:sldMk cId="626655505" sldId="351"/>
            <ac:picMk id="10" creationId="{DD066066-1CE2-9E86-28F8-B3C61463F5F8}"/>
          </ac:picMkLst>
        </pc:picChg>
      </pc:sldChg>
      <pc:sldChg chg="addSp delSp modSp mod modMedia modNotes">
        <pc:chgData name="Stephanie Fieseher" userId="8f14b9e1-1e18-4b4e-a764-adf96effaacf" providerId="ADAL" clId="{6320D435-CE89-D64F-98C7-C5125617BC6B}" dt="2023-08-10T17:16:37.691" v="934" actId="27784"/>
        <pc:sldMkLst>
          <pc:docMk/>
          <pc:sldMk cId="2099094787" sldId="352"/>
        </pc:sldMkLst>
        <pc:spChg chg="mod">
          <ac:chgData name="Stephanie Fieseher" userId="8f14b9e1-1e18-4b4e-a764-adf96effaacf" providerId="ADAL" clId="{6320D435-CE89-D64F-98C7-C5125617BC6B}" dt="2023-08-08T19:11:06.539" v="779" actId="962"/>
          <ac:spMkLst>
            <pc:docMk/>
            <pc:sldMk cId="2099094787" sldId="352"/>
            <ac:spMk id="2" creationId="{4925511F-5CC4-FC34-C7DE-74F91CE3D076}"/>
          </ac:spMkLst>
        </pc:spChg>
        <pc:spChg chg="add mod ord">
          <ac:chgData name="Stephanie Fieseher" userId="8f14b9e1-1e18-4b4e-a764-adf96effaacf" providerId="ADAL" clId="{6320D435-CE89-D64F-98C7-C5125617BC6B}" dt="2023-08-08T19:11:06.539" v="779" actId="962"/>
          <ac:spMkLst>
            <pc:docMk/>
            <pc:sldMk cId="2099094787" sldId="352"/>
            <ac:spMk id="3" creationId="{E1A0617C-E6AC-9F1C-486D-7A728EEC54E1}"/>
          </ac:spMkLst>
        </pc:spChg>
        <pc:spChg chg="add mod ord">
          <ac:chgData name="Stephanie Fieseher" userId="8f14b9e1-1e18-4b4e-a764-adf96effaacf" providerId="ADAL" clId="{6320D435-CE89-D64F-98C7-C5125617BC6B}" dt="2023-08-08T19:11:06.539" v="779" actId="962"/>
          <ac:spMkLst>
            <pc:docMk/>
            <pc:sldMk cId="2099094787" sldId="352"/>
            <ac:spMk id="4" creationId="{002268E6-876D-29F5-EDB5-693AFA3A6884}"/>
          </ac:spMkLst>
        </pc:spChg>
        <pc:spChg chg="add mod ord">
          <ac:chgData name="Stephanie Fieseher" userId="8f14b9e1-1e18-4b4e-a764-adf96effaacf" providerId="ADAL" clId="{6320D435-CE89-D64F-98C7-C5125617BC6B}" dt="2023-08-08T19:11:06.539" v="779" actId="962"/>
          <ac:spMkLst>
            <pc:docMk/>
            <pc:sldMk cId="2099094787" sldId="352"/>
            <ac:spMk id="6" creationId="{4C3E7EB0-0817-E25D-8AC0-7A99CF7EC7BB}"/>
          </ac:spMkLst>
        </pc:spChg>
        <pc:spChg chg="add mod ord">
          <ac:chgData name="Stephanie Fieseher" userId="8f14b9e1-1e18-4b4e-a764-adf96effaacf" providerId="ADAL" clId="{6320D435-CE89-D64F-98C7-C5125617BC6B}" dt="2023-08-08T19:11:06.539" v="779" actId="962"/>
          <ac:spMkLst>
            <pc:docMk/>
            <pc:sldMk cId="2099094787" sldId="352"/>
            <ac:spMk id="7" creationId="{9334C077-019B-05E5-238F-006DE5193BAA}"/>
          </ac:spMkLst>
        </pc:spChg>
        <pc:spChg chg="add mod ord">
          <ac:chgData name="Stephanie Fieseher" userId="8f14b9e1-1e18-4b4e-a764-adf96effaacf" providerId="ADAL" clId="{6320D435-CE89-D64F-98C7-C5125617BC6B}" dt="2023-08-08T19:11:06.539" v="779" actId="962"/>
          <ac:spMkLst>
            <pc:docMk/>
            <pc:sldMk cId="2099094787" sldId="352"/>
            <ac:spMk id="8" creationId="{49393D3E-ADDA-BEE7-377A-578ECD928AE0}"/>
          </ac:spMkLst>
        </pc:spChg>
        <pc:spChg chg="add mod ord">
          <ac:chgData name="Stephanie Fieseher" userId="8f14b9e1-1e18-4b4e-a764-adf96effaacf" providerId="ADAL" clId="{6320D435-CE89-D64F-98C7-C5125617BC6B}" dt="2023-08-08T19:11:06.539" v="779" actId="962"/>
          <ac:spMkLst>
            <pc:docMk/>
            <pc:sldMk cId="2099094787" sldId="352"/>
            <ac:spMk id="9" creationId="{4D8D0AF4-9AC7-A316-8A93-45C348C5D485}"/>
          </ac:spMkLst>
        </pc:spChg>
        <pc:spChg chg="add mod ord">
          <ac:chgData name="Stephanie Fieseher" userId="8f14b9e1-1e18-4b4e-a764-adf96effaacf" providerId="ADAL" clId="{6320D435-CE89-D64F-98C7-C5125617BC6B}" dt="2023-08-08T19:11:06.539" v="779" actId="962"/>
          <ac:spMkLst>
            <pc:docMk/>
            <pc:sldMk cId="2099094787" sldId="352"/>
            <ac:spMk id="10" creationId="{DFE98DAB-65AE-4DC9-B209-C61B112514E3}"/>
          </ac:spMkLst>
        </pc:spChg>
        <pc:spChg chg="add mod ord">
          <ac:chgData name="Stephanie Fieseher" userId="8f14b9e1-1e18-4b4e-a764-adf96effaacf" providerId="ADAL" clId="{6320D435-CE89-D64F-98C7-C5125617BC6B}" dt="2023-08-08T19:11:06.539" v="779" actId="962"/>
          <ac:spMkLst>
            <pc:docMk/>
            <pc:sldMk cId="2099094787" sldId="352"/>
            <ac:spMk id="11" creationId="{AAF3DCA6-5DBA-A75D-D909-086AF5CAA076}"/>
          </ac:spMkLst>
        </pc:spChg>
        <pc:spChg chg="add mod ord">
          <ac:chgData name="Stephanie Fieseher" userId="8f14b9e1-1e18-4b4e-a764-adf96effaacf" providerId="ADAL" clId="{6320D435-CE89-D64F-98C7-C5125617BC6B}" dt="2023-08-08T19:11:06.539" v="779" actId="962"/>
          <ac:spMkLst>
            <pc:docMk/>
            <pc:sldMk cId="2099094787" sldId="352"/>
            <ac:spMk id="12" creationId="{3BE955E3-DAFC-3C27-C3CA-9AB5059A0E42}"/>
          </ac:spMkLst>
        </pc:spChg>
        <pc:spChg chg="add mod ord">
          <ac:chgData name="Stephanie Fieseher" userId="8f14b9e1-1e18-4b4e-a764-adf96effaacf" providerId="ADAL" clId="{6320D435-CE89-D64F-98C7-C5125617BC6B}" dt="2023-08-08T19:11:06.539" v="779" actId="962"/>
          <ac:spMkLst>
            <pc:docMk/>
            <pc:sldMk cId="2099094787" sldId="352"/>
            <ac:spMk id="13" creationId="{0BD3E8EB-D240-A19D-C026-C8FD615A0463}"/>
          </ac:spMkLst>
        </pc:spChg>
        <pc:spChg chg="add mod ord">
          <ac:chgData name="Stephanie Fieseher" userId="8f14b9e1-1e18-4b4e-a764-adf96effaacf" providerId="ADAL" clId="{6320D435-CE89-D64F-98C7-C5125617BC6B}" dt="2023-08-08T19:11:06.539" v="779" actId="962"/>
          <ac:spMkLst>
            <pc:docMk/>
            <pc:sldMk cId="2099094787" sldId="352"/>
            <ac:spMk id="14" creationId="{7852B697-DE83-9F4F-5DCD-C96409ECA6C4}"/>
          </ac:spMkLst>
        </pc:spChg>
        <pc:spChg chg="add mod ord">
          <ac:chgData name="Stephanie Fieseher" userId="8f14b9e1-1e18-4b4e-a764-adf96effaacf" providerId="ADAL" clId="{6320D435-CE89-D64F-98C7-C5125617BC6B}" dt="2023-08-08T19:11:06.539" v="779" actId="962"/>
          <ac:spMkLst>
            <pc:docMk/>
            <pc:sldMk cId="2099094787" sldId="352"/>
            <ac:spMk id="15" creationId="{9EA759D9-B86E-F039-232C-E8E18A1CA4FB}"/>
          </ac:spMkLst>
        </pc:spChg>
        <pc:spChg chg="add mod ord">
          <ac:chgData name="Stephanie Fieseher" userId="8f14b9e1-1e18-4b4e-a764-adf96effaacf" providerId="ADAL" clId="{6320D435-CE89-D64F-98C7-C5125617BC6B}" dt="2023-08-08T19:08:21.143" v="738" actId="13244"/>
          <ac:spMkLst>
            <pc:docMk/>
            <pc:sldMk cId="2099094787" sldId="352"/>
            <ac:spMk id="16" creationId="{E5233887-961B-2145-8880-0C9D42C517FD}"/>
          </ac:spMkLst>
        </pc:spChg>
        <pc:spChg chg="add mod ord">
          <ac:chgData name="Stephanie Fieseher" userId="8f14b9e1-1e18-4b4e-a764-adf96effaacf" providerId="ADAL" clId="{6320D435-CE89-D64F-98C7-C5125617BC6B}" dt="2023-08-08T19:08:21.143" v="738" actId="13244"/>
          <ac:spMkLst>
            <pc:docMk/>
            <pc:sldMk cId="2099094787" sldId="352"/>
            <ac:spMk id="17" creationId="{3FB6532A-ABBB-AFD0-BD32-A2CEF618FDF7}"/>
          </ac:spMkLst>
        </pc:spChg>
        <pc:spChg chg="add mod ord">
          <ac:chgData name="Stephanie Fieseher" userId="8f14b9e1-1e18-4b4e-a764-adf96effaacf" providerId="ADAL" clId="{6320D435-CE89-D64F-98C7-C5125617BC6B}" dt="2023-08-08T19:08:21.143" v="738" actId="13244"/>
          <ac:spMkLst>
            <pc:docMk/>
            <pc:sldMk cId="2099094787" sldId="352"/>
            <ac:spMk id="18" creationId="{4964B870-DBC2-ED9C-C142-A1AEF3F0DB5C}"/>
          </ac:spMkLst>
        </pc:spChg>
        <pc:spChg chg="add mod ord">
          <ac:chgData name="Stephanie Fieseher" userId="8f14b9e1-1e18-4b4e-a764-adf96effaacf" providerId="ADAL" clId="{6320D435-CE89-D64F-98C7-C5125617BC6B}" dt="2023-08-08T19:08:21.143" v="738" actId="13244"/>
          <ac:spMkLst>
            <pc:docMk/>
            <pc:sldMk cId="2099094787" sldId="352"/>
            <ac:spMk id="19" creationId="{73D02797-4B0B-DBC5-FCE9-A1B9FA7FBEB8}"/>
          </ac:spMkLst>
        </pc:spChg>
        <pc:spChg chg="add mod ord">
          <ac:chgData name="Stephanie Fieseher" userId="8f14b9e1-1e18-4b4e-a764-adf96effaacf" providerId="ADAL" clId="{6320D435-CE89-D64F-98C7-C5125617BC6B}" dt="2023-08-08T19:08:21.143" v="738" actId="13244"/>
          <ac:spMkLst>
            <pc:docMk/>
            <pc:sldMk cId="2099094787" sldId="352"/>
            <ac:spMk id="20" creationId="{7D744E5C-637C-C7E8-601C-9ADBEE35F9BA}"/>
          </ac:spMkLst>
        </pc:spChg>
        <pc:spChg chg="add mod ord">
          <ac:chgData name="Stephanie Fieseher" userId="8f14b9e1-1e18-4b4e-a764-adf96effaacf" providerId="ADAL" clId="{6320D435-CE89-D64F-98C7-C5125617BC6B}" dt="2023-08-08T19:08:21.143" v="738" actId="13244"/>
          <ac:spMkLst>
            <pc:docMk/>
            <pc:sldMk cId="2099094787" sldId="352"/>
            <ac:spMk id="21" creationId="{359202F4-1C9B-2AB4-CDAE-4F5BC6D6A746}"/>
          </ac:spMkLst>
        </pc:spChg>
        <pc:spChg chg="add mod ord">
          <ac:chgData name="Stephanie Fieseher" userId="8f14b9e1-1e18-4b4e-a764-adf96effaacf" providerId="ADAL" clId="{6320D435-CE89-D64F-98C7-C5125617BC6B}" dt="2023-08-08T19:08:21.143" v="738" actId="13244"/>
          <ac:spMkLst>
            <pc:docMk/>
            <pc:sldMk cId="2099094787" sldId="352"/>
            <ac:spMk id="22" creationId="{854E2096-AF70-8B40-BB91-13CD8DDD082C}"/>
          </ac:spMkLst>
        </pc:spChg>
        <pc:spChg chg="add mod ord">
          <ac:chgData name="Stephanie Fieseher" userId="8f14b9e1-1e18-4b4e-a764-adf96effaacf" providerId="ADAL" clId="{6320D435-CE89-D64F-98C7-C5125617BC6B}" dt="2023-08-08T19:08:21.143" v="738" actId="13244"/>
          <ac:spMkLst>
            <pc:docMk/>
            <pc:sldMk cId="2099094787" sldId="352"/>
            <ac:spMk id="23" creationId="{D8CE9752-5BEE-1A7F-3BD4-8E386FA3CEDC}"/>
          </ac:spMkLst>
        </pc:spChg>
        <pc:spChg chg="del mod topLvl">
          <ac:chgData name="Stephanie Fieseher" userId="8f14b9e1-1e18-4b4e-a764-adf96effaacf" providerId="ADAL" clId="{6320D435-CE89-D64F-98C7-C5125617BC6B}" dt="2023-08-08T19:08:13.408" v="737" actId="478"/>
          <ac:spMkLst>
            <pc:docMk/>
            <pc:sldMk cId="2099094787" sldId="352"/>
            <ac:spMk id="29" creationId="{CF400E5B-8BA1-1682-181A-73618CD25C76}"/>
          </ac:spMkLst>
        </pc:spChg>
        <pc:spChg chg="del topLvl">
          <ac:chgData name="Stephanie Fieseher" userId="8f14b9e1-1e18-4b4e-a764-adf96effaacf" providerId="ADAL" clId="{6320D435-CE89-D64F-98C7-C5125617BC6B}" dt="2023-08-08T19:08:13.408" v="737" actId="478"/>
          <ac:spMkLst>
            <pc:docMk/>
            <pc:sldMk cId="2099094787" sldId="352"/>
            <ac:spMk id="30" creationId="{1CC07485-38F8-0930-B22B-6221EDB5CD19}"/>
          </ac:spMkLst>
        </pc:spChg>
        <pc:spChg chg="del mod topLvl">
          <ac:chgData name="Stephanie Fieseher" userId="8f14b9e1-1e18-4b4e-a764-adf96effaacf" providerId="ADAL" clId="{6320D435-CE89-D64F-98C7-C5125617BC6B}" dt="2023-08-08T19:08:13.408" v="737" actId="478"/>
          <ac:spMkLst>
            <pc:docMk/>
            <pc:sldMk cId="2099094787" sldId="352"/>
            <ac:spMk id="31" creationId="{3383767B-D75E-8EA8-FBEC-DDE2FD68194D}"/>
          </ac:spMkLst>
        </pc:spChg>
        <pc:spChg chg="del topLvl">
          <ac:chgData name="Stephanie Fieseher" userId="8f14b9e1-1e18-4b4e-a764-adf96effaacf" providerId="ADAL" clId="{6320D435-CE89-D64F-98C7-C5125617BC6B}" dt="2023-08-08T19:08:13.408" v="737" actId="478"/>
          <ac:spMkLst>
            <pc:docMk/>
            <pc:sldMk cId="2099094787" sldId="352"/>
            <ac:spMk id="32" creationId="{64DF1868-1F3F-DD3B-C67F-BE64DF8E6C10}"/>
          </ac:spMkLst>
        </pc:spChg>
        <pc:spChg chg="del mod topLvl">
          <ac:chgData name="Stephanie Fieseher" userId="8f14b9e1-1e18-4b4e-a764-adf96effaacf" providerId="ADAL" clId="{6320D435-CE89-D64F-98C7-C5125617BC6B}" dt="2023-08-08T19:08:13.408" v="737" actId="478"/>
          <ac:spMkLst>
            <pc:docMk/>
            <pc:sldMk cId="2099094787" sldId="352"/>
            <ac:spMk id="33" creationId="{31376197-7860-CB62-586A-B6F103110C75}"/>
          </ac:spMkLst>
        </pc:spChg>
        <pc:spChg chg="del topLvl">
          <ac:chgData name="Stephanie Fieseher" userId="8f14b9e1-1e18-4b4e-a764-adf96effaacf" providerId="ADAL" clId="{6320D435-CE89-D64F-98C7-C5125617BC6B}" dt="2023-08-08T19:08:13.408" v="737" actId="478"/>
          <ac:spMkLst>
            <pc:docMk/>
            <pc:sldMk cId="2099094787" sldId="352"/>
            <ac:spMk id="34" creationId="{61AD79CB-FC87-7806-F556-22893D777E5A}"/>
          </ac:spMkLst>
        </pc:spChg>
        <pc:spChg chg="del mod topLvl">
          <ac:chgData name="Stephanie Fieseher" userId="8f14b9e1-1e18-4b4e-a764-adf96effaacf" providerId="ADAL" clId="{6320D435-CE89-D64F-98C7-C5125617BC6B}" dt="2023-08-08T19:08:13.408" v="737" actId="478"/>
          <ac:spMkLst>
            <pc:docMk/>
            <pc:sldMk cId="2099094787" sldId="352"/>
            <ac:spMk id="35" creationId="{406ED5BF-3A32-15A1-6114-AD63E43E5096}"/>
          </ac:spMkLst>
        </pc:spChg>
        <pc:spChg chg="del topLvl">
          <ac:chgData name="Stephanie Fieseher" userId="8f14b9e1-1e18-4b4e-a764-adf96effaacf" providerId="ADAL" clId="{6320D435-CE89-D64F-98C7-C5125617BC6B}" dt="2023-08-08T19:08:13.408" v="737" actId="478"/>
          <ac:spMkLst>
            <pc:docMk/>
            <pc:sldMk cId="2099094787" sldId="352"/>
            <ac:spMk id="36" creationId="{90C4D424-8138-DD03-2ADD-DED93DB19C22}"/>
          </ac:spMkLst>
        </pc:spChg>
        <pc:spChg chg="del mod topLvl">
          <ac:chgData name="Stephanie Fieseher" userId="8f14b9e1-1e18-4b4e-a764-adf96effaacf" providerId="ADAL" clId="{6320D435-CE89-D64F-98C7-C5125617BC6B}" dt="2023-08-08T19:08:13.408" v="737" actId="478"/>
          <ac:spMkLst>
            <pc:docMk/>
            <pc:sldMk cId="2099094787" sldId="352"/>
            <ac:spMk id="37" creationId="{38F8B81F-B8D5-B94A-9AAD-82CB684FEDC7}"/>
          </ac:spMkLst>
        </pc:spChg>
        <pc:spChg chg="del topLvl">
          <ac:chgData name="Stephanie Fieseher" userId="8f14b9e1-1e18-4b4e-a764-adf96effaacf" providerId="ADAL" clId="{6320D435-CE89-D64F-98C7-C5125617BC6B}" dt="2023-08-08T19:08:13.408" v="737" actId="478"/>
          <ac:spMkLst>
            <pc:docMk/>
            <pc:sldMk cId="2099094787" sldId="352"/>
            <ac:spMk id="38" creationId="{ECF3F3BA-DA02-6EC2-AE16-A006A9F08A2E}"/>
          </ac:spMkLst>
        </pc:spChg>
        <pc:spChg chg="mod">
          <ac:chgData name="Stephanie Fieseher" userId="8f14b9e1-1e18-4b4e-a764-adf96effaacf" providerId="ADAL" clId="{6320D435-CE89-D64F-98C7-C5125617BC6B}" dt="2023-08-08T19:11:06.539" v="779" actId="962"/>
          <ac:spMkLst>
            <pc:docMk/>
            <pc:sldMk cId="2099094787" sldId="352"/>
            <ac:spMk id="40" creationId="{BA363E69-3CBE-4951-8B50-8954637E905D}"/>
          </ac:spMkLst>
        </pc:spChg>
        <pc:spChg chg="mod">
          <ac:chgData name="Stephanie Fieseher" userId="8f14b9e1-1e18-4b4e-a764-adf96effaacf" providerId="ADAL" clId="{6320D435-CE89-D64F-98C7-C5125617BC6B}" dt="2023-08-08T19:08:41.370" v="744" actId="962"/>
          <ac:spMkLst>
            <pc:docMk/>
            <pc:sldMk cId="2099094787" sldId="352"/>
            <ac:spMk id="41" creationId="{BACF0EEB-8F16-0618-9D12-377426929AA4}"/>
          </ac:spMkLst>
        </pc:spChg>
        <pc:spChg chg="mod ord">
          <ac:chgData name="Stephanie Fieseher" userId="8f14b9e1-1e18-4b4e-a764-adf96effaacf" providerId="ADAL" clId="{6320D435-CE89-D64F-98C7-C5125617BC6B}" dt="2023-08-08T19:08:43.281" v="745" actId="13244"/>
          <ac:spMkLst>
            <pc:docMk/>
            <pc:sldMk cId="2099094787" sldId="352"/>
            <ac:spMk id="2831" creationId="{00000000-0000-0000-0000-000000000000}"/>
          </ac:spMkLst>
        </pc:spChg>
        <pc:spChg chg="mod ord">
          <ac:chgData name="Stephanie Fieseher" userId="8f14b9e1-1e18-4b4e-a764-adf96effaacf" providerId="ADAL" clId="{6320D435-CE89-D64F-98C7-C5125617BC6B}" dt="2023-08-08T19:08:46.557" v="746" actId="13244"/>
          <ac:spMkLst>
            <pc:docMk/>
            <pc:sldMk cId="2099094787" sldId="352"/>
            <ac:spMk id="2832"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34"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35"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36"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37"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38"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39"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40"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41"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42" creationId="{00000000-0000-0000-0000-000000000000}"/>
          </ac:spMkLst>
        </pc:spChg>
        <pc:spChg chg="del">
          <ac:chgData name="Stephanie Fieseher" userId="8f14b9e1-1e18-4b4e-a764-adf96effaacf" providerId="ADAL" clId="{6320D435-CE89-D64F-98C7-C5125617BC6B}" dt="2023-08-08T19:08:13.408" v="737" actId="478"/>
          <ac:spMkLst>
            <pc:docMk/>
            <pc:sldMk cId="2099094787" sldId="352"/>
            <ac:spMk id="2843" creationId="{00000000-0000-0000-0000-000000000000}"/>
          </ac:spMkLst>
        </pc:spChg>
        <pc:grpChg chg="del">
          <ac:chgData name="Stephanie Fieseher" userId="8f14b9e1-1e18-4b4e-a764-adf96effaacf" providerId="ADAL" clId="{6320D435-CE89-D64F-98C7-C5125617BC6B}" dt="2023-08-08T18:25:00.462" v="467" actId="165"/>
          <ac:grpSpMkLst>
            <pc:docMk/>
            <pc:sldMk cId="2099094787" sldId="352"/>
            <ac:grpSpMk id="28" creationId="{3BF197A5-DF5B-6AE2-A139-DBFA0ACD4789}"/>
          </ac:grpSpMkLst>
        </pc:grpChg>
        <pc:picChg chg="mod">
          <ac:chgData name="Stephanie Fieseher" userId="8f14b9e1-1e18-4b4e-a764-adf96effaacf" providerId="ADAL" clId="{6320D435-CE89-D64F-98C7-C5125617BC6B}" dt="2023-08-10T17:16:37.691" v="934" actId="27784"/>
          <ac:picMkLst>
            <pc:docMk/>
            <pc:sldMk cId="2099094787" sldId="352"/>
            <ac:picMk id="5" creationId="{0C7F93FD-60EF-89FC-8158-56299C58DDE3}"/>
          </ac:picMkLst>
        </pc:picChg>
      </pc:sldChg>
      <pc:sldChg chg="addSp delSp modSp mod modMedia modNotes">
        <pc:chgData name="Stephanie Fieseher" userId="8f14b9e1-1e18-4b4e-a764-adf96effaacf" providerId="ADAL" clId="{6320D435-CE89-D64F-98C7-C5125617BC6B}" dt="2023-08-10T17:20:25.026" v="945" actId="27784"/>
        <pc:sldMkLst>
          <pc:docMk/>
          <pc:sldMk cId="2040808424" sldId="353"/>
        </pc:sldMkLst>
        <pc:spChg chg="add mod">
          <ac:chgData name="Stephanie Fieseher" userId="8f14b9e1-1e18-4b4e-a764-adf96effaacf" providerId="ADAL" clId="{6320D435-CE89-D64F-98C7-C5125617BC6B}" dt="2023-08-08T19:10:55.262" v="778" actId="962"/>
          <ac:spMkLst>
            <pc:docMk/>
            <pc:sldMk cId="2040808424" sldId="353"/>
            <ac:spMk id="2" creationId="{ACC5227A-B500-7158-B82B-07A7BF8AD5DF}"/>
          </ac:spMkLst>
        </pc:spChg>
        <pc:spChg chg="add mod">
          <ac:chgData name="Stephanie Fieseher" userId="8f14b9e1-1e18-4b4e-a764-adf96effaacf" providerId="ADAL" clId="{6320D435-CE89-D64F-98C7-C5125617BC6B}" dt="2023-08-08T19:10:55.262" v="778" actId="962"/>
          <ac:spMkLst>
            <pc:docMk/>
            <pc:sldMk cId="2040808424" sldId="353"/>
            <ac:spMk id="4" creationId="{B1F8BA39-81B4-D451-1515-30BFE3C05C1F}"/>
          </ac:spMkLst>
        </pc:spChg>
        <pc:spChg chg="add mod">
          <ac:chgData name="Stephanie Fieseher" userId="8f14b9e1-1e18-4b4e-a764-adf96effaacf" providerId="ADAL" clId="{6320D435-CE89-D64F-98C7-C5125617BC6B}" dt="2023-08-08T19:10:55.262" v="778" actId="962"/>
          <ac:spMkLst>
            <pc:docMk/>
            <pc:sldMk cId="2040808424" sldId="353"/>
            <ac:spMk id="5" creationId="{3BA89D5F-54D9-61B3-2582-CDBD1C11E148}"/>
          </ac:spMkLst>
        </pc:spChg>
        <pc:spChg chg="add mod">
          <ac:chgData name="Stephanie Fieseher" userId="8f14b9e1-1e18-4b4e-a764-adf96effaacf" providerId="ADAL" clId="{6320D435-CE89-D64F-98C7-C5125617BC6B}" dt="2023-08-08T19:10:55.262" v="778" actId="962"/>
          <ac:spMkLst>
            <pc:docMk/>
            <pc:sldMk cId="2040808424" sldId="353"/>
            <ac:spMk id="6" creationId="{049D9B9B-3464-3E1F-8ACF-DE5ECA4626A5}"/>
          </ac:spMkLst>
        </pc:spChg>
        <pc:spChg chg="add mod">
          <ac:chgData name="Stephanie Fieseher" userId="8f14b9e1-1e18-4b4e-a764-adf96effaacf" providerId="ADAL" clId="{6320D435-CE89-D64F-98C7-C5125617BC6B}" dt="2023-08-08T19:09:13.596" v="747"/>
          <ac:spMkLst>
            <pc:docMk/>
            <pc:sldMk cId="2040808424" sldId="353"/>
            <ac:spMk id="7" creationId="{2AC6B13F-5E31-2A3C-D02F-99957923A1DC}"/>
          </ac:spMkLst>
        </pc:spChg>
        <pc:spChg chg="add mod">
          <ac:chgData name="Stephanie Fieseher" userId="8f14b9e1-1e18-4b4e-a764-adf96effaacf" providerId="ADAL" clId="{6320D435-CE89-D64F-98C7-C5125617BC6B}" dt="2023-08-08T19:09:13.596" v="747"/>
          <ac:spMkLst>
            <pc:docMk/>
            <pc:sldMk cId="2040808424" sldId="353"/>
            <ac:spMk id="8" creationId="{118B4941-2843-CD09-2E5F-04AEA9C45B6F}"/>
          </ac:spMkLst>
        </pc:spChg>
        <pc:spChg chg="add mod">
          <ac:chgData name="Stephanie Fieseher" userId="8f14b9e1-1e18-4b4e-a764-adf96effaacf" providerId="ADAL" clId="{6320D435-CE89-D64F-98C7-C5125617BC6B}" dt="2023-08-08T19:09:13.596" v="747"/>
          <ac:spMkLst>
            <pc:docMk/>
            <pc:sldMk cId="2040808424" sldId="353"/>
            <ac:spMk id="9" creationId="{B195BE54-2748-D822-2E2B-4DD5D458EBC6}"/>
          </ac:spMkLst>
        </pc:spChg>
        <pc:spChg chg="add mod">
          <ac:chgData name="Stephanie Fieseher" userId="8f14b9e1-1e18-4b4e-a764-adf96effaacf" providerId="ADAL" clId="{6320D435-CE89-D64F-98C7-C5125617BC6B}" dt="2023-08-08T19:09:13.596" v="747"/>
          <ac:spMkLst>
            <pc:docMk/>
            <pc:sldMk cId="2040808424" sldId="353"/>
            <ac:spMk id="10" creationId="{317BD8EE-7E5F-21EF-613E-7E8A5F533E4A}"/>
          </ac:spMkLst>
        </pc:spChg>
        <pc:spChg chg="add mod">
          <ac:chgData name="Stephanie Fieseher" userId="8f14b9e1-1e18-4b4e-a764-adf96effaacf" providerId="ADAL" clId="{6320D435-CE89-D64F-98C7-C5125617BC6B}" dt="2023-08-08T19:09:13.596" v="747"/>
          <ac:spMkLst>
            <pc:docMk/>
            <pc:sldMk cId="2040808424" sldId="353"/>
            <ac:spMk id="11" creationId="{89956E41-BB73-4591-FDC2-B62E25653C64}"/>
          </ac:spMkLst>
        </pc:spChg>
        <pc:spChg chg="add mod">
          <ac:chgData name="Stephanie Fieseher" userId="8f14b9e1-1e18-4b4e-a764-adf96effaacf" providerId="ADAL" clId="{6320D435-CE89-D64F-98C7-C5125617BC6B}" dt="2023-08-08T19:09:13.596" v="747"/>
          <ac:spMkLst>
            <pc:docMk/>
            <pc:sldMk cId="2040808424" sldId="353"/>
            <ac:spMk id="12" creationId="{64D67340-8C11-1493-204E-2AE91AD7D971}"/>
          </ac:spMkLst>
        </pc:spChg>
        <pc:spChg chg="add mod">
          <ac:chgData name="Stephanie Fieseher" userId="8f14b9e1-1e18-4b4e-a764-adf96effaacf" providerId="ADAL" clId="{6320D435-CE89-D64F-98C7-C5125617BC6B}" dt="2023-08-08T19:09:13.596" v="747"/>
          <ac:spMkLst>
            <pc:docMk/>
            <pc:sldMk cId="2040808424" sldId="353"/>
            <ac:spMk id="13" creationId="{2343D626-4BD9-5B70-5095-198063573B83}"/>
          </ac:spMkLst>
        </pc:spChg>
        <pc:spChg chg="add mod">
          <ac:chgData name="Stephanie Fieseher" userId="8f14b9e1-1e18-4b4e-a764-adf96effaacf" providerId="ADAL" clId="{6320D435-CE89-D64F-98C7-C5125617BC6B}" dt="2023-08-08T19:09:13.596" v="747"/>
          <ac:spMkLst>
            <pc:docMk/>
            <pc:sldMk cId="2040808424" sldId="353"/>
            <ac:spMk id="14" creationId="{EA087097-4D52-0B2B-A19A-1D7AD7003533}"/>
          </ac:spMkLst>
        </pc:spChg>
        <pc:spChg chg="add mod">
          <ac:chgData name="Stephanie Fieseher" userId="8f14b9e1-1e18-4b4e-a764-adf96effaacf" providerId="ADAL" clId="{6320D435-CE89-D64F-98C7-C5125617BC6B}" dt="2023-08-08T19:10:52.738" v="777" actId="962"/>
          <ac:spMkLst>
            <pc:docMk/>
            <pc:sldMk cId="2040808424" sldId="353"/>
            <ac:spMk id="15" creationId="{97A0D514-AAA5-FB91-C1DF-FB9297ACD478}"/>
          </ac:spMkLst>
        </pc:spChg>
        <pc:spChg chg="add mod">
          <ac:chgData name="Stephanie Fieseher" userId="8f14b9e1-1e18-4b4e-a764-adf96effaacf" providerId="ADAL" clId="{6320D435-CE89-D64F-98C7-C5125617BC6B}" dt="2023-08-08T19:10:52.738" v="777" actId="962"/>
          <ac:spMkLst>
            <pc:docMk/>
            <pc:sldMk cId="2040808424" sldId="353"/>
            <ac:spMk id="16" creationId="{3F6D87BA-6C63-720F-321B-3DE88569636E}"/>
          </ac:spMkLst>
        </pc:spChg>
        <pc:spChg chg="add mod">
          <ac:chgData name="Stephanie Fieseher" userId="8f14b9e1-1e18-4b4e-a764-adf96effaacf" providerId="ADAL" clId="{6320D435-CE89-D64F-98C7-C5125617BC6B}" dt="2023-08-08T19:10:52.738" v="777" actId="962"/>
          <ac:spMkLst>
            <pc:docMk/>
            <pc:sldMk cId="2040808424" sldId="353"/>
            <ac:spMk id="17" creationId="{F6D9B24C-8E44-5350-2259-2AA0D00E2352}"/>
          </ac:spMkLst>
        </pc:spChg>
        <pc:spChg chg="add mod">
          <ac:chgData name="Stephanie Fieseher" userId="8f14b9e1-1e18-4b4e-a764-adf96effaacf" providerId="ADAL" clId="{6320D435-CE89-D64F-98C7-C5125617BC6B}" dt="2023-08-08T19:10:52.738" v="777" actId="962"/>
          <ac:spMkLst>
            <pc:docMk/>
            <pc:sldMk cId="2040808424" sldId="353"/>
            <ac:spMk id="18" creationId="{D4F6AF22-0A5A-1526-1319-5DDAF12705E4}"/>
          </ac:spMkLst>
        </pc:spChg>
        <pc:spChg chg="add mod">
          <ac:chgData name="Stephanie Fieseher" userId="8f14b9e1-1e18-4b4e-a764-adf96effaacf" providerId="ADAL" clId="{6320D435-CE89-D64F-98C7-C5125617BC6B}" dt="2023-08-08T19:10:52.738" v="777" actId="962"/>
          <ac:spMkLst>
            <pc:docMk/>
            <pc:sldMk cId="2040808424" sldId="353"/>
            <ac:spMk id="19" creationId="{FBE7CABA-F667-631B-848A-77316622552A}"/>
          </ac:spMkLst>
        </pc:spChg>
        <pc:spChg chg="add mod">
          <ac:chgData name="Stephanie Fieseher" userId="8f14b9e1-1e18-4b4e-a764-adf96effaacf" providerId="ADAL" clId="{6320D435-CE89-D64F-98C7-C5125617BC6B}" dt="2023-08-08T19:10:52.738" v="777" actId="962"/>
          <ac:spMkLst>
            <pc:docMk/>
            <pc:sldMk cId="2040808424" sldId="353"/>
            <ac:spMk id="20" creationId="{3C19513D-F229-60C9-1AF3-B6FBB16E5A0E}"/>
          </ac:spMkLst>
        </pc:spChg>
        <pc:spChg chg="add mod">
          <ac:chgData name="Stephanie Fieseher" userId="8f14b9e1-1e18-4b4e-a764-adf96effaacf" providerId="ADAL" clId="{6320D435-CE89-D64F-98C7-C5125617BC6B}" dt="2023-08-08T19:10:52.738" v="777" actId="962"/>
          <ac:spMkLst>
            <pc:docMk/>
            <pc:sldMk cId="2040808424" sldId="353"/>
            <ac:spMk id="21" creationId="{65AABF93-6E7E-5C53-C97A-94CB128767E5}"/>
          </ac:spMkLst>
        </pc:spChg>
        <pc:spChg chg="add mod">
          <ac:chgData name="Stephanie Fieseher" userId="8f14b9e1-1e18-4b4e-a764-adf96effaacf" providerId="ADAL" clId="{6320D435-CE89-D64F-98C7-C5125617BC6B}" dt="2023-08-08T19:10:52.738" v="777" actId="962"/>
          <ac:spMkLst>
            <pc:docMk/>
            <pc:sldMk cId="2040808424" sldId="353"/>
            <ac:spMk id="22" creationId="{4990EA94-14C7-3CE7-2F65-BA47D7F2C9CC}"/>
          </ac:spMkLst>
        </pc:spChg>
        <pc:spChg chg="mod ord">
          <ac:chgData name="Stephanie Fieseher" userId="8f14b9e1-1e18-4b4e-a764-adf96effaacf" providerId="ADAL" clId="{6320D435-CE89-D64F-98C7-C5125617BC6B}" dt="2023-08-08T19:10:52.738" v="777" actId="962"/>
          <ac:spMkLst>
            <pc:docMk/>
            <pc:sldMk cId="2040808424" sldId="353"/>
            <ac:spMk id="26" creationId="{CD27FAE0-13E2-E56B-54F0-646D4F4C4942}"/>
          </ac:spMkLst>
        </pc:spChg>
        <pc:spChg chg="mod ord">
          <ac:chgData name="Stephanie Fieseher" userId="8f14b9e1-1e18-4b4e-a764-adf96effaacf" providerId="ADAL" clId="{6320D435-CE89-D64F-98C7-C5125617BC6B}" dt="2023-08-08T19:10:34.723" v="776" actId="13244"/>
          <ac:spMkLst>
            <pc:docMk/>
            <pc:sldMk cId="2040808424" sldId="353"/>
            <ac:spMk id="27" creationId="{B369D211-C230-E4C8-8939-5E163DD65A2E}"/>
          </ac:spMkLst>
        </pc:spChg>
        <pc:spChg chg="del mod topLvl">
          <ac:chgData name="Stephanie Fieseher" userId="8f14b9e1-1e18-4b4e-a764-adf96effaacf" providerId="ADAL" clId="{6320D435-CE89-D64F-98C7-C5125617BC6B}" dt="2023-08-08T19:09:19.234" v="748" actId="478"/>
          <ac:spMkLst>
            <pc:docMk/>
            <pc:sldMk cId="2040808424" sldId="353"/>
            <ac:spMk id="29" creationId="{CF400E5B-8BA1-1682-181A-73618CD25C76}"/>
          </ac:spMkLst>
        </pc:spChg>
        <pc:spChg chg="del topLvl">
          <ac:chgData name="Stephanie Fieseher" userId="8f14b9e1-1e18-4b4e-a764-adf96effaacf" providerId="ADAL" clId="{6320D435-CE89-D64F-98C7-C5125617BC6B}" dt="2023-08-08T19:09:19.234" v="748" actId="478"/>
          <ac:spMkLst>
            <pc:docMk/>
            <pc:sldMk cId="2040808424" sldId="353"/>
            <ac:spMk id="30" creationId="{1CC07485-38F8-0930-B22B-6221EDB5CD19}"/>
          </ac:spMkLst>
        </pc:spChg>
        <pc:spChg chg="del mod topLvl">
          <ac:chgData name="Stephanie Fieseher" userId="8f14b9e1-1e18-4b4e-a764-adf96effaacf" providerId="ADAL" clId="{6320D435-CE89-D64F-98C7-C5125617BC6B}" dt="2023-08-08T19:09:19.234" v="748" actId="478"/>
          <ac:spMkLst>
            <pc:docMk/>
            <pc:sldMk cId="2040808424" sldId="353"/>
            <ac:spMk id="31" creationId="{3383767B-D75E-8EA8-FBEC-DDE2FD68194D}"/>
          </ac:spMkLst>
        </pc:spChg>
        <pc:spChg chg="del topLvl">
          <ac:chgData name="Stephanie Fieseher" userId="8f14b9e1-1e18-4b4e-a764-adf96effaacf" providerId="ADAL" clId="{6320D435-CE89-D64F-98C7-C5125617BC6B}" dt="2023-08-08T19:09:19.234" v="748" actId="478"/>
          <ac:spMkLst>
            <pc:docMk/>
            <pc:sldMk cId="2040808424" sldId="353"/>
            <ac:spMk id="32" creationId="{64DF1868-1F3F-DD3B-C67F-BE64DF8E6C10}"/>
          </ac:spMkLst>
        </pc:spChg>
        <pc:spChg chg="del mod topLvl">
          <ac:chgData name="Stephanie Fieseher" userId="8f14b9e1-1e18-4b4e-a764-adf96effaacf" providerId="ADAL" clId="{6320D435-CE89-D64F-98C7-C5125617BC6B}" dt="2023-08-08T19:09:19.234" v="748" actId="478"/>
          <ac:spMkLst>
            <pc:docMk/>
            <pc:sldMk cId="2040808424" sldId="353"/>
            <ac:spMk id="33" creationId="{31376197-7860-CB62-586A-B6F103110C75}"/>
          </ac:spMkLst>
        </pc:spChg>
        <pc:spChg chg="del topLvl">
          <ac:chgData name="Stephanie Fieseher" userId="8f14b9e1-1e18-4b4e-a764-adf96effaacf" providerId="ADAL" clId="{6320D435-CE89-D64F-98C7-C5125617BC6B}" dt="2023-08-08T19:09:19.234" v="748" actId="478"/>
          <ac:spMkLst>
            <pc:docMk/>
            <pc:sldMk cId="2040808424" sldId="353"/>
            <ac:spMk id="34" creationId="{61AD79CB-FC87-7806-F556-22893D777E5A}"/>
          </ac:spMkLst>
        </pc:spChg>
        <pc:spChg chg="del mod topLvl">
          <ac:chgData name="Stephanie Fieseher" userId="8f14b9e1-1e18-4b4e-a764-adf96effaacf" providerId="ADAL" clId="{6320D435-CE89-D64F-98C7-C5125617BC6B}" dt="2023-08-08T19:09:19.234" v="748" actId="478"/>
          <ac:spMkLst>
            <pc:docMk/>
            <pc:sldMk cId="2040808424" sldId="353"/>
            <ac:spMk id="35" creationId="{406ED5BF-3A32-15A1-6114-AD63E43E5096}"/>
          </ac:spMkLst>
        </pc:spChg>
        <pc:spChg chg="del mod topLvl">
          <ac:chgData name="Stephanie Fieseher" userId="8f14b9e1-1e18-4b4e-a764-adf96effaacf" providerId="ADAL" clId="{6320D435-CE89-D64F-98C7-C5125617BC6B}" dt="2023-08-08T19:09:19.234" v="748" actId="478"/>
          <ac:spMkLst>
            <pc:docMk/>
            <pc:sldMk cId="2040808424" sldId="353"/>
            <ac:spMk id="36" creationId="{90C4D424-8138-DD03-2ADD-DED93DB19C22}"/>
          </ac:spMkLst>
        </pc:spChg>
        <pc:spChg chg="del mod topLvl">
          <ac:chgData name="Stephanie Fieseher" userId="8f14b9e1-1e18-4b4e-a764-adf96effaacf" providerId="ADAL" clId="{6320D435-CE89-D64F-98C7-C5125617BC6B}" dt="2023-08-08T19:09:19.234" v="748" actId="478"/>
          <ac:spMkLst>
            <pc:docMk/>
            <pc:sldMk cId="2040808424" sldId="353"/>
            <ac:spMk id="37" creationId="{38F8B81F-B8D5-B94A-9AAD-82CB684FEDC7}"/>
          </ac:spMkLst>
        </pc:spChg>
        <pc:spChg chg="del topLvl">
          <ac:chgData name="Stephanie Fieseher" userId="8f14b9e1-1e18-4b4e-a764-adf96effaacf" providerId="ADAL" clId="{6320D435-CE89-D64F-98C7-C5125617BC6B}" dt="2023-08-08T19:09:19.234" v="748" actId="478"/>
          <ac:spMkLst>
            <pc:docMk/>
            <pc:sldMk cId="2040808424" sldId="353"/>
            <ac:spMk id="38" creationId="{ECF3F3BA-DA02-6EC2-AE16-A006A9F08A2E}"/>
          </ac:spMkLst>
        </pc:spChg>
        <pc:spChg chg="mod ord">
          <ac:chgData name="Stephanie Fieseher" userId="8f14b9e1-1e18-4b4e-a764-adf96effaacf" providerId="ADAL" clId="{6320D435-CE89-D64F-98C7-C5125617BC6B}" dt="2023-08-08T19:10:52.738" v="777" actId="962"/>
          <ac:spMkLst>
            <pc:docMk/>
            <pc:sldMk cId="2040808424" sldId="353"/>
            <ac:spMk id="39" creationId="{462B939B-788D-6DCF-5A30-DAC45A782899}"/>
          </ac:spMkLst>
        </pc:spChg>
        <pc:spChg chg="mod ord">
          <ac:chgData name="Stephanie Fieseher" userId="8f14b9e1-1e18-4b4e-a764-adf96effaacf" providerId="ADAL" clId="{6320D435-CE89-D64F-98C7-C5125617BC6B}" dt="2023-08-08T19:10:55.262" v="778" actId="962"/>
          <ac:spMkLst>
            <pc:docMk/>
            <pc:sldMk cId="2040808424" sldId="353"/>
            <ac:spMk id="40" creationId="{BD12F014-5AFA-F34E-B1BF-A80290A4790D}"/>
          </ac:spMkLst>
        </pc:spChg>
        <pc:spChg chg="add del mod ord">
          <ac:chgData name="Stephanie Fieseher" userId="8f14b9e1-1e18-4b4e-a764-adf96effaacf" providerId="ADAL" clId="{6320D435-CE89-D64F-98C7-C5125617BC6B}" dt="2023-08-08T19:10:55.262" v="778" actId="962"/>
          <ac:spMkLst>
            <pc:docMk/>
            <pc:sldMk cId="2040808424" sldId="353"/>
            <ac:spMk id="41" creationId="{B3AEC9DE-1994-2326-1BA7-3E237ADFBB20}"/>
          </ac:spMkLst>
        </pc:spChg>
        <pc:spChg chg="mod ord">
          <ac:chgData name="Stephanie Fieseher" userId="8f14b9e1-1e18-4b4e-a764-adf96effaacf" providerId="ADAL" clId="{6320D435-CE89-D64F-98C7-C5125617BC6B}" dt="2023-08-08T19:10:30.034" v="774" actId="13244"/>
          <ac:spMkLst>
            <pc:docMk/>
            <pc:sldMk cId="2040808424" sldId="353"/>
            <ac:spMk id="2831" creationId="{00000000-0000-0000-0000-000000000000}"/>
          </ac:spMkLst>
        </pc:spChg>
        <pc:spChg chg="mod ord">
          <ac:chgData name="Stephanie Fieseher" userId="8f14b9e1-1e18-4b4e-a764-adf96effaacf" providerId="ADAL" clId="{6320D435-CE89-D64F-98C7-C5125617BC6B}" dt="2023-08-08T19:10:55.262" v="778" actId="962"/>
          <ac:spMkLst>
            <pc:docMk/>
            <pc:sldMk cId="2040808424" sldId="353"/>
            <ac:spMk id="2832"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34"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35"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36"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37"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38"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39"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40"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41"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42" creationId="{00000000-0000-0000-0000-000000000000}"/>
          </ac:spMkLst>
        </pc:spChg>
        <pc:spChg chg="del">
          <ac:chgData name="Stephanie Fieseher" userId="8f14b9e1-1e18-4b4e-a764-adf96effaacf" providerId="ADAL" clId="{6320D435-CE89-D64F-98C7-C5125617BC6B}" dt="2023-08-08T19:09:28.819" v="749" actId="478"/>
          <ac:spMkLst>
            <pc:docMk/>
            <pc:sldMk cId="2040808424" sldId="353"/>
            <ac:spMk id="2843" creationId="{00000000-0000-0000-0000-000000000000}"/>
          </ac:spMkLst>
        </pc:spChg>
        <pc:grpChg chg="del">
          <ac:chgData name="Stephanie Fieseher" userId="8f14b9e1-1e18-4b4e-a764-adf96effaacf" providerId="ADAL" clId="{6320D435-CE89-D64F-98C7-C5125617BC6B}" dt="2023-08-08T18:25:03.483" v="468" actId="165"/>
          <ac:grpSpMkLst>
            <pc:docMk/>
            <pc:sldMk cId="2040808424" sldId="353"/>
            <ac:grpSpMk id="28" creationId="{3BF197A5-DF5B-6AE2-A139-DBFA0ACD4789}"/>
          </ac:grpSpMkLst>
        </pc:grpChg>
        <pc:picChg chg="mod ord">
          <ac:chgData name="Stephanie Fieseher" userId="8f14b9e1-1e18-4b4e-a764-adf96effaacf" providerId="ADAL" clId="{6320D435-CE89-D64F-98C7-C5125617BC6B}" dt="2023-08-10T17:20:25.026" v="945" actId="27784"/>
          <ac:picMkLst>
            <pc:docMk/>
            <pc:sldMk cId="2040808424" sldId="353"/>
            <ac:picMk id="3" creationId="{741EC47A-AFC1-C6A4-E344-F504997087AD}"/>
          </ac:picMkLst>
        </pc:picChg>
      </pc:sldChg>
      <pc:sldChg chg="addSp delSp modSp mod modMedia">
        <pc:chgData name="Stephanie Fieseher" userId="8f14b9e1-1e18-4b4e-a764-adf96effaacf" providerId="ADAL" clId="{6320D435-CE89-D64F-98C7-C5125617BC6B}" dt="2023-08-10T17:22:42.378" v="946" actId="27784"/>
        <pc:sldMkLst>
          <pc:docMk/>
          <pc:sldMk cId="1339000902" sldId="354"/>
        </pc:sldMkLst>
        <pc:spChg chg="add mod">
          <ac:chgData name="Stephanie Fieseher" userId="8f14b9e1-1e18-4b4e-a764-adf96effaacf" providerId="ADAL" clId="{6320D435-CE89-D64F-98C7-C5125617BC6B}" dt="2023-08-08T19:11:50.347" v="784"/>
          <ac:spMkLst>
            <pc:docMk/>
            <pc:sldMk cId="1339000902" sldId="354"/>
            <ac:spMk id="3" creationId="{17FFDC0D-E330-3656-728B-01C481013737}"/>
          </ac:spMkLst>
        </pc:spChg>
        <pc:spChg chg="add mod">
          <ac:chgData name="Stephanie Fieseher" userId="8f14b9e1-1e18-4b4e-a764-adf96effaacf" providerId="ADAL" clId="{6320D435-CE89-D64F-98C7-C5125617BC6B}" dt="2023-08-08T19:11:50.347" v="784"/>
          <ac:spMkLst>
            <pc:docMk/>
            <pc:sldMk cId="1339000902" sldId="354"/>
            <ac:spMk id="4" creationId="{A0A700DC-3EC9-9954-9B5F-225217D83BF0}"/>
          </ac:spMkLst>
        </pc:spChg>
        <pc:spChg chg="add mod">
          <ac:chgData name="Stephanie Fieseher" userId="8f14b9e1-1e18-4b4e-a764-adf96effaacf" providerId="ADAL" clId="{6320D435-CE89-D64F-98C7-C5125617BC6B}" dt="2023-08-08T19:11:50.347" v="784"/>
          <ac:spMkLst>
            <pc:docMk/>
            <pc:sldMk cId="1339000902" sldId="354"/>
            <ac:spMk id="5" creationId="{78CFBC92-81C8-9487-31DD-010D3306F846}"/>
          </ac:spMkLst>
        </pc:spChg>
        <pc:spChg chg="add mod">
          <ac:chgData name="Stephanie Fieseher" userId="8f14b9e1-1e18-4b4e-a764-adf96effaacf" providerId="ADAL" clId="{6320D435-CE89-D64F-98C7-C5125617BC6B}" dt="2023-08-08T19:11:50.347" v="784"/>
          <ac:spMkLst>
            <pc:docMk/>
            <pc:sldMk cId="1339000902" sldId="354"/>
            <ac:spMk id="6" creationId="{A2DA7306-666B-AF44-8D0B-F3FF42AF3AC9}"/>
          </ac:spMkLst>
        </pc:spChg>
        <pc:spChg chg="add mod">
          <ac:chgData name="Stephanie Fieseher" userId="8f14b9e1-1e18-4b4e-a764-adf96effaacf" providerId="ADAL" clId="{6320D435-CE89-D64F-98C7-C5125617BC6B}" dt="2023-08-08T19:11:50.347" v="784"/>
          <ac:spMkLst>
            <pc:docMk/>
            <pc:sldMk cId="1339000902" sldId="354"/>
            <ac:spMk id="7" creationId="{F4F06424-FD06-720B-0115-DCA522B1CD97}"/>
          </ac:spMkLst>
        </pc:spChg>
        <pc:spChg chg="add mod">
          <ac:chgData name="Stephanie Fieseher" userId="8f14b9e1-1e18-4b4e-a764-adf96effaacf" providerId="ADAL" clId="{6320D435-CE89-D64F-98C7-C5125617BC6B}" dt="2023-08-08T19:11:50.347" v="784"/>
          <ac:spMkLst>
            <pc:docMk/>
            <pc:sldMk cId="1339000902" sldId="354"/>
            <ac:spMk id="8" creationId="{13EC6E57-E977-987D-0904-6208BB14DA5D}"/>
          </ac:spMkLst>
        </pc:spChg>
        <pc:spChg chg="add mod">
          <ac:chgData name="Stephanie Fieseher" userId="8f14b9e1-1e18-4b4e-a764-adf96effaacf" providerId="ADAL" clId="{6320D435-CE89-D64F-98C7-C5125617BC6B}" dt="2023-08-08T19:11:50.347" v="784"/>
          <ac:spMkLst>
            <pc:docMk/>
            <pc:sldMk cId="1339000902" sldId="354"/>
            <ac:spMk id="9" creationId="{AD181AB9-D2B8-DEBE-99D0-292B1DF240AA}"/>
          </ac:spMkLst>
        </pc:spChg>
        <pc:spChg chg="add mod">
          <ac:chgData name="Stephanie Fieseher" userId="8f14b9e1-1e18-4b4e-a764-adf96effaacf" providerId="ADAL" clId="{6320D435-CE89-D64F-98C7-C5125617BC6B}" dt="2023-08-08T19:11:50.347" v="784"/>
          <ac:spMkLst>
            <pc:docMk/>
            <pc:sldMk cId="1339000902" sldId="354"/>
            <ac:spMk id="10" creationId="{A3CBB841-7B74-0D8B-6627-DF1012070E5B}"/>
          </ac:spMkLst>
        </pc:spChg>
        <pc:spChg chg="add mod">
          <ac:chgData name="Stephanie Fieseher" userId="8f14b9e1-1e18-4b4e-a764-adf96effaacf" providerId="ADAL" clId="{6320D435-CE89-D64F-98C7-C5125617BC6B}" dt="2023-08-08T19:11:50.347" v="784"/>
          <ac:spMkLst>
            <pc:docMk/>
            <pc:sldMk cId="1339000902" sldId="354"/>
            <ac:spMk id="11" creationId="{E4EF8D15-0ADD-E68F-0372-40547606E59D}"/>
          </ac:spMkLst>
        </pc:spChg>
        <pc:spChg chg="add mod">
          <ac:chgData name="Stephanie Fieseher" userId="8f14b9e1-1e18-4b4e-a764-adf96effaacf" providerId="ADAL" clId="{6320D435-CE89-D64F-98C7-C5125617BC6B}" dt="2023-08-08T19:11:50.347" v="784"/>
          <ac:spMkLst>
            <pc:docMk/>
            <pc:sldMk cId="1339000902" sldId="354"/>
            <ac:spMk id="12" creationId="{0C764808-5CF5-D07A-4D0D-60B1B1BF5FE7}"/>
          </ac:spMkLst>
        </pc:spChg>
        <pc:spChg chg="add mod">
          <ac:chgData name="Stephanie Fieseher" userId="8f14b9e1-1e18-4b4e-a764-adf96effaacf" providerId="ADAL" clId="{6320D435-CE89-D64F-98C7-C5125617BC6B}" dt="2023-08-08T19:11:50.347" v="784"/>
          <ac:spMkLst>
            <pc:docMk/>
            <pc:sldMk cId="1339000902" sldId="354"/>
            <ac:spMk id="13" creationId="{0FC9D461-BBEE-3A88-0BB9-E2C2F799F55F}"/>
          </ac:spMkLst>
        </pc:spChg>
        <pc:spChg chg="add mod">
          <ac:chgData name="Stephanie Fieseher" userId="8f14b9e1-1e18-4b4e-a764-adf96effaacf" providerId="ADAL" clId="{6320D435-CE89-D64F-98C7-C5125617BC6B}" dt="2023-08-08T19:11:50.347" v="784"/>
          <ac:spMkLst>
            <pc:docMk/>
            <pc:sldMk cId="1339000902" sldId="354"/>
            <ac:spMk id="14" creationId="{BE85EA45-8C24-4FEA-0B7F-63CACDEB39A8}"/>
          </ac:spMkLst>
        </pc:spChg>
        <pc:spChg chg="add mod">
          <ac:chgData name="Stephanie Fieseher" userId="8f14b9e1-1e18-4b4e-a764-adf96effaacf" providerId="ADAL" clId="{6320D435-CE89-D64F-98C7-C5125617BC6B}" dt="2023-08-08T19:11:50.347" v="784"/>
          <ac:spMkLst>
            <pc:docMk/>
            <pc:sldMk cId="1339000902" sldId="354"/>
            <ac:spMk id="15" creationId="{7306F94E-7516-E63D-EF6A-0A7379E69EEA}"/>
          </ac:spMkLst>
        </pc:spChg>
        <pc:spChg chg="add mod">
          <ac:chgData name="Stephanie Fieseher" userId="8f14b9e1-1e18-4b4e-a764-adf96effaacf" providerId="ADAL" clId="{6320D435-CE89-D64F-98C7-C5125617BC6B}" dt="2023-08-08T19:11:50.347" v="784"/>
          <ac:spMkLst>
            <pc:docMk/>
            <pc:sldMk cId="1339000902" sldId="354"/>
            <ac:spMk id="16" creationId="{639B7726-475F-AE14-B101-39DF429986E1}"/>
          </ac:spMkLst>
        </pc:spChg>
        <pc:spChg chg="add mod">
          <ac:chgData name="Stephanie Fieseher" userId="8f14b9e1-1e18-4b4e-a764-adf96effaacf" providerId="ADAL" clId="{6320D435-CE89-D64F-98C7-C5125617BC6B}" dt="2023-08-08T19:11:50.347" v="784"/>
          <ac:spMkLst>
            <pc:docMk/>
            <pc:sldMk cId="1339000902" sldId="354"/>
            <ac:spMk id="17" creationId="{10D6B30B-0715-10FA-A377-72161B263E2A}"/>
          </ac:spMkLst>
        </pc:spChg>
        <pc:spChg chg="add mod">
          <ac:chgData name="Stephanie Fieseher" userId="8f14b9e1-1e18-4b4e-a764-adf96effaacf" providerId="ADAL" clId="{6320D435-CE89-D64F-98C7-C5125617BC6B}" dt="2023-08-08T19:11:50.347" v="784"/>
          <ac:spMkLst>
            <pc:docMk/>
            <pc:sldMk cId="1339000902" sldId="354"/>
            <ac:spMk id="18" creationId="{2319B0FE-6959-969A-E614-BA94FCD692F8}"/>
          </ac:spMkLst>
        </pc:spChg>
        <pc:spChg chg="add mod">
          <ac:chgData name="Stephanie Fieseher" userId="8f14b9e1-1e18-4b4e-a764-adf96effaacf" providerId="ADAL" clId="{6320D435-CE89-D64F-98C7-C5125617BC6B}" dt="2023-08-08T19:11:50.347" v="784"/>
          <ac:spMkLst>
            <pc:docMk/>
            <pc:sldMk cId="1339000902" sldId="354"/>
            <ac:spMk id="19" creationId="{EDDF8F82-E2C4-64B8-7A1A-C37CDB4801DD}"/>
          </ac:spMkLst>
        </pc:spChg>
        <pc:spChg chg="add mod">
          <ac:chgData name="Stephanie Fieseher" userId="8f14b9e1-1e18-4b4e-a764-adf96effaacf" providerId="ADAL" clId="{6320D435-CE89-D64F-98C7-C5125617BC6B}" dt="2023-08-08T19:11:50.347" v="784"/>
          <ac:spMkLst>
            <pc:docMk/>
            <pc:sldMk cId="1339000902" sldId="354"/>
            <ac:spMk id="20" creationId="{1202863B-A990-2E4C-E7B7-857643F3A750}"/>
          </ac:spMkLst>
        </pc:spChg>
        <pc:spChg chg="add mod">
          <ac:chgData name="Stephanie Fieseher" userId="8f14b9e1-1e18-4b4e-a764-adf96effaacf" providerId="ADAL" clId="{6320D435-CE89-D64F-98C7-C5125617BC6B}" dt="2023-08-08T19:11:50.347" v="784"/>
          <ac:spMkLst>
            <pc:docMk/>
            <pc:sldMk cId="1339000902" sldId="354"/>
            <ac:spMk id="21" creationId="{08741B08-32FB-76A3-1394-AA2930BB59F4}"/>
          </ac:spMkLst>
        </pc:spChg>
        <pc:spChg chg="add mod">
          <ac:chgData name="Stephanie Fieseher" userId="8f14b9e1-1e18-4b4e-a764-adf96effaacf" providerId="ADAL" clId="{6320D435-CE89-D64F-98C7-C5125617BC6B}" dt="2023-08-08T19:11:50.347" v="784"/>
          <ac:spMkLst>
            <pc:docMk/>
            <pc:sldMk cId="1339000902" sldId="354"/>
            <ac:spMk id="22" creationId="{AB60172A-B192-DBD4-731D-AE70AFC12D77}"/>
          </ac:spMkLst>
        </pc:spChg>
        <pc:spChg chg="mod ord">
          <ac:chgData name="Stephanie Fieseher" userId="8f14b9e1-1e18-4b4e-a764-adf96effaacf" providerId="ADAL" clId="{6320D435-CE89-D64F-98C7-C5125617BC6B}" dt="2023-08-08T19:12:25.092" v="793" actId="13244"/>
          <ac:spMkLst>
            <pc:docMk/>
            <pc:sldMk cId="1339000902" sldId="354"/>
            <ac:spMk id="26" creationId="{CD27FAE0-13E2-E56B-54F0-646D4F4C4942}"/>
          </ac:spMkLst>
        </pc:spChg>
        <pc:spChg chg="del mod topLvl">
          <ac:chgData name="Stephanie Fieseher" userId="8f14b9e1-1e18-4b4e-a764-adf96effaacf" providerId="ADAL" clId="{6320D435-CE89-D64F-98C7-C5125617BC6B}" dt="2023-08-08T19:11:59.900" v="785" actId="478"/>
          <ac:spMkLst>
            <pc:docMk/>
            <pc:sldMk cId="1339000902" sldId="354"/>
            <ac:spMk id="29" creationId="{CF400E5B-8BA1-1682-181A-73618CD25C76}"/>
          </ac:spMkLst>
        </pc:spChg>
        <pc:spChg chg="del mod topLvl">
          <ac:chgData name="Stephanie Fieseher" userId="8f14b9e1-1e18-4b4e-a764-adf96effaacf" providerId="ADAL" clId="{6320D435-CE89-D64F-98C7-C5125617BC6B}" dt="2023-08-08T19:11:59.900" v="785" actId="478"/>
          <ac:spMkLst>
            <pc:docMk/>
            <pc:sldMk cId="1339000902" sldId="354"/>
            <ac:spMk id="30" creationId="{1CC07485-38F8-0930-B22B-6221EDB5CD19}"/>
          </ac:spMkLst>
        </pc:spChg>
        <pc:spChg chg="del mod topLvl">
          <ac:chgData name="Stephanie Fieseher" userId="8f14b9e1-1e18-4b4e-a764-adf96effaacf" providerId="ADAL" clId="{6320D435-CE89-D64F-98C7-C5125617BC6B}" dt="2023-08-08T19:11:59.900" v="785" actId="478"/>
          <ac:spMkLst>
            <pc:docMk/>
            <pc:sldMk cId="1339000902" sldId="354"/>
            <ac:spMk id="31" creationId="{3383767B-D75E-8EA8-FBEC-DDE2FD68194D}"/>
          </ac:spMkLst>
        </pc:spChg>
        <pc:spChg chg="del mod topLvl">
          <ac:chgData name="Stephanie Fieseher" userId="8f14b9e1-1e18-4b4e-a764-adf96effaacf" providerId="ADAL" clId="{6320D435-CE89-D64F-98C7-C5125617BC6B}" dt="2023-08-08T19:11:59.900" v="785" actId="478"/>
          <ac:spMkLst>
            <pc:docMk/>
            <pc:sldMk cId="1339000902" sldId="354"/>
            <ac:spMk id="32" creationId="{64DF1868-1F3F-DD3B-C67F-BE64DF8E6C10}"/>
          </ac:spMkLst>
        </pc:spChg>
        <pc:spChg chg="del mod topLvl">
          <ac:chgData name="Stephanie Fieseher" userId="8f14b9e1-1e18-4b4e-a764-adf96effaacf" providerId="ADAL" clId="{6320D435-CE89-D64F-98C7-C5125617BC6B}" dt="2023-08-08T19:11:59.900" v="785" actId="478"/>
          <ac:spMkLst>
            <pc:docMk/>
            <pc:sldMk cId="1339000902" sldId="354"/>
            <ac:spMk id="33" creationId="{31376197-7860-CB62-586A-B6F103110C75}"/>
          </ac:spMkLst>
        </pc:spChg>
        <pc:spChg chg="del topLvl">
          <ac:chgData name="Stephanie Fieseher" userId="8f14b9e1-1e18-4b4e-a764-adf96effaacf" providerId="ADAL" clId="{6320D435-CE89-D64F-98C7-C5125617BC6B}" dt="2023-08-08T19:11:59.900" v="785" actId="478"/>
          <ac:spMkLst>
            <pc:docMk/>
            <pc:sldMk cId="1339000902" sldId="354"/>
            <ac:spMk id="34" creationId="{61AD79CB-FC87-7806-F556-22893D777E5A}"/>
          </ac:spMkLst>
        </pc:spChg>
        <pc:spChg chg="del mod topLvl">
          <ac:chgData name="Stephanie Fieseher" userId="8f14b9e1-1e18-4b4e-a764-adf96effaacf" providerId="ADAL" clId="{6320D435-CE89-D64F-98C7-C5125617BC6B}" dt="2023-08-08T19:11:59.900" v="785" actId="478"/>
          <ac:spMkLst>
            <pc:docMk/>
            <pc:sldMk cId="1339000902" sldId="354"/>
            <ac:spMk id="35" creationId="{406ED5BF-3A32-15A1-6114-AD63E43E5096}"/>
          </ac:spMkLst>
        </pc:spChg>
        <pc:spChg chg="del topLvl">
          <ac:chgData name="Stephanie Fieseher" userId="8f14b9e1-1e18-4b4e-a764-adf96effaacf" providerId="ADAL" clId="{6320D435-CE89-D64F-98C7-C5125617BC6B}" dt="2023-08-08T19:11:59.900" v="785" actId="478"/>
          <ac:spMkLst>
            <pc:docMk/>
            <pc:sldMk cId="1339000902" sldId="354"/>
            <ac:spMk id="36" creationId="{90C4D424-8138-DD03-2ADD-DED93DB19C22}"/>
          </ac:spMkLst>
        </pc:spChg>
        <pc:spChg chg="del mod topLvl">
          <ac:chgData name="Stephanie Fieseher" userId="8f14b9e1-1e18-4b4e-a764-adf96effaacf" providerId="ADAL" clId="{6320D435-CE89-D64F-98C7-C5125617BC6B}" dt="2023-08-08T19:11:59.900" v="785" actId="478"/>
          <ac:spMkLst>
            <pc:docMk/>
            <pc:sldMk cId="1339000902" sldId="354"/>
            <ac:spMk id="37" creationId="{38F8B81F-B8D5-B94A-9AAD-82CB684FEDC7}"/>
          </ac:spMkLst>
        </pc:spChg>
        <pc:spChg chg="del mod topLvl">
          <ac:chgData name="Stephanie Fieseher" userId="8f14b9e1-1e18-4b4e-a764-adf96effaacf" providerId="ADAL" clId="{6320D435-CE89-D64F-98C7-C5125617BC6B}" dt="2023-08-08T19:11:59.900" v="785" actId="478"/>
          <ac:spMkLst>
            <pc:docMk/>
            <pc:sldMk cId="1339000902" sldId="354"/>
            <ac:spMk id="38" creationId="{ECF3F3BA-DA02-6EC2-AE16-A006A9F08A2E}"/>
          </ac:spMkLst>
        </pc:spChg>
        <pc:spChg chg="mod ord">
          <ac:chgData name="Stephanie Fieseher" userId="8f14b9e1-1e18-4b4e-a764-adf96effaacf" providerId="ADAL" clId="{6320D435-CE89-D64F-98C7-C5125617BC6B}" dt="2023-08-08T19:12:25.092" v="793" actId="13244"/>
          <ac:spMkLst>
            <pc:docMk/>
            <pc:sldMk cId="1339000902" sldId="354"/>
            <ac:spMk id="39" creationId="{462B939B-788D-6DCF-5A30-DAC45A782899}"/>
          </ac:spMkLst>
        </pc:spChg>
        <pc:spChg chg="mod ord">
          <ac:chgData name="Stephanie Fieseher" userId="8f14b9e1-1e18-4b4e-a764-adf96effaacf" providerId="ADAL" clId="{6320D435-CE89-D64F-98C7-C5125617BC6B}" dt="2023-08-08T19:12:25.092" v="793" actId="13244"/>
          <ac:spMkLst>
            <pc:docMk/>
            <pc:sldMk cId="1339000902" sldId="354"/>
            <ac:spMk id="40" creationId="{BD12F014-5AFA-F34E-B1BF-A80290A4790D}"/>
          </ac:spMkLst>
        </pc:spChg>
        <pc:spChg chg="mod ord">
          <ac:chgData name="Stephanie Fieseher" userId="8f14b9e1-1e18-4b4e-a764-adf96effaacf" providerId="ADAL" clId="{6320D435-CE89-D64F-98C7-C5125617BC6B}" dt="2023-08-08T19:12:25.092" v="793" actId="13244"/>
          <ac:spMkLst>
            <pc:docMk/>
            <pc:sldMk cId="1339000902" sldId="354"/>
            <ac:spMk id="41" creationId="{B3AEC9DE-1994-2326-1BA7-3E237ADFBB20}"/>
          </ac:spMkLst>
        </pc:spChg>
        <pc:spChg chg="mod ord">
          <ac:chgData name="Stephanie Fieseher" userId="8f14b9e1-1e18-4b4e-a764-adf96effaacf" providerId="ADAL" clId="{6320D435-CE89-D64F-98C7-C5125617BC6B}" dt="2023-08-08T19:12:25.092" v="793" actId="13244"/>
          <ac:spMkLst>
            <pc:docMk/>
            <pc:sldMk cId="1339000902" sldId="354"/>
            <ac:spMk id="42" creationId="{26A2CE74-F091-A457-C3B7-AE869AE73B73}"/>
          </ac:spMkLst>
        </pc:spChg>
        <pc:spChg chg="mod ord">
          <ac:chgData name="Stephanie Fieseher" userId="8f14b9e1-1e18-4b4e-a764-adf96effaacf" providerId="ADAL" clId="{6320D435-CE89-D64F-98C7-C5125617BC6B}" dt="2023-08-08T19:12:32.413" v="795" actId="13244"/>
          <ac:spMkLst>
            <pc:docMk/>
            <pc:sldMk cId="1339000902" sldId="354"/>
            <ac:spMk id="2831" creationId="{00000000-0000-0000-0000-000000000000}"/>
          </ac:spMkLst>
        </pc:spChg>
        <pc:spChg chg="mod ord">
          <ac:chgData name="Stephanie Fieseher" userId="8f14b9e1-1e18-4b4e-a764-adf96effaacf" providerId="ADAL" clId="{6320D435-CE89-D64F-98C7-C5125617BC6B}" dt="2023-08-08T19:12:29.479" v="794" actId="13244"/>
          <ac:spMkLst>
            <pc:docMk/>
            <pc:sldMk cId="1339000902" sldId="354"/>
            <ac:spMk id="2832" creationId="{00000000-0000-0000-0000-000000000000}"/>
          </ac:spMkLst>
        </pc:spChg>
        <pc:spChg chg="del mod">
          <ac:chgData name="Stephanie Fieseher" userId="8f14b9e1-1e18-4b4e-a764-adf96effaacf" providerId="ADAL" clId="{6320D435-CE89-D64F-98C7-C5125617BC6B}" dt="2023-08-08T19:11:59.900" v="785" actId="478"/>
          <ac:spMkLst>
            <pc:docMk/>
            <pc:sldMk cId="1339000902" sldId="354"/>
            <ac:spMk id="2834" creationId="{00000000-0000-0000-0000-000000000000}"/>
          </ac:spMkLst>
        </pc:spChg>
        <pc:spChg chg="del mod">
          <ac:chgData name="Stephanie Fieseher" userId="8f14b9e1-1e18-4b4e-a764-adf96effaacf" providerId="ADAL" clId="{6320D435-CE89-D64F-98C7-C5125617BC6B}" dt="2023-08-08T19:11:59.900" v="785" actId="478"/>
          <ac:spMkLst>
            <pc:docMk/>
            <pc:sldMk cId="1339000902" sldId="354"/>
            <ac:spMk id="2835" creationId="{00000000-0000-0000-0000-000000000000}"/>
          </ac:spMkLst>
        </pc:spChg>
        <pc:spChg chg="del mod">
          <ac:chgData name="Stephanie Fieseher" userId="8f14b9e1-1e18-4b4e-a764-adf96effaacf" providerId="ADAL" clId="{6320D435-CE89-D64F-98C7-C5125617BC6B}" dt="2023-08-08T19:11:59.900" v="785" actId="478"/>
          <ac:spMkLst>
            <pc:docMk/>
            <pc:sldMk cId="1339000902" sldId="354"/>
            <ac:spMk id="2836" creationId="{00000000-0000-0000-0000-000000000000}"/>
          </ac:spMkLst>
        </pc:spChg>
        <pc:spChg chg="del">
          <ac:chgData name="Stephanie Fieseher" userId="8f14b9e1-1e18-4b4e-a764-adf96effaacf" providerId="ADAL" clId="{6320D435-CE89-D64F-98C7-C5125617BC6B}" dt="2023-08-08T19:11:59.900" v="785" actId="478"/>
          <ac:spMkLst>
            <pc:docMk/>
            <pc:sldMk cId="1339000902" sldId="354"/>
            <ac:spMk id="2837" creationId="{00000000-0000-0000-0000-000000000000}"/>
          </ac:spMkLst>
        </pc:spChg>
        <pc:spChg chg="del">
          <ac:chgData name="Stephanie Fieseher" userId="8f14b9e1-1e18-4b4e-a764-adf96effaacf" providerId="ADAL" clId="{6320D435-CE89-D64F-98C7-C5125617BC6B}" dt="2023-08-08T19:11:59.900" v="785" actId="478"/>
          <ac:spMkLst>
            <pc:docMk/>
            <pc:sldMk cId="1339000902" sldId="354"/>
            <ac:spMk id="2838" creationId="{00000000-0000-0000-0000-000000000000}"/>
          </ac:spMkLst>
        </pc:spChg>
        <pc:spChg chg="del mod">
          <ac:chgData name="Stephanie Fieseher" userId="8f14b9e1-1e18-4b4e-a764-adf96effaacf" providerId="ADAL" clId="{6320D435-CE89-D64F-98C7-C5125617BC6B}" dt="2023-08-08T19:11:59.900" v="785" actId="478"/>
          <ac:spMkLst>
            <pc:docMk/>
            <pc:sldMk cId="1339000902" sldId="354"/>
            <ac:spMk id="2839" creationId="{00000000-0000-0000-0000-000000000000}"/>
          </ac:spMkLst>
        </pc:spChg>
        <pc:spChg chg="del mod">
          <ac:chgData name="Stephanie Fieseher" userId="8f14b9e1-1e18-4b4e-a764-adf96effaacf" providerId="ADAL" clId="{6320D435-CE89-D64F-98C7-C5125617BC6B}" dt="2023-08-08T19:11:59.900" v="785" actId="478"/>
          <ac:spMkLst>
            <pc:docMk/>
            <pc:sldMk cId="1339000902" sldId="354"/>
            <ac:spMk id="2840" creationId="{00000000-0000-0000-0000-000000000000}"/>
          </ac:spMkLst>
        </pc:spChg>
        <pc:spChg chg="del">
          <ac:chgData name="Stephanie Fieseher" userId="8f14b9e1-1e18-4b4e-a764-adf96effaacf" providerId="ADAL" clId="{6320D435-CE89-D64F-98C7-C5125617BC6B}" dt="2023-08-08T19:11:59.900" v="785" actId="478"/>
          <ac:spMkLst>
            <pc:docMk/>
            <pc:sldMk cId="1339000902" sldId="354"/>
            <ac:spMk id="2841" creationId="{00000000-0000-0000-0000-000000000000}"/>
          </ac:spMkLst>
        </pc:spChg>
        <pc:spChg chg="del">
          <ac:chgData name="Stephanie Fieseher" userId="8f14b9e1-1e18-4b4e-a764-adf96effaacf" providerId="ADAL" clId="{6320D435-CE89-D64F-98C7-C5125617BC6B}" dt="2023-08-08T19:11:59.900" v="785" actId="478"/>
          <ac:spMkLst>
            <pc:docMk/>
            <pc:sldMk cId="1339000902" sldId="354"/>
            <ac:spMk id="2842" creationId="{00000000-0000-0000-0000-000000000000}"/>
          </ac:spMkLst>
        </pc:spChg>
        <pc:spChg chg="del mod">
          <ac:chgData name="Stephanie Fieseher" userId="8f14b9e1-1e18-4b4e-a764-adf96effaacf" providerId="ADAL" clId="{6320D435-CE89-D64F-98C7-C5125617BC6B}" dt="2023-08-08T19:11:59.900" v="785" actId="478"/>
          <ac:spMkLst>
            <pc:docMk/>
            <pc:sldMk cId="1339000902" sldId="354"/>
            <ac:spMk id="2843" creationId="{00000000-0000-0000-0000-000000000000}"/>
          </ac:spMkLst>
        </pc:spChg>
        <pc:grpChg chg="del">
          <ac:chgData name="Stephanie Fieseher" userId="8f14b9e1-1e18-4b4e-a764-adf96effaacf" providerId="ADAL" clId="{6320D435-CE89-D64F-98C7-C5125617BC6B}" dt="2023-08-08T18:25:05.657" v="469" actId="165"/>
          <ac:grpSpMkLst>
            <pc:docMk/>
            <pc:sldMk cId="1339000902" sldId="354"/>
            <ac:grpSpMk id="28" creationId="{3BF197A5-DF5B-6AE2-A139-DBFA0ACD4789}"/>
          </ac:grpSpMkLst>
        </pc:grpChg>
        <pc:picChg chg="mod ord">
          <ac:chgData name="Stephanie Fieseher" userId="8f14b9e1-1e18-4b4e-a764-adf96effaacf" providerId="ADAL" clId="{6320D435-CE89-D64F-98C7-C5125617BC6B}" dt="2023-08-10T17:22:42.378" v="946" actId="27784"/>
          <ac:picMkLst>
            <pc:docMk/>
            <pc:sldMk cId="1339000902" sldId="354"/>
            <ac:picMk id="2" creationId="{D4F24A39-8302-D36D-BDBD-45035F5FDAFB}"/>
          </ac:picMkLst>
        </pc:picChg>
      </pc:sldChg>
      <pc:sldChg chg="modSp mod modMedia modNotes">
        <pc:chgData name="Stephanie Fieseher" userId="8f14b9e1-1e18-4b4e-a764-adf96effaacf" providerId="ADAL" clId="{6320D435-CE89-D64F-98C7-C5125617BC6B}" dt="2023-08-10T16:22:24.777" v="915" actId="27784"/>
        <pc:sldMkLst>
          <pc:docMk/>
          <pc:sldMk cId="3621958556" sldId="359"/>
        </pc:sldMkLst>
        <pc:spChg chg="ord">
          <ac:chgData name="Stephanie Fieseher" userId="8f14b9e1-1e18-4b4e-a764-adf96effaacf" providerId="ADAL" clId="{6320D435-CE89-D64F-98C7-C5125617BC6B}" dt="2023-08-08T19:00:06.123" v="631" actId="13244"/>
          <ac:spMkLst>
            <pc:docMk/>
            <pc:sldMk cId="3621958556" sldId="359"/>
            <ac:spMk id="5" creationId="{719F3CDE-19C7-C076-163E-9CAC2B65723A}"/>
          </ac:spMkLst>
        </pc:spChg>
        <pc:spChg chg="ord">
          <ac:chgData name="Stephanie Fieseher" userId="8f14b9e1-1e18-4b4e-a764-adf96effaacf" providerId="ADAL" clId="{6320D435-CE89-D64F-98C7-C5125617BC6B}" dt="2023-08-08T19:00:02.736" v="630" actId="13244"/>
          <ac:spMkLst>
            <pc:docMk/>
            <pc:sldMk cId="3621958556" sldId="359"/>
            <ac:spMk id="17" creationId="{310A209E-E28C-AB59-47EF-A9BE3FA05E99}"/>
          </ac:spMkLst>
        </pc:spChg>
        <pc:spChg chg="ord">
          <ac:chgData name="Stephanie Fieseher" userId="8f14b9e1-1e18-4b4e-a764-adf96effaacf" providerId="ADAL" clId="{6320D435-CE89-D64F-98C7-C5125617BC6B}" dt="2023-08-08T18:59:56.991" v="629" actId="13244"/>
          <ac:spMkLst>
            <pc:docMk/>
            <pc:sldMk cId="3621958556" sldId="359"/>
            <ac:spMk id="2390" creationId="{00000000-0000-0000-0000-000000000000}"/>
          </ac:spMkLst>
        </pc:spChg>
        <pc:graphicFrameChg chg="mod">
          <ac:chgData name="Stephanie Fieseher" userId="8f14b9e1-1e18-4b4e-a764-adf96effaacf" providerId="ADAL" clId="{6320D435-CE89-D64F-98C7-C5125617BC6B}" dt="2023-08-09T23:54:58.600" v="905" actId="962"/>
          <ac:graphicFrameMkLst>
            <pc:docMk/>
            <pc:sldMk cId="3621958556" sldId="359"/>
            <ac:graphicFrameMk id="15" creationId="{A2E3E59E-A93B-8196-6006-4128480D43C0}"/>
          </ac:graphicFrameMkLst>
        </pc:graphicFrameChg>
        <pc:picChg chg="mod">
          <ac:chgData name="Stephanie Fieseher" userId="8f14b9e1-1e18-4b4e-a764-adf96effaacf" providerId="ADAL" clId="{6320D435-CE89-D64F-98C7-C5125617BC6B}" dt="2023-08-10T16:22:24.777" v="915" actId="27784"/>
          <ac:picMkLst>
            <pc:docMk/>
            <pc:sldMk cId="3621958556" sldId="359"/>
            <ac:picMk id="2" creationId="{E0035C99-DA25-BF9F-DA4F-C547371E889F}"/>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tIns="0" bIns="274320"/>
        <a:lstStyle/>
        <a:p>
          <a:r>
            <a:rPr lang="en-US" sz="1600" b="1" dirty="0">
              <a:solidFill>
                <a:schemeClr val="tx1">
                  <a:lumMod val="65000"/>
                  <a:lumOff val="35000"/>
                </a:schemeClr>
              </a:solidFill>
              <a:latin typeface="Calibri" panose="020F0502020204030204" pitchFamily="34" charset="0"/>
              <a:cs typeface="Calibri" panose="020F0502020204030204" pitchFamily="34" charset="0"/>
            </a:rPr>
            <a:t>Prepare</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lstStyle/>
        <a:p>
          <a:r>
            <a:rPr lang="en-US" sz="1600" b="1" dirty="0">
              <a:solidFill>
                <a:schemeClr val="tx1">
                  <a:lumMod val="65000"/>
                  <a:lumOff val="35000"/>
                </a:schemeClr>
              </a:solidFill>
              <a:latin typeface="Calibri" panose="020F0502020204030204" pitchFamily="34" charset="0"/>
              <a:cs typeface="Calibri" panose="020F0502020204030204" pitchFamily="34" charset="0"/>
            </a:rPr>
            <a:t>Monitor</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lstStyle/>
        <a:p>
          <a:r>
            <a:rPr lang="en-US" sz="1600" b="1" dirty="0">
              <a:solidFill>
                <a:schemeClr val="tx1">
                  <a:lumMod val="65000"/>
                  <a:lumOff val="35000"/>
                </a:schemeClr>
              </a:solidFill>
              <a:latin typeface="Calibri" panose="020F0502020204030204" pitchFamily="34" charset="0"/>
              <a:cs typeface="Calibri" panose="020F0502020204030204" pitchFamily="34" charset="0"/>
            </a:rPr>
            <a:t>Pause and Reflect</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3093640" y="2014"/>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60960" bIns="27432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65000"/>
                  <a:lumOff val="35000"/>
                </a:schemeClr>
              </a:solidFill>
              <a:latin typeface="Calibri" panose="020F0502020204030204" pitchFamily="34" charset="0"/>
              <a:cs typeface="Calibri" panose="020F0502020204030204" pitchFamily="34" charset="0"/>
            </a:rPr>
            <a:t>Prepare</a:t>
          </a:r>
        </a:p>
      </dsp:txBody>
      <dsp:txXfrm>
        <a:off x="3155220" y="63594"/>
        <a:ext cx="1817558" cy="1138307"/>
      </dsp:txXfrm>
    </dsp:sp>
    <dsp:sp modelId="{A28CD7F7-3E14-6D45-9D5E-4DF92C2D7A41}">
      <dsp:nvSpPr>
        <dsp:cNvPr id="0" name=""/>
        <dsp:cNvSpPr/>
      </dsp:nvSpPr>
      <dsp:spPr>
        <a:xfrm>
          <a:off x="2381803" y="632748"/>
          <a:ext cx="3364392" cy="3364392"/>
        </a:xfrm>
        <a:custGeom>
          <a:avLst/>
          <a:gdLst/>
          <a:ahLst/>
          <a:cxnLst/>
          <a:rect l="0" t="0" r="0" b="0"/>
          <a:pathLst>
            <a:path>
              <a:moveTo>
                <a:pt x="2912972" y="535473"/>
              </a:moveTo>
              <a:arcTo wR="1682196" hR="1682196" stAng="19021486"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550465"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65000"/>
                  <a:lumOff val="35000"/>
                </a:schemeClr>
              </a:solidFill>
              <a:latin typeface="Calibri" panose="020F0502020204030204" pitchFamily="34" charset="0"/>
              <a:cs typeface="Calibri" panose="020F0502020204030204" pitchFamily="34" charset="0"/>
            </a:rPr>
            <a:t>Monitor</a:t>
          </a:r>
        </a:p>
      </dsp:txBody>
      <dsp:txXfrm>
        <a:off x="4612045" y="2586888"/>
        <a:ext cx="1817558" cy="1138307"/>
      </dsp:txXfrm>
    </dsp:sp>
    <dsp:sp modelId="{09AA8CB2-254F-C44C-93DD-77DD5BA4DB58}">
      <dsp:nvSpPr>
        <dsp:cNvPr id="0" name=""/>
        <dsp:cNvSpPr/>
      </dsp:nvSpPr>
      <dsp:spPr>
        <a:xfrm>
          <a:off x="2381803" y="632748"/>
          <a:ext cx="3364392" cy="3364392"/>
        </a:xfrm>
        <a:custGeom>
          <a:avLst/>
          <a:gdLst/>
          <a:ahLst/>
          <a:cxnLst/>
          <a:rect l="0" t="0" r="0" b="0"/>
          <a:pathLst>
            <a:path>
              <a:moveTo>
                <a:pt x="2198220" y="3283290"/>
              </a:moveTo>
              <a:arcTo wR="1682196" hR="1682196" stAng="4328169" swAng="2143663"/>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636816"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65000"/>
                  <a:lumOff val="35000"/>
                </a:schemeClr>
              </a:solidFill>
              <a:latin typeface="Calibri" panose="020F0502020204030204" pitchFamily="34" charset="0"/>
              <a:cs typeface="Calibri" panose="020F0502020204030204" pitchFamily="34" charset="0"/>
            </a:rPr>
            <a:t>Pause and Reflect</a:t>
          </a:r>
        </a:p>
      </dsp:txBody>
      <dsp:txXfrm>
        <a:off x="1698396" y="2586888"/>
        <a:ext cx="1817558" cy="1138307"/>
      </dsp:txXfrm>
    </dsp:sp>
    <dsp:sp modelId="{311A8B4A-6670-0E46-B1AC-EC4D3506DB63}">
      <dsp:nvSpPr>
        <dsp:cNvPr id="0" name=""/>
        <dsp:cNvSpPr/>
      </dsp:nvSpPr>
      <dsp:spPr>
        <a:xfrm>
          <a:off x="2381803" y="632748"/>
          <a:ext cx="3364392" cy="3364392"/>
        </a:xfrm>
        <a:custGeom>
          <a:avLst/>
          <a:gdLst/>
          <a:ahLst/>
          <a:cxnLst/>
          <a:rect l="0" t="0" r="0" b="0"/>
          <a:pathLst>
            <a:path>
              <a:moveTo>
                <a:pt x="5447" y="1546926"/>
              </a:moveTo>
              <a:arcTo wR="1682196" hR="1682196" stAng="11076737"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to a blended learning training series on adaptive learning, developed by the MOMENTUM Knowledge Accelerator. This training can be used by people interested in learning about adaptive learning and teams that want to start integrating adaptive learning or improve their adaptive learning capacity. </a:t>
            </a:r>
          </a:p>
          <a:p>
            <a:endParaRPr lang="en-US"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Welcome to module 3 of the adaptive learning training series. This is a pre-recorded presentation that runs for 12 minutes. At points in this presentation, you will be asked to stop the recording to work on your own… either by writing answers to questions or by discussing questions as a group. We encourage you to take this time to reflect because this will support the application of your learning in practice.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5456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6"/>
        <p:cNvGrpSpPr/>
        <p:nvPr/>
      </p:nvGrpSpPr>
      <p:grpSpPr>
        <a:xfrm>
          <a:off x="0" y="0"/>
          <a:ext cx="0" cy="0"/>
          <a:chOff x="0" y="0"/>
          <a:chExt cx="0" cy="0"/>
        </a:xfrm>
      </p:grpSpPr>
      <p:sp>
        <p:nvSpPr>
          <p:cNvPr id="2827" name="Google Shape;282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8" name="Google Shape;282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Now we’re going to focus on the next two steps in the logic model outputs and outcomes. Think about some of the assumptions that are being made in these steps. Pause the recording and write on your worksheet or break into pairs and identify two assumptions in the link between outputs and outcomes. You can share and discuss them as a larger group. </a:t>
            </a:r>
          </a:p>
        </p:txBody>
      </p:sp>
      <p:sp>
        <p:nvSpPr>
          <p:cNvPr id="2829" name="Google Shape;2829;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extLst>
      <p:ext uri="{BB962C8B-B14F-4D97-AF65-F5344CB8AC3E}">
        <p14:creationId xmlns:p14="http://schemas.microsoft.com/office/powerpoint/2010/main" val="264381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6"/>
        <p:cNvGrpSpPr/>
        <p:nvPr/>
      </p:nvGrpSpPr>
      <p:grpSpPr>
        <a:xfrm>
          <a:off x="0" y="0"/>
          <a:ext cx="0" cy="0"/>
          <a:chOff x="0" y="0"/>
          <a:chExt cx="0" cy="0"/>
        </a:xfrm>
      </p:grpSpPr>
      <p:sp>
        <p:nvSpPr>
          <p:cNvPr id="2827" name="Google Shape;282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8" name="Google Shape;282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I hope you were able to identify some assumptions that were made in this part of the logic model. There are many but a few include: that students are incentivized to attend the classes; that the training is sufficient for students to learn about the risks of unsafe sex as well as family planning and STI &amp; HIV prevention; and that staff deliver the training as it is designed</a:t>
            </a:r>
          </a:p>
        </p:txBody>
      </p:sp>
      <p:sp>
        <p:nvSpPr>
          <p:cNvPr id="2829" name="Google Shape;2829;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extLst>
      <p:ext uri="{BB962C8B-B14F-4D97-AF65-F5344CB8AC3E}">
        <p14:creationId xmlns:p14="http://schemas.microsoft.com/office/powerpoint/2010/main" val="2121549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3"/>
        <p:cNvGrpSpPr/>
        <p:nvPr/>
      </p:nvGrpSpPr>
      <p:grpSpPr>
        <a:xfrm>
          <a:off x="0" y="0"/>
          <a:ext cx="0" cy="0"/>
          <a:chOff x="0" y="0"/>
          <a:chExt cx="0" cy="0"/>
        </a:xfrm>
      </p:grpSpPr>
      <p:sp>
        <p:nvSpPr>
          <p:cNvPr id="2904" name="Google Shape;2904;g11797ff0bd8_1_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There are many ways that adaptive learning could be used in this program to test these assumptions and correct them. The program planners could have conducted a baseline survey on knowledge and incidence of sexual risk behavior among the program recipients to understand if there are any differences between the students in Ghana and the students in Uganda. Based on the results of the survey they may choose to adapt their materials to align with the target population. Or, the program planners could have shared materials with Ugandan educators prior to starting the program to ask for their feedback. The educators could provide feedback on contextual differences and provided support on how to make the program most effective for their students. Finally, they could build a pause and reflect moment into the program after the first four weeks to assess how well the students are learning the materials and to get feedback on how they might need to adapt the program for the remainder of the time. </a:t>
            </a:r>
            <a:endParaRPr dirty="0"/>
          </a:p>
        </p:txBody>
      </p:sp>
      <p:sp>
        <p:nvSpPr>
          <p:cNvPr id="2905" name="Google Shape;2905;g11797ff0bd8_1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0"/>
        <p:cNvGrpSpPr/>
        <p:nvPr/>
      </p:nvGrpSpPr>
      <p:grpSpPr>
        <a:xfrm>
          <a:off x="0" y="0"/>
          <a:ext cx="0" cy="0"/>
          <a:chOff x="0" y="0"/>
          <a:chExt cx="0" cy="0"/>
        </a:xfrm>
      </p:grpSpPr>
      <p:sp>
        <p:nvSpPr>
          <p:cNvPr id="2911" name="Google Shape;2911;g1145e59e84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2" name="Google Shape;2912;g1145e59e84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By examining the links between different elements of a theory of change and asking what assumptions are being made, you started a process called causal link monitoring. Causal link monitoring helps us identify where in our project plan we want to stop and ask ourselves… is this working as we planned? Are my assumptions correct? It helps us understand if the hypothesized links in a theory of change are actually holding up–meaning are they happening? Is one step in the theory of change or logic model leading to the next step as you expected it to? For example, you may ask: Is the training leading to an increase in knowledge? Are trainees implementing the practices in the way they were taught?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When assumptions in the </a:t>
            </a:r>
            <a:r>
              <a:rPr lang="en-US" dirty="0" err="1"/>
              <a:t>ToC</a:t>
            </a:r>
            <a:r>
              <a:rPr lang="en-US" dirty="0"/>
              <a:t> are incorrect, you want to change or adapt based on what you are learning. In later sessions we will introduce tools and approaches that can be used to test whether your assumptions are correct and identify opportunities for adaptation.  If you want to know more about Causal Link Monitoring–the MOMENTUM Knowledge Accelerator (or MKA) completed a 3-part training series on CLM that is recorded and available on the HUB. </a:t>
            </a:r>
            <a:endParaRPr dirty="0"/>
          </a:p>
          <a:p>
            <a:pPr marL="0" lvl="0" indent="0" algn="l" rtl="0">
              <a:spcBef>
                <a:spcPts val="0"/>
              </a:spcBef>
              <a:spcAft>
                <a:spcPts val="0"/>
              </a:spcAft>
              <a:buClr>
                <a:schemeClr val="dk1"/>
              </a:buClr>
              <a:buSzPts val="1100"/>
              <a:buFont typeface="Arial"/>
              <a:buNone/>
            </a:pPr>
            <a:endParaRPr dirty="0"/>
          </a:p>
        </p:txBody>
      </p:sp>
      <p:sp>
        <p:nvSpPr>
          <p:cNvPr id="2913" name="Google Shape;2913;g1145e59e84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9"/>
        <p:cNvGrpSpPr/>
        <p:nvPr/>
      </p:nvGrpSpPr>
      <p:grpSpPr>
        <a:xfrm>
          <a:off x="0" y="0"/>
          <a:ext cx="0" cy="0"/>
          <a:chOff x="0" y="0"/>
          <a:chExt cx="0" cy="0"/>
        </a:xfrm>
      </p:grpSpPr>
      <p:sp>
        <p:nvSpPr>
          <p:cNvPr id="2930" name="Google Shape;293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1" name="Google Shape;293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Adaptive learning is an important tool to ensure that programs are being implemented to their full potential. Adaptive learning provides the opportunity to test assumptions made during program planning. It ensures that the program has a greater impact on the target population, and allows implementers to adjust to unpredicted changes, new knowledge or other factors that arise during implementation. IT also helps to identified factors that were not considered during the planning process. By using adaptive learning skills, everyone involved in the program can be confident that as you engage in your work, the program will adapt and change to meet its goals. </a:t>
            </a:r>
            <a:endParaRPr dirty="0"/>
          </a:p>
        </p:txBody>
      </p:sp>
      <p:sp>
        <p:nvSpPr>
          <p:cNvPr id="2932" name="Google Shape;2932;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7"/>
        <p:cNvGrpSpPr/>
        <p:nvPr/>
      </p:nvGrpSpPr>
      <p:grpSpPr>
        <a:xfrm>
          <a:off x="0" y="0"/>
          <a:ext cx="0" cy="0"/>
          <a:chOff x="0" y="0"/>
          <a:chExt cx="0" cy="0"/>
        </a:xfrm>
      </p:grpSpPr>
      <p:sp>
        <p:nvSpPr>
          <p:cNvPr id="2938" name="Google Shape;293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9" name="Google Shape;2939;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We have reached the end of this module. Before you end this training, we encourage you to think about everything you’ve learned in this module. We’d like you to take a few minutes to reflect on your program. Do you have a theory of change or logic model for your project or program? If so, review it together in teams or as a group. If you don’t already have one, can you start thinking about what you would include in a logic model for your project? As homework, you can review or develop a logic model for your work. </a:t>
            </a:r>
            <a:endParaRPr dirty="0"/>
          </a:p>
        </p:txBody>
      </p:sp>
      <p:sp>
        <p:nvSpPr>
          <p:cNvPr id="2940" name="Google Shape;2940;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10190d9792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6" name="Google Shape;2256;g10190d97929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This is module 3. In this module, we will describe how you can integrate adaptive learning into planning tools like theories of change and logic models. To successfully complete this module you should already be familiar with what adaptive learning is and how it can be used to test assumptions.  If you are new to adaptive learning and you don’t know what the term adaptive learning means, we suggest that you start with module 1 which will provide this foundation. If you aren’t already familiar with what assumptions are or why they are important for adaptive learning, we suggest that you complete module 2 first to build this understanding. </a:t>
            </a:r>
            <a:endParaRPr dirty="0"/>
          </a:p>
          <a:p>
            <a:pPr marL="0" lvl="0" indent="0" algn="l" rtl="0">
              <a:lnSpc>
                <a:spcPct val="100000"/>
              </a:lnSpc>
              <a:spcBef>
                <a:spcPts val="0"/>
              </a:spcBef>
              <a:spcAft>
                <a:spcPts val="0"/>
              </a:spcAft>
              <a:buSzPts val="1400"/>
              <a:buNone/>
            </a:pPr>
            <a:endParaRPr dirty="0"/>
          </a:p>
        </p:txBody>
      </p:sp>
      <p:sp>
        <p:nvSpPr>
          <p:cNvPr id="2257" name="Google Shape;2257;g10190d97929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Tree>
    <p:extLst>
      <p:ext uri="{BB962C8B-B14F-4D97-AF65-F5344CB8AC3E}">
        <p14:creationId xmlns:p14="http://schemas.microsoft.com/office/powerpoint/2010/main" val="631693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5"/>
        <p:cNvGrpSpPr/>
        <p:nvPr/>
      </p:nvGrpSpPr>
      <p:grpSpPr>
        <a:xfrm>
          <a:off x="0" y="0"/>
          <a:ext cx="0" cy="0"/>
          <a:chOff x="0" y="0"/>
          <a:chExt cx="0" cy="0"/>
        </a:xfrm>
      </p:grpSpPr>
      <p:sp>
        <p:nvSpPr>
          <p:cNvPr id="2776" name="Google Shape;277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7" name="Google Shape;277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By the end of this module, you will understand what planning tools such as logic models and theories of change are and what they can look like, you will be able to identify assumptions in planning tools, and will understand how to use a logic model to identify opportunities to integrate adaptive learning.</a:t>
            </a:r>
            <a:endParaRPr dirty="0"/>
          </a:p>
        </p:txBody>
      </p:sp>
      <p:sp>
        <p:nvSpPr>
          <p:cNvPr id="2778" name="Google Shape;277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Now that you know what adaptive learning is and why it is important, we are going to return to our visual showing how you can put adaptive learning into practice. We can now start talking about how you can integrate adaptive learning into your work---starting with preparing.</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In the prepare stage, you will start to think about what adaptive learning approaches you want to use. How will you be collecting information about your activity? How will you use this information to adapt? You also want to start identifying what assumptions you are making in your work. But how do you do this? One of the most common strategies is by using planning tools—like logic models or theories of change—to identify your assumptions and plan for how you will test these assumptions to see if they are correct.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In this module we are going to talk about how you can begin using planning tools to prepare for adaptive learning. </a:t>
            </a:r>
          </a:p>
          <a:p>
            <a:pPr marL="0" lvl="0" indent="0" algn="l" rtl="0">
              <a:spcBef>
                <a:spcPts val="0"/>
              </a:spcBef>
              <a:spcAft>
                <a:spcPts val="0"/>
              </a:spcAft>
              <a:buNone/>
            </a:pPr>
            <a:endParaRPr lang="en-US" dirty="0"/>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4216695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3"/>
        <p:cNvGrpSpPr/>
        <p:nvPr/>
      </p:nvGrpSpPr>
      <p:grpSpPr>
        <a:xfrm>
          <a:off x="0" y="0"/>
          <a:ext cx="0" cy="0"/>
          <a:chOff x="0" y="0"/>
          <a:chExt cx="0" cy="0"/>
        </a:xfrm>
      </p:grpSpPr>
      <p:sp>
        <p:nvSpPr>
          <p:cNvPr id="2784" name="Google Shape;2784;g11440c4a885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5" name="Google Shape;2785;g11440c4a885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So what is a planning tool? In this module, we will focus on two - logic models and theories of change. Both are used to describe or summarize how a program achieves long-term impact by working backwards through intermediate steps which might include outcomes or activities. As we discussed in module 2, assumptions are a necessary part of almost all programs, and some assumptions have a stronger evidence base than others. Planning tools such as Theories of Change or logic models are places where planners map out their best guesses and assumptions on how the planned work will contribute to the intended result and theorize how they will lead to impact. Theories of change and logic models are often developed together. A theory of change describes why a project's purpose is expected to be achieved in a specific context, and a logic model provides graphic or visual depiction that summarizes this theory of change.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Planning tools like these are useful when thinking about adaptive learning because they can help us identify where assumptions are being made, how we can test those assumptions, and where we can introduce adaptations to a program if those assumptions prove to be incorrect. Although theories of change are typically created at the beginning of a project, they should be used continuously, analyzed, and modified over the course of a project as the team gains more knowledge and insight. </a:t>
            </a:r>
            <a:endParaRPr dirty="0"/>
          </a:p>
        </p:txBody>
      </p:sp>
      <p:sp>
        <p:nvSpPr>
          <p:cNvPr id="2786" name="Google Shape;2786;g11440c4a885_0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5"/>
        <p:cNvGrpSpPr/>
        <p:nvPr/>
      </p:nvGrpSpPr>
      <p:grpSpPr>
        <a:xfrm>
          <a:off x="0" y="0"/>
          <a:ext cx="0" cy="0"/>
          <a:chOff x="0" y="0"/>
          <a:chExt cx="0" cy="0"/>
        </a:xfrm>
      </p:grpSpPr>
      <p:sp>
        <p:nvSpPr>
          <p:cNvPr id="2796" name="Google Shape;279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7" name="Google Shape;2797;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 This is a template for a logic model. The first category on the left is resources and inputs. These are the things that are needed to operate your program such as physical materials, time, and money. Using these resources, the program can accomplish their planned activities such as trainings or implementing a change in a facility. Together, the resources and activities are the planned work. continuing to follow the logic model to the right are the intended results. First are the outputs which are what the program intends to deliver, the outcomes are how participants will benefit, and the impact is the change that is expected to occur. There are many assumptions or best guesses that must be made when planning a program or building out a logic model, particularly in the last few steps of the arrows. Let’s look at an example. </a:t>
            </a:r>
            <a:endParaRPr dirty="0"/>
          </a:p>
        </p:txBody>
      </p:sp>
      <p:sp>
        <p:nvSpPr>
          <p:cNvPr id="2798" name="Google Shape;2798;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Imagine that you are planning a 3-month program to address sexual risk behavior among young girls and boys ages 13-16 in rural Uganda during school. The trainings and pamphlets you are planning to use have been used before in Ghana in a 6-month program with girls, also ages 13-16, in the capital of Accra. The program in Ghana found a decrease in sexual risk behavior after the intervention. This is the first time that you are implementing this program in Uganda. </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9203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6"/>
        <p:cNvGrpSpPr/>
        <p:nvPr/>
      </p:nvGrpSpPr>
      <p:grpSpPr>
        <a:xfrm>
          <a:off x="0" y="0"/>
          <a:ext cx="0" cy="0"/>
          <a:chOff x="0" y="0"/>
          <a:chExt cx="0" cy="0"/>
        </a:xfrm>
      </p:grpSpPr>
      <p:sp>
        <p:nvSpPr>
          <p:cNvPr id="2827" name="Google Shape;282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8" name="Google Shape;282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Pause the video and take a few minutes to familiarize yourself with the logic model here. </a:t>
            </a:r>
            <a:endParaRPr dirty="0"/>
          </a:p>
        </p:txBody>
      </p:sp>
      <p:sp>
        <p:nvSpPr>
          <p:cNvPr id="2829" name="Google Shape;2829;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6"/>
        <p:cNvGrpSpPr/>
        <p:nvPr/>
      </p:nvGrpSpPr>
      <p:grpSpPr>
        <a:xfrm>
          <a:off x="0" y="0"/>
          <a:ext cx="0" cy="0"/>
          <a:chOff x="0" y="0"/>
          <a:chExt cx="0" cy="0"/>
        </a:xfrm>
      </p:grpSpPr>
      <p:sp>
        <p:nvSpPr>
          <p:cNvPr id="2827" name="Google Shape;282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8" name="Google Shape;282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Let’s start by looking at the first two steps in the logic model to understand what assumptions we are making. The first resource that we are starting with are existing class curricula and pamphlets from Ghana. These have been translated to the local language. The second resource is funding for class materials and staff time. You use these resources in your activities. First, you plan to train staff to deliver the program, and next you expect that they will deliver educational classes to the youth. There are a number of assumptions made in these two steps of the logic model. The first is in your selection of a curricula. You have assumed that the curricula used in Ghana will be just as effective when you deliver it in Uganda and does not need adaptation. There are many reasons why the curricula might need to be adapted. First there may be cultural differences. For example, there might be certain parts of the curriculum that are taboo in one culture but not in the other. Additionally, in Ghana the training was a 6-month program with girls only, and in Uganda it will be a 3-month program with boys and girls. These differences may require some adaptation in material. Another assumption made here is that training and paying trained staff to deliver the classes will result in them successfully delivering these classes. But again, this assumption may not be correct. Depending on other factors–like workload, supervision structure, and the level of compensation–the staff may or may not prioritize delivering the training. Lets imagine that you are asking the staff to stay into the evening to deliver the training. They may need other incentives, such as meals or childcare if they are expected to stay later. </a:t>
            </a:r>
          </a:p>
        </p:txBody>
      </p:sp>
      <p:sp>
        <p:nvSpPr>
          <p:cNvPr id="2829" name="Google Shape;2829;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extLst>
      <p:ext uri="{BB962C8B-B14F-4D97-AF65-F5344CB8AC3E}">
        <p14:creationId xmlns:p14="http://schemas.microsoft.com/office/powerpoint/2010/main" val="10616073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07"/>
        <p:cNvGrpSpPr/>
        <p:nvPr/>
      </p:nvGrpSpPr>
      <p:grpSpPr>
        <a:xfrm>
          <a:off x="0" y="0"/>
          <a:ext cx="0" cy="0"/>
          <a:chOff x="0" y="0"/>
          <a:chExt cx="0" cy="0"/>
        </a:xfrm>
      </p:grpSpPr>
      <p:sp>
        <p:nvSpPr>
          <p:cNvPr id="108" name="Google Shape;108;p92"/>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9" name="Google Shape;109;p92"/>
          <p:cNvPicPr preferRelativeResize="0"/>
          <p:nvPr/>
        </p:nvPicPr>
        <p:blipFill rotWithShape="1">
          <a:blip r:embed="rId2">
            <a:alphaModFix amt="20000"/>
          </a:blip>
          <a:srcRect/>
          <a:stretch/>
        </p:blipFill>
        <p:spPr>
          <a:xfrm>
            <a:off x="-493480" y="1529337"/>
            <a:ext cx="4330236" cy="5680147"/>
          </a:xfrm>
          <a:prstGeom prst="rect">
            <a:avLst/>
          </a:prstGeom>
          <a:noFill/>
          <a:ln>
            <a:noFill/>
          </a:ln>
        </p:spPr>
      </p:pic>
      <p:cxnSp>
        <p:nvCxnSpPr>
          <p:cNvPr id="110" name="Google Shape;110;p9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11" name="Google Shape;111;p9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9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9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9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9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6" name="Google Shape;116;p92"/>
          <p:cNvGrpSpPr/>
          <p:nvPr/>
        </p:nvGrpSpPr>
        <p:grpSpPr>
          <a:xfrm>
            <a:off x="7080143" y="5871713"/>
            <a:ext cx="4452334" cy="717418"/>
            <a:chOff x="7080143" y="5871713"/>
            <a:chExt cx="4452334" cy="717418"/>
          </a:xfrm>
        </p:grpSpPr>
        <p:pic>
          <p:nvPicPr>
            <p:cNvPr id="117" name="Google Shape;117;p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18" name="Google Shape;118;p9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37"/>
        <p:cNvGrpSpPr/>
        <p:nvPr/>
      </p:nvGrpSpPr>
      <p:grpSpPr>
        <a:xfrm>
          <a:off x="0" y="0"/>
          <a:ext cx="0" cy="0"/>
          <a:chOff x="0" y="0"/>
          <a:chExt cx="0" cy="0"/>
        </a:xfrm>
      </p:grpSpPr>
      <p:sp>
        <p:nvSpPr>
          <p:cNvPr id="138" name="Google Shape;13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5"/>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5"/>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56"/>
        <p:cNvGrpSpPr/>
        <p:nvPr/>
      </p:nvGrpSpPr>
      <p:grpSpPr>
        <a:xfrm>
          <a:off x="0" y="0"/>
          <a:ext cx="0" cy="0"/>
          <a:chOff x="0" y="0"/>
          <a:chExt cx="0" cy="0"/>
        </a:xfrm>
      </p:grpSpPr>
      <p:sp>
        <p:nvSpPr>
          <p:cNvPr id="157" name="Google Shape;157;p3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8" name="Google Shape;158;p38"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59" name="Google Shape;159;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60" name="Google Shape;160;p3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 name="Rectangle 1">
            <a:extLst>
              <a:ext uri="{FF2B5EF4-FFF2-40B4-BE49-F238E27FC236}">
                <a16:creationId xmlns:a16="http://schemas.microsoft.com/office/drawing/2014/main" id="{7DE88EBA-F7E3-4B83-8E07-C3DD87A197B7}"/>
              </a:ext>
            </a:extLst>
          </p:cNvPr>
          <p:cNvSpPr/>
          <p:nvPr userDrawn="1"/>
        </p:nvSpPr>
        <p:spPr>
          <a:xfrm>
            <a:off x="7559040" y="-139485"/>
            <a:ext cx="4824106" cy="7175716"/>
          </a:xfrm>
          <a:prstGeom prst="rect">
            <a:avLst/>
          </a:prstGeom>
          <a:solidFill>
            <a:schemeClr val="accent6">
              <a:lumMod val="20000"/>
              <a:lumOff val="80000"/>
              <a:alpha val="334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with Photo" preserve="1">
  <p:cSld name="1_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3" name="Google Shape;163;p39"/>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64" name="Google Shape;164;p3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60855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chemeClr val="accent3">
            <a:lumMod val="20000"/>
            <a:lumOff val="80000"/>
            <a:alpha val="15209"/>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3">
              <a:lumMod val="20000"/>
              <a:lumOff val="80000"/>
              <a:alpha val="47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3"/>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rgbClr val="D5FDFD">
            <a:alpha val="48235"/>
          </a:srgb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5">
              <a:lumMod val="60000"/>
              <a:lumOff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2666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chemeClr val="accent6">
            <a:lumMod val="20000"/>
            <a:lumOff val="80000"/>
            <a:alpha val="49842"/>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6"/>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50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41215860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20000"/>
              <a:lumOff val="8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29160638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chemeClr val="accent1">
            <a:lumMod val="20000"/>
            <a:lumOff val="80000"/>
            <a:alpha val="48235"/>
          </a:scheme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40000"/>
              <a:lumOff val="6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2"/>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3956513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0"/>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1"/>
        <p:cNvGrpSpPr/>
        <p:nvPr/>
      </p:nvGrpSpPr>
      <p:grpSpPr>
        <a:xfrm>
          <a:off x="0" y="0"/>
          <a:ext cx="0" cy="0"/>
          <a:chOff x="0" y="0"/>
          <a:chExt cx="0" cy="0"/>
        </a:xfrm>
      </p:grpSpPr>
      <p:sp>
        <p:nvSpPr>
          <p:cNvPr id="182" name="Google Shape;182;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3"/>
        <p:cNvGrpSpPr/>
        <p:nvPr/>
      </p:nvGrpSpPr>
      <p:grpSpPr>
        <a:xfrm>
          <a:off x="0" y="0"/>
          <a:ext cx="0" cy="0"/>
          <a:chOff x="0" y="0"/>
          <a:chExt cx="0" cy="0"/>
        </a:xfrm>
      </p:grpSpPr>
      <p:sp>
        <p:nvSpPr>
          <p:cNvPr id="194" name="Google Shape;194;p45"/>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45"/>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
        <p:cNvGrpSpPr/>
        <p:nvPr/>
      </p:nvGrpSpPr>
      <p:grpSpPr>
        <a:xfrm>
          <a:off x="0" y="0"/>
          <a:ext cx="0" cy="0"/>
          <a:chOff x="0" y="0"/>
          <a:chExt cx="0" cy="0"/>
        </a:xfrm>
      </p:grpSpPr>
      <p:sp>
        <p:nvSpPr>
          <p:cNvPr id="201" name="Google Shape;20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4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 name="Google Shape;210;p4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11"/>
        <p:cNvGrpSpPr/>
        <p:nvPr/>
      </p:nvGrpSpPr>
      <p:grpSpPr>
        <a:xfrm>
          <a:off x="0" y="0"/>
          <a:ext cx="0" cy="0"/>
          <a:chOff x="0" y="0"/>
          <a:chExt cx="0" cy="0"/>
        </a:xfrm>
      </p:grpSpPr>
      <p:sp>
        <p:nvSpPr>
          <p:cNvPr id="212" name="Google Shape;212;p4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4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17"/>
        <p:cNvGrpSpPr/>
        <p:nvPr/>
      </p:nvGrpSpPr>
      <p:grpSpPr>
        <a:xfrm>
          <a:off x="0" y="0"/>
          <a:ext cx="0" cy="0"/>
          <a:chOff x="0" y="0"/>
          <a:chExt cx="0" cy="0"/>
        </a:xfrm>
      </p:grpSpPr>
      <p:sp>
        <p:nvSpPr>
          <p:cNvPr id="218" name="Google Shape;218;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 name="Google Shape;222;p4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24"/>
        <p:cNvGrpSpPr/>
        <p:nvPr/>
      </p:nvGrpSpPr>
      <p:grpSpPr>
        <a:xfrm>
          <a:off x="0" y="0"/>
          <a:ext cx="0" cy="0"/>
          <a:chOff x="0" y="0"/>
          <a:chExt cx="0" cy="0"/>
        </a:xfrm>
      </p:grpSpPr>
      <p:sp>
        <p:nvSpPr>
          <p:cNvPr id="225" name="Google Shape;225;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6" name="Google Shape;226;p5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7" name="Google Shape;227;p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8" name="Google Shape;228;p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29"/>
        <p:cNvGrpSpPr/>
        <p:nvPr/>
      </p:nvGrpSpPr>
      <p:grpSpPr>
        <a:xfrm>
          <a:off x="0" y="0"/>
          <a:ext cx="0" cy="0"/>
          <a:chOff x="0" y="0"/>
          <a:chExt cx="0" cy="0"/>
        </a:xfrm>
      </p:grpSpPr>
      <p:sp>
        <p:nvSpPr>
          <p:cNvPr id="230" name="Google Shape;23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4" name="Google Shape;234;p5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35"/>
        <p:cNvGrpSpPr/>
        <p:nvPr/>
      </p:nvGrpSpPr>
      <p:grpSpPr>
        <a:xfrm>
          <a:off x="0" y="0"/>
          <a:ext cx="0" cy="0"/>
          <a:chOff x="0" y="0"/>
          <a:chExt cx="0" cy="0"/>
        </a:xfrm>
      </p:grpSpPr>
      <p:sp>
        <p:nvSpPr>
          <p:cNvPr id="236" name="Google Shape;236;p5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5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748218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41"/>
        <p:cNvGrpSpPr/>
        <p:nvPr/>
      </p:nvGrpSpPr>
      <p:grpSpPr>
        <a:xfrm>
          <a:off x="0" y="0"/>
          <a:ext cx="0" cy="0"/>
          <a:chOff x="0" y="0"/>
          <a:chExt cx="0" cy="0"/>
        </a:xfrm>
      </p:grpSpPr>
      <p:sp>
        <p:nvSpPr>
          <p:cNvPr id="242" name="Google Shape;242;p5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48"/>
        <p:cNvGrpSpPr/>
        <p:nvPr/>
      </p:nvGrpSpPr>
      <p:grpSpPr>
        <a:xfrm>
          <a:off x="0" y="0"/>
          <a:ext cx="0" cy="0"/>
          <a:chOff x="0" y="0"/>
          <a:chExt cx="0" cy="0"/>
        </a:xfrm>
      </p:grpSpPr>
      <p:sp>
        <p:nvSpPr>
          <p:cNvPr id="249" name="Google Shape;249;p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1" name="Google Shape;251;p54"/>
          <p:cNvSpPr>
            <a:spLocks noGrp="1"/>
          </p:cNvSpPr>
          <p:nvPr>
            <p:ph type="pic" idx="2"/>
          </p:nvPr>
        </p:nvSpPr>
        <p:spPr>
          <a:xfrm>
            <a:off x="0" y="0"/>
            <a:ext cx="12192000" cy="2980269"/>
          </a:xfrm>
          <a:prstGeom prst="rect">
            <a:avLst/>
          </a:prstGeom>
          <a:solidFill>
            <a:srgbClr val="FFF2E3"/>
          </a:solidFill>
          <a:ln>
            <a:noFill/>
          </a:ln>
        </p:spPr>
      </p:sp>
      <p:sp>
        <p:nvSpPr>
          <p:cNvPr id="252" name="Google Shape;252;p54"/>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4"/>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54"/>
        <p:cNvGrpSpPr/>
        <p:nvPr/>
      </p:nvGrpSpPr>
      <p:grpSpPr>
        <a:xfrm>
          <a:off x="0" y="0"/>
          <a:ext cx="0" cy="0"/>
          <a:chOff x="0" y="0"/>
          <a:chExt cx="0" cy="0"/>
        </a:xfrm>
      </p:grpSpPr>
      <p:sp>
        <p:nvSpPr>
          <p:cNvPr id="255" name="Google Shape;255;p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5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p55"/>
          <p:cNvSpPr>
            <a:spLocks noGrp="1"/>
          </p:cNvSpPr>
          <p:nvPr>
            <p:ph type="pic" idx="2"/>
          </p:nvPr>
        </p:nvSpPr>
        <p:spPr>
          <a:xfrm>
            <a:off x="0" y="0"/>
            <a:ext cx="12192000" cy="2980269"/>
          </a:xfrm>
          <a:prstGeom prst="rect">
            <a:avLst/>
          </a:prstGeom>
          <a:solidFill>
            <a:srgbClr val="FFF2E3"/>
          </a:solidFill>
          <a:ln>
            <a:noFill/>
          </a:ln>
        </p:spPr>
      </p:sp>
      <p:sp>
        <p:nvSpPr>
          <p:cNvPr id="259" name="Google Shape;259;p5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61"/>
        <p:cNvGrpSpPr/>
        <p:nvPr/>
      </p:nvGrpSpPr>
      <p:grpSpPr>
        <a:xfrm>
          <a:off x="0" y="0"/>
          <a:ext cx="0" cy="0"/>
          <a:chOff x="0" y="0"/>
          <a:chExt cx="0" cy="0"/>
        </a:xfrm>
      </p:grpSpPr>
      <p:sp>
        <p:nvSpPr>
          <p:cNvPr id="262" name="Google Shape;262;p5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56"/>
          <p:cNvSpPr>
            <a:spLocks noGrp="1"/>
          </p:cNvSpPr>
          <p:nvPr>
            <p:ph type="pic" idx="2"/>
          </p:nvPr>
        </p:nvSpPr>
        <p:spPr>
          <a:xfrm>
            <a:off x="0" y="0"/>
            <a:ext cx="12192000" cy="2980269"/>
          </a:xfrm>
          <a:prstGeom prst="rect">
            <a:avLst/>
          </a:prstGeom>
          <a:solidFill>
            <a:srgbClr val="FFF2E3"/>
          </a:solidFill>
          <a:ln>
            <a:noFill/>
          </a:ln>
        </p:spPr>
      </p:sp>
      <p:sp>
        <p:nvSpPr>
          <p:cNvPr id="264" name="Google Shape;264;p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p56"/>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56"/>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68"/>
        <p:cNvGrpSpPr/>
        <p:nvPr/>
      </p:nvGrpSpPr>
      <p:grpSpPr>
        <a:xfrm>
          <a:off x="0" y="0"/>
          <a:ext cx="0" cy="0"/>
          <a:chOff x="0" y="0"/>
          <a:chExt cx="0" cy="0"/>
        </a:xfrm>
      </p:grpSpPr>
      <p:sp>
        <p:nvSpPr>
          <p:cNvPr id="269" name="Google Shape;269;p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7"/>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57"/>
          <p:cNvSpPr>
            <a:spLocks noGrp="1"/>
          </p:cNvSpPr>
          <p:nvPr>
            <p:ph type="pic" idx="2"/>
          </p:nvPr>
        </p:nvSpPr>
        <p:spPr>
          <a:xfrm>
            <a:off x="0" y="0"/>
            <a:ext cx="12192000" cy="2980269"/>
          </a:xfrm>
          <a:prstGeom prst="rect">
            <a:avLst/>
          </a:prstGeom>
          <a:solidFill>
            <a:srgbClr val="FFF2E3"/>
          </a:solidFill>
          <a:ln>
            <a:noFill/>
          </a:ln>
        </p:spPr>
      </p:sp>
      <p:sp>
        <p:nvSpPr>
          <p:cNvPr id="273" name="Google Shape;273;p57"/>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7"/>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57"/>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76"/>
        <p:cNvGrpSpPr/>
        <p:nvPr/>
      </p:nvGrpSpPr>
      <p:grpSpPr>
        <a:xfrm>
          <a:off x="0" y="0"/>
          <a:ext cx="0" cy="0"/>
          <a:chOff x="0" y="0"/>
          <a:chExt cx="0" cy="0"/>
        </a:xfrm>
      </p:grpSpPr>
      <p:sp>
        <p:nvSpPr>
          <p:cNvPr id="277" name="Google Shape;277;p5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9" name="Google Shape;279;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5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83"/>
        <p:cNvGrpSpPr/>
        <p:nvPr/>
      </p:nvGrpSpPr>
      <p:grpSpPr>
        <a:xfrm>
          <a:off x="0" y="0"/>
          <a:ext cx="0" cy="0"/>
          <a:chOff x="0" y="0"/>
          <a:chExt cx="0" cy="0"/>
        </a:xfrm>
      </p:grpSpPr>
      <p:sp>
        <p:nvSpPr>
          <p:cNvPr id="284" name="Google Shape;284;p5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7" name="Google Shape;287;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8" name="Google Shape;288;p5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9"/>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9"/>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91"/>
        <p:cNvGrpSpPr/>
        <p:nvPr/>
      </p:nvGrpSpPr>
      <p:grpSpPr>
        <a:xfrm>
          <a:off x="0" y="0"/>
          <a:ext cx="0" cy="0"/>
          <a:chOff x="0" y="0"/>
          <a:chExt cx="0" cy="0"/>
        </a:xfrm>
      </p:grpSpPr>
      <p:sp>
        <p:nvSpPr>
          <p:cNvPr id="292" name="Google Shape;2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4" name="Google Shape;294;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6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6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97"/>
        <p:cNvGrpSpPr/>
        <p:nvPr/>
      </p:nvGrpSpPr>
      <p:grpSpPr>
        <a:xfrm>
          <a:off x="0" y="0"/>
          <a:ext cx="0" cy="0"/>
          <a:chOff x="0" y="0"/>
          <a:chExt cx="0" cy="0"/>
        </a:xfrm>
      </p:grpSpPr>
      <p:sp>
        <p:nvSpPr>
          <p:cNvPr id="298" name="Google Shape;29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9" name="Google Shape;299;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1"/>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1"/>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304"/>
        <p:cNvGrpSpPr/>
        <p:nvPr/>
      </p:nvGrpSpPr>
      <p:grpSpPr>
        <a:xfrm>
          <a:off x="0" y="0"/>
          <a:ext cx="0" cy="0"/>
          <a:chOff x="0" y="0"/>
          <a:chExt cx="0" cy="0"/>
        </a:xfrm>
      </p:grpSpPr>
      <p:sp>
        <p:nvSpPr>
          <p:cNvPr id="305" name="Google Shape;305;p6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07" name="Google Shape;307;p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62"/>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2"/>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639129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11"/>
        <p:cNvGrpSpPr/>
        <p:nvPr/>
      </p:nvGrpSpPr>
      <p:grpSpPr>
        <a:xfrm>
          <a:off x="0" y="0"/>
          <a:ext cx="0" cy="0"/>
          <a:chOff x="0" y="0"/>
          <a:chExt cx="0" cy="0"/>
        </a:xfrm>
      </p:grpSpPr>
      <p:sp>
        <p:nvSpPr>
          <p:cNvPr id="312" name="Google Shape;312;p6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15" name="Google Shape;315;p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p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3"/>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3"/>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9"/>
        <p:cNvGrpSpPr/>
        <p:nvPr/>
      </p:nvGrpSpPr>
      <p:grpSpPr>
        <a:xfrm>
          <a:off x="0" y="0"/>
          <a:ext cx="0" cy="0"/>
          <a:chOff x="0" y="0"/>
          <a:chExt cx="0" cy="0"/>
        </a:xfrm>
      </p:grpSpPr>
      <p:sp>
        <p:nvSpPr>
          <p:cNvPr id="320" name="Google Shape;320;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6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6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25"/>
        <p:cNvGrpSpPr/>
        <p:nvPr/>
      </p:nvGrpSpPr>
      <p:grpSpPr>
        <a:xfrm>
          <a:off x="0" y="0"/>
          <a:ext cx="0" cy="0"/>
          <a:chOff x="0" y="0"/>
          <a:chExt cx="0" cy="0"/>
        </a:xfrm>
      </p:grpSpPr>
      <p:sp>
        <p:nvSpPr>
          <p:cNvPr id="326" name="Google Shape;326;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6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6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32"/>
        <p:cNvGrpSpPr/>
        <p:nvPr/>
      </p:nvGrpSpPr>
      <p:grpSpPr>
        <a:xfrm>
          <a:off x="0" y="0"/>
          <a:ext cx="0" cy="0"/>
          <a:chOff x="0" y="0"/>
          <a:chExt cx="0" cy="0"/>
        </a:xfrm>
      </p:grpSpPr>
      <p:sp>
        <p:nvSpPr>
          <p:cNvPr id="333" name="Google Shape;333;p6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6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39"/>
        <p:cNvGrpSpPr/>
        <p:nvPr/>
      </p:nvGrpSpPr>
      <p:grpSpPr>
        <a:xfrm>
          <a:off x="0" y="0"/>
          <a:ext cx="0" cy="0"/>
          <a:chOff x="0" y="0"/>
          <a:chExt cx="0" cy="0"/>
        </a:xfrm>
      </p:grpSpPr>
      <p:sp>
        <p:nvSpPr>
          <p:cNvPr id="340" name="Google Shape;340;p6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6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6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7"/>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7"/>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47"/>
        <p:cNvGrpSpPr/>
        <p:nvPr/>
      </p:nvGrpSpPr>
      <p:grpSpPr>
        <a:xfrm>
          <a:off x="0" y="0"/>
          <a:ext cx="0" cy="0"/>
          <a:chOff x="0" y="0"/>
          <a:chExt cx="0" cy="0"/>
        </a:xfrm>
      </p:grpSpPr>
      <p:sp>
        <p:nvSpPr>
          <p:cNvPr id="348" name="Google Shape;348;p6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2" name="Google Shape;352;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6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55"/>
        <p:cNvGrpSpPr/>
        <p:nvPr/>
      </p:nvGrpSpPr>
      <p:grpSpPr>
        <a:xfrm>
          <a:off x="0" y="0"/>
          <a:ext cx="0" cy="0"/>
          <a:chOff x="0" y="0"/>
          <a:chExt cx="0" cy="0"/>
        </a:xfrm>
      </p:grpSpPr>
      <p:sp>
        <p:nvSpPr>
          <p:cNvPr id="356" name="Google Shape;356;p69"/>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9"/>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69"/>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9"/>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9"/>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64"/>
        <p:cNvGrpSpPr/>
        <p:nvPr/>
      </p:nvGrpSpPr>
      <p:grpSpPr>
        <a:xfrm>
          <a:off x="0" y="0"/>
          <a:ext cx="0" cy="0"/>
          <a:chOff x="0" y="0"/>
          <a:chExt cx="0" cy="0"/>
        </a:xfrm>
      </p:grpSpPr>
      <p:sp>
        <p:nvSpPr>
          <p:cNvPr id="365" name="Google Shape;365;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70"/>
          <p:cNvSpPr>
            <a:spLocks noGrp="1"/>
          </p:cNvSpPr>
          <p:nvPr>
            <p:ph type="pic" idx="2"/>
          </p:nvPr>
        </p:nvSpPr>
        <p:spPr>
          <a:xfrm>
            <a:off x="6496050" y="2324100"/>
            <a:ext cx="4857750" cy="3086100"/>
          </a:xfrm>
          <a:prstGeom prst="rect">
            <a:avLst/>
          </a:prstGeom>
          <a:noFill/>
          <a:ln>
            <a:noFill/>
          </a:ln>
        </p:spPr>
      </p:sp>
      <p:sp>
        <p:nvSpPr>
          <p:cNvPr id="367" name="Google Shape;367;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8" name="Google Shape;368;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70"/>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70"/>
        <p:cNvGrpSpPr/>
        <p:nvPr/>
      </p:nvGrpSpPr>
      <p:grpSpPr>
        <a:xfrm>
          <a:off x="0" y="0"/>
          <a:ext cx="0" cy="0"/>
          <a:chOff x="0" y="0"/>
          <a:chExt cx="0" cy="0"/>
        </a:xfrm>
      </p:grpSpPr>
      <p:sp>
        <p:nvSpPr>
          <p:cNvPr id="371" name="Google Shape;371;p71"/>
          <p:cNvSpPr>
            <a:spLocks noGrp="1"/>
          </p:cNvSpPr>
          <p:nvPr>
            <p:ph type="pic" idx="2"/>
          </p:nvPr>
        </p:nvSpPr>
        <p:spPr>
          <a:xfrm>
            <a:off x="6496050" y="2324100"/>
            <a:ext cx="4857750" cy="3086100"/>
          </a:xfrm>
          <a:prstGeom prst="rect">
            <a:avLst/>
          </a:prstGeom>
          <a:noFill/>
          <a:ln>
            <a:noFill/>
          </a:ln>
        </p:spPr>
      </p:sp>
      <p:sp>
        <p:nvSpPr>
          <p:cNvPr id="372" name="Google Shape;372;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3" name="Google Shape;373;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74" name="Google Shape;374;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7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77"/>
        <p:cNvGrpSpPr/>
        <p:nvPr/>
      </p:nvGrpSpPr>
      <p:grpSpPr>
        <a:xfrm>
          <a:off x="0" y="0"/>
          <a:ext cx="0" cy="0"/>
          <a:chOff x="0" y="0"/>
          <a:chExt cx="0" cy="0"/>
        </a:xfrm>
      </p:grpSpPr>
      <p:sp>
        <p:nvSpPr>
          <p:cNvPr id="378" name="Google Shape;378;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1" name="Google Shape;381;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128"/>
        <p:cNvGrpSpPr/>
        <p:nvPr/>
      </p:nvGrpSpPr>
      <p:grpSpPr>
        <a:xfrm>
          <a:off x="0" y="0"/>
          <a:ext cx="0" cy="0"/>
          <a:chOff x="0" y="0"/>
          <a:chExt cx="0" cy="0"/>
        </a:xfrm>
      </p:grpSpPr>
      <p:sp>
        <p:nvSpPr>
          <p:cNvPr id="129" name="Google Shape;129;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0" name="Google Shape;130;p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 name="Google Shape;131;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3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3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82"/>
        <p:cNvGrpSpPr/>
        <p:nvPr/>
      </p:nvGrpSpPr>
      <p:grpSpPr>
        <a:xfrm>
          <a:off x="0" y="0"/>
          <a:ext cx="0" cy="0"/>
          <a:chOff x="0" y="0"/>
          <a:chExt cx="0" cy="0"/>
        </a:xfrm>
      </p:grpSpPr>
      <p:sp>
        <p:nvSpPr>
          <p:cNvPr id="383" name="Google Shape;383;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6" name="Google Shape;386;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7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chemeClr val="accent3">
            <a:lumMod val="20000"/>
            <a:lumOff val="80000"/>
            <a:alpha val="34000"/>
          </a:scheme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Secondary_Title, Content, Orange Background" preserve="1">
  <p:cSld name="1_Secondary_Title, Content, Orange Background">
    <p:bg>
      <p:bgPr>
        <a:solidFill>
          <a:srgbClr val="FFF2E3">
            <a:alpha val="48235"/>
          </a:srgb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34802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93"/>
        <p:cNvGrpSpPr/>
        <p:nvPr/>
      </p:nvGrpSpPr>
      <p:grpSpPr>
        <a:xfrm>
          <a:off x="0" y="0"/>
          <a:ext cx="0" cy="0"/>
          <a:chOff x="0" y="0"/>
          <a:chExt cx="0" cy="0"/>
        </a:xfrm>
      </p:grpSpPr>
      <p:sp>
        <p:nvSpPr>
          <p:cNvPr id="394" name="Google Shape;394;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6" name="Google Shape;396;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7" name="Google Shape;397;p7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99"/>
        <p:cNvGrpSpPr/>
        <p:nvPr/>
      </p:nvGrpSpPr>
      <p:grpSpPr>
        <a:xfrm>
          <a:off x="0" y="0"/>
          <a:ext cx="0" cy="0"/>
          <a:chOff x="0" y="0"/>
          <a:chExt cx="0" cy="0"/>
        </a:xfrm>
      </p:grpSpPr>
      <p:sp>
        <p:nvSpPr>
          <p:cNvPr id="400" name="Google Shape;400;p76"/>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7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6"/>
          <p:cNvSpPr>
            <a:spLocks noGrp="1"/>
          </p:cNvSpPr>
          <p:nvPr>
            <p:ph type="pic" idx="2"/>
          </p:nvPr>
        </p:nvSpPr>
        <p:spPr>
          <a:xfrm>
            <a:off x="6496050" y="0"/>
            <a:ext cx="5695950" cy="6858000"/>
          </a:xfrm>
          <a:prstGeom prst="rect">
            <a:avLst/>
          </a:prstGeom>
          <a:noFill/>
          <a:ln>
            <a:noFill/>
          </a:ln>
        </p:spPr>
      </p:sp>
      <p:sp>
        <p:nvSpPr>
          <p:cNvPr id="403" name="Google Shape;403;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404"/>
        <p:cNvGrpSpPr/>
        <p:nvPr/>
      </p:nvGrpSpPr>
      <p:grpSpPr>
        <a:xfrm>
          <a:off x="0" y="0"/>
          <a:ext cx="0" cy="0"/>
          <a:chOff x="0" y="0"/>
          <a:chExt cx="0" cy="0"/>
        </a:xfrm>
      </p:grpSpPr>
      <p:sp>
        <p:nvSpPr>
          <p:cNvPr id="405" name="Google Shape;405;p77"/>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406" name="Google Shape;406;p77"/>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7" name="Google Shape;407;p77"/>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7"/>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9" name="Google Shape;409;p77"/>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77"/>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411" name="Google Shape;411;p77"/>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412" name="Google Shape;41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13"/>
        <p:cNvGrpSpPr/>
        <p:nvPr/>
      </p:nvGrpSpPr>
      <p:grpSpPr>
        <a:xfrm>
          <a:off x="0" y="0"/>
          <a:ext cx="0" cy="0"/>
          <a:chOff x="0" y="0"/>
          <a:chExt cx="0" cy="0"/>
        </a:xfrm>
      </p:grpSpPr>
      <p:sp>
        <p:nvSpPr>
          <p:cNvPr id="414" name="Google Shape;414;p78"/>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5" name="Google Shape;415;p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78"/>
          <p:cNvSpPr>
            <a:spLocks noGrp="1"/>
          </p:cNvSpPr>
          <p:nvPr>
            <p:ph type="pic" idx="2"/>
          </p:nvPr>
        </p:nvSpPr>
        <p:spPr>
          <a:xfrm>
            <a:off x="838200" y="2535598"/>
            <a:ext cx="1828800" cy="1828800"/>
          </a:xfrm>
          <a:prstGeom prst="ellipse">
            <a:avLst/>
          </a:prstGeom>
          <a:solidFill>
            <a:srgbClr val="FFF2E3"/>
          </a:solidFill>
          <a:ln>
            <a:noFill/>
          </a:ln>
        </p:spPr>
      </p:sp>
      <p:sp>
        <p:nvSpPr>
          <p:cNvPr id="417" name="Google Shape;417;p78"/>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78"/>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78"/>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78"/>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78"/>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8"/>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8"/>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8"/>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8"/>
          <p:cNvSpPr>
            <a:spLocks noGrp="1"/>
          </p:cNvSpPr>
          <p:nvPr>
            <p:ph type="pic" idx="13"/>
          </p:nvPr>
        </p:nvSpPr>
        <p:spPr>
          <a:xfrm>
            <a:off x="3709416" y="2535598"/>
            <a:ext cx="1828800" cy="1828800"/>
          </a:xfrm>
          <a:prstGeom prst="ellipse">
            <a:avLst/>
          </a:prstGeom>
          <a:solidFill>
            <a:srgbClr val="FFF2E3"/>
          </a:solidFill>
          <a:ln>
            <a:noFill/>
          </a:ln>
        </p:spPr>
      </p:sp>
      <p:sp>
        <p:nvSpPr>
          <p:cNvPr id="426" name="Google Shape;426;p78"/>
          <p:cNvSpPr>
            <a:spLocks noGrp="1"/>
          </p:cNvSpPr>
          <p:nvPr>
            <p:ph type="pic" idx="14"/>
          </p:nvPr>
        </p:nvSpPr>
        <p:spPr>
          <a:xfrm>
            <a:off x="6580632" y="2535598"/>
            <a:ext cx="1828800" cy="1828800"/>
          </a:xfrm>
          <a:prstGeom prst="ellipse">
            <a:avLst/>
          </a:prstGeom>
          <a:solidFill>
            <a:srgbClr val="FFF2E3"/>
          </a:solidFill>
          <a:ln>
            <a:noFill/>
          </a:ln>
        </p:spPr>
      </p:sp>
      <p:sp>
        <p:nvSpPr>
          <p:cNvPr id="427" name="Google Shape;427;p78"/>
          <p:cNvSpPr>
            <a:spLocks noGrp="1"/>
          </p:cNvSpPr>
          <p:nvPr>
            <p:ph type="pic" idx="15"/>
          </p:nvPr>
        </p:nvSpPr>
        <p:spPr>
          <a:xfrm>
            <a:off x="9525000" y="2535598"/>
            <a:ext cx="1828800" cy="1828800"/>
          </a:xfrm>
          <a:prstGeom prst="ellipse">
            <a:avLst/>
          </a:prstGeom>
          <a:solidFill>
            <a:srgbClr val="FFF2E3"/>
          </a:solidFill>
          <a:ln>
            <a:noFill/>
          </a:ln>
        </p:spPr>
      </p:sp>
      <p:sp>
        <p:nvSpPr>
          <p:cNvPr id="428" name="Google Shape;428;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29" name="Google Shape;429;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30"/>
        <p:cNvGrpSpPr/>
        <p:nvPr/>
      </p:nvGrpSpPr>
      <p:grpSpPr>
        <a:xfrm>
          <a:off x="0" y="0"/>
          <a:ext cx="0" cy="0"/>
          <a:chOff x="0" y="0"/>
          <a:chExt cx="0" cy="0"/>
        </a:xfrm>
      </p:grpSpPr>
      <p:sp>
        <p:nvSpPr>
          <p:cNvPr id="431" name="Google Shape;431;p79"/>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2" name="Google Shape;432;p7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79"/>
          <p:cNvSpPr>
            <a:spLocks noGrp="1"/>
          </p:cNvSpPr>
          <p:nvPr>
            <p:ph type="pic" idx="2"/>
          </p:nvPr>
        </p:nvSpPr>
        <p:spPr>
          <a:xfrm>
            <a:off x="838199" y="1684101"/>
            <a:ext cx="1371600" cy="1371600"/>
          </a:xfrm>
          <a:prstGeom prst="ellipse">
            <a:avLst/>
          </a:prstGeom>
          <a:solidFill>
            <a:srgbClr val="FFF2E3"/>
          </a:solidFill>
          <a:ln>
            <a:noFill/>
          </a:ln>
        </p:spPr>
      </p:sp>
      <p:sp>
        <p:nvSpPr>
          <p:cNvPr id="434" name="Google Shape;434;p7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0" name="Google Shape;440;p7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79"/>
          <p:cNvSpPr>
            <a:spLocks noGrp="1"/>
          </p:cNvSpPr>
          <p:nvPr>
            <p:ph type="pic" idx="13"/>
          </p:nvPr>
        </p:nvSpPr>
        <p:spPr>
          <a:xfrm>
            <a:off x="3842003" y="1684101"/>
            <a:ext cx="1371600" cy="1371600"/>
          </a:xfrm>
          <a:prstGeom prst="ellipse">
            <a:avLst/>
          </a:prstGeom>
          <a:solidFill>
            <a:srgbClr val="FFF2E3"/>
          </a:solidFill>
          <a:ln>
            <a:noFill/>
          </a:ln>
        </p:spPr>
      </p:sp>
      <p:sp>
        <p:nvSpPr>
          <p:cNvPr id="443" name="Google Shape;443;p79"/>
          <p:cNvSpPr>
            <a:spLocks noGrp="1"/>
          </p:cNvSpPr>
          <p:nvPr>
            <p:ph type="pic" idx="14"/>
          </p:nvPr>
        </p:nvSpPr>
        <p:spPr>
          <a:xfrm>
            <a:off x="6974516" y="1684101"/>
            <a:ext cx="1371600" cy="1371600"/>
          </a:xfrm>
          <a:prstGeom prst="ellipse">
            <a:avLst/>
          </a:prstGeom>
          <a:solidFill>
            <a:srgbClr val="FFF2E3"/>
          </a:solidFill>
          <a:ln>
            <a:noFill/>
          </a:ln>
        </p:spPr>
      </p:sp>
      <p:sp>
        <p:nvSpPr>
          <p:cNvPr id="444" name="Google Shape;444;p79"/>
          <p:cNvSpPr>
            <a:spLocks noGrp="1"/>
          </p:cNvSpPr>
          <p:nvPr>
            <p:ph type="pic" idx="15"/>
          </p:nvPr>
        </p:nvSpPr>
        <p:spPr>
          <a:xfrm>
            <a:off x="9982200" y="1619009"/>
            <a:ext cx="1371600" cy="1371600"/>
          </a:xfrm>
          <a:prstGeom prst="ellipse">
            <a:avLst/>
          </a:prstGeom>
          <a:solidFill>
            <a:srgbClr val="FFF2E3"/>
          </a:solidFill>
          <a:ln>
            <a:noFill/>
          </a:ln>
        </p:spPr>
      </p:sp>
      <p:sp>
        <p:nvSpPr>
          <p:cNvPr id="445" name="Google Shape;445;p79"/>
          <p:cNvSpPr>
            <a:spLocks noGrp="1"/>
          </p:cNvSpPr>
          <p:nvPr>
            <p:ph type="pic" idx="16"/>
          </p:nvPr>
        </p:nvSpPr>
        <p:spPr>
          <a:xfrm>
            <a:off x="2338161" y="3948094"/>
            <a:ext cx="1371600" cy="1371600"/>
          </a:xfrm>
          <a:prstGeom prst="ellipse">
            <a:avLst/>
          </a:prstGeom>
          <a:solidFill>
            <a:srgbClr val="FFF2E3"/>
          </a:solidFill>
          <a:ln>
            <a:noFill/>
          </a:ln>
        </p:spPr>
      </p:sp>
      <p:sp>
        <p:nvSpPr>
          <p:cNvPr id="446" name="Google Shape;446;p7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7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7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7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0" name="Google Shape;450;p7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7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9"/>
          <p:cNvSpPr>
            <a:spLocks noGrp="1"/>
          </p:cNvSpPr>
          <p:nvPr>
            <p:ph type="pic" idx="23"/>
          </p:nvPr>
        </p:nvSpPr>
        <p:spPr>
          <a:xfrm>
            <a:off x="5408259" y="3948094"/>
            <a:ext cx="1371600" cy="1371600"/>
          </a:xfrm>
          <a:prstGeom prst="ellipse">
            <a:avLst/>
          </a:prstGeom>
          <a:solidFill>
            <a:srgbClr val="FFF2E3"/>
          </a:solidFill>
          <a:ln>
            <a:noFill/>
          </a:ln>
        </p:spPr>
      </p:sp>
      <p:sp>
        <p:nvSpPr>
          <p:cNvPr id="453" name="Google Shape;453;p79"/>
          <p:cNvSpPr>
            <a:spLocks noGrp="1"/>
          </p:cNvSpPr>
          <p:nvPr>
            <p:ph type="pic" idx="24"/>
          </p:nvPr>
        </p:nvSpPr>
        <p:spPr>
          <a:xfrm>
            <a:off x="8482238" y="3948094"/>
            <a:ext cx="1371600" cy="1371600"/>
          </a:xfrm>
          <a:prstGeom prst="ellipse">
            <a:avLst/>
          </a:prstGeom>
          <a:solidFill>
            <a:srgbClr val="FFF2E3"/>
          </a:solidFill>
          <a:ln>
            <a:noFill/>
          </a:ln>
        </p:spPr>
      </p:sp>
      <p:sp>
        <p:nvSpPr>
          <p:cNvPr id="454" name="Google Shape;454;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55" name="Google Shape;455;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56"/>
        <p:cNvGrpSpPr/>
        <p:nvPr/>
      </p:nvGrpSpPr>
      <p:grpSpPr>
        <a:xfrm>
          <a:off x="0" y="0"/>
          <a:ext cx="0" cy="0"/>
          <a:chOff x="0" y="0"/>
          <a:chExt cx="0" cy="0"/>
        </a:xfrm>
      </p:grpSpPr>
      <p:sp>
        <p:nvSpPr>
          <p:cNvPr id="457" name="Google Shape;457;p80"/>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80"/>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80"/>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80"/>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1" name="Google Shape;461;p80"/>
          <p:cNvSpPr>
            <a:spLocks noGrp="1"/>
          </p:cNvSpPr>
          <p:nvPr>
            <p:ph type="pic" idx="2"/>
          </p:nvPr>
        </p:nvSpPr>
        <p:spPr>
          <a:xfrm>
            <a:off x="1088448" y="981075"/>
            <a:ext cx="2743199" cy="2743200"/>
          </a:xfrm>
          <a:prstGeom prst="rect">
            <a:avLst/>
          </a:prstGeom>
          <a:solidFill>
            <a:srgbClr val="FFF2E3"/>
          </a:solidFill>
          <a:ln>
            <a:noFill/>
          </a:ln>
        </p:spPr>
      </p:sp>
      <p:sp>
        <p:nvSpPr>
          <p:cNvPr id="462" name="Google Shape;462;p80"/>
          <p:cNvSpPr>
            <a:spLocks noGrp="1"/>
          </p:cNvSpPr>
          <p:nvPr>
            <p:ph type="pic" idx="3"/>
          </p:nvPr>
        </p:nvSpPr>
        <p:spPr>
          <a:xfrm>
            <a:off x="4724400" y="981075"/>
            <a:ext cx="2743199" cy="2743200"/>
          </a:xfrm>
          <a:prstGeom prst="rect">
            <a:avLst/>
          </a:prstGeom>
          <a:solidFill>
            <a:srgbClr val="FFF2E3"/>
          </a:solidFill>
          <a:ln>
            <a:noFill/>
          </a:ln>
        </p:spPr>
      </p:sp>
      <p:sp>
        <p:nvSpPr>
          <p:cNvPr id="463" name="Google Shape;463;p80"/>
          <p:cNvSpPr>
            <a:spLocks noGrp="1"/>
          </p:cNvSpPr>
          <p:nvPr>
            <p:ph type="pic" idx="4"/>
          </p:nvPr>
        </p:nvSpPr>
        <p:spPr>
          <a:xfrm>
            <a:off x="8478838" y="981075"/>
            <a:ext cx="2743199" cy="2743200"/>
          </a:xfrm>
          <a:prstGeom prst="rect">
            <a:avLst/>
          </a:prstGeom>
          <a:solidFill>
            <a:srgbClr val="FFF2E3"/>
          </a:solidFill>
          <a:ln>
            <a:noFill/>
          </a:ln>
        </p:spPr>
      </p:sp>
      <p:sp>
        <p:nvSpPr>
          <p:cNvPr id="464" name="Google Shape;464;p80"/>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80"/>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67"/>
        <p:cNvGrpSpPr/>
        <p:nvPr/>
      </p:nvGrpSpPr>
      <p:grpSpPr>
        <a:xfrm>
          <a:off x="0" y="0"/>
          <a:ext cx="0" cy="0"/>
          <a:chOff x="0" y="0"/>
          <a:chExt cx="0" cy="0"/>
        </a:xfrm>
      </p:grpSpPr>
      <p:sp>
        <p:nvSpPr>
          <p:cNvPr id="468" name="Google Shape;468;p81"/>
          <p:cNvSpPr>
            <a:spLocks noGrp="1"/>
          </p:cNvSpPr>
          <p:nvPr>
            <p:ph type="pic" idx="2"/>
          </p:nvPr>
        </p:nvSpPr>
        <p:spPr>
          <a:xfrm>
            <a:off x="0" y="0"/>
            <a:ext cx="5483752" cy="6858000"/>
          </a:xfrm>
          <a:prstGeom prst="rect">
            <a:avLst/>
          </a:prstGeom>
          <a:solidFill>
            <a:srgbClr val="FFF2E3"/>
          </a:solidFill>
          <a:ln>
            <a:noFill/>
          </a:ln>
        </p:spPr>
      </p:sp>
      <p:sp>
        <p:nvSpPr>
          <p:cNvPr id="469" name="Google Shape;469;p81"/>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0" name="Google Shape;470;p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81"/>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81"/>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73"/>
        <p:cNvGrpSpPr/>
        <p:nvPr/>
      </p:nvGrpSpPr>
      <p:grpSpPr>
        <a:xfrm>
          <a:off x="0" y="0"/>
          <a:ext cx="0" cy="0"/>
          <a:chOff x="0" y="0"/>
          <a:chExt cx="0" cy="0"/>
        </a:xfrm>
      </p:grpSpPr>
      <p:sp>
        <p:nvSpPr>
          <p:cNvPr id="474" name="Google Shape;474;p82"/>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475" name="Google Shape;475;p82"/>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76" name="Google Shape;476;p82"/>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7" name="Google Shape;477;p82"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478" name="Google Shape;478;p82"/>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82"/>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1">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306101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6">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532227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3">
            <a:lumMod val="20000"/>
            <a:lumOff val="80000"/>
            <a:alpha val="57768"/>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3"/>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363102025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8" Type="http://schemas.openxmlformats.org/officeDocument/2006/relationships/slideLayout" Target="../slideLayouts/slideLayout59.xml"/><Relationship Id="rId5" Type="http://schemas.openxmlformats.org/officeDocument/2006/relationships/slideLayout" Target="../slideLayouts/slideLayout6.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slideLayout" Target="../slideLayouts/slideLayout57.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59" Type="http://schemas.openxmlformats.org/officeDocument/2006/relationships/slideLayout" Target="../slideLayouts/slideLayout60.xml"/><Relationship Id="rId20" Type="http://schemas.openxmlformats.org/officeDocument/2006/relationships/slideLayout" Target="../slideLayouts/slideLayout21.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 Id="rId57" Type="http://schemas.openxmlformats.org/officeDocument/2006/relationships/slideLayout" Target="../slideLayouts/slideLayout58.xml"/><Relationship Id="rId10" Type="http://schemas.openxmlformats.org/officeDocument/2006/relationships/slideLayout" Target="../slideLayouts/slideLayout11.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 Id="rId6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Narrow"/>
              <a:buNone/>
              <a:defRPr sz="3600" b="0" i="0" u="none" strike="noStrike" cap="none">
                <a:solidFill>
                  <a:schemeClr val="lt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sp>
        <p:nvSpPr>
          <p:cNvPr id="120" name="Google Shape;12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959" r:id="rId2"/>
    <p:sldLayoutId id="2147483960" r:id="rId3"/>
    <p:sldLayoutId id="2147483662" r:id="rId4"/>
    <p:sldLayoutId id="2147483663" r:id="rId5"/>
    <p:sldLayoutId id="2147483965" r:id="rId6"/>
    <p:sldLayoutId id="2147483966" r:id="rId7"/>
    <p:sldLayoutId id="2147483967" r:id="rId8"/>
    <p:sldLayoutId id="2147483664" r:id="rId9"/>
    <p:sldLayoutId id="2147483666" r:id="rId10"/>
    <p:sldLayoutId id="2147483667" r:id="rId11"/>
    <p:sldLayoutId id="2147483969" r:id="rId12"/>
    <p:sldLayoutId id="2147483668" r:id="rId13"/>
    <p:sldLayoutId id="2147483961" r:id="rId14"/>
    <p:sldLayoutId id="2147483962" r:id="rId15"/>
    <p:sldLayoutId id="2147483669" r:id="rId16"/>
    <p:sldLayoutId id="2147483964" r:id="rId17"/>
    <p:sldLayoutId id="2147483963" r:id="rId18"/>
    <p:sldLayoutId id="2147483670" r:id="rId19"/>
    <p:sldLayoutId id="2147483671" r:id="rId20"/>
    <p:sldLayoutId id="2147483673" r:id="rId21"/>
    <p:sldLayoutId id="2147483674" r:id="rId22"/>
    <p:sldLayoutId id="2147483675" r:id="rId23"/>
    <p:sldLayoutId id="2147483676" r:id="rId24"/>
    <p:sldLayoutId id="2147483677" r:id="rId25"/>
    <p:sldLayoutId id="2147483678" r:id="rId26"/>
    <p:sldLayoutId id="2147483679" r:id="rId27"/>
    <p:sldLayoutId id="2147483680" r:id="rId28"/>
    <p:sldLayoutId id="2147483681" r:id="rId29"/>
    <p:sldLayoutId id="2147483682" r:id="rId30"/>
    <p:sldLayoutId id="2147483683" r:id="rId31"/>
    <p:sldLayoutId id="2147483684" r:id="rId32"/>
    <p:sldLayoutId id="2147483685" r:id="rId33"/>
    <p:sldLayoutId id="2147483686" r:id="rId34"/>
    <p:sldLayoutId id="2147483687" r:id="rId35"/>
    <p:sldLayoutId id="2147483688" r:id="rId36"/>
    <p:sldLayoutId id="2147483689" r:id="rId37"/>
    <p:sldLayoutId id="2147483690" r:id="rId38"/>
    <p:sldLayoutId id="2147483691" r:id="rId39"/>
    <p:sldLayoutId id="2147483692" r:id="rId40"/>
    <p:sldLayoutId id="2147483693" r:id="rId41"/>
    <p:sldLayoutId id="2147483694" r:id="rId42"/>
    <p:sldLayoutId id="2147483695" r:id="rId43"/>
    <p:sldLayoutId id="2147483696" r:id="rId44"/>
    <p:sldLayoutId id="2147483697" r:id="rId45"/>
    <p:sldLayoutId id="2147483698" r:id="rId46"/>
    <p:sldLayoutId id="2147483699" r:id="rId47"/>
    <p:sldLayoutId id="2147483700" r:id="rId48"/>
    <p:sldLayoutId id="2147483701" r:id="rId49"/>
    <p:sldLayoutId id="2147483702" r:id="rId50"/>
    <p:sldLayoutId id="2147483968" r:id="rId51"/>
    <p:sldLayoutId id="2147483703" r:id="rId52"/>
    <p:sldLayoutId id="2147483704" r:id="rId53"/>
    <p:sldLayoutId id="2147483705" r:id="rId54"/>
    <p:sldLayoutId id="2147483706" r:id="rId55"/>
    <p:sldLayoutId id="2147483707" r:id="rId56"/>
    <p:sldLayoutId id="2147483708" r:id="rId57"/>
    <p:sldLayoutId id="2147483709" r:id="rId58"/>
    <p:sldLayoutId id="2147483710" r:id="rId5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microsoft.com/office/2017/04/relationships/track" Target="../media/track1.vtt"/><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5.png"/><Relationship Id="rId5" Type="http://schemas.microsoft.com/office/2017/04/relationships/track" Target="../media/track10.vtt"/><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audio" Target="../media/media11.m4a"/><Relationship Id="rId7" Type="http://schemas.openxmlformats.org/officeDocument/2006/relationships/image" Target="../media/image5.png"/><Relationship Id="rId2" Type="http://schemas.microsoft.com/office/2007/relationships/media" Target="../media/media11.m4a"/><Relationship Id="rId1" Type="http://schemas.openxmlformats.org/officeDocument/2006/relationships/tags" Target="../tags/tag3.xml"/><Relationship Id="rId6" Type="http://schemas.microsoft.com/office/2017/04/relationships/track" Target="../media/track11.vtt"/><Relationship Id="rId5" Type="http://schemas.openxmlformats.org/officeDocument/2006/relationships/notesSlide" Target="../notesSlides/notesSlide11.xml"/><Relationship Id="rId4"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5.png"/><Relationship Id="rId5" Type="http://schemas.microsoft.com/office/2017/04/relationships/track" Target="../media/track12.vtt"/><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png"/><Relationship Id="rId5" Type="http://schemas.microsoft.com/office/2017/04/relationships/track" Target="../media/track13.vtt"/><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microsoft.com/office/2017/04/relationships/track" Target="../media/track14.vtt"/><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5.png"/><Relationship Id="rId5" Type="http://schemas.microsoft.com/office/2017/04/relationships/track" Target="../media/track15.vtt"/><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5" Type="http://schemas.microsoft.com/office/2017/04/relationships/track" Target="../media/track2.vtt"/><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4.xml"/><Relationship Id="rId7" Type="http://schemas.microsoft.com/office/2017/04/relationships/track" Target="../media/track3.vtt"/><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audio" Target="../media/media4.m4a"/><Relationship Id="rId7" Type="http://schemas.openxmlformats.org/officeDocument/2006/relationships/diagramLayout" Target="../diagrams/layout1.xml"/><Relationship Id="rId12" Type="http://schemas.openxmlformats.org/officeDocument/2006/relationships/image" Target="../media/image5.png"/><Relationship Id="rId2" Type="http://schemas.microsoft.com/office/2007/relationships/media" Target="../media/media4.m4a"/><Relationship Id="rId1" Type="http://schemas.openxmlformats.org/officeDocument/2006/relationships/tags" Target="../tags/tag1.xml"/><Relationship Id="rId6" Type="http://schemas.openxmlformats.org/officeDocument/2006/relationships/diagramData" Target="../diagrams/data1.xml"/><Relationship Id="rId11" Type="http://schemas.microsoft.com/office/2017/04/relationships/track" Target="../media/track4.vtt"/><Relationship Id="rId5" Type="http://schemas.openxmlformats.org/officeDocument/2006/relationships/notesSlide" Target="../notesSlides/notesSlide4.xml"/><Relationship Id="rId10" Type="http://schemas.microsoft.com/office/2007/relationships/diagramDrawing" Target="../diagrams/drawing1.xml"/><Relationship Id="rId4" Type="http://schemas.openxmlformats.org/officeDocument/2006/relationships/slideLayout" Target="../slideLayouts/slideLayout4.xml"/><Relationship Id="rId9" Type="http://schemas.openxmlformats.org/officeDocument/2006/relationships/diagramColors" Target="../diagrams/colors1.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4.xml"/><Relationship Id="rId7" Type="http://schemas.microsoft.com/office/2017/04/relationships/track" Target="../media/track5.vtt"/><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hyperlink" Target="https://usaidlearninglab.org/library/how-note-developing-project-logic-model-and-its-associated-theory-change" TargetMode="External"/><Relationship Id="rId5" Type="http://schemas.openxmlformats.org/officeDocument/2006/relationships/hyperlink" Target="https://doi.org/10.1186/s13012-016-0422-6" TargetMode="Externa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5.png"/><Relationship Id="rId5" Type="http://schemas.microsoft.com/office/2017/04/relationships/track" Target="../media/track6.vtt"/><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5.png"/><Relationship Id="rId2" Type="http://schemas.openxmlformats.org/officeDocument/2006/relationships/audio" Target="../media/media7.m4a"/><Relationship Id="rId1" Type="http://schemas.microsoft.com/office/2007/relationships/media" Target="../media/media7.m4a"/><Relationship Id="rId6" Type="http://schemas.microsoft.com/office/2017/04/relationships/track" Target="../media/track7.vtt"/><Relationship Id="rId5" Type="http://schemas.openxmlformats.org/officeDocument/2006/relationships/image" Target="../media/image8.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5.png"/><Relationship Id="rId5" Type="http://schemas.microsoft.com/office/2017/04/relationships/track" Target="../media/track8.vtt"/><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audio" Target="../media/media9.m4a"/><Relationship Id="rId7" Type="http://schemas.openxmlformats.org/officeDocument/2006/relationships/image" Target="../media/image5.png"/><Relationship Id="rId2" Type="http://schemas.microsoft.com/office/2007/relationships/media" Target="../media/media9.m4a"/><Relationship Id="rId1" Type="http://schemas.openxmlformats.org/officeDocument/2006/relationships/tags" Target="../tags/tag2.xml"/><Relationship Id="rId6" Type="http://schemas.microsoft.com/office/2017/04/relationships/track" Target="../media/track9.vtt"/><Relationship Id="rId5" Type="http://schemas.openxmlformats.org/officeDocument/2006/relationships/notesSlide" Target="../notesSlides/notesSlide9.xml"/><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8CD607A-BF8B-DC43-AE8C-23910B04CB95}"/>
              </a:ext>
            </a:extLst>
          </p:cNvPr>
          <p:cNvSpPr>
            <a:spLocks noGrp="1"/>
          </p:cNvSpPr>
          <p:nvPr>
            <p:ph type="body" idx="3"/>
          </p:nvPr>
        </p:nvSpPr>
        <p:spPr>
          <a:xfrm>
            <a:off x="1309328" y="3752349"/>
            <a:ext cx="8620125" cy="786057"/>
          </a:xfrm>
        </p:spPr>
        <p:txBody>
          <a:bodyPr wrap="square" anchor="t">
            <a:normAutofit/>
          </a:bodyPr>
          <a:lstStyle/>
          <a:p>
            <a:pPr>
              <a:lnSpc>
                <a:spcPct val="90000"/>
              </a:lnSpc>
            </a:pPr>
            <a:r>
              <a:rPr lang="en-US" sz="1400" dirty="0"/>
              <a:t>Developed by </a:t>
            </a:r>
            <a:r>
              <a:rPr lang="en-US" sz="1400" dirty="0" err="1"/>
              <a:t>MAKLab</a:t>
            </a:r>
            <a:r>
              <a:rPr lang="en-US" sz="1400"/>
              <a:t>, MOMENTUM Knowledge Accelerator</a:t>
            </a:r>
            <a:endParaRPr lang="en-US" sz="1400" dirty="0"/>
          </a:p>
          <a:p>
            <a:pPr>
              <a:lnSpc>
                <a:spcPct val="90000"/>
              </a:lnSpc>
            </a:pPr>
            <a:r>
              <a:rPr lang="en-US" sz="1400" dirty="0"/>
              <a:t>Last updated April 2022</a:t>
            </a:r>
          </a:p>
        </p:txBody>
      </p:sp>
      <p:sp>
        <p:nvSpPr>
          <p:cNvPr id="3" name="Text Placeholder 2">
            <a:extLst>
              <a:ext uri="{FF2B5EF4-FFF2-40B4-BE49-F238E27FC236}">
                <a16:creationId xmlns:a16="http://schemas.microsoft.com/office/drawing/2014/main" id="{E19049CD-34E9-C84C-8969-34BA4C084AB2}"/>
              </a:ext>
            </a:extLst>
          </p:cNvPr>
          <p:cNvSpPr>
            <a:spLocks noGrp="1"/>
          </p:cNvSpPr>
          <p:nvPr>
            <p:ph type="body" idx="2"/>
          </p:nvPr>
        </p:nvSpPr>
        <p:spPr>
          <a:xfrm>
            <a:off x="1309328" y="2810183"/>
            <a:ext cx="9220480" cy="786057"/>
          </a:xfrm>
        </p:spPr>
        <p:txBody>
          <a:bodyPr wrap="square" anchor="t">
            <a:normAutofit/>
          </a:bodyPr>
          <a:lstStyle/>
          <a:p>
            <a:r>
              <a:rPr lang="en-US" dirty="0"/>
              <a:t>Module 3: How to integrate adaptive learning into planning tools?</a:t>
            </a:r>
          </a:p>
        </p:txBody>
      </p:sp>
      <p:pic>
        <p:nvPicPr>
          <p:cNvPr id="8" name="Audio 7" descr="Slide 1 voiceover">
            <a:hlinkClick r:id="" action="ppaction://media"/>
            <a:extLst>
              <a:ext uri="{FF2B5EF4-FFF2-40B4-BE49-F238E27FC236}">
                <a16:creationId xmlns:a16="http://schemas.microsoft.com/office/drawing/2014/main" id="{B2ACABD3-25A6-2881-DF8D-BD7A3582060E}"/>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23869DAA-1D00-3444-A3E4-C257CA7E92DF}"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ext Placeholder 1">
            <a:extLst>
              <a:ext uri="{FF2B5EF4-FFF2-40B4-BE49-F238E27FC236}">
                <a16:creationId xmlns:a16="http://schemas.microsoft.com/office/drawing/2014/main" id="{343C74F8-F5E3-8D46-B6E6-7E85D1DD0BC8}"/>
              </a:ext>
            </a:extLst>
          </p:cNvPr>
          <p:cNvSpPr>
            <a:spLocks noGrp="1"/>
          </p:cNvSpPr>
          <p:nvPr>
            <p:ph type="title" idx="4294967295"/>
          </p:nvPr>
        </p:nvSpPr>
        <p:spPr>
          <a:xfrm>
            <a:off x="1309688" y="1446213"/>
            <a:ext cx="8620125" cy="136366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p>
            <a:pPr marL="457200" marR="0" lvl="0" indent="-228600" algn="l" defTabSz="914400" rtl="0" eaLnBrk="1" fontAlgn="auto" latinLnBrk="0" hangingPunct="1">
              <a:lnSpc>
                <a:spcPct val="100000"/>
              </a:lnSpc>
              <a:spcBef>
                <a:spcPts val="1000"/>
              </a:spcBef>
              <a:spcAft>
                <a:spcPts val="0"/>
              </a:spcAft>
              <a:buClr>
                <a:schemeClr val="lt1"/>
              </a:buClr>
              <a:buSzPts val="5400"/>
              <a:buFont typeface="Arial"/>
              <a:buNone/>
              <a:tabLst/>
              <a:defRPr/>
            </a:pPr>
            <a:r>
              <a:rPr kumimoji="0" lang="en-US" sz="5400" b="0" i="0" u="none" strike="noStrike" kern="0" cap="none" spc="0" normalizeH="0" baseline="0" noProof="0" dirty="0">
                <a:ln>
                  <a:noFill/>
                </a:ln>
                <a:solidFill>
                  <a:schemeClr val="lt1"/>
                </a:solidFill>
                <a:effectLst/>
                <a:uLnTx/>
                <a:uFillTx/>
                <a:latin typeface="Arial Narrow"/>
                <a:ea typeface="Arial Narrow"/>
                <a:cs typeface="Arial Narrow"/>
                <a:sym typeface="Arial Narrow"/>
              </a:rPr>
              <a:t>Adaptive Learning Training</a:t>
            </a:r>
          </a:p>
        </p:txBody>
      </p:sp>
    </p:spTree>
    <p:extLst>
      <p:ext uri="{BB962C8B-B14F-4D97-AF65-F5344CB8AC3E}">
        <p14:creationId xmlns:p14="http://schemas.microsoft.com/office/powerpoint/2010/main" val="2511196667"/>
      </p:ext>
    </p:extLst>
  </p:cSld>
  <p:clrMapOvr>
    <a:masterClrMapping/>
  </p:clrMapOvr>
  <mc:AlternateContent xmlns:mc="http://schemas.openxmlformats.org/markup-compatibility/2006" xmlns:p14="http://schemas.microsoft.com/office/powerpoint/2010/main">
    <mc:Choice Requires="p14">
      <p:transition spd="slow" p14:dur="2000" advTm="41248"/>
    </mc:Choice>
    <mc:Fallback xmlns="">
      <p:transition spd="slow" advTm="412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30"/>
        <p:cNvGrpSpPr/>
        <p:nvPr/>
      </p:nvGrpSpPr>
      <p:grpSpPr>
        <a:xfrm>
          <a:off x="0" y="0"/>
          <a:ext cx="0" cy="0"/>
          <a:chOff x="0" y="0"/>
          <a:chExt cx="0" cy="0"/>
        </a:xfrm>
      </p:grpSpPr>
      <p:sp>
        <p:nvSpPr>
          <p:cNvPr id="2832" name="page #">
            <a:extLst>
              <a:ext uri="{C183D7F6-B498-43B3-948B-1728B52AA6E4}">
                <adec:decorative xmlns:adec="http://schemas.microsoft.com/office/drawing/2017/decorative" val="1"/>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sp>
        <p:nvSpPr>
          <p:cNvPr id="2" name="Impact 2">
            <a:extLst>
              <a:ext uri="{FF2B5EF4-FFF2-40B4-BE49-F238E27FC236}">
                <a16:creationId xmlns:a16="http://schemas.microsoft.com/office/drawing/2014/main" id="{ACC5227A-B500-7158-B82B-07A7BF8AD5DF}"/>
              </a:ext>
              <a:ext uri="{C183D7F6-B498-43B3-948B-1728B52AA6E4}">
                <adec:decorative xmlns:adec="http://schemas.microsoft.com/office/drawing/2017/decorative" val="1"/>
              </a:ext>
            </a:extLst>
          </p:cNvPr>
          <p:cNvSpPr/>
          <p:nvPr/>
        </p:nvSpPr>
        <p:spPr>
          <a:xfrm>
            <a:off x="9321557" y="4207881"/>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Lower incidence of STIs &amp; HIV among students</a:t>
            </a:r>
            <a:endParaRPr sz="1400" b="0" i="0" u="none" strike="noStrike" cap="none">
              <a:solidFill>
                <a:schemeClr val="dk1"/>
              </a:solidFill>
              <a:latin typeface="Arial"/>
              <a:ea typeface="Arial"/>
              <a:cs typeface="Arial"/>
              <a:sym typeface="Arial"/>
            </a:endParaRPr>
          </a:p>
        </p:txBody>
      </p:sp>
      <p:sp>
        <p:nvSpPr>
          <p:cNvPr id="4" name="Impact 1">
            <a:extLst>
              <a:ext uri="{FF2B5EF4-FFF2-40B4-BE49-F238E27FC236}">
                <a16:creationId xmlns:a16="http://schemas.microsoft.com/office/drawing/2014/main" id="{B1F8BA39-81B4-D451-1515-30BFE3C05C1F}"/>
              </a:ext>
              <a:ext uri="{C183D7F6-B498-43B3-948B-1728B52AA6E4}">
                <adec:decorative xmlns:adec="http://schemas.microsoft.com/office/drawing/2017/decorative" val="1"/>
              </a:ext>
            </a:extLst>
          </p:cNvPr>
          <p:cNvSpPr/>
          <p:nvPr/>
        </p:nvSpPr>
        <p:spPr>
          <a:xfrm>
            <a:off x="9321557" y="3066594"/>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Fewer unplanned pregnancies among students</a:t>
            </a:r>
            <a:endParaRPr sz="1400" b="0" i="0" u="none" strike="noStrike" cap="none">
              <a:solidFill>
                <a:schemeClr val="dk1"/>
              </a:solidFill>
              <a:latin typeface="Arial"/>
              <a:ea typeface="Arial"/>
              <a:cs typeface="Arial"/>
              <a:sym typeface="Arial"/>
            </a:endParaRPr>
          </a:p>
        </p:txBody>
      </p:sp>
      <p:sp>
        <p:nvSpPr>
          <p:cNvPr id="5" name="Impact rectangle">
            <a:extLst>
              <a:ext uri="{FF2B5EF4-FFF2-40B4-BE49-F238E27FC236}">
                <a16:creationId xmlns:a16="http://schemas.microsoft.com/office/drawing/2014/main" id="{3BA89D5F-54D9-61B3-2582-CDBD1C11E148}"/>
              </a:ext>
              <a:ext uri="{C183D7F6-B498-43B3-948B-1728B52AA6E4}">
                <adec:decorative xmlns:adec="http://schemas.microsoft.com/office/drawing/2017/decorative" val="1"/>
              </a:ext>
            </a:extLst>
          </p:cNvPr>
          <p:cNvSpPr/>
          <p:nvPr/>
        </p:nvSpPr>
        <p:spPr>
          <a:xfrm>
            <a:off x="9274972"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6" name="Impact">
            <a:extLst>
              <a:ext uri="{FF2B5EF4-FFF2-40B4-BE49-F238E27FC236}">
                <a16:creationId xmlns:a16="http://schemas.microsoft.com/office/drawing/2014/main" id="{049D9B9B-3464-3E1F-8ACF-DE5ECA4626A5}"/>
              </a:ext>
              <a:ext uri="{C183D7F6-B498-43B3-948B-1728B52AA6E4}">
                <adec:decorative xmlns:adec="http://schemas.microsoft.com/office/drawing/2017/decorative" val="1"/>
              </a:ext>
            </a:extLst>
          </p:cNvPr>
          <p:cNvSpPr txBox="1"/>
          <p:nvPr/>
        </p:nvSpPr>
        <p:spPr>
          <a:xfrm>
            <a:off x="9749369"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Impact</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7" name="Outcomes 2">
            <a:extLst>
              <a:ext uri="{FF2B5EF4-FFF2-40B4-BE49-F238E27FC236}">
                <a16:creationId xmlns:a16="http://schemas.microsoft.com/office/drawing/2014/main" id="{2AC6B13F-5E31-2A3C-D02F-99957923A1DC}"/>
              </a:ext>
            </a:extLst>
          </p:cNvPr>
          <p:cNvSpPr/>
          <p:nvPr/>
        </p:nvSpPr>
        <p:spPr>
          <a:xfrm>
            <a:off x="7030116" y="3961541"/>
            <a:ext cx="1856015" cy="1281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family planning and STI &amp; HIV prevention methods</a:t>
            </a:r>
            <a:endParaRPr sz="1400" b="0" i="0" u="none" strike="noStrike" cap="none">
              <a:solidFill>
                <a:schemeClr val="dk1"/>
              </a:solidFill>
              <a:latin typeface="Arial"/>
              <a:ea typeface="Arial"/>
              <a:cs typeface="Arial"/>
              <a:sym typeface="Arial"/>
            </a:endParaRPr>
          </a:p>
        </p:txBody>
      </p:sp>
      <p:sp>
        <p:nvSpPr>
          <p:cNvPr id="8" name="Outcomes 1">
            <a:extLst>
              <a:ext uri="{FF2B5EF4-FFF2-40B4-BE49-F238E27FC236}">
                <a16:creationId xmlns:a16="http://schemas.microsoft.com/office/drawing/2014/main" id="{118B4941-2843-CD09-2E5F-04AEA9C45B6F}"/>
              </a:ext>
            </a:extLst>
          </p:cNvPr>
          <p:cNvSpPr/>
          <p:nvPr/>
        </p:nvSpPr>
        <p:spPr>
          <a:xfrm>
            <a:off x="7030117" y="3066593"/>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the risks of unsafe sex</a:t>
            </a:r>
            <a:endParaRPr sz="1400" b="0" i="0" u="none" strike="noStrike" cap="none">
              <a:solidFill>
                <a:schemeClr val="dk1"/>
              </a:solidFill>
              <a:latin typeface="Arial"/>
              <a:ea typeface="Arial"/>
              <a:cs typeface="Arial"/>
              <a:sym typeface="Arial"/>
            </a:endParaRPr>
          </a:p>
        </p:txBody>
      </p:sp>
      <p:sp>
        <p:nvSpPr>
          <p:cNvPr id="9" name="Outcomes rectangle">
            <a:extLst>
              <a:ext uri="{FF2B5EF4-FFF2-40B4-BE49-F238E27FC236}">
                <a16:creationId xmlns:a16="http://schemas.microsoft.com/office/drawing/2014/main" id="{B195BE54-2748-D822-2E2B-4DD5D458EBC6}"/>
              </a:ext>
              <a:ext uri="{C183D7F6-B498-43B3-948B-1728B52AA6E4}">
                <adec:decorative xmlns:adec="http://schemas.microsoft.com/office/drawing/2017/decorative" val="1"/>
              </a:ext>
            </a:extLst>
          </p:cNvPr>
          <p:cNvSpPr/>
          <p:nvPr/>
        </p:nvSpPr>
        <p:spPr>
          <a:xfrm>
            <a:off x="7140186"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0" name="Outcomes">
            <a:extLst>
              <a:ext uri="{FF2B5EF4-FFF2-40B4-BE49-F238E27FC236}">
                <a16:creationId xmlns:a16="http://schemas.microsoft.com/office/drawing/2014/main" id="{317BD8EE-7E5F-21EF-613E-7E8A5F533E4A}"/>
              </a:ext>
            </a:extLst>
          </p:cNvPr>
          <p:cNvSpPr txBox="1"/>
          <p:nvPr/>
        </p:nvSpPr>
        <p:spPr>
          <a:xfrm>
            <a:off x="761458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Outcomes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1" name="Outputs 2">
            <a:extLst>
              <a:ext uri="{FF2B5EF4-FFF2-40B4-BE49-F238E27FC236}">
                <a16:creationId xmlns:a16="http://schemas.microsoft.com/office/drawing/2014/main" id="{89956E41-BB73-4591-FDC2-B62E25653C64}"/>
              </a:ext>
            </a:extLst>
          </p:cNvPr>
          <p:cNvSpPr/>
          <p:nvPr/>
        </p:nvSpPr>
        <p:spPr>
          <a:xfrm>
            <a:off x="4895320" y="432972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Students receive educational classes</a:t>
            </a:r>
            <a:endParaRPr sz="1400" b="0" i="0" u="none" strike="noStrike" cap="none">
              <a:solidFill>
                <a:schemeClr val="dk1"/>
              </a:solidFill>
              <a:latin typeface="Arial"/>
              <a:ea typeface="Arial"/>
              <a:cs typeface="Arial"/>
              <a:sym typeface="Arial"/>
            </a:endParaRPr>
          </a:p>
        </p:txBody>
      </p:sp>
      <p:sp>
        <p:nvSpPr>
          <p:cNvPr id="12" name="Outputs 1">
            <a:extLst>
              <a:ext uri="{FF2B5EF4-FFF2-40B4-BE49-F238E27FC236}">
                <a16:creationId xmlns:a16="http://schemas.microsoft.com/office/drawing/2014/main" id="{64D67340-8C11-1493-204E-2AE91AD7D971}"/>
              </a:ext>
            </a:extLst>
          </p:cNvPr>
          <p:cNvSpPr/>
          <p:nvPr/>
        </p:nvSpPr>
        <p:spPr>
          <a:xfrm>
            <a:off x="4895320"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Staff is trained on how to educate the young adults</a:t>
            </a:r>
            <a:endParaRPr sz="1400" b="0" i="0" u="none" strike="noStrike" cap="none">
              <a:solidFill>
                <a:schemeClr val="dk1"/>
              </a:solidFill>
              <a:latin typeface="Arial"/>
              <a:ea typeface="Arial"/>
              <a:cs typeface="Arial"/>
              <a:sym typeface="Arial"/>
            </a:endParaRPr>
          </a:p>
        </p:txBody>
      </p:sp>
      <p:sp>
        <p:nvSpPr>
          <p:cNvPr id="13" name="Outputs rectangle">
            <a:extLst>
              <a:ext uri="{FF2B5EF4-FFF2-40B4-BE49-F238E27FC236}">
                <a16:creationId xmlns:a16="http://schemas.microsoft.com/office/drawing/2014/main" id="{2343D626-4BD9-5B70-5095-198063573B83}"/>
              </a:ext>
              <a:ext uri="{C183D7F6-B498-43B3-948B-1728B52AA6E4}">
                <adec:decorative xmlns:adec="http://schemas.microsoft.com/office/drawing/2017/decorative" val="1"/>
              </a:ext>
            </a:extLst>
          </p:cNvPr>
          <p:cNvSpPr/>
          <p:nvPr/>
        </p:nvSpPr>
        <p:spPr>
          <a:xfrm>
            <a:off x="5005401"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4" name="Outputs">
            <a:extLst>
              <a:ext uri="{FF2B5EF4-FFF2-40B4-BE49-F238E27FC236}">
                <a16:creationId xmlns:a16="http://schemas.microsoft.com/office/drawing/2014/main" id="{EA087097-4D52-0B2B-A19A-1D7AD7003533}"/>
              </a:ext>
            </a:extLst>
          </p:cNvPr>
          <p:cNvSpPr txBox="1"/>
          <p:nvPr/>
        </p:nvSpPr>
        <p:spPr>
          <a:xfrm>
            <a:off x="547979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Outputs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5" name="Activities 2">
            <a:extLst>
              <a:ext uri="{FF2B5EF4-FFF2-40B4-BE49-F238E27FC236}">
                <a16:creationId xmlns:a16="http://schemas.microsoft.com/office/drawing/2014/main" id="{97A0D514-AAA5-FB91-C1DF-FB9297ACD478}"/>
              </a:ext>
              <a:ext uri="{C183D7F6-B498-43B3-948B-1728B52AA6E4}">
                <adec:decorative xmlns:adec="http://schemas.microsoft.com/office/drawing/2017/decorative" val="1"/>
              </a:ext>
            </a:extLst>
          </p:cNvPr>
          <p:cNvSpPr/>
          <p:nvPr/>
        </p:nvSpPr>
        <p:spPr>
          <a:xfrm>
            <a:off x="2834324" y="4096099"/>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Delivering educational classes </a:t>
            </a:r>
            <a:endParaRPr sz="1400" b="0" i="0" u="none" strike="noStrike" cap="none" dirty="0">
              <a:solidFill>
                <a:schemeClr val="dk1"/>
              </a:solidFill>
              <a:latin typeface="Arial"/>
              <a:ea typeface="Arial"/>
              <a:cs typeface="Arial"/>
              <a:sym typeface="Arial"/>
            </a:endParaRPr>
          </a:p>
        </p:txBody>
      </p:sp>
      <p:sp>
        <p:nvSpPr>
          <p:cNvPr id="16" name="Activities 1">
            <a:extLst>
              <a:ext uri="{FF2B5EF4-FFF2-40B4-BE49-F238E27FC236}">
                <a16:creationId xmlns:a16="http://schemas.microsoft.com/office/drawing/2014/main" id="{3F6D87BA-6C63-720F-321B-3DE88569636E}"/>
              </a:ext>
              <a:ext uri="{C183D7F6-B498-43B3-948B-1728B52AA6E4}">
                <adec:decorative xmlns:adec="http://schemas.microsoft.com/office/drawing/2017/decorative" val="1"/>
              </a:ext>
            </a:extLst>
          </p:cNvPr>
          <p:cNvSpPr/>
          <p:nvPr/>
        </p:nvSpPr>
        <p:spPr>
          <a:xfrm>
            <a:off x="2834325" y="3066593"/>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Training staff to deliver the education</a:t>
            </a:r>
            <a:endParaRPr sz="1400" b="0" i="0" u="none" strike="noStrike" cap="none">
              <a:solidFill>
                <a:schemeClr val="dk1"/>
              </a:solidFill>
              <a:latin typeface="Arial"/>
              <a:ea typeface="Arial"/>
              <a:cs typeface="Arial"/>
              <a:sym typeface="Arial"/>
            </a:endParaRPr>
          </a:p>
        </p:txBody>
      </p:sp>
      <p:sp>
        <p:nvSpPr>
          <p:cNvPr id="17" name="Activities rectangle">
            <a:extLst>
              <a:ext uri="{FF2B5EF4-FFF2-40B4-BE49-F238E27FC236}">
                <a16:creationId xmlns:a16="http://schemas.microsoft.com/office/drawing/2014/main" id="{F6D9B24C-8E44-5350-2259-2AA0D00E2352}"/>
              </a:ext>
              <a:ext uri="{C183D7F6-B498-43B3-948B-1728B52AA6E4}">
                <adec:decorative xmlns:adec="http://schemas.microsoft.com/office/drawing/2017/decorative" val="1"/>
              </a:ext>
            </a:extLst>
          </p:cNvPr>
          <p:cNvSpPr/>
          <p:nvPr/>
        </p:nvSpPr>
        <p:spPr>
          <a:xfrm>
            <a:off x="2870616"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8" name="Activities">
            <a:extLst>
              <a:ext uri="{FF2B5EF4-FFF2-40B4-BE49-F238E27FC236}">
                <a16:creationId xmlns:a16="http://schemas.microsoft.com/office/drawing/2014/main" id="{D4F6AF22-0A5A-1526-1319-5DDAF12705E4}"/>
              </a:ext>
              <a:ext uri="{C183D7F6-B498-43B3-948B-1728B52AA6E4}">
                <adec:decorative xmlns:adec="http://schemas.microsoft.com/office/drawing/2017/decorative" val="1"/>
              </a:ext>
            </a:extLst>
          </p:cNvPr>
          <p:cNvSpPr txBox="1"/>
          <p:nvPr/>
        </p:nvSpPr>
        <p:spPr>
          <a:xfrm>
            <a:off x="334501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Activities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sp>
        <p:nvSpPr>
          <p:cNvPr id="19" name="Resources 2">
            <a:extLst>
              <a:ext uri="{FF2B5EF4-FFF2-40B4-BE49-F238E27FC236}">
                <a16:creationId xmlns:a16="http://schemas.microsoft.com/office/drawing/2014/main" id="{FBE7CABA-F667-631B-848A-77316622552A}"/>
              </a:ext>
              <a:ext uri="{C183D7F6-B498-43B3-948B-1728B52AA6E4}">
                <adec:decorative xmlns:adec="http://schemas.microsoft.com/office/drawing/2017/decorative" val="1"/>
              </a:ext>
            </a:extLst>
          </p:cNvPr>
          <p:cNvSpPr/>
          <p:nvPr/>
        </p:nvSpPr>
        <p:spPr>
          <a:xfrm>
            <a:off x="773434" y="4817480"/>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Funding for class materials and staff time</a:t>
            </a:r>
            <a:endParaRPr sz="1400" b="0" i="0" u="none" strike="noStrike" cap="none">
              <a:solidFill>
                <a:schemeClr val="dk1"/>
              </a:solidFill>
              <a:latin typeface="Arial"/>
              <a:ea typeface="Arial"/>
              <a:cs typeface="Arial"/>
              <a:sym typeface="Arial"/>
            </a:endParaRPr>
          </a:p>
        </p:txBody>
      </p:sp>
      <p:sp>
        <p:nvSpPr>
          <p:cNvPr id="20" name="Resources 1">
            <a:extLst>
              <a:ext uri="{FF2B5EF4-FFF2-40B4-BE49-F238E27FC236}">
                <a16:creationId xmlns:a16="http://schemas.microsoft.com/office/drawing/2014/main" id="{3C19513D-F229-60C9-1AF3-B6FBB16E5A0E}"/>
              </a:ext>
              <a:ext uri="{C183D7F6-B498-43B3-948B-1728B52AA6E4}">
                <adec:decorative xmlns:adec="http://schemas.microsoft.com/office/drawing/2017/decorative" val="1"/>
              </a:ext>
            </a:extLst>
          </p:cNvPr>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Existing class curricula and pamphlets from Ghana translated to the local language</a:t>
            </a:r>
            <a:endParaRPr sz="1400" b="0" i="0" u="none" strike="noStrike" cap="none" dirty="0">
              <a:solidFill>
                <a:schemeClr val="dk1"/>
              </a:solidFill>
              <a:latin typeface="Arial"/>
              <a:ea typeface="Arial"/>
              <a:cs typeface="Arial"/>
              <a:sym typeface="Arial"/>
            </a:endParaRPr>
          </a:p>
        </p:txBody>
      </p:sp>
      <p:sp>
        <p:nvSpPr>
          <p:cNvPr id="21" name="Resources rectangle">
            <a:extLst>
              <a:ext uri="{FF2B5EF4-FFF2-40B4-BE49-F238E27FC236}">
                <a16:creationId xmlns:a16="http://schemas.microsoft.com/office/drawing/2014/main" id="{65AABF93-6E7E-5C53-C97A-94CB128767E5}"/>
              </a:ext>
              <a:ext uri="{C183D7F6-B498-43B3-948B-1728B52AA6E4}">
                <adec:decorative xmlns:adec="http://schemas.microsoft.com/office/drawing/2017/decorative" val="1"/>
              </a:ext>
            </a:extLst>
          </p:cNvPr>
          <p:cNvSpPr/>
          <p:nvPr/>
        </p:nvSpPr>
        <p:spPr>
          <a:xfrm>
            <a:off x="735831"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2" name="Resources">
            <a:extLst>
              <a:ext uri="{FF2B5EF4-FFF2-40B4-BE49-F238E27FC236}">
                <a16:creationId xmlns:a16="http://schemas.microsoft.com/office/drawing/2014/main" id="{4990EA94-14C7-3CE7-2F65-BA47D7F2C9CC}"/>
              </a:ext>
              <a:ext uri="{C183D7F6-B498-43B3-948B-1728B52AA6E4}">
                <adec:decorative xmlns:adec="http://schemas.microsoft.com/office/drawing/2017/decorative" val="1"/>
              </a:ext>
            </a:extLst>
          </p:cNvPr>
          <p:cNvSpPr txBox="1"/>
          <p:nvPr/>
        </p:nvSpPr>
        <p:spPr>
          <a:xfrm>
            <a:off x="121022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Resources / Inputs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sp>
        <p:nvSpPr>
          <p:cNvPr id="26" name="white">
            <a:extLst>
              <a:ext uri="{FF2B5EF4-FFF2-40B4-BE49-F238E27FC236}">
                <a16:creationId xmlns:a16="http://schemas.microsoft.com/office/drawing/2014/main" id="{CD27FAE0-13E2-E56B-54F0-646D4F4C4942}"/>
              </a:ext>
              <a:ext uri="{C183D7F6-B498-43B3-948B-1728B52AA6E4}">
                <adec:decorative xmlns:adec="http://schemas.microsoft.com/office/drawing/2017/decorative" val="1"/>
              </a:ext>
            </a:extLst>
          </p:cNvPr>
          <p:cNvSpPr/>
          <p:nvPr/>
        </p:nvSpPr>
        <p:spPr>
          <a:xfrm>
            <a:off x="529015" y="2995910"/>
            <a:ext cx="4278721"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white">
            <a:extLst>
              <a:ext uri="{FF2B5EF4-FFF2-40B4-BE49-F238E27FC236}">
                <a16:creationId xmlns:a16="http://schemas.microsoft.com/office/drawing/2014/main" id="{462B939B-788D-6DCF-5A30-DAC45A782899}"/>
              </a:ext>
              <a:ext uri="{C183D7F6-B498-43B3-948B-1728B52AA6E4}">
                <adec:decorative xmlns:adec="http://schemas.microsoft.com/office/drawing/2017/decorative" val="1"/>
              </a:ext>
            </a:extLst>
          </p:cNvPr>
          <p:cNvSpPr/>
          <p:nvPr/>
        </p:nvSpPr>
        <p:spPr>
          <a:xfrm>
            <a:off x="441431" y="1825350"/>
            <a:ext cx="4975316"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white">
            <a:extLst>
              <a:ext uri="{FF2B5EF4-FFF2-40B4-BE49-F238E27FC236}">
                <a16:creationId xmlns:a16="http://schemas.microsoft.com/office/drawing/2014/main" id="{BD12F014-5AFA-F34E-B1BF-A80290A4790D}"/>
              </a:ext>
              <a:ext uri="{C183D7F6-B498-43B3-948B-1728B52AA6E4}">
                <adec:decorative xmlns:adec="http://schemas.microsoft.com/office/drawing/2017/decorative" val="1"/>
              </a:ext>
            </a:extLst>
          </p:cNvPr>
          <p:cNvSpPr/>
          <p:nvPr/>
        </p:nvSpPr>
        <p:spPr>
          <a:xfrm>
            <a:off x="9027556" y="2995910"/>
            <a:ext cx="2897744"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white">
            <a:extLst>
              <a:ext uri="{FF2B5EF4-FFF2-40B4-BE49-F238E27FC236}">
                <a16:creationId xmlns:a16="http://schemas.microsoft.com/office/drawing/2014/main" id="{B3AEC9DE-1994-2326-1BA7-3E237ADFBB20}"/>
              </a:ext>
              <a:ext uri="{C183D7F6-B498-43B3-948B-1728B52AA6E4}">
                <adec:decorative xmlns:adec="http://schemas.microsoft.com/office/drawing/2017/decorative" val="1"/>
              </a:ext>
            </a:extLst>
          </p:cNvPr>
          <p:cNvSpPr/>
          <p:nvPr/>
        </p:nvSpPr>
        <p:spPr>
          <a:xfrm>
            <a:off x="8939972" y="1825350"/>
            <a:ext cx="2897744"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 name="Audio 2" descr="Slide 10 voiceover">
            <a:hlinkClick r:id="" action="ppaction://media"/>
            <a:extLst>
              <a:ext uri="{FF2B5EF4-FFF2-40B4-BE49-F238E27FC236}">
                <a16:creationId xmlns:a16="http://schemas.microsoft.com/office/drawing/2014/main" id="{741EC47A-AFC1-C6A4-E344-F504997087AD}"/>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5DF95C9-325C-C946-BD9D-EDCF58E2FEFA}"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831" name="Title"/>
          <p:cNvSpPr txBox="1">
            <a:spLocks noGrp="1"/>
          </p:cNvSpPr>
          <p:nvPr>
            <p:ph type="title"/>
          </p:nvPr>
        </p:nvSpPr>
        <p:spPr>
          <a:xfrm>
            <a:off x="838200" y="564360"/>
            <a:ext cx="10515600" cy="1325563"/>
          </a:xfrm>
          <a:prstGeom prst="rect">
            <a:avLst/>
          </a:prstGeom>
          <a:noFill/>
          <a:ln>
            <a:noFill/>
          </a:ln>
        </p:spPr>
        <p:txBody>
          <a:bodyPr spcFirstLastPara="1" wrap="square" lIns="91425" tIns="45700" rIns="91425" bIns="45700" anchor="ctr" anchorCtr="0">
            <a:normAutofit/>
          </a:bodyPr>
          <a:lstStyle/>
          <a:p>
            <a:pPr lvl="0"/>
            <a:r>
              <a:rPr lang="en-US" dirty="0"/>
              <a:t>Now, look at the link between outputs and outcomes and identify two assumptions</a:t>
            </a:r>
          </a:p>
        </p:txBody>
      </p:sp>
      <p:sp>
        <p:nvSpPr>
          <p:cNvPr id="27" name="Discuss">
            <a:extLst>
              <a:ext uri="{FF2B5EF4-FFF2-40B4-BE49-F238E27FC236}">
                <a16:creationId xmlns:a16="http://schemas.microsoft.com/office/drawing/2014/main" id="{B369D211-C230-E4C8-8939-5E163DD65A2E}"/>
              </a:ext>
            </a:extLst>
          </p:cNvPr>
          <p:cNvSpPr txBox="1">
            <a:spLocks/>
          </p:cNvSpPr>
          <p:nvPr/>
        </p:nvSpPr>
        <p:spPr>
          <a:xfrm>
            <a:off x="838200" y="390292"/>
            <a:ext cx="10515600" cy="39052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b="1" dirty="0">
                <a:solidFill>
                  <a:schemeClr val="accent6"/>
                </a:solidFill>
              </a:rPr>
              <a:t>DISCUSS</a:t>
            </a:r>
          </a:p>
        </p:txBody>
      </p:sp>
    </p:spTree>
    <p:extLst>
      <p:ext uri="{BB962C8B-B14F-4D97-AF65-F5344CB8AC3E}">
        <p14:creationId xmlns:p14="http://schemas.microsoft.com/office/powerpoint/2010/main" val="2040808424"/>
      </p:ext>
    </p:extLst>
  </p:cSld>
  <p:clrMapOvr>
    <a:masterClrMapping/>
  </p:clrMapOvr>
  <mc:AlternateContent xmlns:mc="http://schemas.openxmlformats.org/markup-compatibility/2006" xmlns:p14="http://schemas.microsoft.com/office/powerpoint/2010/main">
    <mc:Choice Requires="p14">
      <p:transition spd="slow" p14:dur="2000" advTm="24554"/>
    </mc:Choice>
    <mc:Fallback xmlns="">
      <p:transition spd="slow" advTm="245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30"/>
        <p:cNvGrpSpPr/>
        <p:nvPr/>
      </p:nvGrpSpPr>
      <p:grpSpPr>
        <a:xfrm>
          <a:off x="0" y="0"/>
          <a:ext cx="0" cy="0"/>
          <a:chOff x="0" y="0"/>
          <a:chExt cx="0" cy="0"/>
        </a:xfrm>
      </p:grpSpPr>
      <p:sp>
        <p:nvSpPr>
          <p:cNvPr id="2832"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a:t>
            </a:fld>
            <a:endParaRPr/>
          </a:p>
        </p:txBody>
      </p:sp>
      <p:sp>
        <p:nvSpPr>
          <p:cNvPr id="3" name="Impact 2">
            <a:extLst>
              <a:ext uri="{FF2B5EF4-FFF2-40B4-BE49-F238E27FC236}">
                <a16:creationId xmlns:a16="http://schemas.microsoft.com/office/drawing/2014/main" id="{17FFDC0D-E330-3656-728B-01C481013737}"/>
              </a:ext>
            </a:extLst>
          </p:cNvPr>
          <p:cNvSpPr/>
          <p:nvPr/>
        </p:nvSpPr>
        <p:spPr>
          <a:xfrm>
            <a:off x="9321557" y="4207881"/>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Lower incidence of STIs &amp; HIV among students</a:t>
            </a:r>
            <a:endParaRPr sz="1400" b="0" i="0" u="none" strike="noStrike" cap="none">
              <a:solidFill>
                <a:schemeClr val="dk1"/>
              </a:solidFill>
              <a:latin typeface="Arial"/>
              <a:ea typeface="Arial"/>
              <a:cs typeface="Arial"/>
              <a:sym typeface="Arial"/>
            </a:endParaRPr>
          </a:p>
        </p:txBody>
      </p:sp>
      <p:sp>
        <p:nvSpPr>
          <p:cNvPr id="4" name="Impact 1">
            <a:extLst>
              <a:ext uri="{FF2B5EF4-FFF2-40B4-BE49-F238E27FC236}">
                <a16:creationId xmlns:a16="http://schemas.microsoft.com/office/drawing/2014/main" id="{A0A700DC-3EC9-9954-9B5F-225217D83BF0}"/>
              </a:ext>
            </a:extLst>
          </p:cNvPr>
          <p:cNvSpPr/>
          <p:nvPr/>
        </p:nvSpPr>
        <p:spPr>
          <a:xfrm>
            <a:off x="9321557" y="3066594"/>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Fewer unplanned pregnancies among students</a:t>
            </a:r>
            <a:endParaRPr sz="1400" b="0" i="0" u="none" strike="noStrike" cap="none">
              <a:solidFill>
                <a:schemeClr val="dk1"/>
              </a:solidFill>
              <a:latin typeface="Arial"/>
              <a:ea typeface="Arial"/>
              <a:cs typeface="Arial"/>
              <a:sym typeface="Arial"/>
            </a:endParaRPr>
          </a:p>
        </p:txBody>
      </p:sp>
      <p:sp>
        <p:nvSpPr>
          <p:cNvPr id="5" name="Impact rectangle">
            <a:extLst>
              <a:ext uri="{FF2B5EF4-FFF2-40B4-BE49-F238E27FC236}">
                <a16:creationId xmlns:a16="http://schemas.microsoft.com/office/drawing/2014/main" id="{78CFBC92-81C8-9487-31DD-010D3306F846}"/>
              </a:ext>
              <a:ext uri="{C183D7F6-B498-43B3-948B-1728B52AA6E4}">
                <adec:decorative xmlns:adec="http://schemas.microsoft.com/office/drawing/2017/decorative" val="1"/>
              </a:ext>
            </a:extLst>
          </p:cNvPr>
          <p:cNvSpPr/>
          <p:nvPr/>
        </p:nvSpPr>
        <p:spPr>
          <a:xfrm>
            <a:off x="9274972"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6" name="Impact">
            <a:extLst>
              <a:ext uri="{FF2B5EF4-FFF2-40B4-BE49-F238E27FC236}">
                <a16:creationId xmlns:a16="http://schemas.microsoft.com/office/drawing/2014/main" id="{A2DA7306-666B-AF44-8D0B-F3FF42AF3AC9}"/>
              </a:ext>
            </a:extLst>
          </p:cNvPr>
          <p:cNvSpPr txBox="1"/>
          <p:nvPr/>
        </p:nvSpPr>
        <p:spPr>
          <a:xfrm>
            <a:off x="9749369"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Impact</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7" name="Outcomes 2">
            <a:extLst>
              <a:ext uri="{FF2B5EF4-FFF2-40B4-BE49-F238E27FC236}">
                <a16:creationId xmlns:a16="http://schemas.microsoft.com/office/drawing/2014/main" id="{F4F06424-FD06-720B-0115-DCA522B1CD97}"/>
              </a:ext>
            </a:extLst>
          </p:cNvPr>
          <p:cNvSpPr/>
          <p:nvPr/>
        </p:nvSpPr>
        <p:spPr>
          <a:xfrm>
            <a:off x="7030116" y="3961541"/>
            <a:ext cx="1856015" cy="1281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family planning and STI &amp; HIV prevention methods</a:t>
            </a:r>
            <a:endParaRPr sz="1400" b="0" i="0" u="none" strike="noStrike" cap="none">
              <a:solidFill>
                <a:schemeClr val="dk1"/>
              </a:solidFill>
              <a:latin typeface="Arial"/>
              <a:ea typeface="Arial"/>
              <a:cs typeface="Arial"/>
              <a:sym typeface="Arial"/>
            </a:endParaRPr>
          </a:p>
        </p:txBody>
      </p:sp>
      <p:sp>
        <p:nvSpPr>
          <p:cNvPr id="8" name="Outcomes 1">
            <a:extLst>
              <a:ext uri="{FF2B5EF4-FFF2-40B4-BE49-F238E27FC236}">
                <a16:creationId xmlns:a16="http://schemas.microsoft.com/office/drawing/2014/main" id="{13EC6E57-E977-987D-0904-6208BB14DA5D}"/>
              </a:ext>
            </a:extLst>
          </p:cNvPr>
          <p:cNvSpPr/>
          <p:nvPr/>
        </p:nvSpPr>
        <p:spPr>
          <a:xfrm>
            <a:off x="7030117" y="3066593"/>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the risks of unsafe sex</a:t>
            </a:r>
            <a:endParaRPr sz="1400" b="0" i="0" u="none" strike="noStrike" cap="none">
              <a:solidFill>
                <a:schemeClr val="dk1"/>
              </a:solidFill>
              <a:latin typeface="Arial"/>
              <a:ea typeface="Arial"/>
              <a:cs typeface="Arial"/>
              <a:sym typeface="Arial"/>
            </a:endParaRPr>
          </a:p>
        </p:txBody>
      </p:sp>
      <p:sp>
        <p:nvSpPr>
          <p:cNvPr id="9" name="Outcomes rectangle">
            <a:extLst>
              <a:ext uri="{FF2B5EF4-FFF2-40B4-BE49-F238E27FC236}">
                <a16:creationId xmlns:a16="http://schemas.microsoft.com/office/drawing/2014/main" id="{AD181AB9-D2B8-DEBE-99D0-292B1DF240AA}"/>
              </a:ext>
              <a:ext uri="{C183D7F6-B498-43B3-948B-1728B52AA6E4}">
                <adec:decorative xmlns:adec="http://schemas.microsoft.com/office/drawing/2017/decorative" val="1"/>
              </a:ext>
            </a:extLst>
          </p:cNvPr>
          <p:cNvSpPr/>
          <p:nvPr/>
        </p:nvSpPr>
        <p:spPr>
          <a:xfrm>
            <a:off x="7140186"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0" name="Outcomes">
            <a:extLst>
              <a:ext uri="{FF2B5EF4-FFF2-40B4-BE49-F238E27FC236}">
                <a16:creationId xmlns:a16="http://schemas.microsoft.com/office/drawing/2014/main" id="{A3CBB841-7B74-0D8B-6627-DF1012070E5B}"/>
              </a:ext>
            </a:extLst>
          </p:cNvPr>
          <p:cNvSpPr txBox="1"/>
          <p:nvPr/>
        </p:nvSpPr>
        <p:spPr>
          <a:xfrm>
            <a:off x="761458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Outcomes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1" name="Outputs 2">
            <a:extLst>
              <a:ext uri="{FF2B5EF4-FFF2-40B4-BE49-F238E27FC236}">
                <a16:creationId xmlns:a16="http://schemas.microsoft.com/office/drawing/2014/main" id="{E4EF8D15-0ADD-E68F-0372-40547606E59D}"/>
              </a:ext>
            </a:extLst>
          </p:cNvPr>
          <p:cNvSpPr/>
          <p:nvPr/>
        </p:nvSpPr>
        <p:spPr>
          <a:xfrm>
            <a:off x="4895320" y="432972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Students receive educational classes</a:t>
            </a:r>
            <a:endParaRPr sz="1400" b="0" i="0" u="none" strike="noStrike" cap="none">
              <a:solidFill>
                <a:schemeClr val="dk1"/>
              </a:solidFill>
              <a:latin typeface="Arial"/>
              <a:ea typeface="Arial"/>
              <a:cs typeface="Arial"/>
              <a:sym typeface="Arial"/>
            </a:endParaRPr>
          </a:p>
        </p:txBody>
      </p:sp>
      <p:sp>
        <p:nvSpPr>
          <p:cNvPr id="12" name="Outputs 1">
            <a:extLst>
              <a:ext uri="{FF2B5EF4-FFF2-40B4-BE49-F238E27FC236}">
                <a16:creationId xmlns:a16="http://schemas.microsoft.com/office/drawing/2014/main" id="{0C764808-5CF5-D07A-4D0D-60B1B1BF5FE7}"/>
              </a:ext>
            </a:extLst>
          </p:cNvPr>
          <p:cNvSpPr/>
          <p:nvPr/>
        </p:nvSpPr>
        <p:spPr>
          <a:xfrm>
            <a:off x="4895320"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Staff is trained on how to educate the young adults</a:t>
            </a:r>
            <a:endParaRPr sz="1400" b="0" i="0" u="none" strike="noStrike" cap="none">
              <a:solidFill>
                <a:schemeClr val="dk1"/>
              </a:solidFill>
              <a:latin typeface="Arial"/>
              <a:ea typeface="Arial"/>
              <a:cs typeface="Arial"/>
              <a:sym typeface="Arial"/>
            </a:endParaRPr>
          </a:p>
        </p:txBody>
      </p:sp>
      <p:sp>
        <p:nvSpPr>
          <p:cNvPr id="13" name="Outputs rectangle">
            <a:extLst>
              <a:ext uri="{FF2B5EF4-FFF2-40B4-BE49-F238E27FC236}">
                <a16:creationId xmlns:a16="http://schemas.microsoft.com/office/drawing/2014/main" id="{0FC9D461-BBEE-3A88-0BB9-E2C2F799F55F}"/>
              </a:ext>
              <a:ext uri="{C183D7F6-B498-43B3-948B-1728B52AA6E4}">
                <adec:decorative xmlns:adec="http://schemas.microsoft.com/office/drawing/2017/decorative" val="1"/>
              </a:ext>
            </a:extLst>
          </p:cNvPr>
          <p:cNvSpPr/>
          <p:nvPr/>
        </p:nvSpPr>
        <p:spPr>
          <a:xfrm>
            <a:off x="5005401"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4" name="Outputs">
            <a:extLst>
              <a:ext uri="{FF2B5EF4-FFF2-40B4-BE49-F238E27FC236}">
                <a16:creationId xmlns:a16="http://schemas.microsoft.com/office/drawing/2014/main" id="{BE85EA45-8C24-4FEA-0B7F-63CACDEB39A8}"/>
              </a:ext>
            </a:extLst>
          </p:cNvPr>
          <p:cNvSpPr txBox="1"/>
          <p:nvPr/>
        </p:nvSpPr>
        <p:spPr>
          <a:xfrm>
            <a:off x="547979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Outputs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5" name="Activities 2">
            <a:extLst>
              <a:ext uri="{FF2B5EF4-FFF2-40B4-BE49-F238E27FC236}">
                <a16:creationId xmlns:a16="http://schemas.microsoft.com/office/drawing/2014/main" id="{7306F94E-7516-E63D-EF6A-0A7379E69EEA}"/>
              </a:ext>
            </a:extLst>
          </p:cNvPr>
          <p:cNvSpPr/>
          <p:nvPr/>
        </p:nvSpPr>
        <p:spPr>
          <a:xfrm>
            <a:off x="2834324" y="4096099"/>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Delivering educational classes </a:t>
            </a:r>
            <a:endParaRPr sz="1400" b="0" i="0" u="none" strike="noStrike" cap="none" dirty="0">
              <a:solidFill>
                <a:schemeClr val="dk1"/>
              </a:solidFill>
              <a:latin typeface="Arial"/>
              <a:ea typeface="Arial"/>
              <a:cs typeface="Arial"/>
              <a:sym typeface="Arial"/>
            </a:endParaRPr>
          </a:p>
        </p:txBody>
      </p:sp>
      <p:sp>
        <p:nvSpPr>
          <p:cNvPr id="16" name="Activities 1">
            <a:extLst>
              <a:ext uri="{FF2B5EF4-FFF2-40B4-BE49-F238E27FC236}">
                <a16:creationId xmlns:a16="http://schemas.microsoft.com/office/drawing/2014/main" id="{639B7726-475F-AE14-B101-39DF429986E1}"/>
              </a:ext>
            </a:extLst>
          </p:cNvPr>
          <p:cNvSpPr/>
          <p:nvPr/>
        </p:nvSpPr>
        <p:spPr>
          <a:xfrm>
            <a:off x="2834325" y="3066593"/>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Training staff to deliver the education</a:t>
            </a:r>
            <a:endParaRPr sz="1400" b="0" i="0" u="none" strike="noStrike" cap="none">
              <a:solidFill>
                <a:schemeClr val="dk1"/>
              </a:solidFill>
              <a:latin typeface="Arial"/>
              <a:ea typeface="Arial"/>
              <a:cs typeface="Arial"/>
              <a:sym typeface="Arial"/>
            </a:endParaRPr>
          </a:p>
        </p:txBody>
      </p:sp>
      <p:sp>
        <p:nvSpPr>
          <p:cNvPr id="17" name="Activities rectangle">
            <a:extLst>
              <a:ext uri="{FF2B5EF4-FFF2-40B4-BE49-F238E27FC236}">
                <a16:creationId xmlns:a16="http://schemas.microsoft.com/office/drawing/2014/main" id="{10D6B30B-0715-10FA-A377-72161B263E2A}"/>
              </a:ext>
              <a:ext uri="{C183D7F6-B498-43B3-948B-1728B52AA6E4}">
                <adec:decorative xmlns:adec="http://schemas.microsoft.com/office/drawing/2017/decorative" val="1"/>
              </a:ext>
            </a:extLst>
          </p:cNvPr>
          <p:cNvSpPr/>
          <p:nvPr/>
        </p:nvSpPr>
        <p:spPr>
          <a:xfrm>
            <a:off x="2870616"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8" name="Activities">
            <a:extLst>
              <a:ext uri="{FF2B5EF4-FFF2-40B4-BE49-F238E27FC236}">
                <a16:creationId xmlns:a16="http://schemas.microsoft.com/office/drawing/2014/main" id="{2319B0FE-6959-969A-E614-BA94FCD692F8}"/>
              </a:ext>
            </a:extLst>
          </p:cNvPr>
          <p:cNvSpPr txBox="1"/>
          <p:nvPr/>
        </p:nvSpPr>
        <p:spPr>
          <a:xfrm>
            <a:off x="334501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Activities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sp>
        <p:nvSpPr>
          <p:cNvPr id="19" name="Resources 2">
            <a:extLst>
              <a:ext uri="{FF2B5EF4-FFF2-40B4-BE49-F238E27FC236}">
                <a16:creationId xmlns:a16="http://schemas.microsoft.com/office/drawing/2014/main" id="{EDDF8F82-E2C4-64B8-7A1A-C37CDB4801DD}"/>
              </a:ext>
            </a:extLst>
          </p:cNvPr>
          <p:cNvSpPr/>
          <p:nvPr/>
        </p:nvSpPr>
        <p:spPr>
          <a:xfrm>
            <a:off x="773434" y="4817480"/>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Funding for class materials and staff time</a:t>
            </a:r>
            <a:endParaRPr sz="1400" b="0" i="0" u="none" strike="noStrike" cap="none">
              <a:solidFill>
                <a:schemeClr val="dk1"/>
              </a:solidFill>
              <a:latin typeface="Arial"/>
              <a:ea typeface="Arial"/>
              <a:cs typeface="Arial"/>
              <a:sym typeface="Arial"/>
            </a:endParaRPr>
          </a:p>
        </p:txBody>
      </p:sp>
      <p:sp>
        <p:nvSpPr>
          <p:cNvPr id="20" name="Resources 1">
            <a:extLst>
              <a:ext uri="{FF2B5EF4-FFF2-40B4-BE49-F238E27FC236}">
                <a16:creationId xmlns:a16="http://schemas.microsoft.com/office/drawing/2014/main" id="{1202863B-A990-2E4C-E7B7-857643F3A750}"/>
              </a:ext>
            </a:extLst>
          </p:cNvPr>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Existing class curricula and pamphlets from Ghana translated to the local language</a:t>
            </a:r>
            <a:endParaRPr sz="1400" b="0" i="0" u="none" strike="noStrike" cap="none" dirty="0">
              <a:solidFill>
                <a:schemeClr val="dk1"/>
              </a:solidFill>
              <a:latin typeface="Arial"/>
              <a:ea typeface="Arial"/>
              <a:cs typeface="Arial"/>
              <a:sym typeface="Arial"/>
            </a:endParaRPr>
          </a:p>
        </p:txBody>
      </p:sp>
      <p:sp>
        <p:nvSpPr>
          <p:cNvPr id="21" name="Resources rectangle">
            <a:extLst>
              <a:ext uri="{FF2B5EF4-FFF2-40B4-BE49-F238E27FC236}">
                <a16:creationId xmlns:a16="http://schemas.microsoft.com/office/drawing/2014/main" id="{08741B08-32FB-76A3-1394-AA2930BB59F4}"/>
              </a:ext>
              <a:ext uri="{C183D7F6-B498-43B3-948B-1728B52AA6E4}">
                <adec:decorative xmlns:adec="http://schemas.microsoft.com/office/drawing/2017/decorative" val="1"/>
              </a:ext>
            </a:extLst>
          </p:cNvPr>
          <p:cNvSpPr/>
          <p:nvPr/>
        </p:nvSpPr>
        <p:spPr>
          <a:xfrm>
            <a:off x="735831"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2" name="Resources">
            <a:extLst>
              <a:ext uri="{FF2B5EF4-FFF2-40B4-BE49-F238E27FC236}">
                <a16:creationId xmlns:a16="http://schemas.microsoft.com/office/drawing/2014/main" id="{AB60172A-B192-DBD4-731D-AE70AFC12D77}"/>
              </a:ext>
            </a:extLst>
          </p:cNvPr>
          <p:cNvSpPr txBox="1"/>
          <p:nvPr/>
        </p:nvSpPr>
        <p:spPr>
          <a:xfrm>
            <a:off x="121022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Resources / Inputs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sp>
        <p:nvSpPr>
          <p:cNvPr id="26" name="white">
            <a:extLst>
              <a:ext uri="{FF2B5EF4-FFF2-40B4-BE49-F238E27FC236}">
                <a16:creationId xmlns:a16="http://schemas.microsoft.com/office/drawing/2014/main" id="{CD27FAE0-13E2-E56B-54F0-646D4F4C4942}"/>
              </a:ext>
              <a:ext uri="{C183D7F6-B498-43B3-948B-1728B52AA6E4}">
                <adec:decorative xmlns:adec="http://schemas.microsoft.com/office/drawing/2017/decorative" val="1"/>
              </a:ext>
            </a:extLst>
          </p:cNvPr>
          <p:cNvSpPr/>
          <p:nvPr/>
        </p:nvSpPr>
        <p:spPr>
          <a:xfrm>
            <a:off x="529015" y="2995910"/>
            <a:ext cx="4278721"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white">
            <a:extLst>
              <a:ext uri="{FF2B5EF4-FFF2-40B4-BE49-F238E27FC236}">
                <a16:creationId xmlns:a16="http://schemas.microsoft.com/office/drawing/2014/main" id="{462B939B-788D-6DCF-5A30-DAC45A782899}"/>
              </a:ext>
              <a:ext uri="{C183D7F6-B498-43B3-948B-1728B52AA6E4}">
                <adec:decorative xmlns:adec="http://schemas.microsoft.com/office/drawing/2017/decorative" val="1"/>
              </a:ext>
            </a:extLst>
          </p:cNvPr>
          <p:cNvSpPr/>
          <p:nvPr/>
        </p:nvSpPr>
        <p:spPr>
          <a:xfrm>
            <a:off x="441431" y="1825350"/>
            <a:ext cx="4975316"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white">
            <a:extLst>
              <a:ext uri="{FF2B5EF4-FFF2-40B4-BE49-F238E27FC236}">
                <a16:creationId xmlns:a16="http://schemas.microsoft.com/office/drawing/2014/main" id="{BD12F014-5AFA-F34E-B1BF-A80290A4790D}"/>
              </a:ext>
              <a:ext uri="{C183D7F6-B498-43B3-948B-1728B52AA6E4}">
                <adec:decorative xmlns:adec="http://schemas.microsoft.com/office/drawing/2017/decorative" val="1"/>
              </a:ext>
            </a:extLst>
          </p:cNvPr>
          <p:cNvSpPr/>
          <p:nvPr/>
        </p:nvSpPr>
        <p:spPr>
          <a:xfrm>
            <a:off x="9027556" y="2995910"/>
            <a:ext cx="2897744"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white">
            <a:extLst>
              <a:ext uri="{FF2B5EF4-FFF2-40B4-BE49-F238E27FC236}">
                <a16:creationId xmlns:a16="http://schemas.microsoft.com/office/drawing/2014/main" id="{B3AEC9DE-1994-2326-1BA7-3E237ADFBB20}"/>
              </a:ext>
              <a:ext uri="{C183D7F6-B498-43B3-948B-1728B52AA6E4}">
                <adec:decorative xmlns:adec="http://schemas.microsoft.com/office/drawing/2017/decorative" val="1"/>
              </a:ext>
            </a:extLst>
          </p:cNvPr>
          <p:cNvSpPr/>
          <p:nvPr/>
        </p:nvSpPr>
        <p:spPr>
          <a:xfrm>
            <a:off x="8939972" y="1825350"/>
            <a:ext cx="2897744"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 name="text box">
            <a:extLst>
              <a:ext uri="{FF2B5EF4-FFF2-40B4-BE49-F238E27FC236}">
                <a16:creationId xmlns:a16="http://schemas.microsoft.com/office/drawing/2014/main" id="{26A2CE74-F091-A457-C3B7-AE869AE73B73}"/>
              </a:ext>
            </a:extLst>
          </p:cNvPr>
          <p:cNvSpPr txBox="1"/>
          <p:nvPr/>
        </p:nvSpPr>
        <p:spPr>
          <a:xfrm>
            <a:off x="874425" y="1921562"/>
            <a:ext cx="3742113" cy="4722318"/>
          </a:xfrm>
          <a:prstGeom prst="rect">
            <a:avLst/>
          </a:prstGeom>
          <a:solidFill>
            <a:schemeClr val="accent6">
              <a:lumMod val="20000"/>
              <a:lumOff val="80000"/>
            </a:schemeClr>
          </a:solidFill>
          <a:ln>
            <a:noFill/>
          </a:ln>
        </p:spPr>
        <p:txBody>
          <a:bodyPr spcFirstLastPara="1" wrap="square" lIns="182880" tIns="182880" rIns="182880" bIns="182880" anchor="t" anchorCtr="0">
            <a:spAutoFit/>
          </a:bodyPr>
          <a:lstStyle/>
          <a:p>
            <a:pPr lvl="0">
              <a:lnSpc>
                <a:spcPct val="110000"/>
              </a:lnSpc>
              <a:spcBef>
                <a:spcPts val="1000"/>
              </a:spcBef>
            </a:pPr>
            <a:r>
              <a:rPr lang="en-US" sz="2200" b="1" dirty="0">
                <a:latin typeface="Calibri"/>
                <a:ea typeface="Calibri"/>
                <a:cs typeface="Calibri"/>
                <a:sym typeface="Calibri"/>
              </a:rPr>
              <a:t>Example assumptions:</a:t>
            </a:r>
            <a:r>
              <a:rPr lang="en-US" sz="2200" dirty="0">
                <a:latin typeface="Calibri"/>
                <a:ea typeface="Calibri"/>
                <a:cs typeface="Calibri"/>
                <a:sym typeface="Calibri"/>
              </a:rPr>
              <a:t> </a:t>
            </a:r>
          </a:p>
          <a:p>
            <a:pPr marL="457200" lvl="0" indent="-368300">
              <a:lnSpc>
                <a:spcPct val="110000"/>
              </a:lnSpc>
              <a:spcBef>
                <a:spcPts val="1000"/>
              </a:spcBef>
              <a:buSzPts val="2200"/>
              <a:buFont typeface="Arial" panose="020B0604020202020204" pitchFamily="34" charset="0"/>
              <a:buChar char="•"/>
            </a:pPr>
            <a:r>
              <a:rPr lang="en-US" sz="2200" dirty="0">
                <a:latin typeface="Calibri"/>
                <a:ea typeface="Calibri"/>
                <a:cs typeface="Calibri"/>
                <a:sym typeface="Calibri"/>
              </a:rPr>
              <a:t>Students are incentivized to attend classes.</a:t>
            </a:r>
          </a:p>
          <a:p>
            <a:pPr marL="457200" lvl="0" indent="-368300">
              <a:lnSpc>
                <a:spcPct val="110000"/>
              </a:lnSpc>
              <a:buSzPts val="2200"/>
              <a:buFont typeface="Arial" panose="020B0604020202020204" pitchFamily="34" charset="0"/>
              <a:buChar char="•"/>
            </a:pPr>
            <a:r>
              <a:rPr lang="en-US" sz="2200" dirty="0">
                <a:latin typeface="Calibri"/>
                <a:ea typeface="Calibri"/>
                <a:cs typeface="Calibri"/>
                <a:sym typeface="Calibri"/>
              </a:rPr>
              <a:t>The training is sufficient for students to learn about the risks of unsafe sex as well as family planning and STI &amp; HIV prevention.</a:t>
            </a:r>
          </a:p>
          <a:p>
            <a:pPr marL="457200" lvl="0" indent="-368300">
              <a:lnSpc>
                <a:spcPct val="110000"/>
              </a:lnSpc>
              <a:buSzPts val="2200"/>
              <a:buFont typeface="Arial" panose="020B0604020202020204" pitchFamily="34" charset="0"/>
              <a:buChar char="•"/>
            </a:pPr>
            <a:r>
              <a:rPr lang="en-US" sz="2200" dirty="0">
                <a:latin typeface="Calibri"/>
                <a:ea typeface="Calibri"/>
                <a:cs typeface="Calibri"/>
                <a:sym typeface="Calibri"/>
              </a:rPr>
              <a:t>Staff deliver the training as it is designed.</a:t>
            </a:r>
          </a:p>
        </p:txBody>
      </p:sp>
      <p:pic>
        <p:nvPicPr>
          <p:cNvPr id="2" name="Audio 1" descr="Slide 11 voiceover">
            <a:hlinkClick r:id="" action="ppaction://media"/>
            <a:extLst>
              <a:ext uri="{FF2B5EF4-FFF2-40B4-BE49-F238E27FC236}">
                <a16:creationId xmlns:a16="http://schemas.microsoft.com/office/drawing/2014/main" id="{D4F24A39-8302-D36D-BDBD-45035F5FDAFB}"/>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1DD53009-9C37-4D4F-B51D-62666C55B308}"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2831" name="Title"/>
          <p:cNvSpPr txBox="1">
            <a:spLocks noGrp="1"/>
          </p:cNvSpPr>
          <p:nvPr>
            <p:ph type="title"/>
          </p:nvPr>
        </p:nvSpPr>
        <p:spPr>
          <a:xfrm>
            <a:off x="838200" y="564360"/>
            <a:ext cx="10515600" cy="1325563"/>
          </a:xfrm>
          <a:prstGeom prst="rect">
            <a:avLst/>
          </a:prstGeom>
          <a:noFill/>
          <a:ln>
            <a:noFill/>
          </a:ln>
        </p:spPr>
        <p:txBody>
          <a:bodyPr spcFirstLastPara="1" wrap="square" lIns="91425" tIns="45700" rIns="91425" bIns="45700" anchor="ctr" anchorCtr="0">
            <a:normAutofit/>
          </a:bodyPr>
          <a:lstStyle/>
          <a:p>
            <a:pPr lvl="0"/>
            <a:r>
              <a:rPr lang="en-US" dirty="0"/>
              <a:t>Identifying assumptions in a logic model</a:t>
            </a:r>
          </a:p>
        </p:txBody>
      </p:sp>
    </p:spTree>
    <p:custDataLst>
      <p:tags r:id="rId1"/>
    </p:custDataLst>
    <p:extLst>
      <p:ext uri="{BB962C8B-B14F-4D97-AF65-F5344CB8AC3E}">
        <p14:creationId xmlns:p14="http://schemas.microsoft.com/office/powerpoint/2010/main" val="1339000902"/>
      </p:ext>
    </p:extLst>
  </p:cSld>
  <p:clrMapOvr>
    <a:masterClrMapping/>
  </p:clrMapOvr>
  <mc:AlternateContent xmlns:mc="http://schemas.openxmlformats.org/markup-compatibility/2006" xmlns:p14="http://schemas.microsoft.com/office/powerpoint/2010/main">
    <mc:Choice Requires="p14">
      <p:transition spd="slow" p14:dur="2000" advTm="29280"/>
    </mc:Choice>
    <mc:Fallback xmlns="">
      <p:transition spd="slow" advTm="292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2"/>
                </p:tgtEl>
              </p:cMediaNode>
            </p:audio>
          </p:childTnLst>
        </p:cTn>
      </p:par>
    </p:tnLst>
    <p:bldLst>
      <p:bldP spid="4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06"/>
        <p:cNvGrpSpPr/>
        <p:nvPr/>
      </p:nvGrpSpPr>
      <p:grpSpPr>
        <a:xfrm>
          <a:off x="0" y="0"/>
          <a:ext cx="0" cy="0"/>
          <a:chOff x="0" y="0"/>
          <a:chExt cx="0" cy="0"/>
        </a:xfrm>
      </p:grpSpPr>
      <p:sp>
        <p:nvSpPr>
          <p:cNvPr id="2908" name="Google Shape;2908;g11797ff0bd8_1_44"/>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a:t>
            </a:fld>
            <a:endParaRPr/>
          </a:p>
        </p:txBody>
      </p:sp>
      <p:sp>
        <p:nvSpPr>
          <p:cNvPr id="2909" name="Google Shape;2909;g11797ff0bd8_1_44"/>
          <p:cNvSpPr txBox="1"/>
          <p:nvPr/>
        </p:nvSpPr>
        <p:spPr>
          <a:xfrm>
            <a:off x="838200" y="1824963"/>
            <a:ext cx="10515600" cy="4351200"/>
          </a:xfrm>
          <a:prstGeom prst="rect">
            <a:avLst/>
          </a:prstGeom>
          <a:noFill/>
          <a:ln>
            <a:noFill/>
          </a:ln>
        </p:spPr>
        <p:txBody>
          <a:bodyPr spcFirstLastPara="1" wrap="square" lIns="91425" tIns="45700" rIns="91425" bIns="45700" anchor="t" anchorCtr="0">
            <a:normAutofit/>
          </a:bodyPr>
          <a:lstStyle/>
          <a:p>
            <a:pPr marL="88900" marR="0" lvl="0" indent="0" algn="l" rtl="0">
              <a:lnSpc>
                <a:spcPct val="110000"/>
              </a:lnSpc>
              <a:spcBef>
                <a:spcPts val="1000"/>
              </a:spcBef>
              <a:spcAft>
                <a:spcPts val="0"/>
              </a:spcAft>
              <a:buClr>
                <a:schemeClr val="dk1"/>
              </a:buClr>
              <a:buSzPts val="2200"/>
              <a:buFont typeface="Arial"/>
              <a:buNone/>
            </a:pPr>
            <a:r>
              <a:rPr lang="en-US" sz="2200" b="1" i="0" u="none" strike="noStrike" cap="none">
                <a:solidFill>
                  <a:schemeClr val="dk1"/>
                </a:solidFill>
                <a:latin typeface="Calibri"/>
                <a:ea typeface="Calibri"/>
                <a:cs typeface="Calibri"/>
                <a:sym typeface="Calibri"/>
              </a:rPr>
              <a:t>How could adaptive learning be used?</a:t>
            </a:r>
            <a:endParaRPr sz="1400" b="0" i="0" u="none" strike="noStrike" cap="none">
              <a:solidFill>
                <a:srgbClr val="000000"/>
              </a:solidFill>
              <a:latin typeface="Arial"/>
              <a:ea typeface="Arial"/>
              <a:cs typeface="Arial"/>
              <a:sym typeface="Arial"/>
            </a:endParaRPr>
          </a:p>
          <a:p>
            <a:pPr marL="457200" marR="0" lvl="0" indent="-368300" algn="l" rtl="0">
              <a:lnSpc>
                <a:spcPct val="110000"/>
              </a:lnSpc>
              <a:spcBef>
                <a:spcPts val="1000"/>
              </a:spcBef>
              <a:spcAft>
                <a:spcPts val="0"/>
              </a:spcAft>
              <a:buClr>
                <a:schemeClr val="dk1"/>
              </a:buClr>
              <a:buSzPts val="2200"/>
              <a:buFont typeface="Arial"/>
              <a:buChar char="•"/>
            </a:pPr>
            <a:r>
              <a:rPr lang="en-US" sz="2200" b="0" i="0" u="none" strike="noStrike" cap="none">
                <a:solidFill>
                  <a:schemeClr val="dk1"/>
                </a:solidFill>
                <a:latin typeface="Calibri"/>
                <a:ea typeface="Calibri"/>
                <a:cs typeface="Calibri"/>
                <a:sym typeface="Calibri"/>
              </a:rPr>
              <a:t>Conduct a baseline survey on knowledge and incidence of sexual risk behavior among the program recipients</a:t>
            </a:r>
            <a:endParaRPr sz="1400" b="0" i="0" u="none" strike="noStrike" cap="none">
              <a:solidFill>
                <a:srgbClr val="000000"/>
              </a:solidFill>
              <a:latin typeface="Arial"/>
              <a:ea typeface="Arial"/>
              <a:cs typeface="Arial"/>
              <a:sym typeface="Arial"/>
            </a:endParaRPr>
          </a:p>
          <a:p>
            <a:pPr marL="457200" marR="0" lvl="0" indent="-368300" algn="l" rtl="0">
              <a:lnSpc>
                <a:spcPct val="110000"/>
              </a:lnSpc>
              <a:spcBef>
                <a:spcPts val="1000"/>
              </a:spcBef>
              <a:spcAft>
                <a:spcPts val="0"/>
              </a:spcAft>
              <a:buClr>
                <a:schemeClr val="dk1"/>
              </a:buClr>
              <a:buSzPts val="2200"/>
              <a:buFont typeface="Arial"/>
              <a:buChar char="•"/>
            </a:pPr>
            <a:r>
              <a:rPr lang="en-US" sz="2200" b="0" i="0" u="none" strike="noStrike" cap="none">
                <a:solidFill>
                  <a:schemeClr val="dk1"/>
                </a:solidFill>
                <a:latin typeface="Calibri"/>
                <a:ea typeface="Calibri"/>
                <a:cs typeface="Calibri"/>
                <a:sym typeface="Calibri"/>
              </a:rPr>
              <a:t>Share materials with Ugandan educators prior to the program and ask for feedback</a:t>
            </a:r>
            <a:endParaRPr sz="1400" b="0" i="0" u="none" strike="noStrike" cap="none">
              <a:solidFill>
                <a:srgbClr val="000000"/>
              </a:solidFill>
              <a:latin typeface="Arial"/>
              <a:ea typeface="Arial"/>
              <a:cs typeface="Arial"/>
              <a:sym typeface="Arial"/>
            </a:endParaRPr>
          </a:p>
          <a:p>
            <a:pPr marL="457200" marR="0" lvl="0" indent="-368300" algn="l" rtl="0">
              <a:lnSpc>
                <a:spcPct val="110000"/>
              </a:lnSpc>
              <a:spcBef>
                <a:spcPts val="1000"/>
              </a:spcBef>
              <a:spcAft>
                <a:spcPts val="0"/>
              </a:spcAft>
              <a:buClr>
                <a:schemeClr val="dk1"/>
              </a:buClr>
              <a:buSzPts val="2200"/>
              <a:buFont typeface="Arial"/>
              <a:buChar char="•"/>
            </a:pPr>
            <a:r>
              <a:rPr lang="en-US" sz="2200" b="0" i="0" u="none" strike="noStrike" cap="none">
                <a:solidFill>
                  <a:schemeClr val="dk1"/>
                </a:solidFill>
                <a:latin typeface="Calibri"/>
                <a:ea typeface="Calibri"/>
                <a:cs typeface="Calibri"/>
                <a:sym typeface="Calibri"/>
              </a:rPr>
              <a:t>Build in a pause and reflect moment after the first 4-weeks of the program </a:t>
            </a:r>
            <a:endParaRPr sz="1400" b="0" i="0" u="none" strike="noStrike" cap="none">
              <a:solidFill>
                <a:srgbClr val="000000"/>
              </a:solidFill>
              <a:latin typeface="Arial"/>
              <a:ea typeface="Arial"/>
              <a:cs typeface="Arial"/>
              <a:sym typeface="Arial"/>
            </a:endParaRPr>
          </a:p>
        </p:txBody>
      </p:sp>
      <p:pic>
        <p:nvPicPr>
          <p:cNvPr id="2" name="Audio 1" descr="Slide 12 voiceover">
            <a:hlinkClick r:id="" action="ppaction://media"/>
            <a:extLst>
              <a:ext uri="{FF2B5EF4-FFF2-40B4-BE49-F238E27FC236}">
                <a16:creationId xmlns:a16="http://schemas.microsoft.com/office/drawing/2014/main" id="{7B26D8D6-694D-C2D9-DEF1-92F8975A8BFA}"/>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68F3F7A6-E43A-454E-9FB0-E01C088C5502}"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907" name="Google Shape;2907;g11797ff0bd8_1_4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Using adaptive learning to address assumptions</a:t>
            </a:r>
            <a:endParaRPr/>
          </a:p>
        </p:txBody>
      </p:sp>
    </p:spTree>
  </p:cSld>
  <p:clrMapOvr>
    <a:masterClrMapping/>
  </p:clrMapOvr>
  <mc:AlternateContent xmlns:mc="http://schemas.openxmlformats.org/markup-compatibility/2006" xmlns:p14="http://schemas.microsoft.com/office/powerpoint/2010/main">
    <mc:Choice Requires="p14">
      <p:transition spd="slow" p14:dur="2000" advTm="65024"/>
    </mc:Choice>
    <mc:Fallback xmlns="">
      <p:transition spd="slow" advTm="650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14"/>
        <p:cNvGrpSpPr/>
        <p:nvPr/>
      </p:nvGrpSpPr>
      <p:grpSpPr>
        <a:xfrm>
          <a:off x="0" y="0"/>
          <a:ext cx="0" cy="0"/>
          <a:chOff x="0" y="0"/>
          <a:chExt cx="0" cy="0"/>
        </a:xfrm>
      </p:grpSpPr>
      <p:sp>
        <p:nvSpPr>
          <p:cNvPr id="2917" name="page #"/>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
        <p:nvSpPr>
          <p:cNvPr id="2" name="Impact 2">
            <a:extLst>
              <a:ext uri="{FF2B5EF4-FFF2-40B4-BE49-F238E27FC236}">
                <a16:creationId xmlns:a16="http://schemas.microsoft.com/office/drawing/2014/main" id="{466999B9-5E4A-7C69-F4B4-C5E3B98287DB}"/>
              </a:ext>
            </a:extLst>
          </p:cNvPr>
          <p:cNvSpPr/>
          <p:nvPr/>
        </p:nvSpPr>
        <p:spPr>
          <a:xfrm>
            <a:off x="9321557" y="4207881"/>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Lower incidence of STIs &amp; HIV among students</a:t>
            </a:r>
            <a:endParaRPr sz="1400" b="0" i="0" u="none" strike="noStrike" cap="none">
              <a:solidFill>
                <a:schemeClr val="dk1"/>
              </a:solidFill>
              <a:latin typeface="Arial"/>
              <a:ea typeface="Arial"/>
              <a:cs typeface="Arial"/>
              <a:sym typeface="Arial"/>
            </a:endParaRPr>
          </a:p>
        </p:txBody>
      </p:sp>
      <p:sp>
        <p:nvSpPr>
          <p:cNvPr id="3" name="Impact 1">
            <a:extLst>
              <a:ext uri="{FF2B5EF4-FFF2-40B4-BE49-F238E27FC236}">
                <a16:creationId xmlns:a16="http://schemas.microsoft.com/office/drawing/2014/main" id="{9E39A918-A30A-CD8C-B139-D4F62804456F}"/>
              </a:ext>
            </a:extLst>
          </p:cNvPr>
          <p:cNvSpPr/>
          <p:nvPr/>
        </p:nvSpPr>
        <p:spPr>
          <a:xfrm>
            <a:off x="9321557" y="3066594"/>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Fewer unplanned pregnancies among students</a:t>
            </a:r>
            <a:endParaRPr sz="1400" b="0" i="0" u="none" strike="noStrike" cap="none">
              <a:solidFill>
                <a:schemeClr val="dk1"/>
              </a:solidFill>
              <a:latin typeface="Arial"/>
              <a:ea typeface="Arial"/>
              <a:cs typeface="Arial"/>
              <a:sym typeface="Arial"/>
            </a:endParaRPr>
          </a:p>
        </p:txBody>
      </p:sp>
      <p:sp>
        <p:nvSpPr>
          <p:cNvPr id="5" name="Impact rectangle">
            <a:extLst>
              <a:ext uri="{FF2B5EF4-FFF2-40B4-BE49-F238E27FC236}">
                <a16:creationId xmlns:a16="http://schemas.microsoft.com/office/drawing/2014/main" id="{9294ACCE-1081-A121-1F62-70CE97CFE383}"/>
              </a:ext>
              <a:ext uri="{C183D7F6-B498-43B3-948B-1728B52AA6E4}">
                <adec:decorative xmlns:adec="http://schemas.microsoft.com/office/drawing/2017/decorative" val="1"/>
              </a:ext>
            </a:extLst>
          </p:cNvPr>
          <p:cNvSpPr/>
          <p:nvPr/>
        </p:nvSpPr>
        <p:spPr>
          <a:xfrm>
            <a:off x="9274972"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6" name="Impact">
            <a:extLst>
              <a:ext uri="{FF2B5EF4-FFF2-40B4-BE49-F238E27FC236}">
                <a16:creationId xmlns:a16="http://schemas.microsoft.com/office/drawing/2014/main" id="{BD09C7B4-F6AB-908B-195B-B6C0D8503B08}"/>
              </a:ext>
            </a:extLst>
          </p:cNvPr>
          <p:cNvSpPr txBox="1"/>
          <p:nvPr/>
        </p:nvSpPr>
        <p:spPr>
          <a:xfrm>
            <a:off x="9749369"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Impact</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7" name="Outcomes 2">
            <a:extLst>
              <a:ext uri="{FF2B5EF4-FFF2-40B4-BE49-F238E27FC236}">
                <a16:creationId xmlns:a16="http://schemas.microsoft.com/office/drawing/2014/main" id="{45E37083-7D9C-AC9B-63F2-BE25766E038A}"/>
              </a:ext>
            </a:extLst>
          </p:cNvPr>
          <p:cNvSpPr/>
          <p:nvPr/>
        </p:nvSpPr>
        <p:spPr>
          <a:xfrm>
            <a:off x="7030116" y="3961541"/>
            <a:ext cx="1856015" cy="1281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family planning and STI &amp; HIV prevention methods</a:t>
            </a:r>
            <a:endParaRPr sz="1400" b="0" i="0" u="none" strike="noStrike" cap="none">
              <a:solidFill>
                <a:schemeClr val="dk1"/>
              </a:solidFill>
              <a:latin typeface="Arial"/>
              <a:ea typeface="Arial"/>
              <a:cs typeface="Arial"/>
              <a:sym typeface="Arial"/>
            </a:endParaRPr>
          </a:p>
        </p:txBody>
      </p:sp>
      <p:sp>
        <p:nvSpPr>
          <p:cNvPr id="8" name="Outcomes 1">
            <a:extLst>
              <a:ext uri="{FF2B5EF4-FFF2-40B4-BE49-F238E27FC236}">
                <a16:creationId xmlns:a16="http://schemas.microsoft.com/office/drawing/2014/main" id="{71376E33-054B-21D5-624E-DFAF2A1CC0A7}"/>
              </a:ext>
            </a:extLst>
          </p:cNvPr>
          <p:cNvSpPr/>
          <p:nvPr/>
        </p:nvSpPr>
        <p:spPr>
          <a:xfrm>
            <a:off x="7030117" y="3066593"/>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the risks of unsafe sex</a:t>
            </a:r>
            <a:endParaRPr sz="1400" b="0" i="0" u="none" strike="noStrike" cap="none">
              <a:solidFill>
                <a:schemeClr val="dk1"/>
              </a:solidFill>
              <a:latin typeface="Arial"/>
              <a:ea typeface="Arial"/>
              <a:cs typeface="Arial"/>
              <a:sym typeface="Arial"/>
            </a:endParaRPr>
          </a:p>
        </p:txBody>
      </p:sp>
      <p:sp>
        <p:nvSpPr>
          <p:cNvPr id="9" name="Outcomes rectangle">
            <a:extLst>
              <a:ext uri="{FF2B5EF4-FFF2-40B4-BE49-F238E27FC236}">
                <a16:creationId xmlns:a16="http://schemas.microsoft.com/office/drawing/2014/main" id="{6CA5DDF4-78C3-F690-71B8-91234E8C6604}"/>
              </a:ext>
              <a:ext uri="{C183D7F6-B498-43B3-948B-1728B52AA6E4}">
                <adec:decorative xmlns:adec="http://schemas.microsoft.com/office/drawing/2017/decorative" val="1"/>
              </a:ext>
            </a:extLst>
          </p:cNvPr>
          <p:cNvSpPr/>
          <p:nvPr/>
        </p:nvSpPr>
        <p:spPr>
          <a:xfrm>
            <a:off x="7140186"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0" name="Outcomes">
            <a:extLst>
              <a:ext uri="{FF2B5EF4-FFF2-40B4-BE49-F238E27FC236}">
                <a16:creationId xmlns:a16="http://schemas.microsoft.com/office/drawing/2014/main" id="{756BE62A-8B2D-4F9C-FE0F-6C1D07FBFA53}"/>
              </a:ext>
            </a:extLst>
          </p:cNvPr>
          <p:cNvSpPr txBox="1"/>
          <p:nvPr/>
        </p:nvSpPr>
        <p:spPr>
          <a:xfrm>
            <a:off x="761458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Outcomes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926" name="arrow" descr="Arrow between the Outputs and Outcomes columns"/>
          <p:cNvSpPr/>
          <p:nvPr/>
        </p:nvSpPr>
        <p:spPr>
          <a:xfrm rot="10800000" flipH="1">
            <a:off x="5655467" y="5464157"/>
            <a:ext cx="2060400" cy="646200"/>
          </a:xfrm>
          <a:prstGeom prst="uturnArrow">
            <a:avLst>
              <a:gd name="adj1" fmla="val 25000"/>
              <a:gd name="adj2" fmla="val 25000"/>
              <a:gd name="adj3" fmla="val 36084"/>
              <a:gd name="adj4" fmla="val 43750"/>
              <a:gd name="adj5" fmla="val 7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8" name="arrow label"/>
          <p:cNvSpPr txBox="1"/>
          <p:nvPr/>
        </p:nvSpPr>
        <p:spPr>
          <a:xfrm>
            <a:off x="5326267" y="6192982"/>
            <a:ext cx="3157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a:latin typeface="Calibri"/>
                <a:ea typeface="Calibri"/>
                <a:cs typeface="Calibri"/>
                <a:sym typeface="Calibri"/>
              </a:rPr>
              <a:t>Is this happening? If not, why?</a:t>
            </a:r>
            <a:endParaRPr sz="1800">
              <a:latin typeface="Calibri"/>
              <a:ea typeface="Calibri"/>
              <a:cs typeface="Calibri"/>
              <a:sym typeface="Calibri"/>
            </a:endParaRPr>
          </a:p>
        </p:txBody>
      </p:sp>
      <p:sp>
        <p:nvSpPr>
          <p:cNvPr id="11" name="Outputs 2">
            <a:extLst>
              <a:ext uri="{FF2B5EF4-FFF2-40B4-BE49-F238E27FC236}">
                <a16:creationId xmlns:a16="http://schemas.microsoft.com/office/drawing/2014/main" id="{85A5856B-15EB-A949-975A-21F73154C9B0}"/>
              </a:ext>
            </a:extLst>
          </p:cNvPr>
          <p:cNvSpPr/>
          <p:nvPr/>
        </p:nvSpPr>
        <p:spPr>
          <a:xfrm>
            <a:off x="4895320" y="432972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Students receive educational classes</a:t>
            </a:r>
            <a:endParaRPr sz="1400" b="0" i="0" u="none" strike="noStrike" cap="none">
              <a:solidFill>
                <a:schemeClr val="dk1"/>
              </a:solidFill>
              <a:latin typeface="Arial"/>
              <a:ea typeface="Arial"/>
              <a:cs typeface="Arial"/>
              <a:sym typeface="Arial"/>
            </a:endParaRPr>
          </a:p>
        </p:txBody>
      </p:sp>
      <p:sp>
        <p:nvSpPr>
          <p:cNvPr id="12" name="Outputs 1">
            <a:extLst>
              <a:ext uri="{FF2B5EF4-FFF2-40B4-BE49-F238E27FC236}">
                <a16:creationId xmlns:a16="http://schemas.microsoft.com/office/drawing/2014/main" id="{5C869CF5-A3C1-46EC-2BA6-9F6CBB9B105C}"/>
              </a:ext>
            </a:extLst>
          </p:cNvPr>
          <p:cNvSpPr/>
          <p:nvPr/>
        </p:nvSpPr>
        <p:spPr>
          <a:xfrm>
            <a:off x="4895320"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Staff is trained on how to educate the young adults</a:t>
            </a:r>
            <a:endParaRPr sz="1400" b="0" i="0" u="none" strike="noStrike" cap="none">
              <a:solidFill>
                <a:schemeClr val="dk1"/>
              </a:solidFill>
              <a:latin typeface="Arial"/>
              <a:ea typeface="Arial"/>
              <a:cs typeface="Arial"/>
              <a:sym typeface="Arial"/>
            </a:endParaRPr>
          </a:p>
        </p:txBody>
      </p:sp>
      <p:sp>
        <p:nvSpPr>
          <p:cNvPr id="13" name="Outputs rectangle">
            <a:extLst>
              <a:ext uri="{FF2B5EF4-FFF2-40B4-BE49-F238E27FC236}">
                <a16:creationId xmlns:a16="http://schemas.microsoft.com/office/drawing/2014/main" id="{5C8161C3-AECA-7D9F-1FA0-EE761C1FC7C1}"/>
              </a:ext>
              <a:ext uri="{C183D7F6-B498-43B3-948B-1728B52AA6E4}">
                <adec:decorative xmlns:adec="http://schemas.microsoft.com/office/drawing/2017/decorative" val="1"/>
              </a:ext>
            </a:extLst>
          </p:cNvPr>
          <p:cNvSpPr/>
          <p:nvPr/>
        </p:nvSpPr>
        <p:spPr>
          <a:xfrm>
            <a:off x="5005401"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4" name="Outputs">
            <a:extLst>
              <a:ext uri="{FF2B5EF4-FFF2-40B4-BE49-F238E27FC236}">
                <a16:creationId xmlns:a16="http://schemas.microsoft.com/office/drawing/2014/main" id="{70769B87-BD71-CDCC-4B1A-7CCFB080C2A8}"/>
              </a:ext>
            </a:extLst>
          </p:cNvPr>
          <p:cNvSpPr txBox="1"/>
          <p:nvPr/>
        </p:nvSpPr>
        <p:spPr>
          <a:xfrm>
            <a:off x="547979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Outputs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5" name="Activities 2">
            <a:extLst>
              <a:ext uri="{FF2B5EF4-FFF2-40B4-BE49-F238E27FC236}">
                <a16:creationId xmlns:a16="http://schemas.microsoft.com/office/drawing/2014/main" id="{2A8FD814-7CAF-FA1A-64AD-360F49667E80}"/>
              </a:ext>
            </a:extLst>
          </p:cNvPr>
          <p:cNvSpPr/>
          <p:nvPr/>
        </p:nvSpPr>
        <p:spPr>
          <a:xfrm>
            <a:off x="2834324" y="4096099"/>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Delivering educational classes </a:t>
            </a:r>
            <a:endParaRPr sz="1400" b="0" i="0" u="none" strike="noStrike" cap="none" dirty="0">
              <a:solidFill>
                <a:schemeClr val="dk1"/>
              </a:solidFill>
              <a:latin typeface="Arial"/>
              <a:ea typeface="Arial"/>
              <a:cs typeface="Arial"/>
              <a:sym typeface="Arial"/>
            </a:endParaRPr>
          </a:p>
        </p:txBody>
      </p:sp>
      <p:sp>
        <p:nvSpPr>
          <p:cNvPr id="16" name="Activities 1">
            <a:extLst>
              <a:ext uri="{FF2B5EF4-FFF2-40B4-BE49-F238E27FC236}">
                <a16:creationId xmlns:a16="http://schemas.microsoft.com/office/drawing/2014/main" id="{7B34855C-896B-F873-229F-EC8615B96D3E}"/>
              </a:ext>
            </a:extLst>
          </p:cNvPr>
          <p:cNvSpPr/>
          <p:nvPr/>
        </p:nvSpPr>
        <p:spPr>
          <a:xfrm>
            <a:off x="2834325" y="3066593"/>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Training staff to deliver the education</a:t>
            </a:r>
            <a:endParaRPr sz="1400" b="0" i="0" u="none" strike="noStrike" cap="none">
              <a:solidFill>
                <a:schemeClr val="dk1"/>
              </a:solidFill>
              <a:latin typeface="Arial"/>
              <a:ea typeface="Arial"/>
              <a:cs typeface="Arial"/>
              <a:sym typeface="Arial"/>
            </a:endParaRPr>
          </a:p>
        </p:txBody>
      </p:sp>
      <p:sp>
        <p:nvSpPr>
          <p:cNvPr id="17" name="Activities rectangle">
            <a:extLst>
              <a:ext uri="{FF2B5EF4-FFF2-40B4-BE49-F238E27FC236}">
                <a16:creationId xmlns:a16="http://schemas.microsoft.com/office/drawing/2014/main" id="{E5695F79-2680-476B-8C81-1B05ECED641C}"/>
              </a:ext>
              <a:ext uri="{C183D7F6-B498-43B3-948B-1728B52AA6E4}">
                <adec:decorative xmlns:adec="http://schemas.microsoft.com/office/drawing/2017/decorative" val="1"/>
              </a:ext>
            </a:extLst>
          </p:cNvPr>
          <p:cNvSpPr/>
          <p:nvPr/>
        </p:nvSpPr>
        <p:spPr>
          <a:xfrm>
            <a:off x="2870616"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8" name="Activities">
            <a:extLst>
              <a:ext uri="{FF2B5EF4-FFF2-40B4-BE49-F238E27FC236}">
                <a16:creationId xmlns:a16="http://schemas.microsoft.com/office/drawing/2014/main" id="{CA7B267F-1814-5E17-6BF4-3168B6498957}"/>
              </a:ext>
            </a:extLst>
          </p:cNvPr>
          <p:cNvSpPr txBox="1"/>
          <p:nvPr/>
        </p:nvSpPr>
        <p:spPr>
          <a:xfrm>
            <a:off x="334501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Activities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sp>
        <p:nvSpPr>
          <p:cNvPr id="19" name="Resources 2">
            <a:extLst>
              <a:ext uri="{FF2B5EF4-FFF2-40B4-BE49-F238E27FC236}">
                <a16:creationId xmlns:a16="http://schemas.microsoft.com/office/drawing/2014/main" id="{C09DFB9B-53BD-EB14-331E-C7619A75EA7B}"/>
              </a:ext>
            </a:extLst>
          </p:cNvPr>
          <p:cNvSpPr/>
          <p:nvPr/>
        </p:nvSpPr>
        <p:spPr>
          <a:xfrm>
            <a:off x="773434" y="4817480"/>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Funding for class materials and staff time</a:t>
            </a:r>
            <a:endParaRPr sz="1400" b="0" i="0" u="none" strike="noStrike" cap="none">
              <a:solidFill>
                <a:schemeClr val="dk1"/>
              </a:solidFill>
              <a:latin typeface="Arial"/>
              <a:ea typeface="Arial"/>
              <a:cs typeface="Arial"/>
              <a:sym typeface="Arial"/>
            </a:endParaRPr>
          </a:p>
        </p:txBody>
      </p:sp>
      <p:sp>
        <p:nvSpPr>
          <p:cNvPr id="20" name="Resources 1">
            <a:extLst>
              <a:ext uri="{FF2B5EF4-FFF2-40B4-BE49-F238E27FC236}">
                <a16:creationId xmlns:a16="http://schemas.microsoft.com/office/drawing/2014/main" id="{3DB18D97-8556-3692-7E3B-A4C5E76CB5B8}"/>
              </a:ext>
            </a:extLst>
          </p:cNvPr>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Existing class curricula and pamphlets from Ghana translated to the local language</a:t>
            </a:r>
            <a:endParaRPr sz="1400" b="0" i="0" u="none" strike="noStrike" cap="none" dirty="0">
              <a:solidFill>
                <a:schemeClr val="dk1"/>
              </a:solidFill>
              <a:latin typeface="Arial"/>
              <a:ea typeface="Arial"/>
              <a:cs typeface="Arial"/>
              <a:sym typeface="Arial"/>
            </a:endParaRPr>
          </a:p>
        </p:txBody>
      </p:sp>
      <p:sp>
        <p:nvSpPr>
          <p:cNvPr id="21" name="Resources rectangle">
            <a:extLst>
              <a:ext uri="{FF2B5EF4-FFF2-40B4-BE49-F238E27FC236}">
                <a16:creationId xmlns:a16="http://schemas.microsoft.com/office/drawing/2014/main" id="{59C60E77-F1CF-FCF8-5DC1-3823F71DD335}"/>
              </a:ext>
              <a:ext uri="{C183D7F6-B498-43B3-948B-1728B52AA6E4}">
                <adec:decorative xmlns:adec="http://schemas.microsoft.com/office/drawing/2017/decorative" val="1"/>
              </a:ext>
            </a:extLst>
          </p:cNvPr>
          <p:cNvSpPr/>
          <p:nvPr/>
        </p:nvSpPr>
        <p:spPr>
          <a:xfrm>
            <a:off x="735831"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2" name="Resources">
            <a:extLst>
              <a:ext uri="{FF2B5EF4-FFF2-40B4-BE49-F238E27FC236}">
                <a16:creationId xmlns:a16="http://schemas.microsoft.com/office/drawing/2014/main" id="{2412366B-FF87-BA39-F971-9519BCAC2BCA}"/>
              </a:ext>
            </a:extLst>
          </p:cNvPr>
          <p:cNvSpPr txBox="1"/>
          <p:nvPr/>
        </p:nvSpPr>
        <p:spPr>
          <a:xfrm>
            <a:off x="121022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Resources / Inputs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sp>
        <p:nvSpPr>
          <p:cNvPr id="83" name="white">
            <a:extLst>
              <a:ext uri="{FF2B5EF4-FFF2-40B4-BE49-F238E27FC236}">
                <a16:creationId xmlns:a16="http://schemas.microsoft.com/office/drawing/2014/main" id="{6FA4CB6D-CBAE-A22E-71E3-264E358B04ED}"/>
              </a:ext>
              <a:ext uri="{C183D7F6-B498-43B3-948B-1728B52AA6E4}">
                <adec:decorative xmlns:adec="http://schemas.microsoft.com/office/drawing/2017/decorative" val="1"/>
              </a:ext>
            </a:extLst>
          </p:cNvPr>
          <p:cNvSpPr/>
          <p:nvPr/>
        </p:nvSpPr>
        <p:spPr>
          <a:xfrm>
            <a:off x="529015" y="2995910"/>
            <a:ext cx="4278721"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white">
            <a:extLst>
              <a:ext uri="{FF2B5EF4-FFF2-40B4-BE49-F238E27FC236}">
                <a16:creationId xmlns:a16="http://schemas.microsoft.com/office/drawing/2014/main" id="{0F36492F-3F2E-9C73-DC36-68487F7F00CA}"/>
              </a:ext>
              <a:ext uri="{C183D7F6-B498-43B3-948B-1728B52AA6E4}">
                <adec:decorative xmlns:adec="http://schemas.microsoft.com/office/drawing/2017/decorative" val="1"/>
              </a:ext>
            </a:extLst>
          </p:cNvPr>
          <p:cNvSpPr/>
          <p:nvPr/>
        </p:nvSpPr>
        <p:spPr>
          <a:xfrm>
            <a:off x="441431" y="1825350"/>
            <a:ext cx="4975316"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white">
            <a:extLst>
              <a:ext uri="{FF2B5EF4-FFF2-40B4-BE49-F238E27FC236}">
                <a16:creationId xmlns:a16="http://schemas.microsoft.com/office/drawing/2014/main" id="{D1AE8936-D86C-1D38-3B5F-B81495EEFE35}"/>
              </a:ext>
              <a:ext uri="{C183D7F6-B498-43B3-948B-1728B52AA6E4}">
                <adec:decorative xmlns:adec="http://schemas.microsoft.com/office/drawing/2017/decorative" val="1"/>
              </a:ext>
            </a:extLst>
          </p:cNvPr>
          <p:cNvSpPr/>
          <p:nvPr/>
        </p:nvSpPr>
        <p:spPr>
          <a:xfrm>
            <a:off x="9027556" y="2995910"/>
            <a:ext cx="2897744"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white">
            <a:extLst>
              <a:ext uri="{FF2B5EF4-FFF2-40B4-BE49-F238E27FC236}">
                <a16:creationId xmlns:a16="http://schemas.microsoft.com/office/drawing/2014/main" id="{9E60BE2B-75D4-FA41-B24D-81330DD453DE}"/>
              </a:ext>
              <a:ext uri="{C183D7F6-B498-43B3-948B-1728B52AA6E4}">
                <adec:decorative xmlns:adec="http://schemas.microsoft.com/office/drawing/2017/decorative" val="1"/>
              </a:ext>
            </a:extLst>
          </p:cNvPr>
          <p:cNvSpPr/>
          <p:nvPr/>
        </p:nvSpPr>
        <p:spPr>
          <a:xfrm>
            <a:off x="8939972" y="1825350"/>
            <a:ext cx="2897744"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6" name="text box"/>
          <p:cNvSpPr txBox="1">
            <a:spLocks noGrp="1"/>
          </p:cNvSpPr>
          <p:nvPr>
            <p:ph type="body" idx="1"/>
          </p:nvPr>
        </p:nvSpPr>
        <p:spPr>
          <a:xfrm>
            <a:off x="838200" y="1921562"/>
            <a:ext cx="3778338" cy="3542596"/>
          </a:xfrm>
          <a:prstGeom prst="rect">
            <a:avLst/>
          </a:prstGeom>
          <a:solidFill>
            <a:schemeClr val="accent6">
              <a:lumMod val="20000"/>
              <a:lumOff val="80000"/>
            </a:schemeClr>
          </a:solidFill>
        </p:spPr>
        <p:txBody>
          <a:bodyPr spcFirstLastPara="1" wrap="square" lIns="182880" tIns="91440" rIns="182880" bIns="182880" anchor="t" anchorCtr="0">
            <a:normAutofit fontScale="92500"/>
          </a:bodyPr>
          <a:lstStyle/>
          <a:p>
            <a:pPr lvl="0" algn="l" rtl="0">
              <a:spcBef>
                <a:spcPts val="1000"/>
              </a:spcBef>
              <a:spcAft>
                <a:spcPts val="0"/>
              </a:spcAft>
              <a:buSzPts val="2200"/>
              <a:buFont typeface="Arial" panose="020B0604020202020204" pitchFamily="34" charset="0"/>
              <a:buChar char="•"/>
            </a:pPr>
            <a:r>
              <a:rPr lang="en-US" dirty="0"/>
              <a:t>Causal link monitoring is the process of using data to examine if the links in a </a:t>
            </a:r>
            <a:r>
              <a:rPr lang="en-US" dirty="0" err="1"/>
              <a:t>ToC</a:t>
            </a:r>
            <a:r>
              <a:rPr lang="en-US" dirty="0"/>
              <a:t> are happening</a:t>
            </a:r>
            <a:endParaRPr dirty="0"/>
          </a:p>
          <a:p>
            <a:pPr lvl="0" algn="l" rtl="0">
              <a:spcBef>
                <a:spcPts val="0"/>
              </a:spcBef>
              <a:spcAft>
                <a:spcPts val="0"/>
              </a:spcAft>
              <a:buSzPts val="2200"/>
              <a:buFont typeface="Arial" panose="020B0604020202020204" pitchFamily="34" charset="0"/>
              <a:buChar char="•"/>
            </a:pPr>
            <a:r>
              <a:rPr lang="en-US" dirty="0"/>
              <a:t>If the links are not holding, they need to use adaptive learning to refine the program and achieve the desired results</a:t>
            </a:r>
            <a:endParaRPr dirty="0"/>
          </a:p>
        </p:txBody>
      </p:sp>
      <p:pic>
        <p:nvPicPr>
          <p:cNvPr id="4" name="Audio 3" descr="Slide 13 voiceover">
            <a:hlinkClick r:id="" action="ppaction://media"/>
            <a:extLst>
              <a:ext uri="{FF2B5EF4-FFF2-40B4-BE49-F238E27FC236}">
                <a16:creationId xmlns:a16="http://schemas.microsoft.com/office/drawing/2014/main" id="{ECE46AD5-9846-2E80-1C39-5C61CD80AD56}"/>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BE8C9E68-424F-9743-9E1B-A8F216F0F1B0}"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915" name="Title"/>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What you just did is called Causal Link Monitoring!</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77056"/>
    </mc:Choice>
    <mc:Fallback xmlns="">
      <p:transition spd="slow" advTm="770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33"/>
        <p:cNvGrpSpPr/>
        <p:nvPr/>
      </p:nvGrpSpPr>
      <p:grpSpPr>
        <a:xfrm>
          <a:off x="0" y="0"/>
          <a:ext cx="0" cy="0"/>
          <a:chOff x="0" y="0"/>
          <a:chExt cx="0" cy="0"/>
        </a:xfrm>
      </p:grpSpPr>
      <p:sp>
        <p:nvSpPr>
          <p:cNvPr id="2934" name="Google Shape;2934;p2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a:t>
            </a:fld>
            <a:endParaRPr/>
          </a:p>
        </p:txBody>
      </p:sp>
      <p:sp>
        <p:nvSpPr>
          <p:cNvPr id="2936" name="Google Shape;2936;p27"/>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342900" indent="-342900">
              <a:spcBef>
                <a:spcPts val="0"/>
              </a:spcBef>
              <a:buFont typeface="Arial" panose="020B0604020202020204" pitchFamily="34" charset="0"/>
              <a:buChar char="•"/>
            </a:pPr>
            <a:r>
              <a:rPr lang="en-US"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Test assumptions made during program planning</a:t>
            </a:r>
            <a:endParaRPr dirty="0"/>
          </a:p>
          <a:p>
            <a:pPr marL="342900" lvl="0" indent="-342900" algn="l" rtl="0">
              <a:lnSpc>
                <a:spcPct val="110000"/>
              </a:lnSpc>
              <a:spcBef>
                <a:spcPts val="2000"/>
              </a:spcBef>
              <a:spcAft>
                <a:spcPts val="0"/>
              </a:spcAft>
              <a:buClr>
                <a:schemeClr val="dk1"/>
              </a:buClr>
              <a:buSzPts val="2200"/>
              <a:buFont typeface="Arial" panose="020B0604020202020204" pitchFamily="34" charset="0"/>
              <a:buChar char="•"/>
            </a:pPr>
            <a:r>
              <a:rPr lang="en-US" dirty="0"/>
              <a:t>Ensure that the program has a greater impact on the target population</a:t>
            </a:r>
            <a:endParaRPr dirty="0"/>
          </a:p>
          <a:p>
            <a:pPr marL="342900" lvl="0" indent="-342900" algn="l" rtl="0">
              <a:lnSpc>
                <a:spcPct val="110000"/>
              </a:lnSpc>
              <a:spcBef>
                <a:spcPts val="2000"/>
              </a:spcBef>
              <a:spcAft>
                <a:spcPts val="0"/>
              </a:spcAft>
              <a:buClr>
                <a:schemeClr val="dk1"/>
              </a:buClr>
              <a:buSzPts val="2200"/>
              <a:buFont typeface="Arial" panose="020B0604020202020204" pitchFamily="34" charset="0"/>
              <a:buChar char="•"/>
            </a:pPr>
            <a:r>
              <a:rPr lang="en-US"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Adjust to unpredicted context, new knowledge, assumptions that prove to be incorrect, or other factors that arise during implementation or were not identified during planning</a:t>
            </a:r>
            <a:endParaRPr dirty="0"/>
          </a:p>
        </p:txBody>
      </p:sp>
      <p:pic>
        <p:nvPicPr>
          <p:cNvPr id="4" name="Audio 3" descr="Slide 14 voiceover">
            <a:hlinkClick r:id="" action="ppaction://media"/>
            <a:extLst>
              <a:ext uri="{FF2B5EF4-FFF2-40B4-BE49-F238E27FC236}">
                <a16:creationId xmlns:a16="http://schemas.microsoft.com/office/drawing/2014/main" id="{50E33DEE-D6B6-801A-C3D4-DD51526C4EF7}"/>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A821914-B144-E948-9EC5-373C8DF8914F}"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 name="Title 2">
            <a:extLst>
              <a:ext uri="{FF2B5EF4-FFF2-40B4-BE49-F238E27FC236}">
                <a16:creationId xmlns:a16="http://schemas.microsoft.com/office/drawing/2014/main" id="{84BCD053-132F-F697-6015-CCA8F4A0308D}"/>
              </a:ext>
            </a:extLst>
          </p:cNvPr>
          <p:cNvSpPr>
            <a:spLocks noGrp="1"/>
          </p:cNvSpPr>
          <p:nvPr>
            <p:ph type="title"/>
          </p:nvPr>
        </p:nvSpPr>
        <p:spPr/>
        <p:txBody>
          <a:bodyPr/>
          <a:lstStyle/>
          <a:p>
            <a:r>
              <a:rPr lang="en-US" dirty="0"/>
              <a:t>Results of adaptive learning</a:t>
            </a:r>
          </a:p>
        </p:txBody>
      </p:sp>
    </p:spTree>
  </p:cSld>
  <p:clrMapOvr>
    <a:masterClrMapping/>
  </p:clrMapOvr>
  <mc:AlternateContent xmlns:mc="http://schemas.openxmlformats.org/markup-compatibility/2006" xmlns:p14="http://schemas.microsoft.com/office/powerpoint/2010/main">
    <mc:Choice Requires="p14">
      <p:transition spd="slow" p14:dur="2000" advTm="38997"/>
    </mc:Choice>
    <mc:Fallback xmlns="">
      <p:transition spd="slow" advTm="389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41"/>
        <p:cNvGrpSpPr/>
        <p:nvPr/>
      </p:nvGrpSpPr>
      <p:grpSpPr>
        <a:xfrm>
          <a:off x="0" y="0"/>
          <a:ext cx="0" cy="0"/>
          <a:chOff x="0" y="0"/>
          <a:chExt cx="0" cy="0"/>
        </a:xfrm>
      </p:grpSpPr>
      <p:sp>
        <p:nvSpPr>
          <p:cNvPr id="2942" name="Google Shape;2942;p28"/>
          <p:cNvSpPr txBox="1">
            <a:spLocks noGrp="1"/>
          </p:cNvSpPr>
          <p:nvPr>
            <p:ph type="body" idx="1"/>
          </p:nvPr>
        </p:nvSpPr>
        <p:spPr>
          <a:xfrm>
            <a:off x="1646561" y="1485900"/>
            <a:ext cx="8898877" cy="3886200"/>
          </a:xfrm>
          <a:prstGeom prst="rect">
            <a:avLst/>
          </a:prstGeom>
          <a:noFill/>
          <a:ln>
            <a:noFill/>
          </a:ln>
        </p:spPr>
        <p:txBody>
          <a:bodyPr spcFirstLastPara="1" wrap="square" lIns="91425" tIns="45700" rIns="91425" bIns="45700" anchor="ctr" anchorCtr="0">
            <a:normAutofit fontScale="92500" lnSpcReduction="10000"/>
          </a:bodyPr>
          <a:lstStyle/>
          <a:p>
            <a:pPr marL="0" indent="0">
              <a:spcBef>
                <a:spcPts val="0"/>
              </a:spcBef>
              <a:buSzPct val="100000"/>
            </a:pPr>
            <a:r>
              <a:rPr lang="en-US" b="1" dirty="0"/>
              <a:t>DISCUSS </a:t>
            </a:r>
            <a:endParaRPr b="1" dirty="0"/>
          </a:p>
          <a:p>
            <a:pPr marL="0" lvl="0" indent="0" algn="ctr" rtl="0">
              <a:lnSpc>
                <a:spcPct val="110000"/>
              </a:lnSpc>
              <a:spcBef>
                <a:spcPts val="2000"/>
              </a:spcBef>
              <a:spcAft>
                <a:spcPts val="0"/>
              </a:spcAft>
              <a:buClr>
                <a:srgbClr val="1E6C6F"/>
              </a:buClr>
              <a:buSzPct val="100000"/>
              <a:buNone/>
            </a:pPr>
            <a:r>
              <a:rPr lang="en-US" sz="3500" dirty="0">
                <a:latin typeface="Calibri" panose="020F0502020204030204" pitchFamily="34" charset="0"/>
                <a:cs typeface="Calibri" panose="020F0502020204030204" pitchFamily="34" charset="0"/>
              </a:rPr>
              <a:t>Do you already have a theory of change or logic model? If so, take some time to review it now identify a few assumptions.</a:t>
            </a:r>
            <a:endParaRPr sz="3500" dirty="0">
              <a:latin typeface="Calibri" panose="020F0502020204030204" pitchFamily="34" charset="0"/>
              <a:cs typeface="Calibri" panose="020F0502020204030204" pitchFamily="34" charset="0"/>
            </a:endParaRPr>
          </a:p>
          <a:p>
            <a:pPr marL="0" lvl="0" indent="0" algn="ctr" rtl="0">
              <a:lnSpc>
                <a:spcPct val="110000"/>
              </a:lnSpc>
              <a:spcBef>
                <a:spcPts val="2000"/>
              </a:spcBef>
              <a:spcAft>
                <a:spcPts val="0"/>
              </a:spcAft>
              <a:buClr>
                <a:srgbClr val="1E6C6F"/>
              </a:buClr>
              <a:buSzPct val="100000"/>
              <a:buNone/>
            </a:pPr>
            <a:r>
              <a:rPr lang="en-US" sz="3500" dirty="0">
                <a:latin typeface="Calibri" panose="020F0502020204030204" pitchFamily="34" charset="0"/>
                <a:cs typeface="Calibri" panose="020F0502020204030204" pitchFamily="34" charset="0"/>
              </a:rPr>
              <a:t>If not, start thinking about what you would include in a logic model for a project that you work on. </a:t>
            </a:r>
            <a:endParaRPr sz="3500" dirty="0">
              <a:latin typeface="Calibri" panose="020F0502020204030204" pitchFamily="34" charset="0"/>
              <a:cs typeface="Calibri" panose="020F0502020204030204" pitchFamily="34" charset="0"/>
            </a:endParaRPr>
          </a:p>
        </p:txBody>
      </p:sp>
      <p:pic>
        <p:nvPicPr>
          <p:cNvPr id="2" name="Audio 1" descr="Slide 15 voiceover">
            <a:hlinkClick r:id="" action="ppaction://media"/>
            <a:extLst>
              <a:ext uri="{FF2B5EF4-FFF2-40B4-BE49-F238E27FC236}">
                <a16:creationId xmlns:a16="http://schemas.microsoft.com/office/drawing/2014/main" id="{7C2BFD00-1E15-C3D4-4937-F4C8E7F97FDF}"/>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D7FFA09-6567-FC49-8B00-8FF1EFEC4523}"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 name="Title 2">
            <a:extLst>
              <a:ext uri="{FF2B5EF4-FFF2-40B4-BE49-F238E27FC236}">
                <a16:creationId xmlns:a16="http://schemas.microsoft.com/office/drawing/2014/main" id="{9F3AC5B8-C655-2553-335B-2F41DDED5A71}"/>
              </a:ext>
            </a:extLst>
          </p:cNvPr>
          <p:cNvSpPr>
            <a:spLocks noGrp="1"/>
          </p:cNvSpPr>
          <p:nvPr>
            <p:ph type="title" idx="4294967295"/>
          </p:nvPr>
        </p:nvSpPr>
        <p:spPr>
          <a:xfrm>
            <a:off x="29838" y="0"/>
            <a:ext cx="10515600" cy="1325563"/>
          </a:xfrm>
        </p:spPr>
        <p:txBody>
          <a:bodyPr spcFirstLastPara="1" wrap="square" lIns="91425" tIns="45700" rIns="91425" bIns="45700" anchor="b" anchorCtr="0">
            <a:normAutofit/>
          </a:bodyPr>
          <a:lstStyle/>
          <a:p>
            <a:r>
              <a:rPr lang="en-US" dirty="0">
                <a:solidFill>
                  <a:schemeClr val="accent6">
                    <a:lumMod val="20000"/>
                    <a:lumOff val="80000"/>
                  </a:schemeClr>
                </a:solidFill>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31285"/>
    </mc:Choice>
    <mc:Fallback xmlns="">
      <p:transition spd="slow" advTm="312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8"/>
        <p:cNvGrpSpPr/>
        <p:nvPr/>
      </p:nvGrpSpPr>
      <p:grpSpPr>
        <a:xfrm>
          <a:off x="0" y="0"/>
          <a:ext cx="0" cy="0"/>
          <a:chOff x="0" y="0"/>
          <a:chExt cx="0" cy="0"/>
        </a:xfrm>
      </p:grpSpPr>
      <p:sp>
        <p:nvSpPr>
          <p:cNvPr id="2259" name="Google Shape;2259;g10190d97929_0_8"/>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
        <p:nvSpPr>
          <p:cNvPr id="11" name="Rectangle 10">
            <a:extLst>
              <a:ext uri="{FF2B5EF4-FFF2-40B4-BE49-F238E27FC236}">
                <a16:creationId xmlns:a16="http://schemas.microsoft.com/office/drawing/2014/main" id="{8C20F086-539F-E572-B3D1-1478E0BB8088}"/>
              </a:ext>
              <a:ext uri="{C183D7F6-B498-43B3-948B-1728B52AA6E4}">
                <adec:decorative xmlns:adec="http://schemas.microsoft.com/office/drawing/2017/decorative" val="1"/>
              </a:ext>
            </a:extLst>
          </p:cNvPr>
          <p:cNvSpPr/>
          <p:nvPr/>
        </p:nvSpPr>
        <p:spPr>
          <a:xfrm>
            <a:off x="891464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n overview">
            <a:extLst>
              <a:ext uri="{FF2B5EF4-FFF2-40B4-BE49-F238E27FC236}">
                <a16:creationId xmlns:a16="http://schemas.microsoft.com/office/drawing/2014/main" id="{940267B1-D1AF-3152-6878-2DA9FB95FBB1}"/>
              </a:ext>
            </a:extLst>
          </p:cNvPr>
          <p:cNvSpPr txBox="1"/>
          <p:nvPr/>
        </p:nvSpPr>
        <p:spPr>
          <a:xfrm>
            <a:off x="8986264" y="4590208"/>
            <a:ext cx="2103120" cy="1323439"/>
          </a:xfrm>
          <a:prstGeom prst="rect">
            <a:avLst/>
          </a:prstGeom>
          <a:noFill/>
        </p:spPr>
        <p:txBody>
          <a:bodyPr wrap="square" rtlCol="0">
            <a:spAutoFit/>
          </a:bodyPr>
          <a:lstStyle/>
          <a:p>
            <a:pPr algn="ctr"/>
            <a:r>
              <a:rPr lang="en-US" sz="2000" dirty="0">
                <a:solidFill>
                  <a:schemeClr val="accent5"/>
                </a:solidFill>
                <a:latin typeface="Calibri" panose="020F0502020204030204" pitchFamily="34" charset="0"/>
                <a:cs typeface="Calibri" panose="020F0502020204030204" pitchFamily="34" charset="0"/>
              </a:rPr>
              <a:t>An overview of adaptive learning tools and approaches</a:t>
            </a:r>
          </a:p>
        </p:txBody>
      </p:sp>
      <p:sp>
        <p:nvSpPr>
          <p:cNvPr id="16" name="4">
            <a:extLst>
              <a:ext uri="{FF2B5EF4-FFF2-40B4-BE49-F238E27FC236}">
                <a16:creationId xmlns:a16="http://schemas.microsoft.com/office/drawing/2014/main" id="{6F9DF54F-AE45-4086-0B18-0A50B2E853A1}"/>
              </a:ext>
            </a:extLst>
          </p:cNvPr>
          <p:cNvSpPr txBox="1"/>
          <p:nvPr/>
        </p:nvSpPr>
        <p:spPr>
          <a:xfrm>
            <a:off x="8904009" y="2165565"/>
            <a:ext cx="2286000" cy="2400657"/>
          </a:xfrm>
          <a:prstGeom prst="rect">
            <a:avLst/>
          </a:prstGeom>
          <a:noFill/>
        </p:spPr>
        <p:txBody>
          <a:bodyPr wrap="square" rtlCol="0">
            <a:spAutoFit/>
          </a:bodyPr>
          <a:lstStyle/>
          <a:p>
            <a:pPr algn="ctr"/>
            <a:r>
              <a:rPr lang="en-US" sz="15000" b="1" dirty="0">
                <a:solidFill>
                  <a:schemeClr val="accent5"/>
                </a:solidFill>
              </a:rPr>
              <a:t>4</a:t>
            </a:r>
          </a:p>
        </p:txBody>
      </p:sp>
      <p:sp>
        <p:nvSpPr>
          <p:cNvPr id="23" name="Module 4">
            <a:extLst>
              <a:ext uri="{FF2B5EF4-FFF2-40B4-BE49-F238E27FC236}">
                <a16:creationId xmlns:a16="http://schemas.microsoft.com/office/drawing/2014/main" id="{A0BABF39-AF97-7A9D-85C9-C61246BE88D7}"/>
              </a:ext>
            </a:extLst>
          </p:cNvPr>
          <p:cNvSpPr txBox="1"/>
          <p:nvPr/>
        </p:nvSpPr>
        <p:spPr>
          <a:xfrm>
            <a:off x="8975632" y="1703900"/>
            <a:ext cx="2103120" cy="461665"/>
          </a:xfrm>
          <a:prstGeom prst="rect">
            <a:avLst/>
          </a:prstGeom>
          <a:noFill/>
        </p:spPr>
        <p:txBody>
          <a:bodyPr wrap="square" rtlCol="0">
            <a:spAutoFit/>
          </a:bodyPr>
          <a:lstStyle/>
          <a:p>
            <a:pPr algn="ctr"/>
            <a:r>
              <a:rPr lang="en-US" sz="2400" b="1" dirty="0">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10" name="Rectangle 9">
            <a:extLst>
              <a:ext uri="{FF2B5EF4-FFF2-40B4-BE49-F238E27FC236}">
                <a16:creationId xmlns:a16="http://schemas.microsoft.com/office/drawing/2014/main" id="{BBA2F111-ACE6-52C3-1FA2-3B0A2F72F9A7}"/>
              </a:ext>
              <a:ext uri="{C183D7F6-B498-43B3-948B-1728B52AA6E4}">
                <adec:decorative xmlns:adec="http://schemas.microsoft.com/office/drawing/2017/decorative" val="1"/>
              </a:ext>
            </a:extLst>
          </p:cNvPr>
          <p:cNvSpPr/>
          <p:nvPr/>
        </p:nvSpPr>
        <p:spPr>
          <a:xfrm>
            <a:off x="6234805" y="1649101"/>
            <a:ext cx="2286000" cy="48437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ow to">
            <a:extLst>
              <a:ext uri="{FF2B5EF4-FFF2-40B4-BE49-F238E27FC236}">
                <a16:creationId xmlns:a16="http://schemas.microsoft.com/office/drawing/2014/main" id="{3E5D8CE1-B188-A46B-E84C-7490FC68463D}"/>
              </a:ext>
            </a:extLst>
          </p:cNvPr>
          <p:cNvSpPr txBox="1"/>
          <p:nvPr/>
        </p:nvSpPr>
        <p:spPr>
          <a:xfrm>
            <a:off x="6309971" y="4567905"/>
            <a:ext cx="2103120" cy="1323439"/>
          </a:xfrm>
          <a:prstGeom prst="rect">
            <a:avLst/>
          </a:prstGeom>
          <a:noFill/>
        </p:spPr>
        <p:txBody>
          <a:bodyPr wrap="square" rtlCol="0">
            <a:spAutoFit/>
          </a:bodyPr>
          <a:lstStyle/>
          <a:p>
            <a:pPr algn="ctr"/>
            <a:r>
              <a:rPr lang="en-US" sz="2000" dirty="0">
                <a:solidFill>
                  <a:srgbClr val="FFFFFF"/>
                </a:solidFill>
                <a:latin typeface="Calibri" panose="020F0502020204030204" pitchFamily="34" charset="0"/>
                <a:cs typeface="Calibri" panose="020F0502020204030204" pitchFamily="34" charset="0"/>
              </a:rPr>
              <a:t>How to integrate adaptive learning into planning tools?</a:t>
            </a:r>
          </a:p>
        </p:txBody>
      </p:sp>
      <p:sp>
        <p:nvSpPr>
          <p:cNvPr id="15" name="3">
            <a:extLst>
              <a:ext uri="{FF2B5EF4-FFF2-40B4-BE49-F238E27FC236}">
                <a16:creationId xmlns:a16="http://schemas.microsoft.com/office/drawing/2014/main" id="{34988D9C-CAAA-6D04-299A-BBFCBC3550A8}"/>
              </a:ext>
            </a:extLst>
          </p:cNvPr>
          <p:cNvSpPr txBox="1"/>
          <p:nvPr/>
        </p:nvSpPr>
        <p:spPr>
          <a:xfrm>
            <a:off x="6205414" y="2165565"/>
            <a:ext cx="2286000" cy="2400657"/>
          </a:xfrm>
          <a:prstGeom prst="rect">
            <a:avLst/>
          </a:prstGeom>
          <a:noFill/>
        </p:spPr>
        <p:txBody>
          <a:bodyPr wrap="square" rtlCol="0">
            <a:spAutoFit/>
          </a:bodyPr>
          <a:lstStyle/>
          <a:p>
            <a:pPr algn="ctr"/>
            <a:r>
              <a:rPr lang="en-US" sz="15000" b="1" dirty="0">
                <a:solidFill>
                  <a:srgbClr val="FFFFFF"/>
                </a:solidFill>
              </a:rPr>
              <a:t>3</a:t>
            </a:r>
          </a:p>
        </p:txBody>
      </p:sp>
      <p:sp>
        <p:nvSpPr>
          <p:cNvPr id="22" name="Module 3">
            <a:extLst>
              <a:ext uri="{FF2B5EF4-FFF2-40B4-BE49-F238E27FC236}">
                <a16:creationId xmlns:a16="http://schemas.microsoft.com/office/drawing/2014/main" id="{0888B3C4-64E7-4E6F-EAA9-DDBC477CEE37}"/>
              </a:ext>
            </a:extLst>
          </p:cNvPr>
          <p:cNvSpPr txBox="1"/>
          <p:nvPr/>
        </p:nvSpPr>
        <p:spPr>
          <a:xfrm>
            <a:off x="6321642" y="1703900"/>
            <a:ext cx="2103120" cy="461665"/>
          </a:xfrm>
          <a:prstGeom prst="rect">
            <a:avLst/>
          </a:prstGeom>
          <a:noFill/>
        </p:spPr>
        <p:txBody>
          <a:bodyPr wrap="square" rtlCol="0">
            <a:spAutoFit/>
          </a:bodyPr>
          <a:lstStyle/>
          <a:p>
            <a:pPr algn="ctr"/>
            <a:r>
              <a:rPr lang="en-US" sz="2400" b="1" dirty="0">
                <a:solidFill>
                  <a:srgbClr val="FFFFFF"/>
                </a:solidFill>
                <a:latin typeface="Calibri" panose="020F0502020204030204" pitchFamily="34" charset="0"/>
                <a:cs typeface="Calibri" panose="020F0502020204030204" pitchFamily="34" charset="0"/>
              </a:rPr>
              <a:t>MODULE</a:t>
            </a:r>
          </a:p>
        </p:txBody>
      </p:sp>
      <p:sp>
        <p:nvSpPr>
          <p:cNvPr id="9" name="Rectangle 8">
            <a:extLst>
              <a:ext uri="{FF2B5EF4-FFF2-40B4-BE49-F238E27FC236}">
                <a16:creationId xmlns:a16="http://schemas.microsoft.com/office/drawing/2014/main" id="{F7301C49-6CA7-D9D6-A797-8ABD927EB8EF}"/>
              </a:ext>
              <a:ext uri="{C183D7F6-B498-43B3-948B-1728B52AA6E4}">
                <adec:decorative xmlns:adec="http://schemas.microsoft.com/office/drawing/2017/decorative" val="1"/>
              </a:ext>
            </a:extLst>
          </p:cNvPr>
          <p:cNvSpPr/>
          <p:nvPr/>
        </p:nvSpPr>
        <p:spPr>
          <a:xfrm>
            <a:off x="3554968"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Why is">
            <a:extLst>
              <a:ext uri="{FF2B5EF4-FFF2-40B4-BE49-F238E27FC236}">
                <a16:creationId xmlns:a16="http://schemas.microsoft.com/office/drawing/2014/main" id="{2575A733-6D1B-78E5-7BEE-1DEA6DDF53B1}"/>
              </a:ext>
            </a:extLst>
          </p:cNvPr>
          <p:cNvSpPr txBox="1"/>
          <p:nvPr/>
        </p:nvSpPr>
        <p:spPr>
          <a:xfrm>
            <a:off x="3611376" y="4590207"/>
            <a:ext cx="2103120" cy="1631216"/>
          </a:xfrm>
          <a:prstGeom prst="rect">
            <a:avLst/>
          </a:prstGeom>
          <a:noFill/>
        </p:spPr>
        <p:txBody>
          <a:bodyPr wrap="square" rtlCol="0">
            <a:spAutoFit/>
          </a:bodyPr>
          <a:lstStyle/>
          <a:p>
            <a:pPr algn="ctr"/>
            <a:r>
              <a:rPr lang="en-US" sz="2000" dirty="0">
                <a:solidFill>
                  <a:schemeClr val="accent2"/>
                </a:solidFill>
                <a:latin typeface="Calibri" panose="020F0502020204030204" pitchFamily="34" charset="0"/>
                <a:cs typeface="Calibri" panose="020F0502020204030204" pitchFamily="34" charset="0"/>
              </a:rPr>
              <a:t>Why is adaptive learning important and how can it help you succeed? </a:t>
            </a:r>
          </a:p>
        </p:txBody>
      </p:sp>
      <p:sp>
        <p:nvSpPr>
          <p:cNvPr id="14" name="2">
            <a:extLst>
              <a:ext uri="{FF2B5EF4-FFF2-40B4-BE49-F238E27FC236}">
                <a16:creationId xmlns:a16="http://schemas.microsoft.com/office/drawing/2014/main" id="{572A7621-6671-F6E8-26F0-BCCF36E2E2AC}"/>
              </a:ext>
            </a:extLst>
          </p:cNvPr>
          <p:cNvSpPr txBox="1"/>
          <p:nvPr/>
        </p:nvSpPr>
        <p:spPr>
          <a:xfrm>
            <a:off x="3551424" y="2187867"/>
            <a:ext cx="2286000" cy="2400657"/>
          </a:xfrm>
          <a:prstGeom prst="rect">
            <a:avLst/>
          </a:prstGeom>
          <a:noFill/>
        </p:spPr>
        <p:txBody>
          <a:bodyPr wrap="square" rtlCol="0">
            <a:spAutoFit/>
          </a:bodyPr>
          <a:lstStyle/>
          <a:p>
            <a:pPr algn="ctr"/>
            <a:r>
              <a:rPr lang="en-US" sz="15000" b="1" dirty="0">
                <a:solidFill>
                  <a:schemeClr val="accent2"/>
                </a:solidFill>
              </a:rPr>
              <a:t>2</a:t>
            </a:r>
          </a:p>
        </p:txBody>
      </p:sp>
      <p:sp>
        <p:nvSpPr>
          <p:cNvPr id="21" name="Module 2">
            <a:extLst>
              <a:ext uri="{FF2B5EF4-FFF2-40B4-BE49-F238E27FC236}">
                <a16:creationId xmlns:a16="http://schemas.microsoft.com/office/drawing/2014/main" id="{4F87AF06-55CF-5859-4D95-EDB2C07525CE}"/>
              </a:ext>
            </a:extLst>
          </p:cNvPr>
          <p:cNvSpPr txBox="1"/>
          <p:nvPr/>
        </p:nvSpPr>
        <p:spPr>
          <a:xfrm>
            <a:off x="3623047" y="1703900"/>
            <a:ext cx="2103120" cy="461665"/>
          </a:xfrm>
          <a:prstGeom prst="rect">
            <a:avLst/>
          </a:prstGeom>
          <a:noFill/>
        </p:spPr>
        <p:txBody>
          <a:bodyPr wrap="square" rtlCol="0">
            <a:spAutoFit/>
          </a:bodyPr>
          <a:lstStyle/>
          <a:p>
            <a:pPr algn="ctr"/>
            <a:r>
              <a:rPr lang="en-US" sz="2400" b="1" dirty="0">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8" name="Rectangle 7">
            <a:extLst>
              <a:ext uri="{FF2B5EF4-FFF2-40B4-BE49-F238E27FC236}">
                <a16:creationId xmlns:a16="http://schemas.microsoft.com/office/drawing/2014/main" id="{7B285D88-D2B8-BDF3-3578-579B4967BF72}"/>
              </a:ext>
              <a:ext uri="{C183D7F6-B498-43B3-948B-1728B52AA6E4}">
                <adec:decorative xmlns:adec="http://schemas.microsoft.com/office/drawing/2017/decorative" val="1"/>
              </a:ext>
            </a:extLst>
          </p:cNvPr>
          <p:cNvSpPr/>
          <p:nvPr/>
        </p:nvSpPr>
        <p:spPr>
          <a:xfrm>
            <a:off x="87513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What is">
            <a:extLst>
              <a:ext uri="{FF2B5EF4-FFF2-40B4-BE49-F238E27FC236}">
                <a16:creationId xmlns:a16="http://schemas.microsoft.com/office/drawing/2014/main" id="{1E252E62-0AA9-F3A2-F48D-1197A77407D8}"/>
              </a:ext>
            </a:extLst>
          </p:cNvPr>
          <p:cNvSpPr txBox="1"/>
          <p:nvPr/>
        </p:nvSpPr>
        <p:spPr>
          <a:xfrm>
            <a:off x="1001991" y="4567904"/>
            <a:ext cx="2103120" cy="707886"/>
          </a:xfrm>
          <a:prstGeom prst="rect">
            <a:avLst/>
          </a:prstGeom>
          <a:noFill/>
        </p:spPr>
        <p:txBody>
          <a:bodyPr wrap="square" rtlCol="0">
            <a:spAutoFit/>
          </a:bodyPr>
          <a:lstStyle/>
          <a:p>
            <a:pPr algn="ctr"/>
            <a:r>
              <a:rPr lang="en-US" sz="2000" dirty="0">
                <a:solidFill>
                  <a:schemeClr val="accent3"/>
                </a:solidFill>
                <a:latin typeface="Calibri" panose="020F0502020204030204" pitchFamily="34" charset="0"/>
                <a:cs typeface="Calibri" panose="020F0502020204030204" pitchFamily="34" charset="0"/>
              </a:rPr>
              <a:t>What is adaptive learning?</a:t>
            </a:r>
          </a:p>
        </p:txBody>
      </p:sp>
      <p:sp>
        <p:nvSpPr>
          <p:cNvPr id="12" name="1">
            <a:extLst>
              <a:ext uri="{FF2B5EF4-FFF2-40B4-BE49-F238E27FC236}">
                <a16:creationId xmlns:a16="http://schemas.microsoft.com/office/drawing/2014/main" id="{F2253319-0EA2-9950-F89D-788479FD420D}"/>
              </a:ext>
            </a:extLst>
          </p:cNvPr>
          <p:cNvSpPr txBox="1"/>
          <p:nvPr/>
        </p:nvSpPr>
        <p:spPr>
          <a:xfrm>
            <a:off x="875131" y="2210169"/>
            <a:ext cx="2286000" cy="2400657"/>
          </a:xfrm>
          <a:prstGeom prst="rect">
            <a:avLst/>
          </a:prstGeom>
          <a:noFill/>
        </p:spPr>
        <p:txBody>
          <a:bodyPr wrap="square" rtlCol="0">
            <a:spAutoFit/>
          </a:bodyPr>
          <a:lstStyle/>
          <a:p>
            <a:pPr algn="ctr"/>
            <a:r>
              <a:rPr lang="en-US" sz="15000" b="1" dirty="0">
                <a:solidFill>
                  <a:schemeClr val="accent3"/>
                </a:solidFill>
              </a:rPr>
              <a:t>1</a:t>
            </a:r>
          </a:p>
        </p:txBody>
      </p:sp>
      <p:sp>
        <p:nvSpPr>
          <p:cNvPr id="20" name="Module 1">
            <a:extLst>
              <a:ext uri="{FF2B5EF4-FFF2-40B4-BE49-F238E27FC236}">
                <a16:creationId xmlns:a16="http://schemas.microsoft.com/office/drawing/2014/main" id="{C0774500-DE5B-60A1-91EF-DCE314494D89}"/>
              </a:ext>
            </a:extLst>
          </p:cNvPr>
          <p:cNvSpPr txBox="1"/>
          <p:nvPr/>
        </p:nvSpPr>
        <p:spPr>
          <a:xfrm>
            <a:off x="991359" y="1703900"/>
            <a:ext cx="2103120" cy="461665"/>
          </a:xfrm>
          <a:prstGeom prst="rect">
            <a:avLst/>
          </a:prstGeom>
          <a:noFill/>
        </p:spPr>
        <p:txBody>
          <a:bodyPr wrap="square" rtlCol="0">
            <a:spAutoFit/>
          </a:bodyPr>
          <a:lstStyle/>
          <a:p>
            <a:pPr algn="ctr"/>
            <a:r>
              <a:rPr lang="en-US" sz="2400" b="1" dirty="0">
                <a:solidFill>
                  <a:schemeClr val="tx1">
                    <a:lumMod val="50000"/>
                    <a:lumOff val="50000"/>
                  </a:schemeClr>
                </a:solidFill>
                <a:latin typeface="Calibri" panose="020F0502020204030204" pitchFamily="34" charset="0"/>
                <a:cs typeface="Calibri" panose="020F0502020204030204" pitchFamily="34" charset="0"/>
              </a:rPr>
              <a:t>MODULE</a:t>
            </a:r>
          </a:p>
        </p:txBody>
      </p:sp>
      <p:pic>
        <p:nvPicPr>
          <p:cNvPr id="5" name="Audio 4" descr="Slide 2 voiceover">
            <a:hlinkClick r:id="" action="ppaction://media"/>
            <a:extLst>
              <a:ext uri="{FF2B5EF4-FFF2-40B4-BE49-F238E27FC236}">
                <a16:creationId xmlns:a16="http://schemas.microsoft.com/office/drawing/2014/main" id="{A9C4C2E7-DA92-B939-A1CB-834F7EFA45DF}"/>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0338AFF-050B-EF48-8B46-DA795BAD719D}"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260" name="Google Shape;2260;g10190d97929_0_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a:t>Adaptive Learning Training Series</a:t>
            </a:r>
            <a:endParaRPr/>
          </a:p>
        </p:txBody>
      </p:sp>
    </p:spTree>
    <p:extLst>
      <p:ext uri="{BB962C8B-B14F-4D97-AF65-F5344CB8AC3E}">
        <p14:creationId xmlns:p14="http://schemas.microsoft.com/office/powerpoint/2010/main" val="2999055597"/>
      </p:ext>
    </p:extLst>
  </p:cSld>
  <p:clrMapOvr>
    <a:masterClrMapping/>
  </p:clrMapOvr>
  <mc:AlternateContent xmlns:mc="http://schemas.openxmlformats.org/markup-compatibility/2006" xmlns:p14="http://schemas.microsoft.com/office/powerpoint/2010/main">
    <mc:Choice Requires="p14">
      <p:transition spd="slow" p14:dur="2000" advTm="37728"/>
    </mc:Choice>
    <mc:Fallback xmlns="">
      <p:transition spd="slow" advTm="377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79"/>
        <p:cNvGrpSpPr/>
        <p:nvPr/>
      </p:nvGrpSpPr>
      <p:grpSpPr>
        <a:xfrm>
          <a:off x="0" y="0"/>
          <a:ext cx="0" cy="0"/>
          <a:chOff x="0" y="0"/>
          <a:chExt cx="0" cy="0"/>
        </a:xfrm>
      </p:grpSpPr>
      <p:pic>
        <p:nvPicPr>
          <p:cNvPr id="5" name="Graphic 4">
            <a:extLst>
              <a:ext uri="{FF2B5EF4-FFF2-40B4-BE49-F238E27FC236}">
                <a16:creationId xmlns:a16="http://schemas.microsoft.com/office/drawing/2014/main" id="{8C87BFE9-352E-BE3D-4D26-1437B55C759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89925" y="-325006"/>
            <a:ext cx="6127749" cy="6127749"/>
          </a:xfrm>
          <a:prstGeom prst="rect">
            <a:avLst/>
          </a:prstGeom>
        </p:spPr>
      </p:pic>
      <p:sp>
        <p:nvSpPr>
          <p:cNvPr id="2780" name="Google Shape;2780;p18"/>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a:p>
        </p:txBody>
      </p:sp>
      <p:sp>
        <p:nvSpPr>
          <p:cNvPr id="2782" name="Google Shape;2782;p18"/>
          <p:cNvSpPr txBox="1">
            <a:spLocks noGrp="1"/>
          </p:cNvSpPr>
          <p:nvPr>
            <p:ph type="body" idx="1"/>
          </p:nvPr>
        </p:nvSpPr>
        <p:spPr>
          <a:xfrm>
            <a:off x="838200" y="1825625"/>
            <a:ext cx="7685868" cy="4351338"/>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en-US" b="1" dirty="0"/>
              <a:t>By the end of the “Module 3: How to integrate adaptive learning into planning tools”, learners will…</a:t>
            </a:r>
            <a:endParaRPr dirty="0"/>
          </a:p>
          <a:p>
            <a:pPr marL="228600" lvl="0" indent="-228600" algn="l" rtl="0">
              <a:lnSpc>
                <a:spcPct val="110000"/>
              </a:lnSpc>
              <a:spcBef>
                <a:spcPts val="2000"/>
              </a:spcBef>
              <a:spcAft>
                <a:spcPts val="0"/>
              </a:spcAft>
              <a:buClr>
                <a:schemeClr val="dk1"/>
              </a:buClr>
              <a:buSzPts val="2200"/>
              <a:buChar char="•"/>
            </a:pPr>
            <a:r>
              <a:rPr lang="en-US" dirty="0"/>
              <a:t>Understand what various planning tools such as logic models and theories of change are and what they can look like.</a:t>
            </a:r>
            <a:endParaRPr dirty="0"/>
          </a:p>
          <a:p>
            <a:pPr marL="228600" lvl="0" indent="-228600" algn="l" rtl="0">
              <a:lnSpc>
                <a:spcPct val="110000"/>
              </a:lnSpc>
              <a:spcBef>
                <a:spcPts val="2000"/>
              </a:spcBef>
              <a:spcAft>
                <a:spcPts val="0"/>
              </a:spcAft>
              <a:buSzPts val="2200"/>
              <a:buChar char="•"/>
            </a:pPr>
            <a:r>
              <a:rPr lang="en-US" dirty="0"/>
              <a:t>Identify assumptions in a planning tool.</a:t>
            </a:r>
            <a:endParaRPr dirty="0"/>
          </a:p>
          <a:p>
            <a:pPr marL="228600" lvl="0" indent="-228600" algn="l" rtl="0">
              <a:lnSpc>
                <a:spcPct val="110000"/>
              </a:lnSpc>
              <a:spcBef>
                <a:spcPts val="2000"/>
              </a:spcBef>
              <a:spcAft>
                <a:spcPts val="0"/>
              </a:spcAft>
              <a:buSzPts val="2200"/>
              <a:buChar char="•"/>
            </a:pPr>
            <a:r>
              <a:rPr lang="en-US" dirty="0"/>
              <a:t>Use a logic model to identify opportunities for adaptive learning.</a:t>
            </a:r>
            <a:endParaRPr dirty="0"/>
          </a:p>
        </p:txBody>
      </p:sp>
      <p:pic>
        <p:nvPicPr>
          <p:cNvPr id="4" name="Audio 3" descr="Slide 3 voiceover">
            <a:hlinkClick r:id="" action="ppaction://media"/>
            <a:extLst>
              <a:ext uri="{FF2B5EF4-FFF2-40B4-BE49-F238E27FC236}">
                <a16:creationId xmlns:a16="http://schemas.microsoft.com/office/drawing/2014/main" id="{B6BA1FCC-39A7-FF88-D2CB-4285D7DCFBD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7DA0D073-1CCC-D744-AE72-801664DC7D5E}"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2781" name="Google Shape;2781;p1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a:t>Objectives</a:t>
            </a:r>
            <a:endParaRPr/>
          </a:p>
        </p:txBody>
      </p:sp>
    </p:spTree>
  </p:cSld>
  <p:clrMapOvr>
    <a:masterClrMapping/>
  </p:clrMapOvr>
  <mc:AlternateContent xmlns:mc="http://schemas.openxmlformats.org/markup-compatibility/2006" xmlns:p14="http://schemas.microsoft.com/office/powerpoint/2010/main">
    <mc:Choice Requires="p14">
      <p:transition spd="slow" p14:dur="2000" advTm="18922"/>
    </mc:Choice>
    <mc:Fallback xmlns="">
      <p:transition spd="slow" advTm="189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graphicFrame>
        <p:nvGraphicFramePr>
          <p:cNvPr id="15" name="Diagram 14" descr="Cycle of three steps with arrows between them. The first step is &quot;prepare; theories of change and logic models&quot; with an arrow labeled &quot;implement&quot; leading to step 2, &quot;monitor.&quot; The next step is &quot;pause and reflect,&quot; and finally an arrow labeled &quot;act/adapt&quot; leads back up to &quot;prepare.&quot;">
            <a:extLst>
              <a:ext uri="{FF2B5EF4-FFF2-40B4-BE49-F238E27FC236}">
                <a16:creationId xmlns:a16="http://schemas.microsoft.com/office/drawing/2014/main" id="{A2E3E59E-A93B-8196-6006-4128480D43C0}"/>
              </a:ext>
            </a:extLst>
          </p:cNvPr>
          <p:cNvGraphicFramePr/>
          <p:nvPr>
            <p:extLst>
              <p:ext uri="{D42A27DB-BD31-4B8C-83A1-F6EECF244321}">
                <p14:modId xmlns:p14="http://schemas.microsoft.com/office/powerpoint/2010/main" val="1872543742"/>
              </p:ext>
            </p:extLst>
          </p:nvPr>
        </p:nvGraphicFramePr>
        <p:xfrm>
          <a:off x="2032000" y="1937289"/>
          <a:ext cx="8128000" cy="423204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 name="TextBox 16">
            <a:extLst>
              <a:ext uri="{FF2B5EF4-FFF2-40B4-BE49-F238E27FC236}">
                <a16:creationId xmlns:a16="http://schemas.microsoft.com/office/drawing/2014/main" id="{310A209E-E28C-AB59-47EF-A9BE3FA05E99}"/>
              </a:ext>
            </a:extLst>
          </p:cNvPr>
          <p:cNvSpPr txBox="1"/>
          <p:nvPr/>
        </p:nvSpPr>
        <p:spPr>
          <a:xfrm>
            <a:off x="7045897" y="3333037"/>
            <a:ext cx="1101584" cy="307777"/>
          </a:xfrm>
          <a:prstGeom prst="rect">
            <a:avLst/>
          </a:prstGeom>
          <a:solidFill>
            <a:srgbClr val="FFFFFF"/>
          </a:solidFill>
        </p:spPr>
        <p:txBody>
          <a:bodyPr wrap="none" rtlCol="0">
            <a:spAutoFit/>
          </a:bodyPr>
          <a:lstStyle/>
          <a:p>
            <a:pPr algn="ctr"/>
            <a:r>
              <a:rPr lang="en-US" b="1" dirty="0">
                <a:solidFill>
                  <a:schemeClr val="bg1">
                    <a:lumMod val="25000"/>
                  </a:schemeClr>
                </a:solidFill>
                <a:latin typeface="Calibri" panose="020F0502020204030204" pitchFamily="34" charset="0"/>
                <a:cs typeface="Calibri" panose="020F0502020204030204" pitchFamily="34" charset="0"/>
              </a:rPr>
              <a:t>IMPLEMENT</a:t>
            </a:r>
          </a:p>
        </p:txBody>
      </p:sp>
      <p:sp>
        <p:nvSpPr>
          <p:cNvPr id="5" name="TextBox 4">
            <a:extLst>
              <a:ext uri="{FF2B5EF4-FFF2-40B4-BE49-F238E27FC236}">
                <a16:creationId xmlns:a16="http://schemas.microsoft.com/office/drawing/2014/main" id="{719F3CDE-19C7-C076-163E-9CAC2B65723A}"/>
              </a:ext>
            </a:extLst>
          </p:cNvPr>
          <p:cNvSpPr txBox="1"/>
          <p:nvPr/>
        </p:nvSpPr>
        <p:spPr>
          <a:xfrm>
            <a:off x="5401738" y="2558595"/>
            <a:ext cx="1388522" cy="461665"/>
          </a:xfrm>
          <a:prstGeom prst="rect">
            <a:avLst/>
          </a:prstGeom>
          <a:noFill/>
        </p:spPr>
        <p:txBody>
          <a:bodyPr wrap="none" rtlCol="0">
            <a:spAutoFit/>
          </a:bodyPr>
          <a:lstStyle/>
          <a:p>
            <a:pPr algn="ctr"/>
            <a:r>
              <a:rPr lang="en-US" sz="1200" dirty="0">
                <a:solidFill>
                  <a:schemeClr val="tx1">
                    <a:lumMod val="65000"/>
                    <a:lumOff val="35000"/>
                  </a:schemeClr>
                </a:solidFill>
                <a:latin typeface="Calibri" panose="020F0502020204030204" pitchFamily="34" charset="0"/>
                <a:cs typeface="Calibri" panose="020F0502020204030204" pitchFamily="34" charset="0"/>
              </a:rPr>
              <a:t>Theories of Change</a:t>
            </a:r>
          </a:p>
          <a:p>
            <a:pPr algn="ctr"/>
            <a:r>
              <a:rPr lang="en-US" sz="1200" dirty="0">
                <a:solidFill>
                  <a:schemeClr val="tx1">
                    <a:lumMod val="65000"/>
                    <a:lumOff val="35000"/>
                  </a:schemeClr>
                </a:solidFill>
                <a:latin typeface="Calibri" panose="020F0502020204030204" pitchFamily="34" charset="0"/>
                <a:cs typeface="Calibri" panose="020F0502020204030204" pitchFamily="34" charset="0"/>
              </a:rPr>
              <a:t>Logic Models</a:t>
            </a:r>
          </a:p>
        </p:txBody>
      </p:sp>
      <p:sp>
        <p:nvSpPr>
          <p:cNvPr id="16" name="TextBox 15">
            <a:extLst>
              <a:ext uri="{FF2B5EF4-FFF2-40B4-BE49-F238E27FC236}">
                <a16:creationId xmlns:a16="http://schemas.microsoft.com/office/drawing/2014/main" id="{D979CB44-590D-BC50-C5DA-B9AEBF9B96B4}"/>
              </a:ext>
            </a:extLst>
          </p:cNvPr>
          <p:cNvSpPr txBox="1"/>
          <p:nvPr/>
        </p:nvSpPr>
        <p:spPr>
          <a:xfrm>
            <a:off x="3942989" y="3610036"/>
            <a:ext cx="1149675" cy="307777"/>
          </a:xfrm>
          <a:prstGeom prst="rect">
            <a:avLst/>
          </a:prstGeom>
          <a:solidFill>
            <a:srgbClr val="FFFFFF"/>
          </a:solidFill>
        </p:spPr>
        <p:txBody>
          <a:bodyPr wrap="none" rtlCol="0">
            <a:spAutoFit/>
          </a:bodyPr>
          <a:lstStyle/>
          <a:p>
            <a:pPr algn="ctr"/>
            <a:r>
              <a:rPr lang="en-US" b="1" dirty="0">
                <a:solidFill>
                  <a:schemeClr val="bg1">
                    <a:lumMod val="25000"/>
                  </a:schemeClr>
                </a:solidFill>
                <a:latin typeface="Calibri" panose="020F0502020204030204" pitchFamily="34" charset="0"/>
                <a:cs typeface="Calibri" panose="020F0502020204030204" pitchFamily="34" charset="0"/>
              </a:rPr>
              <a:t>ACT / ADAPT</a:t>
            </a:r>
          </a:p>
        </p:txBody>
      </p:sp>
      <p:pic>
        <p:nvPicPr>
          <p:cNvPr id="2" name="Audio 1" descr="Slide 4 voiceover">
            <a:hlinkClick r:id="" action="ppaction://media"/>
            <a:extLst>
              <a:ext uri="{FF2B5EF4-FFF2-40B4-BE49-F238E27FC236}">
                <a16:creationId xmlns:a16="http://schemas.microsoft.com/office/drawing/2014/main" id="{E0035C99-DA25-BF9F-DA4F-C547371E889F}"/>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14BC598B-6992-9F41-89BE-0A1A2BA28E7F}" label="" lang="en" r:embed="rId11"/>
                        </p173:trackLst>
                      </p173:tracksInfo>
                    </p:ext>
                  </p14:extLst>
                </p14:media>
              </p:ext>
            </p:extLst>
          </p:nvPr>
        </p:nvPicPr>
        <p:blipFill>
          <a:blip r:embed="rId12"/>
          <a:stretch>
            <a:fillRect/>
          </a:stretch>
        </p:blipFill>
        <p:spPr>
          <a:xfrm>
            <a:off x="11226800" y="5892800"/>
            <a:ext cx="812800" cy="812800"/>
          </a:xfrm>
          <a:prstGeom prst="rect">
            <a:avLst/>
          </a:prstGeom>
        </p:spPr>
      </p:pic>
      <p:sp>
        <p:nvSpPr>
          <p:cNvPr id="2390" name="Google Shape;2390;g1209464b6a3_0_8"/>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How can adaptive learning be put into practice? </a:t>
            </a:r>
            <a:endParaRPr/>
          </a:p>
        </p:txBody>
      </p:sp>
    </p:spTree>
    <p:custDataLst>
      <p:tags r:id="rId1"/>
    </p:custDataLst>
    <p:extLst>
      <p:ext uri="{BB962C8B-B14F-4D97-AF65-F5344CB8AC3E}">
        <p14:creationId xmlns:p14="http://schemas.microsoft.com/office/powerpoint/2010/main" val="3621958556"/>
      </p:ext>
    </p:extLst>
  </p:cSld>
  <p:clrMapOvr>
    <a:masterClrMapping/>
  </p:clrMapOvr>
  <mc:AlternateContent xmlns:mc="http://schemas.openxmlformats.org/markup-compatibility/2006" xmlns:p14="http://schemas.microsoft.com/office/powerpoint/2010/main">
    <mc:Choice Requires="p14">
      <p:transition spd="slow" p14:dur="2000" advTm="57152"/>
    </mc:Choice>
    <mc:Fallback xmlns="">
      <p:transition spd="slow" advTm="571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2"/>
                </p:tgtEl>
              </p:cMediaNode>
            </p:audio>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87"/>
        <p:cNvGrpSpPr/>
        <p:nvPr/>
      </p:nvGrpSpPr>
      <p:grpSpPr>
        <a:xfrm>
          <a:off x="0" y="0"/>
          <a:ext cx="0" cy="0"/>
          <a:chOff x="0" y="0"/>
          <a:chExt cx="0" cy="0"/>
        </a:xfrm>
      </p:grpSpPr>
      <p:sp>
        <p:nvSpPr>
          <p:cNvPr id="2790" name="page #"/>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a:t>
            </a:fld>
            <a:endParaRPr/>
          </a:p>
        </p:txBody>
      </p:sp>
      <p:sp>
        <p:nvSpPr>
          <p:cNvPr id="2791" name="sources"/>
          <p:cNvSpPr txBox="1"/>
          <p:nvPr/>
        </p:nvSpPr>
        <p:spPr>
          <a:xfrm>
            <a:off x="838200" y="5266345"/>
            <a:ext cx="10383078" cy="126185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rgbClr val="333333"/>
                </a:solidFill>
                <a:highlight>
                  <a:srgbClr val="FFFFFF"/>
                </a:highlight>
                <a:latin typeface="Calibri" panose="020F0502020204030204" pitchFamily="34" charset="0"/>
                <a:ea typeface="Roboto"/>
                <a:cs typeface="Calibri" panose="020F0502020204030204" pitchFamily="34" charset="0"/>
                <a:sym typeface="Roboto"/>
              </a:rPr>
              <a:t>Breuer, E., Lee, L., De Silva, M. </a:t>
            </a:r>
            <a:r>
              <a:rPr lang="en-US" i="1" dirty="0">
                <a:solidFill>
                  <a:srgbClr val="333333"/>
                </a:solidFill>
                <a:highlight>
                  <a:srgbClr val="FFFFFF"/>
                </a:highlight>
                <a:latin typeface="Calibri" panose="020F0502020204030204" pitchFamily="34" charset="0"/>
                <a:ea typeface="Roboto"/>
                <a:cs typeface="Calibri" panose="020F0502020204030204" pitchFamily="34" charset="0"/>
                <a:sym typeface="Roboto"/>
              </a:rPr>
              <a:t>et al.</a:t>
            </a:r>
            <a:r>
              <a:rPr lang="en-US"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Using theory of change to design and evaluate public health interventions: a systematic review. </a:t>
            </a:r>
            <a:r>
              <a:rPr lang="en-US" i="1" dirty="0">
                <a:solidFill>
                  <a:srgbClr val="333333"/>
                </a:solidFill>
                <a:highlight>
                  <a:srgbClr val="FFFFFF"/>
                </a:highlight>
                <a:latin typeface="Calibri" panose="020F0502020204030204" pitchFamily="34" charset="0"/>
                <a:ea typeface="Roboto"/>
                <a:cs typeface="Calibri" panose="020F0502020204030204" pitchFamily="34" charset="0"/>
                <a:sym typeface="Roboto"/>
              </a:rPr>
              <a:t>Implementation Sci</a:t>
            </a:r>
            <a:r>
              <a:rPr lang="en-US"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11, 63 (2015). </a:t>
            </a:r>
            <a:r>
              <a:rPr lang="en-US" u="sng" dirty="0">
                <a:solidFill>
                  <a:schemeClr val="hlink"/>
                </a:solidFill>
                <a:highlight>
                  <a:srgbClr val="FFFFFF"/>
                </a:highlight>
                <a:latin typeface="Calibri" panose="020F0502020204030204" pitchFamily="34" charset="0"/>
                <a:ea typeface="Roboto"/>
                <a:cs typeface="Calibri" panose="020F0502020204030204" pitchFamily="34" charset="0"/>
                <a:sym typeface="Roboto"/>
                <a:hlinkClick r:id="rId5"/>
              </a:rPr>
              <a:t>https://doi.org/10.1186/s13012-016-0422-6</a:t>
            </a:r>
            <a:endParaRPr dirty="0">
              <a:solidFill>
                <a:srgbClr val="333333"/>
              </a:solidFill>
              <a:highlight>
                <a:srgbClr val="FFFFFF"/>
              </a:highlight>
              <a:latin typeface="Calibri" panose="020F0502020204030204" pitchFamily="34" charset="0"/>
              <a:ea typeface="Roboto"/>
              <a:cs typeface="Calibri" panose="020F0502020204030204" pitchFamily="34" charset="0"/>
              <a:sym typeface="Roboto"/>
            </a:endParaRPr>
          </a:p>
          <a:p>
            <a:pPr marL="0" lvl="0" indent="0" algn="l" rtl="0">
              <a:spcBef>
                <a:spcPts val="0"/>
              </a:spcBef>
              <a:spcAft>
                <a:spcPts val="0"/>
              </a:spcAft>
              <a:buNone/>
            </a:pPr>
            <a:endParaRPr dirty="0">
              <a:solidFill>
                <a:srgbClr val="333333"/>
              </a:solidFill>
              <a:highlight>
                <a:srgbClr val="FFFFFF"/>
              </a:highlight>
              <a:latin typeface="Calibri" panose="020F0502020204030204" pitchFamily="34" charset="0"/>
              <a:ea typeface="Roboto"/>
              <a:cs typeface="Calibri" panose="020F0502020204030204" pitchFamily="34" charset="0"/>
              <a:sym typeface="Roboto"/>
            </a:endParaRPr>
          </a:p>
          <a:p>
            <a:pPr marL="0" lvl="0" indent="0" algn="l" rtl="0">
              <a:spcBef>
                <a:spcPts val="0"/>
              </a:spcBef>
              <a:spcAft>
                <a:spcPts val="0"/>
              </a:spcAft>
              <a:buNone/>
            </a:pPr>
            <a:r>
              <a:rPr lang="en-US" dirty="0">
                <a:solidFill>
                  <a:srgbClr val="333333"/>
                </a:solidFill>
                <a:highlight>
                  <a:srgbClr val="FFFFFF"/>
                </a:highlight>
                <a:latin typeface="Calibri" panose="020F0502020204030204" pitchFamily="34" charset="0"/>
                <a:ea typeface="Roboto"/>
                <a:cs typeface="Calibri" panose="020F0502020204030204" pitchFamily="34" charset="0"/>
                <a:sym typeface="Roboto"/>
              </a:rPr>
              <a:t>How-To Note: Developing a Project Logic Model (and its associated Theory of Change) USAID (2017). </a:t>
            </a:r>
            <a:r>
              <a:rPr lang="en-US" u="sng" dirty="0">
                <a:solidFill>
                  <a:schemeClr val="hlink"/>
                </a:solidFill>
                <a:highlight>
                  <a:srgbClr val="FFFFFF"/>
                </a:highlight>
                <a:latin typeface="Calibri" panose="020F0502020204030204" pitchFamily="34" charset="0"/>
                <a:ea typeface="Roboto"/>
                <a:cs typeface="Calibri" panose="020F0502020204030204" pitchFamily="34" charset="0"/>
                <a:sym typeface="Roboto"/>
                <a:hlinkClick r:id="rId6"/>
              </a:rPr>
              <a:t>https://usaidlearninglab.org/library/how-note-developing-project-logic-model-and-its-associated-theory-change</a:t>
            </a:r>
            <a:r>
              <a:rPr lang="en-US"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a:t>
            </a:r>
            <a:endParaRPr dirty="0">
              <a:solidFill>
                <a:srgbClr val="333333"/>
              </a:solidFill>
              <a:highlight>
                <a:srgbClr val="FFFFFF"/>
              </a:highlight>
              <a:latin typeface="Calibri" panose="020F0502020204030204" pitchFamily="34" charset="0"/>
              <a:ea typeface="Roboto"/>
              <a:cs typeface="Calibri" panose="020F0502020204030204" pitchFamily="34" charset="0"/>
              <a:sym typeface="Roboto"/>
            </a:endParaRPr>
          </a:p>
        </p:txBody>
      </p:sp>
      <p:sp>
        <p:nvSpPr>
          <p:cNvPr id="2792" name="impact"/>
          <p:cNvSpPr/>
          <p:nvPr/>
        </p:nvSpPr>
        <p:spPr>
          <a:xfrm>
            <a:off x="6955661" y="3522937"/>
            <a:ext cx="3029700" cy="1325564"/>
          </a:xfrm>
          <a:prstGeom prst="roundRect">
            <a:avLst>
              <a:gd name="adj" fmla="val 16667"/>
            </a:avLst>
          </a:prstGeom>
          <a:solidFill>
            <a:schemeClr val="accent6">
              <a:lumMod val="40000"/>
              <a:lumOff val="6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800" b="1" dirty="0">
                <a:latin typeface="Calibri" panose="020F0502020204030204" pitchFamily="34" charset="0"/>
                <a:cs typeface="Calibri" panose="020F0502020204030204" pitchFamily="34" charset="0"/>
              </a:rPr>
              <a:t>IMPACT</a:t>
            </a:r>
            <a:endParaRPr sz="2800" b="1" dirty="0">
              <a:latin typeface="Calibri" panose="020F0502020204030204" pitchFamily="34" charset="0"/>
              <a:cs typeface="Calibri" panose="020F0502020204030204" pitchFamily="34" charset="0"/>
            </a:endParaRPr>
          </a:p>
        </p:txBody>
      </p:sp>
      <p:sp>
        <p:nvSpPr>
          <p:cNvPr id="2794" name="arrow" descr="Right arrow"/>
          <p:cNvSpPr/>
          <p:nvPr/>
        </p:nvSpPr>
        <p:spPr>
          <a:xfrm>
            <a:off x="5421636" y="4011925"/>
            <a:ext cx="1274700" cy="365100"/>
          </a:xfrm>
          <a:prstGeom prst="rightArrow">
            <a:avLst>
              <a:gd name="adj1" fmla="val 50000"/>
              <a:gd name="adj2" fmla="val 50000"/>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how will"/>
          <p:cNvSpPr/>
          <p:nvPr/>
        </p:nvSpPr>
        <p:spPr>
          <a:xfrm>
            <a:off x="2132611" y="3522937"/>
            <a:ext cx="3029700" cy="1325564"/>
          </a:xfrm>
          <a:prstGeom prst="roundRect">
            <a:avLst>
              <a:gd name="adj" fmla="val 16667"/>
            </a:avLst>
          </a:prstGeom>
          <a:solidFill>
            <a:schemeClr val="accent6">
              <a:lumMod val="40000"/>
              <a:lumOff val="6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dirty="0">
                <a:latin typeface="Calibri" panose="020F0502020204030204" pitchFamily="34" charset="0"/>
                <a:cs typeface="Calibri" panose="020F0502020204030204" pitchFamily="34" charset="0"/>
              </a:rPr>
              <a:t>How will we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get here?</a:t>
            </a:r>
            <a:endParaRPr sz="2400" dirty="0">
              <a:latin typeface="Calibri" panose="020F0502020204030204" pitchFamily="34" charset="0"/>
              <a:cs typeface="Calibri" panose="020F0502020204030204" pitchFamily="34" charset="0"/>
            </a:endParaRPr>
          </a:p>
        </p:txBody>
      </p:sp>
      <p:sp>
        <p:nvSpPr>
          <p:cNvPr id="2789" name="main text"/>
          <p:cNvSpPr txBox="1">
            <a:spLocks noGrp="1"/>
          </p:cNvSpPr>
          <p:nvPr>
            <p:ph type="body" idx="1"/>
          </p:nvPr>
        </p:nvSpPr>
        <p:spPr>
          <a:xfrm>
            <a:off x="838200" y="1359562"/>
            <a:ext cx="10675776" cy="5021399"/>
          </a:xfrm>
          <a:prstGeom prst="rect">
            <a:avLst/>
          </a:prstGeom>
        </p:spPr>
        <p:txBody>
          <a:bodyPr spcFirstLastPara="1" wrap="square" lIns="91425" tIns="45700" rIns="91425" bIns="45700" anchor="t" anchorCtr="0">
            <a:normAutofit/>
          </a:bodyPr>
          <a:lstStyle/>
          <a:p>
            <a:pPr lvl="0" algn="l" rtl="0">
              <a:spcBef>
                <a:spcPts val="1000"/>
              </a:spcBef>
              <a:spcAft>
                <a:spcPts val="0"/>
              </a:spcAft>
              <a:buSzPts val="2200"/>
              <a:buFont typeface="Arial" panose="020B0604020202020204" pitchFamily="34" charset="0"/>
              <a:buChar char="•"/>
            </a:pPr>
            <a:r>
              <a:rPr lang="en-US" sz="1900" dirty="0"/>
              <a:t>Planning tools such as a logic model or theory of change are an approach to describing how a program achieves long-term outcomes and impact by working backwards through intermediate steps</a:t>
            </a:r>
            <a:endParaRPr sz="1900" dirty="0"/>
          </a:p>
          <a:p>
            <a:pPr lvl="0" algn="l" rtl="0">
              <a:spcBef>
                <a:spcPts val="0"/>
              </a:spcBef>
              <a:spcAft>
                <a:spcPts val="0"/>
              </a:spcAft>
              <a:buSzPts val="2200"/>
              <a:buFont typeface="Arial" panose="020B0604020202020204" pitchFamily="34" charset="0"/>
              <a:buChar char="•"/>
            </a:pPr>
            <a:r>
              <a:rPr lang="en-US" sz="1900" dirty="0"/>
              <a:t>When developing a planning tool, </a:t>
            </a:r>
            <a:r>
              <a:rPr lang="en-US" sz="1900" b="1"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assumptions</a:t>
            </a:r>
            <a:r>
              <a:rPr lang="en-US" sz="1900" dirty="0"/>
              <a:t> about a program are made explicit </a:t>
            </a:r>
            <a:endParaRPr sz="1900" dirty="0"/>
          </a:p>
          <a:p>
            <a:pPr lvl="0" algn="l" rtl="0">
              <a:spcBef>
                <a:spcPts val="0"/>
              </a:spcBef>
              <a:spcAft>
                <a:spcPts val="0"/>
              </a:spcAft>
              <a:buSzPts val="2200"/>
              <a:buFont typeface="Arial" panose="020B0604020202020204" pitchFamily="34" charset="0"/>
              <a:buChar char="•"/>
            </a:pPr>
            <a:r>
              <a:rPr lang="en-US" sz="1900" dirty="0"/>
              <a:t>A </a:t>
            </a:r>
            <a:r>
              <a:rPr lang="en-US" sz="1900" b="1" dirty="0"/>
              <a:t>theory of change</a:t>
            </a:r>
            <a:r>
              <a:rPr lang="en-US" sz="1900" dirty="0"/>
              <a:t> describes why a project purpose is expected to be achieved in each context, and a </a:t>
            </a:r>
            <a:r>
              <a:rPr lang="en-US" sz="1900" b="1" dirty="0"/>
              <a:t>logic model</a:t>
            </a:r>
            <a:r>
              <a:rPr lang="en-US" sz="1900" dirty="0"/>
              <a:t> provides a graphic or visual depiction that summarizes this theory of change. </a:t>
            </a:r>
            <a:endParaRPr sz="1900" dirty="0"/>
          </a:p>
        </p:txBody>
      </p:sp>
      <p:pic>
        <p:nvPicPr>
          <p:cNvPr id="4" name="Audio 3" descr="Slide 5 voiceover">
            <a:hlinkClick r:id="" action="ppaction://media"/>
            <a:extLst>
              <a:ext uri="{FF2B5EF4-FFF2-40B4-BE49-F238E27FC236}">
                <a16:creationId xmlns:a16="http://schemas.microsoft.com/office/drawing/2014/main" id="{0EDE265C-E2CC-AFCD-B2A5-E41D9CA68A1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802E27D5-5728-DD48-9293-624187C28AEF}"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2788" name="title"/>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What is a planning tool?</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96885"/>
    </mc:Choice>
    <mc:Fallback xmlns="">
      <p:transition spd="slow" advTm="968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9"/>
        <p:cNvGrpSpPr/>
        <p:nvPr/>
      </p:nvGrpSpPr>
      <p:grpSpPr>
        <a:xfrm>
          <a:off x="0" y="0"/>
          <a:ext cx="0" cy="0"/>
          <a:chOff x="0" y="0"/>
          <a:chExt cx="0" cy="0"/>
        </a:xfrm>
      </p:grpSpPr>
      <p:sp>
        <p:nvSpPr>
          <p:cNvPr id="2801"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a:p>
        </p:txBody>
      </p:sp>
      <p:sp>
        <p:nvSpPr>
          <p:cNvPr id="30" name="Rectangle 2">
            <a:extLst>
              <a:ext uri="{FF2B5EF4-FFF2-40B4-BE49-F238E27FC236}">
                <a16:creationId xmlns:a16="http://schemas.microsoft.com/office/drawing/2014/main" id="{90AFE855-6BD7-8336-F3EA-3E425B7C0170}"/>
              </a:ext>
              <a:ext uri="{C183D7F6-B498-43B3-948B-1728B52AA6E4}">
                <adec:decorative xmlns:adec="http://schemas.microsoft.com/office/drawing/2017/decorative" val="1"/>
              </a:ext>
            </a:extLst>
          </p:cNvPr>
          <p:cNvSpPr/>
          <p:nvPr/>
        </p:nvSpPr>
        <p:spPr>
          <a:xfrm>
            <a:off x="5098005" y="5695329"/>
            <a:ext cx="6070591" cy="41038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3" name="Your Intended Results"/>
          <p:cNvSpPr txBox="1"/>
          <p:nvPr/>
        </p:nvSpPr>
        <p:spPr>
          <a:xfrm>
            <a:off x="6847904" y="5738166"/>
            <a:ext cx="260680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1600" b="0" i="0" u="none" strike="noStrike" cap="none" dirty="0">
                <a:solidFill>
                  <a:schemeClr val="tx1">
                    <a:lumMod val="65000"/>
                    <a:lumOff val="35000"/>
                  </a:schemeClr>
                </a:solidFill>
                <a:latin typeface="Calibri" panose="020F0502020204030204" pitchFamily="34" charset="0"/>
                <a:cs typeface="Calibri" panose="020F0502020204030204" pitchFamily="34" charset="0"/>
                <a:sym typeface="Arial"/>
              </a:rPr>
              <a:t>YOUR INTENDED RESULTS</a:t>
            </a:r>
            <a:endParaRPr lang="en-US" sz="1100" b="0" i="0" u="none" strike="noStrike" cap="none" dirty="0">
              <a:solidFill>
                <a:schemeClr val="tx1">
                  <a:lumMod val="65000"/>
                  <a:lumOff val="35000"/>
                </a:schemeClr>
              </a:solidFill>
              <a:latin typeface="Calibri" panose="020F0502020204030204" pitchFamily="34" charset="0"/>
              <a:cs typeface="Calibri" panose="020F0502020204030204" pitchFamily="34" charset="0"/>
              <a:sym typeface="Arial"/>
            </a:endParaRPr>
          </a:p>
        </p:txBody>
      </p:sp>
      <p:sp>
        <p:nvSpPr>
          <p:cNvPr id="3" name="Rectangle 1">
            <a:extLst>
              <a:ext uri="{FF2B5EF4-FFF2-40B4-BE49-F238E27FC236}">
                <a16:creationId xmlns:a16="http://schemas.microsoft.com/office/drawing/2014/main" id="{9278026D-293C-672D-D05C-A06B8F788C80}"/>
              </a:ext>
              <a:ext uri="{C183D7F6-B498-43B3-948B-1728B52AA6E4}">
                <adec:decorative xmlns:adec="http://schemas.microsoft.com/office/drawing/2017/decorative" val="1"/>
              </a:ext>
            </a:extLst>
          </p:cNvPr>
          <p:cNvSpPr/>
          <p:nvPr/>
        </p:nvSpPr>
        <p:spPr>
          <a:xfrm>
            <a:off x="729205" y="5695329"/>
            <a:ext cx="4035037" cy="41038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2" name="Your Planned Work"/>
          <p:cNvSpPr txBox="1"/>
          <p:nvPr/>
        </p:nvSpPr>
        <p:spPr>
          <a:xfrm>
            <a:off x="1603945" y="5738185"/>
            <a:ext cx="2323072"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1600" b="0" i="0" u="none" strike="noStrike" cap="none" dirty="0">
                <a:solidFill>
                  <a:schemeClr val="tx1">
                    <a:lumMod val="65000"/>
                    <a:lumOff val="35000"/>
                  </a:schemeClr>
                </a:solidFill>
                <a:latin typeface="Calibri" panose="020F0502020204030204" pitchFamily="34" charset="0"/>
                <a:cs typeface="Calibri" panose="020F0502020204030204" pitchFamily="34" charset="0"/>
                <a:sym typeface="Arial"/>
              </a:rPr>
              <a:t>YOUR PLANNED WORK</a:t>
            </a:r>
            <a:endParaRPr lang="en-US" sz="1100" b="0" i="0" u="none" strike="noStrike" cap="none" dirty="0">
              <a:solidFill>
                <a:schemeClr val="tx1">
                  <a:lumMod val="65000"/>
                  <a:lumOff val="35000"/>
                </a:schemeClr>
              </a:solidFill>
              <a:latin typeface="Calibri" panose="020F0502020204030204" pitchFamily="34" charset="0"/>
              <a:cs typeface="Calibri" panose="020F0502020204030204" pitchFamily="34" charset="0"/>
              <a:sym typeface="Arial"/>
            </a:endParaRPr>
          </a:p>
        </p:txBody>
      </p:sp>
      <p:sp>
        <p:nvSpPr>
          <p:cNvPr id="2817" name="If these benefits"/>
          <p:cNvSpPr txBox="1"/>
          <p:nvPr/>
        </p:nvSpPr>
        <p:spPr>
          <a:xfrm>
            <a:off x="9454708" y="3190916"/>
            <a:ext cx="1718720" cy="22467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Calibri" panose="020F0502020204030204" pitchFamily="34" charset="0"/>
                <a:cs typeface="Calibri" panose="020F0502020204030204" pitchFamily="34" charset="0"/>
                <a:sym typeface="Arial"/>
              </a:rPr>
              <a:t>If these benefits are achieved, certain changes will be expected to occur</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811" name="Impact rectangle">
            <a:extLst>
              <a:ext uri="{C183D7F6-B498-43B3-948B-1728B52AA6E4}">
                <adec:decorative xmlns:adec="http://schemas.microsoft.com/office/drawing/2017/decorative" val="1"/>
              </a:ext>
            </a:extLst>
          </p:cNvPr>
          <p:cNvSpPr/>
          <p:nvPr/>
        </p:nvSpPr>
        <p:spPr>
          <a:xfrm>
            <a:off x="9271011"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12" name="Impact"/>
          <p:cNvSpPr txBox="1"/>
          <p:nvPr/>
        </p:nvSpPr>
        <p:spPr>
          <a:xfrm>
            <a:off x="974540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Impact</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cxnSp>
        <p:nvCxnSpPr>
          <p:cNvPr id="2821" name="line 4">
            <a:extLst>
              <a:ext uri="{C183D7F6-B498-43B3-948B-1728B52AA6E4}">
                <adec:decorative xmlns:adec="http://schemas.microsoft.com/office/drawing/2017/decorative" val="1"/>
              </a:ext>
            </a:extLst>
          </p:cNvPr>
          <p:cNvCxnSpPr/>
          <p:nvPr/>
        </p:nvCxnSpPr>
        <p:spPr>
          <a:xfrm>
            <a:off x="9167812" y="3082906"/>
            <a:ext cx="0" cy="2471737"/>
          </a:xfrm>
          <a:prstGeom prst="straightConnector1">
            <a:avLst/>
          </a:prstGeom>
          <a:noFill/>
          <a:ln w="12700" cap="flat" cmpd="sng">
            <a:solidFill>
              <a:schemeClr val="accent6"/>
            </a:solidFill>
            <a:prstDash val="solid"/>
            <a:round/>
            <a:headEnd type="none" w="sm" len="sm"/>
            <a:tailEnd type="none" w="sm" len="sm"/>
          </a:ln>
        </p:spPr>
      </p:cxnSp>
      <p:sp>
        <p:nvSpPr>
          <p:cNvPr id="2816" name="If you accomplish your"/>
          <p:cNvSpPr txBox="1"/>
          <p:nvPr/>
        </p:nvSpPr>
        <p:spPr>
          <a:xfrm>
            <a:off x="7263757" y="3167122"/>
            <a:ext cx="1718720"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Calibri" panose="020F0502020204030204" pitchFamily="34" charset="0"/>
                <a:cs typeface="Calibri" panose="020F0502020204030204" pitchFamily="34" charset="0"/>
                <a:sym typeface="Arial"/>
              </a:rPr>
              <a:t>If you accomplish your activities, your participants will benefit </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09" name="Outcomes rectangle">
            <a:extLst>
              <a:ext uri="{C183D7F6-B498-43B3-948B-1728B52AA6E4}">
                <adec:decorative xmlns:adec="http://schemas.microsoft.com/office/drawing/2017/decorative" val="1"/>
              </a:ext>
            </a:extLst>
          </p:cNvPr>
          <p:cNvSpPr/>
          <p:nvPr/>
        </p:nvSpPr>
        <p:spPr>
          <a:xfrm>
            <a:off x="7136225"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10" name="Outcomes"/>
          <p:cNvSpPr txBox="1"/>
          <p:nvPr/>
        </p:nvSpPr>
        <p:spPr>
          <a:xfrm>
            <a:off x="761062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Outcomes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cxnSp>
        <p:nvCxnSpPr>
          <p:cNvPr id="2820" name="line 3">
            <a:extLst>
              <a:ext uri="{C183D7F6-B498-43B3-948B-1728B52AA6E4}">
                <adec:decorative xmlns:adec="http://schemas.microsoft.com/office/drawing/2017/decorative" val="1"/>
              </a:ext>
            </a:extLst>
          </p:cNvPr>
          <p:cNvCxnSpPr/>
          <p:nvPr/>
        </p:nvCxnSpPr>
        <p:spPr>
          <a:xfrm>
            <a:off x="7006368" y="3049423"/>
            <a:ext cx="0" cy="2471737"/>
          </a:xfrm>
          <a:prstGeom prst="straightConnector1">
            <a:avLst/>
          </a:prstGeom>
          <a:noFill/>
          <a:ln w="12700" cap="flat" cmpd="sng">
            <a:solidFill>
              <a:schemeClr val="accent6"/>
            </a:solidFill>
            <a:prstDash val="solid"/>
            <a:round/>
            <a:headEnd type="none" w="sm" len="sm"/>
            <a:tailEnd type="none" w="sm" len="sm"/>
          </a:ln>
        </p:spPr>
      </p:cxnSp>
      <p:sp>
        <p:nvSpPr>
          <p:cNvPr id="2815" name="If you accomplish activities"/>
          <p:cNvSpPr txBox="1"/>
          <p:nvPr/>
        </p:nvSpPr>
        <p:spPr>
          <a:xfrm>
            <a:off x="5148805" y="3161909"/>
            <a:ext cx="1718720" cy="22467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Calibri" panose="020F0502020204030204" pitchFamily="34" charset="0"/>
                <a:cs typeface="Calibri" panose="020F0502020204030204" pitchFamily="34" charset="0"/>
                <a:sym typeface="Arial"/>
              </a:rPr>
              <a:t>If you accomplish activities, then you will deliver the program that you intended</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807" name="Outputs rectangle">
            <a:extLst>
              <a:ext uri="{C183D7F6-B498-43B3-948B-1728B52AA6E4}">
                <adec:decorative xmlns:adec="http://schemas.microsoft.com/office/drawing/2017/decorative" val="1"/>
              </a:ext>
            </a:extLst>
          </p:cNvPr>
          <p:cNvSpPr/>
          <p:nvPr/>
        </p:nvSpPr>
        <p:spPr>
          <a:xfrm>
            <a:off x="5001440"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08" name="Outputs"/>
          <p:cNvSpPr txBox="1"/>
          <p:nvPr/>
        </p:nvSpPr>
        <p:spPr>
          <a:xfrm>
            <a:off x="547583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Outputs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cxnSp>
        <p:nvCxnSpPr>
          <p:cNvPr id="2819" name="line 2">
            <a:extLst>
              <a:ext uri="{C183D7F6-B498-43B3-948B-1728B52AA6E4}">
                <adec:decorative xmlns:adec="http://schemas.microsoft.com/office/drawing/2017/decorative" val="1"/>
              </a:ext>
            </a:extLst>
          </p:cNvPr>
          <p:cNvCxnSpPr/>
          <p:nvPr/>
        </p:nvCxnSpPr>
        <p:spPr>
          <a:xfrm>
            <a:off x="4910137" y="3049424"/>
            <a:ext cx="0" cy="2471737"/>
          </a:xfrm>
          <a:prstGeom prst="straightConnector1">
            <a:avLst/>
          </a:prstGeom>
          <a:noFill/>
          <a:ln w="12700" cap="flat" cmpd="sng">
            <a:solidFill>
              <a:schemeClr val="accent6"/>
            </a:solidFill>
            <a:prstDash val="solid"/>
            <a:round/>
            <a:headEnd type="none" w="sm" len="sm"/>
            <a:tailEnd type="none" w="sm" len="sm"/>
          </a:ln>
        </p:spPr>
      </p:cxnSp>
      <p:sp>
        <p:nvSpPr>
          <p:cNvPr id="2814" name="Using the resources"/>
          <p:cNvSpPr txBox="1"/>
          <p:nvPr/>
        </p:nvSpPr>
        <p:spPr>
          <a:xfrm>
            <a:off x="2881855" y="3082906"/>
            <a:ext cx="1718720" cy="193899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Calibri" panose="020F0502020204030204" pitchFamily="34" charset="0"/>
                <a:cs typeface="Calibri" panose="020F0502020204030204" pitchFamily="34" charset="0"/>
                <a:sym typeface="Arial"/>
              </a:rPr>
              <a:t>Using the resources, you can accomplish your planned activities</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805" name="Activities rectangle">
            <a:extLst>
              <a:ext uri="{C183D7F6-B498-43B3-948B-1728B52AA6E4}">
                <adec:decorative xmlns:adec="http://schemas.microsoft.com/office/drawing/2017/decorative" val="1"/>
              </a:ext>
            </a:extLst>
          </p:cNvPr>
          <p:cNvSpPr/>
          <p:nvPr/>
        </p:nvSpPr>
        <p:spPr>
          <a:xfrm>
            <a:off x="2866655"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06" name="Activities"/>
          <p:cNvSpPr txBox="1"/>
          <p:nvPr/>
        </p:nvSpPr>
        <p:spPr>
          <a:xfrm>
            <a:off x="334105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Activities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cxnSp>
        <p:nvCxnSpPr>
          <p:cNvPr id="2818" name="line 1">
            <a:extLst>
              <a:ext uri="{C183D7F6-B498-43B3-948B-1728B52AA6E4}">
                <adec:decorative xmlns:adec="http://schemas.microsoft.com/office/drawing/2017/decorative" val="1"/>
              </a:ext>
            </a:extLst>
          </p:cNvPr>
          <p:cNvCxnSpPr/>
          <p:nvPr/>
        </p:nvCxnSpPr>
        <p:spPr>
          <a:xfrm>
            <a:off x="2771775" y="3071813"/>
            <a:ext cx="0" cy="2471737"/>
          </a:xfrm>
          <a:prstGeom prst="straightConnector1">
            <a:avLst/>
          </a:prstGeom>
          <a:noFill/>
          <a:ln w="12700" cap="flat" cmpd="sng">
            <a:solidFill>
              <a:schemeClr val="accent6"/>
            </a:solidFill>
            <a:prstDash val="solid"/>
            <a:round/>
            <a:headEnd type="none" w="sm" len="sm"/>
            <a:tailEnd type="none" w="sm" len="sm"/>
          </a:ln>
        </p:spPr>
      </p:cxnSp>
      <p:sp>
        <p:nvSpPr>
          <p:cNvPr id="2813" name="Certain resources"/>
          <p:cNvSpPr txBox="1"/>
          <p:nvPr/>
        </p:nvSpPr>
        <p:spPr>
          <a:xfrm>
            <a:off x="729205" y="3071813"/>
            <a:ext cx="1885408" cy="16312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Calibri" panose="020F0502020204030204" pitchFamily="34" charset="0"/>
                <a:cs typeface="Calibri" panose="020F0502020204030204" pitchFamily="34" charset="0"/>
                <a:sym typeface="Arial"/>
              </a:rPr>
              <a:t>Certain resources are needed to operate your program</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803" name="Resources rectangle">
            <a:extLst>
              <a:ext uri="{C183D7F6-B498-43B3-948B-1728B52AA6E4}">
                <adec:decorative xmlns:adec="http://schemas.microsoft.com/office/drawing/2017/decorative" val="1"/>
              </a:ext>
            </a:extLst>
          </p:cNvPr>
          <p:cNvSpPr/>
          <p:nvPr/>
        </p:nvSpPr>
        <p:spPr>
          <a:xfrm>
            <a:off x="731870"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04" name="Resources"/>
          <p:cNvSpPr txBox="1"/>
          <p:nvPr/>
        </p:nvSpPr>
        <p:spPr>
          <a:xfrm>
            <a:off x="120626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Resources / Inputs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pic>
        <p:nvPicPr>
          <p:cNvPr id="2" name="Audio 1" descr="Slide 6 voiceover">
            <a:hlinkClick r:id="" action="ppaction://media"/>
            <a:extLst>
              <a:ext uri="{FF2B5EF4-FFF2-40B4-BE49-F238E27FC236}">
                <a16:creationId xmlns:a16="http://schemas.microsoft.com/office/drawing/2014/main" id="{1CC95B26-FC7C-6A0B-5B14-6DFEFCA5FB8F}"/>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9B9D019-1B3C-C847-A6BB-8D688561C848}"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800" name="Title"/>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3600"/>
              <a:buFont typeface="Arial Narrow"/>
              <a:buNone/>
            </a:pPr>
            <a:r>
              <a:rPr lang="en-US" dirty="0"/>
              <a:t>Theories of change and logic models are examples of planning tools where program planners make necessary assumptions </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59893"/>
    </mc:Choice>
    <mc:Fallback xmlns="">
      <p:transition spd="slow" advTm="598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speaker opens a female condom in front of a group of Ugandan youth sitting in the grass.">
            <a:extLst>
              <a:ext uri="{FF2B5EF4-FFF2-40B4-BE49-F238E27FC236}">
                <a16:creationId xmlns:a16="http://schemas.microsoft.com/office/drawing/2014/main" id="{D1D86423-C258-00C7-55FB-05756008428A}"/>
              </a:ext>
            </a:extLst>
          </p:cNvPr>
          <p:cNvPicPr>
            <a:picLocks noGrp="1" noChangeAspect="1"/>
          </p:cNvPicPr>
          <p:nvPr>
            <p:ph type="pic" idx="2"/>
          </p:nvPr>
        </p:nvPicPr>
        <p:blipFill>
          <a:blip r:embed="rId5" cstate="print">
            <a:extLst>
              <a:ext uri="{28A0092B-C50C-407E-A947-70E740481C1C}">
                <a14:useLocalDpi xmlns:a14="http://schemas.microsoft.com/office/drawing/2010/main"/>
              </a:ext>
            </a:extLst>
          </a:blip>
          <a:srcRect/>
          <a:stretch>
            <a:fillRect/>
          </a:stretch>
        </p:blipFill>
        <p:spPr/>
      </p:pic>
      <p:sp>
        <p:nvSpPr>
          <p:cNvPr id="2" name="photo source">
            <a:extLst>
              <a:ext uri="{FF2B5EF4-FFF2-40B4-BE49-F238E27FC236}">
                <a16:creationId xmlns:a16="http://schemas.microsoft.com/office/drawing/2014/main" id="{721C0D99-5B18-80DB-BED8-785814A25C4D}"/>
              </a:ext>
            </a:extLst>
          </p:cNvPr>
          <p:cNvSpPr txBox="1"/>
          <p:nvPr/>
        </p:nvSpPr>
        <p:spPr>
          <a:xfrm rot="16200000">
            <a:off x="-1676625" y="4986089"/>
            <a:ext cx="3528379" cy="215444"/>
          </a:xfrm>
          <a:prstGeom prst="rect">
            <a:avLst/>
          </a:prstGeom>
          <a:noFill/>
        </p:spPr>
        <p:txBody>
          <a:bodyPr wrap="square" rtlCol="0">
            <a:spAutoFit/>
          </a:bodyPr>
          <a:lstStyle/>
          <a:p>
            <a:r>
              <a:rPr lang="en-US" sz="800" dirty="0">
                <a:solidFill>
                  <a:srgbClr val="FFFFFF"/>
                </a:solidFill>
              </a:rPr>
              <a:t>Photo: Jonathan </a:t>
            </a:r>
            <a:r>
              <a:rPr lang="en-US" sz="800" dirty="0" err="1">
                <a:solidFill>
                  <a:srgbClr val="FFFFFF"/>
                </a:solidFill>
              </a:rPr>
              <a:t>Torgovnik</a:t>
            </a:r>
            <a:r>
              <a:rPr lang="en-US" sz="800" dirty="0">
                <a:solidFill>
                  <a:srgbClr val="FFFFFF"/>
                </a:solidFill>
              </a:rPr>
              <a:t> / Getty Images / Images of Empowerment</a:t>
            </a:r>
          </a:p>
        </p:txBody>
      </p:sp>
      <p:sp>
        <p:nvSpPr>
          <p:cNvPr id="5" name="Overview">
            <a:extLst>
              <a:ext uri="{FF2B5EF4-FFF2-40B4-BE49-F238E27FC236}">
                <a16:creationId xmlns:a16="http://schemas.microsoft.com/office/drawing/2014/main" id="{7860ECD2-3C08-C405-DE66-336BC598093B}"/>
              </a:ext>
            </a:extLst>
          </p:cNvPr>
          <p:cNvSpPr txBox="1"/>
          <p:nvPr/>
        </p:nvSpPr>
        <p:spPr>
          <a:xfrm>
            <a:off x="8022846" y="3091649"/>
            <a:ext cx="3750054" cy="341627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1800" b="1" i="0" u="none" strike="noStrike" cap="none" dirty="0">
                <a:solidFill>
                  <a:schemeClr val="dk1"/>
                </a:solidFill>
                <a:latin typeface="Calibri"/>
                <a:ea typeface="Calibri"/>
                <a:cs typeface="Calibri"/>
                <a:sym typeface="Calibri"/>
              </a:rPr>
              <a:t>Overview: </a:t>
            </a:r>
            <a:r>
              <a:rPr lang="en-US" sz="1800" b="0" i="0" u="none" strike="noStrike" cap="none" dirty="0">
                <a:solidFill>
                  <a:schemeClr val="dk1"/>
                </a:solidFill>
                <a:latin typeface="Calibri"/>
                <a:ea typeface="Calibri"/>
                <a:cs typeface="Calibri"/>
                <a:sym typeface="Calibri"/>
              </a:rPr>
              <a:t>You are planning a 3-month program to address sexual risk behavior among young girls and boys (ages 13-16) in rural Uganda during school. The trainings and pamphlets have been used before in Ghana in a 6-month program with young girls also ages 13-16 in the capital Accra, with a decrease in sexual risk behavior afterwards. This is the first time you are implementing this program in Uganda.</a:t>
            </a:r>
            <a:endParaRPr sz="1800" b="0" i="0" u="none" strike="noStrike" cap="none" dirty="0">
              <a:solidFill>
                <a:srgbClr val="000000"/>
              </a:solidFill>
              <a:latin typeface="Arial"/>
              <a:ea typeface="Arial"/>
              <a:cs typeface="Arial"/>
              <a:sym typeface="Arial"/>
            </a:endParaRPr>
          </a:p>
        </p:txBody>
      </p:sp>
      <p:sp>
        <p:nvSpPr>
          <p:cNvPr id="8" name="Uganda">
            <a:extLst>
              <a:ext uri="{FF2B5EF4-FFF2-40B4-BE49-F238E27FC236}">
                <a16:creationId xmlns:a16="http://schemas.microsoft.com/office/drawing/2014/main" id="{E6A8546F-CCB6-123D-02B9-07B4D4259D13}"/>
              </a:ext>
              <a:ext uri="{C183D7F6-B498-43B3-948B-1728B52AA6E4}">
                <adec:decorative xmlns:adec="http://schemas.microsoft.com/office/drawing/2017/decorative" val="1"/>
              </a:ext>
            </a:extLst>
          </p:cNvPr>
          <p:cNvSpPr/>
          <p:nvPr/>
        </p:nvSpPr>
        <p:spPr>
          <a:xfrm>
            <a:off x="10355318" y="1416797"/>
            <a:ext cx="1157491" cy="1475856"/>
          </a:xfrm>
          <a:custGeom>
            <a:avLst/>
            <a:gdLst>
              <a:gd name="connsiteX0" fmla="*/ 40957 w 176212"/>
              <a:gd name="connsiteY0" fmla="*/ 28561 h 224678"/>
              <a:gd name="connsiteX1" fmla="*/ 43815 w 176212"/>
              <a:gd name="connsiteY1" fmla="*/ 20944 h 224678"/>
              <a:gd name="connsiteX2" fmla="*/ 50482 w 176212"/>
              <a:gd name="connsiteY2" fmla="*/ 17136 h 224678"/>
              <a:gd name="connsiteX3" fmla="*/ 54292 w 176212"/>
              <a:gd name="connsiteY3" fmla="*/ 17136 h 224678"/>
              <a:gd name="connsiteX4" fmla="*/ 62865 w 176212"/>
              <a:gd name="connsiteY4" fmla="*/ 21897 h 224678"/>
              <a:gd name="connsiteX5" fmla="*/ 67627 w 176212"/>
              <a:gd name="connsiteY5" fmla="*/ 19992 h 224678"/>
              <a:gd name="connsiteX6" fmla="*/ 70485 w 176212"/>
              <a:gd name="connsiteY6" fmla="*/ 16184 h 224678"/>
              <a:gd name="connsiteX7" fmla="*/ 74295 w 176212"/>
              <a:gd name="connsiteY7" fmla="*/ 20944 h 224678"/>
              <a:gd name="connsiteX8" fmla="*/ 75247 w 176212"/>
              <a:gd name="connsiteY8" fmla="*/ 24753 h 224678"/>
              <a:gd name="connsiteX9" fmla="*/ 78105 w 176212"/>
              <a:gd name="connsiteY9" fmla="*/ 25705 h 224678"/>
              <a:gd name="connsiteX10" fmla="*/ 80010 w 176212"/>
              <a:gd name="connsiteY10" fmla="*/ 27609 h 224678"/>
              <a:gd name="connsiteX11" fmla="*/ 82867 w 176212"/>
              <a:gd name="connsiteY11" fmla="*/ 28561 h 224678"/>
              <a:gd name="connsiteX12" fmla="*/ 82867 w 176212"/>
              <a:gd name="connsiteY12" fmla="*/ 28561 h 224678"/>
              <a:gd name="connsiteX13" fmla="*/ 83820 w 176212"/>
              <a:gd name="connsiteY13" fmla="*/ 24753 h 224678"/>
              <a:gd name="connsiteX14" fmla="*/ 89535 w 176212"/>
              <a:gd name="connsiteY14" fmla="*/ 19992 h 224678"/>
              <a:gd name="connsiteX15" fmla="*/ 101917 w 176212"/>
              <a:gd name="connsiteY15" fmla="*/ 18089 h 224678"/>
              <a:gd name="connsiteX16" fmla="*/ 109538 w 176212"/>
              <a:gd name="connsiteY16" fmla="*/ 13328 h 224678"/>
              <a:gd name="connsiteX17" fmla="*/ 115252 w 176212"/>
              <a:gd name="connsiteY17" fmla="*/ 18089 h 224678"/>
              <a:gd name="connsiteX18" fmla="*/ 125730 w 176212"/>
              <a:gd name="connsiteY18" fmla="*/ 19041 h 224678"/>
              <a:gd name="connsiteX19" fmla="*/ 140970 w 176212"/>
              <a:gd name="connsiteY19" fmla="*/ 0 h 224678"/>
              <a:gd name="connsiteX20" fmla="*/ 141922 w 176212"/>
              <a:gd name="connsiteY20" fmla="*/ 952 h 224678"/>
              <a:gd name="connsiteX21" fmla="*/ 143827 w 176212"/>
              <a:gd name="connsiteY21" fmla="*/ 5712 h 224678"/>
              <a:gd name="connsiteX22" fmla="*/ 143827 w 176212"/>
              <a:gd name="connsiteY22" fmla="*/ 8568 h 224678"/>
              <a:gd name="connsiteX23" fmla="*/ 145732 w 176212"/>
              <a:gd name="connsiteY23" fmla="*/ 10472 h 224678"/>
              <a:gd name="connsiteX24" fmla="*/ 144780 w 176212"/>
              <a:gd name="connsiteY24" fmla="*/ 13328 h 224678"/>
              <a:gd name="connsiteX25" fmla="*/ 148590 w 176212"/>
              <a:gd name="connsiteY25" fmla="*/ 13328 h 224678"/>
              <a:gd name="connsiteX26" fmla="*/ 146685 w 176212"/>
              <a:gd name="connsiteY26" fmla="*/ 15232 h 224678"/>
              <a:gd name="connsiteX27" fmla="*/ 147638 w 176212"/>
              <a:gd name="connsiteY27" fmla="*/ 16184 h 224678"/>
              <a:gd name="connsiteX28" fmla="*/ 146685 w 176212"/>
              <a:gd name="connsiteY28" fmla="*/ 17136 h 224678"/>
              <a:gd name="connsiteX29" fmla="*/ 149542 w 176212"/>
              <a:gd name="connsiteY29" fmla="*/ 17136 h 224678"/>
              <a:gd name="connsiteX30" fmla="*/ 150495 w 176212"/>
              <a:gd name="connsiteY30" fmla="*/ 19992 h 224678"/>
              <a:gd name="connsiteX31" fmla="*/ 152400 w 176212"/>
              <a:gd name="connsiteY31" fmla="*/ 19041 h 224678"/>
              <a:gd name="connsiteX32" fmla="*/ 156210 w 176212"/>
              <a:gd name="connsiteY32" fmla="*/ 21897 h 224678"/>
              <a:gd name="connsiteX33" fmla="*/ 156210 w 176212"/>
              <a:gd name="connsiteY33" fmla="*/ 27609 h 224678"/>
              <a:gd name="connsiteX34" fmla="*/ 154305 w 176212"/>
              <a:gd name="connsiteY34" fmla="*/ 29513 h 224678"/>
              <a:gd name="connsiteX35" fmla="*/ 156210 w 176212"/>
              <a:gd name="connsiteY35" fmla="*/ 40937 h 224678"/>
              <a:gd name="connsiteX36" fmla="*/ 159067 w 176212"/>
              <a:gd name="connsiteY36" fmla="*/ 43793 h 224678"/>
              <a:gd name="connsiteX37" fmla="*/ 160972 w 176212"/>
              <a:gd name="connsiteY37" fmla="*/ 51410 h 224678"/>
              <a:gd name="connsiteX38" fmla="*/ 162877 w 176212"/>
              <a:gd name="connsiteY38" fmla="*/ 54266 h 224678"/>
              <a:gd name="connsiteX39" fmla="*/ 163830 w 176212"/>
              <a:gd name="connsiteY39" fmla="*/ 53313 h 224678"/>
              <a:gd name="connsiteX40" fmla="*/ 165735 w 176212"/>
              <a:gd name="connsiteY40" fmla="*/ 54266 h 224678"/>
              <a:gd name="connsiteX41" fmla="*/ 168592 w 176212"/>
              <a:gd name="connsiteY41" fmla="*/ 64738 h 224678"/>
              <a:gd name="connsiteX42" fmla="*/ 170497 w 176212"/>
              <a:gd name="connsiteY42" fmla="*/ 64738 h 224678"/>
              <a:gd name="connsiteX43" fmla="*/ 172402 w 176212"/>
              <a:gd name="connsiteY43" fmla="*/ 69498 h 224678"/>
              <a:gd name="connsiteX44" fmla="*/ 170497 w 176212"/>
              <a:gd name="connsiteY44" fmla="*/ 72354 h 224678"/>
              <a:gd name="connsiteX45" fmla="*/ 170497 w 176212"/>
              <a:gd name="connsiteY45" fmla="*/ 75210 h 224678"/>
              <a:gd name="connsiteX46" fmla="*/ 174307 w 176212"/>
              <a:gd name="connsiteY46" fmla="*/ 84731 h 224678"/>
              <a:gd name="connsiteX47" fmla="*/ 174307 w 176212"/>
              <a:gd name="connsiteY47" fmla="*/ 89491 h 224678"/>
              <a:gd name="connsiteX48" fmla="*/ 176213 w 176212"/>
              <a:gd name="connsiteY48" fmla="*/ 92347 h 224678"/>
              <a:gd name="connsiteX49" fmla="*/ 175260 w 176212"/>
              <a:gd name="connsiteY49" fmla="*/ 94251 h 224678"/>
              <a:gd name="connsiteX50" fmla="*/ 175260 w 176212"/>
              <a:gd name="connsiteY50" fmla="*/ 102819 h 224678"/>
              <a:gd name="connsiteX51" fmla="*/ 169545 w 176212"/>
              <a:gd name="connsiteY51" fmla="*/ 113291 h 224678"/>
              <a:gd name="connsiteX52" fmla="*/ 170497 w 176212"/>
              <a:gd name="connsiteY52" fmla="*/ 119956 h 224678"/>
              <a:gd name="connsiteX53" fmla="*/ 166688 w 176212"/>
              <a:gd name="connsiteY53" fmla="*/ 120908 h 224678"/>
              <a:gd name="connsiteX54" fmla="*/ 163830 w 176212"/>
              <a:gd name="connsiteY54" fmla="*/ 122812 h 224678"/>
              <a:gd name="connsiteX55" fmla="*/ 162877 w 176212"/>
              <a:gd name="connsiteY55" fmla="*/ 124716 h 224678"/>
              <a:gd name="connsiteX56" fmla="*/ 160020 w 176212"/>
              <a:gd name="connsiteY56" fmla="*/ 124716 h 224678"/>
              <a:gd name="connsiteX57" fmla="*/ 157163 w 176212"/>
              <a:gd name="connsiteY57" fmla="*/ 135188 h 224678"/>
              <a:gd name="connsiteX58" fmla="*/ 154305 w 176212"/>
              <a:gd name="connsiteY58" fmla="*/ 137092 h 224678"/>
              <a:gd name="connsiteX59" fmla="*/ 152400 w 176212"/>
              <a:gd name="connsiteY59" fmla="*/ 140900 h 224678"/>
              <a:gd name="connsiteX60" fmla="*/ 149542 w 176212"/>
              <a:gd name="connsiteY60" fmla="*/ 142804 h 224678"/>
              <a:gd name="connsiteX61" fmla="*/ 147638 w 176212"/>
              <a:gd name="connsiteY61" fmla="*/ 150421 h 224678"/>
              <a:gd name="connsiteX62" fmla="*/ 147638 w 176212"/>
              <a:gd name="connsiteY62" fmla="*/ 153277 h 224678"/>
              <a:gd name="connsiteX63" fmla="*/ 141922 w 176212"/>
              <a:gd name="connsiteY63" fmla="*/ 162797 h 224678"/>
              <a:gd name="connsiteX64" fmla="*/ 143827 w 176212"/>
              <a:gd name="connsiteY64" fmla="*/ 173269 h 224678"/>
              <a:gd name="connsiteX65" fmla="*/ 141922 w 176212"/>
              <a:gd name="connsiteY65" fmla="*/ 193262 h 224678"/>
              <a:gd name="connsiteX66" fmla="*/ 141922 w 176212"/>
              <a:gd name="connsiteY66" fmla="*/ 206590 h 224678"/>
              <a:gd name="connsiteX67" fmla="*/ 40957 w 176212"/>
              <a:gd name="connsiteY67" fmla="*/ 205638 h 224678"/>
              <a:gd name="connsiteX68" fmla="*/ 36195 w 176212"/>
              <a:gd name="connsiteY68" fmla="*/ 209447 h 224678"/>
              <a:gd name="connsiteX69" fmla="*/ 31432 w 176212"/>
              <a:gd name="connsiteY69" fmla="*/ 208494 h 224678"/>
              <a:gd name="connsiteX70" fmla="*/ 31432 w 176212"/>
              <a:gd name="connsiteY70" fmla="*/ 208494 h 224678"/>
              <a:gd name="connsiteX71" fmla="*/ 31432 w 176212"/>
              <a:gd name="connsiteY71" fmla="*/ 208494 h 224678"/>
              <a:gd name="connsiteX72" fmla="*/ 26670 w 176212"/>
              <a:gd name="connsiteY72" fmla="*/ 208494 h 224678"/>
              <a:gd name="connsiteX73" fmla="*/ 25717 w 176212"/>
              <a:gd name="connsiteY73" fmla="*/ 211350 h 224678"/>
              <a:gd name="connsiteX74" fmla="*/ 20955 w 176212"/>
              <a:gd name="connsiteY74" fmla="*/ 217063 h 224678"/>
              <a:gd name="connsiteX75" fmla="*/ 20002 w 176212"/>
              <a:gd name="connsiteY75" fmla="*/ 219919 h 224678"/>
              <a:gd name="connsiteX76" fmla="*/ 13335 w 176212"/>
              <a:gd name="connsiteY76" fmla="*/ 224679 h 224678"/>
              <a:gd name="connsiteX77" fmla="*/ 12382 w 176212"/>
              <a:gd name="connsiteY77" fmla="*/ 224679 h 224678"/>
              <a:gd name="connsiteX78" fmla="*/ 10477 w 176212"/>
              <a:gd name="connsiteY78" fmla="*/ 223727 h 224678"/>
              <a:gd name="connsiteX79" fmla="*/ 8572 w 176212"/>
              <a:gd name="connsiteY79" fmla="*/ 218967 h 224678"/>
              <a:gd name="connsiteX80" fmla="*/ 8572 w 176212"/>
              <a:gd name="connsiteY80" fmla="*/ 218967 h 224678"/>
              <a:gd name="connsiteX81" fmla="*/ 6667 w 176212"/>
              <a:gd name="connsiteY81" fmla="*/ 220871 h 224678"/>
              <a:gd name="connsiteX82" fmla="*/ 5715 w 176212"/>
              <a:gd name="connsiteY82" fmla="*/ 219919 h 224678"/>
              <a:gd name="connsiteX83" fmla="*/ 952 w 176212"/>
              <a:gd name="connsiteY83" fmla="*/ 221823 h 224678"/>
              <a:gd name="connsiteX84" fmla="*/ 0 w 176212"/>
              <a:gd name="connsiteY84" fmla="*/ 203734 h 224678"/>
              <a:gd name="connsiteX85" fmla="*/ 1905 w 176212"/>
              <a:gd name="connsiteY85" fmla="*/ 200878 h 224678"/>
              <a:gd name="connsiteX86" fmla="*/ 1905 w 176212"/>
              <a:gd name="connsiteY86" fmla="*/ 190406 h 224678"/>
              <a:gd name="connsiteX87" fmla="*/ 2857 w 176212"/>
              <a:gd name="connsiteY87" fmla="*/ 189454 h 224678"/>
              <a:gd name="connsiteX88" fmla="*/ 1905 w 176212"/>
              <a:gd name="connsiteY88" fmla="*/ 184694 h 224678"/>
              <a:gd name="connsiteX89" fmla="*/ 4763 w 176212"/>
              <a:gd name="connsiteY89" fmla="*/ 167557 h 224678"/>
              <a:gd name="connsiteX90" fmla="*/ 4763 w 176212"/>
              <a:gd name="connsiteY90" fmla="*/ 164701 h 224678"/>
              <a:gd name="connsiteX91" fmla="*/ 6667 w 176212"/>
              <a:gd name="connsiteY91" fmla="*/ 160893 h 224678"/>
              <a:gd name="connsiteX92" fmla="*/ 7620 w 176212"/>
              <a:gd name="connsiteY92" fmla="*/ 160893 h 224678"/>
              <a:gd name="connsiteX93" fmla="*/ 8572 w 176212"/>
              <a:gd name="connsiteY93" fmla="*/ 153277 h 224678"/>
              <a:gd name="connsiteX94" fmla="*/ 11430 w 176212"/>
              <a:gd name="connsiteY94" fmla="*/ 147565 h 224678"/>
              <a:gd name="connsiteX95" fmla="*/ 10477 w 176212"/>
              <a:gd name="connsiteY95" fmla="*/ 142804 h 224678"/>
              <a:gd name="connsiteX96" fmla="*/ 11430 w 176212"/>
              <a:gd name="connsiteY96" fmla="*/ 134236 h 224678"/>
              <a:gd name="connsiteX97" fmla="*/ 18097 w 176212"/>
              <a:gd name="connsiteY97" fmla="*/ 131380 h 224678"/>
              <a:gd name="connsiteX98" fmla="*/ 20002 w 176212"/>
              <a:gd name="connsiteY98" fmla="*/ 126620 h 224678"/>
              <a:gd name="connsiteX99" fmla="*/ 20955 w 176212"/>
              <a:gd name="connsiteY99" fmla="*/ 121860 h 224678"/>
              <a:gd name="connsiteX100" fmla="*/ 28575 w 176212"/>
              <a:gd name="connsiteY100" fmla="*/ 118052 h 224678"/>
              <a:gd name="connsiteX101" fmla="*/ 35242 w 176212"/>
              <a:gd name="connsiteY101" fmla="*/ 107579 h 224678"/>
              <a:gd name="connsiteX102" fmla="*/ 46672 w 176212"/>
              <a:gd name="connsiteY102" fmla="*/ 96155 h 224678"/>
              <a:gd name="connsiteX103" fmla="*/ 54292 w 176212"/>
              <a:gd name="connsiteY103" fmla="*/ 82826 h 224678"/>
              <a:gd name="connsiteX104" fmla="*/ 54292 w 176212"/>
              <a:gd name="connsiteY104" fmla="*/ 80923 h 224678"/>
              <a:gd name="connsiteX105" fmla="*/ 51435 w 176212"/>
              <a:gd name="connsiteY105" fmla="*/ 78066 h 224678"/>
              <a:gd name="connsiteX106" fmla="*/ 51435 w 176212"/>
              <a:gd name="connsiteY106" fmla="*/ 75210 h 224678"/>
              <a:gd name="connsiteX107" fmla="*/ 47625 w 176212"/>
              <a:gd name="connsiteY107" fmla="*/ 76162 h 224678"/>
              <a:gd name="connsiteX108" fmla="*/ 44767 w 176212"/>
              <a:gd name="connsiteY108" fmla="*/ 71402 h 224678"/>
              <a:gd name="connsiteX109" fmla="*/ 43815 w 176212"/>
              <a:gd name="connsiteY109" fmla="*/ 71402 h 224678"/>
              <a:gd name="connsiteX110" fmla="*/ 41910 w 176212"/>
              <a:gd name="connsiteY110" fmla="*/ 74258 h 224678"/>
              <a:gd name="connsiteX111" fmla="*/ 40005 w 176212"/>
              <a:gd name="connsiteY111" fmla="*/ 70450 h 224678"/>
              <a:gd name="connsiteX112" fmla="*/ 37147 w 176212"/>
              <a:gd name="connsiteY112" fmla="*/ 70450 h 224678"/>
              <a:gd name="connsiteX113" fmla="*/ 38100 w 176212"/>
              <a:gd name="connsiteY113" fmla="*/ 64738 h 224678"/>
              <a:gd name="connsiteX114" fmla="*/ 41910 w 176212"/>
              <a:gd name="connsiteY114" fmla="*/ 54266 h 224678"/>
              <a:gd name="connsiteX115" fmla="*/ 41910 w 176212"/>
              <a:gd name="connsiteY115" fmla="*/ 51410 h 224678"/>
              <a:gd name="connsiteX116" fmla="*/ 39052 w 176212"/>
              <a:gd name="connsiteY116" fmla="*/ 46649 h 224678"/>
              <a:gd name="connsiteX117" fmla="*/ 40957 w 176212"/>
              <a:gd name="connsiteY117" fmla="*/ 39033 h 224678"/>
              <a:gd name="connsiteX118" fmla="*/ 44767 w 176212"/>
              <a:gd name="connsiteY118" fmla="*/ 33321 h 224678"/>
              <a:gd name="connsiteX119" fmla="*/ 43815 w 176212"/>
              <a:gd name="connsiteY119" fmla="*/ 28561 h 224678"/>
              <a:gd name="connsiteX120" fmla="*/ 40957 w 176212"/>
              <a:gd name="connsiteY120" fmla="*/ 28561 h 22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76212" h="224678">
                <a:moveTo>
                  <a:pt x="40957" y="28561"/>
                </a:moveTo>
                <a:lnTo>
                  <a:pt x="43815" y="20944"/>
                </a:lnTo>
                <a:lnTo>
                  <a:pt x="50482" y="17136"/>
                </a:lnTo>
                <a:lnTo>
                  <a:pt x="54292" y="17136"/>
                </a:lnTo>
                <a:lnTo>
                  <a:pt x="62865" y="21897"/>
                </a:lnTo>
                <a:lnTo>
                  <a:pt x="67627" y="19992"/>
                </a:lnTo>
                <a:lnTo>
                  <a:pt x="70485" y="16184"/>
                </a:lnTo>
                <a:lnTo>
                  <a:pt x="74295" y="20944"/>
                </a:lnTo>
                <a:lnTo>
                  <a:pt x="75247" y="24753"/>
                </a:lnTo>
                <a:lnTo>
                  <a:pt x="78105" y="25705"/>
                </a:lnTo>
                <a:lnTo>
                  <a:pt x="80010" y="27609"/>
                </a:lnTo>
                <a:lnTo>
                  <a:pt x="82867" y="28561"/>
                </a:lnTo>
                <a:lnTo>
                  <a:pt x="82867" y="28561"/>
                </a:lnTo>
                <a:lnTo>
                  <a:pt x="83820" y="24753"/>
                </a:lnTo>
                <a:lnTo>
                  <a:pt x="89535" y="19992"/>
                </a:lnTo>
                <a:lnTo>
                  <a:pt x="101917" y="18089"/>
                </a:lnTo>
                <a:lnTo>
                  <a:pt x="109538" y="13328"/>
                </a:lnTo>
                <a:lnTo>
                  <a:pt x="115252" y="18089"/>
                </a:lnTo>
                <a:lnTo>
                  <a:pt x="125730" y="19041"/>
                </a:lnTo>
                <a:lnTo>
                  <a:pt x="140970" y="0"/>
                </a:lnTo>
                <a:lnTo>
                  <a:pt x="141922" y="952"/>
                </a:lnTo>
                <a:lnTo>
                  <a:pt x="143827" y="5712"/>
                </a:lnTo>
                <a:lnTo>
                  <a:pt x="143827" y="8568"/>
                </a:lnTo>
                <a:lnTo>
                  <a:pt x="145732" y="10472"/>
                </a:lnTo>
                <a:lnTo>
                  <a:pt x="144780" y="13328"/>
                </a:lnTo>
                <a:lnTo>
                  <a:pt x="148590" y="13328"/>
                </a:lnTo>
                <a:lnTo>
                  <a:pt x="146685" y="15232"/>
                </a:lnTo>
                <a:lnTo>
                  <a:pt x="147638" y="16184"/>
                </a:lnTo>
                <a:lnTo>
                  <a:pt x="146685" y="17136"/>
                </a:lnTo>
                <a:lnTo>
                  <a:pt x="149542" y="17136"/>
                </a:lnTo>
                <a:lnTo>
                  <a:pt x="150495" y="19992"/>
                </a:lnTo>
                <a:lnTo>
                  <a:pt x="152400" y="19041"/>
                </a:lnTo>
                <a:lnTo>
                  <a:pt x="156210" y="21897"/>
                </a:lnTo>
                <a:lnTo>
                  <a:pt x="156210" y="27609"/>
                </a:lnTo>
                <a:lnTo>
                  <a:pt x="154305" y="29513"/>
                </a:lnTo>
                <a:lnTo>
                  <a:pt x="156210" y="40937"/>
                </a:lnTo>
                <a:lnTo>
                  <a:pt x="159067" y="43793"/>
                </a:lnTo>
                <a:lnTo>
                  <a:pt x="160972" y="51410"/>
                </a:lnTo>
                <a:lnTo>
                  <a:pt x="162877" y="54266"/>
                </a:lnTo>
                <a:lnTo>
                  <a:pt x="163830" y="53313"/>
                </a:lnTo>
                <a:lnTo>
                  <a:pt x="165735" y="54266"/>
                </a:lnTo>
                <a:lnTo>
                  <a:pt x="168592" y="64738"/>
                </a:lnTo>
                <a:lnTo>
                  <a:pt x="170497" y="64738"/>
                </a:lnTo>
                <a:lnTo>
                  <a:pt x="172402" y="69498"/>
                </a:lnTo>
                <a:lnTo>
                  <a:pt x="170497" y="72354"/>
                </a:lnTo>
                <a:lnTo>
                  <a:pt x="170497" y="75210"/>
                </a:lnTo>
                <a:lnTo>
                  <a:pt x="174307" y="84731"/>
                </a:lnTo>
                <a:lnTo>
                  <a:pt x="174307" y="89491"/>
                </a:lnTo>
                <a:lnTo>
                  <a:pt x="176213" y="92347"/>
                </a:lnTo>
                <a:lnTo>
                  <a:pt x="175260" y="94251"/>
                </a:lnTo>
                <a:lnTo>
                  <a:pt x="175260" y="102819"/>
                </a:lnTo>
                <a:lnTo>
                  <a:pt x="169545" y="113291"/>
                </a:lnTo>
                <a:lnTo>
                  <a:pt x="170497" y="119956"/>
                </a:lnTo>
                <a:lnTo>
                  <a:pt x="166688" y="120908"/>
                </a:lnTo>
                <a:lnTo>
                  <a:pt x="163830" y="122812"/>
                </a:lnTo>
                <a:lnTo>
                  <a:pt x="162877" y="124716"/>
                </a:lnTo>
                <a:lnTo>
                  <a:pt x="160020" y="124716"/>
                </a:lnTo>
                <a:lnTo>
                  <a:pt x="157163" y="135188"/>
                </a:lnTo>
                <a:lnTo>
                  <a:pt x="154305" y="137092"/>
                </a:lnTo>
                <a:lnTo>
                  <a:pt x="152400" y="140900"/>
                </a:lnTo>
                <a:lnTo>
                  <a:pt x="149542" y="142804"/>
                </a:lnTo>
                <a:lnTo>
                  <a:pt x="147638" y="150421"/>
                </a:lnTo>
                <a:lnTo>
                  <a:pt x="147638" y="153277"/>
                </a:lnTo>
                <a:lnTo>
                  <a:pt x="141922" y="162797"/>
                </a:lnTo>
                <a:lnTo>
                  <a:pt x="143827" y="173269"/>
                </a:lnTo>
                <a:lnTo>
                  <a:pt x="141922" y="193262"/>
                </a:lnTo>
                <a:lnTo>
                  <a:pt x="141922" y="206590"/>
                </a:lnTo>
                <a:lnTo>
                  <a:pt x="40957" y="205638"/>
                </a:lnTo>
                <a:lnTo>
                  <a:pt x="36195" y="209447"/>
                </a:lnTo>
                <a:lnTo>
                  <a:pt x="31432" y="208494"/>
                </a:lnTo>
                <a:lnTo>
                  <a:pt x="31432" y="208494"/>
                </a:lnTo>
                <a:lnTo>
                  <a:pt x="31432" y="208494"/>
                </a:lnTo>
                <a:lnTo>
                  <a:pt x="26670" y="208494"/>
                </a:lnTo>
                <a:lnTo>
                  <a:pt x="25717" y="211350"/>
                </a:lnTo>
                <a:lnTo>
                  <a:pt x="20955" y="217063"/>
                </a:lnTo>
                <a:lnTo>
                  <a:pt x="20002" y="219919"/>
                </a:lnTo>
                <a:lnTo>
                  <a:pt x="13335" y="224679"/>
                </a:lnTo>
                <a:lnTo>
                  <a:pt x="12382" y="224679"/>
                </a:lnTo>
                <a:lnTo>
                  <a:pt x="10477" y="223727"/>
                </a:lnTo>
                <a:lnTo>
                  <a:pt x="8572" y="218967"/>
                </a:lnTo>
                <a:lnTo>
                  <a:pt x="8572" y="218967"/>
                </a:lnTo>
                <a:lnTo>
                  <a:pt x="6667" y="220871"/>
                </a:lnTo>
                <a:lnTo>
                  <a:pt x="5715" y="219919"/>
                </a:lnTo>
                <a:lnTo>
                  <a:pt x="952" y="221823"/>
                </a:lnTo>
                <a:lnTo>
                  <a:pt x="0" y="203734"/>
                </a:lnTo>
                <a:lnTo>
                  <a:pt x="1905" y="200878"/>
                </a:lnTo>
                <a:lnTo>
                  <a:pt x="1905" y="190406"/>
                </a:lnTo>
                <a:lnTo>
                  <a:pt x="2857" y="189454"/>
                </a:lnTo>
                <a:lnTo>
                  <a:pt x="1905" y="184694"/>
                </a:lnTo>
                <a:lnTo>
                  <a:pt x="4763" y="167557"/>
                </a:lnTo>
                <a:lnTo>
                  <a:pt x="4763" y="164701"/>
                </a:lnTo>
                <a:lnTo>
                  <a:pt x="6667" y="160893"/>
                </a:lnTo>
                <a:lnTo>
                  <a:pt x="7620" y="160893"/>
                </a:lnTo>
                <a:lnTo>
                  <a:pt x="8572" y="153277"/>
                </a:lnTo>
                <a:lnTo>
                  <a:pt x="11430" y="147565"/>
                </a:lnTo>
                <a:lnTo>
                  <a:pt x="10477" y="142804"/>
                </a:lnTo>
                <a:lnTo>
                  <a:pt x="11430" y="134236"/>
                </a:lnTo>
                <a:lnTo>
                  <a:pt x="18097" y="131380"/>
                </a:lnTo>
                <a:lnTo>
                  <a:pt x="20002" y="126620"/>
                </a:lnTo>
                <a:lnTo>
                  <a:pt x="20955" y="121860"/>
                </a:lnTo>
                <a:lnTo>
                  <a:pt x="28575" y="118052"/>
                </a:lnTo>
                <a:lnTo>
                  <a:pt x="35242" y="107579"/>
                </a:lnTo>
                <a:lnTo>
                  <a:pt x="46672" y="96155"/>
                </a:lnTo>
                <a:lnTo>
                  <a:pt x="54292" y="82826"/>
                </a:lnTo>
                <a:lnTo>
                  <a:pt x="54292" y="80923"/>
                </a:lnTo>
                <a:lnTo>
                  <a:pt x="51435" y="78066"/>
                </a:lnTo>
                <a:lnTo>
                  <a:pt x="51435" y="75210"/>
                </a:lnTo>
                <a:lnTo>
                  <a:pt x="47625" y="76162"/>
                </a:lnTo>
                <a:lnTo>
                  <a:pt x="44767" y="71402"/>
                </a:lnTo>
                <a:lnTo>
                  <a:pt x="43815" y="71402"/>
                </a:lnTo>
                <a:lnTo>
                  <a:pt x="41910" y="74258"/>
                </a:lnTo>
                <a:lnTo>
                  <a:pt x="40005" y="70450"/>
                </a:lnTo>
                <a:lnTo>
                  <a:pt x="37147" y="70450"/>
                </a:lnTo>
                <a:lnTo>
                  <a:pt x="38100" y="64738"/>
                </a:lnTo>
                <a:lnTo>
                  <a:pt x="41910" y="54266"/>
                </a:lnTo>
                <a:lnTo>
                  <a:pt x="41910" y="51410"/>
                </a:lnTo>
                <a:lnTo>
                  <a:pt x="39052" y="46649"/>
                </a:lnTo>
                <a:lnTo>
                  <a:pt x="40957" y="39033"/>
                </a:lnTo>
                <a:lnTo>
                  <a:pt x="44767" y="33321"/>
                </a:lnTo>
                <a:lnTo>
                  <a:pt x="43815" y="28561"/>
                </a:lnTo>
                <a:lnTo>
                  <a:pt x="40957" y="28561"/>
                </a:lnTo>
                <a:close/>
              </a:path>
            </a:pathLst>
          </a:custGeom>
          <a:solidFill>
            <a:schemeClr val="accent6">
              <a:lumMod val="40000"/>
              <a:lumOff val="60000"/>
              <a:alpha val="54118"/>
            </a:schemeClr>
          </a:solidFill>
          <a:ln w="6821" cap="flat">
            <a:solidFill>
              <a:srgbClr val="FFFFFF"/>
            </a:solidFill>
            <a:prstDash val="solid"/>
            <a:miter/>
          </a:ln>
        </p:spPr>
        <p:txBody>
          <a:bodyPr rtlCol="0" anchor="ctr"/>
          <a:lstStyle/>
          <a:p>
            <a:endParaRPr lang="en-US"/>
          </a:p>
        </p:txBody>
      </p:sp>
      <p:pic>
        <p:nvPicPr>
          <p:cNvPr id="10" name="Audio 9" descr="Slide 7 voiceover">
            <a:hlinkClick r:id="" action="ppaction://media"/>
            <a:extLst>
              <a:ext uri="{FF2B5EF4-FFF2-40B4-BE49-F238E27FC236}">
                <a16:creationId xmlns:a16="http://schemas.microsoft.com/office/drawing/2014/main" id="{DD066066-1CE2-9E86-28F8-B3C61463F5F8}"/>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EAB33FA9-F8FA-1742-8FE2-B14E8DFD98AF}"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4" name="title">
            <a:extLst>
              <a:ext uri="{FF2B5EF4-FFF2-40B4-BE49-F238E27FC236}">
                <a16:creationId xmlns:a16="http://schemas.microsoft.com/office/drawing/2014/main" id="{C95EB024-4DAA-7779-9430-EB7AAA9C8ED2}"/>
              </a:ext>
            </a:extLst>
          </p:cNvPr>
          <p:cNvSpPr>
            <a:spLocks noGrp="1"/>
          </p:cNvSpPr>
          <p:nvPr>
            <p:ph type="title" idx="4294967295"/>
          </p:nvPr>
        </p:nvSpPr>
        <p:spPr>
          <a:xfrm>
            <a:off x="8023225" y="655638"/>
            <a:ext cx="3228975" cy="2670175"/>
          </a:xfrm>
          <a:prstGeom prst="rect">
            <a:avLst/>
          </a:prstGeom>
          <a:noFill/>
          <a:ln>
            <a:noFill/>
            <a:prstDash/>
          </a:ln>
          <a:effectLst/>
        </p:spPr>
        <p:txBody>
          <a:bodyPr rot="0" spcFirstLastPara="1" vertOverflow="overflow" horzOverflow="overflow" vert="horz" wrap="square" lIns="91425" tIns="182875"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110000"/>
              </a:lnSpc>
              <a:spcBef>
                <a:spcPts val="1000"/>
              </a:spcBef>
              <a:spcAft>
                <a:spcPts val="0"/>
              </a:spcAft>
              <a:buClr>
                <a:srgbClr val="14484A"/>
              </a:buClr>
              <a:buSzPts val="3600"/>
              <a:buFont typeface="Arial"/>
              <a:buNone/>
              <a:tabLst/>
              <a:defRPr/>
            </a:pPr>
            <a:r>
              <a:rPr kumimoji="0" lang="en-US" sz="3600" b="0" i="0" u="none" strike="noStrike" kern="0" cap="none" spc="0" normalizeH="0" baseline="0" noProof="0" dirty="0">
                <a:ln>
                  <a:noFill/>
                </a:ln>
                <a:solidFill>
                  <a:schemeClr val="accent6">
                    <a:lumMod val="75000"/>
                  </a:schemeClr>
                </a:solidFill>
                <a:effectLst/>
                <a:uLnTx/>
                <a:uFillTx/>
                <a:latin typeface="Arial Narrow"/>
                <a:ea typeface="Arial Narrow"/>
                <a:cs typeface="Arial Narrow"/>
                <a:sym typeface="Arial Narrow"/>
              </a:rPr>
              <a:t>Sexual risk behavior program in Uganda</a:t>
            </a:r>
          </a:p>
        </p:txBody>
      </p:sp>
      <p:sp>
        <p:nvSpPr>
          <p:cNvPr id="3" name="Example">
            <a:extLst>
              <a:ext uri="{FF2B5EF4-FFF2-40B4-BE49-F238E27FC236}">
                <a16:creationId xmlns:a16="http://schemas.microsoft.com/office/drawing/2014/main" id="{EF556F64-88DE-0D08-B3C7-9AA1F7065653}"/>
              </a:ext>
            </a:extLst>
          </p:cNvPr>
          <p:cNvSpPr>
            <a:spLocks noGrp="1"/>
          </p:cNvSpPr>
          <p:nvPr>
            <p:ph type="body" idx="1"/>
          </p:nvPr>
        </p:nvSpPr>
        <p:spPr>
          <a:xfrm>
            <a:off x="8022846" y="257083"/>
            <a:ext cx="2617789" cy="610009"/>
          </a:xfrm>
        </p:spPr>
        <p:txBody>
          <a:bodyPr/>
          <a:lstStyle/>
          <a:p>
            <a:pPr marL="0" indent="0"/>
            <a:r>
              <a:rPr lang="en-US" dirty="0">
                <a:solidFill>
                  <a:schemeClr val="accent6"/>
                </a:solidFill>
              </a:rPr>
              <a:t>EXAMPLE</a:t>
            </a:r>
          </a:p>
        </p:txBody>
      </p:sp>
    </p:spTree>
    <p:extLst>
      <p:ext uri="{BB962C8B-B14F-4D97-AF65-F5344CB8AC3E}">
        <p14:creationId xmlns:p14="http://schemas.microsoft.com/office/powerpoint/2010/main" val="626655505"/>
      </p:ext>
    </p:extLst>
  </p:cSld>
  <p:clrMapOvr>
    <a:masterClrMapping/>
  </p:clrMapOvr>
  <mc:AlternateContent xmlns:mc="http://schemas.openxmlformats.org/markup-compatibility/2006" xmlns:p14="http://schemas.microsoft.com/office/powerpoint/2010/main">
    <mc:Choice Requires="p14">
      <p:transition spd="slow" p14:dur="2000" advTm="34133"/>
    </mc:Choice>
    <mc:Fallback xmlns="">
      <p:transition spd="slow" advTm="341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30"/>
        <p:cNvGrpSpPr/>
        <p:nvPr/>
      </p:nvGrpSpPr>
      <p:grpSpPr>
        <a:xfrm>
          <a:off x="0" y="0"/>
          <a:ext cx="0" cy="0"/>
          <a:chOff x="0" y="0"/>
          <a:chExt cx="0" cy="0"/>
        </a:xfrm>
      </p:grpSpPr>
      <p:sp>
        <p:nvSpPr>
          <p:cNvPr id="2832"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a:p>
        </p:txBody>
      </p:sp>
      <p:sp>
        <p:nvSpPr>
          <p:cNvPr id="2843" name="Impact 2"/>
          <p:cNvSpPr/>
          <p:nvPr/>
        </p:nvSpPr>
        <p:spPr>
          <a:xfrm>
            <a:off x="9321557" y="4207881"/>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Lower incidence of STIs &amp; HIV among students</a:t>
            </a:r>
            <a:endParaRPr sz="1400" b="0" i="0" u="none" strike="noStrike" cap="none">
              <a:solidFill>
                <a:schemeClr val="dk1"/>
              </a:solidFill>
              <a:latin typeface="Arial"/>
              <a:ea typeface="Arial"/>
              <a:cs typeface="Arial"/>
              <a:sym typeface="Arial"/>
            </a:endParaRPr>
          </a:p>
        </p:txBody>
      </p:sp>
      <p:sp>
        <p:nvSpPr>
          <p:cNvPr id="2839" name="Impact 1"/>
          <p:cNvSpPr/>
          <p:nvPr/>
        </p:nvSpPr>
        <p:spPr>
          <a:xfrm>
            <a:off x="9321557" y="3066594"/>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Fewer unplanned pregnancies among students</a:t>
            </a:r>
            <a:endParaRPr sz="1400" b="0" i="0" u="none" strike="noStrike" cap="none">
              <a:solidFill>
                <a:schemeClr val="dk1"/>
              </a:solidFill>
              <a:latin typeface="Arial"/>
              <a:ea typeface="Arial"/>
              <a:cs typeface="Arial"/>
              <a:sym typeface="Arial"/>
            </a:endParaRPr>
          </a:p>
        </p:txBody>
      </p:sp>
      <p:sp>
        <p:nvSpPr>
          <p:cNvPr id="15" name="Impact rectangle">
            <a:extLst>
              <a:ext uri="{FF2B5EF4-FFF2-40B4-BE49-F238E27FC236}">
                <a16:creationId xmlns:a16="http://schemas.microsoft.com/office/drawing/2014/main" id="{BC370D1E-F6BF-4EBA-AD0A-10829191F187}"/>
              </a:ext>
              <a:ext uri="{C183D7F6-B498-43B3-948B-1728B52AA6E4}">
                <adec:decorative xmlns:adec="http://schemas.microsoft.com/office/drawing/2017/decorative" val="1"/>
              </a:ext>
            </a:extLst>
          </p:cNvPr>
          <p:cNvSpPr/>
          <p:nvPr/>
        </p:nvSpPr>
        <p:spPr>
          <a:xfrm>
            <a:off x="9274972"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6" name="Impact">
            <a:extLst>
              <a:ext uri="{FF2B5EF4-FFF2-40B4-BE49-F238E27FC236}">
                <a16:creationId xmlns:a16="http://schemas.microsoft.com/office/drawing/2014/main" id="{0C73C7E4-D732-095B-B408-F38201781C51}"/>
              </a:ext>
            </a:extLst>
          </p:cNvPr>
          <p:cNvSpPr txBox="1"/>
          <p:nvPr/>
        </p:nvSpPr>
        <p:spPr>
          <a:xfrm>
            <a:off x="9749369"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Impact</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38" name="Outcomes 2"/>
          <p:cNvSpPr/>
          <p:nvPr/>
        </p:nvSpPr>
        <p:spPr>
          <a:xfrm>
            <a:off x="7030116" y="3961541"/>
            <a:ext cx="1856015" cy="1281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family planning and STI &amp; HIV prevention methods</a:t>
            </a:r>
            <a:endParaRPr sz="1400" b="0" i="0" u="none" strike="noStrike" cap="none">
              <a:solidFill>
                <a:schemeClr val="dk1"/>
              </a:solidFill>
              <a:latin typeface="Arial"/>
              <a:ea typeface="Arial"/>
              <a:cs typeface="Arial"/>
              <a:sym typeface="Arial"/>
            </a:endParaRPr>
          </a:p>
        </p:txBody>
      </p:sp>
      <p:sp>
        <p:nvSpPr>
          <p:cNvPr id="2837" name="Outcomes 1"/>
          <p:cNvSpPr/>
          <p:nvPr/>
        </p:nvSpPr>
        <p:spPr>
          <a:xfrm>
            <a:off x="7030117" y="3066593"/>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the risks of unsafe sex</a:t>
            </a:r>
            <a:endParaRPr sz="1400" b="0" i="0" u="none" strike="noStrike" cap="none">
              <a:solidFill>
                <a:schemeClr val="dk1"/>
              </a:solidFill>
              <a:latin typeface="Arial"/>
              <a:ea typeface="Arial"/>
              <a:cs typeface="Arial"/>
              <a:sym typeface="Arial"/>
            </a:endParaRPr>
          </a:p>
        </p:txBody>
      </p:sp>
      <p:sp>
        <p:nvSpPr>
          <p:cNvPr id="17" name="Outcomes rectangle">
            <a:extLst>
              <a:ext uri="{FF2B5EF4-FFF2-40B4-BE49-F238E27FC236}">
                <a16:creationId xmlns:a16="http://schemas.microsoft.com/office/drawing/2014/main" id="{8C89660F-01AF-FA5F-6DC6-2CF83B717866}"/>
              </a:ext>
              <a:ext uri="{C183D7F6-B498-43B3-948B-1728B52AA6E4}">
                <adec:decorative xmlns:adec="http://schemas.microsoft.com/office/drawing/2017/decorative" val="1"/>
              </a:ext>
            </a:extLst>
          </p:cNvPr>
          <p:cNvSpPr/>
          <p:nvPr/>
        </p:nvSpPr>
        <p:spPr>
          <a:xfrm>
            <a:off x="7140186"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8" name="Outcomes">
            <a:extLst>
              <a:ext uri="{FF2B5EF4-FFF2-40B4-BE49-F238E27FC236}">
                <a16:creationId xmlns:a16="http://schemas.microsoft.com/office/drawing/2014/main" id="{9A1B3BC6-8AA3-C470-9F23-4C8AC6C4FD53}"/>
              </a:ext>
            </a:extLst>
          </p:cNvPr>
          <p:cNvSpPr txBox="1"/>
          <p:nvPr/>
        </p:nvSpPr>
        <p:spPr>
          <a:xfrm>
            <a:off x="761458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Outcomes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42" name="Outputs 2"/>
          <p:cNvSpPr/>
          <p:nvPr/>
        </p:nvSpPr>
        <p:spPr>
          <a:xfrm>
            <a:off x="4895320" y="432972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Students receive educational classes</a:t>
            </a:r>
            <a:endParaRPr sz="1400" b="0" i="0" u="none" strike="noStrike" cap="none">
              <a:solidFill>
                <a:schemeClr val="dk1"/>
              </a:solidFill>
              <a:latin typeface="Arial"/>
              <a:ea typeface="Arial"/>
              <a:cs typeface="Arial"/>
              <a:sym typeface="Arial"/>
            </a:endParaRPr>
          </a:p>
        </p:txBody>
      </p:sp>
      <p:sp>
        <p:nvSpPr>
          <p:cNvPr id="2841" name="Outputs 1"/>
          <p:cNvSpPr/>
          <p:nvPr/>
        </p:nvSpPr>
        <p:spPr>
          <a:xfrm>
            <a:off x="4895320"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Staff is trained on how to educate the young adults</a:t>
            </a:r>
            <a:endParaRPr sz="1400" b="0" i="0" u="none" strike="noStrike" cap="none">
              <a:solidFill>
                <a:schemeClr val="dk1"/>
              </a:solidFill>
              <a:latin typeface="Arial"/>
              <a:ea typeface="Arial"/>
              <a:cs typeface="Arial"/>
              <a:sym typeface="Arial"/>
            </a:endParaRPr>
          </a:p>
        </p:txBody>
      </p:sp>
      <p:sp>
        <p:nvSpPr>
          <p:cNvPr id="19" name="Outputs rectangle">
            <a:extLst>
              <a:ext uri="{FF2B5EF4-FFF2-40B4-BE49-F238E27FC236}">
                <a16:creationId xmlns:a16="http://schemas.microsoft.com/office/drawing/2014/main" id="{E13ADF64-6207-2034-B1D5-389F3F927758}"/>
              </a:ext>
              <a:ext uri="{C183D7F6-B498-43B3-948B-1728B52AA6E4}">
                <adec:decorative xmlns:adec="http://schemas.microsoft.com/office/drawing/2017/decorative" val="1"/>
              </a:ext>
            </a:extLst>
          </p:cNvPr>
          <p:cNvSpPr/>
          <p:nvPr/>
        </p:nvSpPr>
        <p:spPr>
          <a:xfrm>
            <a:off x="5005401"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0" name="Outputs">
            <a:extLst>
              <a:ext uri="{FF2B5EF4-FFF2-40B4-BE49-F238E27FC236}">
                <a16:creationId xmlns:a16="http://schemas.microsoft.com/office/drawing/2014/main" id="{CD71BA54-96DC-0699-20CF-D62F7FD9CE22}"/>
              </a:ext>
            </a:extLst>
          </p:cNvPr>
          <p:cNvSpPr txBox="1"/>
          <p:nvPr/>
        </p:nvSpPr>
        <p:spPr>
          <a:xfrm>
            <a:off x="547979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Outputs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40" name="Activities 2"/>
          <p:cNvSpPr/>
          <p:nvPr/>
        </p:nvSpPr>
        <p:spPr>
          <a:xfrm>
            <a:off x="2834324" y="4096099"/>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Delivering educational classes </a:t>
            </a:r>
            <a:endParaRPr sz="1400" b="0" i="0" u="none" strike="noStrike" cap="none" dirty="0">
              <a:solidFill>
                <a:schemeClr val="dk1"/>
              </a:solidFill>
              <a:latin typeface="Arial"/>
              <a:ea typeface="Arial"/>
              <a:cs typeface="Arial"/>
              <a:sym typeface="Arial"/>
            </a:endParaRPr>
          </a:p>
        </p:txBody>
      </p:sp>
      <p:sp>
        <p:nvSpPr>
          <p:cNvPr id="2836" name="Activities 1"/>
          <p:cNvSpPr/>
          <p:nvPr/>
        </p:nvSpPr>
        <p:spPr>
          <a:xfrm>
            <a:off x="2834325" y="3066593"/>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Training staff to deliver the education</a:t>
            </a:r>
            <a:endParaRPr sz="1400" b="0" i="0" u="none" strike="noStrike" cap="none">
              <a:solidFill>
                <a:schemeClr val="dk1"/>
              </a:solidFill>
              <a:latin typeface="Arial"/>
              <a:ea typeface="Arial"/>
              <a:cs typeface="Arial"/>
              <a:sym typeface="Arial"/>
            </a:endParaRPr>
          </a:p>
        </p:txBody>
      </p:sp>
      <p:sp>
        <p:nvSpPr>
          <p:cNvPr id="21" name="Activities rectangle">
            <a:extLst>
              <a:ext uri="{FF2B5EF4-FFF2-40B4-BE49-F238E27FC236}">
                <a16:creationId xmlns:a16="http://schemas.microsoft.com/office/drawing/2014/main" id="{3F2F32E1-4227-974E-B001-6657642DCC20}"/>
              </a:ext>
              <a:ext uri="{C183D7F6-B498-43B3-948B-1728B52AA6E4}">
                <adec:decorative xmlns:adec="http://schemas.microsoft.com/office/drawing/2017/decorative" val="1"/>
              </a:ext>
            </a:extLst>
          </p:cNvPr>
          <p:cNvSpPr/>
          <p:nvPr/>
        </p:nvSpPr>
        <p:spPr>
          <a:xfrm>
            <a:off x="2870616"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2" name="Activities">
            <a:extLst>
              <a:ext uri="{FF2B5EF4-FFF2-40B4-BE49-F238E27FC236}">
                <a16:creationId xmlns:a16="http://schemas.microsoft.com/office/drawing/2014/main" id="{6C2A9E55-E7B5-05D7-A41A-CBA707A45F22}"/>
              </a:ext>
            </a:extLst>
          </p:cNvPr>
          <p:cNvSpPr txBox="1"/>
          <p:nvPr/>
        </p:nvSpPr>
        <p:spPr>
          <a:xfrm>
            <a:off x="334501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Activities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sp>
        <p:nvSpPr>
          <p:cNvPr id="2835" name="Resources 2"/>
          <p:cNvSpPr/>
          <p:nvPr/>
        </p:nvSpPr>
        <p:spPr>
          <a:xfrm>
            <a:off x="773434" y="4817480"/>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Funding for class materials and staff time</a:t>
            </a:r>
            <a:endParaRPr sz="1400" b="0" i="0" u="none" strike="noStrike" cap="none">
              <a:solidFill>
                <a:schemeClr val="dk1"/>
              </a:solidFill>
              <a:latin typeface="Arial"/>
              <a:ea typeface="Arial"/>
              <a:cs typeface="Arial"/>
              <a:sym typeface="Arial"/>
            </a:endParaRPr>
          </a:p>
        </p:txBody>
      </p:sp>
      <p:sp>
        <p:nvSpPr>
          <p:cNvPr id="2834" name="Resources 1"/>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Existing class curricula and pamphlets from Ghana translated to the local language</a:t>
            </a:r>
            <a:endParaRPr sz="1400" b="0" i="0" u="none" strike="noStrike" cap="none" dirty="0">
              <a:solidFill>
                <a:schemeClr val="dk1"/>
              </a:solidFill>
              <a:latin typeface="Arial"/>
              <a:ea typeface="Arial"/>
              <a:cs typeface="Arial"/>
              <a:sym typeface="Arial"/>
            </a:endParaRPr>
          </a:p>
        </p:txBody>
      </p:sp>
      <p:sp>
        <p:nvSpPr>
          <p:cNvPr id="23" name="Resources rectangle">
            <a:extLst>
              <a:ext uri="{FF2B5EF4-FFF2-40B4-BE49-F238E27FC236}">
                <a16:creationId xmlns:a16="http://schemas.microsoft.com/office/drawing/2014/main" id="{F4D84970-1885-0F22-7A77-C11E346272B3}"/>
              </a:ext>
              <a:ext uri="{C183D7F6-B498-43B3-948B-1728B52AA6E4}">
                <adec:decorative xmlns:adec="http://schemas.microsoft.com/office/drawing/2017/decorative" val="1"/>
              </a:ext>
            </a:extLst>
          </p:cNvPr>
          <p:cNvSpPr/>
          <p:nvPr/>
        </p:nvSpPr>
        <p:spPr>
          <a:xfrm>
            <a:off x="735831"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4" name="Resources">
            <a:extLst>
              <a:ext uri="{FF2B5EF4-FFF2-40B4-BE49-F238E27FC236}">
                <a16:creationId xmlns:a16="http://schemas.microsoft.com/office/drawing/2014/main" id="{466D6AA7-36CA-9DFD-3FDB-1647119061F2}"/>
              </a:ext>
            </a:extLst>
          </p:cNvPr>
          <p:cNvSpPr txBox="1"/>
          <p:nvPr/>
        </p:nvSpPr>
        <p:spPr>
          <a:xfrm>
            <a:off x="121022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Resources / Inputs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pic>
        <p:nvPicPr>
          <p:cNvPr id="2" name="Audio 1" descr="Slide 8 voiceover">
            <a:hlinkClick r:id="" action="ppaction://media"/>
            <a:extLst>
              <a:ext uri="{FF2B5EF4-FFF2-40B4-BE49-F238E27FC236}">
                <a16:creationId xmlns:a16="http://schemas.microsoft.com/office/drawing/2014/main" id="{8B99BA67-C4EE-6BD9-C330-F4D1C70D99D0}"/>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53D25BC1-A9DF-7C49-A4D3-3D39CFBDEA6A}"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831" name="Tit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Sexual risk behavior program in </a:t>
            </a:r>
            <a:r>
              <a:rPr lang="en-US"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Uganda</a:t>
            </a:r>
            <a:endParaRPr dirty="0"/>
          </a:p>
        </p:txBody>
      </p:sp>
      <p:sp>
        <p:nvSpPr>
          <p:cNvPr id="27" name="Example">
            <a:extLst>
              <a:ext uri="{FF2B5EF4-FFF2-40B4-BE49-F238E27FC236}">
                <a16:creationId xmlns:a16="http://schemas.microsoft.com/office/drawing/2014/main" id="{B369D211-C230-E4C8-8939-5E163DD65A2E}"/>
              </a:ext>
            </a:extLst>
          </p:cNvPr>
          <p:cNvSpPr txBox="1">
            <a:spLocks/>
          </p:cNvSpPr>
          <p:nvPr/>
        </p:nvSpPr>
        <p:spPr>
          <a:xfrm>
            <a:off x="838200" y="390292"/>
            <a:ext cx="10515600" cy="3905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b="1" dirty="0">
                <a:solidFill>
                  <a:schemeClr val="accent6"/>
                </a:solidFill>
              </a:rPr>
              <a:t>EXAMPLE</a:t>
            </a:r>
          </a:p>
        </p:txBody>
      </p:sp>
    </p:spTree>
  </p:cSld>
  <p:clrMapOvr>
    <a:masterClrMapping/>
  </p:clrMapOvr>
  <mc:AlternateContent xmlns:mc="http://schemas.openxmlformats.org/markup-compatibility/2006" xmlns:p14="http://schemas.microsoft.com/office/powerpoint/2010/main">
    <mc:Choice Requires="p14">
      <p:transition spd="slow" p14:dur="2000" advTm="7808"/>
    </mc:Choice>
    <mc:Fallback xmlns="">
      <p:transition spd="slow" advTm="78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30"/>
        <p:cNvGrpSpPr/>
        <p:nvPr/>
      </p:nvGrpSpPr>
      <p:grpSpPr>
        <a:xfrm>
          <a:off x="0" y="0"/>
          <a:ext cx="0" cy="0"/>
          <a:chOff x="0" y="0"/>
          <a:chExt cx="0" cy="0"/>
        </a:xfrm>
      </p:grpSpPr>
      <p:sp>
        <p:nvSpPr>
          <p:cNvPr id="2832"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sp>
        <p:nvSpPr>
          <p:cNvPr id="3" name="Impact 2">
            <a:extLst>
              <a:ext uri="{FF2B5EF4-FFF2-40B4-BE49-F238E27FC236}">
                <a16:creationId xmlns:a16="http://schemas.microsoft.com/office/drawing/2014/main" id="{E1A0617C-E6AC-9F1C-486D-7A728EEC54E1}"/>
              </a:ext>
              <a:ext uri="{C183D7F6-B498-43B3-948B-1728B52AA6E4}">
                <adec:decorative xmlns:adec="http://schemas.microsoft.com/office/drawing/2017/decorative" val="1"/>
              </a:ext>
            </a:extLst>
          </p:cNvPr>
          <p:cNvSpPr/>
          <p:nvPr/>
        </p:nvSpPr>
        <p:spPr>
          <a:xfrm>
            <a:off x="9321557" y="4207881"/>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Lower incidence of STIs &amp; HIV among students</a:t>
            </a:r>
            <a:endParaRPr sz="1400" b="0" i="0" u="none" strike="noStrike" cap="none">
              <a:solidFill>
                <a:schemeClr val="dk1"/>
              </a:solidFill>
              <a:latin typeface="Arial"/>
              <a:ea typeface="Arial"/>
              <a:cs typeface="Arial"/>
              <a:sym typeface="Arial"/>
            </a:endParaRPr>
          </a:p>
        </p:txBody>
      </p:sp>
      <p:sp>
        <p:nvSpPr>
          <p:cNvPr id="4" name="Impact 1">
            <a:extLst>
              <a:ext uri="{FF2B5EF4-FFF2-40B4-BE49-F238E27FC236}">
                <a16:creationId xmlns:a16="http://schemas.microsoft.com/office/drawing/2014/main" id="{002268E6-876D-29F5-EDB5-693AFA3A6884}"/>
              </a:ext>
              <a:ext uri="{C183D7F6-B498-43B3-948B-1728B52AA6E4}">
                <adec:decorative xmlns:adec="http://schemas.microsoft.com/office/drawing/2017/decorative" val="1"/>
              </a:ext>
            </a:extLst>
          </p:cNvPr>
          <p:cNvSpPr/>
          <p:nvPr/>
        </p:nvSpPr>
        <p:spPr>
          <a:xfrm>
            <a:off x="9321557" y="3066594"/>
            <a:ext cx="1856146" cy="94852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Fewer unplanned pregnancies among students</a:t>
            </a:r>
            <a:endParaRPr sz="1400" b="0" i="0" u="none" strike="noStrike" cap="none">
              <a:solidFill>
                <a:schemeClr val="dk1"/>
              </a:solidFill>
              <a:latin typeface="Arial"/>
              <a:ea typeface="Arial"/>
              <a:cs typeface="Arial"/>
              <a:sym typeface="Arial"/>
            </a:endParaRPr>
          </a:p>
        </p:txBody>
      </p:sp>
      <p:sp>
        <p:nvSpPr>
          <p:cNvPr id="6" name="Impact rectangle">
            <a:extLst>
              <a:ext uri="{FF2B5EF4-FFF2-40B4-BE49-F238E27FC236}">
                <a16:creationId xmlns:a16="http://schemas.microsoft.com/office/drawing/2014/main" id="{4C3E7EB0-0817-E25D-8AC0-7A99CF7EC7BB}"/>
              </a:ext>
              <a:ext uri="{C183D7F6-B498-43B3-948B-1728B52AA6E4}">
                <adec:decorative xmlns:adec="http://schemas.microsoft.com/office/drawing/2017/decorative" val="1"/>
              </a:ext>
            </a:extLst>
          </p:cNvPr>
          <p:cNvSpPr/>
          <p:nvPr/>
        </p:nvSpPr>
        <p:spPr>
          <a:xfrm>
            <a:off x="9274972"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7" name="Impact">
            <a:extLst>
              <a:ext uri="{FF2B5EF4-FFF2-40B4-BE49-F238E27FC236}">
                <a16:creationId xmlns:a16="http://schemas.microsoft.com/office/drawing/2014/main" id="{9334C077-019B-05E5-238F-006DE5193BAA}"/>
              </a:ext>
              <a:ext uri="{C183D7F6-B498-43B3-948B-1728B52AA6E4}">
                <adec:decorative xmlns:adec="http://schemas.microsoft.com/office/drawing/2017/decorative" val="1"/>
              </a:ext>
            </a:extLst>
          </p:cNvPr>
          <p:cNvSpPr txBox="1"/>
          <p:nvPr/>
        </p:nvSpPr>
        <p:spPr>
          <a:xfrm>
            <a:off x="9749369"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Impact</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8" name="Outcomes 2">
            <a:extLst>
              <a:ext uri="{FF2B5EF4-FFF2-40B4-BE49-F238E27FC236}">
                <a16:creationId xmlns:a16="http://schemas.microsoft.com/office/drawing/2014/main" id="{49393D3E-ADDA-BEE7-377A-578ECD928AE0}"/>
              </a:ext>
              <a:ext uri="{C183D7F6-B498-43B3-948B-1728B52AA6E4}">
                <adec:decorative xmlns:adec="http://schemas.microsoft.com/office/drawing/2017/decorative" val="1"/>
              </a:ext>
            </a:extLst>
          </p:cNvPr>
          <p:cNvSpPr/>
          <p:nvPr/>
        </p:nvSpPr>
        <p:spPr>
          <a:xfrm>
            <a:off x="7030116" y="3961541"/>
            <a:ext cx="1856015" cy="1281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family planning and STI &amp; HIV prevention methods</a:t>
            </a:r>
            <a:endParaRPr sz="1400" b="0" i="0" u="none" strike="noStrike" cap="none">
              <a:solidFill>
                <a:schemeClr val="dk1"/>
              </a:solidFill>
              <a:latin typeface="Arial"/>
              <a:ea typeface="Arial"/>
              <a:cs typeface="Arial"/>
              <a:sym typeface="Arial"/>
            </a:endParaRPr>
          </a:p>
        </p:txBody>
      </p:sp>
      <p:sp>
        <p:nvSpPr>
          <p:cNvPr id="9" name="Outcomes 1">
            <a:extLst>
              <a:ext uri="{FF2B5EF4-FFF2-40B4-BE49-F238E27FC236}">
                <a16:creationId xmlns:a16="http://schemas.microsoft.com/office/drawing/2014/main" id="{4D8D0AF4-9AC7-A316-8A93-45C348C5D485}"/>
              </a:ext>
              <a:ext uri="{C183D7F6-B498-43B3-948B-1728B52AA6E4}">
                <adec:decorative xmlns:adec="http://schemas.microsoft.com/office/drawing/2017/decorative" val="1"/>
              </a:ext>
            </a:extLst>
          </p:cNvPr>
          <p:cNvSpPr/>
          <p:nvPr/>
        </p:nvSpPr>
        <p:spPr>
          <a:xfrm>
            <a:off x="7030117" y="3066593"/>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Knowledge of the risks of unsafe sex</a:t>
            </a:r>
            <a:endParaRPr sz="1400" b="0" i="0" u="none" strike="noStrike" cap="none">
              <a:solidFill>
                <a:schemeClr val="dk1"/>
              </a:solidFill>
              <a:latin typeface="Arial"/>
              <a:ea typeface="Arial"/>
              <a:cs typeface="Arial"/>
              <a:sym typeface="Arial"/>
            </a:endParaRPr>
          </a:p>
        </p:txBody>
      </p:sp>
      <p:sp>
        <p:nvSpPr>
          <p:cNvPr id="10" name="Outcomes rectangle">
            <a:extLst>
              <a:ext uri="{FF2B5EF4-FFF2-40B4-BE49-F238E27FC236}">
                <a16:creationId xmlns:a16="http://schemas.microsoft.com/office/drawing/2014/main" id="{DFE98DAB-65AE-4DC9-B209-C61B112514E3}"/>
              </a:ext>
              <a:ext uri="{C183D7F6-B498-43B3-948B-1728B52AA6E4}">
                <adec:decorative xmlns:adec="http://schemas.microsoft.com/office/drawing/2017/decorative" val="1"/>
              </a:ext>
            </a:extLst>
          </p:cNvPr>
          <p:cNvSpPr/>
          <p:nvPr/>
        </p:nvSpPr>
        <p:spPr>
          <a:xfrm>
            <a:off x="7140186"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1" name="Outcomes">
            <a:extLst>
              <a:ext uri="{FF2B5EF4-FFF2-40B4-BE49-F238E27FC236}">
                <a16:creationId xmlns:a16="http://schemas.microsoft.com/office/drawing/2014/main" id="{AAF3DCA6-5DBA-A75D-D909-086AF5CAA076}"/>
              </a:ext>
              <a:ext uri="{C183D7F6-B498-43B3-948B-1728B52AA6E4}">
                <adec:decorative xmlns:adec="http://schemas.microsoft.com/office/drawing/2017/decorative" val="1"/>
              </a:ext>
            </a:extLst>
          </p:cNvPr>
          <p:cNvSpPr txBox="1"/>
          <p:nvPr/>
        </p:nvSpPr>
        <p:spPr>
          <a:xfrm>
            <a:off x="761458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Outcomes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2" name="Outputs 2">
            <a:extLst>
              <a:ext uri="{FF2B5EF4-FFF2-40B4-BE49-F238E27FC236}">
                <a16:creationId xmlns:a16="http://schemas.microsoft.com/office/drawing/2014/main" id="{3BE955E3-DAFC-3C27-C3CA-9AB5059A0E42}"/>
              </a:ext>
              <a:ext uri="{C183D7F6-B498-43B3-948B-1728B52AA6E4}">
                <adec:decorative xmlns:adec="http://schemas.microsoft.com/office/drawing/2017/decorative" val="1"/>
              </a:ext>
            </a:extLst>
          </p:cNvPr>
          <p:cNvSpPr/>
          <p:nvPr/>
        </p:nvSpPr>
        <p:spPr>
          <a:xfrm>
            <a:off x="4895320" y="432972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Students receive educational classes</a:t>
            </a:r>
            <a:endParaRPr sz="1400" b="0" i="0" u="none" strike="noStrike" cap="none">
              <a:solidFill>
                <a:schemeClr val="dk1"/>
              </a:solidFill>
              <a:latin typeface="Arial"/>
              <a:ea typeface="Arial"/>
              <a:cs typeface="Arial"/>
              <a:sym typeface="Arial"/>
            </a:endParaRPr>
          </a:p>
        </p:txBody>
      </p:sp>
      <p:sp>
        <p:nvSpPr>
          <p:cNvPr id="13" name="Outputs 1">
            <a:extLst>
              <a:ext uri="{FF2B5EF4-FFF2-40B4-BE49-F238E27FC236}">
                <a16:creationId xmlns:a16="http://schemas.microsoft.com/office/drawing/2014/main" id="{0BD3E8EB-D240-A19D-C026-C8FD615A0463}"/>
              </a:ext>
              <a:ext uri="{C183D7F6-B498-43B3-948B-1728B52AA6E4}">
                <adec:decorative xmlns:adec="http://schemas.microsoft.com/office/drawing/2017/decorative" val="1"/>
              </a:ext>
            </a:extLst>
          </p:cNvPr>
          <p:cNvSpPr/>
          <p:nvPr/>
        </p:nvSpPr>
        <p:spPr>
          <a:xfrm>
            <a:off x="4895320"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Staff is trained on how to educate the young adults</a:t>
            </a:r>
            <a:endParaRPr sz="1400" b="0" i="0" u="none" strike="noStrike" cap="none">
              <a:solidFill>
                <a:schemeClr val="dk1"/>
              </a:solidFill>
              <a:latin typeface="Arial"/>
              <a:ea typeface="Arial"/>
              <a:cs typeface="Arial"/>
              <a:sym typeface="Arial"/>
            </a:endParaRPr>
          </a:p>
        </p:txBody>
      </p:sp>
      <p:sp>
        <p:nvSpPr>
          <p:cNvPr id="14" name="Outputs rectangle">
            <a:extLst>
              <a:ext uri="{FF2B5EF4-FFF2-40B4-BE49-F238E27FC236}">
                <a16:creationId xmlns:a16="http://schemas.microsoft.com/office/drawing/2014/main" id="{7852B697-DE83-9F4F-5DCD-C96409ECA6C4}"/>
              </a:ext>
              <a:ext uri="{C183D7F6-B498-43B3-948B-1728B52AA6E4}">
                <adec:decorative xmlns:adec="http://schemas.microsoft.com/office/drawing/2017/decorative" val="1"/>
              </a:ext>
            </a:extLst>
          </p:cNvPr>
          <p:cNvSpPr/>
          <p:nvPr/>
        </p:nvSpPr>
        <p:spPr>
          <a:xfrm>
            <a:off x="5005401"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5" name="Outputs">
            <a:extLst>
              <a:ext uri="{FF2B5EF4-FFF2-40B4-BE49-F238E27FC236}">
                <a16:creationId xmlns:a16="http://schemas.microsoft.com/office/drawing/2014/main" id="{9EA759D9-B86E-F039-232C-E8E18A1CA4FB}"/>
              </a:ext>
              <a:ext uri="{C183D7F6-B498-43B3-948B-1728B52AA6E4}">
                <adec:decorative xmlns:adec="http://schemas.microsoft.com/office/drawing/2017/decorative" val="1"/>
              </a:ext>
            </a:extLst>
          </p:cNvPr>
          <p:cNvSpPr txBox="1"/>
          <p:nvPr/>
        </p:nvSpPr>
        <p:spPr>
          <a:xfrm>
            <a:off x="547979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chemeClr val="lt1"/>
                </a:solidFill>
                <a:latin typeface="Calibri" panose="020F0502020204030204" pitchFamily="34" charset="0"/>
                <a:cs typeface="Calibri" panose="020F0502020204030204" pitchFamily="34" charset="0"/>
                <a:sym typeface="Arial"/>
              </a:rPr>
              <a:t>Outputs</a:t>
            </a: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6" name="Activities 2">
            <a:extLst>
              <a:ext uri="{FF2B5EF4-FFF2-40B4-BE49-F238E27FC236}">
                <a16:creationId xmlns:a16="http://schemas.microsoft.com/office/drawing/2014/main" id="{E5233887-961B-2145-8880-0C9D42C517FD}"/>
              </a:ext>
            </a:extLst>
          </p:cNvPr>
          <p:cNvSpPr/>
          <p:nvPr/>
        </p:nvSpPr>
        <p:spPr>
          <a:xfrm>
            <a:off x="2834324" y="4096099"/>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Delivering educational classes </a:t>
            </a:r>
            <a:endParaRPr sz="1400" b="0" i="0" u="none" strike="noStrike" cap="none" dirty="0">
              <a:solidFill>
                <a:schemeClr val="dk1"/>
              </a:solidFill>
              <a:latin typeface="Arial"/>
              <a:ea typeface="Arial"/>
              <a:cs typeface="Arial"/>
              <a:sym typeface="Arial"/>
            </a:endParaRPr>
          </a:p>
        </p:txBody>
      </p:sp>
      <p:sp>
        <p:nvSpPr>
          <p:cNvPr id="17" name="Activities 1">
            <a:extLst>
              <a:ext uri="{FF2B5EF4-FFF2-40B4-BE49-F238E27FC236}">
                <a16:creationId xmlns:a16="http://schemas.microsoft.com/office/drawing/2014/main" id="{3FB6532A-ABBB-AFD0-BD32-A2CEF618FDF7}"/>
              </a:ext>
            </a:extLst>
          </p:cNvPr>
          <p:cNvSpPr/>
          <p:nvPr/>
        </p:nvSpPr>
        <p:spPr>
          <a:xfrm>
            <a:off x="2834325" y="3066593"/>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Training staff to deliver the education</a:t>
            </a:r>
            <a:endParaRPr sz="1400" b="0" i="0" u="none" strike="noStrike" cap="none">
              <a:solidFill>
                <a:schemeClr val="dk1"/>
              </a:solidFill>
              <a:latin typeface="Arial"/>
              <a:ea typeface="Arial"/>
              <a:cs typeface="Arial"/>
              <a:sym typeface="Arial"/>
            </a:endParaRPr>
          </a:p>
        </p:txBody>
      </p:sp>
      <p:sp>
        <p:nvSpPr>
          <p:cNvPr id="18" name="Activities rectangle">
            <a:extLst>
              <a:ext uri="{FF2B5EF4-FFF2-40B4-BE49-F238E27FC236}">
                <a16:creationId xmlns:a16="http://schemas.microsoft.com/office/drawing/2014/main" id="{4964B870-DBC2-ED9C-C142-A1AEF3F0DB5C}"/>
              </a:ext>
              <a:ext uri="{C183D7F6-B498-43B3-948B-1728B52AA6E4}">
                <adec:decorative xmlns:adec="http://schemas.microsoft.com/office/drawing/2017/decorative" val="1"/>
              </a:ext>
            </a:extLst>
          </p:cNvPr>
          <p:cNvSpPr/>
          <p:nvPr/>
        </p:nvSpPr>
        <p:spPr>
          <a:xfrm>
            <a:off x="2870616"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19" name="Activities">
            <a:extLst>
              <a:ext uri="{FF2B5EF4-FFF2-40B4-BE49-F238E27FC236}">
                <a16:creationId xmlns:a16="http://schemas.microsoft.com/office/drawing/2014/main" id="{73D02797-4B0B-DBC5-FCE9-A1B9FA7FBEB8}"/>
              </a:ext>
            </a:extLst>
          </p:cNvPr>
          <p:cNvSpPr txBox="1"/>
          <p:nvPr/>
        </p:nvSpPr>
        <p:spPr>
          <a:xfrm>
            <a:off x="3345013"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Activities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sp>
        <p:nvSpPr>
          <p:cNvPr id="20" name="Resources 2">
            <a:extLst>
              <a:ext uri="{FF2B5EF4-FFF2-40B4-BE49-F238E27FC236}">
                <a16:creationId xmlns:a16="http://schemas.microsoft.com/office/drawing/2014/main" id="{7D744E5C-637C-C7E8-601C-9ADBEE35F9BA}"/>
              </a:ext>
            </a:extLst>
          </p:cNvPr>
          <p:cNvSpPr/>
          <p:nvPr/>
        </p:nvSpPr>
        <p:spPr>
          <a:xfrm>
            <a:off x="773434" y="4817480"/>
            <a:ext cx="1856015" cy="7785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Funding for class materials and staff time</a:t>
            </a:r>
            <a:endParaRPr sz="1400" b="0" i="0" u="none" strike="noStrike" cap="none">
              <a:solidFill>
                <a:schemeClr val="dk1"/>
              </a:solidFill>
              <a:latin typeface="Arial"/>
              <a:ea typeface="Arial"/>
              <a:cs typeface="Arial"/>
              <a:sym typeface="Arial"/>
            </a:endParaRPr>
          </a:p>
        </p:txBody>
      </p:sp>
      <p:sp>
        <p:nvSpPr>
          <p:cNvPr id="21" name="Resources 1">
            <a:extLst>
              <a:ext uri="{FF2B5EF4-FFF2-40B4-BE49-F238E27FC236}">
                <a16:creationId xmlns:a16="http://schemas.microsoft.com/office/drawing/2014/main" id="{359202F4-1C9B-2AB4-CDAE-4F5BC6D6A746}"/>
              </a:ext>
            </a:extLst>
          </p:cNvPr>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Existing class curricula and pamphlets from Ghana translated to the local language</a:t>
            </a:r>
            <a:endParaRPr sz="1400" b="0" i="0" u="none" strike="noStrike" cap="none" dirty="0">
              <a:solidFill>
                <a:schemeClr val="dk1"/>
              </a:solidFill>
              <a:latin typeface="Arial"/>
              <a:ea typeface="Arial"/>
              <a:cs typeface="Arial"/>
              <a:sym typeface="Arial"/>
            </a:endParaRPr>
          </a:p>
        </p:txBody>
      </p:sp>
      <p:sp>
        <p:nvSpPr>
          <p:cNvPr id="22" name="Resources rectangle">
            <a:extLst>
              <a:ext uri="{FF2B5EF4-FFF2-40B4-BE49-F238E27FC236}">
                <a16:creationId xmlns:a16="http://schemas.microsoft.com/office/drawing/2014/main" id="{854E2096-AF70-8B40-BB91-13CD8DDD082C}"/>
              </a:ext>
              <a:ext uri="{C183D7F6-B498-43B3-948B-1728B52AA6E4}">
                <adec:decorative xmlns:adec="http://schemas.microsoft.com/office/drawing/2017/decorative" val="1"/>
              </a:ext>
            </a:extLst>
          </p:cNvPr>
          <p:cNvSpPr/>
          <p:nvPr/>
        </p:nvSpPr>
        <p:spPr>
          <a:xfrm>
            <a:off x="735831"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3" name="Resources">
            <a:extLst>
              <a:ext uri="{FF2B5EF4-FFF2-40B4-BE49-F238E27FC236}">
                <a16:creationId xmlns:a16="http://schemas.microsoft.com/office/drawing/2014/main" id="{D8CE9752-5BEE-1A7F-3BD4-8E386FA3CEDC}"/>
              </a:ext>
            </a:extLst>
          </p:cNvPr>
          <p:cNvSpPr txBox="1"/>
          <p:nvPr/>
        </p:nvSpPr>
        <p:spPr>
          <a:xfrm>
            <a:off x="121022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Resources / Inputs</a:t>
            </a:r>
            <a:endParaRPr sz="14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endParaRPr>
          </a:p>
        </p:txBody>
      </p:sp>
      <p:sp>
        <p:nvSpPr>
          <p:cNvPr id="2" name="white">
            <a:extLst>
              <a:ext uri="{FF2B5EF4-FFF2-40B4-BE49-F238E27FC236}">
                <a16:creationId xmlns:a16="http://schemas.microsoft.com/office/drawing/2014/main" id="{4925511F-5CC4-FC34-C7DE-74F91CE3D076}"/>
              </a:ext>
              <a:ext uri="{C183D7F6-B498-43B3-948B-1728B52AA6E4}">
                <adec:decorative xmlns:adec="http://schemas.microsoft.com/office/drawing/2017/decorative" val="1"/>
              </a:ext>
            </a:extLst>
          </p:cNvPr>
          <p:cNvSpPr/>
          <p:nvPr/>
        </p:nvSpPr>
        <p:spPr>
          <a:xfrm>
            <a:off x="4882840" y="2995910"/>
            <a:ext cx="6878752"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white">
            <a:extLst>
              <a:ext uri="{FF2B5EF4-FFF2-40B4-BE49-F238E27FC236}">
                <a16:creationId xmlns:a16="http://schemas.microsoft.com/office/drawing/2014/main" id="{BA363E69-3CBE-4951-8B50-8954637E905D}"/>
              </a:ext>
              <a:ext uri="{C183D7F6-B498-43B3-948B-1728B52AA6E4}">
                <adec:decorative xmlns:adec="http://schemas.microsoft.com/office/drawing/2017/decorative" val="1"/>
              </a:ext>
            </a:extLst>
          </p:cNvPr>
          <p:cNvSpPr/>
          <p:nvPr/>
        </p:nvSpPr>
        <p:spPr>
          <a:xfrm>
            <a:off x="4795256" y="1825350"/>
            <a:ext cx="6878752"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text box">
            <a:extLst>
              <a:ext uri="{FF2B5EF4-FFF2-40B4-BE49-F238E27FC236}">
                <a16:creationId xmlns:a16="http://schemas.microsoft.com/office/drawing/2014/main" id="{BACF0EEB-8F16-0618-9D12-377426929AA4}"/>
              </a:ext>
            </a:extLst>
          </p:cNvPr>
          <p:cNvSpPr txBox="1"/>
          <p:nvPr/>
        </p:nvSpPr>
        <p:spPr>
          <a:xfrm>
            <a:off x="5785525" y="1953750"/>
            <a:ext cx="5679600" cy="3970318"/>
          </a:xfrm>
          <a:prstGeom prst="rect">
            <a:avLst/>
          </a:prstGeom>
          <a:solidFill>
            <a:schemeClr val="accent6">
              <a:lumMod val="20000"/>
              <a:lumOff val="80000"/>
            </a:schemeClr>
          </a:solidFill>
          <a:ln>
            <a:noFill/>
          </a:ln>
        </p:spPr>
        <p:txBody>
          <a:bodyPr spcFirstLastPara="1" wrap="square" lIns="182880" tIns="182880" rIns="182880" bIns="182880" anchor="t" anchorCtr="0">
            <a:spAutoFit/>
          </a:bodyPr>
          <a:lstStyle/>
          <a:p>
            <a:pPr marL="0" lvl="0" indent="0" algn="l" rtl="0">
              <a:spcBef>
                <a:spcPts val="0"/>
              </a:spcBef>
              <a:spcAft>
                <a:spcPts val="0"/>
              </a:spcAft>
              <a:buNone/>
            </a:pPr>
            <a:r>
              <a:rPr lang="en-US" sz="2600" b="1" dirty="0">
                <a:latin typeface="Calibri"/>
                <a:ea typeface="Calibri"/>
                <a:cs typeface="Calibri"/>
                <a:sym typeface="Calibri"/>
              </a:rPr>
              <a:t>Assumptions:</a:t>
            </a:r>
            <a:endParaRPr sz="2600" b="1" dirty="0">
              <a:latin typeface="Calibri"/>
              <a:ea typeface="Calibri"/>
              <a:cs typeface="Calibri"/>
              <a:sym typeface="Calibri"/>
            </a:endParaRPr>
          </a:p>
          <a:p>
            <a:pPr marL="520700" lvl="0" indent="-457200" algn="l" rtl="0">
              <a:spcBef>
                <a:spcPts val="0"/>
              </a:spcBef>
              <a:spcAft>
                <a:spcPts val="0"/>
              </a:spcAft>
              <a:buSzPts val="2600"/>
              <a:buFont typeface="Arial" panose="020B0604020202020204" pitchFamily="34" charset="0"/>
              <a:buChar char="•"/>
            </a:pPr>
            <a:r>
              <a:rPr lang="en-US" sz="2600" dirty="0">
                <a:latin typeface="Calibri"/>
                <a:ea typeface="Calibri"/>
                <a:cs typeface="Calibri"/>
                <a:sym typeface="Calibri"/>
              </a:rPr>
              <a:t>The curricula used in Ghana (6-month program with girls) will be just as effective in Uganda (3-month program with boys and girls) and does not need adaptation </a:t>
            </a:r>
            <a:endParaRPr sz="2600" dirty="0">
              <a:latin typeface="Calibri"/>
              <a:ea typeface="Calibri"/>
              <a:cs typeface="Calibri"/>
              <a:sym typeface="Calibri"/>
            </a:endParaRPr>
          </a:p>
          <a:p>
            <a:pPr marL="520700" lvl="0" indent="-457200" algn="l" rtl="0">
              <a:spcBef>
                <a:spcPts val="0"/>
              </a:spcBef>
              <a:spcAft>
                <a:spcPts val="0"/>
              </a:spcAft>
              <a:buSzPts val="2600"/>
              <a:buFont typeface="Arial" panose="020B0604020202020204" pitchFamily="34" charset="0"/>
              <a:buChar char="•"/>
            </a:pPr>
            <a:r>
              <a:rPr lang="en-US" sz="2600" dirty="0">
                <a:latin typeface="Calibri"/>
                <a:ea typeface="Calibri"/>
                <a:cs typeface="Calibri"/>
                <a:sym typeface="Calibri"/>
              </a:rPr>
              <a:t>The staff only require compensation for delivering the classes and not other incentives</a:t>
            </a:r>
            <a:endParaRPr sz="2600" dirty="0">
              <a:latin typeface="Calibri"/>
              <a:ea typeface="Calibri"/>
              <a:cs typeface="Calibri"/>
              <a:sym typeface="Calibri"/>
            </a:endParaRPr>
          </a:p>
        </p:txBody>
      </p:sp>
      <p:pic>
        <p:nvPicPr>
          <p:cNvPr id="5" name="Audio 4" descr="Slide 9 voiceover">
            <a:hlinkClick r:id="" action="ppaction://media"/>
            <a:extLst>
              <a:ext uri="{FF2B5EF4-FFF2-40B4-BE49-F238E27FC236}">
                <a16:creationId xmlns:a16="http://schemas.microsoft.com/office/drawing/2014/main" id="{0C7F93FD-60EF-89FC-8158-56299C58DDE3}"/>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B955F904-F4CE-914C-9784-06469B01E8CB}"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2831" name="Tit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lvl="0"/>
            <a:r>
              <a:rPr lang="en-US" dirty="0"/>
              <a:t>What assumptions are being made between the resources / inputs and activities?</a:t>
            </a:r>
            <a:endParaRPr dirty="0"/>
          </a:p>
        </p:txBody>
      </p:sp>
    </p:spTree>
    <p:custDataLst>
      <p:tags r:id="rId1"/>
    </p:custDataLst>
    <p:extLst>
      <p:ext uri="{BB962C8B-B14F-4D97-AF65-F5344CB8AC3E}">
        <p14:creationId xmlns:p14="http://schemas.microsoft.com/office/powerpoint/2010/main" val="2099094787"/>
      </p:ext>
    </p:extLst>
  </p:cSld>
  <p:clrMapOvr>
    <a:masterClrMapping/>
  </p:clrMapOvr>
  <mc:AlternateContent xmlns:mc="http://schemas.openxmlformats.org/markup-compatibility/2006" xmlns:p14="http://schemas.microsoft.com/office/powerpoint/2010/main">
    <mc:Choice Requires="p14">
      <p:transition spd="slow" p14:dur="2000" advTm="120949"/>
    </mc:Choice>
    <mc:Fallback xmlns="">
      <p:transition spd="slow" advTm="1209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5"/>
                </p:tgtEl>
              </p:cMediaNode>
            </p:audio>
          </p:childTnLst>
        </p:cTn>
      </p:par>
    </p:tnLst>
    <p:bldLst>
      <p:bldP spid="4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9.4"/>
</p:tagLst>
</file>

<file path=ppt/tags/tag2.xml><?xml version="1.0" encoding="utf-8"?>
<p:tagLst xmlns:a="http://schemas.openxmlformats.org/drawingml/2006/main" xmlns:r="http://schemas.openxmlformats.org/officeDocument/2006/relationships" xmlns:p="http://schemas.openxmlformats.org/presentationml/2006/main">
  <p:tag name="TIMING" val="|35.6"/>
</p:tagLst>
</file>

<file path=ppt/tags/tag3.xml><?xml version="1.0" encoding="utf-8"?>
<p:tagLst xmlns:a="http://schemas.openxmlformats.org/drawingml/2006/main" xmlns:r="http://schemas.openxmlformats.org/officeDocument/2006/relationships" xmlns:p="http://schemas.openxmlformats.org/presentationml/2006/main">
  <p:tag name="TIMING" val="|8.3"/>
</p:tagLst>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UploadtoFlickr_x003f_ xmlns="a9f5c4f3-6d4b-46f6-85c0-5222988646bf">false</UploadtoFlickr_x003f_>
    <DateTaken xmlns="a9f5c4f3-6d4b-46f6-85c0-5222988646bf" xsi:nil="true"/>
    <Credit xmlns="a9f5c4f3-6d4b-46f6-85c0-5222988646bf" xsi:nil="true"/>
    <Caption xmlns="a9f5c4f3-6d4b-46f6-85c0-5222988646bf" xsi:nil="true"/>
    <Project xmlns="a9f5c4f3-6d4b-46f6-85c0-5222988646bf" xsi:nil="true"/>
    <Thumbnail xmlns="a9f5c4f3-6d4b-46f6-85c0-5222988646bf" xsi:nil="true"/>
    <Note xmlns="a9f5c4f3-6d4b-46f6-85c0-5222988646bf" xsi:nil="true"/>
    <Award xmlns="a9f5c4f3-6d4b-46f6-85c0-5222988646bf" xsi:nil="true"/>
    <TopicAreas xmlns="a9f5c4f3-6d4b-46f6-85c0-5222988646bf" xsi:nil="true"/>
    <Country xmlns="a9f5c4f3-6d4b-46f6-85c0-5222988646bf" xsi:nil="true"/>
    <SourceLink xmlns="a9f5c4f3-6d4b-46f6-85c0-5222988646bf">
      <Url xsi:nil="true"/>
      <Description xsi:nil="true"/>
    </SourceLink>
    <TaxCatchAll xmlns="018343ce-f755-4045-87d6-bc896119cd6f" xsi:nil="true"/>
    <lcf76f155ced4ddcb4097134ff3c332f xmlns="a9f5c4f3-6d4b-46f6-85c0-5222988646b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06617D28B3CA94AAA3428490E862785" ma:contentTypeVersion="30" ma:contentTypeDescription="Create a new document." ma:contentTypeScope="" ma:versionID="9282fef99b04eed73aacf77d955a5928">
  <xsd:schema xmlns:xsd="http://www.w3.org/2001/XMLSchema" xmlns:xs="http://www.w3.org/2001/XMLSchema" xmlns:p="http://schemas.microsoft.com/office/2006/metadata/properties" xmlns:ns2="a9f5c4f3-6d4b-46f6-85c0-5222988646bf" xmlns:ns3="018343ce-f755-4045-87d6-bc896119cd6f" targetNamespace="http://schemas.microsoft.com/office/2006/metadata/properties" ma:root="true" ma:fieldsID="30431d58408262b5916e1744ba40d3d5" ns2:_="" ns3:_="">
    <xsd:import namespace="a9f5c4f3-6d4b-46f6-85c0-5222988646bf"/>
    <xsd:import namespace="018343ce-f755-4045-87d6-bc896119cd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element ref="ns2:Award" minOccurs="0"/>
                <xsd:element ref="ns2:Project" minOccurs="0"/>
                <xsd:element ref="ns2:Country" minOccurs="0"/>
                <xsd:element ref="ns2:Caption" minOccurs="0"/>
                <xsd:element ref="ns2:Credit" minOccurs="0"/>
                <xsd:element ref="ns2:TopicAreas" minOccurs="0"/>
                <xsd:element ref="ns2:DateTaken" minOccurs="0"/>
                <xsd:element ref="ns2:SourceLink" minOccurs="0"/>
                <xsd:element ref="ns2:Thumbnail" minOccurs="0"/>
                <xsd:element ref="ns2:Note" minOccurs="0"/>
                <xsd:element ref="ns2:UploadtoFlickr_x003f_"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5c4f3-6d4b-46f6-85c0-522298864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Award" ma:index="21" nillable="true" ma:displayName="Award" ma:format="Dropdown" ma:internalName="Award">
      <xsd:simpleType>
        <xsd:restriction base="dms:Choice">
          <xsd:enumeration value="Choice 1"/>
          <xsd:enumeration value="Choice 2"/>
          <xsd:enumeration value="Choice 3"/>
        </xsd:restriction>
      </xsd:simpleType>
    </xsd:element>
    <xsd:element name="Project" ma:index="22" nillable="true" ma:displayName="Project" ma:format="RadioButtons" ma:internalName="Project">
      <xsd:simpleType>
        <xsd:union memberTypes="dms:Text">
          <xsd:simpleType>
            <xsd:restriction base="dms:Choice">
              <xsd:enumeration value="MIHR"/>
              <xsd:enumeration value="MCGL"/>
              <xsd:enumeration value="MPHD"/>
              <xsd:enumeration value="MKA"/>
              <xsd:enumeration value="MSSFPO"/>
              <xsd:enumeration value="MRITE"/>
              <xsd:enumeration value="MCGL India: Yash"/>
              <xsd:enumeration value="India: SAKSHAM"/>
              <xsd:enumeration value="India: SAMVEG"/>
              <xsd:enumeration value="Non-MOMENTUM"/>
            </xsd:restriction>
          </xsd:simpleType>
        </xsd:union>
      </xsd:simpleType>
    </xsd:element>
    <xsd:element name="Country" ma:index="23" nillable="true" ma:displayName="Country" ma:format="Dropdown" ma:internalName="Country">
      <xsd:simpleType>
        <xsd:restriction base="dms:Choice">
          <xsd:enumeration value="Bangladesh"/>
          <xsd:enumeration value="Benin"/>
          <xsd:enumeration value="Burkina Faso"/>
          <xsd:enumeration value="Burundi"/>
          <xsd:enumeration value="Cameroon"/>
          <xsd:enumeration value="Côte d’Ivoire"/>
          <xsd:enumeration value="DRC"/>
          <xsd:enumeration value="Ghana"/>
          <xsd:enumeration value="India"/>
          <xsd:enumeration value="Indonesia"/>
          <xsd:enumeration value="Kenya"/>
          <xsd:enumeration value="Malawi"/>
          <xsd:enumeration value="Mali"/>
          <xsd:enumeration value="Mozambique"/>
          <xsd:enumeration value="Nepal"/>
          <xsd:enumeration value="Niger"/>
          <xsd:enumeration value="Nigeria"/>
          <xsd:enumeration value="Pakistan"/>
          <xsd:enumeration value="Philippines"/>
          <xsd:enumeration value="Rwanda"/>
          <xsd:enumeration value="Sierra Leone"/>
          <xsd:enumeration value="Sudan"/>
          <xsd:enumeration value="South Sudan"/>
          <xsd:enumeration value="Tanzania"/>
          <xsd:enumeration value="Choice 25"/>
          <xsd:enumeration value="Uganda"/>
          <xsd:enumeration value="Vietnam"/>
          <xsd:enumeration value="Zambia"/>
        </xsd:restriction>
      </xsd:simpleType>
    </xsd:element>
    <xsd:element name="Caption" ma:index="24" nillable="true" ma:displayName="Caption" ma:format="Dropdown" ma:internalName="Caption">
      <xsd:simpleType>
        <xsd:restriction base="dms:Note">
          <xsd:maxLength value="255"/>
        </xsd:restriction>
      </xsd:simpleType>
    </xsd:element>
    <xsd:element name="Credit" ma:index="25" nillable="true" ma:displayName="Credit" ma:description="Photographer/Organization" ma:format="Dropdown" ma:internalName="Credit">
      <xsd:simpleType>
        <xsd:restriction base="dms:Text">
          <xsd:maxLength value="255"/>
        </xsd:restriction>
      </xsd:simpleType>
    </xsd:element>
    <xsd:element name="TopicAreas" ma:index="26" nillable="true" ma:displayName="Topic Areas" ma:format="Dropdown" ma:internalName="TopicAreas">
      <xsd:complexType>
        <xsd:complexContent>
          <xsd:extension base="dms:MultiChoiceFillIn">
            <xsd:sequence>
              <xsd:element name="Value" maxOccurs="unbounded" minOccurs="0" nillable="true">
                <xsd:simpleType>
                  <xsd:union memberTypes="dms:Text">
                    <xsd:simpleType>
                      <xsd:restriction base="dms:Choice">
                        <xsd:enumeration value="Maternal Health"/>
                        <xsd:enumeration value="Newborn Health"/>
                        <xsd:enumeration value="Child Health"/>
                        <xsd:enumeration value="Family Planning"/>
                        <xsd:enumeration value="Immunization"/>
                        <xsd:enumeration value="WASH/IPC"/>
                        <xsd:enumeration value="Nutrition"/>
                        <xsd:enumeration value="COVID-19"/>
                        <xsd:enumeration value="Local Engagement"/>
                        <xsd:enumeration value="Global Leadership"/>
                        <xsd:enumeration value="Partnerships"/>
                        <xsd:enumeration value="Capacity Strengthening"/>
                        <xsd:enumeration value="Collaborating, Learning, Adapting"/>
                        <xsd:enumeration value="Measurement"/>
                        <xsd:enumeration value="Youth"/>
                        <xsd:enumeration value="Gender"/>
                        <xsd:enumeration value="Vulnerable Populations"/>
                        <xsd:enumeration value="Urban"/>
                        <xsd:enumeration value="Fragile Settings"/>
                        <xsd:enumeration value="Digital Health"/>
                      </xsd:restriction>
                    </xsd:simpleType>
                  </xsd:union>
                </xsd:simpleType>
              </xsd:element>
            </xsd:sequence>
          </xsd:extension>
        </xsd:complexContent>
      </xsd:complexType>
    </xsd:element>
    <xsd:element name="DateTaken" ma:index="27" nillable="true" ma:displayName="Date Taken" ma:format="Dropdown" ma:internalName="DateTaken">
      <xsd:simpleType>
        <xsd:restriction base="dms:Text">
          <xsd:maxLength value="255"/>
        </xsd:restriction>
      </xsd:simpleType>
    </xsd:element>
    <xsd:element name="SourceLink" ma:index="28" nillable="true" ma:displayName="Source Link" ma:description="Original Link for Photo" ma:format="Hyperlink" ma:internalName="SourceLink">
      <xsd:complexType>
        <xsd:complexContent>
          <xsd:extension base="dms:URL">
            <xsd:sequence>
              <xsd:element name="Url" type="dms:ValidUrl" minOccurs="0" nillable="true"/>
              <xsd:element name="Description" type="xsd:string" nillable="true"/>
            </xsd:sequence>
          </xsd:extension>
        </xsd:complexContent>
      </xsd:complexType>
    </xsd:element>
    <xsd:element name="Thumbnail" ma:index="29" nillable="true" ma:displayName="Thumbnail" ma:format="Dropdown" ma:internalName="Thumbnail">
      <xsd:simpleType>
        <xsd:restriction base="dms:Text">
          <xsd:maxLength value="255"/>
        </xsd:restriction>
      </xsd:simpleType>
    </xsd:element>
    <xsd:element name="Note" ma:index="30" nillable="true" ma:displayName="Used Where?" ma:format="Dropdown" ma:internalName="Note">
      <xsd:simpleType>
        <xsd:restriction base="dms:Note">
          <xsd:maxLength value="255"/>
        </xsd:restriction>
      </xsd:simpleType>
    </xsd:element>
    <xsd:element name="UploadtoFlickr_x003f_" ma:index="31" nillable="true" ma:displayName="Flickr?" ma:default="0" ma:format="Dropdown" ma:internalName="UploadtoFlickr_x003f_">
      <xsd:simpleType>
        <xsd:restriction base="dms:Boolea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ebabd8d0-5964-42db-97b0-0c71af04f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8343ce-f755-4045-87d6-bc896119cd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34" nillable="true" ma:displayName="Taxonomy Catch All Column" ma:hidden="true" ma:list="{28c50af9-881d-4e1f-a6bb-20fe9df0ebfa}" ma:internalName="TaxCatchAll" ma:showField="CatchAllData" ma:web="018343ce-f755-4045-87d6-bc896119cd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305FD9-901E-4D53-8E3F-B55093570B2A}">
  <ds:schemaRefs>
    <ds:schemaRef ds:uri="http://schemas.microsoft.com/sharepoint/v3/contenttype/forms"/>
  </ds:schemaRefs>
</ds:datastoreItem>
</file>

<file path=customXml/itemProps2.xml><?xml version="1.0" encoding="utf-8"?>
<ds:datastoreItem xmlns:ds="http://schemas.openxmlformats.org/officeDocument/2006/customXml" ds:itemID="{0DC032D7-CED3-4773-B231-F97EC090A912}">
  <ds:schemaRefs>
    <ds:schemaRef ds:uri="a9f5c4f3-6d4b-46f6-85c0-5222988646bf"/>
    <ds:schemaRef ds:uri="http://schemas.microsoft.com/office/2006/documentManagement/types"/>
    <ds:schemaRef ds:uri="http://purl.org/dc/dcmitype/"/>
    <ds:schemaRef ds:uri="http://purl.org/dc/elements/1.1/"/>
    <ds:schemaRef ds:uri="http://schemas.openxmlformats.org/package/2006/metadata/core-properties"/>
    <ds:schemaRef ds:uri="http://schemas.microsoft.com/office/2006/metadata/properties"/>
    <ds:schemaRef ds:uri="http://www.w3.org/XML/1998/namespace"/>
    <ds:schemaRef ds:uri="http://schemas.microsoft.com/office/infopath/2007/PartnerControls"/>
    <ds:schemaRef ds:uri="018343ce-f755-4045-87d6-bc896119cd6f"/>
    <ds:schemaRef ds:uri="http://purl.org/dc/terms/"/>
  </ds:schemaRefs>
</ds:datastoreItem>
</file>

<file path=customXml/itemProps3.xml><?xml version="1.0" encoding="utf-8"?>
<ds:datastoreItem xmlns:ds="http://schemas.openxmlformats.org/officeDocument/2006/customXml" ds:itemID="{5463A8DF-48B6-4F2D-B521-2DEE101CA3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5c4f3-6d4b-46f6-85c0-5222988646bf"/>
    <ds:schemaRef ds:uri="018343ce-f755-4045-87d6-bc896119cd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8826</TotalTime>
  <Words>3341</Words>
  <Application>Microsoft Macintosh PowerPoint</Application>
  <PresentationFormat>Widescreen</PresentationFormat>
  <Paragraphs>212</Paragraphs>
  <Slides>15</Slides>
  <Notes>15</Notes>
  <HiddenSlides>0</HiddenSlides>
  <MMClips>15</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Arial Narrow</vt:lpstr>
      <vt:lpstr>Calibri</vt:lpstr>
      <vt:lpstr>Branded Image Slides</vt:lpstr>
      <vt:lpstr>Light Background</vt:lpstr>
      <vt:lpstr>Adaptive Learning Training</vt:lpstr>
      <vt:lpstr>Adaptive Learning Training Series</vt:lpstr>
      <vt:lpstr>Objectives</vt:lpstr>
      <vt:lpstr>How can adaptive learning be put into practice? </vt:lpstr>
      <vt:lpstr>What is a planning tool?</vt:lpstr>
      <vt:lpstr>Theories of change and logic models are examples of planning tools where program planners make necessary assumptions </vt:lpstr>
      <vt:lpstr>Sexual risk behavior program in Uganda</vt:lpstr>
      <vt:lpstr>Sexual risk behavior program in Uganda</vt:lpstr>
      <vt:lpstr>What assumptions are being made between the resources / inputs and activities?</vt:lpstr>
      <vt:lpstr>Now, look at the link between outputs and outcomes and identify two assumptions</vt:lpstr>
      <vt:lpstr>Identifying assumptions in a logic model</vt:lpstr>
      <vt:lpstr>Using adaptive learning to address assumptions</vt:lpstr>
      <vt:lpstr>What you just did is called Causal Link Monitoring!</vt:lpstr>
      <vt:lpstr>Results of adaptive learning</vt:lpstr>
      <vt:lpstr>Discuss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D'Andrea</dc:creator>
  <cp:lastModifiedBy>Stephanie Fieseher</cp:lastModifiedBy>
  <cp:revision>55</cp:revision>
  <dcterms:created xsi:type="dcterms:W3CDTF">2020-07-31T17:29:14Z</dcterms:created>
  <dcterms:modified xsi:type="dcterms:W3CDTF">2023-08-25T18:05:14Z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0x010100E06617D28B3CA94AAA3428490E862785</vt:lpwstr>
  </property>
  <property fmtid="{D5CDD505-2E9C-101B-9397-08002B2CF9AE}" pid="3" name="MediaServiceImageTags">
    <vt:lpwstr/>
  </property>
</Properties>
</file>