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 id="2147483813" r:id="rId6"/>
    <p:sldMasterId id="2147483912" r:id="rId7"/>
  </p:sldMasterIdLst>
  <p:notesMasterIdLst>
    <p:notesMasterId r:id="rId32"/>
  </p:notesMasterIdLst>
  <p:sldIdLst>
    <p:sldId id="348" r:id="rId8"/>
    <p:sldId id="355" r:id="rId9"/>
    <p:sldId id="319" r:id="rId10"/>
    <p:sldId id="360" r:id="rId11"/>
    <p:sldId id="322" r:id="rId12"/>
    <p:sldId id="356" r:id="rId13"/>
    <p:sldId id="329" r:id="rId14"/>
    <p:sldId id="330" r:id="rId15"/>
    <p:sldId id="363" r:id="rId16"/>
    <p:sldId id="323" r:id="rId17"/>
    <p:sldId id="324" r:id="rId18"/>
    <p:sldId id="362" r:id="rId19"/>
    <p:sldId id="326" r:id="rId20"/>
    <p:sldId id="327" r:id="rId21"/>
    <p:sldId id="331" r:id="rId22"/>
    <p:sldId id="332" r:id="rId23"/>
    <p:sldId id="333" r:id="rId24"/>
    <p:sldId id="334" r:id="rId25"/>
    <p:sldId id="335" r:id="rId26"/>
    <p:sldId id="336" r:id="rId27"/>
    <p:sldId id="337" r:id="rId28"/>
    <p:sldId id="338" r:id="rId29"/>
    <p:sldId id="344" r:id="rId30"/>
    <p:sldId id="339"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69"/>
    <p:restoredTop sz="77279"/>
  </p:normalViewPr>
  <p:slideViewPr>
    <p:cSldViewPr snapToGrid="0" snapToObjects="1">
      <p:cViewPr varScale="1">
        <p:scale>
          <a:sx n="97" d="100"/>
          <a:sy n="97" d="100"/>
        </p:scale>
        <p:origin x="1656" y="200"/>
      </p:cViewPr>
      <p:guideLst>
        <p:guide orient="horz" pos="2160"/>
        <p:guide pos="3840"/>
      </p:guideLst>
    </p:cSldViewPr>
  </p:slideViewPr>
  <p:outlineViewPr>
    <p:cViewPr>
      <p:scale>
        <a:sx n="33" d="100"/>
        <a:sy n="33" d="100"/>
      </p:scale>
      <p:origin x="0" y="-858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117" Type="http://schemas.openxmlformats.org/officeDocument/2006/relationships/viewProps" Target="viewProps.xml"/><Relationship Id="rId21" Type="http://schemas.openxmlformats.org/officeDocument/2006/relationships/slide" Target="slides/slide14.xml"/><Relationship Id="rId120"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118" Type="http://schemas.openxmlformats.org/officeDocument/2006/relationships/theme" Target="theme/theme1.xml"/><Relationship Id="rId8" Type="http://schemas.openxmlformats.org/officeDocument/2006/relationships/slide" Target="slides/slide1.xml"/><Relationship Id="rId121" Type="http://schemas.microsoft.com/office/2018/10/relationships/authors" Targe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29DE914D-5639-A349-8417-D82001950AF7}"/>
    <pc:docChg chg="undo custSel modSld">
      <pc:chgData name="Stephanie Fieseher" userId="8f14b9e1-1e18-4b4e-a764-adf96effaacf" providerId="ADAL" clId="{29DE914D-5639-A349-8417-D82001950AF7}" dt="2023-08-25T18:06:08.407" v="1688" actId="2696"/>
      <pc:docMkLst>
        <pc:docMk/>
      </pc:docMkLst>
      <pc:sldChg chg="modSp mod modMedia">
        <pc:chgData name="Stephanie Fieseher" userId="8f14b9e1-1e18-4b4e-a764-adf96effaacf" providerId="ADAL" clId="{29DE914D-5639-A349-8417-D82001950AF7}" dt="2023-08-16T19:51:07.033" v="1674" actId="27784"/>
        <pc:sldMkLst>
          <pc:docMk/>
          <pc:sldMk cId="0" sldId="319"/>
        </pc:sldMkLst>
        <pc:spChg chg="ord">
          <ac:chgData name="Stephanie Fieseher" userId="8f14b9e1-1e18-4b4e-a764-adf96effaacf" providerId="ADAL" clId="{29DE914D-5639-A349-8417-D82001950AF7}" dt="2023-08-08T19:33:01.337" v="773" actId="13244"/>
          <ac:spMkLst>
            <pc:docMk/>
            <pc:sldMk cId="0" sldId="319"/>
            <ac:spMk id="2955" creationId="{00000000-0000-0000-0000-000000000000}"/>
          </ac:spMkLst>
        </pc:spChg>
        <pc:spChg chg="ord">
          <ac:chgData name="Stephanie Fieseher" userId="8f14b9e1-1e18-4b4e-a764-adf96effaacf" providerId="ADAL" clId="{29DE914D-5639-A349-8417-D82001950AF7}" dt="2023-08-08T19:33:05.814" v="775" actId="13244"/>
          <ac:spMkLst>
            <pc:docMk/>
            <pc:sldMk cId="0" sldId="319"/>
            <ac:spMk id="2957" creationId="{00000000-0000-0000-0000-000000000000}"/>
          </ac:spMkLst>
        </pc:spChg>
        <pc:picChg chg="mod">
          <ac:chgData name="Stephanie Fieseher" userId="8f14b9e1-1e18-4b4e-a764-adf96effaacf" providerId="ADAL" clId="{29DE914D-5639-A349-8417-D82001950AF7}" dt="2023-08-16T19:51:07.033" v="1674" actId="27784"/>
          <ac:picMkLst>
            <pc:docMk/>
            <pc:sldMk cId="0" sldId="319"/>
            <ac:picMk id="2" creationId="{68276193-DB89-7079-4566-99E828AADF13}"/>
          </ac:picMkLst>
        </pc:picChg>
        <pc:picChg chg="mod ord">
          <ac:chgData name="Stephanie Fieseher" userId="8f14b9e1-1e18-4b4e-a764-adf96effaacf" providerId="ADAL" clId="{29DE914D-5639-A349-8417-D82001950AF7}" dt="2023-08-08T19:33:02.945" v="774" actId="13244"/>
          <ac:picMkLst>
            <pc:docMk/>
            <pc:sldMk cId="0" sldId="319"/>
            <ac:picMk id="5" creationId="{596FCCA8-BAB3-16B2-7628-4A5A2B1C5517}"/>
          </ac:picMkLst>
        </pc:picChg>
      </pc:sldChg>
      <pc:sldChg chg="addSp delSp modSp mod modMedia modNotes">
        <pc:chgData name="Stephanie Fieseher" userId="8f14b9e1-1e18-4b4e-a764-adf96effaacf" providerId="ADAL" clId="{29DE914D-5639-A349-8417-D82001950AF7}" dt="2023-08-10T21:36:29.243" v="1613" actId="27784"/>
        <pc:sldMkLst>
          <pc:docMk/>
          <pc:sldMk cId="0" sldId="322"/>
        </pc:sldMkLst>
        <pc:spChg chg="ord">
          <ac:chgData name="Stephanie Fieseher" userId="8f14b9e1-1e18-4b4e-a764-adf96effaacf" providerId="ADAL" clId="{29DE914D-5639-A349-8417-D82001950AF7}" dt="2023-08-08T19:33:52.465" v="781" actId="13244"/>
          <ac:spMkLst>
            <pc:docMk/>
            <pc:sldMk cId="0" sldId="322"/>
            <ac:spMk id="2980" creationId="{00000000-0000-0000-0000-000000000000}"/>
          </ac:spMkLst>
        </pc:spChg>
        <pc:spChg chg="mod topLvl">
          <ac:chgData name="Stephanie Fieseher" userId="8f14b9e1-1e18-4b4e-a764-adf96effaacf" providerId="ADAL" clId="{29DE914D-5639-A349-8417-D82001950AF7}" dt="2023-08-08T19:34:21.556" v="790" actId="962"/>
          <ac:spMkLst>
            <pc:docMk/>
            <pc:sldMk cId="0" sldId="322"/>
            <ac:spMk id="2983" creationId="{00000000-0000-0000-0000-000000000000}"/>
          </ac:spMkLst>
        </pc:spChg>
        <pc:spChg chg="del">
          <ac:chgData name="Stephanie Fieseher" userId="8f14b9e1-1e18-4b4e-a764-adf96effaacf" providerId="ADAL" clId="{29DE914D-5639-A349-8417-D82001950AF7}" dt="2023-08-08T19:27:29.171" v="696" actId="478"/>
          <ac:spMkLst>
            <pc:docMk/>
            <pc:sldMk cId="0" sldId="322"/>
            <ac:spMk id="2985" creationId="{00000000-0000-0000-0000-000000000000}"/>
          </ac:spMkLst>
        </pc:spChg>
        <pc:spChg chg="mod ord">
          <ac:chgData name="Stephanie Fieseher" userId="8f14b9e1-1e18-4b4e-a764-adf96effaacf" providerId="ADAL" clId="{29DE914D-5639-A349-8417-D82001950AF7}" dt="2023-08-08T19:34:13.113" v="786" actId="962"/>
          <ac:spMkLst>
            <pc:docMk/>
            <pc:sldMk cId="0" sldId="322"/>
            <ac:spMk id="2986" creationId="{00000000-0000-0000-0000-000000000000}"/>
          </ac:spMkLst>
        </pc:spChg>
        <pc:spChg chg="mod ord topLvl">
          <ac:chgData name="Stephanie Fieseher" userId="8f14b9e1-1e18-4b4e-a764-adf96effaacf" providerId="ADAL" clId="{29DE914D-5639-A349-8417-D82001950AF7}" dt="2023-08-08T19:34:29.072" v="791" actId="13244"/>
          <ac:spMkLst>
            <pc:docMk/>
            <pc:sldMk cId="0" sldId="322"/>
            <ac:spMk id="2987" creationId="{00000000-0000-0000-0000-000000000000}"/>
          </ac:spMkLst>
        </pc:spChg>
        <pc:spChg chg="del">
          <ac:chgData name="Stephanie Fieseher" userId="8f14b9e1-1e18-4b4e-a764-adf96effaacf" providerId="ADAL" clId="{29DE914D-5639-A349-8417-D82001950AF7}" dt="2023-08-08T19:27:24.452" v="695" actId="478"/>
          <ac:spMkLst>
            <pc:docMk/>
            <pc:sldMk cId="0" sldId="322"/>
            <ac:spMk id="2989" creationId="{00000000-0000-0000-0000-000000000000}"/>
          </ac:spMkLst>
        </pc:spChg>
        <pc:spChg chg="add del mod">
          <ac:chgData name="Stephanie Fieseher" userId="8f14b9e1-1e18-4b4e-a764-adf96effaacf" providerId="ADAL" clId="{29DE914D-5639-A349-8417-D82001950AF7}" dt="2023-08-08T19:34:16.553" v="787" actId="962"/>
          <ac:spMkLst>
            <pc:docMk/>
            <pc:sldMk cId="0" sldId="322"/>
            <ac:spMk id="2990" creationId="{00000000-0000-0000-0000-000000000000}"/>
          </ac:spMkLst>
        </pc:spChg>
        <pc:spChg chg="mod ord topLvl">
          <ac:chgData name="Stephanie Fieseher" userId="8f14b9e1-1e18-4b4e-a764-adf96effaacf" providerId="ADAL" clId="{29DE914D-5639-A349-8417-D82001950AF7}" dt="2023-08-08T19:34:31.734" v="792" actId="13244"/>
          <ac:spMkLst>
            <pc:docMk/>
            <pc:sldMk cId="0" sldId="322"/>
            <ac:spMk id="2991" creationId="{00000000-0000-0000-0000-000000000000}"/>
          </ac:spMkLst>
        </pc:spChg>
        <pc:spChg chg="del">
          <ac:chgData name="Stephanie Fieseher" userId="8f14b9e1-1e18-4b4e-a764-adf96effaacf" providerId="ADAL" clId="{29DE914D-5639-A349-8417-D82001950AF7}" dt="2023-08-08T19:27:36.196" v="697" actId="478"/>
          <ac:spMkLst>
            <pc:docMk/>
            <pc:sldMk cId="0" sldId="322"/>
            <ac:spMk id="2993" creationId="{00000000-0000-0000-0000-000000000000}"/>
          </ac:spMkLst>
        </pc:spChg>
        <pc:spChg chg="mod ord">
          <ac:chgData name="Stephanie Fieseher" userId="8f14b9e1-1e18-4b4e-a764-adf96effaacf" providerId="ADAL" clId="{29DE914D-5639-A349-8417-D82001950AF7}" dt="2023-08-08T19:34:18.874" v="789" actId="962"/>
          <ac:spMkLst>
            <pc:docMk/>
            <pc:sldMk cId="0" sldId="322"/>
            <ac:spMk id="2994" creationId="{00000000-0000-0000-0000-000000000000}"/>
          </ac:spMkLst>
        </pc:spChg>
        <pc:grpChg chg="del">
          <ac:chgData name="Stephanie Fieseher" userId="8f14b9e1-1e18-4b4e-a764-adf96effaacf" providerId="ADAL" clId="{29DE914D-5639-A349-8417-D82001950AF7}" dt="2023-08-08T19:15:42.497" v="5" actId="165"/>
          <ac:grpSpMkLst>
            <pc:docMk/>
            <pc:sldMk cId="0" sldId="322"/>
            <ac:grpSpMk id="3" creationId="{B6AF7AD4-06EA-4F0E-2D49-D59547E1EA37}"/>
          </ac:grpSpMkLst>
        </pc:grpChg>
        <pc:grpChg chg="del">
          <ac:chgData name="Stephanie Fieseher" userId="8f14b9e1-1e18-4b4e-a764-adf96effaacf" providerId="ADAL" clId="{29DE914D-5639-A349-8417-D82001950AF7}" dt="2023-08-08T19:15:39.126" v="4" actId="165"/>
          <ac:grpSpMkLst>
            <pc:docMk/>
            <pc:sldMk cId="0" sldId="322"/>
            <ac:grpSpMk id="4" creationId="{38D3E070-E8CB-12AF-78CC-51F64836A5BE}"/>
          </ac:grpSpMkLst>
        </pc:grpChg>
        <pc:grpChg chg="del">
          <ac:chgData name="Stephanie Fieseher" userId="8f14b9e1-1e18-4b4e-a764-adf96effaacf" providerId="ADAL" clId="{29DE914D-5639-A349-8417-D82001950AF7}" dt="2023-08-08T19:15:35.540" v="3" actId="165"/>
          <ac:grpSpMkLst>
            <pc:docMk/>
            <pc:sldMk cId="0" sldId="322"/>
            <ac:grpSpMk id="5" creationId="{11B2C2FB-33A1-EE94-98FB-05E8CC5EDD90}"/>
          </ac:grpSpMkLst>
        </pc:grpChg>
        <pc:picChg chg="mod">
          <ac:chgData name="Stephanie Fieseher" userId="8f14b9e1-1e18-4b4e-a764-adf96effaacf" providerId="ADAL" clId="{29DE914D-5639-A349-8417-D82001950AF7}" dt="2023-08-10T21:36:29.243" v="1613" actId="27784"/>
          <ac:picMkLst>
            <pc:docMk/>
            <pc:sldMk cId="0" sldId="322"/>
            <ac:picMk id="2" creationId="{CDD61DD7-07CF-245C-7AC5-219465319D62}"/>
          </ac:picMkLst>
        </pc:picChg>
        <pc:picChg chg="mod topLvl">
          <ac:chgData name="Stephanie Fieseher" userId="8f14b9e1-1e18-4b4e-a764-adf96effaacf" providerId="ADAL" clId="{29DE914D-5639-A349-8417-D82001950AF7}" dt="2023-08-08T19:17:29.871" v="163" actId="962"/>
          <ac:picMkLst>
            <pc:docMk/>
            <pc:sldMk cId="0" sldId="322"/>
            <ac:picMk id="18" creationId="{84095929-6BA3-50E2-0640-B9E188F233C7}"/>
          </ac:picMkLst>
        </pc:picChg>
        <pc:picChg chg="mod ord topLvl">
          <ac:chgData name="Stephanie Fieseher" userId="8f14b9e1-1e18-4b4e-a764-adf96effaacf" providerId="ADAL" clId="{29DE914D-5639-A349-8417-D82001950AF7}" dt="2023-08-08T19:34:29.072" v="791" actId="13244"/>
          <ac:picMkLst>
            <pc:docMk/>
            <pc:sldMk cId="0" sldId="322"/>
            <ac:picMk id="19" creationId="{DDF5C4BE-D54F-65C7-12BD-F5D0945AE03C}"/>
          </ac:picMkLst>
        </pc:picChg>
        <pc:picChg chg="mod ord topLvl">
          <ac:chgData name="Stephanie Fieseher" userId="8f14b9e1-1e18-4b4e-a764-adf96effaacf" providerId="ADAL" clId="{29DE914D-5639-A349-8417-D82001950AF7}" dt="2023-08-08T19:34:31.734" v="792" actId="13244"/>
          <ac:picMkLst>
            <pc:docMk/>
            <pc:sldMk cId="0" sldId="322"/>
            <ac:picMk id="20" creationId="{029B727B-594D-6498-813A-09DC10D922BD}"/>
          </ac:picMkLst>
        </pc:picChg>
      </pc:sldChg>
      <pc:sldChg chg="delSp modSp mod modMedia">
        <pc:chgData name="Stephanie Fieseher" userId="8f14b9e1-1e18-4b4e-a764-adf96effaacf" providerId="ADAL" clId="{29DE914D-5639-A349-8417-D82001950AF7}" dt="2023-08-10T21:57:14.800" v="1626" actId="27784"/>
        <pc:sldMkLst>
          <pc:docMk/>
          <pc:sldMk cId="0" sldId="323"/>
        </pc:sldMkLst>
        <pc:spChg chg="del">
          <ac:chgData name="Stephanie Fieseher" userId="8f14b9e1-1e18-4b4e-a764-adf96effaacf" providerId="ADAL" clId="{29DE914D-5639-A349-8417-D82001950AF7}" dt="2023-08-08T19:28:21.154" v="706" actId="478"/>
          <ac:spMkLst>
            <pc:docMk/>
            <pc:sldMk cId="0" sldId="323"/>
            <ac:spMk id="18" creationId="{5CB32089-8717-5893-1201-4960EDCB292A}"/>
          </ac:spMkLst>
        </pc:spChg>
        <pc:spChg chg="mod ord">
          <ac:chgData name="Stephanie Fieseher" userId="8f14b9e1-1e18-4b4e-a764-adf96effaacf" providerId="ADAL" clId="{29DE914D-5639-A349-8417-D82001950AF7}" dt="2023-08-08T19:36:30.760" v="826" actId="13244"/>
          <ac:spMkLst>
            <pc:docMk/>
            <pc:sldMk cId="0" sldId="323"/>
            <ac:spMk id="19" creationId="{68A59F5D-A990-1F94-14A2-0EEC7122432F}"/>
          </ac:spMkLst>
        </pc:spChg>
        <pc:spChg chg="del mod">
          <ac:chgData name="Stephanie Fieseher" userId="8f14b9e1-1e18-4b4e-a764-adf96effaacf" providerId="ADAL" clId="{29DE914D-5639-A349-8417-D82001950AF7}" dt="2023-08-08T19:36:16.342" v="821" actId="478"/>
          <ac:spMkLst>
            <pc:docMk/>
            <pc:sldMk cId="0" sldId="323"/>
            <ac:spMk id="20" creationId="{5CDC6DE8-E748-0140-F069-02B7C0946FF1}"/>
          </ac:spMkLst>
        </pc:spChg>
        <pc:spChg chg="mod">
          <ac:chgData name="Stephanie Fieseher" userId="8f14b9e1-1e18-4b4e-a764-adf96effaacf" providerId="ADAL" clId="{29DE914D-5639-A349-8417-D82001950AF7}" dt="2023-08-08T19:36:19.063" v="822" actId="962"/>
          <ac:spMkLst>
            <pc:docMk/>
            <pc:sldMk cId="0" sldId="323"/>
            <ac:spMk id="21" creationId="{2141D4D6-94C4-9C44-AF96-CC7A393FD587}"/>
          </ac:spMkLst>
        </pc:spChg>
        <pc:spChg chg="del">
          <ac:chgData name="Stephanie Fieseher" userId="8f14b9e1-1e18-4b4e-a764-adf96effaacf" providerId="ADAL" clId="{29DE914D-5639-A349-8417-D82001950AF7}" dt="2023-08-08T19:28:22.274" v="707" actId="478"/>
          <ac:spMkLst>
            <pc:docMk/>
            <pc:sldMk cId="0" sldId="323"/>
            <ac:spMk id="22" creationId="{4C9D5F7F-A290-3CA1-B918-4A463B9CC502}"/>
          </ac:spMkLst>
        </pc:spChg>
        <pc:spChg chg="mod ord">
          <ac:chgData name="Stephanie Fieseher" userId="8f14b9e1-1e18-4b4e-a764-adf96effaacf" providerId="ADAL" clId="{29DE914D-5639-A349-8417-D82001950AF7}" dt="2023-08-08T19:36:29.800" v="825" actId="13244"/>
          <ac:spMkLst>
            <pc:docMk/>
            <pc:sldMk cId="0" sldId="323"/>
            <ac:spMk id="23" creationId="{23009540-8B1B-B93B-C475-B8AEBB674329}"/>
          </ac:spMkLst>
        </pc:spChg>
        <pc:spChg chg="mod topLvl">
          <ac:chgData name="Stephanie Fieseher" userId="8f14b9e1-1e18-4b4e-a764-adf96effaacf" providerId="ADAL" clId="{29DE914D-5639-A349-8417-D82001950AF7}" dt="2023-08-08T19:16:59.018" v="19" actId="962"/>
          <ac:spMkLst>
            <pc:docMk/>
            <pc:sldMk cId="0" sldId="323"/>
            <ac:spMk id="25" creationId="{91FA1829-F809-4362-1771-F017A72570F6}"/>
          </ac:spMkLst>
        </pc:spChg>
        <pc:spChg chg="mod ord topLvl">
          <ac:chgData name="Stephanie Fieseher" userId="8f14b9e1-1e18-4b4e-a764-adf96effaacf" providerId="ADAL" clId="{29DE914D-5639-A349-8417-D82001950AF7}" dt="2023-08-08T19:36:34.934" v="827" actId="13244"/>
          <ac:spMkLst>
            <pc:docMk/>
            <pc:sldMk cId="0" sldId="323"/>
            <ac:spMk id="28" creationId="{33D2B916-4335-ED39-7756-E63D2F89EC72}"/>
          </ac:spMkLst>
        </pc:spChg>
        <pc:spChg chg="mod ord topLvl">
          <ac:chgData name="Stephanie Fieseher" userId="8f14b9e1-1e18-4b4e-a764-adf96effaacf" providerId="ADAL" clId="{29DE914D-5639-A349-8417-D82001950AF7}" dt="2023-08-08T19:36:37.484" v="828" actId="13244"/>
          <ac:spMkLst>
            <pc:docMk/>
            <pc:sldMk cId="0" sldId="323"/>
            <ac:spMk id="31" creationId="{339F56C8-7BC2-0C8E-2E4C-545D7B279879}"/>
          </ac:spMkLst>
        </pc:spChg>
        <pc:spChg chg="ord">
          <ac:chgData name="Stephanie Fieseher" userId="8f14b9e1-1e18-4b4e-a764-adf96effaacf" providerId="ADAL" clId="{29DE914D-5639-A349-8417-D82001950AF7}" dt="2023-08-08T19:36:26.123" v="824" actId="13244"/>
          <ac:spMkLst>
            <pc:docMk/>
            <pc:sldMk cId="0" sldId="323"/>
            <ac:spMk id="3000" creationId="{00000000-0000-0000-0000-000000000000}"/>
          </ac:spMkLst>
        </pc:spChg>
        <pc:grpChg chg="del">
          <ac:chgData name="Stephanie Fieseher" userId="8f14b9e1-1e18-4b4e-a764-adf96effaacf" providerId="ADAL" clId="{29DE914D-5639-A349-8417-D82001950AF7}" dt="2023-08-08T19:16:18.197" v="13" actId="165"/>
          <ac:grpSpMkLst>
            <pc:docMk/>
            <pc:sldMk cId="0" sldId="323"/>
            <ac:grpSpMk id="24" creationId="{03E40007-DF75-73FA-4A8E-572AA23E1FD3}"/>
          </ac:grpSpMkLst>
        </pc:grpChg>
        <pc:grpChg chg="del">
          <ac:chgData name="Stephanie Fieseher" userId="8f14b9e1-1e18-4b4e-a764-adf96effaacf" providerId="ADAL" clId="{29DE914D-5639-A349-8417-D82001950AF7}" dt="2023-08-08T19:16:13.670" v="11" actId="165"/>
          <ac:grpSpMkLst>
            <pc:docMk/>
            <pc:sldMk cId="0" sldId="323"/>
            <ac:grpSpMk id="27" creationId="{19E40BAA-B47A-AF5B-B19C-5638ABB9C469}"/>
          </ac:grpSpMkLst>
        </pc:grpChg>
        <pc:grpChg chg="del">
          <ac:chgData name="Stephanie Fieseher" userId="8f14b9e1-1e18-4b4e-a764-adf96effaacf" providerId="ADAL" clId="{29DE914D-5639-A349-8417-D82001950AF7}" dt="2023-08-08T19:16:15.867" v="12" actId="165"/>
          <ac:grpSpMkLst>
            <pc:docMk/>
            <pc:sldMk cId="0" sldId="323"/>
            <ac:grpSpMk id="30" creationId="{8436016C-0F8F-747E-DCA7-FA8686BB27CC}"/>
          </ac:grpSpMkLst>
        </pc:grpChg>
        <pc:picChg chg="mod">
          <ac:chgData name="Stephanie Fieseher" userId="8f14b9e1-1e18-4b4e-a764-adf96effaacf" providerId="ADAL" clId="{29DE914D-5639-A349-8417-D82001950AF7}" dt="2023-08-10T21:57:14.800" v="1626" actId="27784"/>
          <ac:picMkLst>
            <pc:docMk/>
            <pc:sldMk cId="0" sldId="323"/>
            <ac:picMk id="2" creationId="{A90DA6EA-2179-FDF4-0DF0-DD0C0A70CC3B}"/>
          </ac:picMkLst>
        </pc:picChg>
        <pc:picChg chg="mod topLvl">
          <ac:chgData name="Stephanie Fieseher" userId="8f14b9e1-1e18-4b4e-a764-adf96effaacf" providerId="ADAL" clId="{29DE914D-5639-A349-8417-D82001950AF7}" dt="2023-08-08T19:18:23.787" v="403" actId="962"/>
          <ac:picMkLst>
            <pc:docMk/>
            <pc:sldMk cId="0" sldId="323"/>
            <ac:picMk id="26" creationId="{8D129DF4-F569-5AA8-2E97-6139A1824CD1}"/>
          </ac:picMkLst>
        </pc:picChg>
        <pc:picChg chg="mod ord topLvl">
          <ac:chgData name="Stephanie Fieseher" userId="8f14b9e1-1e18-4b4e-a764-adf96effaacf" providerId="ADAL" clId="{29DE914D-5639-A349-8417-D82001950AF7}" dt="2023-08-08T19:36:34.934" v="827" actId="13244"/>
          <ac:picMkLst>
            <pc:docMk/>
            <pc:sldMk cId="0" sldId="323"/>
            <ac:picMk id="29" creationId="{6E402BE6-D1E5-34E7-EAB5-5BF6F7BA5D8E}"/>
          </ac:picMkLst>
        </pc:picChg>
        <pc:picChg chg="mod ord topLvl">
          <ac:chgData name="Stephanie Fieseher" userId="8f14b9e1-1e18-4b4e-a764-adf96effaacf" providerId="ADAL" clId="{29DE914D-5639-A349-8417-D82001950AF7}" dt="2023-08-08T19:36:37.484" v="828" actId="13244"/>
          <ac:picMkLst>
            <pc:docMk/>
            <pc:sldMk cId="0" sldId="323"/>
            <ac:picMk id="32" creationId="{B3F68D2D-38D9-24A2-E79B-330AB3CC7082}"/>
          </ac:picMkLst>
        </pc:picChg>
      </pc:sldChg>
      <pc:sldChg chg="addSp delSp modSp mod modMedia modNotes">
        <pc:chgData name="Stephanie Fieseher" userId="8f14b9e1-1e18-4b4e-a764-adf96effaacf" providerId="ADAL" clId="{29DE914D-5639-A349-8417-D82001950AF7}" dt="2023-08-10T23:15:37.250" v="1627" actId="27784"/>
        <pc:sldMkLst>
          <pc:docMk/>
          <pc:sldMk cId="0" sldId="324"/>
        </pc:sldMkLst>
        <pc:spChg chg="ord">
          <ac:chgData name="Stephanie Fieseher" userId="8f14b9e1-1e18-4b4e-a764-adf96effaacf" providerId="ADAL" clId="{29DE914D-5639-A349-8417-D82001950AF7}" dt="2023-08-08T19:37:36.601" v="840" actId="13244"/>
          <ac:spMkLst>
            <pc:docMk/>
            <pc:sldMk cId="0" sldId="324"/>
            <ac:spMk id="2" creationId="{312C2BE9-41AF-2382-EA38-3150784B3AC9}"/>
          </ac:spMkLst>
        </pc:spChg>
        <pc:spChg chg="add mod ord">
          <ac:chgData name="Stephanie Fieseher" userId="8f14b9e1-1e18-4b4e-a764-adf96effaacf" providerId="ADAL" clId="{29DE914D-5639-A349-8417-D82001950AF7}" dt="2023-08-08T19:37:33.465" v="839" actId="13244"/>
          <ac:spMkLst>
            <pc:docMk/>
            <pc:sldMk cId="0" sldId="324"/>
            <ac:spMk id="4" creationId="{C7E04BF9-6BC5-B621-2E78-67483C86979B}"/>
          </ac:spMkLst>
        </pc:spChg>
        <pc:spChg chg="mod topLvl">
          <ac:chgData name="Stephanie Fieseher" userId="8f14b9e1-1e18-4b4e-a764-adf96effaacf" providerId="ADAL" clId="{29DE914D-5639-A349-8417-D82001950AF7}" dt="2023-08-08T19:16:25.861" v="15" actId="962"/>
          <ac:spMkLst>
            <pc:docMk/>
            <pc:sldMk cId="0" sldId="324"/>
            <ac:spMk id="7" creationId="{D20863FF-2AE2-18F9-F3E9-53C759C294CE}"/>
          </ac:spMkLst>
        </pc:spChg>
        <pc:spChg chg="ord">
          <ac:chgData name="Stephanie Fieseher" userId="8f14b9e1-1e18-4b4e-a764-adf96effaacf" providerId="ADAL" clId="{29DE914D-5639-A349-8417-D82001950AF7}" dt="2023-08-08T19:36:46.441" v="830" actId="13244"/>
          <ac:spMkLst>
            <pc:docMk/>
            <pc:sldMk cId="0" sldId="324"/>
            <ac:spMk id="3020" creationId="{00000000-0000-0000-0000-000000000000}"/>
          </ac:spMkLst>
        </pc:spChg>
        <pc:spChg chg="ord">
          <ac:chgData name="Stephanie Fieseher" userId="8f14b9e1-1e18-4b4e-a764-adf96effaacf" providerId="ADAL" clId="{29DE914D-5639-A349-8417-D82001950AF7}" dt="2023-08-08T19:36:44.382" v="829" actId="13244"/>
          <ac:spMkLst>
            <pc:docMk/>
            <pc:sldMk cId="0" sldId="324"/>
            <ac:spMk id="3023" creationId="{00000000-0000-0000-0000-000000000000}"/>
          </ac:spMkLst>
        </pc:spChg>
        <pc:grpChg chg="del">
          <ac:chgData name="Stephanie Fieseher" userId="8f14b9e1-1e18-4b4e-a764-adf96effaacf" providerId="ADAL" clId="{29DE914D-5639-A349-8417-D82001950AF7}" dt="2023-08-08T19:16:21.627" v="14" actId="165"/>
          <ac:grpSpMkLst>
            <pc:docMk/>
            <pc:sldMk cId="0" sldId="324"/>
            <ac:grpSpMk id="6" creationId="{B1558A29-7789-33D6-2193-80FA6FCC775C}"/>
          </ac:grpSpMkLst>
        </pc:grpChg>
        <pc:picChg chg="mod">
          <ac:chgData name="Stephanie Fieseher" userId="8f14b9e1-1e18-4b4e-a764-adf96effaacf" providerId="ADAL" clId="{29DE914D-5639-A349-8417-D82001950AF7}" dt="2023-08-10T23:15:37.250" v="1627" actId="27784"/>
          <ac:picMkLst>
            <pc:docMk/>
            <pc:sldMk cId="0" sldId="324"/>
            <ac:picMk id="3" creationId="{5BEF73E8-9030-2F1A-8432-AD4D14F44E14}"/>
          </ac:picMkLst>
        </pc:picChg>
        <pc:picChg chg="mod topLvl">
          <ac:chgData name="Stephanie Fieseher" userId="8f14b9e1-1e18-4b4e-a764-adf96effaacf" providerId="ADAL" clId="{29DE914D-5639-A349-8417-D82001950AF7}" dt="2023-08-08T19:16:25.861" v="15" actId="962"/>
          <ac:picMkLst>
            <pc:docMk/>
            <pc:sldMk cId="0" sldId="324"/>
            <ac:picMk id="8" creationId="{3E683A6B-7FBE-5CCA-2024-3EA00A8C356E}"/>
          </ac:picMkLst>
        </pc:picChg>
      </pc:sldChg>
      <pc:sldChg chg="addSp modSp mod modMedia modNotes">
        <pc:chgData name="Stephanie Fieseher" userId="8f14b9e1-1e18-4b4e-a764-adf96effaacf" providerId="ADAL" clId="{29DE914D-5639-A349-8417-D82001950AF7}" dt="2023-08-10T23:32:22.187" v="1629" actId="27784"/>
        <pc:sldMkLst>
          <pc:docMk/>
          <pc:sldMk cId="0" sldId="326"/>
        </pc:sldMkLst>
        <pc:spChg chg="ord">
          <ac:chgData name="Stephanie Fieseher" userId="8f14b9e1-1e18-4b4e-a764-adf96effaacf" providerId="ADAL" clId="{29DE914D-5639-A349-8417-D82001950AF7}" dt="2023-08-08T19:38:05.768" v="846" actId="13244"/>
          <ac:spMkLst>
            <pc:docMk/>
            <pc:sldMk cId="0" sldId="326"/>
            <ac:spMk id="2" creationId="{DFEC736E-F32F-3C8B-615B-0078EAAAEF54}"/>
          </ac:spMkLst>
        </pc:spChg>
        <pc:spChg chg="add mod ord">
          <ac:chgData name="Stephanie Fieseher" userId="8f14b9e1-1e18-4b4e-a764-adf96effaacf" providerId="ADAL" clId="{29DE914D-5639-A349-8417-D82001950AF7}" dt="2023-08-08T19:38:01.560" v="844" actId="13244"/>
          <ac:spMkLst>
            <pc:docMk/>
            <pc:sldMk cId="0" sldId="326"/>
            <ac:spMk id="3" creationId="{F5167179-9088-C048-FE57-C7DB610EF918}"/>
          </ac:spMkLst>
        </pc:spChg>
        <pc:spChg chg="ord">
          <ac:chgData name="Stephanie Fieseher" userId="8f14b9e1-1e18-4b4e-a764-adf96effaacf" providerId="ADAL" clId="{29DE914D-5639-A349-8417-D82001950AF7}" dt="2023-08-08T19:38:03.588" v="845" actId="13244"/>
          <ac:spMkLst>
            <pc:docMk/>
            <pc:sldMk cId="0" sldId="326"/>
            <ac:spMk id="3038" creationId="{00000000-0000-0000-0000-000000000000}"/>
          </ac:spMkLst>
        </pc:spChg>
        <pc:picChg chg="mod">
          <ac:chgData name="Stephanie Fieseher" userId="8f14b9e1-1e18-4b4e-a764-adf96effaacf" providerId="ADAL" clId="{29DE914D-5639-A349-8417-D82001950AF7}" dt="2023-08-10T23:32:22.187" v="1629" actId="27784"/>
          <ac:picMkLst>
            <pc:docMk/>
            <pc:sldMk cId="0" sldId="326"/>
            <ac:picMk id="6" creationId="{76DC0315-0B63-ABB5-2EC6-DD8E07364720}"/>
          </ac:picMkLst>
        </pc:picChg>
      </pc:sldChg>
      <pc:sldChg chg="modSp mod modMedia modNotes">
        <pc:chgData name="Stephanie Fieseher" userId="8f14b9e1-1e18-4b4e-a764-adf96effaacf" providerId="ADAL" clId="{29DE914D-5639-A349-8417-D82001950AF7}" dt="2023-08-10T23:36:26.144" v="1632" actId="27784"/>
        <pc:sldMkLst>
          <pc:docMk/>
          <pc:sldMk cId="0" sldId="327"/>
        </pc:sldMkLst>
        <pc:spChg chg="ord">
          <ac:chgData name="Stephanie Fieseher" userId="8f14b9e1-1e18-4b4e-a764-adf96effaacf" providerId="ADAL" clId="{29DE914D-5639-A349-8417-D82001950AF7}" dt="2023-08-08T19:38:32.664" v="848" actId="13244"/>
          <ac:spMkLst>
            <pc:docMk/>
            <pc:sldMk cId="0" sldId="327"/>
            <ac:spMk id="3" creationId="{F3CA6239-AC19-15CD-0BF3-301C20287BDA}"/>
          </ac:spMkLst>
        </pc:spChg>
        <pc:spChg chg="ord">
          <ac:chgData name="Stephanie Fieseher" userId="8f14b9e1-1e18-4b4e-a764-adf96effaacf" providerId="ADAL" clId="{29DE914D-5639-A349-8417-D82001950AF7}" dt="2023-08-08T19:38:31.440" v="847" actId="13244"/>
          <ac:spMkLst>
            <pc:docMk/>
            <pc:sldMk cId="0" sldId="327"/>
            <ac:spMk id="3047" creationId="{00000000-0000-0000-0000-000000000000}"/>
          </ac:spMkLst>
        </pc:spChg>
        <pc:picChg chg="mod">
          <ac:chgData name="Stephanie Fieseher" userId="8f14b9e1-1e18-4b4e-a764-adf96effaacf" providerId="ADAL" clId="{29DE914D-5639-A349-8417-D82001950AF7}" dt="2023-08-10T23:36:26.144" v="1632" actId="27784"/>
          <ac:picMkLst>
            <pc:docMk/>
            <pc:sldMk cId="0" sldId="327"/>
            <ac:picMk id="2" creationId="{7573DFCA-214A-40C6-36DD-988217F4C8F9}"/>
          </ac:picMkLst>
        </pc:picChg>
        <pc:picChg chg="mod">
          <ac:chgData name="Stephanie Fieseher" userId="8f14b9e1-1e18-4b4e-a764-adf96effaacf" providerId="ADAL" clId="{29DE914D-5639-A349-8417-D82001950AF7}" dt="2023-08-08T19:18:53.341" v="509" actId="962"/>
          <ac:picMkLst>
            <pc:docMk/>
            <pc:sldMk cId="0" sldId="327"/>
            <ac:picMk id="3050" creationId="{00000000-0000-0000-0000-000000000000}"/>
          </ac:picMkLst>
        </pc:picChg>
      </pc:sldChg>
      <pc:sldChg chg="addSp delSp modSp mod modMedia modNotes">
        <pc:chgData name="Stephanie Fieseher" userId="8f14b9e1-1e18-4b4e-a764-adf96effaacf" providerId="ADAL" clId="{29DE914D-5639-A349-8417-D82001950AF7}" dt="2023-08-10T21:43:19.490" v="1615" actId="27784"/>
        <pc:sldMkLst>
          <pc:docMk/>
          <pc:sldMk cId="2284792907" sldId="329"/>
        </pc:sldMkLst>
        <pc:spChg chg="add mod ord">
          <ac:chgData name="Stephanie Fieseher" userId="8f14b9e1-1e18-4b4e-a764-adf96effaacf" providerId="ADAL" clId="{29DE914D-5639-A349-8417-D82001950AF7}" dt="2023-08-08T19:35:31.306" v="811" actId="13244"/>
          <ac:spMkLst>
            <pc:docMk/>
            <pc:sldMk cId="2284792907" sldId="329"/>
            <ac:spMk id="3" creationId="{A77D0CBF-254F-599B-802C-82E4B497A575}"/>
          </ac:spMkLst>
        </pc:spChg>
        <pc:spChg chg="mod topLvl">
          <ac:chgData name="Stephanie Fieseher" userId="8f14b9e1-1e18-4b4e-a764-adf96effaacf" providerId="ADAL" clId="{29DE914D-5639-A349-8417-D82001950AF7}" dt="2023-08-08T19:16:05.259" v="10" actId="962"/>
          <ac:spMkLst>
            <pc:docMk/>
            <pc:sldMk cId="2284792907" sldId="329"/>
            <ac:spMk id="8" creationId="{EFA60948-5710-015A-DF6C-981E8D2166BC}"/>
          </ac:spMkLst>
        </pc:spChg>
        <pc:spChg chg="del ord">
          <ac:chgData name="Stephanie Fieseher" userId="8f14b9e1-1e18-4b4e-a764-adf96effaacf" providerId="ADAL" clId="{29DE914D-5639-A349-8417-D82001950AF7}" dt="2023-08-08T19:35:27.069" v="810" actId="478"/>
          <ac:spMkLst>
            <pc:docMk/>
            <pc:sldMk cId="2284792907" sldId="329"/>
            <ac:spMk id="3076" creationId="{00000000-0000-0000-0000-000000000000}"/>
          </ac:spMkLst>
        </pc:spChg>
        <pc:spChg chg="ord">
          <ac:chgData name="Stephanie Fieseher" userId="8f14b9e1-1e18-4b4e-a764-adf96effaacf" providerId="ADAL" clId="{29DE914D-5639-A349-8417-D82001950AF7}" dt="2023-08-08T19:35:02.027" v="804" actId="13244"/>
          <ac:spMkLst>
            <pc:docMk/>
            <pc:sldMk cId="2284792907" sldId="329"/>
            <ac:spMk id="3077" creationId="{00000000-0000-0000-0000-000000000000}"/>
          </ac:spMkLst>
        </pc:spChg>
        <pc:grpChg chg="del">
          <ac:chgData name="Stephanie Fieseher" userId="8f14b9e1-1e18-4b4e-a764-adf96effaacf" providerId="ADAL" clId="{29DE914D-5639-A349-8417-D82001950AF7}" dt="2023-08-08T19:16:02.256" v="9" actId="165"/>
          <ac:grpSpMkLst>
            <pc:docMk/>
            <pc:sldMk cId="2284792907" sldId="329"/>
            <ac:grpSpMk id="7" creationId="{B5D4AD7F-1C43-F1FD-42E3-CBDD6D51919B}"/>
          </ac:grpSpMkLst>
        </pc:grpChg>
        <pc:picChg chg="mod">
          <ac:chgData name="Stephanie Fieseher" userId="8f14b9e1-1e18-4b4e-a764-adf96effaacf" providerId="ADAL" clId="{29DE914D-5639-A349-8417-D82001950AF7}" dt="2023-08-10T21:43:19.490" v="1615" actId="27784"/>
          <ac:picMkLst>
            <pc:docMk/>
            <pc:sldMk cId="2284792907" sldId="329"/>
            <ac:picMk id="2" creationId="{992E3BAC-604D-172E-E854-7054C49D3F4F}"/>
          </ac:picMkLst>
        </pc:picChg>
        <pc:picChg chg="mod topLvl">
          <ac:chgData name="Stephanie Fieseher" userId="8f14b9e1-1e18-4b4e-a764-adf96effaacf" providerId="ADAL" clId="{29DE914D-5639-A349-8417-D82001950AF7}" dt="2023-08-08T19:16:05.259" v="10" actId="962"/>
          <ac:picMkLst>
            <pc:docMk/>
            <pc:sldMk cId="2284792907" sldId="329"/>
            <ac:picMk id="9" creationId="{DEDA68AA-E429-0420-C571-4C38DB37254D}"/>
          </ac:picMkLst>
        </pc:picChg>
      </pc:sldChg>
      <pc:sldChg chg="addSp delSp modSp mod modMedia modNotes">
        <pc:chgData name="Stephanie Fieseher" userId="8f14b9e1-1e18-4b4e-a764-adf96effaacf" providerId="ADAL" clId="{29DE914D-5639-A349-8417-D82001950AF7}" dt="2023-08-10T21:49:59.397" v="1618" actId="27784"/>
        <pc:sldMkLst>
          <pc:docMk/>
          <pc:sldMk cId="1567533524" sldId="330"/>
        </pc:sldMkLst>
        <pc:spChg chg="add mod ord">
          <ac:chgData name="Stephanie Fieseher" userId="8f14b9e1-1e18-4b4e-a764-adf96effaacf" providerId="ADAL" clId="{29DE914D-5639-A349-8417-D82001950AF7}" dt="2023-08-08T19:35:34.020" v="812" actId="13244"/>
          <ac:spMkLst>
            <pc:docMk/>
            <pc:sldMk cId="1567533524" sldId="330"/>
            <ac:spMk id="3" creationId="{C52C44B9-E94E-630D-BF22-0A806D642802}"/>
          </ac:spMkLst>
        </pc:spChg>
        <pc:spChg chg="del">
          <ac:chgData name="Stephanie Fieseher" userId="8f14b9e1-1e18-4b4e-a764-adf96effaacf" providerId="ADAL" clId="{29DE914D-5639-A349-8417-D82001950AF7}" dt="2023-08-08T19:35:25.047" v="809" actId="478"/>
          <ac:spMkLst>
            <pc:docMk/>
            <pc:sldMk cId="1567533524" sldId="330"/>
            <ac:spMk id="3086" creationId="{00000000-0000-0000-0000-000000000000}"/>
          </ac:spMkLst>
        </pc:spChg>
        <pc:spChg chg="ord">
          <ac:chgData name="Stephanie Fieseher" userId="8f14b9e1-1e18-4b4e-a764-adf96effaacf" providerId="ADAL" clId="{29DE914D-5639-A349-8417-D82001950AF7}" dt="2023-08-08T19:35:12.780" v="806" actId="13244"/>
          <ac:spMkLst>
            <pc:docMk/>
            <pc:sldMk cId="1567533524" sldId="330"/>
            <ac:spMk id="3087" creationId="{00000000-0000-0000-0000-000000000000}"/>
          </ac:spMkLst>
        </pc:spChg>
        <pc:picChg chg="mod">
          <ac:chgData name="Stephanie Fieseher" userId="8f14b9e1-1e18-4b4e-a764-adf96effaacf" providerId="ADAL" clId="{29DE914D-5639-A349-8417-D82001950AF7}" dt="2023-08-10T21:49:59.397" v="1618" actId="27784"/>
          <ac:picMkLst>
            <pc:docMk/>
            <pc:sldMk cId="1567533524" sldId="330"/>
            <ac:picMk id="2" creationId="{582DB1F6-E8AF-D147-66A1-EC078D6801AC}"/>
          </ac:picMkLst>
        </pc:picChg>
        <pc:picChg chg="mod">
          <ac:chgData name="Stephanie Fieseher" userId="8f14b9e1-1e18-4b4e-a764-adf96effaacf" providerId="ADAL" clId="{29DE914D-5639-A349-8417-D82001950AF7}" dt="2023-08-08T19:17:55.948" v="345" actId="962"/>
          <ac:picMkLst>
            <pc:docMk/>
            <pc:sldMk cId="1567533524" sldId="330"/>
            <ac:picMk id="1026" creationId="{BE4F1A37-4DBE-6484-72D6-09B25FED12A1}"/>
          </ac:picMkLst>
        </pc:picChg>
        <pc:picChg chg="mod">
          <ac:chgData name="Stephanie Fieseher" userId="8f14b9e1-1e18-4b4e-a764-adf96effaacf" providerId="ADAL" clId="{29DE914D-5639-A349-8417-D82001950AF7}" dt="2023-08-08T19:17:47.777" v="239" actId="962"/>
          <ac:picMkLst>
            <pc:docMk/>
            <pc:sldMk cId="1567533524" sldId="330"/>
            <ac:picMk id="1038" creationId="{19FA7037-B04B-5480-F68D-00353F1E3BCF}"/>
          </ac:picMkLst>
        </pc:picChg>
      </pc:sldChg>
      <pc:sldChg chg="addSp delSp modSp mod modMedia addAnim delAnim">
        <pc:chgData name="Stephanie Fieseher" userId="8f14b9e1-1e18-4b4e-a764-adf96effaacf" providerId="ADAL" clId="{29DE914D-5639-A349-8417-D82001950AF7}" dt="2023-08-10T23:37:11.464" v="1633" actId="27784"/>
        <pc:sldMkLst>
          <pc:docMk/>
          <pc:sldMk cId="0" sldId="331"/>
        </pc:sldMkLst>
        <pc:spChg chg="add del mod">
          <ac:chgData name="Stephanie Fieseher" userId="8f14b9e1-1e18-4b4e-a764-adf96effaacf" providerId="ADAL" clId="{29DE914D-5639-A349-8417-D82001950AF7}" dt="2023-08-08T19:37:17.359" v="837" actId="478"/>
          <ac:spMkLst>
            <pc:docMk/>
            <pc:sldMk cId="0" sldId="331"/>
            <ac:spMk id="3" creationId="{B7174C70-CF02-DE55-69BB-1D487B721D3A}"/>
          </ac:spMkLst>
        </pc:spChg>
        <pc:spChg chg="add mod ord">
          <ac:chgData name="Stephanie Fieseher" userId="8f14b9e1-1e18-4b4e-a764-adf96effaacf" providerId="ADAL" clId="{29DE914D-5639-A349-8417-D82001950AF7}" dt="2023-08-08T19:38:41.970" v="850" actId="13244"/>
          <ac:spMkLst>
            <pc:docMk/>
            <pc:sldMk cId="0" sldId="331"/>
            <ac:spMk id="4" creationId="{4AE3EF69-581C-597A-2CF7-019ED905AF69}"/>
          </ac:spMkLst>
        </pc:spChg>
        <pc:spChg chg="del mod">
          <ac:chgData name="Stephanie Fieseher" userId="8f14b9e1-1e18-4b4e-a764-adf96effaacf" providerId="ADAL" clId="{29DE914D-5639-A349-8417-D82001950AF7}" dt="2023-08-08T19:28:12.458" v="705" actId="478"/>
          <ac:spMkLst>
            <pc:docMk/>
            <pc:sldMk cId="0" sldId="331"/>
            <ac:spMk id="20" creationId="{8C3667CB-6A7E-9969-F749-37DDF0DEFCD7}"/>
          </ac:spMkLst>
        </pc:spChg>
        <pc:spChg chg="mod ord">
          <ac:chgData name="Stephanie Fieseher" userId="8f14b9e1-1e18-4b4e-a764-adf96effaacf" providerId="ADAL" clId="{29DE914D-5639-A349-8417-D82001950AF7}" dt="2023-08-08T19:38:53.131" v="854" actId="13244"/>
          <ac:spMkLst>
            <pc:docMk/>
            <pc:sldMk cId="0" sldId="331"/>
            <ac:spMk id="21" creationId="{9BA2A3A9-5AA9-48AD-49C4-EDF07FF433BE}"/>
          </ac:spMkLst>
        </pc:spChg>
        <pc:spChg chg="add del mod">
          <ac:chgData name="Stephanie Fieseher" userId="8f14b9e1-1e18-4b4e-a764-adf96effaacf" providerId="ADAL" clId="{29DE914D-5639-A349-8417-D82001950AF7}" dt="2023-08-08T19:28:06.491" v="704" actId="478"/>
          <ac:spMkLst>
            <pc:docMk/>
            <pc:sldMk cId="0" sldId="331"/>
            <ac:spMk id="22" creationId="{A418F423-EA0B-40D9-89FF-E084056A012C}"/>
          </ac:spMkLst>
        </pc:spChg>
        <pc:spChg chg="add del mod">
          <ac:chgData name="Stephanie Fieseher" userId="8f14b9e1-1e18-4b4e-a764-adf96effaacf" providerId="ADAL" clId="{29DE914D-5639-A349-8417-D82001950AF7}" dt="2023-08-08T19:38:48.531" v="852" actId="962"/>
          <ac:spMkLst>
            <pc:docMk/>
            <pc:sldMk cId="0" sldId="331"/>
            <ac:spMk id="23" creationId="{F57C13EC-1AC3-2D8F-6012-37F2B3FFE8F1}"/>
          </ac:spMkLst>
        </pc:spChg>
        <pc:spChg chg="del">
          <ac:chgData name="Stephanie Fieseher" userId="8f14b9e1-1e18-4b4e-a764-adf96effaacf" providerId="ADAL" clId="{29DE914D-5639-A349-8417-D82001950AF7}" dt="2023-08-08T19:28:00.015" v="701" actId="478"/>
          <ac:spMkLst>
            <pc:docMk/>
            <pc:sldMk cId="0" sldId="331"/>
            <ac:spMk id="24" creationId="{A03A6AC4-956D-C52A-C46A-46163FA7D766}"/>
          </ac:spMkLst>
        </pc:spChg>
        <pc:spChg chg="mod ord">
          <ac:chgData name="Stephanie Fieseher" userId="8f14b9e1-1e18-4b4e-a764-adf96effaacf" providerId="ADAL" clId="{29DE914D-5639-A349-8417-D82001950AF7}" dt="2023-08-08T19:38:54.804" v="855" actId="13244"/>
          <ac:spMkLst>
            <pc:docMk/>
            <pc:sldMk cId="0" sldId="331"/>
            <ac:spMk id="25" creationId="{E70AAFB7-CBF5-77A1-2320-21C8556F9389}"/>
          </ac:spMkLst>
        </pc:spChg>
        <pc:spChg chg="mod topLvl">
          <ac:chgData name="Stephanie Fieseher" userId="8f14b9e1-1e18-4b4e-a764-adf96effaacf" providerId="ADAL" clId="{29DE914D-5639-A349-8417-D82001950AF7}" dt="2023-08-08T19:19:15.877" v="522" actId="962"/>
          <ac:spMkLst>
            <pc:docMk/>
            <pc:sldMk cId="0" sldId="331"/>
            <ac:spMk id="27" creationId="{68A9441A-1C54-FE31-494B-4DD7703DCB0F}"/>
          </ac:spMkLst>
        </pc:spChg>
        <pc:spChg chg="mod ord topLvl">
          <ac:chgData name="Stephanie Fieseher" userId="8f14b9e1-1e18-4b4e-a764-adf96effaacf" providerId="ADAL" clId="{29DE914D-5639-A349-8417-D82001950AF7}" dt="2023-08-08T19:38:57.773" v="856" actId="13244"/>
          <ac:spMkLst>
            <pc:docMk/>
            <pc:sldMk cId="0" sldId="331"/>
            <ac:spMk id="30" creationId="{11A261D2-363E-D307-BF7A-73AD56F508E4}"/>
          </ac:spMkLst>
        </pc:spChg>
        <pc:spChg chg="mod ord topLvl">
          <ac:chgData name="Stephanie Fieseher" userId="8f14b9e1-1e18-4b4e-a764-adf96effaacf" providerId="ADAL" clId="{29DE914D-5639-A349-8417-D82001950AF7}" dt="2023-08-08T19:38:59.848" v="857" actId="13244"/>
          <ac:spMkLst>
            <pc:docMk/>
            <pc:sldMk cId="0" sldId="331"/>
            <ac:spMk id="33" creationId="{A3181B0D-0372-8CBE-E590-512AD4A4D8BE}"/>
          </ac:spMkLst>
        </pc:spChg>
        <pc:spChg chg="ord">
          <ac:chgData name="Stephanie Fieseher" userId="8f14b9e1-1e18-4b4e-a764-adf96effaacf" providerId="ADAL" clId="{29DE914D-5639-A349-8417-D82001950AF7}" dt="2023-08-08T19:38:40.163" v="849" actId="13244"/>
          <ac:spMkLst>
            <pc:docMk/>
            <pc:sldMk cId="0" sldId="331"/>
            <ac:spMk id="3097" creationId="{00000000-0000-0000-0000-000000000000}"/>
          </ac:spMkLst>
        </pc:spChg>
        <pc:spChg chg="del">
          <ac:chgData name="Stephanie Fieseher" userId="8f14b9e1-1e18-4b4e-a764-adf96effaacf" providerId="ADAL" clId="{29DE914D-5639-A349-8417-D82001950AF7}" dt="2023-08-08T19:37:17.359" v="837" actId="478"/>
          <ac:spMkLst>
            <pc:docMk/>
            <pc:sldMk cId="0" sldId="331"/>
            <ac:spMk id="3098" creationId="{00000000-0000-0000-0000-000000000000}"/>
          </ac:spMkLst>
        </pc:spChg>
        <pc:grpChg chg="del">
          <ac:chgData name="Stephanie Fieseher" userId="8f14b9e1-1e18-4b4e-a764-adf96effaacf" providerId="ADAL" clId="{29DE914D-5639-A349-8417-D82001950AF7}" dt="2023-08-08T19:19:03.966" v="511" actId="165"/>
          <ac:grpSpMkLst>
            <pc:docMk/>
            <pc:sldMk cId="0" sldId="331"/>
            <ac:grpSpMk id="26" creationId="{BBEF703C-6CC3-EC55-2E64-6566084CF85C}"/>
          </ac:grpSpMkLst>
        </pc:grpChg>
        <pc:grpChg chg="del">
          <ac:chgData name="Stephanie Fieseher" userId="8f14b9e1-1e18-4b4e-a764-adf96effaacf" providerId="ADAL" clId="{29DE914D-5639-A349-8417-D82001950AF7}" dt="2023-08-08T19:19:01.832" v="510" actId="165"/>
          <ac:grpSpMkLst>
            <pc:docMk/>
            <pc:sldMk cId="0" sldId="331"/>
            <ac:grpSpMk id="29" creationId="{7346E30A-7AA0-9B03-10F7-3D5C53B1F495}"/>
          </ac:grpSpMkLst>
        </pc:grpChg>
        <pc:grpChg chg="del">
          <ac:chgData name="Stephanie Fieseher" userId="8f14b9e1-1e18-4b4e-a764-adf96effaacf" providerId="ADAL" clId="{29DE914D-5639-A349-8417-D82001950AF7}" dt="2023-08-08T19:19:06.549" v="512" actId="165"/>
          <ac:grpSpMkLst>
            <pc:docMk/>
            <pc:sldMk cId="0" sldId="331"/>
            <ac:grpSpMk id="32" creationId="{6FBCB32A-0A37-90FE-F85E-24D1854A5FEC}"/>
          </ac:grpSpMkLst>
        </pc:grpChg>
        <pc:picChg chg="add del mod">
          <ac:chgData name="Stephanie Fieseher" userId="8f14b9e1-1e18-4b4e-a764-adf96effaacf" providerId="ADAL" clId="{29DE914D-5639-A349-8417-D82001950AF7}" dt="2023-08-10T23:37:11.464" v="1633" actId="27784"/>
          <ac:picMkLst>
            <pc:docMk/>
            <pc:sldMk cId="0" sldId="331"/>
            <ac:picMk id="2" creationId="{F52E4831-3F2E-F918-04EB-E557FA56D4E9}"/>
          </ac:picMkLst>
        </pc:picChg>
        <pc:picChg chg="mod topLvl">
          <ac:chgData name="Stephanie Fieseher" userId="8f14b9e1-1e18-4b4e-a764-adf96effaacf" providerId="ADAL" clId="{29DE914D-5639-A349-8417-D82001950AF7}" dt="2023-08-08T19:19:15.877" v="522" actId="962"/>
          <ac:picMkLst>
            <pc:docMk/>
            <pc:sldMk cId="0" sldId="331"/>
            <ac:picMk id="28" creationId="{66DBA7F6-4659-0DA7-59D7-65FCD18D270C}"/>
          </ac:picMkLst>
        </pc:picChg>
        <pc:picChg chg="mod ord topLvl">
          <ac:chgData name="Stephanie Fieseher" userId="8f14b9e1-1e18-4b4e-a764-adf96effaacf" providerId="ADAL" clId="{29DE914D-5639-A349-8417-D82001950AF7}" dt="2023-08-08T19:38:57.773" v="856" actId="13244"/>
          <ac:picMkLst>
            <pc:docMk/>
            <pc:sldMk cId="0" sldId="331"/>
            <ac:picMk id="31" creationId="{BF7B0665-3965-8436-1001-1F7A0861C8C0}"/>
          </ac:picMkLst>
        </pc:picChg>
        <pc:picChg chg="mod ord topLvl">
          <ac:chgData name="Stephanie Fieseher" userId="8f14b9e1-1e18-4b4e-a764-adf96effaacf" providerId="ADAL" clId="{29DE914D-5639-A349-8417-D82001950AF7}" dt="2023-08-08T19:38:59.848" v="857" actId="13244"/>
          <ac:picMkLst>
            <pc:docMk/>
            <pc:sldMk cId="0" sldId="331"/>
            <ac:picMk id="34" creationId="{68116219-9093-3555-23F2-9D031A3534B8}"/>
          </ac:picMkLst>
        </pc:picChg>
      </pc:sldChg>
      <pc:sldChg chg="delSp modSp mod modMedia modNotes">
        <pc:chgData name="Stephanie Fieseher" userId="8f14b9e1-1e18-4b4e-a764-adf96effaacf" providerId="ADAL" clId="{29DE914D-5639-A349-8417-D82001950AF7}" dt="2023-08-10T23:43:17.992" v="1636" actId="27784"/>
        <pc:sldMkLst>
          <pc:docMk/>
          <pc:sldMk cId="0" sldId="332"/>
        </pc:sldMkLst>
        <pc:spChg chg="mod topLvl">
          <ac:chgData name="Stephanie Fieseher" userId="8f14b9e1-1e18-4b4e-a764-adf96effaacf" providerId="ADAL" clId="{29DE914D-5639-A349-8417-D82001950AF7}" dt="2023-08-08T19:19:24.870" v="524" actId="962"/>
          <ac:spMkLst>
            <pc:docMk/>
            <pc:sldMk cId="0" sldId="332"/>
            <ac:spMk id="8" creationId="{17735A77-5B77-AF2B-68C8-3222B447B484}"/>
          </ac:spMkLst>
        </pc:spChg>
        <pc:spChg chg="ord">
          <ac:chgData name="Stephanie Fieseher" userId="8f14b9e1-1e18-4b4e-a764-adf96effaacf" providerId="ADAL" clId="{29DE914D-5639-A349-8417-D82001950AF7}" dt="2023-08-08T19:39:03.668" v="858" actId="13244"/>
          <ac:spMkLst>
            <pc:docMk/>
            <pc:sldMk cId="0" sldId="332"/>
            <ac:spMk id="3117" creationId="{00000000-0000-0000-0000-000000000000}"/>
          </ac:spMkLst>
        </pc:spChg>
        <pc:spChg chg="ord">
          <ac:chgData name="Stephanie Fieseher" userId="8f14b9e1-1e18-4b4e-a764-adf96effaacf" providerId="ADAL" clId="{29DE914D-5639-A349-8417-D82001950AF7}" dt="2023-08-08T19:39:07.464" v="859" actId="13244"/>
          <ac:spMkLst>
            <pc:docMk/>
            <pc:sldMk cId="0" sldId="332"/>
            <ac:spMk id="3118" creationId="{00000000-0000-0000-0000-000000000000}"/>
          </ac:spMkLst>
        </pc:spChg>
        <pc:grpChg chg="del">
          <ac:chgData name="Stephanie Fieseher" userId="8f14b9e1-1e18-4b4e-a764-adf96effaacf" providerId="ADAL" clId="{29DE914D-5639-A349-8417-D82001950AF7}" dt="2023-08-08T19:19:23.497" v="523" actId="165"/>
          <ac:grpSpMkLst>
            <pc:docMk/>
            <pc:sldMk cId="0" sldId="332"/>
            <ac:grpSpMk id="7" creationId="{24A02007-85C9-A4C4-1793-09A797E2A983}"/>
          </ac:grpSpMkLst>
        </pc:grpChg>
        <pc:picChg chg="mod">
          <ac:chgData name="Stephanie Fieseher" userId="8f14b9e1-1e18-4b4e-a764-adf96effaacf" providerId="ADAL" clId="{29DE914D-5639-A349-8417-D82001950AF7}" dt="2023-08-10T23:43:17.992" v="1636" actId="27784"/>
          <ac:picMkLst>
            <pc:docMk/>
            <pc:sldMk cId="0" sldId="332"/>
            <ac:picMk id="2" creationId="{BD6EAE5E-6C84-3853-A6DB-06D4A420888C}"/>
          </ac:picMkLst>
        </pc:picChg>
        <pc:picChg chg="mod topLvl">
          <ac:chgData name="Stephanie Fieseher" userId="8f14b9e1-1e18-4b4e-a764-adf96effaacf" providerId="ADAL" clId="{29DE914D-5639-A349-8417-D82001950AF7}" dt="2023-08-08T19:19:24.870" v="524" actId="962"/>
          <ac:picMkLst>
            <pc:docMk/>
            <pc:sldMk cId="0" sldId="332"/>
            <ac:picMk id="9" creationId="{1B8E9E0E-BAB2-752A-D70C-8F9B670E0004}"/>
          </ac:picMkLst>
        </pc:picChg>
      </pc:sldChg>
      <pc:sldChg chg="modSp mod modMedia modNotes">
        <pc:chgData name="Stephanie Fieseher" userId="8f14b9e1-1e18-4b4e-a764-adf96effaacf" providerId="ADAL" clId="{29DE914D-5639-A349-8417-D82001950AF7}" dt="2023-08-14T16:53:50.250" v="1654" actId="27784"/>
        <pc:sldMkLst>
          <pc:docMk/>
          <pc:sldMk cId="0" sldId="333"/>
        </pc:sldMkLst>
        <pc:spChg chg="ord">
          <ac:chgData name="Stephanie Fieseher" userId="8f14b9e1-1e18-4b4e-a764-adf96effaacf" providerId="ADAL" clId="{29DE914D-5639-A349-8417-D82001950AF7}" dt="2023-08-08T19:39:16.446" v="861" actId="13244"/>
          <ac:spMkLst>
            <pc:docMk/>
            <pc:sldMk cId="0" sldId="333"/>
            <ac:spMk id="3127" creationId="{00000000-0000-0000-0000-000000000000}"/>
          </ac:spMkLst>
        </pc:spChg>
        <pc:picChg chg="mod">
          <ac:chgData name="Stephanie Fieseher" userId="8f14b9e1-1e18-4b4e-a764-adf96effaacf" providerId="ADAL" clId="{29DE914D-5639-A349-8417-D82001950AF7}" dt="2023-08-14T16:53:50.250" v="1654" actId="27784"/>
          <ac:picMkLst>
            <pc:docMk/>
            <pc:sldMk cId="0" sldId="333"/>
            <ac:picMk id="3" creationId="{452844C1-C0A1-CC94-7D84-3A2ADEA936A0}"/>
          </ac:picMkLst>
        </pc:picChg>
      </pc:sldChg>
      <pc:sldChg chg="addSp delSp modSp mod modMedia modNotes">
        <pc:chgData name="Stephanie Fieseher" userId="8f14b9e1-1e18-4b4e-a764-adf96effaacf" providerId="ADAL" clId="{29DE914D-5639-A349-8417-D82001950AF7}" dt="2023-08-14T17:56:03.772" v="1657" actId="27784"/>
        <pc:sldMkLst>
          <pc:docMk/>
          <pc:sldMk cId="0" sldId="334"/>
        </pc:sldMkLst>
        <pc:spChg chg="add del mod">
          <ac:chgData name="Stephanie Fieseher" userId="8f14b9e1-1e18-4b4e-a764-adf96effaacf" providerId="ADAL" clId="{29DE914D-5639-A349-8417-D82001950AF7}" dt="2023-08-08T19:28:46.535" v="712" actId="478"/>
          <ac:spMkLst>
            <pc:docMk/>
            <pc:sldMk cId="0" sldId="334"/>
            <ac:spMk id="3" creationId="{9A08E548-ECE6-7C33-F0FB-9EE9E4E4C28A}"/>
          </ac:spMkLst>
        </pc:spChg>
        <pc:spChg chg="ord">
          <ac:chgData name="Stephanie Fieseher" userId="8f14b9e1-1e18-4b4e-a764-adf96effaacf" providerId="ADAL" clId="{29DE914D-5639-A349-8417-D82001950AF7}" dt="2023-08-08T19:39:23.790" v="862" actId="13244"/>
          <ac:spMkLst>
            <pc:docMk/>
            <pc:sldMk cId="0" sldId="334"/>
            <ac:spMk id="3137" creationId="{00000000-0000-0000-0000-000000000000}"/>
          </ac:spMkLst>
        </pc:spChg>
        <pc:spChg chg="del">
          <ac:chgData name="Stephanie Fieseher" userId="8f14b9e1-1e18-4b4e-a764-adf96effaacf" providerId="ADAL" clId="{29DE914D-5639-A349-8417-D82001950AF7}" dt="2023-08-08T19:28:43.444" v="711" actId="478"/>
          <ac:spMkLst>
            <pc:docMk/>
            <pc:sldMk cId="0" sldId="334"/>
            <ac:spMk id="3138" creationId="{00000000-0000-0000-0000-000000000000}"/>
          </ac:spMkLst>
        </pc:spChg>
        <pc:spChg chg="del">
          <ac:chgData name="Stephanie Fieseher" userId="8f14b9e1-1e18-4b4e-a764-adf96effaacf" providerId="ADAL" clId="{29DE914D-5639-A349-8417-D82001950AF7}" dt="2023-08-08T19:28:25.091" v="708" actId="478"/>
          <ac:spMkLst>
            <pc:docMk/>
            <pc:sldMk cId="0" sldId="334"/>
            <ac:spMk id="3140" creationId="{00000000-0000-0000-0000-000000000000}"/>
          </ac:spMkLst>
        </pc:spChg>
        <pc:spChg chg="mod topLvl">
          <ac:chgData name="Stephanie Fieseher" userId="8f14b9e1-1e18-4b4e-a764-adf96effaacf" providerId="ADAL" clId="{29DE914D-5639-A349-8417-D82001950AF7}" dt="2023-08-08T19:29:45.100" v="721" actId="962"/>
          <ac:spMkLst>
            <pc:docMk/>
            <pc:sldMk cId="0" sldId="334"/>
            <ac:spMk id="3142" creationId="{00000000-0000-0000-0000-000000000000}"/>
          </ac:spMkLst>
        </pc:spChg>
        <pc:spChg chg="topLvl">
          <ac:chgData name="Stephanie Fieseher" userId="8f14b9e1-1e18-4b4e-a764-adf96effaacf" providerId="ADAL" clId="{29DE914D-5639-A349-8417-D82001950AF7}" dt="2023-08-08T19:28:50.408" v="713" actId="165"/>
          <ac:spMkLst>
            <pc:docMk/>
            <pc:sldMk cId="0" sldId="334"/>
            <ac:spMk id="3143" creationId="{00000000-0000-0000-0000-000000000000}"/>
          </ac:spMkLst>
        </pc:spChg>
        <pc:spChg chg="mod topLvl">
          <ac:chgData name="Stephanie Fieseher" userId="8f14b9e1-1e18-4b4e-a764-adf96effaacf" providerId="ADAL" clId="{29DE914D-5639-A349-8417-D82001950AF7}" dt="2023-08-08T19:29:42.039" v="720" actId="962"/>
          <ac:spMkLst>
            <pc:docMk/>
            <pc:sldMk cId="0" sldId="334"/>
            <ac:spMk id="3144" creationId="{00000000-0000-0000-0000-000000000000}"/>
          </ac:spMkLst>
        </pc:spChg>
        <pc:spChg chg="mod topLvl">
          <ac:chgData name="Stephanie Fieseher" userId="8f14b9e1-1e18-4b4e-a764-adf96effaacf" providerId="ADAL" clId="{29DE914D-5639-A349-8417-D82001950AF7}" dt="2023-08-08T19:29:07.456" v="715" actId="1076"/>
          <ac:spMkLst>
            <pc:docMk/>
            <pc:sldMk cId="0" sldId="334"/>
            <ac:spMk id="3145" creationId="{00000000-0000-0000-0000-000000000000}"/>
          </ac:spMkLst>
        </pc:spChg>
        <pc:spChg chg="mod topLvl">
          <ac:chgData name="Stephanie Fieseher" userId="8f14b9e1-1e18-4b4e-a764-adf96effaacf" providerId="ADAL" clId="{29DE914D-5639-A349-8417-D82001950AF7}" dt="2023-08-08T19:29:39.443" v="719" actId="962"/>
          <ac:spMkLst>
            <pc:docMk/>
            <pc:sldMk cId="0" sldId="334"/>
            <ac:spMk id="3146" creationId="{00000000-0000-0000-0000-000000000000}"/>
          </ac:spMkLst>
        </pc:spChg>
        <pc:spChg chg="topLvl">
          <ac:chgData name="Stephanie Fieseher" userId="8f14b9e1-1e18-4b4e-a764-adf96effaacf" providerId="ADAL" clId="{29DE914D-5639-A349-8417-D82001950AF7}" dt="2023-08-08T19:28:50.408" v="713" actId="165"/>
          <ac:spMkLst>
            <pc:docMk/>
            <pc:sldMk cId="0" sldId="334"/>
            <ac:spMk id="3147" creationId="{00000000-0000-0000-0000-000000000000}"/>
          </ac:spMkLst>
        </pc:spChg>
        <pc:spChg chg="mod topLvl">
          <ac:chgData name="Stephanie Fieseher" userId="8f14b9e1-1e18-4b4e-a764-adf96effaacf" providerId="ADAL" clId="{29DE914D-5639-A349-8417-D82001950AF7}" dt="2023-08-08T19:29:18.206" v="716" actId="962"/>
          <ac:spMkLst>
            <pc:docMk/>
            <pc:sldMk cId="0" sldId="334"/>
            <ac:spMk id="3148" creationId="{00000000-0000-0000-0000-000000000000}"/>
          </ac:spMkLst>
        </pc:spChg>
        <pc:spChg chg="topLvl">
          <ac:chgData name="Stephanie Fieseher" userId="8f14b9e1-1e18-4b4e-a764-adf96effaacf" providerId="ADAL" clId="{29DE914D-5639-A349-8417-D82001950AF7}" dt="2023-08-08T19:28:50.408" v="713" actId="165"/>
          <ac:spMkLst>
            <pc:docMk/>
            <pc:sldMk cId="0" sldId="334"/>
            <ac:spMk id="3149" creationId="{00000000-0000-0000-0000-000000000000}"/>
          </ac:spMkLst>
        </pc:spChg>
        <pc:grpChg chg="add del">
          <ac:chgData name="Stephanie Fieseher" userId="8f14b9e1-1e18-4b4e-a764-adf96effaacf" providerId="ADAL" clId="{29DE914D-5639-A349-8417-D82001950AF7}" dt="2023-08-08T19:28:50.408" v="713" actId="165"/>
          <ac:grpSpMkLst>
            <pc:docMk/>
            <pc:sldMk cId="0" sldId="334"/>
            <ac:grpSpMk id="3141" creationId="{00000000-0000-0000-0000-000000000000}"/>
          </ac:grpSpMkLst>
        </pc:grpChg>
        <pc:picChg chg="mod">
          <ac:chgData name="Stephanie Fieseher" userId="8f14b9e1-1e18-4b4e-a764-adf96effaacf" providerId="ADAL" clId="{29DE914D-5639-A349-8417-D82001950AF7}" dt="2023-08-14T17:56:03.772" v="1657" actId="27784"/>
          <ac:picMkLst>
            <pc:docMk/>
            <pc:sldMk cId="0" sldId="334"/>
            <ac:picMk id="6" creationId="{B5DDC995-B98E-7421-132D-1BE4F85AA7E1}"/>
          </ac:picMkLst>
        </pc:picChg>
      </pc:sldChg>
      <pc:sldChg chg="modSp mod modMedia modNotes">
        <pc:chgData name="Stephanie Fieseher" userId="8f14b9e1-1e18-4b4e-a764-adf96effaacf" providerId="ADAL" clId="{29DE914D-5639-A349-8417-D82001950AF7}" dt="2023-08-14T18:54:57.375" v="1664" actId="27784"/>
        <pc:sldMkLst>
          <pc:docMk/>
          <pc:sldMk cId="0" sldId="335"/>
        </pc:sldMkLst>
        <pc:spChg chg="ord">
          <ac:chgData name="Stephanie Fieseher" userId="8f14b9e1-1e18-4b4e-a764-adf96effaacf" providerId="ADAL" clId="{29DE914D-5639-A349-8417-D82001950AF7}" dt="2023-08-08T19:39:39.100" v="864" actId="13244"/>
          <ac:spMkLst>
            <pc:docMk/>
            <pc:sldMk cId="0" sldId="335"/>
            <ac:spMk id="2" creationId="{FA11C323-A1D2-9A3C-DC5C-E3CB95EEA6C4}"/>
          </ac:spMkLst>
        </pc:spChg>
        <pc:spChg chg="mod">
          <ac:chgData name="Stephanie Fieseher" userId="8f14b9e1-1e18-4b4e-a764-adf96effaacf" providerId="ADAL" clId="{29DE914D-5639-A349-8417-D82001950AF7}" dt="2023-08-08T19:41:06.128" v="877"/>
          <ac:spMkLst>
            <pc:docMk/>
            <pc:sldMk cId="0" sldId="335"/>
            <ac:spMk id="3155" creationId="{00000000-0000-0000-0000-000000000000}"/>
          </ac:spMkLst>
        </pc:spChg>
        <pc:spChg chg="ord">
          <ac:chgData name="Stephanie Fieseher" userId="8f14b9e1-1e18-4b4e-a764-adf96effaacf" providerId="ADAL" clId="{29DE914D-5639-A349-8417-D82001950AF7}" dt="2023-08-08T19:39:35.350" v="863" actId="13244"/>
          <ac:spMkLst>
            <pc:docMk/>
            <pc:sldMk cId="0" sldId="335"/>
            <ac:spMk id="3156" creationId="{00000000-0000-0000-0000-000000000000}"/>
          </ac:spMkLst>
        </pc:spChg>
        <pc:spChg chg="ord">
          <ac:chgData name="Stephanie Fieseher" userId="8f14b9e1-1e18-4b4e-a764-adf96effaacf" providerId="ADAL" clId="{29DE914D-5639-A349-8417-D82001950AF7}" dt="2023-08-08T19:39:43.500" v="865" actId="13244"/>
          <ac:spMkLst>
            <pc:docMk/>
            <pc:sldMk cId="0" sldId="335"/>
            <ac:spMk id="3157" creationId="{00000000-0000-0000-0000-000000000000}"/>
          </ac:spMkLst>
        </pc:spChg>
        <pc:picChg chg="mod">
          <ac:chgData name="Stephanie Fieseher" userId="8f14b9e1-1e18-4b4e-a764-adf96effaacf" providerId="ADAL" clId="{29DE914D-5639-A349-8417-D82001950AF7}" dt="2023-08-14T18:54:57.375" v="1664" actId="27784"/>
          <ac:picMkLst>
            <pc:docMk/>
            <pc:sldMk cId="0" sldId="335"/>
            <ac:picMk id="7" creationId="{8F08F680-B8B8-F7CA-BE48-B595ABCA74FD}"/>
          </ac:picMkLst>
        </pc:picChg>
      </pc:sldChg>
      <pc:sldChg chg="addSp modSp mod modMedia modNotes">
        <pc:chgData name="Stephanie Fieseher" userId="8f14b9e1-1e18-4b4e-a764-adf96effaacf" providerId="ADAL" clId="{29DE914D-5639-A349-8417-D82001950AF7}" dt="2023-08-14T18:56:27.277" v="1665" actId="27784"/>
        <pc:sldMkLst>
          <pc:docMk/>
          <pc:sldMk cId="0" sldId="336"/>
        </pc:sldMkLst>
        <pc:spChg chg="add mod">
          <ac:chgData name="Stephanie Fieseher" userId="8f14b9e1-1e18-4b4e-a764-adf96effaacf" providerId="ADAL" clId="{29DE914D-5639-A349-8417-D82001950AF7}" dt="2023-08-08T19:30:49.878" v="742" actId="207"/>
          <ac:spMkLst>
            <pc:docMk/>
            <pc:sldMk cId="0" sldId="336"/>
            <ac:spMk id="2" creationId="{49247441-FA2B-D314-F51F-90D5D929B281}"/>
          </ac:spMkLst>
        </pc:spChg>
        <pc:picChg chg="mod">
          <ac:chgData name="Stephanie Fieseher" userId="8f14b9e1-1e18-4b4e-a764-adf96effaacf" providerId="ADAL" clId="{29DE914D-5639-A349-8417-D82001950AF7}" dt="2023-08-14T18:56:27.277" v="1665" actId="27784"/>
          <ac:picMkLst>
            <pc:docMk/>
            <pc:sldMk cId="0" sldId="336"/>
            <ac:picMk id="3" creationId="{AA3E5ADE-8E85-E602-8B0C-B69E3FFA334D}"/>
          </ac:picMkLst>
        </pc:picChg>
      </pc:sldChg>
      <pc:sldChg chg="modSp mod modMedia modNotes modNotesTx">
        <pc:chgData name="Stephanie Fieseher" userId="8f14b9e1-1e18-4b4e-a764-adf96effaacf" providerId="ADAL" clId="{29DE914D-5639-A349-8417-D82001950AF7}" dt="2023-08-14T19:04:22.502" v="1666" actId="27784"/>
        <pc:sldMkLst>
          <pc:docMk/>
          <pc:sldMk cId="0" sldId="337"/>
        </pc:sldMkLst>
        <pc:spChg chg="ord">
          <ac:chgData name="Stephanie Fieseher" userId="8f14b9e1-1e18-4b4e-a764-adf96effaacf" providerId="ADAL" clId="{29DE914D-5639-A349-8417-D82001950AF7}" dt="2023-08-08T19:39:55.155" v="867" actId="13244"/>
          <ac:spMkLst>
            <pc:docMk/>
            <pc:sldMk cId="0" sldId="337"/>
            <ac:spMk id="4" creationId="{EF5F2DBB-EBA3-D84B-A7A4-4C2EB269F109}"/>
          </ac:spMkLst>
        </pc:spChg>
        <pc:spChg chg="ord">
          <ac:chgData name="Stephanie Fieseher" userId="8f14b9e1-1e18-4b4e-a764-adf96effaacf" providerId="ADAL" clId="{29DE914D-5639-A349-8417-D82001950AF7}" dt="2023-08-08T19:39:56.350" v="868" actId="13244"/>
          <ac:spMkLst>
            <pc:docMk/>
            <pc:sldMk cId="0" sldId="337"/>
            <ac:spMk id="3168" creationId="{00000000-0000-0000-0000-000000000000}"/>
          </ac:spMkLst>
        </pc:spChg>
        <pc:spChg chg="ord">
          <ac:chgData name="Stephanie Fieseher" userId="8f14b9e1-1e18-4b4e-a764-adf96effaacf" providerId="ADAL" clId="{29DE914D-5639-A349-8417-D82001950AF7}" dt="2023-08-08T19:39:53.423" v="866" actId="13244"/>
          <ac:spMkLst>
            <pc:docMk/>
            <pc:sldMk cId="0" sldId="337"/>
            <ac:spMk id="3169" creationId="{00000000-0000-0000-0000-000000000000}"/>
          </ac:spMkLst>
        </pc:spChg>
        <pc:picChg chg="mod">
          <ac:chgData name="Stephanie Fieseher" userId="8f14b9e1-1e18-4b4e-a764-adf96effaacf" providerId="ADAL" clId="{29DE914D-5639-A349-8417-D82001950AF7}" dt="2023-08-14T19:04:22.502" v="1666" actId="27784"/>
          <ac:picMkLst>
            <pc:docMk/>
            <pc:sldMk cId="0" sldId="337"/>
            <ac:picMk id="7" creationId="{5265C24E-4D77-AA68-0642-03FCA2323A0B}"/>
          </ac:picMkLst>
        </pc:picChg>
      </pc:sldChg>
      <pc:sldChg chg="modSp mod modMedia modNotes">
        <pc:chgData name="Stephanie Fieseher" userId="8f14b9e1-1e18-4b4e-a764-adf96effaacf" providerId="ADAL" clId="{29DE914D-5639-A349-8417-D82001950AF7}" dt="2023-08-14T19:14:01.578" v="1669" actId="27784"/>
        <pc:sldMkLst>
          <pc:docMk/>
          <pc:sldMk cId="0" sldId="338"/>
        </pc:sldMkLst>
        <pc:spChg chg="ord">
          <ac:chgData name="Stephanie Fieseher" userId="8f14b9e1-1e18-4b4e-a764-adf96effaacf" providerId="ADAL" clId="{29DE914D-5639-A349-8417-D82001950AF7}" dt="2023-08-08T19:40:04.929" v="870" actId="13244"/>
          <ac:spMkLst>
            <pc:docMk/>
            <pc:sldMk cId="0" sldId="338"/>
            <ac:spMk id="4" creationId="{7F02F8F5-FCD9-2F45-AC69-D6A51504B80E}"/>
          </ac:spMkLst>
        </pc:spChg>
        <pc:spChg chg="ord">
          <ac:chgData name="Stephanie Fieseher" userId="8f14b9e1-1e18-4b4e-a764-adf96effaacf" providerId="ADAL" clId="{29DE914D-5639-A349-8417-D82001950AF7}" dt="2023-08-08T19:40:09.661" v="872" actId="13244"/>
          <ac:spMkLst>
            <pc:docMk/>
            <pc:sldMk cId="0" sldId="338"/>
            <ac:spMk id="3176" creationId="{00000000-0000-0000-0000-000000000000}"/>
          </ac:spMkLst>
        </pc:spChg>
        <pc:spChg chg="ord">
          <ac:chgData name="Stephanie Fieseher" userId="8f14b9e1-1e18-4b4e-a764-adf96effaacf" providerId="ADAL" clId="{29DE914D-5639-A349-8417-D82001950AF7}" dt="2023-08-08T19:40:01.805" v="869" actId="13244"/>
          <ac:spMkLst>
            <pc:docMk/>
            <pc:sldMk cId="0" sldId="338"/>
            <ac:spMk id="3177" creationId="{00000000-0000-0000-0000-000000000000}"/>
          </ac:spMkLst>
        </pc:spChg>
        <pc:spChg chg="ord">
          <ac:chgData name="Stephanie Fieseher" userId="8f14b9e1-1e18-4b4e-a764-adf96effaacf" providerId="ADAL" clId="{29DE914D-5639-A349-8417-D82001950AF7}" dt="2023-08-08T19:40:08.520" v="871" actId="13244"/>
          <ac:spMkLst>
            <pc:docMk/>
            <pc:sldMk cId="0" sldId="338"/>
            <ac:spMk id="3178" creationId="{00000000-0000-0000-0000-000000000000}"/>
          </ac:spMkLst>
        </pc:spChg>
        <pc:picChg chg="mod">
          <ac:chgData name="Stephanie Fieseher" userId="8f14b9e1-1e18-4b4e-a764-adf96effaacf" providerId="ADAL" clId="{29DE914D-5639-A349-8417-D82001950AF7}" dt="2023-08-14T19:14:01.578" v="1669" actId="27784"/>
          <ac:picMkLst>
            <pc:docMk/>
            <pc:sldMk cId="0" sldId="338"/>
            <ac:picMk id="2" creationId="{2CEBF22D-44C5-DF46-D6C3-B494A486A71A}"/>
          </ac:picMkLst>
        </pc:picChg>
      </pc:sldChg>
      <pc:sldChg chg="addSp modSp mod modMedia modNotes">
        <pc:chgData name="Stephanie Fieseher" userId="8f14b9e1-1e18-4b4e-a764-adf96effaacf" providerId="ADAL" clId="{29DE914D-5639-A349-8417-D82001950AF7}" dt="2023-08-14T19:22:37.164" v="1673" actId="27784"/>
        <pc:sldMkLst>
          <pc:docMk/>
          <pc:sldMk cId="0" sldId="339"/>
        </pc:sldMkLst>
        <pc:spChg chg="add mod">
          <ac:chgData name="Stephanie Fieseher" userId="8f14b9e1-1e18-4b4e-a764-adf96effaacf" providerId="ADAL" clId="{29DE914D-5639-A349-8417-D82001950AF7}" dt="2023-08-08T19:30:28.913" v="732" actId="207"/>
          <ac:spMkLst>
            <pc:docMk/>
            <pc:sldMk cId="0" sldId="339"/>
            <ac:spMk id="2" creationId="{2D76FB0E-F385-CC89-E39B-51C0D6E9B745}"/>
          </ac:spMkLst>
        </pc:spChg>
        <pc:spChg chg="mod">
          <ac:chgData name="Stephanie Fieseher" userId="8f14b9e1-1e18-4b4e-a764-adf96effaacf" providerId="ADAL" clId="{29DE914D-5639-A349-8417-D82001950AF7}" dt="2023-08-08T19:41:06.128" v="877"/>
          <ac:spMkLst>
            <pc:docMk/>
            <pc:sldMk cId="0" sldId="339"/>
            <ac:spMk id="3184" creationId="{00000000-0000-0000-0000-000000000000}"/>
          </ac:spMkLst>
        </pc:spChg>
        <pc:picChg chg="mod">
          <ac:chgData name="Stephanie Fieseher" userId="8f14b9e1-1e18-4b4e-a764-adf96effaacf" providerId="ADAL" clId="{29DE914D-5639-A349-8417-D82001950AF7}" dt="2023-08-14T19:22:37.164" v="1673" actId="27784"/>
          <ac:picMkLst>
            <pc:docMk/>
            <pc:sldMk cId="0" sldId="339"/>
            <ac:picMk id="3" creationId="{EB3D9B78-6138-CBDF-2936-856A83C8A45F}"/>
          </ac:picMkLst>
        </pc:picChg>
      </pc:sldChg>
      <pc:sldChg chg="modSp mod modMedia modNotes">
        <pc:chgData name="Stephanie Fieseher" userId="8f14b9e1-1e18-4b4e-a764-adf96effaacf" providerId="ADAL" clId="{29DE914D-5639-A349-8417-D82001950AF7}" dt="2023-08-14T19:19:50.918" v="1672" actId="27784"/>
        <pc:sldMkLst>
          <pc:docMk/>
          <pc:sldMk cId="3409052028" sldId="344"/>
        </pc:sldMkLst>
        <pc:spChg chg="ord">
          <ac:chgData name="Stephanie Fieseher" userId="8f14b9e1-1e18-4b4e-a764-adf96effaacf" providerId="ADAL" clId="{29DE914D-5639-A349-8417-D82001950AF7}" dt="2023-08-08T19:40:20.181" v="874" actId="13244"/>
          <ac:spMkLst>
            <pc:docMk/>
            <pc:sldMk cId="3409052028" sldId="344"/>
            <ac:spMk id="16" creationId="{2BE6E660-0867-D16A-31C9-2765E1D7A15E}"/>
          </ac:spMkLst>
        </pc:spChg>
        <pc:spChg chg="ord">
          <ac:chgData name="Stephanie Fieseher" userId="8f14b9e1-1e18-4b4e-a764-adf96effaacf" providerId="ADAL" clId="{29DE914D-5639-A349-8417-D82001950AF7}" dt="2023-08-08T19:40:16.334" v="873" actId="13244"/>
          <ac:spMkLst>
            <pc:docMk/>
            <pc:sldMk cId="3409052028" sldId="344"/>
            <ac:spMk id="2390" creationId="{00000000-0000-0000-0000-000000000000}"/>
          </ac:spMkLst>
        </pc:spChg>
        <pc:graphicFrameChg chg="mod">
          <ac:chgData name="Stephanie Fieseher" userId="8f14b9e1-1e18-4b4e-a764-adf96effaacf" providerId="ADAL" clId="{29DE914D-5639-A349-8417-D82001950AF7}" dt="2023-08-09T23:58:01.445" v="1601" actId="962"/>
          <ac:graphicFrameMkLst>
            <pc:docMk/>
            <pc:sldMk cId="3409052028" sldId="344"/>
            <ac:graphicFrameMk id="14" creationId="{CCA50D4E-3D16-2E64-E010-A3D648A0C127}"/>
          </ac:graphicFrameMkLst>
        </pc:graphicFrameChg>
        <pc:picChg chg="mod">
          <ac:chgData name="Stephanie Fieseher" userId="8f14b9e1-1e18-4b4e-a764-adf96effaacf" providerId="ADAL" clId="{29DE914D-5639-A349-8417-D82001950AF7}" dt="2023-08-14T19:19:50.918" v="1672" actId="27784"/>
          <ac:picMkLst>
            <pc:docMk/>
            <pc:sldMk cId="3409052028" sldId="344"/>
            <ac:picMk id="2" creationId="{6F9E71D4-62C5-B86A-2BBB-1370834F1AB7}"/>
          </ac:picMkLst>
        </pc:picChg>
      </pc:sldChg>
      <pc:sldChg chg="modSp mod modMedia modNotes modNotesTx">
        <pc:chgData name="Stephanie Fieseher" userId="8f14b9e1-1e18-4b4e-a764-adf96effaacf" providerId="ADAL" clId="{29DE914D-5639-A349-8417-D82001950AF7}" dt="2023-08-10T21:06:21.505" v="1604" actId="27784"/>
        <pc:sldMkLst>
          <pc:docMk/>
          <pc:sldMk cId="2511196667" sldId="348"/>
        </pc:sldMkLst>
        <pc:spChg chg="mod">
          <ac:chgData name="Stephanie Fieseher" userId="8f14b9e1-1e18-4b4e-a764-adf96effaacf" providerId="ADAL" clId="{29DE914D-5639-A349-8417-D82001950AF7}" dt="2023-08-08T19:30:10.760" v="722" actId="33553"/>
          <ac:spMkLst>
            <pc:docMk/>
            <pc:sldMk cId="2511196667" sldId="348"/>
            <ac:spMk id="2" creationId="{343C74F8-F5E3-8D46-B6E6-7E85D1DD0BC8}"/>
          </ac:spMkLst>
        </pc:spChg>
        <pc:picChg chg="mod">
          <ac:chgData name="Stephanie Fieseher" userId="8f14b9e1-1e18-4b4e-a764-adf96effaacf" providerId="ADAL" clId="{29DE914D-5639-A349-8417-D82001950AF7}" dt="2023-08-10T21:06:21.505" v="1604" actId="27784"/>
          <ac:picMkLst>
            <pc:docMk/>
            <pc:sldMk cId="2511196667" sldId="348"/>
            <ac:picMk id="7" creationId="{4D1B19D9-160D-01BB-7DA2-76D4A9A4BD91}"/>
          </ac:picMkLst>
        </pc:picChg>
      </pc:sldChg>
      <pc:sldChg chg="addSp delSp modSp mod modMedia modNotes">
        <pc:chgData name="Stephanie Fieseher" userId="8f14b9e1-1e18-4b4e-a764-adf96effaacf" providerId="ADAL" clId="{29DE914D-5639-A349-8417-D82001950AF7}" dt="2023-08-25T17:58:30.659" v="1675" actId="13244"/>
        <pc:sldMkLst>
          <pc:docMk/>
          <pc:sldMk cId="2651254974" sldId="355"/>
        </pc:sldMkLst>
        <pc:spChg chg="add mod ord">
          <ac:chgData name="Stephanie Fieseher" userId="8f14b9e1-1e18-4b4e-a764-adf96effaacf" providerId="ADAL" clId="{29DE914D-5639-A349-8417-D82001950AF7}" dt="2023-08-25T17:58:30.659" v="1675" actId="13244"/>
          <ac:spMkLst>
            <pc:docMk/>
            <pc:sldMk cId="2651254974" sldId="355"/>
            <ac:spMk id="3" creationId="{44CDEFCA-60D5-B89C-67A0-92023B2458E0}"/>
          </ac:spMkLst>
        </pc:spChg>
        <pc:spChg chg="del">
          <ac:chgData name="Stephanie Fieseher" userId="8f14b9e1-1e18-4b4e-a764-adf96effaacf" providerId="ADAL" clId="{29DE914D-5639-A349-8417-D82001950AF7}" dt="2023-08-08T19:24:48.977" v="675" actId="478"/>
          <ac:spMkLst>
            <pc:docMk/>
            <pc:sldMk cId="2651254974" sldId="355"/>
            <ac:spMk id="7" creationId="{7D918547-5515-FC94-3C16-F49370C284BA}"/>
          </ac:spMkLst>
        </pc:spChg>
        <pc:spChg chg="mod ord">
          <ac:chgData name="Stephanie Fieseher" userId="8f14b9e1-1e18-4b4e-a764-adf96effaacf" providerId="ADAL" clId="{29DE914D-5639-A349-8417-D82001950AF7}" dt="2023-08-08T19:32:36.079" v="770" actId="13244"/>
          <ac:spMkLst>
            <pc:docMk/>
            <pc:sldMk cId="2651254974" sldId="355"/>
            <ac:spMk id="8" creationId="{7B285D88-D2B8-BDF3-3578-579B4967BF72}"/>
          </ac:spMkLst>
        </pc:spChg>
        <pc:spChg chg="mod ord">
          <ac:chgData name="Stephanie Fieseher" userId="8f14b9e1-1e18-4b4e-a764-adf96effaacf" providerId="ADAL" clId="{29DE914D-5639-A349-8417-D82001950AF7}" dt="2023-08-08T19:32:34.728" v="769" actId="13244"/>
          <ac:spMkLst>
            <pc:docMk/>
            <pc:sldMk cId="2651254974" sldId="355"/>
            <ac:spMk id="9" creationId="{F7301C49-6CA7-D9D6-A797-8ABD927EB8EF}"/>
          </ac:spMkLst>
        </pc:spChg>
        <pc:spChg chg="mod ord">
          <ac:chgData name="Stephanie Fieseher" userId="8f14b9e1-1e18-4b4e-a764-adf96effaacf" providerId="ADAL" clId="{29DE914D-5639-A349-8417-D82001950AF7}" dt="2023-08-08T19:32:31.938" v="768" actId="13244"/>
          <ac:spMkLst>
            <pc:docMk/>
            <pc:sldMk cId="2651254974" sldId="355"/>
            <ac:spMk id="10" creationId="{BBA2F111-ACE6-52C3-1FA2-3B0A2F72F9A7}"/>
          </ac:spMkLst>
        </pc:spChg>
        <pc:spChg chg="mod">
          <ac:chgData name="Stephanie Fieseher" userId="8f14b9e1-1e18-4b4e-a764-adf96effaacf" providerId="ADAL" clId="{29DE914D-5639-A349-8417-D82001950AF7}" dt="2023-08-08T19:15:18.887" v="1" actId="962"/>
          <ac:spMkLst>
            <pc:docMk/>
            <pc:sldMk cId="2651254974" sldId="355"/>
            <ac:spMk id="11" creationId="{8C20F086-539F-E572-B3D1-1478E0BB8088}"/>
          </ac:spMkLst>
        </pc:spChg>
        <pc:spChg chg="mod ord">
          <ac:chgData name="Stephanie Fieseher" userId="8f14b9e1-1e18-4b4e-a764-adf96effaacf" providerId="ADAL" clId="{29DE914D-5639-A349-8417-D82001950AF7}" dt="2023-08-08T19:32:27.123" v="767" actId="13244"/>
          <ac:spMkLst>
            <pc:docMk/>
            <pc:sldMk cId="2651254974" sldId="355"/>
            <ac:spMk id="12" creationId="{F2253319-0EA2-9950-F89D-788479FD420D}"/>
          </ac:spMkLst>
        </pc:spChg>
        <pc:spChg chg="mod ord">
          <ac:chgData name="Stephanie Fieseher" userId="8f14b9e1-1e18-4b4e-a764-adf96effaacf" providerId="ADAL" clId="{29DE914D-5639-A349-8417-D82001950AF7}" dt="2023-08-08T19:32:22.404" v="764" actId="13244"/>
          <ac:spMkLst>
            <pc:docMk/>
            <pc:sldMk cId="2651254974" sldId="355"/>
            <ac:spMk id="13" creationId="{1E252E62-0AA9-F3A2-F48D-1197A77407D8}"/>
          </ac:spMkLst>
        </pc:spChg>
        <pc:spChg chg="mod ord">
          <ac:chgData name="Stephanie Fieseher" userId="8f14b9e1-1e18-4b4e-a764-adf96effaacf" providerId="ADAL" clId="{29DE914D-5639-A349-8417-D82001950AF7}" dt="2023-08-08T19:32:25.715" v="766" actId="13244"/>
          <ac:spMkLst>
            <pc:docMk/>
            <pc:sldMk cId="2651254974" sldId="355"/>
            <ac:spMk id="14" creationId="{572A7621-6671-F6E8-26F0-BCCF36E2E2AC}"/>
          </ac:spMkLst>
        </pc:spChg>
        <pc:spChg chg="mod ord">
          <ac:chgData name="Stephanie Fieseher" userId="8f14b9e1-1e18-4b4e-a764-adf96effaacf" providerId="ADAL" clId="{29DE914D-5639-A349-8417-D82001950AF7}" dt="2023-08-08T19:32:24.169" v="765" actId="13244"/>
          <ac:spMkLst>
            <pc:docMk/>
            <pc:sldMk cId="2651254974" sldId="355"/>
            <ac:spMk id="15" creationId="{34988D9C-CAAA-6D04-299A-BBFCBC3550A8}"/>
          </ac:spMkLst>
        </pc:spChg>
        <pc:spChg chg="mod ord">
          <ac:chgData name="Stephanie Fieseher" userId="8f14b9e1-1e18-4b4e-a764-adf96effaacf" providerId="ADAL" clId="{29DE914D-5639-A349-8417-D82001950AF7}" dt="2023-08-08T19:32:15.279" v="761" actId="13244"/>
          <ac:spMkLst>
            <pc:docMk/>
            <pc:sldMk cId="2651254974" sldId="355"/>
            <ac:spMk id="16" creationId="{6F9DF54F-AE45-4086-0B18-0A50B2E853A1}"/>
          </ac:spMkLst>
        </pc:spChg>
        <pc:spChg chg="mod ord">
          <ac:chgData name="Stephanie Fieseher" userId="8f14b9e1-1e18-4b4e-a764-adf96effaacf" providerId="ADAL" clId="{29DE914D-5639-A349-8417-D82001950AF7}" dt="2023-08-08T19:32:20.839" v="763" actId="13244"/>
          <ac:spMkLst>
            <pc:docMk/>
            <pc:sldMk cId="2651254974" sldId="355"/>
            <ac:spMk id="17" creationId="{2575A733-6D1B-78E5-7BEE-1DEA6DDF53B1}"/>
          </ac:spMkLst>
        </pc:spChg>
        <pc:spChg chg="mod ord">
          <ac:chgData name="Stephanie Fieseher" userId="8f14b9e1-1e18-4b4e-a764-adf96effaacf" providerId="ADAL" clId="{29DE914D-5639-A349-8417-D82001950AF7}" dt="2023-08-08T19:32:19.120" v="762" actId="13244"/>
          <ac:spMkLst>
            <pc:docMk/>
            <pc:sldMk cId="2651254974" sldId="355"/>
            <ac:spMk id="18" creationId="{3E5D8CE1-B188-A46B-E84C-7490FC68463D}"/>
          </ac:spMkLst>
        </pc:spChg>
        <pc:spChg chg="mod">
          <ac:chgData name="Stephanie Fieseher" userId="8f14b9e1-1e18-4b4e-a764-adf96effaacf" providerId="ADAL" clId="{29DE914D-5639-A349-8417-D82001950AF7}" dt="2023-08-08T19:31:44.161" v="748" actId="962"/>
          <ac:spMkLst>
            <pc:docMk/>
            <pc:sldMk cId="2651254974" sldId="355"/>
            <ac:spMk id="19" creationId="{940267B1-D1AF-3152-6878-2DA9FB95FBB1}"/>
          </ac:spMkLst>
        </pc:spChg>
        <pc:spChg chg="mod ord">
          <ac:chgData name="Stephanie Fieseher" userId="8f14b9e1-1e18-4b4e-a764-adf96effaacf" providerId="ADAL" clId="{29DE914D-5639-A349-8417-D82001950AF7}" dt="2023-08-08T19:32:09.447" v="758" actId="13244"/>
          <ac:spMkLst>
            <pc:docMk/>
            <pc:sldMk cId="2651254974" sldId="355"/>
            <ac:spMk id="20" creationId="{C0774500-DE5B-60A1-91EF-DCE314494D89}"/>
          </ac:spMkLst>
        </pc:spChg>
        <pc:spChg chg="mod ord">
          <ac:chgData name="Stephanie Fieseher" userId="8f14b9e1-1e18-4b4e-a764-adf96effaacf" providerId="ADAL" clId="{29DE914D-5639-A349-8417-D82001950AF7}" dt="2023-08-08T19:32:11.687" v="760" actId="13244"/>
          <ac:spMkLst>
            <pc:docMk/>
            <pc:sldMk cId="2651254974" sldId="355"/>
            <ac:spMk id="21" creationId="{4F87AF06-55CF-5859-4D95-EDB2C07525CE}"/>
          </ac:spMkLst>
        </pc:spChg>
        <pc:spChg chg="mod">
          <ac:chgData name="Stephanie Fieseher" userId="8f14b9e1-1e18-4b4e-a764-adf96effaacf" providerId="ADAL" clId="{29DE914D-5639-A349-8417-D82001950AF7}" dt="2023-08-08T19:31:36.093" v="745" actId="962"/>
          <ac:spMkLst>
            <pc:docMk/>
            <pc:sldMk cId="2651254974" sldId="355"/>
            <ac:spMk id="22" creationId="{0888B3C4-64E7-4E6F-EAA9-DDBC477CEE37}"/>
          </ac:spMkLst>
        </pc:spChg>
        <pc:spChg chg="mod ord">
          <ac:chgData name="Stephanie Fieseher" userId="8f14b9e1-1e18-4b4e-a764-adf96effaacf" providerId="ADAL" clId="{29DE914D-5639-A349-8417-D82001950AF7}" dt="2023-08-08T19:32:10.706" v="759" actId="13244"/>
          <ac:spMkLst>
            <pc:docMk/>
            <pc:sldMk cId="2651254974" sldId="355"/>
            <ac:spMk id="23" creationId="{A0BABF39-AF97-7A9D-85C9-C61246BE88D7}"/>
          </ac:spMkLst>
        </pc:spChg>
        <pc:spChg chg="del">
          <ac:chgData name="Stephanie Fieseher" userId="8f14b9e1-1e18-4b4e-a764-adf96effaacf" providerId="ADAL" clId="{29DE914D-5639-A349-8417-D82001950AF7}" dt="2023-08-08T19:32:56.704" v="772" actId="478"/>
          <ac:spMkLst>
            <pc:docMk/>
            <pc:sldMk cId="2651254974" sldId="355"/>
            <ac:spMk id="2259" creationId="{00000000-0000-0000-0000-000000000000}"/>
          </ac:spMkLst>
        </pc:spChg>
        <pc:spChg chg="ord">
          <ac:chgData name="Stephanie Fieseher" userId="8f14b9e1-1e18-4b4e-a764-adf96effaacf" providerId="ADAL" clId="{29DE914D-5639-A349-8417-D82001950AF7}" dt="2023-08-08T19:31:25.766" v="743" actId="13244"/>
          <ac:spMkLst>
            <pc:docMk/>
            <pc:sldMk cId="2651254974" sldId="355"/>
            <ac:spMk id="2260" creationId="{00000000-0000-0000-0000-000000000000}"/>
          </ac:spMkLst>
        </pc:spChg>
        <pc:picChg chg="mod">
          <ac:chgData name="Stephanie Fieseher" userId="8f14b9e1-1e18-4b4e-a764-adf96effaacf" providerId="ADAL" clId="{29DE914D-5639-A349-8417-D82001950AF7}" dt="2023-08-10T21:09:24.049" v="1605" actId="27784"/>
          <ac:picMkLst>
            <pc:docMk/>
            <pc:sldMk cId="2651254974" sldId="355"/>
            <ac:picMk id="2" creationId="{9CE5616F-8789-7A4A-AF6B-3345780FAF80}"/>
          </ac:picMkLst>
        </pc:picChg>
      </pc:sldChg>
      <pc:sldChg chg="addSp delSp modSp mod modMedia">
        <pc:chgData name="Stephanie Fieseher" userId="8f14b9e1-1e18-4b4e-a764-adf96effaacf" providerId="ADAL" clId="{29DE914D-5639-A349-8417-D82001950AF7}" dt="2023-08-10T21:37:43.190" v="1614" actId="27784"/>
        <pc:sldMkLst>
          <pc:docMk/>
          <pc:sldMk cId="766102515" sldId="356"/>
        </pc:sldMkLst>
        <pc:spChg chg="ord">
          <ac:chgData name="Stephanie Fieseher" userId="8f14b9e1-1e18-4b4e-a764-adf96effaacf" providerId="ADAL" clId="{29DE914D-5639-A349-8417-D82001950AF7}" dt="2023-08-08T19:34:39.607" v="794" actId="13244"/>
          <ac:spMkLst>
            <pc:docMk/>
            <pc:sldMk cId="766102515" sldId="356"/>
            <ac:spMk id="2980" creationId="{00000000-0000-0000-0000-000000000000}"/>
          </ac:spMkLst>
        </pc:spChg>
        <pc:spChg chg="ord">
          <ac:chgData name="Stephanie Fieseher" userId="8f14b9e1-1e18-4b4e-a764-adf96effaacf" providerId="ADAL" clId="{29DE914D-5639-A349-8417-D82001950AF7}" dt="2023-08-08T19:34:36.675" v="793" actId="13244"/>
          <ac:spMkLst>
            <pc:docMk/>
            <pc:sldMk cId="766102515" sldId="356"/>
            <ac:spMk id="2981" creationId="{00000000-0000-0000-0000-000000000000}"/>
          </ac:spMkLst>
        </pc:spChg>
        <pc:spChg chg="mod topLvl">
          <ac:chgData name="Stephanie Fieseher" userId="8f14b9e1-1e18-4b4e-a764-adf96effaacf" providerId="ADAL" clId="{29DE914D-5639-A349-8417-D82001950AF7}" dt="2023-08-08T19:16:44.731" v="17" actId="962"/>
          <ac:spMkLst>
            <pc:docMk/>
            <pc:sldMk cId="766102515" sldId="356"/>
            <ac:spMk id="2983" creationId="{00000000-0000-0000-0000-000000000000}"/>
          </ac:spMkLst>
        </pc:spChg>
        <pc:spChg chg="add del mod">
          <ac:chgData name="Stephanie Fieseher" userId="8f14b9e1-1e18-4b4e-a764-adf96effaacf" providerId="ADAL" clId="{29DE914D-5639-A349-8417-D82001950AF7}" dt="2023-08-08T19:27:46.453" v="700" actId="478"/>
          <ac:spMkLst>
            <pc:docMk/>
            <pc:sldMk cId="766102515" sldId="356"/>
            <ac:spMk id="2985" creationId="{00000000-0000-0000-0000-000000000000}"/>
          </ac:spMkLst>
        </pc:spChg>
        <pc:spChg chg="mod ord">
          <ac:chgData name="Stephanie Fieseher" userId="8f14b9e1-1e18-4b4e-a764-adf96effaacf" providerId="ADAL" clId="{29DE914D-5639-A349-8417-D82001950AF7}" dt="2023-08-08T19:34:51.347" v="801" actId="13244"/>
          <ac:spMkLst>
            <pc:docMk/>
            <pc:sldMk cId="766102515" sldId="356"/>
            <ac:spMk id="2986" creationId="{00000000-0000-0000-0000-000000000000}"/>
          </ac:spMkLst>
        </pc:spChg>
        <pc:spChg chg="mod ord topLvl">
          <ac:chgData name="Stephanie Fieseher" userId="8f14b9e1-1e18-4b4e-a764-adf96effaacf" providerId="ADAL" clId="{29DE914D-5639-A349-8417-D82001950AF7}" dt="2023-08-08T19:34:55.802" v="802" actId="13244"/>
          <ac:spMkLst>
            <pc:docMk/>
            <pc:sldMk cId="766102515" sldId="356"/>
            <ac:spMk id="2987" creationId="{00000000-0000-0000-0000-000000000000}"/>
          </ac:spMkLst>
        </pc:spChg>
        <pc:spChg chg="add del">
          <ac:chgData name="Stephanie Fieseher" userId="8f14b9e1-1e18-4b4e-a764-adf96effaacf" providerId="ADAL" clId="{29DE914D-5639-A349-8417-D82001950AF7}" dt="2023-08-08T19:27:44.748" v="699" actId="478"/>
          <ac:spMkLst>
            <pc:docMk/>
            <pc:sldMk cId="766102515" sldId="356"/>
            <ac:spMk id="2989" creationId="{00000000-0000-0000-0000-000000000000}"/>
          </ac:spMkLst>
        </pc:spChg>
        <pc:spChg chg="mod">
          <ac:chgData name="Stephanie Fieseher" userId="8f14b9e1-1e18-4b4e-a764-adf96effaacf" providerId="ADAL" clId="{29DE914D-5639-A349-8417-D82001950AF7}" dt="2023-08-08T19:34:46.316" v="797" actId="962"/>
          <ac:spMkLst>
            <pc:docMk/>
            <pc:sldMk cId="766102515" sldId="356"/>
            <ac:spMk id="2990" creationId="{00000000-0000-0000-0000-000000000000}"/>
          </ac:spMkLst>
        </pc:spChg>
        <pc:spChg chg="mod ord topLvl">
          <ac:chgData name="Stephanie Fieseher" userId="8f14b9e1-1e18-4b4e-a764-adf96effaacf" providerId="ADAL" clId="{29DE914D-5639-A349-8417-D82001950AF7}" dt="2023-08-08T19:34:57.962" v="803" actId="13244"/>
          <ac:spMkLst>
            <pc:docMk/>
            <pc:sldMk cId="766102515" sldId="356"/>
            <ac:spMk id="2991" creationId="{00000000-0000-0000-0000-000000000000}"/>
          </ac:spMkLst>
        </pc:spChg>
        <pc:spChg chg="del mod">
          <ac:chgData name="Stephanie Fieseher" userId="8f14b9e1-1e18-4b4e-a764-adf96effaacf" providerId="ADAL" clId="{29DE914D-5639-A349-8417-D82001950AF7}" dt="2023-08-08T19:27:41.373" v="698" actId="478"/>
          <ac:spMkLst>
            <pc:docMk/>
            <pc:sldMk cId="766102515" sldId="356"/>
            <ac:spMk id="2993" creationId="{00000000-0000-0000-0000-000000000000}"/>
          </ac:spMkLst>
        </pc:spChg>
        <pc:spChg chg="mod ord">
          <ac:chgData name="Stephanie Fieseher" userId="8f14b9e1-1e18-4b4e-a764-adf96effaacf" providerId="ADAL" clId="{29DE914D-5639-A349-8417-D82001950AF7}" dt="2023-08-08T19:34:50.370" v="800" actId="13244"/>
          <ac:spMkLst>
            <pc:docMk/>
            <pc:sldMk cId="766102515" sldId="356"/>
            <ac:spMk id="2994" creationId="{00000000-0000-0000-0000-000000000000}"/>
          </ac:spMkLst>
        </pc:spChg>
        <pc:grpChg chg="del">
          <ac:chgData name="Stephanie Fieseher" userId="8f14b9e1-1e18-4b4e-a764-adf96effaacf" providerId="ADAL" clId="{29DE914D-5639-A349-8417-D82001950AF7}" dt="2023-08-08T19:15:48.837" v="6" actId="165"/>
          <ac:grpSpMkLst>
            <pc:docMk/>
            <pc:sldMk cId="766102515" sldId="356"/>
            <ac:grpSpMk id="3" creationId="{B6AF7AD4-06EA-4F0E-2D49-D59547E1EA37}"/>
          </ac:grpSpMkLst>
        </pc:grpChg>
        <pc:grpChg chg="del">
          <ac:chgData name="Stephanie Fieseher" userId="8f14b9e1-1e18-4b4e-a764-adf96effaacf" providerId="ADAL" clId="{29DE914D-5639-A349-8417-D82001950AF7}" dt="2023-08-08T19:15:51.263" v="7" actId="165"/>
          <ac:grpSpMkLst>
            <pc:docMk/>
            <pc:sldMk cId="766102515" sldId="356"/>
            <ac:grpSpMk id="4" creationId="{38D3E070-E8CB-12AF-78CC-51F64836A5BE}"/>
          </ac:grpSpMkLst>
        </pc:grpChg>
        <pc:grpChg chg="del">
          <ac:chgData name="Stephanie Fieseher" userId="8f14b9e1-1e18-4b4e-a764-adf96effaacf" providerId="ADAL" clId="{29DE914D-5639-A349-8417-D82001950AF7}" dt="2023-08-08T19:15:53.513" v="8" actId="165"/>
          <ac:grpSpMkLst>
            <pc:docMk/>
            <pc:sldMk cId="766102515" sldId="356"/>
            <ac:grpSpMk id="5" creationId="{11B2C2FB-33A1-EE94-98FB-05E8CC5EDD90}"/>
          </ac:grpSpMkLst>
        </pc:grpChg>
        <pc:picChg chg="mod">
          <ac:chgData name="Stephanie Fieseher" userId="8f14b9e1-1e18-4b4e-a764-adf96effaacf" providerId="ADAL" clId="{29DE914D-5639-A349-8417-D82001950AF7}" dt="2023-08-10T21:37:43.190" v="1614" actId="27784"/>
          <ac:picMkLst>
            <pc:docMk/>
            <pc:sldMk cId="766102515" sldId="356"/>
            <ac:picMk id="2" creationId="{BEF6D569-E154-3DC7-97B5-7150228BF5BB}"/>
          </ac:picMkLst>
        </pc:picChg>
        <pc:picChg chg="mod topLvl">
          <ac:chgData name="Stephanie Fieseher" userId="8f14b9e1-1e18-4b4e-a764-adf96effaacf" providerId="ADAL" clId="{29DE914D-5639-A349-8417-D82001950AF7}" dt="2023-08-08T19:16:44.731" v="17" actId="962"/>
          <ac:picMkLst>
            <pc:docMk/>
            <pc:sldMk cId="766102515" sldId="356"/>
            <ac:picMk id="18" creationId="{84095929-6BA3-50E2-0640-B9E188F233C7}"/>
          </ac:picMkLst>
        </pc:picChg>
        <pc:picChg chg="mod ord topLvl">
          <ac:chgData name="Stephanie Fieseher" userId="8f14b9e1-1e18-4b4e-a764-adf96effaacf" providerId="ADAL" clId="{29DE914D-5639-A349-8417-D82001950AF7}" dt="2023-08-08T19:34:55.802" v="802" actId="13244"/>
          <ac:picMkLst>
            <pc:docMk/>
            <pc:sldMk cId="766102515" sldId="356"/>
            <ac:picMk id="19" creationId="{DDF5C4BE-D54F-65C7-12BD-F5D0945AE03C}"/>
          </ac:picMkLst>
        </pc:picChg>
        <pc:picChg chg="mod ord topLvl">
          <ac:chgData name="Stephanie Fieseher" userId="8f14b9e1-1e18-4b4e-a764-adf96effaacf" providerId="ADAL" clId="{29DE914D-5639-A349-8417-D82001950AF7}" dt="2023-08-08T19:34:57.962" v="803" actId="13244"/>
          <ac:picMkLst>
            <pc:docMk/>
            <pc:sldMk cId="766102515" sldId="356"/>
            <ac:picMk id="20" creationId="{029B727B-594D-6498-813A-09DC10D922BD}"/>
          </ac:picMkLst>
        </pc:picChg>
      </pc:sldChg>
      <pc:sldChg chg="modSp mod modMedia modNotes">
        <pc:chgData name="Stephanie Fieseher" userId="8f14b9e1-1e18-4b4e-a764-adf96effaacf" providerId="ADAL" clId="{29DE914D-5639-A349-8417-D82001950AF7}" dt="2023-08-10T21:32:24.373" v="1610" actId="27784"/>
        <pc:sldMkLst>
          <pc:docMk/>
          <pc:sldMk cId="262855137" sldId="360"/>
        </pc:sldMkLst>
        <pc:spChg chg="mod">
          <ac:chgData name="Stephanie Fieseher" userId="8f14b9e1-1e18-4b4e-a764-adf96effaacf" providerId="ADAL" clId="{29DE914D-5639-A349-8417-D82001950AF7}" dt="2023-08-08T19:25:14.186" v="681" actId="962"/>
          <ac:spMkLst>
            <pc:docMk/>
            <pc:sldMk cId="262855137" sldId="360"/>
            <ac:spMk id="5" creationId="{A4BD64E9-1527-7458-5D55-EE976B43B70C}"/>
          </ac:spMkLst>
        </pc:spChg>
        <pc:spChg chg="ord">
          <ac:chgData name="Stephanie Fieseher" userId="8f14b9e1-1e18-4b4e-a764-adf96effaacf" providerId="ADAL" clId="{29DE914D-5639-A349-8417-D82001950AF7}" dt="2023-08-08T19:33:30.188" v="779" actId="13244"/>
          <ac:spMkLst>
            <pc:docMk/>
            <pc:sldMk cId="262855137" sldId="360"/>
            <ac:spMk id="19" creationId="{2E62E818-C566-0B9E-9A40-62301B6A2CED}"/>
          </ac:spMkLst>
        </pc:spChg>
        <pc:spChg chg="ord">
          <ac:chgData name="Stephanie Fieseher" userId="8f14b9e1-1e18-4b4e-a764-adf96effaacf" providerId="ADAL" clId="{29DE914D-5639-A349-8417-D82001950AF7}" dt="2023-08-08T19:33:29.034" v="778" actId="13244"/>
          <ac:spMkLst>
            <pc:docMk/>
            <pc:sldMk cId="262855137" sldId="360"/>
            <ac:spMk id="20" creationId="{8C423340-9CE1-8F84-1ABC-CA9829596C69}"/>
          </ac:spMkLst>
        </pc:spChg>
        <pc:spChg chg="ord">
          <ac:chgData name="Stephanie Fieseher" userId="8f14b9e1-1e18-4b4e-a764-adf96effaacf" providerId="ADAL" clId="{29DE914D-5639-A349-8417-D82001950AF7}" dt="2023-08-08T19:33:36.436" v="780" actId="13244"/>
          <ac:spMkLst>
            <pc:docMk/>
            <pc:sldMk cId="262855137" sldId="360"/>
            <ac:spMk id="25" creationId="{672B93F4-D54C-43E7-0C5F-5D801BC00E3C}"/>
          </ac:spMkLst>
        </pc:spChg>
        <pc:spChg chg="mod">
          <ac:chgData name="Stephanie Fieseher" userId="8f14b9e1-1e18-4b4e-a764-adf96effaacf" providerId="ADAL" clId="{29DE914D-5639-A349-8417-D82001950AF7}" dt="2023-08-08T19:25:23.644" v="683" actId="962"/>
          <ac:spMkLst>
            <pc:docMk/>
            <pc:sldMk cId="262855137" sldId="360"/>
            <ac:spMk id="30" creationId="{99634BE1-EC4C-7ABC-1B92-A2ADA206C0F6}"/>
          </ac:spMkLst>
        </pc:spChg>
        <pc:spChg chg="mod">
          <ac:chgData name="Stephanie Fieseher" userId="8f14b9e1-1e18-4b4e-a764-adf96effaacf" providerId="ADAL" clId="{29DE914D-5639-A349-8417-D82001950AF7}" dt="2023-08-08T19:25:21.162" v="682" actId="962"/>
          <ac:spMkLst>
            <pc:docMk/>
            <pc:sldMk cId="262855137" sldId="360"/>
            <ac:spMk id="31" creationId="{5D058B09-CCBF-5CCF-F216-7AB3BB15EE61}"/>
          </ac:spMkLst>
        </pc:spChg>
        <pc:spChg chg="ord">
          <ac:chgData name="Stephanie Fieseher" userId="8f14b9e1-1e18-4b4e-a764-adf96effaacf" providerId="ADAL" clId="{29DE914D-5639-A349-8417-D82001950AF7}" dt="2023-08-08T19:33:11.957" v="776" actId="13244"/>
          <ac:spMkLst>
            <pc:docMk/>
            <pc:sldMk cId="262855137" sldId="360"/>
            <ac:spMk id="2390" creationId="{00000000-0000-0000-0000-000000000000}"/>
          </ac:spMkLst>
        </pc:spChg>
        <pc:graphicFrameChg chg="mod">
          <ac:chgData name="Stephanie Fieseher" userId="8f14b9e1-1e18-4b4e-a764-adf96effaacf" providerId="ADAL" clId="{29DE914D-5639-A349-8417-D82001950AF7}" dt="2023-08-09T23:57:31.447" v="1599" actId="962"/>
          <ac:graphicFrameMkLst>
            <pc:docMk/>
            <pc:sldMk cId="262855137" sldId="360"/>
            <ac:graphicFrameMk id="18" creationId="{CD7E951B-AC86-B29A-66E0-658ECEF1C1B7}"/>
          </ac:graphicFrameMkLst>
        </pc:graphicFrameChg>
        <pc:picChg chg="mod">
          <ac:chgData name="Stephanie Fieseher" userId="8f14b9e1-1e18-4b4e-a764-adf96effaacf" providerId="ADAL" clId="{29DE914D-5639-A349-8417-D82001950AF7}" dt="2023-08-10T21:32:24.373" v="1610" actId="27784"/>
          <ac:picMkLst>
            <pc:docMk/>
            <pc:sldMk cId="262855137" sldId="360"/>
            <ac:picMk id="7" creationId="{5C97608D-4AE1-505C-F559-513DDB7E813A}"/>
          </ac:picMkLst>
        </pc:picChg>
      </pc:sldChg>
      <pc:sldChg chg="addSp modSp mod modMedia modNotes">
        <pc:chgData name="Stephanie Fieseher" userId="8f14b9e1-1e18-4b4e-a764-adf96effaacf" providerId="ADAL" clId="{29DE914D-5639-A349-8417-D82001950AF7}" dt="2023-08-10T23:20:05.838" v="1628" actId="27784"/>
        <pc:sldMkLst>
          <pc:docMk/>
          <pc:sldMk cId="2130445858" sldId="362"/>
        </pc:sldMkLst>
        <pc:spChg chg="ord">
          <ac:chgData name="Stephanie Fieseher" userId="8f14b9e1-1e18-4b4e-a764-adf96effaacf" providerId="ADAL" clId="{29DE914D-5639-A349-8417-D82001950AF7}" dt="2023-08-08T19:37:53.181" v="843" actId="13244"/>
          <ac:spMkLst>
            <pc:docMk/>
            <pc:sldMk cId="2130445858" sldId="362"/>
            <ac:spMk id="2" creationId="{C94E13A2-8484-5A82-D426-4CB1ADD2189A}"/>
          </ac:spMkLst>
        </pc:spChg>
        <pc:spChg chg="mod">
          <ac:chgData name="Stephanie Fieseher" userId="8f14b9e1-1e18-4b4e-a764-adf96effaacf" providerId="ADAL" clId="{29DE914D-5639-A349-8417-D82001950AF7}" dt="2023-08-08T19:26:53.092" v="692" actId="207"/>
          <ac:spMkLst>
            <pc:docMk/>
            <pc:sldMk cId="2130445858" sldId="362"/>
            <ac:spMk id="3" creationId="{A01D6A7D-A126-DFAC-3D90-388C2AEC4A4F}"/>
          </ac:spMkLst>
        </pc:spChg>
        <pc:spChg chg="add mod ord">
          <ac:chgData name="Stephanie Fieseher" userId="8f14b9e1-1e18-4b4e-a764-adf96effaacf" providerId="ADAL" clId="{29DE914D-5639-A349-8417-D82001950AF7}" dt="2023-08-08T19:37:50.094" v="841" actId="13244"/>
          <ac:spMkLst>
            <pc:docMk/>
            <pc:sldMk cId="2130445858" sldId="362"/>
            <ac:spMk id="5" creationId="{92792270-0F61-A833-0D7C-A81101A9ACB3}"/>
          </ac:spMkLst>
        </pc:spChg>
        <pc:spChg chg="ord">
          <ac:chgData name="Stephanie Fieseher" userId="8f14b9e1-1e18-4b4e-a764-adf96effaacf" providerId="ADAL" clId="{29DE914D-5639-A349-8417-D82001950AF7}" dt="2023-08-08T19:37:52.005" v="842" actId="13244"/>
          <ac:spMkLst>
            <pc:docMk/>
            <pc:sldMk cId="2130445858" sldId="362"/>
            <ac:spMk id="3029" creationId="{00000000-0000-0000-0000-000000000000}"/>
          </ac:spMkLst>
        </pc:spChg>
        <pc:picChg chg="mod">
          <ac:chgData name="Stephanie Fieseher" userId="8f14b9e1-1e18-4b4e-a764-adf96effaacf" providerId="ADAL" clId="{29DE914D-5639-A349-8417-D82001950AF7}" dt="2023-08-10T23:20:05.838" v="1628" actId="27784"/>
          <ac:picMkLst>
            <pc:docMk/>
            <pc:sldMk cId="2130445858" sldId="362"/>
            <ac:picMk id="4" creationId="{9BCE6BDE-A455-4068-7F35-7A9A73880F10}"/>
          </ac:picMkLst>
        </pc:picChg>
      </pc:sldChg>
      <pc:sldChg chg="addSp delSp modSp mod modMedia modNotes">
        <pc:chgData name="Stephanie Fieseher" userId="8f14b9e1-1e18-4b4e-a764-adf96effaacf" providerId="ADAL" clId="{29DE914D-5639-A349-8417-D82001950AF7}" dt="2023-08-10T21:54:51.438" v="1623" actId="27784"/>
        <pc:sldMkLst>
          <pc:docMk/>
          <pc:sldMk cId="3413279524" sldId="363"/>
        </pc:sldMkLst>
        <pc:spChg chg="add del">
          <ac:chgData name="Stephanie Fieseher" userId="8f14b9e1-1e18-4b4e-a764-adf96effaacf" providerId="ADAL" clId="{29DE914D-5639-A349-8417-D82001950AF7}" dt="2023-08-08T19:22:53.266" v="606" actId="22"/>
          <ac:spMkLst>
            <pc:docMk/>
            <pc:sldMk cId="3413279524" sldId="363"/>
            <ac:spMk id="5" creationId="{EA18C621-9E0A-3479-54EC-DA6BCFE26722}"/>
          </ac:spMkLst>
        </pc:spChg>
        <pc:spChg chg="ord">
          <ac:chgData name="Stephanie Fieseher" userId="8f14b9e1-1e18-4b4e-a764-adf96effaacf" providerId="ADAL" clId="{29DE914D-5639-A349-8417-D82001950AF7}" dt="2023-08-08T19:35:50.392" v="814" actId="13244"/>
          <ac:spMkLst>
            <pc:docMk/>
            <pc:sldMk cId="3413279524" sldId="363"/>
            <ac:spMk id="19" creationId="{2E62E818-C566-0B9E-9A40-62301B6A2CED}"/>
          </ac:spMkLst>
        </pc:spChg>
        <pc:spChg chg="ord">
          <ac:chgData name="Stephanie Fieseher" userId="8f14b9e1-1e18-4b4e-a764-adf96effaacf" providerId="ADAL" clId="{29DE914D-5639-A349-8417-D82001950AF7}" dt="2023-08-08T19:35:52.368" v="815" actId="13244"/>
          <ac:spMkLst>
            <pc:docMk/>
            <pc:sldMk cId="3413279524" sldId="363"/>
            <ac:spMk id="20" creationId="{8C423340-9CE1-8F84-1ABC-CA9829596C69}"/>
          </ac:spMkLst>
        </pc:spChg>
        <pc:spChg chg="ord">
          <ac:chgData name="Stephanie Fieseher" userId="8f14b9e1-1e18-4b4e-a764-adf96effaacf" providerId="ADAL" clId="{29DE914D-5639-A349-8417-D82001950AF7}" dt="2023-08-08T19:35:42.077" v="813" actId="13244"/>
          <ac:spMkLst>
            <pc:docMk/>
            <pc:sldMk cId="3413279524" sldId="363"/>
            <ac:spMk id="2390" creationId="{00000000-0000-0000-0000-000000000000}"/>
          </ac:spMkLst>
        </pc:spChg>
        <pc:graphicFrameChg chg="mod">
          <ac:chgData name="Stephanie Fieseher" userId="8f14b9e1-1e18-4b4e-a764-adf96effaacf" providerId="ADAL" clId="{29DE914D-5639-A349-8417-D82001950AF7}" dt="2023-08-09T23:57:14.097" v="1593" actId="962"/>
          <ac:graphicFrameMkLst>
            <pc:docMk/>
            <pc:sldMk cId="3413279524" sldId="363"/>
            <ac:graphicFrameMk id="18" creationId="{CD7E951B-AC86-B29A-66E0-658ECEF1C1B7}"/>
          </ac:graphicFrameMkLst>
        </pc:graphicFrameChg>
        <pc:picChg chg="mod">
          <ac:chgData name="Stephanie Fieseher" userId="8f14b9e1-1e18-4b4e-a764-adf96effaacf" providerId="ADAL" clId="{29DE914D-5639-A349-8417-D82001950AF7}" dt="2023-08-10T21:54:51.438" v="1623" actId="27784"/>
          <ac:picMkLst>
            <pc:docMk/>
            <pc:sldMk cId="3413279524" sldId="363"/>
            <ac:picMk id="2" creationId="{DC1605A1-FECF-449C-8AD8-E9F6CC088C71}"/>
          </ac:picMkLst>
        </pc:picChg>
      </pc:sldChg>
      <pc:sldMasterChg chg="delSldLayout">
        <pc:chgData name="Stephanie Fieseher" userId="8f14b9e1-1e18-4b4e-a764-adf96effaacf" providerId="ADAL" clId="{29DE914D-5639-A349-8417-D82001950AF7}" dt="2023-08-25T18:05:56.108" v="1685" actId="2696"/>
        <pc:sldMasterMkLst>
          <pc:docMk/>
          <pc:sldMasterMk cId="0" sldId="2147483648"/>
        </pc:sldMasterMkLst>
        <pc:sldLayoutChg chg="del">
          <pc:chgData name="Stephanie Fieseher" userId="8f14b9e1-1e18-4b4e-a764-adf96effaacf" providerId="ADAL" clId="{29DE914D-5639-A349-8417-D82001950AF7}" dt="2023-08-25T18:05:56.105" v="1683" actId="2696"/>
          <pc:sldLayoutMkLst>
            <pc:docMk/>
            <pc:sldMasterMk cId="0" sldId="2147483648"/>
            <pc:sldLayoutMk cId="0" sldId="2147483649"/>
          </pc:sldLayoutMkLst>
        </pc:sldLayoutChg>
        <pc:sldLayoutChg chg="del">
          <pc:chgData name="Stephanie Fieseher" userId="8f14b9e1-1e18-4b4e-a764-adf96effaacf" providerId="ADAL" clId="{29DE914D-5639-A349-8417-D82001950AF7}" dt="2023-08-25T18:05:56.098" v="1680" actId="2696"/>
          <pc:sldLayoutMkLst>
            <pc:docMk/>
            <pc:sldMasterMk cId="0" sldId="2147483648"/>
            <pc:sldLayoutMk cId="0" sldId="2147483650"/>
          </pc:sldLayoutMkLst>
        </pc:sldLayoutChg>
        <pc:sldLayoutChg chg="del">
          <pc:chgData name="Stephanie Fieseher" userId="8f14b9e1-1e18-4b4e-a764-adf96effaacf" providerId="ADAL" clId="{29DE914D-5639-A349-8417-D82001950AF7}" dt="2023-08-25T18:05:56.108" v="1685" actId="2696"/>
          <pc:sldLayoutMkLst>
            <pc:docMk/>
            <pc:sldMasterMk cId="0" sldId="2147483648"/>
            <pc:sldLayoutMk cId="0" sldId="2147483651"/>
          </pc:sldLayoutMkLst>
        </pc:sldLayoutChg>
        <pc:sldLayoutChg chg="del">
          <pc:chgData name="Stephanie Fieseher" userId="8f14b9e1-1e18-4b4e-a764-adf96effaacf" providerId="ADAL" clId="{29DE914D-5639-A349-8417-D82001950AF7}" dt="2023-08-25T18:05:56.094" v="1678" actId="2696"/>
          <pc:sldLayoutMkLst>
            <pc:docMk/>
            <pc:sldMasterMk cId="0" sldId="2147483648"/>
            <pc:sldLayoutMk cId="0" sldId="2147483652"/>
          </pc:sldLayoutMkLst>
        </pc:sldLayoutChg>
        <pc:sldLayoutChg chg="del">
          <pc:chgData name="Stephanie Fieseher" userId="8f14b9e1-1e18-4b4e-a764-adf96effaacf" providerId="ADAL" clId="{29DE914D-5639-A349-8417-D82001950AF7}" dt="2023-08-25T18:05:56.096" v="1679" actId="2696"/>
          <pc:sldLayoutMkLst>
            <pc:docMk/>
            <pc:sldMasterMk cId="0" sldId="2147483648"/>
            <pc:sldLayoutMk cId="0" sldId="2147483653"/>
          </pc:sldLayoutMkLst>
        </pc:sldLayoutChg>
        <pc:sldLayoutChg chg="del">
          <pc:chgData name="Stephanie Fieseher" userId="8f14b9e1-1e18-4b4e-a764-adf96effaacf" providerId="ADAL" clId="{29DE914D-5639-A349-8417-D82001950AF7}" dt="2023-08-25T18:05:56.102" v="1682" actId="2696"/>
          <pc:sldLayoutMkLst>
            <pc:docMk/>
            <pc:sldMasterMk cId="0" sldId="2147483648"/>
            <pc:sldLayoutMk cId="0" sldId="2147483654"/>
          </pc:sldLayoutMkLst>
        </pc:sldLayoutChg>
        <pc:sldLayoutChg chg="del">
          <pc:chgData name="Stephanie Fieseher" userId="8f14b9e1-1e18-4b4e-a764-adf96effaacf" providerId="ADAL" clId="{29DE914D-5639-A349-8417-D82001950AF7}" dt="2023-08-25T18:05:56.107" v="1684" actId="2696"/>
          <pc:sldLayoutMkLst>
            <pc:docMk/>
            <pc:sldMasterMk cId="0" sldId="2147483648"/>
            <pc:sldLayoutMk cId="0" sldId="2147483655"/>
          </pc:sldLayoutMkLst>
        </pc:sldLayoutChg>
        <pc:sldLayoutChg chg="del">
          <pc:chgData name="Stephanie Fieseher" userId="8f14b9e1-1e18-4b4e-a764-adf96effaacf" providerId="ADAL" clId="{29DE914D-5639-A349-8417-D82001950AF7}" dt="2023-08-25T18:05:56.100" v="1681" actId="2696"/>
          <pc:sldLayoutMkLst>
            <pc:docMk/>
            <pc:sldMasterMk cId="0" sldId="2147483648"/>
            <pc:sldLayoutMk cId="0" sldId="2147483656"/>
          </pc:sldLayoutMkLst>
        </pc:sldLayoutChg>
        <pc:sldLayoutChg chg="del">
          <pc:chgData name="Stephanie Fieseher" userId="8f14b9e1-1e18-4b4e-a764-adf96effaacf" providerId="ADAL" clId="{29DE914D-5639-A349-8417-D82001950AF7}" dt="2023-08-25T18:05:56.092" v="1677" actId="2696"/>
          <pc:sldLayoutMkLst>
            <pc:docMk/>
            <pc:sldMasterMk cId="0" sldId="2147483648"/>
            <pc:sldLayoutMk cId="0" sldId="2147483657"/>
          </pc:sldLayoutMkLst>
        </pc:sldLayoutChg>
        <pc:sldLayoutChg chg="del">
          <pc:chgData name="Stephanie Fieseher" userId="8f14b9e1-1e18-4b4e-a764-adf96effaacf" providerId="ADAL" clId="{29DE914D-5639-A349-8417-D82001950AF7}" dt="2023-08-25T18:05:56.081" v="1676" actId="2696"/>
          <pc:sldLayoutMkLst>
            <pc:docMk/>
            <pc:sldMasterMk cId="0" sldId="2147483648"/>
            <pc:sldLayoutMk cId="0" sldId="2147483658"/>
          </pc:sldLayoutMkLst>
        </pc:sldLayoutChg>
      </pc:sldMasterChg>
      <pc:sldMasterChg chg="delSldLayout">
        <pc:chgData name="Stephanie Fieseher" userId="8f14b9e1-1e18-4b4e-a764-adf96effaacf" providerId="ADAL" clId="{29DE914D-5639-A349-8417-D82001950AF7}" dt="2023-08-25T18:05:59.648" v="1686" actId="2696"/>
        <pc:sldMasterMkLst>
          <pc:docMk/>
          <pc:sldMasterMk cId="0" sldId="2147483660"/>
        </pc:sldMasterMkLst>
        <pc:sldLayoutChg chg="del">
          <pc:chgData name="Stephanie Fieseher" userId="8f14b9e1-1e18-4b4e-a764-adf96effaacf" providerId="ADAL" clId="{29DE914D-5639-A349-8417-D82001950AF7}" dt="2023-08-25T18:05:59.648" v="1686" actId="2696"/>
          <pc:sldLayoutMkLst>
            <pc:docMk/>
            <pc:sldMasterMk cId="0" sldId="2147483660"/>
            <pc:sldLayoutMk cId="0" sldId="2147483665"/>
          </pc:sldLayoutMkLst>
        </pc:sldLayoutChg>
      </pc:sldMasterChg>
      <pc:sldMasterChg chg="delSldLayout">
        <pc:chgData name="Stephanie Fieseher" userId="8f14b9e1-1e18-4b4e-a764-adf96effaacf" providerId="ADAL" clId="{29DE914D-5639-A349-8417-D82001950AF7}" dt="2023-08-25T18:06:04.010" v="1687" actId="2696"/>
        <pc:sldMasterMkLst>
          <pc:docMk/>
          <pc:sldMasterMk cId="0" sldId="2147483813"/>
        </pc:sldMasterMkLst>
        <pc:sldLayoutChg chg="del">
          <pc:chgData name="Stephanie Fieseher" userId="8f14b9e1-1e18-4b4e-a764-adf96effaacf" providerId="ADAL" clId="{29DE914D-5639-A349-8417-D82001950AF7}" dt="2023-08-25T18:06:04.010" v="1687" actId="2696"/>
          <pc:sldLayoutMkLst>
            <pc:docMk/>
            <pc:sldMasterMk cId="0" sldId="2147483813"/>
            <pc:sldLayoutMk cId="0" sldId="2147483814"/>
          </pc:sldLayoutMkLst>
        </pc:sldLayoutChg>
      </pc:sldMasterChg>
      <pc:sldMasterChg chg="delSldLayout">
        <pc:chgData name="Stephanie Fieseher" userId="8f14b9e1-1e18-4b4e-a764-adf96effaacf" providerId="ADAL" clId="{29DE914D-5639-A349-8417-D82001950AF7}" dt="2023-08-25T18:06:08.407" v="1688" actId="2696"/>
        <pc:sldMasterMkLst>
          <pc:docMk/>
          <pc:sldMasterMk cId="0" sldId="2147483912"/>
        </pc:sldMasterMkLst>
        <pc:sldLayoutChg chg="del">
          <pc:chgData name="Stephanie Fieseher" userId="8f14b9e1-1e18-4b4e-a764-adf96effaacf" providerId="ADAL" clId="{29DE914D-5639-A349-8417-D82001950AF7}" dt="2023-08-25T18:06:08.407" v="1688" actId="2696"/>
          <pc:sldLayoutMkLst>
            <pc:docMk/>
            <pc:sldMasterMk cId="0" sldId="2147483912"/>
            <pc:sldLayoutMk cId="0" sldId="2147483913"/>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nchor="t" anchorCtr="0"/>
        <a:lstStyle/>
        <a:p>
          <a:r>
            <a:rPr lang="en-US" sz="1600" b="1">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nchor="t" anchorCtr="0"/>
        <a:lstStyle/>
        <a:p>
          <a:r>
            <a:rPr lang="en-US" sz="1600" b="1">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custScaleX="117791" custScaleY="108731">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custScaleX="117791" custScaleY="108731">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custScaleX="117791" custScaleY="108731">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nchor="t" anchorCtr="0"/>
        <a:lstStyle/>
        <a:p>
          <a:r>
            <a:rPr lang="en-US" sz="1600" b="1">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nchor="t" anchorCtr="0"/>
        <a:lstStyle/>
        <a:p>
          <a:r>
            <a:rPr lang="en-US" sz="1600" b="1">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custScaleX="117791" custScaleY="108731">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custScaleX="117791" custScaleY="108731">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custScaleX="117791" custScaleY="108731">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2865764" y="-27708"/>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Prepare</a:t>
          </a:r>
        </a:p>
      </dsp:txBody>
      <dsp:txXfrm>
        <a:off x="2936612" y="43140"/>
        <a:ext cx="2277160" cy="1309628"/>
      </dsp:txXfrm>
    </dsp:sp>
    <dsp:sp modelId="{A28CD7F7-3E14-6D45-9D5E-4DF92C2D7A41}">
      <dsp:nvSpPr>
        <dsp:cNvPr id="0" name=""/>
        <dsp:cNvSpPr/>
      </dsp:nvSpPr>
      <dsp:spPr>
        <a:xfrm>
          <a:off x="2294273" y="697953"/>
          <a:ext cx="3561838" cy="3561838"/>
        </a:xfrm>
        <a:custGeom>
          <a:avLst/>
          <a:gdLst/>
          <a:ahLst/>
          <a:cxnLst/>
          <a:rect l="0" t="0" r="0" b="0"/>
          <a:pathLst>
            <a:path>
              <a:moveTo>
                <a:pt x="3201661" y="707064"/>
              </a:moveTo>
              <a:arcTo wR="1780919" hR="1780919" stAng="19374993"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408086"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478934" y="2714517"/>
        <a:ext cx="2277160" cy="1309628"/>
      </dsp:txXfrm>
    </dsp:sp>
    <dsp:sp modelId="{09AA8CB2-254F-C44C-93DD-77DD5BA4DB58}">
      <dsp:nvSpPr>
        <dsp:cNvPr id="0" name=""/>
        <dsp:cNvSpPr/>
      </dsp:nvSpPr>
      <dsp:spPr>
        <a:xfrm>
          <a:off x="2294273" y="697953"/>
          <a:ext cx="3561838" cy="3561838"/>
        </a:xfrm>
        <a:custGeom>
          <a:avLst/>
          <a:gdLst/>
          <a:ahLst/>
          <a:cxnLst/>
          <a:rect l="0" t="0" r="0" b="0"/>
          <a:pathLst>
            <a:path>
              <a:moveTo>
                <a:pt x="2248277" y="3499421"/>
              </a:moveTo>
              <a:arcTo wR="1780919" hR="1780919" stAng="4487159" swAng="1825682"/>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323443"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394291" y="2714517"/>
        <a:ext cx="2277160" cy="1309628"/>
      </dsp:txXfrm>
    </dsp:sp>
    <dsp:sp modelId="{311A8B4A-6670-0E46-B1AC-EC4D3506DB63}">
      <dsp:nvSpPr>
        <dsp:cNvPr id="0" name=""/>
        <dsp:cNvSpPr/>
      </dsp:nvSpPr>
      <dsp:spPr>
        <a:xfrm>
          <a:off x="2294273" y="697953"/>
          <a:ext cx="3561838" cy="3561838"/>
        </a:xfrm>
        <a:custGeom>
          <a:avLst/>
          <a:gdLst/>
          <a:ahLst/>
          <a:cxnLst/>
          <a:rect l="0" t="0" r="0" b="0"/>
          <a:pathLst>
            <a:path>
              <a:moveTo>
                <a:pt x="6333" y="1630858"/>
              </a:moveTo>
              <a:arcTo wR="1780919" hR="1780919" stAng="11090009"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2865764" y="-27708"/>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Prepare</a:t>
          </a:r>
        </a:p>
      </dsp:txBody>
      <dsp:txXfrm>
        <a:off x="2936612" y="43140"/>
        <a:ext cx="2277160" cy="1309628"/>
      </dsp:txXfrm>
    </dsp:sp>
    <dsp:sp modelId="{A28CD7F7-3E14-6D45-9D5E-4DF92C2D7A41}">
      <dsp:nvSpPr>
        <dsp:cNvPr id="0" name=""/>
        <dsp:cNvSpPr/>
      </dsp:nvSpPr>
      <dsp:spPr>
        <a:xfrm>
          <a:off x="2294273" y="697953"/>
          <a:ext cx="3561838" cy="3561838"/>
        </a:xfrm>
        <a:custGeom>
          <a:avLst/>
          <a:gdLst/>
          <a:ahLst/>
          <a:cxnLst/>
          <a:rect l="0" t="0" r="0" b="0"/>
          <a:pathLst>
            <a:path>
              <a:moveTo>
                <a:pt x="3201661" y="707064"/>
              </a:moveTo>
              <a:arcTo wR="1780919" hR="1780919" stAng="19374993"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408086"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478934" y="2714517"/>
        <a:ext cx="2277160" cy="1309628"/>
      </dsp:txXfrm>
    </dsp:sp>
    <dsp:sp modelId="{09AA8CB2-254F-C44C-93DD-77DD5BA4DB58}">
      <dsp:nvSpPr>
        <dsp:cNvPr id="0" name=""/>
        <dsp:cNvSpPr/>
      </dsp:nvSpPr>
      <dsp:spPr>
        <a:xfrm>
          <a:off x="2294273" y="697953"/>
          <a:ext cx="3561838" cy="3561838"/>
        </a:xfrm>
        <a:custGeom>
          <a:avLst/>
          <a:gdLst/>
          <a:ahLst/>
          <a:cxnLst/>
          <a:rect l="0" t="0" r="0" b="0"/>
          <a:pathLst>
            <a:path>
              <a:moveTo>
                <a:pt x="2248277" y="3499421"/>
              </a:moveTo>
              <a:arcTo wR="1780919" hR="1780919" stAng="4487159" swAng="1825682"/>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323443"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394291" y="2714517"/>
        <a:ext cx="2277160" cy="1309628"/>
      </dsp:txXfrm>
    </dsp:sp>
    <dsp:sp modelId="{311A8B4A-6670-0E46-B1AC-EC4D3506DB63}">
      <dsp:nvSpPr>
        <dsp:cNvPr id="0" name=""/>
        <dsp:cNvSpPr/>
      </dsp:nvSpPr>
      <dsp:spPr>
        <a:xfrm>
          <a:off x="2294273" y="697953"/>
          <a:ext cx="3561838" cy="3561838"/>
        </a:xfrm>
        <a:custGeom>
          <a:avLst/>
          <a:gdLst/>
          <a:ahLst/>
          <a:cxnLst/>
          <a:rect l="0" t="0" r="0" b="0"/>
          <a:pathLst>
            <a:path>
              <a:moveTo>
                <a:pt x="6333" y="1630858"/>
              </a:moveTo>
              <a:arcTo wR="1780919" hR="1780919" stAng="11090009"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Prepare</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a blended learning training series on adaptive learning, developed by the MOMENTUM Knowledge Accelerator’s </a:t>
            </a:r>
            <a:r>
              <a:rPr lang="en-US" dirty="0" err="1"/>
              <a:t>MAKLab</a:t>
            </a:r>
            <a:r>
              <a:rPr lang="en-US" dirty="0"/>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is module 4 “using tools and approaches for adaptive learning?” This 20 minute training module is part of an adaptive learning training series that has been designed to support adaptive learning capacity strengthening across the MOMENTUM suite. This module can be used by individuals or teams who are ready to start integrating adaptive learning into their work and want to learn more about tools and approaches that they can start using right away. This is a pre-recorded presentation. There will be times when you will be asked to stop the recording for your own reflection by writing answers to reflection questions individually or by discussing questions in groups. We encourage you to take this time to reflect because it will support the application of your learning in practice. </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097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5"/>
        <p:cNvGrpSpPr/>
        <p:nvPr/>
      </p:nvGrpSpPr>
      <p:grpSpPr>
        <a:xfrm>
          <a:off x="0" y="0"/>
          <a:ext cx="0" cy="0"/>
          <a:chOff x="0" y="0"/>
          <a:chExt cx="0" cy="0"/>
        </a:xfrm>
      </p:grpSpPr>
      <p:sp>
        <p:nvSpPr>
          <p:cNvPr id="2996" name="Google Shape;2996;g113c84b9608_11_3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7" name="Google Shape;2997;g113c84b9608_11_3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One way to do that is with after action reviews. After action review is an approach to help you and your teams identify what you learned immediately after an important activity or event. For example, you might want to hold an after action review after developing your workplan, a conference or stakeholder meeting, or after implementing a new program activity. </a:t>
            </a:r>
          </a:p>
        </p:txBody>
      </p:sp>
      <p:sp>
        <p:nvSpPr>
          <p:cNvPr id="2998" name="Google Shape;2998;g113c84b9608_11_3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5"/>
        <p:cNvGrpSpPr/>
        <p:nvPr/>
      </p:nvGrpSpPr>
      <p:grpSpPr>
        <a:xfrm>
          <a:off x="0" y="0"/>
          <a:ext cx="0" cy="0"/>
          <a:chOff x="0" y="0"/>
          <a:chExt cx="0" cy="0"/>
        </a:xfrm>
      </p:grpSpPr>
      <p:sp>
        <p:nvSpPr>
          <p:cNvPr id="3016" name="Google Shape;3016;g113c84b9608_11_3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7" name="Google Shape;3017;g113c84b9608_11_3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After action reviews are meant to give you information that can help you improve on managerial and organizational processes. For example, this might mean that you find better ways for the team to communicate, you realize that you could make changes to a supervision structure that would help it work better, or you might realize that you need to identify different tools for data reporting. </a:t>
            </a:r>
            <a:endParaRPr dirty="0"/>
          </a:p>
          <a:p>
            <a:pPr marL="457200" lvl="0" indent="-228600" algn="l" rtl="0">
              <a:spcBef>
                <a:spcPts val="0"/>
              </a:spcBef>
              <a:spcAft>
                <a:spcPts val="0"/>
              </a:spcAft>
              <a:buClr>
                <a:schemeClr val="dk1"/>
              </a:buClr>
              <a:buSzPts val="1400"/>
              <a:buFont typeface="Arial"/>
              <a:buNone/>
            </a:pPr>
            <a:r>
              <a:rPr lang="en-US" dirty="0"/>
              <a:t>Generally, AARs should be conducted immediately after the activity while the experience is still fresh in participant’s minds. </a:t>
            </a:r>
            <a:endParaRPr dirty="0"/>
          </a:p>
          <a:p>
            <a:pPr marL="457200" lvl="0" indent="-228600" algn="l" rtl="0">
              <a:spcBef>
                <a:spcPts val="0"/>
              </a:spcBef>
              <a:spcAft>
                <a:spcPts val="0"/>
              </a:spcAft>
              <a:buClr>
                <a:schemeClr val="dk1"/>
              </a:buClr>
              <a:buSzPts val="1400"/>
              <a:buFont typeface="Arial"/>
              <a:buNone/>
            </a:pPr>
            <a:r>
              <a:rPr lang="en-US" dirty="0"/>
              <a:t>They do not need to be long or complicated, you can usually budget 45-60 mins for an activity like this. </a:t>
            </a:r>
            <a:endParaRPr dirty="0"/>
          </a:p>
        </p:txBody>
      </p:sp>
      <p:sp>
        <p:nvSpPr>
          <p:cNvPr id="3018" name="Google Shape;3018;g113c84b9608_11_3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4"/>
        <p:cNvGrpSpPr/>
        <p:nvPr/>
      </p:nvGrpSpPr>
      <p:grpSpPr>
        <a:xfrm>
          <a:off x="0" y="0"/>
          <a:ext cx="0" cy="0"/>
          <a:chOff x="0" y="0"/>
          <a:chExt cx="0" cy="0"/>
        </a:xfrm>
      </p:grpSpPr>
      <p:sp>
        <p:nvSpPr>
          <p:cNvPr id="3025" name="Google Shape;3025;g11454dc4931_0_10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6" name="Google Shape;3026;g11454dc4931_0_10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There are 4 basic questions that you want to ask in an AAR. These include…</a:t>
            </a:r>
            <a:endParaRPr dirty="0"/>
          </a:p>
          <a:p>
            <a:pPr marL="546100" lvl="0" indent="-393700" algn="l" rtl="0">
              <a:lnSpc>
                <a:spcPct val="110000"/>
              </a:lnSpc>
              <a:spcBef>
                <a:spcPts val="1000"/>
              </a:spcBef>
              <a:spcAft>
                <a:spcPts val="0"/>
              </a:spcAft>
              <a:buClr>
                <a:schemeClr val="dk1"/>
              </a:buClr>
              <a:buSzPts val="1200"/>
              <a:buFont typeface="Calibri"/>
              <a:buAutoNum type="arabicPeriod"/>
            </a:pPr>
            <a:r>
              <a:rPr lang="en-US" dirty="0"/>
              <a:t>What did we want to happen?</a:t>
            </a:r>
            <a:endParaRPr dirty="0"/>
          </a:p>
          <a:p>
            <a:pPr marL="546100" lvl="0" indent="-393700" algn="l" rtl="0">
              <a:lnSpc>
                <a:spcPct val="110000"/>
              </a:lnSpc>
              <a:spcBef>
                <a:spcPts val="1000"/>
              </a:spcBef>
              <a:spcAft>
                <a:spcPts val="0"/>
              </a:spcAft>
              <a:buClr>
                <a:schemeClr val="dk1"/>
              </a:buClr>
              <a:buSzPts val="1200"/>
              <a:buFont typeface="Calibri"/>
              <a:buAutoNum type="arabicPeriod"/>
            </a:pPr>
            <a:r>
              <a:rPr lang="en-US" dirty="0"/>
              <a:t>What actually happened?</a:t>
            </a:r>
            <a:endParaRPr dirty="0"/>
          </a:p>
          <a:p>
            <a:pPr marL="546100" lvl="0" indent="-393700" algn="l" rtl="0">
              <a:lnSpc>
                <a:spcPct val="110000"/>
              </a:lnSpc>
              <a:spcBef>
                <a:spcPts val="1000"/>
              </a:spcBef>
              <a:spcAft>
                <a:spcPts val="0"/>
              </a:spcAft>
              <a:buClr>
                <a:schemeClr val="dk1"/>
              </a:buClr>
              <a:buSzPts val="1200"/>
              <a:buFont typeface="Calibri"/>
              <a:buAutoNum type="arabicPeriod"/>
            </a:pPr>
            <a:r>
              <a:rPr lang="en-US" dirty="0"/>
              <a:t>What worked well (and why)?</a:t>
            </a:r>
            <a:endParaRPr dirty="0"/>
          </a:p>
          <a:p>
            <a:pPr marL="546100" lvl="0" indent="-393700" algn="l" rtl="0">
              <a:lnSpc>
                <a:spcPct val="110000"/>
              </a:lnSpc>
              <a:spcBef>
                <a:spcPts val="1000"/>
              </a:spcBef>
              <a:spcAft>
                <a:spcPts val="0"/>
              </a:spcAft>
              <a:buClr>
                <a:schemeClr val="dk1"/>
              </a:buClr>
              <a:buSzPts val="1200"/>
              <a:buFont typeface="Calibri"/>
              <a:buAutoNum type="arabicPeriod"/>
            </a:pPr>
            <a:r>
              <a:rPr lang="en-US" dirty="0"/>
              <a:t>What could be improved (and how)?</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By asking these questions, you are trying to identify what you want to do more of, what you want to do less of, and what you want to improve. The important thing is that you use the information from an AAR to make changes that will lead to improvements the next time you do something similar. </a:t>
            </a:r>
            <a:endParaRPr dirty="0"/>
          </a:p>
        </p:txBody>
      </p:sp>
      <p:sp>
        <p:nvSpPr>
          <p:cNvPr id="3027" name="Google Shape;3027;g11454dc4931_0_10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544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3"/>
        <p:cNvGrpSpPr/>
        <p:nvPr/>
      </p:nvGrpSpPr>
      <p:grpSpPr>
        <a:xfrm>
          <a:off x="0" y="0"/>
          <a:ext cx="0" cy="0"/>
          <a:chOff x="0" y="0"/>
          <a:chExt cx="0" cy="0"/>
        </a:xfrm>
      </p:grpSpPr>
      <p:sp>
        <p:nvSpPr>
          <p:cNvPr id="3034" name="Google Shape;3034;g11454dc4931_0_10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5" name="Google Shape;3035;g11454dc4931_0_10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Its important to remember that a key to effective AARs is that everyone involved in the work feels comfortable participating and sharing their opinions openly. To create the right environment for an AAR to be successful, you will want to make sure that you are think about how to facilitate an AAR so it is successful.</a:t>
            </a:r>
            <a:endParaRPr dirty="0"/>
          </a:p>
          <a:p>
            <a:pPr marL="457200" lvl="0" indent="-228600" algn="l" rtl="0">
              <a:spcBef>
                <a:spcPts val="0"/>
              </a:spcBef>
              <a:spcAft>
                <a:spcPts val="0"/>
              </a:spcAft>
              <a:buClr>
                <a:schemeClr val="dk1"/>
              </a:buClr>
              <a:buSzPts val="1400"/>
              <a:buFont typeface="Arial"/>
              <a:buNone/>
            </a:pPr>
            <a:r>
              <a:rPr lang="en-US" b="1" dirty="0"/>
              <a:t>First, you want to make sure you Discuss the purpose and rules of the AAR. </a:t>
            </a:r>
            <a:r>
              <a:rPr lang="en-US" dirty="0"/>
              <a:t>The point of an AAR is not to criticize, or find fault. The emphasis should be on learning, so make this clear right from the start.</a:t>
            </a:r>
            <a:endParaRPr dirty="0"/>
          </a:p>
          <a:p>
            <a:pPr marL="457200" lvl="0" indent="-228600" algn="l" rtl="0">
              <a:spcBef>
                <a:spcPts val="0"/>
              </a:spcBef>
              <a:spcAft>
                <a:spcPts val="0"/>
              </a:spcAft>
              <a:buClr>
                <a:schemeClr val="dk1"/>
              </a:buClr>
              <a:buSzPts val="1400"/>
              <a:buFont typeface="Arial"/>
              <a:buNone/>
            </a:pPr>
            <a:r>
              <a:rPr lang="en-US" b="1" dirty="0"/>
              <a:t>Next you want to encourage active participation</a:t>
            </a:r>
            <a:r>
              <a:rPr lang="en-US" dirty="0"/>
              <a:t> – It is especially true that those who might feel less comfortable sharing their opinions, like front line staff. When setting the rules, you should talk about trust. Emphasize that it's OK to disagree and that blame isn't part of the discussion. Personal attacks must be stopped immediately. Setting the right tone for an AAR is extremely important.</a:t>
            </a:r>
            <a:endParaRPr dirty="0"/>
          </a:p>
          <a:p>
            <a:pPr marL="457200" lvl="0" indent="-228600" algn="l" rtl="0">
              <a:spcBef>
                <a:spcPts val="0"/>
              </a:spcBef>
              <a:spcAft>
                <a:spcPts val="0"/>
              </a:spcAft>
              <a:buClr>
                <a:schemeClr val="dk1"/>
              </a:buClr>
              <a:buSzPts val="1400"/>
              <a:buFont typeface="Arial"/>
              <a:buNone/>
            </a:pPr>
            <a:r>
              <a:rPr lang="en-US" b="1" dirty="0"/>
              <a:t>Next, it is important to think about who is facilitating the AAR. You will want to Use a neutral facilitator</a:t>
            </a:r>
            <a:r>
              <a:rPr lang="en-US" dirty="0"/>
              <a:t> such as someone who wasn’t involved in the activity and someone who does not supervise anyone who is participating.  </a:t>
            </a:r>
            <a:endParaRPr dirty="0"/>
          </a:p>
          <a:p>
            <a:pPr marL="457200" lvl="0" indent="-228600" algn="l" rtl="0">
              <a:spcBef>
                <a:spcPts val="0"/>
              </a:spcBef>
              <a:spcAft>
                <a:spcPts val="0"/>
              </a:spcAft>
              <a:buClr>
                <a:schemeClr val="dk1"/>
              </a:buClr>
              <a:buSzPts val="1400"/>
              <a:buFont typeface="Arial"/>
              <a:buNone/>
            </a:pPr>
            <a:r>
              <a:rPr lang="en-US" b="1" dirty="0"/>
              <a:t>The facilitator should focus the discussion on TEAM performance, not individual performance.</a:t>
            </a:r>
            <a:r>
              <a:rPr lang="en-US" dirty="0"/>
              <a:t> </a:t>
            </a:r>
            <a:endParaRPr dirty="0"/>
          </a:p>
          <a:p>
            <a:pPr marL="457200" lvl="0" indent="-228600" algn="l" rtl="0">
              <a:spcBef>
                <a:spcPts val="0"/>
              </a:spcBef>
              <a:spcAft>
                <a:spcPts val="0"/>
              </a:spcAft>
              <a:buClr>
                <a:schemeClr val="dk1"/>
              </a:buClr>
              <a:buSzPts val="1400"/>
              <a:buFont typeface="Arial"/>
              <a:buNone/>
            </a:pPr>
            <a:r>
              <a:rPr lang="en-US" dirty="0"/>
              <a:t>and finally, it is important to focus your questions on what is important to learn. If you ask, "How do you think that went?" for example, this can be too broad a topic to discuss. Instead, you can focus your questions on specific issues like "How well did you cooperate?" "How could communication have been better?" "What planning activities were most effective?"</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endParaRPr dirty="0"/>
          </a:p>
        </p:txBody>
      </p:sp>
      <p:sp>
        <p:nvSpPr>
          <p:cNvPr id="3036" name="Google Shape;3036;g11454dc4931_0_10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2"/>
        <p:cNvGrpSpPr/>
        <p:nvPr/>
      </p:nvGrpSpPr>
      <p:grpSpPr>
        <a:xfrm>
          <a:off x="0" y="0"/>
          <a:ext cx="0" cy="0"/>
          <a:chOff x="0" y="0"/>
          <a:chExt cx="0" cy="0"/>
        </a:xfrm>
      </p:grpSpPr>
      <p:sp>
        <p:nvSpPr>
          <p:cNvPr id="3043" name="Google Shape;3043;g11454dc4931_0_10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4" name="Google Shape;3044;g11454dc4931_0_10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Here we’ve included a simple template that you can use when recording notes from an AAR. Templates like these can be used to make sure that you are asking important questions and capturing information to be used for improvement. You can find templates like these in the MCGL adaptive learning toolkit that we referenced earlier in this module. </a:t>
            </a:r>
            <a:endParaRPr dirty="0"/>
          </a:p>
        </p:txBody>
      </p:sp>
      <p:sp>
        <p:nvSpPr>
          <p:cNvPr id="3045" name="Google Shape;3045;g11454dc4931_0_10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2"/>
        <p:cNvGrpSpPr/>
        <p:nvPr/>
      </p:nvGrpSpPr>
      <p:grpSpPr>
        <a:xfrm>
          <a:off x="0" y="0"/>
          <a:ext cx="0" cy="0"/>
          <a:chOff x="0" y="0"/>
          <a:chExt cx="0" cy="0"/>
        </a:xfrm>
      </p:grpSpPr>
      <p:sp>
        <p:nvSpPr>
          <p:cNvPr id="3093" name="Google Shape;3093;g113c84b9608_11_3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4" name="Google Shape;3094;g113c84b9608_11_3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t>And finally, lets talk about one more pause and reflect approach… data review meetings</a:t>
            </a:r>
            <a:endParaRPr/>
          </a:p>
        </p:txBody>
      </p:sp>
      <p:sp>
        <p:nvSpPr>
          <p:cNvPr id="3095" name="Google Shape;3095;g113c84b9608_11_3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2"/>
        <p:cNvGrpSpPr/>
        <p:nvPr/>
      </p:nvGrpSpPr>
      <p:grpSpPr>
        <a:xfrm>
          <a:off x="0" y="0"/>
          <a:ext cx="0" cy="0"/>
          <a:chOff x="0" y="0"/>
          <a:chExt cx="0" cy="0"/>
        </a:xfrm>
      </p:grpSpPr>
      <p:sp>
        <p:nvSpPr>
          <p:cNvPr id="3113" name="Google Shape;3113;g113c84b9608_11_4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4" name="Google Shape;3114;g113c84b9608_11_4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Data review meetings are meetings where you review data and think about what this data is telling you about your work. You may find situations where changes need to be made–like prioritizing resources for an area with higher need, or fixing systems that aren’t working. Data review meetings can also encourage bi-directional flow of information and creative thinking. For example, if you include front line staff when reviewing data from a specific health center, these staff may have a unique insights into what is going on at their health center that could help you understand your results.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Data review meetings should be participatory meetings where team members can discuss or respond to the data that you are sharing. Often in a data review meeting you will share and discuss progress on indicators by reviewing changes over time against targets. During these meetings you might spend time discussing areas that need to be strengthened or gaps. You can also share and reflect on where strategies or innovations are working well. And finally, you would discuss and consider contextual factors that may explain findings. </a:t>
            </a:r>
            <a:endParaRPr dirty="0"/>
          </a:p>
        </p:txBody>
      </p:sp>
      <p:sp>
        <p:nvSpPr>
          <p:cNvPr id="3115" name="Google Shape;3115;g113c84b9608_11_4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2"/>
        <p:cNvGrpSpPr/>
        <p:nvPr/>
      </p:nvGrpSpPr>
      <p:grpSpPr>
        <a:xfrm>
          <a:off x="0" y="0"/>
          <a:ext cx="0" cy="0"/>
          <a:chOff x="0" y="0"/>
          <a:chExt cx="0" cy="0"/>
        </a:xfrm>
      </p:grpSpPr>
      <p:sp>
        <p:nvSpPr>
          <p:cNvPr id="3123" name="Google Shape;3123;g11454dc4931_0_1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4" name="Google Shape;3124;g11454dc4931_0_11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So let’s talk through some of the key the steps of organizing and running a data review meeting. The first is pre-preparation. You’ll want to think about whether there are steps you need to take to ensure that stakeholders or meeting participants are prepared to participate. Do they need additional data literacy training? Do they need an introduction to adaptive learning? You’ll want to make sure you give enough time to make sure that people are prepared to actively participate.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Next, you will want to prepare for the meeting. This involves making sure you analyze data in advance and summarize it in easy to interpret charts. You’ll want to make sure that data are shared or accessible, And that you have also included critical contextual information that might be important.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When implementing the meeting, First you should assign roles and ground rules. This may include note takers or timekeepers for example. Next you present the data. Keep the presentation focused on a limited set of data. It is better to review less data and have a rich discussion instead of reviewing a lot of data with no time for discussion. As a general guideline, if you are facilitating a 2-hour data review meeting, you should keep your data presentation to 30 mins. </a:t>
            </a:r>
            <a:endParaRPr dirty="0"/>
          </a:p>
          <a:p>
            <a:pPr marL="457200" lvl="0" indent="-228600" algn="l" rtl="0">
              <a:spcBef>
                <a:spcPts val="0"/>
              </a:spcBef>
              <a:spcAft>
                <a:spcPts val="0"/>
              </a:spcAft>
              <a:buClr>
                <a:schemeClr val="dk1"/>
              </a:buClr>
              <a:buSzPts val="1400"/>
              <a:buFont typeface="Arial"/>
              <a:buNone/>
            </a:pPr>
            <a:r>
              <a:rPr lang="en-US" dirty="0"/>
              <a:t>Next, as a group, you consider the implication of the findings including what were the main findings? What are possible reasons for what you are seeing?  You can discuss strategies to address barriers or prioritize resources towards needs, and finally, you identify action steps… this may include collecting additional information. </a:t>
            </a:r>
            <a:endParaRPr dirty="0"/>
          </a:p>
          <a:p>
            <a:pPr marL="457200" lvl="0" indent="-228600" algn="l" rtl="0">
              <a:spcBef>
                <a:spcPts val="0"/>
              </a:spcBef>
              <a:spcAft>
                <a:spcPts val="0"/>
              </a:spcAft>
              <a:buClr>
                <a:schemeClr val="dk1"/>
              </a:buClr>
              <a:buSzPts val="1400"/>
              <a:buFont typeface="Arial"/>
              <a:buNone/>
            </a:pPr>
            <a:r>
              <a:rPr lang="en-US" dirty="0"/>
              <a:t>After the meeting over, you’ll want to ensure that notes and results are shared, and action steps are followed up on.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endParaRPr dirty="0"/>
          </a:p>
        </p:txBody>
      </p:sp>
      <p:sp>
        <p:nvSpPr>
          <p:cNvPr id="3125" name="Google Shape;3125;g11454dc4931_0_11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2"/>
        <p:cNvGrpSpPr/>
        <p:nvPr/>
      </p:nvGrpSpPr>
      <p:grpSpPr>
        <a:xfrm>
          <a:off x="0" y="0"/>
          <a:ext cx="0" cy="0"/>
          <a:chOff x="0" y="0"/>
          <a:chExt cx="0" cy="0"/>
        </a:xfrm>
      </p:grpSpPr>
      <p:sp>
        <p:nvSpPr>
          <p:cNvPr id="3133" name="Google Shape;3133;g11454dc4931_0_10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4" name="Google Shape;3134;g11454dc4931_0_10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Simply conducting a data review meeting or AAR doesn’t mean that you are integrating adaptive learning. If you want to be doing adaptive learning, you need to be learning about your work AND identifying opportunities to adapt in response to your learning. One critical part of this is knowing how to use the data and information that you collect to make changes. Sometimes people call this “using data for decision making.”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But what could this look like in practice? When reviewing data that you have collected, we encourage you to consider the completeness and quality of the information collected.  Is it telling a full story? Or do you still need additional information. Next think about the implications of the information. Why is this information important? Does it change anything for you? This may involve examining experiences more deeply. For example, can staff working on a specific activity give you additional insight to understand what you are seeing? And finally, the group should agree on what was learned and what decisions should be made as a result. Does this mean that you change how a training program is delivered? Structure your supervision process differently? Or change how you communicate with a partner? The key is that, you use the information to make decisions or changes that will improve your work. </a:t>
            </a:r>
            <a:endParaRPr dirty="0"/>
          </a:p>
        </p:txBody>
      </p:sp>
      <p:sp>
        <p:nvSpPr>
          <p:cNvPr id="3135" name="Google Shape;3135;g11454dc4931_0_106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0"/>
        <p:cNvGrpSpPr/>
        <p:nvPr/>
      </p:nvGrpSpPr>
      <p:grpSpPr>
        <a:xfrm>
          <a:off x="0" y="0"/>
          <a:ext cx="0" cy="0"/>
          <a:chOff x="0" y="0"/>
          <a:chExt cx="0" cy="0"/>
        </a:xfrm>
      </p:grpSpPr>
      <p:sp>
        <p:nvSpPr>
          <p:cNvPr id="3151" name="Google Shape;3151;g11454dc4931_0_10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2" name="Google Shape;3152;g11454dc4931_0_10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With the remaining time we have, we would like to walk through a fictional example that will help illustrate how you can use one of these tools for adaptive learning. In this example, we are going to create an imaginary person named Martha. Martha is a Chief of Party in Country X. She is working to integrate adaptive learning into a family planning project. One change she implemented early on was to organize a regular data review meetings so that the entire team can review data together. This meeting is structured to include all the team members working together at a specific clinic so that they are given access to data about their clinic and how it compares to other clinics in the region. Martha has also been working to build an environment where the team can problem solve without assigning blame. At the most recent data review meeting, Martha’s MEL lead, Francine, provided a brief 15 minute overview of family planning utilization across the 5 clinics where they work. The team observed that the use of IUDs at their clinic is significantly below the target for the site.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During the data review meeting, the team discusses openly the potential causes of these findings. Staff feel more comfortable sharing their thoughts freely in this environment, compared to a year ago, because it feels open and collaborative. During the discussion, frontline staff share that they aren’t offering IUDs to patients because they don’t have many clinicians who can administer them, and an IUD appointment takes longer and is more complicated compared to other family planning methods. The team completes a root root cause exercise which reveals the district’s standardized FP training curricula doesn’t include UID administration, and only some nurses get supplemental training in LARCs because it is not offered frequently or at convenient times.</a:t>
            </a:r>
            <a:endParaRPr dirty="0"/>
          </a:p>
        </p:txBody>
      </p:sp>
      <p:sp>
        <p:nvSpPr>
          <p:cNvPr id="3153" name="Google Shape;3153;g11454dc4931_0_10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is the 4</a:t>
            </a:r>
            <a:r>
              <a:rPr lang="en-US" baseline="30000" dirty="0"/>
              <a:t>th</a:t>
            </a:r>
            <a:r>
              <a:rPr lang="en-US" dirty="0"/>
              <a:t> module of an adaptive learning training series. You may be starting with this module because you are already familiar with adaptive learning and you are looking for more information about tools and approaches that you can use. If you want an introduction to what adaptive learning is, we suggest that you start with module 1 as a foundation before moving ahead to the other modules. </a:t>
            </a:r>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extLst>
      <p:ext uri="{BB962C8B-B14F-4D97-AF65-F5344CB8AC3E}">
        <p14:creationId xmlns:p14="http://schemas.microsoft.com/office/powerpoint/2010/main" val="1206889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8"/>
        <p:cNvGrpSpPr/>
        <p:nvPr/>
      </p:nvGrpSpPr>
      <p:grpSpPr>
        <a:xfrm>
          <a:off x="0" y="0"/>
          <a:ext cx="0" cy="0"/>
          <a:chOff x="0" y="0"/>
          <a:chExt cx="0" cy="0"/>
        </a:xfrm>
      </p:grpSpPr>
      <p:sp>
        <p:nvSpPr>
          <p:cNvPr id="3159" name="Google Shape;3159;g11454dc4931_0_10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would like you to now pause the recording and discuss as a group or reflect on your own. Imagine you’re Martha. What would you do based on the initial data findings as well as this additional information you gathered during the data review meeting? </a:t>
            </a:r>
            <a:endParaRPr dirty="0"/>
          </a:p>
          <a:p>
            <a:pPr marL="0" lvl="0" indent="0" algn="l" rtl="0">
              <a:lnSpc>
                <a:spcPct val="100000"/>
              </a:lnSpc>
              <a:spcBef>
                <a:spcPts val="0"/>
              </a:spcBef>
              <a:spcAft>
                <a:spcPts val="0"/>
              </a:spcAft>
              <a:buSzPts val="1400"/>
              <a:buNone/>
            </a:pPr>
            <a:endParaRPr dirty="0"/>
          </a:p>
        </p:txBody>
      </p:sp>
      <p:sp>
        <p:nvSpPr>
          <p:cNvPr id="3160" name="Google Shape;3160;g11454dc4931_0_10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3"/>
        <p:cNvGrpSpPr/>
        <p:nvPr/>
      </p:nvGrpSpPr>
      <p:grpSpPr>
        <a:xfrm>
          <a:off x="0" y="0"/>
          <a:ext cx="0" cy="0"/>
          <a:chOff x="0" y="0"/>
          <a:chExt cx="0" cy="0"/>
        </a:xfrm>
      </p:grpSpPr>
      <p:sp>
        <p:nvSpPr>
          <p:cNvPr id="3164" name="Google Shape;3164;g11454dc4931_0_10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5" name="Google Shape;3165;g11454dc4931_0_10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dirty="0"/>
              <a:t>So what did Martha do?... Before the data review meeting, the team planned to develop and distribute promotional material about IUDs to promote their use with patients. But based on input from frontline providers, they decided to switch to focus on provider capacity to administer IUDs. They helped to adapt a blended learning training curricula in IUD administration, and they expanded the training to districts with few providers trained in in IUD administration, with a focus on making the training more accessible to frontline staff. They also set up peer-to-peer mentoring at sites where new staff were trained. </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What we want to focus on here are some of the choices that Martha made to integrate adaptive learning. First, she had a systematic process for reviewing data with her team—the data review meetings. When they identified a surprising or inconsistent finding, they set about a process to understand what was going on--to make sense of the data. </a:t>
            </a:r>
            <a:endParaRPr dirty="0"/>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Here, Martha did a smart thing. She recognized that it was critical that frontline staff and the clinic could freely share their insights without fear of retaliation. </a:t>
            </a:r>
            <a:endParaRPr dirty="0"/>
          </a:p>
          <a:p>
            <a:pPr marL="0" lvl="0" indent="0" algn="l" rtl="0">
              <a:lnSpc>
                <a:spcPct val="115000"/>
              </a:lnSpc>
              <a:spcBef>
                <a:spcPts val="0"/>
              </a:spcBef>
              <a:spcAft>
                <a:spcPts val="0"/>
              </a:spcAft>
              <a:buNone/>
            </a:pPr>
            <a:r>
              <a:rPr lang="en-US" dirty="0"/>
              <a:t>Another critical piece is Martha could have stopped the process when they found out that there weren’t enough trained staff at the clinic. She might have organized a LARC training at that site to improve IUD utilization. But instead, they dug deeper, to understand some of the underlying or systemic factors. And as a result, they focused their work more broadly on supporting district-wide training efforts. </a:t>
            </a:r>
            <a:endParaRPr dirty="0"/>
          </a:p>
        </p:txBody>
      </p:sp>
      <p:sp>
        <p:nvSpPr>
          <p:cNvPr id="3166" name="Google Shape;3166;g11454dc4931_0_10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1"/>
        <p:cNvGrpSpPr/>
        <p:nvPr/>
      </p:nvGrpSpPr>
      <p:grpSpPr>
        <a:xfrm>
          <a:off x="0" y="0"/>
          <a:ext cx="0" cy="0"/>
          <a:chOff x="0" y="0"/>
          <a:chExt cx="0" cy="0"/>
        </a:xfrm>
      </p:grpSpPr>
      <p:sp>
        <p:nvSpPr>
          <p:cNvPr id="3172" name="Google Shape;3172;g11454dc4931_0_1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3" name="Google Shape;3173;g11454dc4931_0_1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So here, lets compare the role that adaptive learning can play in this pause and reflect step. Let’s imagine that Martha saw this data a year ago, before she was deliberately trying to integrate adaptive learning into the team’s work. First, without regular data review, this finding may have been missed until it was time to report-out results and too late to make any improvements. But if they did have time to course correct, they might not have any information from frontline staff that would help them understand the reason for the low numbers. They may end up investing their resources in the wrong place to address the problem, and its possible that they would see no major improvement.</a:t>
            </a:r>
            <a:endParaRPr dirty="0"/>
          </a:p>
          <a:p>
            <a:pPr marL="0" lvl="0" indent="0" algn="l" rtl="0">
              <a:lnSpc>
                <a:spcPct val="115000"/>
              </a:lnSpc>
              <a:spcBef>
                <a:spcPts val="0"/>
              </a:spcBef>
              <a:spcAft>
                <a:spcPts val="0"/>
              </a:spcAft>
              <a:buClr>
                <a:schemeClr val="dk1"/>
              </a:buClr>
              <a:buSzPts val="1100"/>
              <a:buFont typeface="Arial"/>
              <a:buNone/>
            </a:pPr>
            <a:r>
              <a:rPr lang="en-US" dirty="0"/>
              <a:t>As a comparison, let's consider this situation where the team decides to focus on building capacity to administer IUDs across the district as a result of an adaptive learning process. With added support and additional trained staff, the clinic is able to increase the number of IUDs administered in the second quarter, and these improvements were sustained over time. Here, in this example, we see how adaptive learning approaches, when integrated into your work, can lead to improved outcomes. </a:t>
            </a:r>
            <a:endParaRPr dirty="0"/>
          </a:p>
          <a:p>
            <a:pPr marL="0" lvl="0" indent="0" algn="l" rtl="0">
              <a:lnSpc>
                <a:spcPct val="100000"/>
              </a:lnSpc>
              <a:spcBef>
                <a:spcPts val="0"/>
              </a:spcBef>
              <a:spcAft>
                <a:spcPts val="0"/>
              </a:spcAft>
              <a:buSzPts val="1400"/>
              <a:buNone/>
            </a:pPr>
            <a:endParaRPr dirty="0"/>
          </a:p>
        </p:txBody>
      </p:sp>
      <p:sp>
        <p:nvSpPr>
          <p:cNvPr id="3174" name="Google Shape;3174;g11454dc4931_0_1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want to highlight here in this example how Martha completed an adaptive learning cycle with this work. Martha had already begun implementing this family planning project. They were collecting information about IUD utilization by clinic as part of their ongoing monitoring work. Martha used data review meetings to reflect on information they were collecting and consider how they could use this information to improve their work. Based on what they learned, they made adaptations to improve the program. But this isn’t where adaptive learning ends. Martha and her team will now need to revisit their theory of change. Does anything need to change as a result of the modifications they have made? They will need to continue to monitor their project. And they will need to regularly pause and reflect in order to make adaptations that will improve their work. It is by continuing this ongoing cyclical process of learning and adaptation that Martha effectively integrates adaptive learning tools and approaches into her work.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extLst>
      <p:ext uri="{BB962C8B-B14F-4D97-AF65-F5344CB8AC3E}">
        <p14:creationId xmlns:p14="http://schemas.microsoft.com/office/powerpoint/2010/main" val="207669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0"/>
        <p:cNvGrpSpPr/>
        <p:nvPr/>
      </p:nvGrpSpPr>
      <p:grpSpPr>
        <a:xfrm>
          <a:off x="0" y="0"/>
          <a:ext cx="0" cy="0"/>
          <a:chOff x="0" y="0"/>
          <a:chExt cx="0" cy="0"/>
        </a:xfrm>
      </p:grpSpPr>
      <p:sp>
        <p:nvSpPr>
          <p:cNvPr id="3181" name="Google Shape;3181;g11454dc4931_0_1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have reached the end of this training module. After you end this session, we would like to you discuss the tools and approaches we introduced as a group. Where do you see opportunities to integrate these tools and approaches? What would you like to use and how would you use them? Consider putting together a plan for how you would like to use these tools in your work. We hope that you feel empowered to start integrating adaptive learning into your work today. Thank you for your time. </a:t>
            </a:r>
            <a:endParaRPr dirty="0"/>
          </a:p>
        </p:txBody>
      </p:sp>
      <p:sp>
        <p:nvSpPr>
          <p:cNvPr id="3182" name="Google Shape;3182;g11454dc4931_0_1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0"/>
        <p:cNvGrpSpPr/>
        <p:nvPr/>
      </p:nvGrpSpPr>
      <p:grpSpPr>
        <a:xfrm>
          <a:off x="0" y="0"/>
          <a:ext cx="0" cy="0"/>
          <a:chOff x="0" y="0"/>
          <a:chExt cx="0" cy="0"/>
        </a:xfrm>
      </p:grpSpPr>
      <p:sp>
        <p:nvSpPr>
          <p:cNvPr id="2951" name="Google Shape;2951;g11454dc4931_0_9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2" name="Google Shape;2952;g11454dc4931_0_9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a:latin typeface="Arial"/>
                <a:ea typeface="Arial"/>
                <a:cs typeface="Arial"/>
                <a:sym typeface="Arial"/>
              </a:rPr>
              <a:t>By the end of this session, learners will</a:t>
            </a:r>
            <a:endParaRPr>
              <a:latin typeface="Arial"/>
              <a:ea typeface="Arial"/>
              <a:cs typeface="Arial"/>
              <a:sym typeface="Arial"/>
            </a:endParaRPr>
          </a:p>
          <a:p>
            <a:pPr marL="457200" lvl="0" indent="-304800" algn="l" rtl="0">
              <a:lnSpc>
                <a:spcPct val="110000"/>
              </a:lnSpc>
              <a:spcBef>
                <a:spcPts val="2000"/>
              </a:spcBef>
              <a:spcAft>
                <a:spcPts val="0"/>
              </a:spcAft>
              <a:buClr>
                <a:schemeClr val="dk1"/>
              </a:buClr>
              <a:buSzPts val="1200"/>
              <a:buChar char="●"/>
            </a:pPr>
            <a:r>
              <a:rPr lang="en-US">
                <a:latin typeface="Arial"/>
                <a:ea typeface="Arial"/>
                <a:cs typeface="Arial"/>
                <a:sym typeface="Arial"/>
              </a:rPr>
              <a:t>Identify tools that can be used for adaptive learning. ​</a:t>
            </a:r>
            <a:endParaRPr>
              <a:latin typeface="Arial"/>
              <a:ea typeface="Arial"/>
              <a:cs typeface="Arial"/>
              <a:sym typeface="Arial"/>
            </a:endParaRPr>
          </a:p>
          <a:p>
            <a:pPr marL="457200" lvl="0" indent="-304800" algn="l" rtl="0">
              <a:lnSpc>
                <a:spcPct val="110000"/>
              </a:lnSpc>
              <a:spcBef>
                <a:spcPts val="2000"/>
              </a:spcBef>
              <a:spcAft>
                <a:spcPts val="0"/>
              </a:spcAft>
              <a:buClr>
                <a:schemeClr val="dk1"/>
              </a:buClr>
              <a:buSzPts val="1200"/>
              <a:buChar char="●"/>
            </a:pPr>
            <a:r>
              <a:rPr lang="en-US">
                <a:latin typeface="Arial"/>
                <a:ea typeface="Arial"/>
                <a:cs typeface="Arial"/>
                <a:sym typeface="Arial"/>
              </a:rPr>
              <a:t>Understand how tools can be applied to their context.​</a:t>
            </a:r>
            <a:endParaRPr>
              <a:latin typeface="Arial"/>
              <a:ea typeface="Arial"/>
              <a:cs typeface="Arial"/>
              <a:sym typeface="Arial"/>
            </a:endParaRPr>
          </a:p>
          <a:p>
            <a:pPr marL="457200" lvl="0" indent="-304800" algn="l" rtl="0">
              <a:lnSpc>
                <a:spcPct val="110000"/>
              </a:lnSpc>
              <a:spcBef>
                <a:spcPts val="2000"/>
              </a:spcBef>
              <a:spcAft>
                <a:spcPts val="0"/>
              </a:spcAft>
              <a:buClr>
                <a:schemeClr val="dk1"/>
              </a:buClr>
              <a:buSzPts val="1200"/>
              <a:buChar char="●"/>
            </a:pPr>
            <a:r>
              <a:rPr lang="en-US">
                <a:latin typeface="Arial"/>
                <a:ea typeface="Arial"/>
                <a:cs typeface="Arial"/>
                <a:sym typeface="Arial"/>
              </a:rPr>
              <a:t>Understand how to get additional information about adaptive learning tools.</a:t>
            </a:r>
            <a:endParaRPr>
              <a:latin typeface="Arial"/>
              <a:ea typeface="Arial"/>
              <a:cs typeface="Arial"/>
              <a:sym typeface="Arial"/>
            </a:endParaRPr>
          </a:p>
          <a:p>
            <a:pPr marL="0" lvl="0" indent="0" algn="l" rtl="0">
              <a:lnSpc>
                <a:spcPct val="100000"/>
              </a:lnSpc>
              <a:spcBef>
                <a:spcPts val="0"/>
              </a:spcBef>
              <a:spcAft>
                <a:spcPts val="0"/>
              </a:spcAft>
              <a:buNone/>
            </a:pPr>
            <a:endParaRPr/>
          </a:p>
          <a:p>
            <a:pPr marL="457200" lvl="0" indent="0" algn="l" rtl="0">
              <a:lnSpc>
                <a:spcPct val="100000"/>
              </a:lnSpc>
              <a:spcBef>
                <a:spcPts val="0"/>
              </a:spcBef>
              <a:spcAft>
                <a:spcPts val="0"/>
              </a:spcAft>
              <a:buNone/>
            </a:pPr>
            <a:endParaRPr/>
          </a:p>
        </p:txBody>
      </p:sp>
      <p:sp>
        <p:nvSpPr>
          <p:cNvPr id="2953" name="Google Shape;2953;g11454dc4931_0_9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Now let’s return to our adaptive learning visual that we have reviewed in each training module. As a reminder, adaptive learning is something that should be happening on an ongoing, continuous basis. You will use different tools and approaches depending on which step in the process you are in and what you want to achieve. You start the process by preparing. We discussed how to use planning approaches like theories of change to prepare for adaptive learning in module 3. Today we are going to be talking about different tools and approaches that you can use to monitor your activity or pause and reflect. Lets start by talking about monitoring. When we talk about monitoring for adaptive learning, we’re talking about gathering real time information that you can use to learn about your program—this may include what is working that you want to do more of, what is not working that you might want to change or improve. You can collect this information using dashboards with key indicators, you may collect qualitative information, or you may use tools like rapid pulse polls or most significant change. The key is that you are gathering this information in real time so that you can use it to make changes during implementation, not waiting until the end of the project.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Now let’s talk about pause and reflect. Pause and reflect is another critical step in adaptive learning. When we stay pause and reflect, we are talking the process of looking at or reviewing the information you gather in the monitoring step, thinking about what you have learned with this information, and deciding on what changes need to be made in response to this information. To do this, you may hold a data review meeting, a lessons learned meeting, or an after action review. You also may use other tools like causal link monitoring or root cause analysis. The key here is that you regularly reviewing the information that you collect to make changes or adaptations that will improve your work.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For the purpose of this module today, we are going to introduce you to a couple common and easy to implement approaches to help you see how they could be used for adaptive learning. For the monitoring step, we will discuss pulse polls, and describe how they can be used to collect information that can be used for adaptive learning. And for the pause and reflect step, we will talk about data review meetings and after action review.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2502290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5"/>
        <p:cNvGrpSpPr/>
        <p:nvPr/>
      </p:nvGrpSpPr>
      <p:grpSpPr>
        <a:xfrm>
          <a:off x="0" y="0"/>
          <a:ext cx="0" cy="0"/>
          <a:chOff x="0" y="0"/>
          <a:chExt cx="0" cy="0"/>
        </a:xfrm>
      </p:grpSpPr>
      <p:sp>
        <p:nvSpPr>
          <p:cNvPr id="2976" name="Google Shape;2976;g113c84b9608_11_3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7" name="Google Shape;2977;g113c84b9608_11_3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highlight>
                  <a:srgbClr val="FFFFFF"/>
                </a:highlight>
              </a:rPr>
              <a:t>These are just three examples of approaches that you can integrate into your work… you may choose different ones depending on your needs and resources. Information about different adaptive learning tools and and approaches, including these three, can be found in MCGL’s adaptive learning toolkit titled “</a:t>
            </a:r>
            <a:r>
              <a:rPr lang="en-US" dirty="0">
                <a:solidFill>
                  <a:srgbClr val="212721"/>
                </a:solidFill>
                <a:highlight>
                  <a:srgbClr val="FFFFFF"/>
                </a:highlight>
              </a:rPr>
              <a:t>MOMENTUM Basic Toolkit: Adaptive Learning in Projects and Programs” which can be found on the MOMENTUM HUB or external website.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dirty="0">
              <a:highlight>
                <a:srgbClr val="FFFFFF"/>
              </a:highlight>
            </a:endParaRPr>
          </a:p>
          <a:p>
            <a:pPr marL="0" lvl="0" indent="0" algn="l" rtl="0">
              <a:spcBef>
                <a:spcPts val="0"/>
              </a:spcBef>
              <a:spcAft>
                <a:spcPts val="0"/>
              </a:spcAft>
              <a:buClr>
                <a:schemeClr val="dk1"/>
              </a:buClr>
              <a:buSzPts val="1100"/>
              <a:buFont typeface="Arial"/>
              <a:buNone/>
            </a:pPr>
            <a:r>
              <a:rPr lang="en-US" dirty="0">
                <a:solidFill>
                  <a:srgbClr val="212721"/>
                </a:solidFill>
                <a:highlight>
                  <a:srgbClr val="FFFFFF"/>
                </a:highlight>
              </a:rPr>
              <a:t>Out of the three approaches that we will be introducing you to today, we are going to start by talking about… </a:t>
            </a:r>
            <a:endParaRPr dirty="0">
              <a:solidFill>
                <a:srgbClr val="212721"/>
              </a:solidFill>
              <a:highlight>
                <a:srgbClr val="FFFFFF"/>
              </a:highlight>
            </a:endParaRPr>
          </a:p>
          <a:p>
            <a:pPr marL="0" lvl="0" indent="0" algn="l" rtl="0">
              <a:spcBef>
                <a:spcPts val="0"/>
              </a:spcBef>
              <a:spcAft>
                <a:spcPts val="0"/>
              </a:spcAft>
              <a:buClr>
                <a:schemeClr val="dk1"/>
              </a:buClr>
              <a:buSzPts val="1100"/>
              <a:buFont typeface="Arial"/>
              <a:buNone/>
            </a:pPr>
            <a:r>
              <a:rPr lang="en-US" dirty="0"/>
              <a:t> </a:t>
            </a:r>
            <a:endParaRPr dirty="0"/>
          </a:p>
        </p:txBody>
      </p:sp>
      <p:sp>
        <p:nvSpPr>
          <p:cNvPr id="2978" name="Google Shape;2978;g113c84b9608_11_3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5"/>
        <p:cNvGrpSpPr/>
        <p:nvPr/>
      </p:nvGrpSpPr>
      <p:grpSpPr>
        <a:xfrm>
          <a:off x="0" y="0"/>
          <a:ext cx="0" cy="0"/>
          <a:chOff x="0" y="0"/>
          <a:chExt cx="0" cy="0"/>
        </a:xfrm>
      </p:grpSpPr>
      <p:sp>
        <p:nvSpPr>
          <p:cNvPr id="2976" name="Google Shape;2976;g113c84b9608_11_3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7" name="Google Shape;2977;g113c84b9608_11_3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highlight>
                  <a:srgbClr val="FFFFFF"/>
                </a:highlight>
              </a:rPr>
              <a:t>pulse polls</a:t>
            </a:r>
          </a:p>
        </p:txBody>
      </p:sp>
      <p:sp>
        <p:nvSpPr>
          <p:cNvPr id="2978" name="Google Shape;2978;g113c84b9608_11_3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970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1"/>
        <p:cNvGrpSpPr/>
        <p:nvPr/>
      </p:nvGrpSpPr>
      <p:grpSpPr>
        <a:xfrm>
          <a:off x="0" y="0"/>
          <a:ext cx="0" cy="0"/>
          <a:chOff x="0" y="0"/>
          <a:chExt cx="0" cy="0"/>
        </a:xfrm>
      </p:grpSpPr>
      <p:sp>
        <p:nvSpPr>
          <p:cNvPr id="3072" name="Google Shape;3072;g113c84b9608_11_4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3" name="Google Shape;3073;g113c84b9608_11_4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Pulse polls are short questionnaires that give you information that you can use to make improvements. They can provide mid-course information about how well things are going, and they can help you assess whether you need to make changes or improvements. They are called “pulse polls” because, like a patient’s pulse rate, they can give you quick information about whether things are going well or if there is a problem. Generally, you want to make sure that these polls are short and easy to answer and analyze. They can be used with different groups and wrapped into other activities. For instance, a small group of health workers could take a five-question pulse poll during a supervision visit, or a group of managers could be polled during a regular meeting.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You can use pulse polls as part of a broader strategy to gather stakeholder perspectives. They can be used over multiple timepoints to track progress over time, and they can be administered remotely or in person.  There is a lot of flexibility to design pulse polls as you need them to collect quick information from a group of people. </a:t>
            </a:r>
            <a:endParaRPr dirty="0"/>
          </a:p>
        </p:txBody>
      </p:sp>
      <p:sp>
        <p:nvSpPr>
          <p:cNvPr id="3074" name="Google Shape;3074;g113c84b9608_11_4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extLst>
      <p:ext uri="{BB962C8B-B14F-4D97-AF65-F5344CB8AC3E}">
        <p14:creationId xmlns:p14="http://schemas.microsoft.com/office/powerpoint/2010/main" val="752411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1"/>
        <p:cNvGrpSpPr/>
        <p:nvPr/>
      </p:nvGrpSpPr>
      <p:grpSpPr>
        <a:xfrm>
          <a:off x="0" y="0"/>
          <a:ext cx="0" cy="0"/>
          <a:chOff x="0" y="0"/>
          <a:chExt cx="0" cy="0"/>
        </a:xfrm>
      </p:grpSpPr>
      <p:sp>
        <p:nvSpPr>
          <p:cNvPr id="3082" name="Google Shape;3082;g11454dc4931_0_1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3" name="Google Shape;3083;g11454dc4931_0_11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en-US" dirty="0"/>
              <a:t>You might be wondering what the best format is for a pulse poll–do you develop an online survey? Or is it better for people fill out a paper form? The answer is, it doesn’t matter. Choose the method that works best for you and your team. If you find that google forms work well for you to quickly set up a survey and analyze responses, then do that. If you can pass out a paper survey during a meeting, that’s fine too. The easier it is to develop, conduct and analyze the survey, the more likely it is that you will use it. </a:t>
            </a:r>
            <a:endParaRPr dirty="0"/>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en-US" dirty="0"/>
              <a:t>One thing to keep in mind is that you are more likely to get honest responses if they are anonymous. </a:t>
            </a:r>
            <a:endParaRPr dirty="0"/>
          </a:p>
        </p:txBody>
      </p:sp>
      <p:sp>
        <p:nvSpPr>
          <p:cNvPr id="3084" name="Google Shape;3084;g11454dc4931_0_11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extLst>
      <p:ext uri="{BB962C8B-B14F-4D97-AF65-F5344CB8AC3E}">
        <p14:creationId xmlns:p14="http://schemas.microsoft.com/office/powerpoint/2010/main" val="2783382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t>Keep in mind that pulse polls are just one way to collect information in the monitoring stage. You may come up with others… including qualitative interviews or dashboards. The key is that you are finding ways to gather information about your progress. Now let’s imagine that we have information about our work and we now need to determine how we will use this information to improve our work… we are ready to pause and reflect. In this step we are reflecting on the information that we have and considering the changes that we might want to make based on what we have learned.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229175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496"/>
        <p:cNvGrpSpPr/>
        <p:nvPr/>
      </p:nvGrpSpPr>
      <p:grpSpPr>
        <a:xfrm>
          <a:off x="0" y="0"/>
          <a:ext cx="0" cy="0"/>
          <a:chOff x="0" y="0"/>
          <a:chExt cx="0" cy="0"/>
        </a:xfrm>
      </p:grpSpPr>
      <p:sp>
        <p:nvSpPr>
          <p:cNvPr id="1497" name="Google Shape;1497;gfbdaa0dbbd_2_294"/>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8" name="Google Shape;1498;gfbdaa0dbbd_2_29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9" name="Google Shape;1499;gfbdaa0dbbd_2_294"/>
          <p:cNvSpPr>
            <a:spLocks noGrp="1"/>
          </p:cNvSpPr>
          <p:nvPr>
            <p:ph type="pic" idx="2"/>
          </p:nvPr>
        </p:nvSpPr>
        <p:spPr>
          <a:xfrm>
            <a:off x="838200" y="2535598"/>
            <a:ext cx="1828800" cy="1828800"/>
          </a:xfrm>
          <a:prstGeom prst="ellipse">
            <a:avLst/>
          </a:prstGeom>
          <a:solidFill>
            <a:srgbClr val="FFF2E3"/>
          </a:solidFill>
          <a:ln>
            <a:noFill/>
          </a:ln>
        </p:spPr>
      </p:sp>
      <p:sp>
        <p:nvSpPr>
          <p:cNvPr id="1500" name="Google Shape;1500;gfbdaa0dbbd_2_294"/>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1" name="Google Shape;1501;gfbdaa0dbbd_2_294"/>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2" name="Google Shape;1502;gfbdaa0dbbd_2_294"/>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3" name="Google Shape;1503;gfbdaa0dbbd_2_294"/>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4" name="Google Shape;1504;gfbdaa0dbbd_2_294"/>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5" name="Google Shape;1505;gfbdaa0dbbd_2_294"/>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6" name="Google Shape;1506;gfbdaa0dbbd_2_294"/>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7" name="Google Shape;1507;gfbdaa0dbbd_2_294"/>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8" name="Google Shape;1508;gfbdaa0dbbd_2_294"/>
          <p:cNvSpPr>
            <a:spLocks noGrp="1"/>
          </p:cNvSpPr>
          <p:nvPr>
            <p:ph type="pic" idx="13"/>
          </p:nvPr>
        </p:nvSpPr>
        <p:spPr>
          <a:xfrm>
            <a:off x="3709416" y="2535598"/>
            <a:ext cx="1828800" cy="1828800"/>
          </a:xfrm>
          <a:prstGeom prst="ellipse">
            <a:avLst/>
          </a:prstGeom>
          <a:solidFill>
            <a:srgbClr val="FFF2E3"/>
          </a:solidFill>
          <a:ln>
            <a:noFill/>
          </a:ln>
        </p:spPr>
      </p:sp>
      <p:sp>
        <p:nvSpPr>
          <p:cNvPr id="1509" name="Google Shape;1509;gfbdaa0dbbd_2_294"/>
          <p:cNvSpPr>
            <a:spLocks noGrp="1"/>
          </p:cNvSpPr>
          <p:nvPr>
            <p:ph type="pic" idx="14"/>
          </p:nvPr>
        </p:nvSpPr>
        <p:spPr>
          <a:xfrm>
            <a:off x="6580632" y="2535598"/>
            <a:ext cx="1828800" cy="1828800"/>
          </a:xfrm>
          <a:prstGeom prst="ellipse">
            <a:avLst/>
          </a:prstGeom>
          <a:solidFill>
            <a:srgbClr val="FFF2E3"/>
          </a:solidFill>
          <a:ln>
            <a:noFill/>
          </a:ln>
        </p:spPr>
      </p:sp>
      <p:sp>
        <p:nvSpPr>
          <p:cNvPr id="1510" name="Google Shape;1510;gfbdaa0dbbd_2_294"/>
          <p:cNvSpPr>
            <a:spLocks noGrp="1"/>
          </p:cNvSpPr>
          <p:nvPr>
            <p:ph type="pic" idx="15"/>
          </p:nvPr>
        </p:nvSpPr>
        <p:spPr>
          <a:xfrm>
            <a:off x="9525000" y="2535598"/>
            <a:ext cx="1828800" cy="1828800"/>
          </a:xfrm>
          <a:prstGeom prst="ellipse">
            <a:avLst/>
          </a:prstGeom>
          <a:solidFill>
            <a:srgbClr val="FFF2E3"/>
          </a:solidFill>
          <a:ln>
            <a:noFill/>
          </a:ln>
        </p:spPr>
      </p:sp>
      <p:sp>
        <p:nvSpPr>
          <p:cNvPr id="1511" name="Google Shape;1511;gfbdaa0dbbd_2_2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12" name="Google Shape;1512;gfbdaa0dbbd_2_2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513"/>
        <p:cNvGrpSpPr/>
        <p:nvPr/>
      </p:nvGrpSpPr>
      <p:grpSpPr>
        <a:xfrm>
          <a:off x="0" y="0"/>
          <a:ext cx="0" cy="0"/>
          <a:chOff x="0" y="0"/>
          <a:chExt cx="0" cy="0"/>
        </a:xfrm>
      </p:grpSpPr>
      <p:sp>
        <p:nvSpPr>
          <p:cNvPr id="1514" name="Google Shape;1514;gfbdaa0dbbd_2_311"/>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15" name="Google Shape;1515;gfbdaa0dbbd_2_31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6" name="Google Shape;1516;gfbdaa0dbbd_2_311"/>
          <p:cNvSpPr>
            <a:spLocks noGrp="1"/>
          </p:cNvSpPr>
          <p:nvPr>
            <p:ph type="pic" idx="2"/>
          </p:nvPr>
        </p:nvSpPr>
        <p:spPr>
          <a:xfrm>
            <a:off x="838199" y="1684101"/>
            <a:ext cx="1371600" cy="1371600"/>
          </a:xfrm>
          <a:prstGeom prst="ellipse">
            <a:avLst/>
          </a:prstGeom>
          <a:solidFill>
            <a:srgbClr val="FFF2E3"/>
          </a:solidFill>
          <a:ln>
            <a:noFill/>
          </a:ln>
        </p:spPr>
      </p:sp>
      <p:sp>
        <p:nvSpPr>
          <p:cNvPr id="1517" name="Google Shape;1517;gfbdaa0dbbd_2_31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8" name="Google Shape;1518;gfbdaa0dbbd_2_31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9" name="Google Shape;1519;gfbdaa0dbbd_2_31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0" name="Google Shape;1520;gfbdaa0dbbd_2_31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1" name="Google Shape;1521;gfbdaa0dbbd_2_31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2" name="Google Shape;1522;gfbdaa0dbbd_2_31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3" name="Google Shape;1523;gfbdaa0dbbd_2_31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4" name="Google Shape;1524;gfbdaa0dbbd_2_31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5" name="Google Shape;1525;gfbdaa0dbbd_2_311"/>
          <p:cNvSpPr>
            <a:spLocks noGrp="1"/>
          </p:cNvSpPr>
          <p:nvPr>
            <p:ph type="pic" idx="13"/>
          </p:nvPr>
        </p:nvSpPr>
        <p:spPr>
          <a:xfrm>
            <a:off x="3842003" y="1684101"/>
            <a:ext cx="1371600" cy="1371600"/>
          </a:xfrm>
          <a:prstGeom prst="ellipse">
            <a:avLst/>
          </a:prstGeom>
          <a:solidFill>
            <a:srgbClr val="FFF2E3"/>
          </a:solidFill>
          <a:ln>
            <a:noFill/>
          </a:ln>
        </p:spPr>
      </p:sp>
      <p:sp>
        <p:nvSpPr>
          <p:cNvPr id="1526" name="Google Shape;1526;gfbdaa0dbbd_2_311"/>
          <p:cNvSpPr>
            <a:spLocks noGrp="1"/>
          </p:cNvSpPr>
          <p:nvPr>
            <p:ph type="pic" idx="14"/>
          </p:nvPr>
        </p:nvSpPr>
        <p:spPr>
          <a:xfrm>
            <a:off x="6974516" y="1684101"/>
            <a:ext cx="1371600" cy="1371600"/>
          </a:xfrm>
          <a:prstGeom prst="ellipse">
            <a:avLst/>
          </a:prstGeom>
          <a:solidFill>
            <a:srgbClr val="FFF2E3"/>
          </a:solidFill>
          <a:ln>
            <a:noFill/>
          </a:ln>
        </p:spPr>
      </p:sp>
      <p:sp>
        <p:nvSpPr>
          <p:cNvPr id="1527" name="Google Shape;1527;gfbdaa0dbbd_2_311"/>
          <p:cNvSpPr>
            <a:spLocks noGrp="1"/>
          </p:cNvSpPr>
          <p:nvPr>
            <p:ph type="pic" idx="15"/>
          </p:nvPr>
        </p:nvSpPr>
        <p:spPr>
          <a:xfrm>
            <a:off x="9982200" y="1619009"/>
            <a:ext cx="1371600" cy="1371600"/>
          </a:xfrm>
          <a:prstGeom prst="ellipse">
            <a:avLst/>
          </a:prstGeom>
          <a:solidFill>
            <a:srgbClr val="FFF2E3"/>
          </a:solidFill>
          <a:ln>
            <a:noFill/>
          </a:ln>
        </p:spPr>
      </p:sp>
      <p:sp>
        <p:nvSpPr>
          <p:cNvPr id="1528" name="Google Shape;1528;gfbdaa0dbbd_2_311"/>
          <p:cNvSpPr>
            <a:spLocks noGrp="1"/>
          </p:cNvSpPr>
          <p:nvPr>
            <p:ph type="pic" idx="16"/>
          </p:nvPr>
        </p:nvSpPr>
        <p:spPr>
          <a:xfrm>
            <a:off x="2338161" y="3948094"/>
            <a:ext cx="1371600" cy="1371600"/>
          </a:xfrm>
          <a:prstGeom prst="ellipse">
            <a:avLst/>
          </a:prstGeom>
          <a:solidFill>
            <a:srgbClr val="FFF2E3"/>
          </a:solidFill>
          <a:ln>
            <a:noFill/>
          </a:ln>
        </p:spPr>
      </p:sp>
      <p:sp>
        <p:nvSpPr>
          <p:cNvPr id="1529" name="Google Shape;1529;gfbdaa0dbbd_2_31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0" name="Google Shape;1530;gfbdaa0dbbd_2_31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1" name="Google Shape;1531;gfbdaa0dbbd_2_31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2" name="Google Shape;1532;gfbdaa0dbbd_2_31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3" name="Google Shape;1533;gfbdaa0dbbd_2_31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4" name="Google Shape;1534;gfbdaa0dbbd_2_31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5" name="Google Shape;1535;gfbdaa0dbbd_2_311"/>
          <p:cNvSpPr>
            <a:spLocks noGrp="1"/>
          </p:cNvSpPr>
          <p:nvPr>
            <p:ph type="pic" idx="23"/>
          </p:nvPr>
        </p:nvSpPr>
        <p:spPr>
          <a:xfrm>
            <a:off x="5408259" y="3948094"/>
            <a:ext cx="1371600" cy="1371600"/>
          </a:xfrm>
          <a:prstGeom prst="ellipse">
            <a:avLst/>
          </a:prstGeom>
          <a:solidFill>
            <a:srgbClr val="FFF2E3"/>
          </a:solidFill>
          <a:ln>
            <a:noFill/>
          </a:ln>
        </p:spPr>
      </p:sp>
      <p:sp>
        <p:nvSpPr>
          <p:cNvPr id="1536" name="Google Shape;1536;gfbdaa0dbbd_2_311"/>
          <p:cNvSpPr>
            <a:spLocks noGrp="1"/>
          </p:cNvSpPr>
          <p:nvPr>
            <p:ph type="pic" idx="24"/>
          </p:nvPr>
        </p:nvSpPr>
        <p:spPr>
          <a:xfrm>
            <a:off x="8482238" y="3948094"/>
            <a:ext cx="1371600" cy="1371600"/>
          </a:xfrm>
          <a:prstGeom prst="ellipse">
            <a:avLst/>
          </a:prstGeom>
          <a:solidFill>
            <a:srgbClr val="FFF2E3"/>
          </a:solidFill>
          <a:ln>
            <a:noFill/>
          </a:ln>
        </p:spPr>
      </p:sp>
      <p:sp>
        <p:nvSpPr>
          <p:cNvPr id="1537" name="Google Shape;1537;gfbdaa0dbbd_2_3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38" name="Google Shape;1538;gfbdaa0dbbd_2_3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539"/>
        <p:cNvGrpSpPr/>
        <p:nvPr/>
      </p:nvGrpSpPr>
      <p:grpSpPr>
        <a:xfrm>
          <a:off x="0" y="0"/>
          <a:ext cx="0" cy="0"/>
          <a:chOff x="0" y="0"/>
          <a:chExt cx="0" cy="0"/>
        </a:xfrm>
      </p:grpSpPr>
      <p:sp>
        <p:nvSpPr>
          <p:cNvPr id="1540" name="Google Shape;1540;gfbdaa0dbbd_2_337"/>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1" name="Google Shape;1541;gfbdaa0dbbd_2_33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2" name="Google Shape;1542;gfbdaa0dbbd_2_33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3" name="Google Shape;1543;gfbdaa0dbbd_2_33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4" name="Google Shape;1544;gfbdaa0dbbd_2_337"/>
          <p:cNvSpPr>
            <a:spLocks noGrp="1"/>
          </p:cNvSpPr>
          <p:nvPr>
            <p:ph type="pic" idx="2"/>
          </p:nvPr>
        </p:nvSpPr>
        <p:spPr>
          <a:xfrm>
            <a:off x="1088448" y="981075"/>
            <a:ext cx="2743199" cy="2743200"/>
          </a:xfrm>
          <a:prstGeom prst="rect">
            <a:avLst/>
          </a:prstGeom>
          <a:solidFill>
            <a:srgbClr val="FFF2E3"/>
          </a:solidFill>
          <a:ln>
            <a:noFill/>
          </a:ln>
        </p:spPr>
      </p:sp>
      <p:sp>
        <p:nvSpPr>
          <p:cNvPr id="1545" name="Google Shape;1545;gfbdaa0dbbd_2_337"/>
          <p:cNvSpPr>
            <a:spLocks noGrp="1"/>
          </p:cNvSpPr>
          <p:nvPr>
            <p:ph type="pic" idx="3"/>
          </p:nvPr>
        </p:nvSpPr>
        <p:spPr>
          <a:xfrm>
            <a:off x="4724400" y="981075"/>
            <a:ext cx="2743199" cy="2743200"/>
          </a:xfrm>
          <a:prstGeom prst="rect">
            <a:avLst/>
          </a:prstGeom>
          <a:solidFill>
            <a:srgbClr val="FFF2E3"/>
          </a:solidFill>
          <a:ln>
            <a:noFill/>
          </a:ln>
        </p:spPr>
      </p:sp>
      <p:sp>
        <p:nvSpPr>
          <p:cNvPr id="1546" name="Google Shape;1546;gfbdaa0dbbd_2_337"/>
          <p:cNvSpPr>
            <a:spLocks noGrp="1"/>
          </p:cNvSpPr>
          <p:nvPr>
            <p:ph type="pic" idx="4"/>
          </p:nvPr>
        </p:nvSpPr>
        <p:spPr>
          <a:xfrm>
            <a:off x="8478838" y="981075"/>
            <a:ext cx="2743199" cy="2743200"/>
          </a:xfrm>
          <a:prstGeom prst="rect">
            <a:avLst/>
          </a:prstGeom>
          <a:solidFill>
            <a:srgbClr val="FFF2E3"/>
          </a:solidFill>
          <a:ln>
            <a:noFill/>
          </a:ln>
        </p:spPr>
      </p:sp>
      <p:sp>
        <p:nvSpPr>
          <p:cNvPr id="1547" name="Google Shape;1547;gfbdaa0dbbd_2_33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8" name="Google Shape;1548;gfbdaa0dbbd_2_33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9" name="Google Shape;1549;gfbdaa0dbbd_2_3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550"/>
        <p:cNvGrpSpPr/>
        <p:nvPr/>
      </p:nvGrpSpPr>
      <p:grpSpPr>
        <a:xfrm>
          <a:off x="0" y="0"/>
          <a:ext cx="0" cy="0"/>
          <a:chOff x="0" y="0"/>
          <a:chExt cx="0" cy="0"/>
        </a:xfrm>
      </p:grpSpPr>
      <p:sp>
        <p:nvSpPr>
          <p:cNvPr id="1551" name="Google Shape;1551;gfbdaa0dbbd_2_348"/>
          <p:cNvSpPr>
            <a:spLocks noGrp="1"/>
          </p:cNvSpPr>
          <p:nvPr>
            <p:ph type="pic" idx="2"/>
          </p:nvPr>
        </p:nvSpPr>
        <p:spPr>
          <a:xfrm>
            <a:off x="0" y="0"/>
            <a:ext cx="5483752" cy="6858000"/>
          </a:xfrm>
          <a:prstGeom prst="rect">
            <a:avLst/>
          </a:prstGeom>
          <a:solidFill>
            <a:srgbClr val="FFF2E3"/>
          </a:solidFill>
          <a:ln>
            <a:noFill/>
          </a:ln>
        </p:spPr>
      </p:sp>
      <p:sp>
        <p:nvSpPr>
          <p:cNvPr id="1552" name="Google Shape;1552;gfbdaa0dbbd_2_34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3" name="Google Shape;1553;gfbdaa0dbbd_2_3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4" name="Google Shape;1554;gfbdaa0dbbd_2_34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5" name="Google Shape;1555;gfbdaa0dbbd_2_34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556"/>
        <p:cNvGrpSpPr/>
        <p:nvPr/>
      </p:nvGrpSpPr>
      <p:grpSpPr>
        <a:xfrm>
          <a:off x="0" y="0"/>
          <a:ext cx="0" cy="0"/>
          <a:chOff x="0" y="0"/>
          <a:chExt cx="0" cy="0"/>
        </a:xfrm>
      </p:grpSpPr>
      <p:sp>
        <p:nvSpPr>
          <p:cNvPr id="1557" name="Google Shape;1557;gfbdaa0dbbd_2_35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558" name="Google Shape;1558;gfbdaa0dbbd_2_35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559" name="Google Shape;1559;gfbdaa0dbbd_2_35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60" name="Google Shape;1560;gfbdaa0dbbd_2_354"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1561" name="Google Shape;1561;gfbdaa0dbbd_2_35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2" name="Google Shape;1562;gfbdaa0dbbd_2_35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1563"/>
        <p:cNvGrpSpPr/>
        <p:nvPr/>
      </p:nvGrpSpPr>
      <p:grpSpPr>
        <a:xfrm>
          <a:off x="0" y="0"/>
          <a:ext cx="0" cy="0"/>
          <a:chOff x="0" y="0"/>
          <a:chExt cx="0" cy="0"/>
        </a:xfrm>
      </p:grpSpPr>
      <p:sp>
        <p:nvSpPr>
          <p:cNvPr id="1564" name="Google Shape;1564;g113c84b9608_11_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5" name="Google Shape;1565;g113c84b9608_11_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SzPts val="2200"/>
              <a:buChar char="•"/>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566" name="Google Shape;1566;g113c84b9608_11_3"/>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67" name="Google Shape;1567;g113c84b9608_11_3"/>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68" name="Google Shape;1568;g113c84b9608_11_3"/>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a:lvl1pPr>
            <a:lvl2pPr marL="0" marR="0" lvl="1" indent="0" algn="r">
              <a:lnSpc>
                <a:spcPct val="100000"/>
              </a:lnSpc>
              <a:spcBef>
                <a:spcPts val="0"/>
              </a:spcBef>
              <a:spcAft>
                <a:spcPts val="0"/>
              </a:spcAft>
              <a:buClr>
                <a:srgbClr val="000000"/>
              </a:buClr>
              <a:buSzPts val="1200"/>
              <a:buFont typeface="Arial"/>
              <a:buNone/>
              <a:defRPr/>
            </a:lvl2pPr>
            <a:lvl3pPr marL="0" marR="0" lvl="2" indent="0" algn="r">
              <a:lnSpc>
                <a:spcPct val="100000"/>
              </a:lnSpc>
              <a:spcBef>
                <a:spcPts val="0"/>
              </a:spcBef>
              <a:spcAft>
                <a:spcPts val="0"/>
              </a:spcAft>
              <a:buClr>
                <a:srgbClr val="000000"/>
              </a:buClr>
              <a:buSzPts val="1200"/>
              <a:buFont typeface="Arial"/>
              <a:buNone/>
              <a:defRPr/>
            </a:lvl3pPr>
            <a:lvl4pPr marL="0" marR="0" lvl="3" indent="0" algn="r">
              <a:lnSpc>
                <a:spcPct val="100000"/>
              </a:lnSpc>
              <a:spcBef>
                <a:spcPts val="0"/>
              </a:spcBef>
              <a:spcAft>
                <a:spcPts val="0"/>
              </a:spcAft>
              <a:buClr>
                <a:srgbClr val="000000"/>
              </a:buClr>
              <a:buSzPts val="1200"/>
              <a:buFont typeface="Arial"/>
              <a:buNone/>
              <a:defRPr/>
            </a:lvl4pPr>
            <a:lvl5pPr marL="0" marR="0" lvl="4" indent="0" algn="r">
              <a:lnSpc>
                <a:spcPct val="100000"/>
              </a:lnSpc>
              <a:spcBef>
                <a:spcPts val="0"/>
              </a:spcBef>
              <a:spcAft>
                <a:spcPts val="0"/>
              </a:spcAft>
              <a:buClr>
                <a:srgbClr val="000000"/>
              </a:buClr>
              <a:buSzPts val="1200"/>
              <a:buFont typeface="Arial"/>
              <a:buNone/>
              <a:defRPr/>
            </a:lvl5pPr>
            <a:lvl6pPr marL="0" marR="0" lvl="5" indent="0" algn="r">
              <a:lnSpc>
                <a:spcPct val="100000"/>
              </a:lnSpc>
              <a:spcBef>
                <a:spcPts val="0"/>
              </a:spcBef>
              <a:spcAft>
                <a:spcPts val="0"/>
              </a:spcAft>
              <a:buClr>
                <a:srgbClr val="000000"/>
              </a:buClr>
              <a:buSzPts val="1200"/>
              <a:buFont typeface="Arial"/>
              <a:buNone/>
              <a:defRPr/>
            </a:lvl6pPr>
            <a:lvl7pPr marL="0" marR="0" lvl="6" indent="0" algn="r">
              <a:lnSpc>
                <a:spcPct val="100000"/>
              </a:lnSpc>
              <a:spcBef>
                <a:spcPts val="0"/>
              </a:spcBef>
              <a:spcAft>
                <a:spcPts val="0"/>
              </a:spcAft>
              <a:buClr>
                <a:srgbClr val="000000"/>
              </a:buClr>
              <a:buSzPts val="1200"/>
              <a:buFont typeface="Arial"/>
              <a:buNone/>
              <a:defRPr/>
            </a:lvl7pPr>
            <a:lvl8pPr marL="0" marR="0" lvl="7" indent="0" algn="r">
              <a:lnSpc>
                <a:spcPct val="100000"/>
              </a:lnSpc>
              <a:spcBef>
                <a:spcPts val="0"/>
              </a:spcBef>
              <a:spcAft>
                <a:spcPts val="0"/>
              </a:spcAft>
              <a:buClr>
                <a:srgbClr val="000000"/>
              </a:buClr>
              <a:buSzPts val="1200"/>
              <a:buFont typeface="Arial"/>
              <a:buNone/>
              <a:defRPr/>
            </a:lvl8pPr>
            <a:lvl9pPr marL="0" marR="0" lvl="8" indent="0" algn="r">
              <a:lnSpc>
                <a:spcPct val="100000"/>
              </a:lnSpc>
              <a:spcBef>
                <a:spcPts val="0"/>
              </a:spcBef>
              <a:spcAft>
                <a:spcPts val="0"/>
              </a:spcAft>
              <a:buClr>
                <a:srgbClr val="000000"/>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32"/>
        <p:cNvGrpSpPr/>
        <p:nvPr/>
      </p:nvGrpSpPr>
      <p:grpSpPr>
        <a:xfrm>
          <a:off x="0" y="0"/>
          <a:ext cx="0" cy="0"/>
          <a:chOff x="0" y="0"/>
          <a:chExt cx="0" cy="0"/>
        </a:xfrm>
      </p:grpSpPr>
      <p:sp>
        <p:nvSpPr>
          <p:cNvPr id="1233" name="Google Shape;1233;gfbdaa0dbbd_2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34" name="Google Shape;1234;gfbdaa0dbbd_2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5" name="Google Shape;1235;gfbdaa0dbbd_2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6" name="Google Shape;1236;gfbdaa0dbbd_2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7" name="Google Shape;1237;gfbdaa0dbbd_2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8" name="Google Shape;1238;gfbdaa0dbbd_2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91101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1921"/>
        <p:cNvGrpSpPr/>
        <p:nvPr/>
      </p:nvGrpSpPr>
      <p:grpSpPr>
        <a:xfrm>
          <a:off x="0" y="0"/>
          <a:ext cx="0" cy="0"/>
          <a:chOff x="0" y="0"/>
          <a:chExt cx="0" cy="0"/>
        </a:xfrm>
      </p:grpSpPr>
      <p:sp>
        <p:nvSpPr>
          <p:cNvPr id="1922" name="Google Shape;1922;g113c84b9608_1_1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3" name="Google Shape;1923;g113c84b9608_1_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24" name="Google Shape;1924;g113c84b9608_1_1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25" name="Google Shape;1925;g113c84b9608_1_1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6" name="Google Shape;1926;g113c84b9608_1_1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7" name="Google Shape;1927;g113c84b9608_1_1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1928"/>
        <p:cNvGrpSpPr/>
        <p:nvPr/>
      </p:nvGrpSpPr>
      <p:grpSpPr>
        <a:xfrm>
          <a:off x="0" y="0"/>
          <a:ext cx="0" cy="0"/>
          <a:chOff x="0" y="0"/>
          <a:chExt cx="0" cy="0"/>
        </a:xfrm>
      </p:grpSpPr>
      <p:sp>
        <p:nvSpPr>
          <p:cNvPr id="1929" name="Google Shape;1929;g113c84b9608_1_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0" name="Google Shape;1930;g113c84b9608_1_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SzPts val="2200"/>
              <a:buChar char="•"/>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31" name="Google Shape;1931;g113c84b9608_1_2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32" name="Google Shape;1932;g113c84b9608_1_2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33" name="Google Shape;1933;g113c84b9608_1_24"/>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a:lvl1pPr>
            <a:lvl2pPr marL="0" marR="0" lvl="1" indent="0" algn="r">
              <a:lnSpc>
                <a:spcPct val="100000"/>
              </a:lnSpc>
              <a:spcBef>
                <a:spcPts val="0"/>
              </a:spcBef>
              <a:spcAft>
                <a:spcPts val="0"/>
              </a:spcAft>
              <a:buClr>
                <a:srgbClr val="000000"/>
              </a:buClr>
              <a:buSzPts val="1200"/>
              <a:buFont typeface="Arial"/>
              <a:buNone/>
              <a:defRPr/>
            </a:lvl2pPr>
            <a:lvl3pPr marL="0" marR="0" lvl="2" indent="0" algn="r">
              <a:lnSpc>
                <a:spcPct val="100000"/>
              </a:lnSpc>
              <a:spcBef>
                <a:spcPts val="0"/>
              </a:spcBef>
              <a:spcAft>
                <a:spcPts val="0"/>
              </a:spcAft>
              <a:buClr>
                <a:srgbClr val="000000"/>
              </a:buClr>
              <a:buSzPts val="1200"/>
              <a:buFont typeface="Arial"/>
              <a:buNone/>
              <a:defRPr/>
            </a:lvl3pPr>
            <a:lvl4pPr marL="0" marR="0" lvl="3" indent="0" algn="r">
              <a:lnSpc>
                <a:spcPct val="100000"/>
              </a:lnSpc>
              <a:spcBef>
                <a:spcPts val="0"/>
              </a:spcBef>
              <a:spcAft>
                <a:spcPts val="0"/>
              </a:spcAft>
              <a:buClr>
                <a:srgbClr val="000000"/>
              </a:buClr>
              <a:buSzPts val="1200"/>
              <a:buFont typeface="Arial"/>
              <a:buNone/>
              <a:defRPr/>
            </a:lvl4pPr>
            <a:lvl5pPr marL="0" marR="0" lvl="4" indent="0" algn="r">
              <a:lnSpc>
                <a:spcPct val="100000"/>
              </a:lnSpc>
              <a:spcBef>
                <a:spcPts val="0"/>
              </a:spcBef>
              <a:spcAft>
                <a:spcPts val="0"/>
              </a:spcAft>
              <a:buClr>
                <a:srgbClr val="000000"/>
              </a:buClr>
              <a:buSzPts val="1200"/>
              <a:buFont typeface="Arial"/>
              <a:buNone/>
              <a:defRPr/>
            </a:lvl5pPr>
            <a:lvl6pPr marL="0" marR="0" lvl="5" indent="0" algn="r">
              <a:lnSpc>
                <a:spcPct val="100000"/>
              </a:lnSpc>
              <a:spcBef>
                <a:spcPts val="0"/>
              </a:spcBef>
              <a:spcAft>
                <a:spcPts val="0"/>
              </a:spcAft>
              <a:buClr>
                <a:srgbClr val="000000"/>
              </a:buClr>
              <a:buSzPts val="1200"/>
              <a:buFont typeface="Arial"/>
              <a:buNone/>
              <a:defRPr/>
            </a:lvl6pPr>
            <a:lvl7pPr marL="0" marR="0" lvl="6" indent="0" algn="r">
              <a:lnSpc>
                <a:spcPct val="100000"/>
              </a:lnSpc>
              <a:spcBef>
                <a:spcPts val="0"/>
              </a:spcBef>
              <a:spcAft>
                <a:spcPts val="0"/>
              </a:spcAft>
              <a:buClr>
                <a:srgbClr val="000000"/>
              </a:buClr>
              <a:buSzPts val="1200"/>
              <a:buFont typeface="Arial"/>
              <a:buNone/>
              <a:defRPr/>
            </a:lvl7pPr>
            <a:lvl8pPr marL="0" marR="0" lvl="7" indent="0" algn="r">
              <a:lnSpc>
                <a:spcPct val="100000"/>
              </a:lnSpc>
              <a:spcBef>
                <a:spcPts val="0"/>
              </a:spcBef>
              <a:spcAft>
                <a:spcPts val="0"/>
              </a:spcAft>
              <a:buClr>
                <a:srgbClr val="000000"/>
              </a:buClr>
              <a:buSzPts val="1200"/>
              <a:buFont typeface="Arial"/>
              <a:buNone/>
              <a:defRPr/>
            </a:lvl8pPr>
            <a:lvl9pPr marL="0" marR="0" lvl="8" indent="0" algn="r">
              <a:lnSpc>
                <a:spcPct val="100000"/>
              </a:lnSpc>
              <a:spcBef>
                <a:spcPts val="0"/>
              </a:spcBef>
              <a:spcAft>
                <a:spcPts val="0"/>
              </a:spcAft>
              <a:buClr>
                <a:srgbClr val="000000"/>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934"/>
        <p:cNvGrpSpPr/>
        <p:nvPr/>
      </p:nvGrpSpPr>
      <p:grpSpPr>
        <a:xfrm>
          <a:off x="0" y="0"/>
          <a:ext cx="0" cy="0"/>
          <a:chOff x="0" y="0"/>
          <a:chExt cx="0" cy="0"/>
        </a:xfrm>
      </p:grpSpPr>
      <p:sp>
        <p:nvSpPr>
          <p:cNvPr id="1935" name="Google Shape;1935;g113c84b9608_1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36" name="Google Shape;1936;g113c84b9608_1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7" name="Google Shape;1937;g113c84b9608_1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8" name="Google Shape;1938;g113c84b9608_1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9" name="Google Shape;1939;g113c84b9608_1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0" name="Google Shape;1940;g113c84b9608_1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941"/>
        <p:cNvGrpSpPr/>
        <p:nvPr/>
      </p:nvGrpSpPr>
      <p:grpSpPr>
        <a:xfrm>
          <a:off x="0" y="0"/>
          <a:ext cx="0" cy="0"/>
          <a:chOff x="0" y="0"/>
          <a:chExt cx="0" cy="0"/>
        </a:xfrm>
      </p:grpSpPr>
      <p:sp>
        <p:nvSpPr>
          <p:cNvPr id="1942" name="Google Shape;1942;g113c84b9608_1_37"/>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3" name="Google Shape;1943;g113c84b9608_1_37"/>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4" name="Google Shape;1944;g113c84b9608_1_37"/>
          <p:cNvSpPr>
            <a:spLocks noGrp="1"/>
          </p:cNvSpPr>
          <p:nvPr>
            <p:ph type="pic" idx="2"/>
          </p:nvPr>
        </p:nvSpPr>
        <p:spPr>
          <a:xfrm>
            <a:off x="6496050" y="0"/>
            <a:ext cx="5695950" cy="6858000"/>
          </a:xfrm>
          <a:prstGeom prst="rect">
            <a:avLst/>
          </a:prstGeom>
          <a:noFill/>
          <a:ln>
            <a:noFill/>
          </a:ln>
        </p:spPr>
      </p:sp>
      <p:sp>
        <p:nvSpPr>
          <p:cNvPr id="1945" name="Google Shape;1945;g113c84b9608_1_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235"/>
          </a:srgbClr>
        </a:solidFill>
        <a:effectLst/>
      </p:bgPr>
    </p:bg>
    <p:spTree>
      <p:nvGrpSpPr>
        <p:cNvPr id="1" name="Shape 1946"/>
        <p:cNvGrpSpPr/>
        <p:nvPr/>
      </p:nvGrpSpPr>
      <p:grpSpPr>
        <a:xfrm>
          <a:off x="0" y="0"/>
          <a:ext cx="0" cy="0"/>
          <a:chOff x="0" y="0"/>
          <a:chExt cx="0" cy="0"/>
        </a:xfrm>
      </p:grpSpPr>
      <p:sp>
        <p:nvSpPr>
          <p:cNvPr id="1947" name="Google Shape;1947;g113c84b9608_1_42"/>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948" name="Google Shape;1948;g113c84b9608_1_42"/>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949" name="Google Shape;1949;g113c84b9608_1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0" name="Google Shape;1950;g113c84b9608_1_4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1" name="Google Shape;1951;g113c84b9608_1_42"/>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952"/>
        <p:cNvGrpSpPr/>
        <p:nvPr/>
      </p:nvGrpSpPr>
      <p:grpSpPr>
        <a:xfrm>
          <a:off x="0" y="0"/>
          <a:ext cx="0" cy="0"/>
          <a:chOff x="0" y="0"/>
          <a:chExt cx="0" cy="0"/>
        </a:xfrm>
      </p:grpSpPr>
      <p:sp>
        <p:nvSpPr>
          <p:cNvPr id="1953" name="Google Shape;1953;g113c84b9608_1_4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4" name="Google Shape;1954;g113c84b9608_1_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5" name="Google Shape;1955;g113c84b9608_1_4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6" name="Google Shape;1956;g113c84b9608_1_4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7" name="Google Shape;1957;g113c84b9608_1_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958"/>
        <p:cNvGrpSpPr/>
        <p:nvPr/>
      </p:nvGrpSpPr>
      <p:grpSpPr>
        <a:xfrm>
          <a:off x="0" y="0"/>
          <a:ext cx="0" cy="0"/>
          <a:chOff x="0" y="0"/>
          <a:chExt cx="0" cy="0"/>
        </a:xfrm>
      </p:grpSpPr>
      <p:sp>
        <p:nvSpPr>
          <p:cNvPr id="1959" name="Google Shape;1959;g113c84b9608_1_5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960"/>
        <p:cNvGrpSpPr/>
        <p:nvPr/>
      </p:nvGrpSpPr>
      <p:grpSpPr>
        <a:xfrm>
          <a:off x="0" y="0"/>
          <a:ext cx="0" cy="0"/>
          <a:chOff x="0" y="0"/>
          <a:chExt cx="0" cy="0"/>
        </a:xfrm>
      </p:grpSpPr>
      <p:pic>
        <p:nvPicPr>
          <p:cNvPr id="1961" name="Google Shape;1961;g113c84b9608_1_5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1" y="0"/>
            <a:ext cx="12192000" cy="6858000"/>
          </a:xfrm>
          <a:prstGeom prst="rect">
            <a:avLst/>
          </a:prstGeom>
          <a:noFill/>
          <a:ln>
            <a:noFill/>
          </a:ln>
        </p:spPr>
      </p:pic>
      <p:sp>
        <p:nvSpPr>
          <p:cNvPr id="1962" name="Google Shape;1962;g113c84b9608_1_56"/>
          <p:cNvSpPr/>
          <p:nvPr/>
        </p:nvSpPr>
        <p:spPr>
          <a:xfrm>
            <a:off x="0" y="0"/>
            <a:ext cx="11750936" cy="6857999"/>
          </a:xfrm>
          <a:prstGeom prst="rect">
            <a:avLst/>
          </a:prstGeom>
          <a:gradFill>
            <a:gsLst>
              <a:gs pos="0">
                <a:schemeClr val="accent5"/>
              </a:gs>
              <a:gs pos="8000">
                <a:schemeClr val="accent5"/>
              </a:gs>
              <a:gs pos="31000">
                <a:srgbClr val="289195">
                  <a:alpha val="8980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Calibri" panose="020F0502020204030204" pitchFamily="34" charset="0"/>
              <a:ea typeface="Source Sans Pro"/>
              <a:cs typeface="Calibri" panose="020F0502020204030204" pitchFamily="34" charset="0"/>
              <a:sym typeface="Source Sans Pro"/>
            </a:endParaRPr>
          </a:p>
        </p:txBody>
      </p:sp>
      <p:pic>
        <p:nvPicPr>
          <p:cNvPr id="1963" name="Google Shape;1963;g113c84b9608_1_5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964" name="Google Shape;1964;g113c84b9608_1_5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965" name="Google Shape;1965;g113c84b9608_1_5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200"/>
              <a:buNone/>
              <a:defRPr sz="4800" b="0" i="0">
                <a:solidFill>
                  <a:schemeClr val="lt1"/>
                </a:solidFill>
                <a:latin typeface="Arial Narrow" panose="020B0604020202020204" pitchFamily="34" charset="0"/>
                <a:ea typeface="Roboto Condensed"/>
                <a:cs typeface="Arial Narrow" panose="020B0604020202020204" pitchFamily="34" charset="0"/>
                <a:sym typeface="Roboto Condensed"/>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66" name="Google Shape;1966;g113c84b9608_1_5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200"/>
              <a:buNone/>
              <a:defRPr sz="2500" b="0" i="0">
                <a:solidFill>
                  <a:schemeClr val="lt1"/>
                </a:solidFill>
                <a:latin typeface="Calibri" panose="020F0502020204030204" pitchFamily="34" charset="0"/>
                <a:ea typeface="Source Sans Pro"/>
                <a:cs typeface="Calibri" panose="020F0502020204030204" pitchFamily="34" charset="0"/>
                <a:sym typeface="Source Sans Pro"/>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67" name="Google Shape;1967;g113c84b9608_1_56"/>
          <p:cNvSpPr txBox="1">
            <a:spLocks noGrp="1"/>
          </p:cNvSpPr>
          <p:nvPr>
            <p:ph type="body" idx="3"/>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200"/>
              <a:buNone/>
              <a:defRPr sz="1200" b="0" i="0">
                <a:solidFill>
                  <a:schemeClr val="lt1"/>
                </a:solidFill>
                <a:latin typeface="Calibri" panose="020F0502020204030204" pitchFamily="34" charset="0"/>
                <a:ea typeface="Source Sans Pro"/>
                <a:cs typeface="Calibri" panose="020F0502020204030204" pitchFamily="34" charset="0"/>
                <a:sym typeface="Source Sans Pro"/>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68" name="Google Shape;1968;g113c84b9608_1_5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Calibri" panose="020F0502020204030204" pitchFamily="34" charset="0"/>
              <a:ea typeface="Source Sans Pro"/>
              <a:cs typeface="Calibri" panose="020F0502020204030204" pitchFamily="34" charset="0"/>
              <a:sym typeface="Source Sans Pro"/>
            </a:endParaRPr>
          </a:p>
        </p:txBody>
      </p:sp>
      <p:grpSp>
        <p:nvGrpSpPr>
          <p:cNvPr id="1969" name="Google Shape;1969;g113c84b9608_1_56"/>
          <p:cNvGrpSpPr/>
          <p:nvPr/>
        </p:nvGrpSpPr>
        <p:grpSpPr>
          <a:xfrm>
            <a:off x="7080143" y="5871713"/>
            <a:ext cx="4452334" cy="717418"/>
            <a:chOff x="7080143" y="5871713"/>
            <a:chExt cx="4452334" cy="717418"/>
          </a:xfrm>
        </p:grpSpPr>
        <p:pic>
          <p:nvPicPr>
            <p:cNvPr id="1970" name="Google Shape;1970;g113c84b9608_1_5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971" name="Google Shape;1971;g113c84b9608_1_5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
        <p:nvSpPr>
          <p:cNvPr id="1972" name="Google Shape;1972;g113c84b9608_1_56"/>
          <p:cNvSpPr txBox="1">
            <a:spLocks noGrp="1"/>
          </p:cNvSpPr>
          <p:nvPr>
            <p:ph type="body" idx="4"/>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200"/>
              <a:buNone/>
              <a:defRPr sz="1400" b="0" i="0">
                <a:solidFill>
                  <a:schemeClr val="lt1"/>
                </a:solidFill>
                <a:latin typeface="Calibri" panose="020F0502020204030204" pitchFamily="34" charset="0"/>
                <a:ea typeface="Source Sans Pro"/>
                <a:cs typeface="Calibri" panose="020F0502020204030204" pitchFamily="34" charset="0"/>
                <a:sym typeface="Source Sans Pro"/>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73"/>
        <p:cNvGrpSpPr/>
        <p:nvPr/>
      </p:nvGrpSpPr>
      <p:grpSpPr>
        <a:xfrm>
          <a:off x="0" y="0"/>
          <a:ext cx="0" cy="0"/>
          <a:chOff x="0" y="0"/>
          <a:chExt cx="0" cy="0"/>
        </a:xfrm>
      </p:grpSpPr>
      <p:sp>
        <p:nvSpPr>
          <p:cNvPr id="1974" name="Google Shape;1974;g113c84b9608_1_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sz="3600" b="0" i="0">
                <a:latin typeface="Arial Narrow" panose="020B0604020202020204" pitchFamily="34" charset="0"/>
                <a:ea typeface="Roboto Condensed"/>
                <a:cs typeface="Arial Narrow" panose="020B0604020202020204" pitchFamily="34" charset="0"/>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5" name="Google Shape;1975;g113c84b9608_1_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SzPts val="2200"/>
              <a:buChar char="•"/>
              <a:defRPr b="0" i="0">
                <a:latin typeface="Calibri" panose="020F0502020204030204" pitchFamily="34" charset="0"/>
                <a:ea typeface="Source Sans Pro"/>
                <a:cs typeface="Calibri" panose="020F0502020204030204" pitchFamily="34" charset="0"/>
                <a:sym typeface="Source Sans Pro"/>
              </a:defRPr>
            </a:lvl1pPr>
            <a:lvl2pPr marL="914400" lvl="1" indent="-368300" algn="l">
              <a:lnSpc>
                <a:spcPct val="150000"/>
              </a:lnSpc>
              <a:spcBef>
                <a:spcPts val="1000"/>
              </a:spcBef>
              <a:spcAft>
                <a:spcPts val="0"/>
              </a:spcAft>
              <a:buSzPts val="2200"/>
              <a:buChar char="•"/>
              <a:defRPr b="0" i="0">
                <a:latin typeface="Source Sans Pro"/>
                <a:ea typeface="Source Sans Pro"/>
                <a:cs typeface="Source Sans Pro"/>
                <a:sym typeface="Source Sans Pro"/>
              </a:defRPr>
            </a:lvl2pPr>
            <a:lvl3pPr marL="1371600" lvl="2" indent="-355600" algn="l">
              <a:lnSpc>
                <a:spcPct val="150000"/>
              </a:lnSpc>
              <a:spcBef>
                <a:spcPts val="1000"/>
              </a:spcBef>
              <a:spcAft>
                <a:spcPts val="0"/>
              </a:spcAft>
              <a:buSzPts val="2000"/>
              <a:buChar char="•"/>
              <a:defRPr b="0" i="0">
                <a:latin typeface="Source Sans Pro"/>
                <a:ea typeface="Source Sans Pro"/>
                <a:cs typeface="Source Sans Pro"/>
                <a:sym typeface="Source Sans Pro"/>
              </a:defRPr>
            </a:lvl3pPr>
            <a:lvl4pPr marL="1828800" lvl="3" indent="-342900" algn="l">
              <a:lnSpc>
                <a:spcPct val="150000"/>
              </a:lnSpc>
              <a:spcBef>
                <a:spcPts val="1000"/>
              </a:spcBef>
              <a:spcAft>
                <a:spcPts val="0"/>
              </a:spcAft>
              <a:buSzPts val="1800"/>
              <a:buChar char="•"/>
              <a:defRPr b="0" i="0">
                <a:latin typeface="Source Sans Pro"/>
                <a:ea typeface="Source Sans Pro"/>
                <a:cs typeface="Source Sans Pro"/>
                <a:sym typeface="Source Sans Pro"/>
              </a:defRPr>
            </a:lvl4pPr>
            <a:lvl5pPr marL="2286000" lvl="4" indent="-342900" algn="l">
              <a:lnSpc>
                <a:spcPct val="150000"/>
              </a:lnSpc>
              <a:spcBef>
                <a:spcPts val="1000"/>
              </a:spcBef>
              <a:spcAft>
                <a:spcPts val="0"/>
              </a:spcAft>
              <a:buSzPts val="1800"/>
              <a:buChar char="•"/>
              <a:defRPr b="0" i="0">
                <a:latin typeface="Source Sans Pro"/>
                <a:ea typeface="Source Sans Pro"/>
                <a:cs typeface="Source Sans Pro"/>
                <a:sym typeface="Source Sans Pro"/>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76" name="Google Shape;1976;g113c84b9608_1_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Calibri" panose="020F0502020204030204" pitchFamily="34" charset="0"/>
              <a:ea typeface="Source Sans Pro"/>
              <a:cs typeface="Calibri" panose="020F0502020204030204" pitchFamily="34" charset="0"/>
              <a:sym typeface="Source Sans Pro"/>
            </a:endParaRPr>
          </a:p>
        </p:txBody>
      </p:sp>
      <p:sp>
        <p:nvSpPr>
          <p:cNvPr id="1977" name="Google Shape;1977;g113c84b9608_1_6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1pPr>
            <a:lvl2pPr marL="0" lvl="1"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2pPr>
            <a:lvl3pPr marL="0" lvl="2"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3pPr>
            <a:lvl4pPr marL="0" lvl="3"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4pPr>
            <a:lvl5pPr marL="0" lvl="4"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5pPr>
            <a:lvl6pPr marL="0" lvl="5"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6pPr>
            <a:lvl7pPr marL="0" lvl="6"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7pPr>
            <a:lvl8pPr marL="0" lvl="7"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8pPr>
            <a:lvl9pPr marL="0" lvl="8"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978"/>
        <p:cNvGrpSpPr/>
        <p:nvPr/>
      </p:nvGrpSpPr>
      <p:grpSpPr>
        <a:xfrm>
          <a:off x="0" y="0"/>
          <a:ext cx="0" cy="0"/>
          <a:chOff x="0" y="0"/>
          <a:chExt cx="0" cy="0"/>
        </a:xfrm>
      </p:grpSpPr>
      <p:sp>
        <p:nvSpPr>
          <p:cNvPr id="1979" name="Google Shape;1979;g113c84b9608_1_74"/>
          <p:cNvSpPr>
            <a:spLocks noGrp="1"/>
          </p:cNvSpPr>
          <p:nvPr>
            <p:ph type="pic" idx="2"/>
          </p:nvPr>
        </p:nvSpPr>
        <p:spPr>
          <a:xfrm>
            <a:off x="-20158" y="0"/>
            <a:ext cx="7579198" cy="6858000"/>
          </a:xfrm>
          <a:prstGeom prst="rect">
            <a:avLst/>
          </a:prstGeom>
          <a:solidFill>
            <a:srgbClr val="FFF2E3"/>
          </a:solidFill>
          <a:ln>
            <a:noFill/>
          </a:ln>
        </p:spPr>
      </p:sp>
      <p:sp>
        <p:nvSpPr>
          <p:cNvPr id="1980" name="Google Shape;1980;g113c84b9608_1_74"/>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981" name="Google Shape;1981;g113c84b9608_1_74"/>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2" name="Google Shape;1982;g113c84b9608_1_74"/>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3" name="Google Shape;1983;g113c84b9608_1_74"/>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4" name="Google Shape;1984;g113c84b9608_1_74"/>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985"/>
        <p:cNvGrpSpPr/>
        <p:nvPr/>
      </p:nvGrpSpPr>
      <p:grpSpPr>
        <a:xfrm>
          <a:off x="0" y="0"/>
          <a:ext cx="0" cy="0"/>
          <a:chOff x="0" y="0"/>
          <a:chExt cx="0" cy="0"/>
        </a:xfrm>
      </p:grpSpPr>
      <p:sp>
        <p:nvSpPr>
          <p:cNvPr id="1986" name="Google Shape;1986;g113c84b9608_1_8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7" name="Google Shape;1987;g113c84b9608_1_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8" name="Google Shape;1988;g113c84b9608_1_8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9" name="Google Shape;1989;g113c84b9608_1_8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990" name="Google Shape;1990;g113c84b9608_1_8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991"/>
        <p:cNvGrpSpPr/>
        <p:nvPr/>
      </p:nvGrpSpPr>
      <p:grpSpPr>
        <a:xfrm>
          <a:off x="0" y="0"/>
          <a:ext cx="0" cy="0"/>
          <a:chOff x="0" y="0"/>
          <a:chExt cx="0" cy="0"/>
        </a:xfrm>
      </p:grpSpPr>
      <p:sp>
        <p:nvSpPr>
          <p:cNvPr id="1992" name="Google Shape;1992;g113c84b9608_1_8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3" name="Google Shape;1993;g113c84b9608_1_8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4" name="Google Shape;1994;g113c84b9608_1_87"/>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5" name="Google Shape;1995;g113c84b9608_1_8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96" name="Google Shape;1996;g113c84b9608_1_8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97"/>
        <p:cNvGrpSpPr/>
        <p:nvPr/>
      </p:nvGrpSpPr>
      <p:grpSpPr>
        <a:xfrm>
          <a:off x="0" y="0"/>
          <a:ext cx="0" cy="0"/>
          <a:chOff x="0" y="0"/>
          <a:chExt cx="0" cy="0"/>
        </a:xfrm>
      </p:grpSpPr>
      <p:sp>
        <p:nvSpPr>
          <p:cNvPr id="1998" name="Google Shape;1998;g113c84b9608_1_93"/>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9" name="Google Shape;1999;g113c84b9608_1_9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0" name="Google Shape;2000;g113c84b9608_1_9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1" name="Google Shape;2001;g113c84b9608_1_9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02" name="Google Shape;2002;g113c84b9608_1_9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3" name="Google Shape;2003;g113c84b9608_1_9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4"/>
        <p:cNvGrpSpPr/>
        <p:nvPr/>
      </p:nvGrpSpPr>
      <p:grpSpPr>
        <a:xfrm>
          <a:off x="0" y="0"/>
          <a:ext cx="0" cy="0"/>
          <a:chOff x="0" y="0"/>
          <a:chExt cx="0" cy="0"/>
        </a:xfrm>
      </p:grpSpPr>
      <p:sp>
        <p:nvSpPr>
          <p:cNvPr id="2005" name="Google Shape;2005;g113c84b9608_1_1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6" name="Google Shape;2006;g113c84b9608_1_10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7" name="Google Shape;2007;g113c84b9608_1_10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08" name="Google Shape;2008;g113c84b9608_1_10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09"/>
        <p:cNvGrpSpPr/>
        <p:nvPr/>
      </p:nvGrpSpPr>
      <p:grpSpPr>
        <a:xfrm>
          <a:off x="0" y="0"/>
          <a:ext cx="0" cy="0"/>
          <a:chOff x="0" y="0"/>
          <a:chExt cx="0" cy="0"/>
        </a:xfrm>
      </p:grpSpPr>
      <p:sp>
        <p:nvSpPr>
          <p:cNvPr id="2010" name="Google Shape;2010;g113c84b9608_1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1" name="Google Shape;2011;g113c84b9608_1_10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2" name="Google Shape;2012;g113c84b9608_1_10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3" name="Google Shape;2013;g113c84b9608_1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14" name="Google Shape;2014;g113c84b9608_1_10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015"/>
        <p:cNvGrpSpPr/>
        <p:nvPr/>
      </p:nvGrpSpPr>
      <p:grpSpPr>
        <a:xfrm>
          <a:off x="0" y="0"/>
          <a:ext cx="0" cy="0"/>
          <a:chOff x="0" y="0"/>
          <a:chExt cx="0" cy="0"/>
        </a:xfrm>
      </p:grpSpPr>
      <p:sp>
        <p:nvSpPr>
          <p:cNvPr id="2016" name="Google Shape;2016;g113c84b9608_1_111"/>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7" name="Google Shape;2017;g113c84b9608_1_11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8" name="Google Shape;2018;g113c84b9608_1_1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19" name="Google Shape;2019;g113c84b9608_1_11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0" name="Google Shape;2020;g113c84b9608_1_11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021"/>
        <p:cNvGrpSpPr/>
        <p:nvPr/>
      </p:nvGrpSpPr>
      <p:grpSpPr>
        <a:xfrm>
          <a:off x="0" y="0"/>
          <a:ext cx="0" cy="0"/>
          <a:chOff x="0" y="0"/>
          <a:chExt cx="0" cy="0"/>
        </a:xfrm>
      </p:grpSpPr>
      <p:sp>
        <p:nvSpPr>
          <p:cNvPr id="2022" name="Google Shape;2022;g113c84b9608_1_11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3" name="Google Shape;2023;g113c84b9608_1_11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4" name="Google Shape;2024;g113c84b9608_1_11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5" name="Google Shape;2025;g113c84b9608_1_1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26" name="Google Shape;2026;g113c84b9608_1_11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7" name="Google Shape;2027;g113c84b9608_1_117"/>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28"/>
        <p:cNvGrpSpPr/>
        <p:nvPr/>
      </p:nvGrpSpPr>
      <p:grpSpPr>
        <a:xfrm>
          <a:off x="0" y="0"/>
          <a:ext cx="0" cy="0"/>
          <a:chOff x="0" y="0"/>
          <a:chExt cx="0" cy="0"/>
        </a:xfrm>
      </p:grpSpPr>
      <p:sp>
        <p:nvSpPr>
          <p:cNvPr id="2029" name="Google Shape;2029;g113c84b9608_1_1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0" name="Google Shape;2030;g113c84b9608_1_12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1" name="Google Shape;2031;g113c84b9608_1_12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32" name="Google Shape;2032;g113c84b9608_1_1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033"/>
        <p:cNvGrpSpPr/>
        <p:nvPr/>
      </p:nvGrpSpPr>
      <p:grpSpPr>
        <a:xfrm>
          <a:off x="0" y="0"/>
          <a:ext cx="0" cy="0"/>
          <a:chOff x="0" y="0"/>
          <a:chExt cx="0" cy="0"/>
        </a:xfrm>
      </p:grpSpPr>
      <p:sp>
        <p:nvSpPr>
          <p:cNvPr id="2034" name="Google Shape;2034;g113c84b9608_1_1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5" name="Google Shape;2035;g113c84b9608_1_129"/>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6" name="Google Shape;2036;g113c84b9608_1_12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7" name="Google Shape;2037;g113c84b9608_1_1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38" name="Google Shape;2038;g113c84b9608_1_129"/>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039"/>
        <p:cNvGrpSpPr/>
        <p:nvPr/>
      </p:nvGrpSpPr>
      <p:grpSpPr>
        <a:xfrm>
          <a:off x="0" y="0"/>
          <a:ext cx="0" cy="0"/>
          <a:chOff x="0" y="0"/>
          <a:chExt cx="0" cy="0"/>
        </a:xfrm>
      </p:grpSpPr>
      <p:sp>
        <p:nvSpPr>
          <p:cNvPr id="2040" name="Google Shape;2040;g113c84b9608_1_13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1" name="Google Shape;2041;g113c84b9608_1_13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2" name="Google Shape;2042;g113c84b9608_1_1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3" name="Google Shape;2043;g113c84b9608_1_13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4" name="Google Shape;2044;g113c84b9608_1_13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045"/>
        <p:cNvGrpSpPr/>
        <p:nvPr/>
      </p:nvGrpSpPr>
      <p:grpSpPr>
        <a:xfrm>
          <a:off x="0" y="0"/>
          <a:ext cx="0" cy="0"/>
          <a:chOff x="0" y="0"/>
          <a:chExt cx="0" cy="0"/>
        </a:xfrm>
      </p:grpSpPr>
      <p:sp>
        <p:nvSpPr>
          <p:cNvPr id="2046" name="Google Shape;2046;g113c84b9608_1_14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7" name="Google Shape;2047;g113c84b9608_1_141"/>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8" name="Google Shape;2048;g113c84b9608_1_14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9" name="Google Shape;2049;g113c84b9608_1_1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50" name="Google Shape;2050;g113c84b9608_1_141"/>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1" name="Google Shape;2051;g113c84b9608_1_141"/>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052"/>
        <p:cNvGrpSpPr/>
        <p:nvPr/>
      </p:nvGrpSpPr>
      <p:grpSpPr>
        <a:xfrm>
          <a:off x="0" y="0"/>
          <a:ext cx="0" cy="0"/>
          <a:chOff x="0" y="0"/>
          <a:chExt cx="0" cy="0"/>
        </a:xfrm>
      </p:grpSpPr>
      <p:sp>
        <p:nvSpPr>
          <p:cNvPr id="2053" name="Google Shape;2053;g113c84b9608_1_148"/>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4" name="Google Shape;2054;g113c84b9608_1_14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55" name="Google Shape;2055;g113c84b9608_1_148"/>
          <p:cNvSpPr>
            <a:spLocks noGrp="1"/>
          </p:cNvSpPr>
          <p:nvPr>
            <p:ph type="pic" idx="2"/>
          </p:nvPr>
        </p:nvSpPr>
        <p:spPr>
          <a:xfrm>
            <a:off x="0" y="0"/>
            <a:ext cx="12192000" cy="2980269"/>
          </a:xfrm>
          <a:prstGeom prst="rect">
            <a:avLst/>
          </a:prstGeom>
          <a:solidFill>
            <a:srgbClr val="FFF2E3"/>
          </a:solidFill>
          <a:ln>
            <a:noFill/>
          </a:ln>
        </p:spPr>
      </p:sp>
      <p:sp>
        <p:nvSpPr>
          <p:cNvPr id="2056" name="Google Shape;2056;g113c84b9608_1_148"/>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7" name="Google Shape;2057;g113c84b9608_1_148"/>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058"/>
        <p:cNvGrpSpPr/>
        <p:nvPr/>
      </p:nvGrpSpPr>
      <p:grpSpPr>
        <a:xfrm>
          <a:off x="0" y="0"/>
          <a:ext cx="0" cy="0"/>
          <a:chOff x="0" y="0"/>
          <a:chExt cx="0" cy="0"/>
        </a:xfrm>
      </p:grpSpPr>
      <p:sp>
        <p:nvSpPr>
          <p:cNvPr id="2059" name="Google Shape;2059;g113c84b9608_1_1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0" name="Google Shape;2060;g113c84b9608_1_154"/>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1" name="Google Shape;2061;g113c84b9608_1_1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62" name="Google Shape;2062;g113c84b9608_1_154"/>
          <p:cNvSpPr>
            <a:spLocks noGrp="1"/>
          </p:cNvSpPr>
          <p:nvPr>
            <p:ph type="pic" idx="2"/>
          </p:nvPr>
        </p:nvSpPr>
        <p:spPr>
          <a:xfrm>
            <a:off x="0" y="0"/>
            <a:ext cx="12192000" cy="2980269"/>
          </a:xfrm>
          <a:prstGeom prst="rect">
            <a:avLst/>
          </a:prstGeom>
          <a:solidFill>
            <a:srgbClr val="FFF2E3"/>
          </a:solidFill>
          <a:ln>
            <a:noFill/>
          </a:ln>
        </p:spPr>
      </p:sp>
      <p:sp>
        <p:nvSpPr>
          <p:cNvPr id="2063" name="Google Shape;2063;g113c84b9608_1_154"/>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4" name="Google Shape;2064;g113c84b9608_1_154"/>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2158608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065"/>
        <p:cNvGrpSpPr/>
        <p:nvPr/>
      </p:nvGrpSpPr>
      <p:grpSpPr>
        <a:xfrm>
          <a:off x="0" y="0"/>
          <a:ext cx="0" cy="0"/>
          <a:chOff x="0" y="0"/>
          <a:chExt cx="0" cy="0"/>
        </a:xfrm>
      </p:grpSpPr>
      <p:sp>
        <p:nvSpPr>
          <p:cNvPr id="2066" name="Google Shape;2066;g113c84b9608_1_161"/>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7" name="Google Shape;2067;g113c84b9608_1_161"/>
          <p:cNvSpPr>
            <a:spLocks noGrp="1"/>
          </p:cNvSpPr>
          <p:nvPr>
            <p:ph type="pic" idx="2"/>
          </p:nvPr>
        </p:nvSpPr>
        <p:spPr>
          <a:xfrm>
            <a:off x="0" y="0"/>
            <a:ext cx="12192000" cy="2980269"/>
          </a:xfrm>
          <a:prstGeom prst="rect">
            <a:avLst/>
          </a:prstGeom>
          <a:solidFill>
            <a:srgbClr val="FFF2E3"/>
          </a:solidFill>
          <a:ln>
            <a:noFill/>
          </a:ln>
        </p:spPr>
      </p:sp>
      <p:sp>
        <p:nvSpPr>
          <p:cNvPr id="2068" name="Google Shape;2068;g113c84b9608_1_16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69" name="Google Shape;2069;g113c84b9608_1_161"/>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0" name="Google Shape;2070;g113c84b9608_1_161"/>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1" name="Google Shape;2071;g113c84b9608_1_161"/>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072"/>
        <p:cNvGrpSpPr/>
        <p:nvPr/>
      </p:nvGrpSpPr>
      <p:grpSpPr>
        <a:xfrm>
          <a:off x="0" y="0"/>
          <a:ext cx="0" cy="0"/>
          <a:chOff x="0" y="0"/>
          <a:chExt cx="0" cy="0"/>
        </a:xfrm>
      </p:grpSpPr>
      <p:sp>
        <p:nvSpPr>
          <p:cNvPr id="2073" name="Google Shape;2073;g113c84b9608_1_168"/>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4" name="Google Shape;2074;g113c84b9608_1_168"/>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5" name="Google Shape;2075;g113c84b9608_1_16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76" name="Google Shape;2076;g113c84b9608_1_168"/>
          <p:cNvSpPr>
            <a:spLocks noGrp="1"/>
          </p:cNvSpPr>
          <p:nvPr>
            <p:ph type="pic" idx="2"/>
          </p:nvPr>
        </p:nvSpPr>
        <p:spPr>
          <a:xfrm>
            <a:off x="0" y="0"/>
            <a:ext cx="12192000" cy="2980269"/>
          </a:xfrm>
          <a:prstGeom prst="rect">
            <a:avLst/>
          </a:prstGeom>
          <a:solidFill>
            <a:srgbClr val="FFF2E3"/>
          </a:solidFill>
          <a:ln>
            <a:noFill/>
          </a:ln>
        </p:spPr>
      </p:sp>
      <p:sp>
        <p:nvSpPr>
          <p:cNvPr id="2077" name="Google Shape;2077;g113c84b9608_1_168"/>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8" name="Google Shape;2078;g113c84b9608_1_168"/>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9" name="Google Shape;2079;g113c84b9608_1_168"/>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080"/>
        <p:cNvGrpSpPr/>
        <p:nvPr/>
      </p:nvGrpSpPr>
      <p:grpSpPr>
        <a:xfrm>
          <a:off x="0" y="0"/>
          <a:ext cx="0" cy="0"/>
          <a:chOff x="0" y="0"/>
          <a:chExt cx="0" cy="0"/>
        </a:xfrm>
      </p:grpSpPr>
      <p:sp>
        <p:nvSpPr>
          <p:cNvPr id="2081" name="Google Shape;2081;g113c84b9608_1_17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2" name="Google Shape;2082;g113c84b9608_1_176"/>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3" name="Google Shape;2083;g113c84b9608_1_1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84" name="Google Shape;2084;g113c84b9608_1_1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5" name="Google Shape;2085;g113c84b9608_1_176"/>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6" name="Google Shape;2086;g113c84b9608_1_176"/>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7" name="Google Shape;2087;g113c84b9608_1_176"/>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088"/>
        <p:cNvGrpSpPr/>
        <p:nvPr/>
      </p:nvGrpSpPr>
      <p:grpSpPr>
        <a:xfrm>
          <a:off x="0" y="0"/>
          <a:ext cx="0" cy="0"/>
          <a:chOff x="0" y="0"/>
          <a:chExt cx="0" cy="0"/>
        </a:xfrm>
      </p:grpSpPr>
      <p:sp>
        <p:nvSpPr>
          <p:cNvPr id="2089" name="Google Shape;2089;g113c84b9608_1_18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0" name="Google Shape;2090;g113c84b9608_1_18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91" name="Google Shape;2091;g113c84b9608_1_18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2" name="Google Shape;2092;g113c84b9608_1_18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3" name="Google Shape;2093;g113c84b9608_1_18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094"/>
        <p:cNvGrpSpPr/>
        <p:nvPr/>
      </p:nvGrpSpPr>
      <p:grpSpPr>
        <a:xfrm>
          <a:off x="0" y="0"/>
          <a:ext cx="0" cy="0"/>
          <a:chOff x="0" y="0"/>
          <a:chExt cx="0" cy="0"/>
        </a:xfrm>
      </p:grpSpPr>
      <p:sp>
        <p:nvSpPr>
          <p:cNvPr id="2095" name="Google Shape;2095;g113c84b9608_1_19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96" name="Google Shape;2096;g113c84b9608_1_19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7" name="Google Shape;2097;g113c84b9608_1_19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8" name="Google Shape;2098;g113c84b9608_1_19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9" name="Google Shape;2099;g113c84b9608_1_19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0" name="Google Shape;2100;g113c84b9608_1_19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101"/>
        <p:cNvGrpSpPr/>
        <p:nvPr/>
      </p:nvGrpSpPr>
      <p:grpSpPr>
        <a:xfrm>
          <a:off x="0" y="0"/>
          <a:ext cx="0" cy="0"/>
          <a:chOff x="0" y="0"/>
          <a:chExt cx="0" cy="0"/>
        </a:xfrm>
      </p:grpSpPr>
      <p:sp>
        <p:nvSpPr>
          <p:cNvPr id="2102" name="Google Shape;2102;g113c84b9608_1_19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3" name="Google Shape;2103;g113c84b9608_1_19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4" name="Google Shape;2104;g113c84b9608_1_19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5" name="Google Shape;2105;g113c84b9608_1_19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6" name="Google Shape;2106;g113c84b9608_1_19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7" name="Google Shape;2107;g113c84b9608_1_19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108"/>
        <p:cNvGrpSpPr/>
        <p:nvPr/>
      </p:nvGrpSpPr>
      <p:grpSpPr>
        <a:xfrm>
          <a:off x="0" y="0"/>
          <a:ext cx="0" cy="0"/>
          <a:chOff x="0" y="0"/>
          <a:chExt cx="0" cy="0"/>
        </a:xfrm>
      </p:grpSpPr>
      <p:sp>
        <p:nvSpPr>
          <p:cNvPr id="2109" name="Google Shape;2109;g113c84b9608_1_20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0" name="Google Shape;2110;g113c84b9608_1_20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1" name="Google Shape;2111;g113c84b9608_1_20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12" name="Google Shape;2112;g113c84b9608_1_20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13" name="Google Shape;2113;g113c84b9608_1_20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4" name="Google Shape;2114;g113c84b9608_1_20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5" name="Google Shape;2115;g113c84b9608_1_20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116"/>
        <p:cNvGrpSpPr/>
        <p:nvPr/>
      </p:nvGrpSpPr>
      <p:grpSpPr>
        <a:xfrm>
          <a:off x="0" y="0"/>
          <a:ext cx="0" cy="0"/>
          <a:chOff x="0" y="0"/>
          <a:chExt cx="0" cy="0"/>
        </a:xfrm>
      </p:grpSpPr>
      <p:sp>
        <p:nvSpPr>
          <p:cNvPr id="2117" name="Google Shape;2117;g113c84b9608_1_2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8" name="Google Shape;2118;g113c84b9608_1_2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19" name="Google Shape;2119;g113c84b9608_1_21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20" name="Google Shape;2120;g113c84b9608_1_21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1" name="Google Shape;2121;g113c84b9608_1_21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2122"/>
        <p:cNvGrpSpPr/>
        <p:nvPr/>
      </p:nvGrpSpPr>
      <p:grpSpPr>
        <a:xfrm>
          <a:off x="0" y="0"/>
          <a:ext cx="0" cy="0"/>
          <a:chOff x="0" y="0"/>
          <a:chExt cx="0" cy="0"/>
        </a:xfrm>
      </p:grpSpPr>
      <p:sp>
        <p:nvSpPr>
          <p:cNvPr id="2123" name="Google Shape;2123;g113c84b9608_1_2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4" name="Google Shape;2124;g113c84b9608_1_2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25" name="Google Shape;2125;g113c84b9608_1_21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26" name="Google Shape;2126;g113c84b9608_1_21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7" name="Google Shape;2127;g113c84b9608_1_21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8" name="Google Shape;2128;g113c84b9608_1_21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2129"/>
        <p:cNvGrpSpPr/>
        <p:nvPr/>
      </p:nvGrpSpPr>
      <p:grpSpPr>
        <a:xfrm>
          <a:off x="0" y="0"/>
          <a:ext cx="0" cy="0"/>
          <a:chOff x="0" y="0"/>
          <a:chExt cx="0" cy="0"/>
        </a:xfrm>
      </p:grpSpPr>
      <p:sp>
        <p:nvSpPr>
          <p:cNvPr id="2130" name="Google Shape;2130;g113c84b9608_1_22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1" name="Google Shape;2131;g113c84b9608_1_2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32" name="Google Shape;2132;g113c84b9608_1_22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33" name="Google Shape;2133;g113c84b9608_1_22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4" name="Google Shape;2134;g113c84b9608_1_22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5" name="Google Shape;2135;g113c84b9608_1_22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2136"/>
        <p:cNvGrpSpPr/>
        <p:nvPr/>
      </p:nvGrpSpPr>
      <p:grpSpPr>
        <a:xfrm>
          <a:off x="0" y="0"/>
          <a:ext cx="0" cy="0"/>
          <a:chOff x="0" y="0"/>
          <a:chExt cx="0" cy="0"/>
        </a:xfrm>
      </p:grpSpPr>
      <p:sp>
        <p:nvSpPr>
          <p:cNvPr id="2137" name="Google Shape;2137;g113c84b9608_1_23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8" name="Google Shape;2138;g113c84b9608_1_23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9" name="Google Shape;2139;g113c84b9608_1_2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40" name="Google Shape;2140;g113c84b9608_1_23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1" name="Google Shape;2141;g113c84b9608_1_23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2" name="Google Shape;2142;g113c84b9608_1_23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3" name="Google Shape;2143;g113c84b9608_1_23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2144"/>
        <p:cNvGrpSpPr/>
        <p:nvPr/>
      </p:nvGrpSpPr>
      <p:grpSpPr>
        <a:xfrm>
          <a:off x="0" y="0"/>
          <a:ext cx="0" cy="0"/>
          <a:chOff x="0" y="0"/>
          <a:chExt cx="0" cy="0"/>
        </a:xfrm>
      </p:grpSpPr>
      <p:sp>
        <p:nvSpPr>
          <p:cNvPr id="2145" name="Google Shape;2145;g113c84b9608_1_240"/>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6" name="Google Shape;2146;g113c84b9608_1_240"/>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7" name="Google Shape;2147;g113c84b9608_1_24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8" name="Google Shape;2148;g113c84b9608_1_2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49" name="Google Shape;2149;g113c84b9608_1_2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0" name="Google Shape;2150;g113c84b9608_1_240"/>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1" name="Google Shape;2151;g113c84b9608_1_240"/>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2" name="Google Shape;2152;g113c84b9608_1_240"/>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2153"/>
        <p:cNvGrpSpPr/>
        <p:nvPr/>
      </p:nvGrpSpPr>
      <p:grpSpPr>
        <a:xfrm>
          <a:off x="0" y="0"/>
          <a:ext cx="0" cy="0"/>
          <a:chOff x="0" y="0"/>
          <a:chExt cx="0" cy="0"/>
        </a:xfrm>
      </p:grpSpPr>
      <p:sp>
        <p:nvSpPr>
          <p:cNvPr id="2154" name="Google Shape;2154;g113c84b9608_1_249"/>
          <p:cNvSpPr>
            <a:spLocks noGrp="1"/>
          </p:cNvSpPr>
          <p:nvPr>
            <p:ph type="pic" idx="2"/>
          </p:nvPr>
        </p:nvSpPr>
        <p:spPr>
          <a:xfrm>
            <a:off x="6496050" y="2324100"/>
            <a:ext cx="4857750" cy="3086100"/>
          </a:xfrm>
          <a:prstGeom prst="rect">
            <a:avLst/>
          </a:prstGeom>
          <a:noFill/>
          <a:ln>
            <a:noFill/>
          </a:ln>
        </p:spPr>
      </p:sp>
      <p:sp>
        <p:nvSpPr>
          <p:cNvPr id="2155" name="Google Shape;2155;g113c84b9608_1_24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56" name="Google Shape;2156;g113c84b9608_1_2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7" name="Google Shape;2157;g113c84b9608_1_24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8" name="Google Shape;2158;g113c84b9608_1_249"/>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9" name="Google Shape;2159;g113c84b9608_1_249"/>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2160"/>
        <p:cNvGrpSpPr/>
        <p:nvPr/>
      </p:nvGrpSpPr>
      <p:grpSpPr>
        <a:xfrm>
          <a:off x="0" y="0"/>
          <a:ext cx="0" cy="0"/>
          <a:chOff x="0" y="0"/>
          <a:chExt cx="0" cy="0"/>
        </a:xfrm>
      </p:grpSpPr>
      <p:sp>
        <p:nvSpPr>
          <p:cNvPr id="2161" name="Google Shape;2161;g113c84b9608_1_2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2" name="Google Shape;2162;g113c84b9608_1_2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3" name="Google Shape;2163;g113c84b9608_1_2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64" name="Google Shape;2164;g113c84b9608_1_25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2165"/>
        <p:cNvGrpSpPr/>
        <p:nvPr/>
      </p:nvGrpSpPr>
      <p:grpSpPr>
        <a:xfrm>
          <a:off x="0" y="0"/>
          <a:ext cx="0" cy="0"/>
          <a:chOff x="0" y="0"/>
          <a:chExt cx="0" cy="0"/>
        </a:xfrm>
      </p:grpSpPr>
      <p:sp>
        <p:nvSpPr>
          <p:cNvPr id="2166" name="Google Shape;2166;g113c84b9608_1_26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7" name="Google Shape;2167;g113c84b9608_1_26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8" name="Google Shape;2168;g113c84b9608_1_2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69" name="Google Shape;2169;g113c84b9608_1_2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0" name="Google Shape;2170;g113c84b9608_1_261"/>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2171"/>
        <p:cNvGrpSpPr/>
        <p:nvPr/>
      </p:nvGrpSpPr>
      <p:grpSpPr>
        <a:xfrm>
          <a:off x="0" y="0"/>
          <a:ext cx="0" cy="0"/>
          <a:chOff x="0" y="0"/>
          <a:chExt cx="0" cy="0"/>
        </a:xfrm>
      </p:grpSpPr>
      <p:sp>
        <p:nvSpPr>
          <p:cNvPr id="2172" name="Google Shape;2172;g113c84b9608_1_26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3" name="Google Shape;2173;g113c84b9608_1_2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74" name="Google Shape;2174;g113c84b9608_1_26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5" name="Google Shape;2175;g113c84b9608_1_26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6" name="Google Shape;2176;g113c84b9608_1_26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2177"/>
        <p:cNvGrpSpPr/>
        <p:nvPr/>
      </p:nvGrpSpPr>
      <p:grpSpPr>
        <a:xfrm>
          <a:off x="0" y="0"/>
          <a:ext cx="0" cy="0"/>
          <a:chOff x="0" y="0"/>
          <a:chExt cx="0" cy="0"/>
        </a:xfrm>
      </p:grpSpPr>
      <p:sp>
        <p:nvSpPr>
          <p:cNvPr id="2178" name="Google Shape;2178;g113c84b9608_1_273"/>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2179" name="Google Shape;2179;g113c84b9608_1_273"/>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0" name="Google Shape;2180;g113c84b9608_1_273"/>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1" name="Google Shape;2181;g113c84b9608_1_273"/>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2" name="Google Shape;2182;g113c84b9608_1_273"/>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3" name="Google Shape;2183;g113c84b9608_1_273"/>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2184" name="Google Shape;2184;g113c84b9608_1_273"/>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2185" name="Google Shape;2185;g113c84b9608_1_2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2186"/>
        <p:cNvGrpSpPr/>
        <p:nvPr/>
      </p:nvGrpSpPr>
      <p:grpSpPr>
        <a:xfrm>
          <a:off x="0" y="0"/>
          <a:ext cx="0" cy="0"/>
          <a:chOff x="0" y="0"/>
          <a:chExt cx="0" cy="0"/>
        </a:xfrm>
      </p:grpSpPr>
      <p:sp>
        <p:nvSpPr>
          <p:cNvPr id="2187" name="Google Shape;2187;g113c84b9608_1_282"/>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8" name="Google Shape;2188;g113c84b9608_1_282"/>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9" name="Google Shape;2189;g113c84b9608_1_282"/>
          <p:cNvSpPr>
            <a:spLocks noGrp="1"/>
          </p:cNvSpPr>
          <p:nvPr>
            <p:ph type="pic" idx="2"/>
          </p:nvPr>
        </p:nvSpPr>
        <p:spPr>
          <a:xfrm>
            <a:off x="838200" y="2535598"/>
            <a:ext cx="1828800" cy="1828800"/>
          </a:xfrm>
          <a:prstGeom prst="ellipse">
            <a:avLst/>
          </a:prstGeom>
          <a:solidFill>
            <a:srgbClr val="FFF2E3"/>
          </a:solidFill>
          <a:ln>
            <a:noFill/>
          </a:ln>
        </p:spPr>
      </p:sp>
      <p:sp>
        <p:nvSpPr>
          <p:cNvPr id="2190" name="Google Shape;2190;g113c84b9608_1_282"/>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1" name="Google Shape;2191;g113c84b9608_1_282"/>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2" name="Google Shape;2192;g113c84b9608_1_282"/>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3" name="Google Shape;2193;g113c84b9608_1_282"/>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4" name="Google Shape;2194;g113c84b9608_1_282"/>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5" name="Google Shape;2195;g113c84b9608_1_282"/>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6" name="Google Shape;2196;g113c84b9608_1_282"/>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7" name="Google Shape;2197;g113c84b9608_1_282"/>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8" name="Google Shape;2198;g113c84b9608_1_282"/>
          <p:cNvSpPr>
            <a:spLocks noGrp="1"/>
          </p:cNvSpPr>
          <p:nvPr>
            <p:ph type="pic" idx="13"/>
          </p:nvPr>
        </p:nvSpPr>
        <p:spPr>
          <a:xfrm>
            <a:off x="3709416" y="2535598"/>
            <a:ext cx="1828800" cy="1828800"/>
          </a:xfrm>
          <a:prstGeom prst="ellipse">
            <a:avLst/>
          </a:prstGeom>
          <a:solidFill>
            <a:srgbClr val="FFF2E3"/>
          </a:solidFill>
          <a:ln>
            <a:noFill/>
          </a:ln>
        </p:spPr>
      </p:sp>
      <p:sp>
        <p:nvSpPr>
          <p:cNvPr id="2199" name="Google Shape;2199;g113c84b9608_1_282"/>
          <p:cNvSpPr>
            <a:spLocks noGrp="1"/>
          </p:cNvSpPr>
          <p:nvPr>
            <p:ph type="pic" idx="14"/>
          </p:nvPr>
        </p:nvSpPr>
        <p:spPr>
          <a:xfrm>
            <a:off x="6580632" y="2535598"/>
            <a:ext cx="1828800" cy="1828800"/>
          </a:xfrm>
          <a:prstGeom prst="ellipse">
            <a:avLst/>
          </a:prstGeom>
          <a:solidFill>
            <a:srgbClr val="FFF2E3"/>
          </a:solidFill>
          <a:ln>
            <a:noFill/>
          </a:ln>
        </p:spPr>
      </p:sp>
      <p:sp>
        <p:nvSpPr>
          <p:cNvPr id="2200" name="Google Shape;2200;g113c84b9608_1_282"/>
          <p:cNvSpPr>
            <a:spLocks noGrp="1"/>
          </p:cNvSpPr>
          <p:nvPr>
            <p:ph type="pic" idx="15"/>
          </p:nvPr>
        </p:nvSpPr>
        <p:spPr>
          <a:xfrm>
            <a:off x="9525000" y="2535598"/>
            <a:ext cx="1828800" cy="1828800"/>
          </a:xfrm>
          <a:prstGeom prst="ellipse">
            <a:avLst/>
          </a:prstGeom>
          <a:solidFill>
            <a:srgbClr val="FFF2E3"/>
          </a:solidFill>
          <a:ln>
            <a:noFill/>
          </a:ln>
        </p:spPr>
      </p:sp>
      <p:sp>
        <p:nvSpPr>
          <p:cNvPr id="2201" name="Google Shape;2201;g113c84b9608_1_28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02" name="Google Shape;2202;g113c84b9608_1_28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2203"/>
        <p:cNvGrpSpPr/>
        <p:nvPr/>
      </p:nvGrpSpPr>
      <p:grpSpPr>
        <a:xfrm>
          <a:off x="0" y="0"/>
          <a:ext cx="0" cy="0"/>
          <a:chOff x="0" y="0"/>
          <a:chExt cx="0" cy="0"/>
        </a:xfrm>
      </p:grpSpPr>
      <p:sp>
        <p:nvSpPr>
          <p:cNvPr id="2204" name="Google Shape;2204;g113c84b9608_1_299"/>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05" name="Google Shape;2205;g113c84b9608_1_29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6" name="Google Shape;2206;g113c84b9608_1_299"/>
          <p:cNvSpPr>
            <a:spLocks noGrp="1"/>
          </p:cNvSpPr>
          <p:nvPr>
            <p:ph type="pic" idx="2"/>
          </p:nvPr>
        </p:nvSpPr>
        <p:spPr>
          <a:xfrm>
            <a:off x="838199" y="1684101"/>
            <a:ext cx="1371600" cy="1371600"/>
          </a:xfrm>
          <a:prstGeom prst="ellipse">
            <a:avLst/>
          </a:prstGeom>
          <a:solidFill>
            <a:srgbClr val="FFF2E3"/>
          </a:solidFill>
          <a:ln>
            <a:noFill/>
          </a:ln>
        </p:spPr>
      </p:sp>
      <p:sp>
        <p:nvSpPr>
          <p:cNvPr id="2207" name="Google Shape;2207;g113c84b9608_1_29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8" name="Google Shape;2208;g113c84b9608_1_29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9" name="Google Shape;2209;g113c84b9608_1_29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0" name="Google Shape;2210;g113c84b9608_1_29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1" name="Google Shape;2211;g113c84b9608_1_29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2" name="Google Shape;2212;g113c84b9608_1_29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3" name="Google Shape;2213;g113c84b9608_1_29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4" name="Google Shape;2214;g113c84b9608_1_29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5" name="Google Shape;2215;g113c84b9608_1_299"/>
          <p:cNvSpPr>
            <a:spLocks noGrp="1"/>
          </p:cNvSpPr>
          <p:nvPr>
            <p:ph type="pic" idx="13"/>
          </p:nvPr>
        </p:nvSpPr>
        <p:spPr>
          <a:xfrm>
            <a:off x="3842003" y="1684101"/>
            <a:ext cx="1371600" cy="1371600"/>
          </a:xfrm>
          <a:prstGeom prst="ellipse">
            <a:avLst/>
          </a:prstGeom>
          <a:solidFill>
            <a:srgbClr val="FFF2E3"/>
          </a:solidFill>
          <a:ln>
            <a:noFill/>
          </a:ln>
        </p:spPr>
      </p:sp>
      <p:sp>
        <p:nvSpPr>
          <p:cNvPr id="2216" name="Google Shape;2216;g113c84b9608_1_299"/>
          <p:cNvSpPr>
            <a:spLocks noGrp="1"/>
          </p:cNvSpPr>
          <p:nvPr>
            <p:ph type="pic" idx="14"/>
          </p:nvPr>
        </p:nvSpPr>
        <p:spPr>
          <a:xfrm>
            <a:off x="6974516" y="1684101"/>
            <a:ext cx="1371600" cy="1371600"/>
          </a:xfrm>
          <a:prstGeom prst="ellipse">
            <a:avLst/>
          </a:prstGeom>
          <a:solidFill>
            <a:srgbClr val="FFF2E3"/>
          </a:solidFill>
          <a:ln>
            <a:noFill/>
          </a:ln>
        </p:spPr>
      </p:sp>
      <p:sp>
        <p:nvSpPr>
          <p:cNvPr id="2217" name="Google Shape;2217;g113c84b9608_1_299"/>
          <p:cNvSpPr>
            <a:spLocks noGrp="1"/>
          </p:cNvSpPr>
          <p:nvPr>
            <p:ph type="pic" idx="15"/>
          </p:nvPr>
        </p:nvSpPr>
        <p:spPr>
          <a:xfrm>
            <a:off x="9982200" y="1619009"/>
            <a:ext cx="1371600" cy="1371600"/>
          </a:xfrm>
          <a:prstGeom prst="ellipse">
            <a:avLst/>
          </a:prstGeom>
          <a:solidFill>
            <a:srgbClr val="FFF2E3"/>
          </a:solidFill>
          <a:ln>
            <a:noFill/>
          </a:ln>
        </p:spPr>
      </p:sp>
      <p:sp>
        <p:nvSpPr>
          <p:cNvPr id="2218" name="Google Shape;2218;g113c84b9608_1_299"/>
          <p:cNvSpPr>
            <a:spLocks noGrp="1"/>
          </p:cNvSpPr>
          <p:nvPr>
            <p:ph type="pic" idx="16"/>
          </p:nvPr>
        </p:nvSpPr>
        <p:spPr>
          <a:xfrm>
            <a:off x="2338161" y="3948094"/>
            <a:ext cx="1371600" cy="1371600"/>
          </a:xfrm>
          <a:prstGeom prst="ellipse">
            <a:avLst/>
          </a:prstGeom>
          <a:solidFill>
            <a:srgbClr val="FFF2E3"/>
          </a:solidFill>
          <a:ln>
            <a:noFill/>
          </a:ln>
        </p:spPr>
      </p:sp>
      <p:sp>
        <p:nvSpPr>
          <p:cNvPr id="2219" name="Google Shape;2219;g113c84b9608_1_29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0" name="Google Shape;2220;g113c84b9608_1_29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1" name="Google Shape;2221;g113c84b9608_1_29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2" name="Google Shape;2222;g113c84b9608_1_29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3" name="Google Shape;2223;g113c84b9608_1_29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4" name="Google Shape;2224;g113c84b9608_1_29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5" name="Google Shape;2225;g113c84b9608_1_299"/>
          <p:cNvSpPr>
            <a:spLocks noGrp="1"/>
          </p:cNvSpPr>
          <p:nvPr>
            <p:ph type="pic" idx="23"/>
          </p:nvPr>
        </p:nvSpPr>
        <p:spPr>
          <a:xfrm>
            <a:off x="5408259" y="3948094"/>
            <a:ext cx="1371600" cy="1371600"/>
          </a:xfrm>
          <a:prstGeom prst="ellipse">
            <a:avLst/>
          </a:prstGeom>
          <a:solidFill>
            <a:srgbClr val="FFF2E3"/>
          </a:solidFill>
          <a:ln>
            <a:noFill/>
          </a:ln>
        </p:spPr>
      </p:sp>
      <p:sp>
        <p:nvSpPr>
          <p:cNvPr id="2226" name="Google Shape;2226;g113c84b9608_1_299"/>
          <p:cNvSpPr>
            <a:spLocks noGrp="1"/>
          </p:cNvSpPr>
          <p:nvPr>
            <p:ph type="pic" idx="24"/>
          </p:nvPr>
        </p:nvSpPr>
        <p:spPr>
          <a:xfrm>
            <a:off x="8482238" y="3948094"/>
            <a:ext cx="1371600" cy="1371600"/>
          </a:xfrm>
          <a:prstGeom prst="ellipse">
            <a:avLst/>
          </a:prstGeom>
          <a:solidFill>
            <a:srgbClr val="FFF2E3"/>
          </a:solidFill>
          <a:ln>
            <a:noFill/>
          </a:ln>
        </p:spPr>
      </p:sp>
      <p:sp>
        <p:nvSpPr>
          <p:cNvPr id="2227" name="Google Shape;2227;g113c84b9608_1_29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8" name="Google Shape;2228;g113c84b9608_1_29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2229"/>
        <p:cNvGrpSpPr/>
        <p:nvPr/>
      </p:nvGrpSpPr>
      <p:grpSpPr>
        <a:xfrm>
          <a:off x="0" y="0"/>
          <a:ext cx="0" cy="0"/>
          <a:chOff x="0" y="0"/>
          <a:chExt cx="0" cy="0"/>
        </a:xfrm>
      </p:grpSpPr>
      <p:sp>
        <p:nvSpPr>
          <p:cNvPr id="2230" name="Google Shape;2230;g113c84b9608_1_325"/>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1" name="Google Shape;2231;g113c84b9608_1_325"/>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2" name="Google Shape;2232;g113c84b9608_1_325"/>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3" name="Google Shape;2233;g113c84b9608_1_325"/>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4" name="Google Shape;2234;g113c84b9608_1_325"/>
          <p:cNvSpPr>
            <a:spLocks noGrp="1"/>
          </p:cNvSpPr>
          <p:nvPr>
            <p:ph type="pic" idx="2"/>
          </p:nvPr>
        </p:nvSpPr>
        <p:spPr>
          <a:xfrm>
            <a:off x="1088448" y="981075"/>
            <a:ext cx="2743199" cy="2743200"/>
          </a:xfrm>
          <a:prstGeom prst="rect">
            <a:avLst/>
          </a:prstGeom>
          <a:solidFill>
            <a:srgbClr val="FFF2E3"/>
          </a:solidFill>
          <a:ln>
            <a:noFill/>
          </a:ln>
        </p:spPr>
      </p:sp>
      <p:sp>
        <p:nvSpPr>
          <p:cNvPr id="2235" name="Google Shape;2235;g113c84b9608_1_325"/>
          <p:cNvSpPr>
            <a:spLocks noGrp="1"/>
          </p:cNvSpPr>
          <p:nvPr>
            <p:ph type="pic" idx="3"/>
          </p:nvPr>
        </p:nvSpPr>
        <p:spPr>
          <a:xfrm>
            <a:off x="4724400" y="981075"/>
            <a:ext cx="2743199" cy="2743200"/>
          </a:xfrm>
          <a:prstGeom prst="rect">
            <a:avLst/>
          </a:prstGeom>
          <a:solidFill>
            <a:srgbClr val="FFF2E3"/>
          </a:solidFill>
          <a:ln>
            <a:noFill/>
          </a:ln>
        </p:spPr>
      </p:sp>
      <p:sp>
        <p:nvSpPr>
          <p:cNvPr id="2236" name="Google Shape;2236;g113c84b9608_1_325"/>
          <p:cNvSpPr>
            <a:spLocks noGrp="1"/>
          </p:cNvSpPr>
          <p:nvPr>
            <p:ph type="pic" idx="4"/>
          </p:nvPr>
        </p:nvSpPr>
        <p:spPr>
          <a:xfrm>
            <a:off x="8478838" y="981075"/>
            <a:ext cx="2743199" cy="2743200"/>
          </a:xfrm>
          <a:prstGeom prst="rect">
            <a:avLst/>
          </a:prstGeom>
          <a:solidFill>
            <a:srgbClr val="FFF2E3"/>
          </a:solidFill>
          <a:ln>
            <a:noFill/>
          </a:ln>
        </p:spPr>
      </p:sp>
      <p:sp>
        <p:nvSpPr>
          <p:cNvPr id="2237" name="Google Shape;2237;g113c84b9608_1_325"/>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8" name="Google Shape;2238;g113c84b9608_1_325"/>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9" name="Google Shape;2239;g113c84b9608_1_32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240"/>
        <p:cNvGrpSpPr/>
        <p:nvPr/>
      </p:nvGrpSpPr>
      <p:grpSpPr>
        <a:xfrm>
          <a:off x="0" y="0"/>
          <a:ext cx="0" cy="0"/>
          <a:chOff x="0" y="0"/>
          <a:chExt cx="0" cy="0"/>
        </a:xfrm>
      </p:grpSpPr>
      <p:sp>
        <p:nvSpPr>
          <p:cNvPr id="2241" name="Google Shape;2241;g113c84b9608_1_336"/>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242" name="Google Shape;2242;g113c84b9608_1_336"/>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2243" name="Google Shape;2243;g113c84b9608_1_336"/>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44" name="Google Shape;2244;g113c84b9608_1_336"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2245" name="Google Shape;2245;g113c84b9608_1_336"/>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6" name="Google Shape;2246;g113c84b9608_1_336"/>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8"/>
        <p:cNvGrpSpPr/>
        <p:nvPr/>
      </p:nvGrpSpPr>
      <p:grpSpPr>
        <a:xfrm>
          <a:off x="0" y="0"/>
          <a:ext cx="0" cy="0"/>
          <a:chOff x="0" y="0"/>
          <a:chExt cx="0" cy="0"/>
        </a:xfrm>
      </p:grpSpPr>
      <p:sp>
        <p:nvSpPr>
          <p:cNvPr id="129" name="Google Shape;129;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 name="Google Shape;130;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3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19"/>
        <p:cNvGrpSpPr/>
        <p:nvPr/>
      </p:nvGrpSpPr>
      <p:grpSpPr>
        <a:xfrm>
          <a:off x="0" y="0"/>
          <a:ext cx="0" cy="0"/>
          <a:chOff x="0" y="0"/>
          <a:chExt cx="0" cy="0"/>
        </a:xfrm>
      </p:grpSpPr>
      <p:sp>
        <p:nvSpPr>
          <p:cNvPr id="1220" name="Google Shape;1220;gfbdaa0dbbd_2_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1" name="Google Shape;1221;gfbdaa0dbbd_2_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2" name="Google Shape;1222;gfbdaa0dbbd_2_1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3" name="Google Shape;1223;gfbdaa0dbbd_2_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224"/>
        <p:cNvGrpSpPr/>
        <p:nvPr/>
      </p:nvGrpSpPr>
      <p:grpSpPr>
        <a:xfrm>
          <a:off x="0" y="0"/>
          <a:ext cx="0" cy="0"/>
          <a:chOff x="0" y="0"/>
          <a:chExt cx="0" cy="0"/>
        </a:xfrm>
      </p:grpSpPr>
      <p:sp>
        <p:nvSpPr>
          <p:cNvPr id="1225" name="Google Shape;1225;gfbdaa0dbbd_2_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6" name="Google Shape;1226;gfbdaa0dbbd_2_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27" name="Google Shape;1227;gfbdaa0dbbd_2_2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8" name="Google Shape;1228;gfbdaa0dbbd_2_2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9" name="Google Shape;1229;gfbdaa0dbbd_2_2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230"/>
        <p:cNvGrpSpPr/>
        <p:nvPr/>
      </p:nvGrpSpPr>
      <p:grpSpPr>
        <a:xfrm>
          <a:off x="0" y="0"/>
          <a:ext cx="0" cy="0"/>
          <a:chOff x="0" y="0"/>
          <a:chExt cx="0" cy="0"/>
        </a:xfrm>
      </p:grpSpPr>
      <p:sp>
        <p:nvSpPr>
          <p:cNvPr id="1231" name="Google Shape;1231;gfbdaa0dbbd_2_28"/>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1015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239"/>
        <p:cNvGrpSpPr/>
        <p:nvPr/>
      </p:nvGrpSpPr>
      <p:grpSpPr>
        <a:xfrm>
          <a:off x="0" y="0"/>
          <a:ext cx="0" cy="0"/>
          <a:chOff x="0" y="0"/>
          <a:chExt cx="0" cy="0"/>
        </a:xfrm>
      </p:grpSpPr>
      <p:sp>
        <p:nvSpPr>
          <p:cNvPr id="1240" name="Google Shape;1240;gfbdaa0dbbd_2_37"/>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41" name="Google Shape;1241;gfbdaa0dbbd_2_37"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242" name="Google Shape;1242;gfbdaa0dbbd_2_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243" name="Google Shape;1243;gfbdaa0dbbd_2_37"/>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244"/>
        <p:cNvGrpSpPr/>
        <p:nvPr/>
      </p:nvGrpSpPr>
      <p:grpSpPr>
        <a:xfrm>
          <a:off x="0" y="0"/>
          <a:ext cx="0" cy="0"/>
          <a:chOff x="0" y="0"/>
          <a:chExt cx="0" cy="0"/>
        </a:xfrm>
      </p:grpSpPr>
      <p:sp>
        <p:nvSpPr>
          <p:cNvPr id="1245" name="Google Shape;1245;gfbdaa0dbbd_2_42"/>
          <p:cNvSpPr>
            <a:spLocks noGrp="1"/>
          </p:cNvSpPr>
          <p:nvPr>
            <p:ph type="pic" idx="2"/>
          </p:nvPr>
        </p:nvSpPr>
        <p:spPr>
          <a:xfrm>
            <a:off x="-20158" y="0"/>
            <a:ext cx="7579198" cy="6858000"/>
          </a:xfrm>
          <a:prstGeom prst="rect">
            <a:avLst/>
          </a:prstGeom>
          <a:solidFill>
            <a:srgbClr val="FFF2E3"/>
          </a:solidFill>
          <a:ln>
            <a:noFill/>
          </a:ln>
        </p:spPr>
      </p:sp>
      <p:sp>
        <p:nvSpPr>
          <p:cNvPr id="1246" name="Google Shape;1246;gfbdaa0dbbd_2_42"/>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247" name="Google Shape;1247;gfbdaa0dbbd_2_4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8" name="Google Shape;1248;gfbdaa0dbbd_2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9" name="Google Shape;1249;gfbdaa0dbbd_2_4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0" name="Google Shape;1250;gfbdaa0dbbd_2_4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1251"/>
        <p:cNvGrpSpPr/>
        <p:nvPr/>
      </p:nvGrpSpPr>
      <p:grpSpPr>
        <a:xfrm>
          <a:off x="0" y="0"/>
          <a:ext cx="0" cy="0"/>
          <a:chOff x="0" y="0"/>
          <a:chExt cx="0" cy="0"/>
        </a:xfrm>
      </p:grpSpPr>
      <p:sp>
        <p:nvSpPr>
          <p:cNvPr id="1252" name="Google Shape;1252;gfbdaa0dbbd_2_4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253" name="Google Shape;1253;gfbdaa0dbbd_2_4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254" name="Google Shape;1254;gfbdaa0dbbd_2_4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5" name="Google Shape;1255;gfbdaa0dbbd_2_4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6" name="Google Shape;1256;gfbdaa0dbbd_2_4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257"/>
        <p:cNvGrpSpPr/>
        <p:nvPr/>
      </p:nvGrpSpPr>
      <p:grpSpPr>
        <a:xfrm>
          <a:off x="0" y="0"/>
          <a:ext cx="0" cy="0"/>
          <a:chOff x="0" y="0"/>
          <a:chExt cx="0" cy="0"/>
        </a:xfrm>
      </p:grpSpPr>
      <p:sp>
        <p:nvSpPr>
          <p:cNvPr id="1258" name="Google Shape;1258;gfbdaa0dbbd_2_55"/>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9" name="Google Shape;1259;gfbdaa0dbbd_2_5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0" name="Google Shape;1260;gfbdaa0dbbd_2_5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1" name="Google Shape;1261;gfbdaa0dbbd_2_55"/>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62" name="Google Shape;1262;gfbdaa0dbbd_2_55"/>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263"/>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264"/>
        <p:cNvGrpSpPr/>
        <p:nvPr/>
      </p:nvGrpSpPr>
      <p:grpSpPr>
        <a:xfrm>
          <a:off x="0" y="0"/>
          <a:ext cx="0" cy="0"/>
          <a:chOff x="0" y="0"/>
          <a:chExt cx="0" cy="0"/>
        </a:xfrm>
      </p:grpSpPr>
      <p:sp>
        <p:nvSpPr>
          <p:cNvPr id="1265" name="Google Shape;1265;gfbdaa0dbbd_2_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6" name="Google Shape;1266;gfbdaa0dbbd_2_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7" name="Google Shape;1267;gfbdaa0dbbd_2_62"/>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8" name="Google Shape;1268;gfbdaa0dbbd_2_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9" name="Google Shape;1269;gfbdaa0dbbd_2_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270"/>
        <p:cNvGrpSpPr/>
        <p:nvPr/>
      </p:nvGrpSpPr>
      <p:grpSpPr>
        <a:xfrm>
          <a:off x="0" y="0"/>
          <a:ext cx="0" cy="0"/>
          <a:chOff x="0" y="0"/>
          <a:chExt cx="0" cy="0"/>
        </a:xfrm>
      </p:grpSpPr>
      <p:sp>
        <p:nvSpPr>
          <p:cNvPr id="1271" name="Google Shape;1271;gfbdaa0dbbd_2_6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2" name="Google Shape;1272;gfbdaa0dbbd_2_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3" name="Google Shape;1273;gfbdaa0dbbd_2_6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4" name="Google Shape;1274;gfbdaa0dbbd_2_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5" name="Google Shape;1275;gfbdaa0dbbd_2_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276"/>
        <p:cNvGrpSpPr/>
        <p:nvPr/>
      </p:nvGrpSpPr>
      <p:grpSpPr>
        <a:xfrm>
          <a:off x="0" y="0"/>
          <a:ext cx="0" cy="0"/>
          <a:chOff x="0" y="0"/>
          <a:chExt cx="0" cy="0"/>
        </a:xfrm>
      </p:grpSpPr>
      <p:sp>
        <p:nvSpPr>
          <p:cNvPr id="1277" name="Google Shape;1277;gfbdaa0dbbd_2_74"/>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8" name="Google Shape;1278;gfbdaa0dbbd_2_7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9" name="Google Shape;1279;gfbdaa0dbbd_2_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0" name="Google Shape;1280;gfbdaa0dbbd_2_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81" name="Google Shape;1281;gfbdaa0dbbd_2_7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2" name="Google Shape;1282;gfbdaa0dbbd_2_74"/>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283"/>
        <p:cNvGrpSpPr/>
        <p:nvPr/>
      </p:nvGrpSpPr>
      <p:grpSpPr>
        <a:xfrm>
          <a:off x="0" y="0"/>
          <a:ext cx="0" cy="0"/>
          <a:chOff x="0" y="0"/>
          <a:chExt cx="0" cy="0"/>
        </a:xfrm>
      </p:grpSpPr>
      <p:sp>
        <p:nvSpPr>
          <p:cNvPr id="1284" name="Google Shape;1284;gfbdaa0dbbd_2_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5" name="Google Shape;1285;gfbdaa0dbbd_2_8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6" name="Google Shape;1286;gfbdaa0dbbd_2_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87" name="Google Shape;1287;gfbdaa0dbbd_2_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288"/>
        <p:cNvGrpSpPr/>
        <p:nvPr/>
      </p:nvGrpSpPr>
      <p:grpSpPr>
        <a:xfrm>
          <a:off x="0" y="0"/>
          <a:ext cx="0" cy="0"/>
          <a:chOff x="0" y="0"/>
          <a:chExt cx="0" cy="0"/>
        </a:xfrm>
      </p:grpSpPr>
      <p:sp>
        <p:nvSpPr>
          <p:cNvPr id="1289" name="Google Shape;1289;gfbdaa0dbbd_2_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0" name="Google Shape;1290;gfbdaa0dbbd_2_8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1" name="Google Shape;1291;gfbdaa0dbbd_2_8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2" name="Google Shape;1292;gfbdaa0dbbd_2_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93" name="Google Shape;1293;gfbdaa0dbbd_2_8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32227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294"/>
        <p:cNvGrpSpPr/>
        <p:nvPr/>
      </p:nvGrpSpPr>
      <p:grpSpPr>
        <a:xfrm>
          <a:off x="0" y="0"/>
          <a:ext cx="0" cy="0"/>
          <a:chOff x="0" y="0"/>
          <a:chExt cx="0" cy="0"/>
        </a:xfrm>
      </p:grpSpPr>
      <p:sp>
        <p:nvSpPr>
          <p:cNvPr id="1295" name="Google Shape;1295;gfbdaa0dbbd_2_9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6" name="Google Shape;1296;gfbdaa0dbbd_2_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7" name="Google Shape;1297;gfbdaa0dbbd_2_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98" name="Google Shape;1298;gfbdaa0dbbd_2_9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9" name="Google Shape;1299;gfbdaa0dbbd_2_9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300"/>
        <p:cNvGrpSpPr/>
        <p:nvPr/>
      </p:nvGrpSpPr>
      <p:grpSpPr>
        <a:xfrm>
          <a:off x="0" y="0"/>
          <a:ext cx="0" cy="0"/>
          <a:chOff x="0" y="0"/>
          <a:chExt cx="0" cy="0"/>
        </a:xfrm>
      </p:grpSpPr>
      <p:sp>
        <p:nvSpPr>
          <p:cNvPr id="1301" name="Google Shape;1301;gfbdaa0dbbd_2_9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2" name="Google Shape;1302;gfbdaa0dbbd_2_98"/>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3" name="Google Shape;1303;gfbdaa0dbbd_2_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4" name="Google Shape;1304;gfbdaa0dbbd_2_9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5" name="Google Shape;1305;gfbdaa0dbbd_2_9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6" name="Google Shape;1306;gfbdaa0dbbd_2_98"/>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1307"/>
        <p:cNvGrpSpPr/>
        <p:nvPr/>
      </p:nvGrpSpPr>
      <p:grpSpPr>
        <a:xfrm>
          <a:off x="0" y="0"/>
          <a:ext cx="0" cy="0"/>
          <a:chOff x="0" y="0"/>
          <a:chExt cx="0" cy="0"/>
        </a:xfrm>
      </p:grpSpPr>
      <p:sp>
        <p:nvSpPr>
          <p:cNvPr id="1308" name="Google Shape;1308;gfbdaa0dbbd_2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9" name="Google Shape;1309;gfbdaa0dbbd_2_10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0" name="Google Shape;1310;gfbdaa0dbbd_2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11" name="Google Shape;1311;gfbdaa0dbbd_2_10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1312"/>
        <p:cNvGrpSpPr/>
        <p:nvPr/>
      </p:nvGrpSpPr>
      <p:grpSpPr>
        <a:xfrm>
          <a:off x="0" y="0"/>
          <a:ext cx="0" cy="0"/>
          <a:chOff x="0" y="0"/>
          <a:chExt cx="0" cy="0"/>
        </a:xfrm>
      </p:grpSpPr>
      <p:sp>
        <p:nvSpPr>
          <p:cNvPr id="1313" name="Google Shape;1313;gfbdaa0dbbd_2_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4" name="Google Shape;1314;gfbdaa0dbbd_2_11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5" name="Google Shape;1315;gfbdaa0dbbd_2_11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6" name="Google Shape;1316;gfbdaa0dbbd_2_1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17" name="Google Shape;1317;gfbdaa0dbbd_2_110"/>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318"/>
        <p:cNvGrpSpPr/>
        <p:nvPr/>
      </p:nvGrpSpPr>
      <p:grpSpPr>
        <a:xfrm>
          <a:off x="0" y="0"/>
          <a:ext cx="0" cy="0"/>
          <a:chOff x="0" y="0"/>
          <a:chExt cx="0" cy="0"/>
        </a:xfrm>
      </p:grpSpPr>
      <p:sp>
        <p:nvSpPr>
          <p:cNvPr id="1319" name="Google Shape;1319;gfbdaa0dbbd_2_11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0" name="Google Shape;1320;gfbdaa0dbbd_2_1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1" name="Google Shape;1321;gfbdaa0dbbd_2_1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22" name="Google Shape;1322;gfbdaa0dbbd_2_11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3" name="Google Shape;1323;gfbdaa0dbbd_2_11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1324"/>
        <p:cNvGrpSpPr/>
        <p:nvPr/>
      </p:nvGrpSpPr>
      <p:grpSpPr>
        <a:xfrm>
          <a:off x="0" y="0"/>
          <a:ext cx="0" cy="0"/>
          <a:chOff x="0" y="0"/>
          <a:chExt cx="0" cy="0"/>
        </a:xfrm>
      </p:grpSpPr>
      <p:sp>
        <p:nvSpPr>
          <p:cNvPr id="1325" name="Google Shape;1325;gfbdaa0dbbd_2_12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6" name="Google Shape;1326;gfbdaa0dbbd_2_12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7" name="Google Shape;1327;gfbdaa0dbbd_2_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8" name="Google Shape;1328;gfbdaa0dbbd_2_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29" name="Google Shape;1329;gfbdaa0dbbd_2_12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0" name="Google Shape;1330;gfbdaa0dbbd_2_122"/>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1331"/>
        <p:cNvGrpSpPr/>
        <p:nvPr/>
      </p:nvGrpSpPr>
      <p:grpSpPr>
        <a:xfrm>
          <a:off x="0" y="0"/>
          <a:ext cx="0" cy="0"/>
          <a:chOff x="0" y="0"/>
          <a:chExt cx="0" cy="0"/>
        </a:xfrm>
      </p:grpSpPr>
      <p:sp>
        <p:nvSpPr>
          <p:cNvPr id="1332" name="Google Shape;1332;gfbdaa0dbbd_2_12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3" name="Google Shape;1333;gfbdaa0dbbd_2_12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4" name="Google Shape;1334;gfbdaa0dbbd_2_129"/>
          <p:cNvSpPr>
            <a:spLocks noGrp="1"/>
          </p:cNvSpPr>
          <p:nvPr>
            <p:ph type="pic" idx="2"/>
          </p:nvPr>
        </p:nvSpPr>
        <p:spPr>
          <a:xfrm>
            <a:off x="0" y="0"/>
            <a:ext cx="12192000" cy="2980269"/>
          </a:xfrm>
          <a:prstGeom prst="rect">
            <a:avLst/>
          </a:prstGeom>
          <a:solidFill>
            <a:srgbClr val="FFF2E3"/>
          </a:solidFill>
          <a:ln>
            <a:noFill/>
          </a:ln>
        </p:spPr>
      </p:sp>
      <p:sp>
        <p:nvSpPr>
          <p:cNvPr id="1335" name="Google Shape;1335;gfbdaa0dbbd_2_129"/>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6" name="Google Shape;1336;gfbdaa0dbbd_2_129"/>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1337"/>
        <p:cNvGrpSpPr/>
        <p:nvPr/>
      </p:nvGrpSpPr>
      <p:grpSpPr>
        <a:xfrm>
          <a:off x="0" y="0"/>
          <a:ext cx="0" cy="0"/>
          <a:chOff x="0" y="0"/>
          <a:chExt cx="0" cy="0"/>
        </a:xfrm>
      </p:grpSpPr>
      <p:sp>
        <p:nvSpPr>
          <p:cNvPr id="1338" name="Google Shape;1338;gfbdaa0dbbd_2_13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9" name="Google Shape;1339;gfbdaa0dbbd_2_13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0" name="Google Shape;1340;gfbdaa0dbbd_2_1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1" name="Google Shape;1341;gfbdaa0dbbd_2_135"/>
          <p:cNvSpPr>
            <a:spLocks noGrp="1"/>
          </p:cNvSpPr>
          <p:nvPr>
            <p:ph type="pic" idx="2"/>
          </p:nvPr>
        </p:nvSpPr>
        <p:spPr>
          <a:xfrm>
            <a:off x="0" y="0"/>
            <a:ext cx="12192000" cy="2980269"/>
          </a:xfrm>
          <a:prstGeom prst="rect">
            <a:avLst/>
          </a:prstGeom>
          <a:solidFill>
            <a:srgbClr val="FFF2E3"/>
          </a:solidFill>
          <a:ln>
            <a:noFill/>
          </a:ln>
        </p:spPr>
      </p:sp>
      <p:sp>
        <p:nvSpPr>
          <p:cNvPr id="1342" name="Google Shape;1342;gfbdaa0dbbd_2_13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3" name="Google Shape;1343;gfbdaa0dbbd_2_13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1344"/>
        <p:cNvGrpSpPr/>
        <p:nvPr/>
      </p:nvGrpSpPr>
      <p:grpSpPr>
        <a:xfrm>
          <a:off x="0" y="0"/>
          <a:ext cx="0" cy="0"/>
          <a:chOff x="0" y="0"/>
          <a:chExt cx="0" cy="0"/>
        </a:xfrm>
      </p:grpSpPr>
      <p:sp>
        <p:nvSpPr>
          <p:cNvPr id="1345" name="Google Shape;1345;gfbdaa0dbbd_2_14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6" name="Google Shape;1346;gfbdaa0dbbd_2_142"/>
          <p:cNvSpPr>
            <a:spLocks noGrp="1"/>
          </p:cNvSpPr>
          <p:nvPr>
            <p:ph type="pic" idx="2"/>
          </p:nvPr>
        </p:nvSpPr>
        <p:spPr>
          <a:xfrm>
            <a:off x="0" y="0"/>
            <a:ext cx="12192000" cy="2980269"/>
          </a:xfrm>
          <a:prstGeom prst="rect">
            <a:avLst/>
          </a:prstGeom>
          <a:solidFill>
            <a:srgbClr val="FFF2E3"/>
          </a:solidFill>
          <a:ln>
            <a:noFill/>
          </a:ln>
        </p:spPr>
      </p:sp>
      <p:sp>
        <p:nvSpPr>
          <p:cNvPr id="1347" name="Google Shape;1347;gfbdaa0dbbd_2_14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8" name="Google Shape;1348;gfbdaa0dbbd_2_142"/>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9" name="Google Shape;1349;gfbdaa0dbbd_2_142"/>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0" name="Google Shape;1350;gfbdaa0dbbd_2_142"/>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1351"/>
        <p:cNvGrpSpPr/>
        <p:nvPr/>
      </p:nvGrpSpPr>
      <p:grpSpPr>
        <a:xfrm>
          <a:off x="0" y="0"/>
          <a:ext cx="0" cy="0"/>
          <a:chOff x="0" y="0"/>
          <a:chExt cx="0" cy="0"/>
        </a:xfrm>
      </p:grpSpPr>
      <p:sp>
        <p:nvSpPr>
          <p:cNvPr id="1352" name="Google Shape;1352;gfbdaa0dbbd_2_14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3" name="Google Shape;1353;gfbdaa0dbbd_2_149"/>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4" name="Google Shape;1354;gfbdaa0dbbd_2_14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55" name="Google Shape;1355;gfbdaa0dbbd_2_149"/>
          <p:cNvSpPr>
            <a:spLocks noGrp="1"/>
          </p:cNvSpPr>
          <p:nvPr>
            <p:ph type="pic" idx="2"/>
          </p:nvPr>
        </p:nvSpPr>
        <p:spPr>
          <a:xfrm>
            <a:off x="0" y="0"/>
            <a:ext cx="12192000" cy="2980269"/>
          </a:xfrm>
          <a:prstGeom prst="rect">
            <a:avLst/>
          </a:prstGeom>
          <a:solidFill>
            <a:srgbClr val="FFF2E3"/>
          </a:solidFill>
          <a:ln>
            <a:noFill/>
          </a:ln>
        </p:spPr>
      </p:sp>
      <p:sp>
        <p:nvSpPr>
          <p:cNvPr id="1356" name="Google Shape;1356;gfbdaa0dbbd_2_149"/>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7" name="Google Shape;1357;gfbdaa0dbbd_2_149"/>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8" name="Google Shape;1358;gfbdaa0dbbd_2_149"/>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31020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1359"/>
        <p:cNvGrpSpPr/>
        <p:nvPr/>
      </p:nvGrpSpPr>
      <p:grpSpPr>
        <a:xfrm>
          <a:off x="0" y="0"/>
          <a:ext cx="0" cy="0"/>
          <a:chOff x="0" y="0"/>
          <a:chExt cx="0" cy="0"/>
        </a:xfrm>
      </p:grpSpPr>
      <p:sp>
        <p:nvSpPr>
          <p:cNvPr id="1360" name="Google Shape;1360;gfbdaa0dbbd_2_15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1" name="Google Shape;1361;gfbdaa0dbbd_2_1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62" name="Google Shape;1362;gfbdaa0dbbd_2_1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3" name="Google Shape;1363;gfbdaa0dbbd_2_15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4" name="Google Shape;1364;gfbdaa0dbbd_2_15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5" name="Google Shape;1365;gfbdaa0dbbd_2_15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1366"/>
        <p:cNvGrpSpPr/>
        <p:nvPr/>
      </p:nvGrpSpPr>
      <p:grpSpPr>
        <a:xfrm>
          <a:off x="0" y="0"/>
          <a:ext cx="0" cy="0"/>
          <a:chOff x="0" y="0"/>
          <a:chExt cx="0" cy="0"/>
        </a:xfrm>
      </p:grpSpPr>
      <p:sp>
        <p:nvSpPr>
          <p:cNvPr id="1367" name="Google Shape;1367;gfbdaa0dbbd_2_1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8" name="Google Shape;1368;gfbdaa0dbbd_2_16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9" name="Google Shape;1369;gfbdaa0dbbd_2_1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70" name="Google Shape;1370;gfbdaa0dbbd_2_1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1" name="Google Shape;1371;gfbdaa0dbbd_2_16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2" name="Google Shape;1372;gfbdaa0dbbd_2_16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3" name="Google Shape;1373;gfbdaa0dbbd_2_16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1374"/>
        <p:cNvGrpSpPr/>
        <p:nvPr/>
      </p:nvGrpSpPr>
      <p:grpSpPr>
        <a:xfrm>
          <a:off x="0" y="0"/>
          <a:ext cx="0" cy="0"/>
          <a:chOff x="0" y="0"/>
          <a:chExt cx="0" cy="0"/>
        </a:xfrm>
      </p:grpSpPr>
      <p:sp>
        <p:nvSpPr>
          <p:cNvPr id="1375" name="Google Shape;1375;gfbdaa0dbbd_2_1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6" name="Google Shape;1376;gfbdaa0dbbd_2_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77" name="Google Shape;1377;gfbdaa0dbbd_2_1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8" name="Google Shape;1378;gfbdaa0dbbd_2_17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9" name="Google Shape;1379;gfbdaa0dbbd_2_17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1380"/>
        <p:cNvGrpSpPr/>
        <p:nvPr/>
      </p:nvGrpSpPr>
      <p:grpSpPr>
        <a:xfrm>
          <a:off x="0" y="0"/>
          <a:ext cx="0" cy="0"/>
          <a:chOff x="0" y="0"/>
          <a:chExt cx="0" cy="0"/>
        </a:xfrm>
      </p:grpSpPr>
      <p:sp>
        <p:nvSpPr>
          <p:cNvPr id="1381" name="Google Shape;1381;gfbdaa0dbbd_2_1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82" name="Google Shape;1382;gfbdaa0dbbd_2_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3" name="Google Shape;1383;gfbdaa0dbbd_2_1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4" name="Google Shape;1384;gfbdaa0dbbd_2_17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5" name="Google Shape;1385;gfbdaa0dbbd_2_17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6" name="Google Shape;1386;gfbdaa0dbbd_2_17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1387"/>
        <p:cNvGrpSpPr/>
        <p:nvPr/>
      </p:nvGrpSpPr>
      <p:grpSpPr>
        <a:xfrm>
          <a:off x="0" y="0"/>
          <a:ext cx="0" cy="0"/>
          <a:chOff x="0" y="0"/>
          <a:chExt cx="0" cy="0"/>
        </a:xfrm>
      </p:grpSpPr>
      <p:sp>
        <p:nvSpPr>
          <p:cNvPr id="1388" name="Google Shape;1388;gfbdaa0dbbd_2_18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9" name="Google Shape;1389;gfbdaa0dbbd_2_1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90" name="Google Shape;1390;gfbdaa0dbbd_2_1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1" name="Google Shape;1391;gfbdaa0dbbd_2_18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2" name="Google Shape;1392;gfbdaa0dbbd_2_18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3" name="Google Shape;1393;gfbdaa0dbbd_2_18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1394"/>
        <p:cNvGrpSpPr/>
        <p:nvPr/>
      </p:nvGrpSpPr>
      <p:grpSpPr>
        <a:xfrm>
          <a:off x="0" y="0"/>
          <a:ext cx="0" cy="0"/>
          <a:chOff x="0" y="0"/>
          <a:chExt cx="0" cy="0"/>
        </a:xfrm>
      </p:grpSpPr>
      <p:sp>
        <p:nvSpPr>
          <p:cNvPr id="1395" name="Google Shape;1395;gfbdaa0dbbd_2_19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6" name="Google Shape;1396;gfbdaa0dbbd_2_19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7" name="Google Shape;1397;gfbdaa0dbbd_2_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98" name="Google Shape;1398;gfbdaa0dbbd_2_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9" name="Google Shape;1399;gfbdaa0dbbd_2_19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0" name="Google Shape;1400;gfbdaa0dbbd_2_19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1" name="Google Shape;1401;gfbdaa0dbbd_2_19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1402"/>
        <p:cNvGrpSpPr/>
        <p:nvPr/>
      </p:nvGrpSpPr>
      <p:grpSpPr>
        <a:xfrm>
          <a:off x="0" y="0"/>
          <a:ext cx="0" cy="0"/>
          <a:chOff x="0" y="0"/>
          <a:chExt cx="0" cy="0"/>
        </a:xfrm>
      </p:grpSpPr>
      <p:sp>
        <p:nvSpPr>
          <p:cNvPr id="1403" name="Google Shape;1403;gfbdaa0dbbd_2_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4" name="Google Shape;1404;gfbdaa0dbbd_2_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5" name="Google Shape;1405;gfbdaa0dbbd_2_2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6" name="Google Shape;1406;gfbdaa0dbbd_2_20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7" name="Google Shape;1407;gfbdaa0dbbd_2_20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1408"/>
        <p:cNvGrpSpPr/>
        <p:nvPr/>
      </p:nvGrpSpPr>
      <p:grpSpPr>
        <a:xfrm>
          <a:off x="0" y="0"/>
          <a:ext cx="0" cy="0"/>
          <a:chOff x="0" y="0"/>
          <a:chExt cx="0" cy="0"/>
        </a:xfrm>
      </p:grpSpPr>
      <p:sp>
        <p:nvSpPr>
          <p:cNvPr id="1409" name="Google Shape;1409;gfbdaa0dbbd_2_2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0" name="Google Shape;1410;gfbdaa0dbbd_2_2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11" name="Google Shape;1411;gfbdaa0dbbd_2_20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2" name="Google Shape;1412;gfbdaa0dbbd_2_20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3" name="Google Shape;1413;gfbdaa0dbbd_2_20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4" name="Google Shape;1414;gfbdaa0dbbd_2_20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415"/>
        <p:cNvGrpSpPr/>
        <p:nvPr/>
      </p:nvGrpSpPr>
      <p:grpSpPr>
        <a:xfrm>
          <a:off x="0" y="0"/>
          <a:ext cx="0" cy="0"/>
          <a:chOff x="0" y="0"/>
          <a:chExt cx="0" cy="0"/>
        </a:xfrm>
      </p:grpSpPr>
      <p:sp>
        <p:nvSpPr>
          <p:cNvPr id="1416" name="Google Shape;1416;gfbdaa0dbbd_2_213"/>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7" name="Google Shape;1417;gfbdaa0dbbd_2_2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18" name="Google Shape;1418;gfbdaa0dbbd_2_21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9" name="Google Shape;1419;gfbdaa0dbbd_2_213"/>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0" name="Google Shape;1420;gfbdaa0dbbd_2_213"/>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1" name="Google Shape;1421;gfbdaa0dbbd_2_213"/>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422"/>
        <p:cNvGrpSpPr/>
        <p:nvPr/>
      </p:nvGrpSpPr>
      <p:grpSpPr>
        <a:xfrm>
          <a:off x="0" y="0"/>
          <a:ext cx="0" cy="0"/>
          <a:chOff x="0" y="0"/>
          <a:chExt cx="0" cy="0"/>
        </a:xfrm>
      </p:grpSpPr>
      <p:sp>
        <p:nvSpPr>
          <p:cNvPr id="1423" name="Google Shape;1423;gfbdaa0dbbd_2_22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4" name="Google Shape;1424;gfbdaa0dbbd_2_220"/>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5" name="Google Shape;1425;gfbdaa0dbbd_2_2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26" name="Google Shape;1426;gfbdaa0dbbd_2_22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7" name="Google Shape;1427;gfbdaa0dbbd_2_220"/>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8" name="Google Shape;1428;gfbdaa0dbbd_2_220"/>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9" name="Google Shape;1429;gfbdaa0dbbd_2_220"/>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430"/>
        <p:cNvGrpSpPr/>
        <p:nvPr/>
      </p:nvGrpSpPr>
      <p:grpSpPr>
        <a:xfrm>
          <a:off x="0" y="0"/>
          <a:ext cx="0" cy="0"/>
          <a:chOff x="0" y="0"/>
          <a:chExt cx="0" cy="0"/>
        </a:xfrm>
      </p:grpSpPr>
      <p:sp>
        <p:nvSpPr>
          <p:cNvPr id="1431" name="Google Shape;1431;gfbdaa0dbbd_2_2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2" name="Google Shape;1432;gfbdaa0dbbd_2_22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3" name="Google Shape;1433;gfbdaa0dbbd_2_22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4" name="Google Shape;1434;gfbdaa0dbbd_2_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35" name="Google Shape;1435;gfbdaa0dbbd_2_2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36" name="Google Shape;1436;gfbdaa0dbbd_2_22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7" name="Google Shape;1437;gfbdaa0dbbd_2_22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438"/>
        <p:cNvGrpSpPr/>
        <p:nvPr/>
      </p:nvGrpSpPr>
      <p:grpSpPr>
        <a:xfrm>
          <a:off x="0" y="0"/>
          <a:ext cx="0" cy="0"/>
          <a:chOff x="0" y="0"/>
          <a:chExt cx="0" cy="0"/>
        </a:xfrm>
      </p:grpSpPr>
      <p:sp>
        <p:nvSpPr>
          <p:cNvPr id="1439" name="Google Shape;1439;gfbdaa0dbbd_2_236"/>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0" name="Google Shape;1440;gfbdaa0dbbd_2_236"/>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1" name="Google Shape;1441;gfbdaa0dbbd_2_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2" name="Google Shape;1442;gfbdaa0dbbd_2_2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43" name="Google Shape;1443;gfbdaa0dbbd_2_2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4" name="Google Shape;1444;gfbdaa0dbbd_2_236"/>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5" name="Google Shape;1445;gfbdaa0dbbd_2_236"/>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6" name="Google Shape;1446;gfbdaa0dbbd_2_236"/>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447"/>
        <p:cNvGrpSpPr/>
        <p:nvPr/>
      </p:nvGrpSpPr>
      <p:grpSpPr>
        <a:xfrm>
          <a:off x="0" y="0"/>
          <a:ext cx="0" cy="0"/>
          <a:chOff x="0" y="0"/>
          <a:chExt cx="0" cy="0"/>
        </a:xfrm>
      </p:grpSpPr>
      <p:sp>
        <p:nvSpPr>
          <p:cNvPr id="1448" name="Google Shape;1448;gfbdaa0dbbd_2_2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9" name="Google Shape;1449;gfbdaa0dbbd_2_245"/>
          <p:cNvSpPr>
            <a:spLocks noGrp="1"/>
          </p:cNvSpPr>
          <p:nvPr>
            <p:ph type="pic" idx="2"/>
          </p:nvPr>
        </p:nvSpPr>
        <p:spPr>
          <a:xfrm>
            <a:off x="6496050" y="2324100"/>
            <a:ext cx="4857750" cy="3086100"/>
          </a:xfrm>
          <a:prstGeom prst="rect">
            <a:avLst/>
          </a:prstGeom>
          <a:noFill/>
          <a:ln>
            <a:noFill/>
          </a:ln>
        </p:spPr>
      </p:sp>
      <p:sp>
        <p:nvSpPr>
          <p:cNvPr id="1450" name="Google Shape;1450;gfbdaa0dbbd_2_2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51" name="Google Shape;1451;gfbdaa0dbbd_2_2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2" name="Google Shape;1452;gfbdaa0dbbd_2_245"/>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453"/>
        <p:cNvGrpSpPr/>
        <p:nvPr/>
      </p:nvGrpSpPr>
      <p:grpSpPr>
        <a:xfrm>
          <a:off x="0" y="0"/>
          <a:ext cx="0" cy="0"/>
          <a:chOff x="0" y="0"/>
          <a:chExt cx="0" cy="0"/>
        </a:xfrm>
      </p:grpSpPr>
      <p:sp>
        <p:nvSpPr>
          <p:cNvPr id="1454" name="Google Shape;1454;gfbdaa0dbbd_2_251"/>
          <p:cNvSpPr>
            <a:spLocks noGrp="1"/>
          </p:cNvSpPr>
          <p:nvPr>
            <p:ph type="pic" idx="2"/>
          </p:nvPr>
        </p:nvSpPr>
        <p:spPr>
          <a:xfrm>
            <a:off x="6496050" y="2324100"/>
            <a:ext cx="4857750" cy="3086100"/>
          </a:xfrm>
          <a:prstGeom prst="rect">
            <a:avLst/>
          </a:prstGeom>
          <a:noFill/>
          <a:ln>
            <a:noFill/>
          </a:ln>
        </p:spPr>
      </p:sp>
      <p:sp>
        <p:nvSpPr>
          <p:cNvPr id="1455" name="Google Shape;1455;gfbdaa0dbbd_2_2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6" name="Google Shape;1456;gfbdaa0dbbd_2_2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57" name="Google Shape;1457;gfbdaa0dbbd_2_2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8" name="Google Shape;1458;gfbdaa0dbbd_2_25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9" name="Google Shape;1459;gfbdaa0dbbd_2_25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1460"/>
        <p:cNvGrpSpPr/>
        <p:nvPr/>
      </p:nvGrpSpPr>
      <p:grpSpPr>
        <a:xfrm>
          <a:off x="0" y="0"/>
          <a:ext cx="0" cy="0"/>
          <a:chOff x="0" y="0"/>
          <a:chExt cx="0" cy="0"/>
        </a:xfrm>
      </p:grpSpPr>
      <p:sp>
        <p:nvSpPr>
          <p:cNvPr id="1461" name="Google Shape;1461;gfbdaa0dbbd_2_2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2" name="Google Shape;1462;gfbdaa0dbbd_2_25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3" name="Google Shape;1463;gfbdaa0dbbd_2_2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64" name="Google Shape;1464;gfbdaa0dbbd_2_2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1465"/>
        <p:cNvGrpSpPr/>
        <p:nvPr/>
      </p:nvGrpSpPr>
      <p:grpSpPr>
        <a:xfrm>
          <a:off x="0" y="0"/>
          <a:ext cx="0" cy="0"/>
          <a:chOff x="0" y="0"/>
          <a:chExt cx="0" cy="0"/>
        </a:xfrm>
      </p:grpSpPr>
      <p:sp>
        <p:nvSpPr>
          <p:cNvPr id="1466" name="Google Shape;1466;gfbdaa0dbbd_2_2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7" name="Google Shape;1467;gfbdaa0dbbd_2_2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8" name="Google Shape;1468;gfbdaa0dbbd_2_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69" name="Google Shape;1469;gfbdaa0dbbd_2_2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0" name="Google Shape;1470;gfbdaa0dbbd_2_2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019"/>
          </a:srgbClr>
        </a:solidFill>
        <a:effectLst/>
      </p:bgPr>
    </p:bg>
    <p:spTree>
      <p:nvGrpSpPr>
        <p:cNvPr id="1" name="Shape 1471"/>
        <p:cNvGrpSpPr/>
        <p:nvPr/>
      </p:nvGrpSpPr>
      <p:grpSpPr>
        <a:xfrm>
          <a:off x="0" y="0"/>
          <a:ext cx="0" cy="0"/>
          <a:chOff x="0" y="0"/>
          <a:chExt cx="0" cy="0"/>
        </a:xfrm>
      </p:grpSpPr>
      <p:sp>
        <p:nvSpPr>
          <p:cNvPr id="1472" name="Google Shape;1472;gfbdaa0dbbd_2_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3" name="Google Shape;1473;gfbdaa0dbbd_2_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74" name="Google Shape;1474;gfbdaa0dbbd_2_26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5" name="Google Shape;1475;gfbdaa0dbbd_2_2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1476"/>
        <p:cNvGrpSpPr/>
        <p:nvPr/>
      </p:nvGrpSpPr>
      <p:grpSpPr>
        <a:xfrm>
          <a:off x="0" y="0"/>
          <a:ext cx="0" cy="0"/>
          <a:chOff x="0" y="0"/>
          <a:chExt cx="0" cy="0"/>
        </a:xfrm>
      </p:grpSpPr>
      <p:sp>
        <p:nvSpPr>
          <p:cNvPr id="1477" name="Google Shape;1477;gfbdaa0dbbd_2_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8" name="Google Shape;1478;gfbdaa0dbbd_2_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79" name="Google Shape;1479;gfbdaa0dbbd_2_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0" name="Google Shape;1480;gfbdaa0dbbd_2_274"/>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1" name="Google Shape;1481;gfbdaa0dbbd_2_274"/>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482"/>
        <p:cNvGrpSpPr/>
        <p:nvPr/>
      </p:nvGrpSpPr>
      <p:grpSpPr>
        <a:xfrm>
          <a:off x="0" y="0"/>
          <a:ext cx="0" cy="0"/>
          <a:chOff x="0" y="0"/>
          <a:chExt cx="0" cy="0"/>
        </a:xfrm>
      </p:grpSpPr>
      <p:sp>
        <p:nvSpPr>
          <p:cNvPr id="1483" name="Google Shape;1483;gfbdaa0dbbd_2_280"/>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4" name="Google Shape;1484;gfbdaa0dbbd_2_280"/>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5" name="Google Shape;1485;gfbdaa0dbbd_2_280"/>
          <p:cNvSpPr>
            <a:spLocks noGrp="1"/>
          </p:cNvSpPr>
          <p:nvPr>
            <p:ph type="pic" idx="2"/>
          </p:nvPr>
        </p:nvSpPr>
        <p:spPr>
          <a:xfrm>
            <a:off x="6496050" y="0"/>
            <a:ext cx="5695950" cy="6858000"/>
          </a:xfrm>
          <a:prstGeom prst="rect">
            <a:avLst/>
          </a:prstGeom>
          <a:noFill/>
          <a:ln>
            <a:noFill/>
          </a:ln>
        </p:spPr>
      </p:sp>
      <p:sp>
        <p:nvSpPr>
          <p:cNvPr id="1486" name="Google Shape;1486;gfbdaa0dbbd_2_2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487"/>
        <p:cNvGrpSpPr/>
        <p:nvPr/>
      </p:nvGrpSpPr>
      <p:grpSpPr>
        <a:xfrm>
          <a:off x="0" y="0"/>
          <a:ext cx="0" cy="0"/>
          <a:chOff x="0" y="0"/>
          <a:chExt cx="0" cy="0"/>
        </a:xfrm>
      </p:grpSpPr>
      <p:sp>
        <p:nvSpPr>
          <p:cNvPr id="1488" name="Google Shape;1488;gfbdaa0dbbd_2_28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489" name="Google Shape;1489;gfbdaa0dbbd_2_28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0" name="Google Shape;1490;gfbdaa0dbbd_2_28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1" name="Google Shape;1491;gfbdaa0dbbd_2_28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2" name="Google Shape;1492;gfbdaa0dbbd_2_28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3" name="Google Shape;1493;gfbdaa0dbbd_2_28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494" name="Google Shape;1494;gfbdaa0dbbd_2_28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495" name="Google Shape;1495;gfbdaa0dbbd_2_2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theme" Target="../theme/theme2.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9" Type="http://schemas.openxmlformats.org/officeDocument/2006/relationships/slideLayout" Target="../slideLayouts/slideLayout95.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50" Type="http://schemas.openxmlformats.org/officeDocument/2006/relationships/slideLayout" Target="../slideLayouts/slideLayout106.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9" Type="http://schemas.openxmlformats.org/officeDocument/2006/relationships/slideLayout" Target="../slideLayouts/slideLayout85.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49" Type="http://schemas.openxmlformats.org/officeDocument/2006/relationships/slideLayout" Target="../slideLayouts/slideLayout105.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slideLayout" Target="../slideLayouts/slideLayout104.xml"/><Relationship Id="rId8" Type="http://schemas.openxmlformats.org/officeDocument/2006/relationships/slideLayout" Target="../slideLayouts/slideLayout64.xml"/><Relationship Id="rId51" Type="http://schemas.openxmlformats.org/officeDocument/2006/relationships/theme" Target="../theme/theme3.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20" Type="http://schemas.openxmlformats.org/officeDocument/2006/relationships/slideLayout" Target="../slideLayouts/slideLayout76.xml"/><Relationship Id="rId41" Type="http://schemas.openxmlformats.org/officeDocument/2006/relationships/slideLayout" Target="../slideLayouts/slideLayout97.xml"/><Relationship Id="rId1" Type="http://schemas.openxmlformats.org/officeDocument/2006/relationships/slideLayout" Target="../slideLayouts/slideLayout57.xml"/><Relationship Id="rId6"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theme" Target="../theme/theme4.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8" Type="http://schemas.openxmlformats.org/officeDocument/2006/relationships/slideLayout" Target="../slideLayouts/slideLayout114.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20" Type="http://schemas.openxmlformats.org/officeDocument/2006/relationships/slideLayout" Target="../slideLayouts/slideLayout126.xml"/><Relationship Id="rId41"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959" r:id="rId1"/>
    <p:sldLayoutId id="2147483960" r:id="rId2"/>
    <p:sldLayoutId id="2147483662"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 id="2147483702" r:id="rId46"/>
    <p:sldLayoutId id="2147483968" r:id="rId47"/>
    <p:sldLayoutId id="2147483703" r:id="rId48"/>
    <p:sldLayoutId id="2147483704" r:id="rId49"/>
    <p:sldLayoutId id="2147483705" r:id="rId50"/>
    <p:sldLayoutId id="2147483706" r:id="rId51"/>
    <p:sldLayoutId id="2147483707" r:id="rId52"/>
    <p:sldLayoutId id="2147483708" r:id="rId53"/>
    <p:sldLayoutId id="2147483709" r:id="rId54"/>
    <p:sldLayoutId id="2147483710" r:id="rId5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02"/>
        <p:cNvGrpSpPr/>
        <p:nvPr/>
      </p:nvGrpSpPr>
      <p:grpSpPr>
        <a:xfrm>
          <a:off x="0" y="0"/>
          <a:ext cx="0" cy="0"/>
          <a:chOff x="0" y="0"/>
          <a:chExt cx="0" cy="0"/>
        </a:xfrm>
      </p:grpSpPr>
      <p:sp>
        <p:nvSpPr>
          <p:cNvPr id="1203" name="Google Shape;1203;gfbdaa0dbbd_2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04" name="Google Shape;1204;gfbdaa0dbbd_2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05" name="Google Shape;1205;gfbdaa0dbbd_2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815" r:id="rId1"/>
    <p:sldLayoutId id="2147483816" r:id="rId2"/>
    <p:sldLayoutId id="2147483817"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39" r:id="rId24"/>
    <p:sldLayoutId id="2147483840" r:id="rId25"/>
    <p:sldLayoutId id="2147483841" r:id="rId26"/>
    <p:sldLayoutId id="2147483842" r:id="rId27"/>
    <p:sldLayoutId id="2147483843" r:id="rId28"/>
    <p:sldLayoutId id="2147483844" r:id="rId29"/>
    <p:sldLayoutId id="2147483845" r:id="rId30"/>
    <p:sldLayoutId id="2147483846" r:id="rId31"/>
    <p:sldLayoutId id="2147483847" r:id="rId32"/>
    <p:sldLayoutId id="2147483848" r:id="rId33"/>
    <p:sldLayoutId id="2147483849" r:id="rId34"/>
    <p:sldLayoutId id="2147483850" r:id="rId35"/>
    <p:sldLayoutId id="2147483851" r:id="rId36"/>
    <p:sldLayoutId id="2147483852" r:id="rId37"/>
    <p:sldLayoutId id="2147483853" r:id="rId38"/>
    <p:sldLayoutId id="2147483854" r:id="rId39"/>
    <p:sldLayoutId id="2147483855" r:id="rId40"/>
    <p:sldLayoutId id="2147483856" r:id="rId41"/>
    <p:sldLayoutId id="2147483857" r:id="rId42"/>
    <p:sldLayoutId id="2147483858" r:id="rId43"/>
    <p:sldLayoutId id="2147483859" r:id="rId44"/>
    <p:sldLayoutId id="2147483860" r:id="rId45"/>
    <p:sldLayoutId id="2147483861" r:id="rId46"/>
    <p:sldLayoutId id="2147483862" r:id="rId47"/>
    <p:sldLayoutId id="2147483863" r:id="rId48"/>
    <p:sldLayoutId id="2147483864" r:id="rId49"/>
    <p:sldLayoutId id="2147483958" r:id="rId5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904"/>
        <p:cNvGrpSpPr/>
        <p:nvPr/>
      </p:nvGrpSpPr>
      <p:grpSpPr>
        <a:xfrm>
          <a:off x="0" y="0"/>
          <a:ext cx="0" cy="0"/>
          <a:chOff x="0" y="0"/>
          <a:chExt cx="0" cy="0"/>
        </a:xfrm>
      </p:grpSpPr>
      <p:sp>
        <p:nvSpPr>
          <p:cNvPr id="1905" name="Google Shape;1905;g113c84b9608_1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906" name="Google Shape;1906;g113c84b9608_1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07" name="Google Shape;1907;g113c84b9608_1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 id="2147483928" r:id="rId15"/>
    <p:sldLayoutId id="2147483929" r:id="rId16"/>
    <p:sldLayoutId id="2147483930" r:id="rId17"/>
    <p:sldLayoutId id="2147483931" r:id="rId18"/>
    <p:sldLayoutId id="2147483932" r:id="rId19"/>
    <p:sldLayoutId id="2147483933" r:id="rId20"/>
    <p:sldLayoutId id="2147483934" r:id="rId21"/>
    <p:sldLayoutId id="2147483935" r:id="rId22"/>
    <p:sldLayoutId id="2147483936" r:id="rId23"/>
    <p:sldLayoutId id="2147483937" r:id="rId24"/>
    <p:sldLayoutId id="2147483938" r:id="rId25"/>
    <p:sldLayoutId id="2147483939" r:id="rId26"/>
    <p:sldLayoutId id="2147483940" r:id="rId27"/>
    <p:sldLayoutId id="2147483941" r:id="rId28"/>
    <p:sldLayoutId id="2147483942" r:id="rId29"/>
    <p:sldLayoutId id="2147483943" r:id="rId30"/>
    <p:sldLayoutId id="2147483944" r:id="rId31"/>
    <p:sldLayoutId id="2147483945" r:id="rId32"/>
    <p:sldLayoutId id="2147483946" r:id="rId33"/>
    <p:sldLayoutId id="2147483947" r:id="rId34"/>
    <p:sldLayoutId id="2147483948" r:id="rId35"/>
    <p:sldLayoutId id="2147483949" r:id="rId36"/>
    <p:sldLayoutId id="2147483950" r:id="rId37"/>
    <p:sldLayoutId id="2147483951" r:id="rId38"/>
    <p:sldLayoutId id="2147483952" r:id="rId39"/>
    <p:sldLayoutId id="2147483953" r:id="rId40"/>
    <p:sldLayoutId id="2147483954" r:id="rId41"/>
    <p:sldLayoutId id="2147483955" r:id="rId42"/>
    <p:sldLayoutId id="2147483956" r:id="rId43"/>
    <p:sldLayoutId id="2147483957" r:id="rId4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slideLayout" Target="../slideLayouts/slideLayout57.xml"/><Relationship Id="rId7" Type="http://schemas.openxmlformats.org/officeDocument/2006/relationships/image" Target="../media/image21.png"/><Relationship Id="rId12" Type="http://schemas.openxmlformats.org/officeDocument/2006/relationships/image" Target="../media/image6.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6.svg"/><Relationship Id="rId11" Type="http://schemas.microsoft.com/office/2017/04/relationships/track" Target="../media/track10.vtt"/><Relationship Id="rId5" Type="http://schemas.openxmlformats.org/officeDocument/2006/relationships/image" Target="../media/image15.png"/><Relationship Id="rId10" Type="http://schemas.openxmlformats.org/officeDocument/2006/relationships/image" Target="../media/image14.svg"/><Relationship Id="rId4" Type="http://schemas.openxmlformats.org/officeDocument/2006/relationships/notesSlide" Target="../notesSlides/notesSlide10.xml"/><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5.xml"/><Relationship Id="rId7" Type="http://schemas.microsoft.com/office/2017/04/relationships/track" Target="../media/track11.vtt"/><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6.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6.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5.xml"/><Relationship Id="rId7" Type="http://schemas.openxmlformats.org/officeDocument/2006/relationships/image" Target="../media/image6.png"/><Relationship Id="rId2" Type="http://schemas.openxmlformats.org/officeDocument/2006/relationships/audio" Target="../media/media14.m4a"/><Relationship Id="rId1" Type="http://schemas.microsoft.com/office/2007/relationships/media" Target="../media/media14.m4a"/><Relationship Id="rId6" Type="http://schemas.microsoft.com/office/2017/04/relationships/track" Target="../media/track14.vtt"/><Relationship Id="rId5" Type="http://schemas.openxmlformats.org/officeDocument/2006/relationships/image" Target="../media/image2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slideLayout" Target="../slideLayouts/slideLayout57.xml"/><Relationship Id="rId7" Type="http://schemas.openxmlformats.org/officeDocument/2006/relationships/image" Target="../media/image21.png"/><Relationship Id="rId12" Type="http://schemas.openxmlformats.org/officeDocument/2006/relationships/image" Target="../media/image6.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0.svg"/><Relationship Id="rId11" Type="http://schemas.microsoft.com/office/2017/04/relationships/track" Target="../media/track15.vtt"/><Relationship Id="rId5" Type="http://schemas.openxmlformats.org/officeDocument/2006/relationships/image" Target="../media/image9.png"/><Relationship Id="rId10" Type="http://schemas.openxmlformats.org/officeDocument/2006/relationships/image" Target="../media/image18.svg"/><Relationship Id="rId4" Type="http://schemas.openxmlformats.org/officeDocument/2006/relationships/notesSlide" Target="../notesSlides/notesSlide15.xml"/><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6.xml"/><Relationship Id="rId7" Type="http://schemas.microsoft.com/office/2017/04/relationships/track" Target="../media/track16.vtt"/><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6.png"/><Relationship Id="rId5" Type="http://schemas.microsoft.com/office/2017/04/relationships/track" Target="../media/track17.vtt"/><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6.png"/><Relationship Id="rId5" Type="http://schemas.microsoft.com/office/2017/04/relationships/track" Target="../media/track18.vtt"/><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6.png"/><Relationship Id="rId5" Type="http://schemas.microsoft.com/office/2017/04/relationships/track" Target="../media/track19.vtt"/><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5" Type="http://schemas.microsoft.com/office/2017/04/relationships/track" Target="../media/track2.vtt"/><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6.png"/><Relationship Id="rId5" Type="http://schemas.microsoft.com/office/2017/04/relationships/track" Target="../media/track20.vtt"/><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6.png"/><Relationship Id="rId5" Type="http://schemas.microsoft.com/office/2017/04/relationships/track" Target="../media/track21.vtt"/><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6.png"/><Relationship Id="rId5" Type="http://schemas.microsoft.com/office/2017/04/relationships/track" Target="../media/track22.vtt"/><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57.xml"/><Relationship Id="rId7" Type="http://schemas.openxmlformats.org/officeDocument/2006/relationships/diagramQuickStyle" Target="../diagrams/quickStyle3.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diagramLayout" Target="../diagrams/layout3.xml"/><Relationship Id="rId11" Type="http://schemas.openxmlformats.org/officeDocument/2006/relationships/image" Target="../media/image6.png"/><Relationship Id="rId5" Type="http://schemas.openxmlformats.org/officeDocument/2006/relationships/diagramData" Target="../diagrams/data3.xml"/><Relationship Id="rId10" Type="http://schemas.microsoft.com/office/2017/04/relationships/track" Target="../media/track23.vtt"/><Relationship Id="rId4" Type="http://schemas.openxmlformats.org/officeDocument/2006/relationships/notesSlide" Target="../notesSlides/notesSlide23.xml"/><Relationship Id="rId9" Type="http://schemas.microsoft.com/office/2007/relationships/diagramDrawing" Target="../diagrams/drawing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6.png"/><Relationship Id="rId5" Type="http://schemas.microsoft.com/office/2017/04/relationships/track" Target="../media/track24.vtt"/><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57.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audio" Target="../media/media4.m4a"/><Relationship Id="rId7" Type="http://schemas.openxmlformats.org/officeDocument/2006/relationships/diagramLayout" Target="../diagrams/layout1.xml"/><Relationship Id="rId12" Type="http://schemas.openxmlformats.org/officeDocument/2006/relationships/image" Target="../media/image6.png"/><Relationship Id="rId2" Type="http://schemas.microsoft.com/office/2007/relationships/media" Target="../media/media4.m4a"/><Relationship Id="rId1" Type="http://schemas.openxmlformats.org/officeDocument/2006/relationships/tags" Target="../tags/tag1.xml"/><Relationship Id="rId6" Type="http://schemas.openxmlformats.org/officeDocument/2006/relationships/diagramData" Target="../diagrams/data1.xml"/><Relationship Id="rId11" Type="http://schemas.microsoft.com/office/2017/04/relationships/track" Target="../media/track4.vtt"/><Relationship Id="rId5" Type="http://schemas.openxmlformats.org/officeDocument/2006/relationships/notesSlide" Target="../notesSlides/notesSlide4.xml"/><Relationship Id="rId10" Type="http://schemas.microsoft.com/office/2007/relationships/diagramDrawing" Target="../diagrams/drawing1.xml"/><Relationship Id="rId4" Type="http://schemas.openxmlformats.org/officeDocument/2006/relationships/slideLayout" Target="../slideLayouts/slideLayout57.xm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slideLayout" Target="../slideLayouts/slideLayout57.xml"/><Relationship Id="rId7" Type="http://schemas.openxmlformats.org/officeDocument/2006/relationships/image" Target="../media/image11.png"/><Relationship Id="rId12" Type="http://schemas.openxmlformats.org/officeDocument/2006/relationships/image" Target="../media/image6.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0.svg"/><Relationship Id="rId11" Type="http://schemas.microsoft.com/office/2017/04/relationships/track" Target="../media/track5.vtt"/><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notesSlide" Target="../notesSlides/notesSlide5.xml"/><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slideLayout" Target="../slideLayouts/slideLayout57.xml"/><Relationship Id="rId7" Type="http://schemas.openxmlformats.org/officeDocument/2006/relationships/image" Target="../media/image11.png"/><Relationship Id="rId12" Type="http://schemas.openxmlformats.org/officeDocument/2006/relationships/image" Target="../media/image6.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6.svg"/><Relationship Id="rId11" Type="http://schemas.microsoft.com/office/2017/04/relationships/track" Target="../media/track6.vtt"/><Relationship Id="rId5" Type="http://schemas.openxmlformats.org/officeDocument/2006/relationships/image" Target="../media/image15.png"/><Relationship Id="rId10" Type="http://schemas.openxmlformats.org/officeDocument/2006/relationships/image" Target="../media/image18.svg"/><Relationship Id="rId4" Type="http://schemas.openxmlformats.org/officeDocument/2006/relationships/notesSlide" Target="../notesSlides/notesSlide6.xml"/><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06.xml"/><Relationship Id="rId7" Type="http://schemas.microsoft.com/office/2017/04/relationships/track" Target="../media/track7.vtt"/><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06.xml"/><Relationship Id="rId7" Type="http://schemas.microsoft.com/office/2017/04/relationships/track" Target="../media/track8.vtt"/><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57.xml"/><Relationship Id="rId7" Type="http://schemas.openxmlformats.org/officeDocument/2006/relationships/diagramQuickStyle" Target="../diagrams/quickStyle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diagramLayout" Target="../diagrams/layout2.xml"/><Relationship Id="rId11" Type="http://schemas.openxmlformats.org/officeDocument/2006/relationships/image" Target="../media/image6.png"/><Relationship Id="rId5" Type="http://schemas.openxmlformats.org/officeDocument/2006/relationships/diagramData" Target="../diagrams/data2.xml"/><Relationship Id="rId10" Type="http://schemas.microsoft.com/office/2017/04/relationships/track" Target="../media/track9.vtt"/><Relationship Id="rId4" Type="http://schemas.openxmlformats.org/officeDocument/2006/relationships/notesSlide" Target="../notesSlides/notesSlide9.xml"/><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8620125"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en-US"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Adaptive Learning Training</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a:bodyPr>
          <a:lstStyle/>
          <a:p>
            <a:r>
              <a:rPr lang="en-US"/>
              <a:t>Module 4</a:t>
            </a:r>
            <a:r>
              <a:rPr lang="en-US" dirty="0"/>
              <a:t>: An overview of adaptive learning tools and approaches </a:t>
            </a:r>
            <a:endParaRPr lang="en-US"/>
          </a:p>
        </p:txBody>
      </p:sp>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888246"/>
          </a:xfrm>
        </p:spPr>
        <p:txBody>
          <a:bodyPr wrap="square" anchor="t">
            <a:normAutofit/>
          </a:bodyPr>
          <a:lstStyle/>
          <a:p>
            <a:r>
              <a:rPr lang="en-US" sz="1400" dirty="0"/>
              <a:t>Developed by </a:t>
            </a:r>
            <a:r>
              <a:rPr lang="en-US" sz="1400" dirty="0" err="1"/>
              <a:t>MAKLab</a:t>
            </a:r>
            <a:r>
              <a:rPr lang="en-US" sz="1400" dirty="0"/>
              <a:t>, MOMENTUM Knowledge </a:t>
            </a:r>
            <a:r>
              <a:rPr lang="en-US" sz="1400"/>
              <a:t>Accelerator </a:t>
            </a:r>
          </a:p>
          <a:p>
            <a:r>
              <a:rPr lang="en-US" sz="1400"/>
              <a:t>Last </a:t>
            </a:r>
            <a:r>
              <a:rPr lang="en-US" sz="1400" dirty="0"/>
              <a:t>updated April 2022</a:t>
            </a:r>
            <a:endParaRPr lang="en-US" dirty="0"/>
          </a:p>
        </p:txBody>
      </p:sp>
      <p:pic>
        <p:nvPicPr>
          <p:cNvPr id="7" name="Audio 6" descr="Slide 1 voiceover">
            <a:hlinkClick r:id="" action="ppaction://media"/>
            <a:extLst>
              <a:ext uri="{FF2B5EF4-FFF2-40B4-BE49-F238E27FC236}">
                <a16:creationId xmlns:a16="http://schemas.microsoft.com/office/drawing/2014/main" id="{4D1B19D9-160D-01BB-7DA2-76D4A9A4BD9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8F2A0AC-317C-9546-A135-885B3EE483B8}"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46549"/>
    </mc:Choice>
    <mc:Fallback xmlns="">
      <p:transition spd="slow" advTm="465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9"/>
        <p:cNvGrpSpPr/>
        <p:nvPr/>
      </p:nvGrpSpPr>
      <p:grpSpPr>
        <a:xfrm>
          <a:off x="0" y="0"/>
          <a:ext cx="0" cy="0"/>
          <a:chOff x="0" y="0"/>
          <a:chExt cx="0" cy="0"/>
        </a:xfrm>
      </p:grpSpPr>
      <p:sp>
        <p:nvSpPr>
          <p:cNvPr id="3001" name="Google Shape;3001;g113c84b9608_11_375"/>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10</a:t>
            </a:fld>
            <a:endParaRPr/>
          </a:p>
        </p:txBody>
      </p:sp>
      <p:sp>
        <p:nvSpPr>
          <p:cNvPr id="23" name="Data">
            <a:extLst>
              <a:ext uri="{FF2B5EF4-FFF2-40B4-BE49-F238E27FC236}">
                <a16:creationId xmlns:a16="http://schemas.microsoft.com/office/drawing/2014/main" id="{23009540-8B1B-B93B-C475-B8AEBB674329}"/>
              </a:ext>
              <a:ext uri="{C183D7F6-B498-43B3-948B-1728B52AA6E4}">
                <adec:decorative xmlns:adec="http://schemas.microsoft.com/office/drawing/2017/decorative" val="1"/>
              </a:ext>
            </a:extLst>
          </p:cNvPr>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Data review meetings</a:t>
            </a:r>
          </a:p>
        </p:txBody>
      </p:sp>
      <p:sp>
        <p:nvSpPr>
          <p:cNvPr id="31" name="Google Shape;2991;g113c84b9608_11_317">
            <a:extLst>
              <a:ext uri="{FF2B5EF4-FFF2-40B4-BE49-F238E27FC236}">
                <a16:creationId xmlns:a16="http://schemas.microsoft.com/office/drawing/2014/main" id="{339F56C8-7BC2-0C8E-2E4C-545D7B279879}"/>
              </a:ex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 name="Graphic 31">
            <a:extLst>
              <a:ext uri="{FF2B5EF4-FFF2-40B4-BE49-F238E27FC236}">
                <a16:creationId xmlns:a16="http://schemas.microsoft.com/office/drawing/2014/main" id="{B3F68D2D-38D9-24A2-E79B-330AB3CC708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1" name="Pulse">
            <a:extLst>
              <a:ext uri="{FF2B5EF4-FFF2-40B4-BE49-F238E27FC236}">
                <a16:creationId xmlns:a16="http://schemas.microsoft.com/office/drawing/2014/main" id="{2141D4D6-94C4-9C44-AF96-CC7A393FD587}"/>
              </a:ext>
              <a:ext uri="{C183D7F6-B498-43B3-948B-1728B52AA6E4}">
                <adec:decorative xmlns:adec="http://schemas.microsoft.com/office/drawing/2017/decorative" val="1"/>
              </a:ext>
            </a:extLst>
          </p:cNvPr>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Pulse polls</a:t>
            </a:r>
          </a:p>
        </p:txBody>
      </p:sp>
      <p:sp>
        <p:nvSpPr>
          <p:cNvPr id="28" name="Google Shape;2987;g113c84b9608_11_317">
            <a:extLst>
              <a:ext uri="{FF2B5EF4-FFF2-40B4-BE49-F238E27FC236}">
                <a16:creationId xmlns:a16="http://schemas.microsoft.com/office/drawing/2014/main" id="{33D2B916-4335-ED39-7756-E63D2F89EC72}"/>
              </a:ex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 name="Graphic 28">
            <a:extLst>
              <a:ext uri="{FF2B5EF4-FFF2-40B4-BE49-F238E27FC236}">
                <a16:creationId xmlns:a16="http://schemas.microsoft.com/office/drawing/2014/main" id="{6E402BE6-D1E5-34E7-EAB5-5BF6F7BA5D8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19" name="After">
            <a:extLst>
              <a:ext uri="{FF2B5EF4-FFF2-40B4-BE49-F238E27FC236}">
                <a16:creationId xmlns:a16="http://schemas.microsoft.com/office/drawing/2014/main" id="{68A59F5D-A990-1F94-14A2-0EEC7122432F}"/>
              </a:ext>
            </a:extLst>
          </p:cNvPr>
          <p:cNvSpPr txBox="1"/>
          <p:nvPr/>
        </p:nvSpPr>
        <p:spPr>
          <a:xfrm>
            <a:off x="857215"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After action reviews</a:t>
            </a:r>
          </a:p>
        </p:txBody>
      </p:sp>
      <p:sp>
        <p:nvSpPr>
          <p:cNvPr id="25" name="Google Shape;2983;g113c84b9608_11_317">
            <a:extLst>
              <a:ext uri="{FF2B5EF4-FFF2-40B4-BE49-F238E27FC236}">
                <a16:creationId xmlns:a16="http://schemas.microsoft.com/office/drawing/2014/main" id="{91FA1829-F809-4362-1771-F017A72570F6}"/>
              </a:ex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 name="Graphic 25" descr="Group of people icon">
            <a:extLst>
              <a:ext uri="{FF2B5EF4-FFF2-40B4-BE49-F238E27FC236}">
                <a16:creationId xmlns:a16="http://schemas.microsoft.com/office/drawing/2014/main" id="{8D129DF4-F569-5AA8-2E97-6139A1824CD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2" name="Audio 1" descr="Slide 10 voiceover">
            <a:hlinkClick r:id="" action="ppaction://media"/>
            <a:extLst>
              <a:ext uri="{FF2B5EF4-FFF2-40B4-BE49-F238E27FC236}">
                <a16:creationId xmlns:a16="http://schemas.microsoft.com/office/drawing/2014/main" id="{A90DA6EA-2179-FDF4-0DF0-DD0C0A70CC3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C13F038-719D-2340-BFD7-4879101CF303}"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3000" name="Google Shape;3000;g113c84b9608_11_37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tools and approaches</a:t>
            </a:r>
            <a:endParaRPr/>
          </a:p>
        </p:txBody>
      </p:sp>
    </p:spTree>
  </p:cSld>
  <p:clrMapOvr>
    <a:masterClrMapping/>
  </p:clrMapOvr>
  <mc:AlternateContent xmlns:mc="http://schemas.openxmlformats.org/markup-compatibility/2006" xmlns:p14="http://schemas.microsoft.com/office/powerpoint/2010/main">
    <mc:Choice Requires="p14">
      <p:transition spd="slow" p14:dur="2000" advTm="24640"/>
    </mc:Choice>
    <mc:Fallback xmlns="">
      <p:transition spd="slow" advTm="24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9"/>
        <p:cNvGrpSpPr/>
        <p:nvPr/>
      </p:nvGrpSpPr>
      <p:grpSpPr>
        <a:xfrm>
          <a:off x="0" y="0"/>
          <a:ext cx="0" cy="0"/>
          <a:chOff x="0" y="0"/>
          <a:chExt cx="0" cy="0"/>
        </a:xfrm>
      </p:grpSpPr>
      <p:sp>
        <p:nvSpPr>
          <p:cNvPr id="4" name="Google Shape;2391;g1209464b6a3_0_8">
            <a:extLst>
              <a:ext uri="{FF2B5EF4-FFF2-40B4-BE49-F238E27FC236}">
                <a16:creationId xmlns:a16="http://schemas.microsoft.com/office/drawing/2014/main" id="{C7E04BF9-6BC5-B621-2E78-67483C86979B}"/>
              </a:ext>
            </a:extLst>
          </p:cNvPr>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7" name="Google Shape;2987;g113c84b9608_11_317">
            <a:extLst>
              <a:ext uri="{FF2B5EF4-FFF2-40B4-BE49-F238E27FC236}">
                <a16:creationId xmlns:a16="http://schemas.microsoft.com/office/drawing/2014/main" id="{D20863FF-2AE2-18F9-F3E9-53C759C294CE}"/>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raphic 7">
            <a:extLst>
              <a:ext uri="{FF2B5EF4-FFF2-40B4-BE49-F238E27FC236}">
                <a16:creationId xmlns:a16="http://schemas.microsoft.com/office/drawing/2014/main" id="{3E683A6B-7FBE-5CCA-2024-3EA00A8C356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174049" y="534909"/>
            <a:ext cx="3976936" cy="3976936"/>
          </a:xfrm>
          <a:prstGeom prst="rect">
            <a:avLst/>
          </a:prstGeom>
        </p:spPr>
      </p:pic>
      <p:sp>
        <p:nvSpPr>
          <p:cNvPr id="3023" name="Google Shape;3023;g113c84b9608_11_394"/>
          <p:cNvSpPr txBox="1">
            <a:spLocks noGrp="1"/>
          </p:cNvSpPr>
          <p:nvPr>
            <p:ph type="body" idx="1"/>
          </p:nvPr>
        </p:nvSpPr>
        <p:spPr>
          <a:xfrm>
            <a:off x="838201" y="1825625"/>
            <a:ext cx="7298410" cy="4351338"/>
          </a:xfrm>
          <a:prstGeom prst="rect">
            <a:avLst/>
          </a:prstGeom>
          <a:noFill/>
          <a:ln>
            <a:noFill/>
          </a:ln>
        </p:spPr>
        <p:txBody>
          <a:bodyPr spcFirstLastPara="1" wrap="square" lIns="91425" tIns="45700" rIns="91425" bIns="45700" anchor="t" anchorCtr="0">
            <a:normAutofit fontScale="92500" lnSpcReduction="10000"/>
          </a:bodyPr>
          <a:lstStyle/>
          <a:p>
            <a:pPr marL="457200" lvl="0" indent="-425450" algn="l" rtl="0">
              <a:spcBef>
                <a:spcPts val="1000"/>
              </a:spcBef>
              <a:spcAft>
                <a:spcPts val="0"/>
              </a:spcAft>
              <a:buSzPts val="3100"/>
              <a:buChar char="•"/>
            </a:pPr>
            <a:r>
              <a:rPr lang="en-US" sz="3100"/>
              <a:t>A simple approach to help facilitate reflection and learning after an important activity or event. </a:t>
            </a:r>
            <a:endParaRPr sz="3100"/>
          </a:p>
          <a:p>
            <a:pPr marL="457200" lvl="0" indent="-425450" algn="l" rtl="0">
              <a:spcBef>
                <a:spcPts val="1000"/>
              </a:spcBef>
              <a:spcAft>
                <a:spcPts val="0"/>
              </a:spcAft>
              <a:buSzPts val="3100"/>
              <a:buChar char="•"/>
            </a:pPr>
            <a:r>
              <a:rPr lang="en-US" sz="3100"/>
              <a:t>To improve managerial and organizational processes.</a:t>
            </a:r>
            <a:endParaRPr sz="3100"/>
          </a:p>
          <a:p>
            <a:pPr marL="457200" lvl="0" indent="-425450" algn="l" rtl="0">
              <a:spcBef>
                <a:spcPts val="1000"/>
              </a:spcBef>
              <a:spcAft>
                <a:spcPts val="0"/>
              </a:spcAft>
              <a:buSzPts val="3100"/>
              <a:buChar char="•"/>
            </a:pPr>
            <a:r>
              <a:rPr lang="en-US" sz="3100"/>
              <a:t>Should be conducted immediately after the activity.</a:t>
            </a:r>
            <a:endParaRPr sz="3100"/>
          </a:p>
          <a:p>
            <a:pPr marL="457200" lvl="0" indent="-425450" algn="l" rtl="0">
              <a:spcBef>
                <a:spcPts val="1000"/>
              </a:spcBef>
              <a:spcAft>
                <a:spcPts val="0"/>
              </a:spcAft>
              <a:buSzPts val="3100"/>
              <a:buChar char="•"/>
            </a:pPr>
            <a:r>
              <a:rPr lang="en-US" sz="3100"/>
              <a:t>Usually lasts 45-60 mins</a:t>
            </a:r>
            <a:endParaRPr sz="2700"/>
          </a:p>
        </p:txBody>
      </p:sp>
      <p:pic>
        <p:nvPicPr>
          <p:cNvPr id="3" name="Audio 2" descr="Slide 11 voiceover">
            <a:hlinkClick r:id="" action="ppaction://media"/>
            <a:extLst>
              <a:ext uri="{FF2B5EF4-FFF2-40B4-BE49-F238E27FC236}">
                <a16:creationId xmlns:a16="http://schemas.microsoft.com/office/drawing/2014/main" id="{5BEF73E8-9030-2F1A-8432-AD4D14F44E14}"/>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79BE8B0-DE83-AA4D-AE56-A266A8650E88}"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 name="Text Placeholder 1">
            <a:extLst>
              <a:ext uri="{FF2B5EF4-FFF2-40B4-BE49-F238E27FC236}">
                <a16:creationId xmlns:a16="http://schemas.microsoft.com/office/drawing/2014/main" id="{312C2BE9-41AF-2382-EA38-3150784B3AC9}"/>
              </a:ext>
            </a:extLst>
          </p:cNvPr>
          <p:cNvSpPr>
            <a:spLocks noGrp="1"/>
          </p:cNvSpPr>
          <p:nvPr>
            <p:ph type="body" idx="2"/>
          </p:nvPr>
        </p:nvSpPr>
        <p:spPr>
          <a:xfrm>
            <a:off x="838200" y="1228646"/>
            <a:ext cx="10515600" cy="390525"/>
          </a:xfrm>
        </p:spPr>
        <p:txBody>
          <a:bodyPr/>
          <a:lstStyle/>
          <a:p>
            <a:pPr marL="0" indent="0"/>
            <a:r>
              <a:rPr lang="en-US"/>
              <a:t>OVERVIEW</a:t>
            </a:r>
          </a:p>
        </p:txBody>
      </p:sp>
      <p:sp>
        <p:nvSpPr>
          <p:cNvPr id="3020" name="Google Shape;3020;g113c84b9608_11_39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After action reviews</a:t>
            </a:r>
            <a:endParaRPr/>
          </a:p>
        </p:txBody>
      </p:sp>
    </p:spTree>
  </p:cSld>
  <p:clrMapOvr>
    <a:masterClrMapping/>
  </p:clrMapOvr>
  <mc:AlternateContent xmlns:mc="http://schemas.openxmlformats.org/markup-compatibility/2006" xmlns:p14="http://schemas.microsoft.com/office/powerpoint/2010/main">
    <mc:Choice Requires="p14">
      <p:transition spd="slow" p14:dur="2000" advTm="38016"/>
    </mc:Choice>
    <mc:Fallback xmlns="">
      <p:transition spd="slow" advTm="38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8"/>
        <p:cNvGrpSpPr/>
        <p:nvPr/>
      </p:nvGrpSpPr>
      <p:grpSpPr>
        <a:xfrm>
          <a:off x="0" y="0"/>
          <a:ext cx="0" cy="0"/>
          <a:chOff x="0" y="0"/>
          <a:chExt cx="0" cy="0"/>
        </a:xfrm>
      </p:grpSpPr>
      <p:sp>
        <p:nvSpPr>
          <p:cNvPr id="5" name="Google Shape;2391;g1209464b6a3_0_8">
            <a:extLst>
              <a:ext uri="{FF2B5EF4-FFF2-40B4-BE49-F238E27FC236}">
                <a16:creationId xmlns:a16="http://schemas.microsoft.com/office/drawing/2014/main" id="{92792270-0F61-A833-0D7C-A81101A9ACB3}"/>
              </a:ext>
            </a:extLst>
          </p:cNvPr>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3032" name="Google Shape;3032;g11454dc4931_0_1022"/>
          <p:cNvSpPr txBox="1">
            <a:spLocks noGrp="1"/>
          </p:cNvSpPr>
          <p:nvPr>
            <p:ph type="body" idx="1"/>
          </p:nvPr>
        </p:nvSpPr>
        <p:spPr>
          <a:xfrm>
            <a:off x="3320142" y="2720611"/>
            <a:ext cx="6103776" cy="3328324"/>
          </a:xfrm>
          <a:prstGeom prst="roundRect">
            <a:avLst>
              <a:gd name="adj" fmla="val 3623"/>
            </a:avLst>
          </a:prstGeom>
          <a:solidFill>
            <a:schemeClr val="accent5">
              <a:lumMod val="20000"/>
              <a:lumOff val="80000"/>
            </a:schemeClr>
          </a:solidFill>
          <a:ln>
            <a:noFill/>
          </a:ln>
        </p:spPr>
        <p:txBody>
          <a:bodyPr spcFirstLastPara="1" wrap="square" lIns="457200" tIns="274320" rIns="457200" bIns="91440" anchor="t" anchorCtr="0">
            <a:normAutofit/>
          </a:bodyPr>
          <a:lstStyle/>
          <a:p>
            <a:pPr marL="0" lvl="0" indent="0" rtl="0">
              <a:spcBef>
                <a:spcPts val="1000"/>
              </a:spcBef>
              <a:spcAft>
                <a:spcPts val="0"/>
              </a:spcAft>
              <a:buClr>
                <a:schemeClr val="tx1">
                  <a:lumMod val="85000"/>
                  <a:lumOff val="15000"/>
                </a:schemeClr>
              </a:buClr>
              <a:buSzPts val="2600"/>
              <a:buAutoNum type="arabicPeriod"/>
            </a:pPr>
            <a:r>
              <a:rPr lang="en-US" sz="2600">
                <a:solidFill>
                  <a:schemeClr val="tx1">
                    <a:lumMod val="85000"/>
                    <a:lumOff val="15000"/>
                  </a:schemeClr>
                </a:solidFill>
              </a:rPr>
              <a:t>What did we want to happen?</a:t>
            </a:r>
            <a:endParaRPr sz="2600">
              <a:solidFill>
                <a:schemeClr val="tx1">
                  <a:lumMod val="85000"/>
                  <a:lumOff val="15000"/>
                </a:schemeClr>
              </a:solidFill>
            </a:endParaRPr>
          </a:p>
          <a:p>
            <a:pPr marL="0" lvl="0" indent="0" rtl="0">
              <a:spcBef>
                <a:spcPts val="1000"/>
              </a:spcBef>
              <a:spcAft>
                <a:spcPts val="0"/>
              </a:spcAft>
              <a:buClr>
                <a:schemeClr val="tx1">
                  <a:lumMod val="85000"/>
                  <a:lumOff val="15000"/>
                </a:schemeClr>
              </a:buClr>
              <a:buSzPts val="2600"/>
              <a:buAutoNum type="arabicPeriod"/>
            </a:pPr>
            <a:r>
              <a:rPr lang="en-US" sz="2600">
                <a:solidFill>
                  <a:schemeClr val="tx1">
                    <a:lumMod val="85000"/>
                    <a:lumOff val="15000"/>
                  </a:schemeClr>
                </a:solidFill>
              </a:rPr>
              <a:t>What actually happened?</a:t>
            </a:r>
            <a:endParaRPr sz="2600">
              <a:solidFill>
                <a:schemeClr val="tx1">
                  <a:lumMod val="85000"/>
                  <a:lumOff val="15000"/>
                </a:schemeClr>
              </a:solidFill>
            </a:endParaRPr>
          </a:p>
          <a:p>
            <a:pPr marL="0" lvl="0" indent="0" rtl="0">
              <a:spcBef>
                <a:spcPts val="1000"/>
              </a:spcBef>
              <a:spcAft>
                <a:spcPts val="0"/>
              </a:spcAft>
              <a:buClr>
                <a:schemeClr val="tx1">
                  <a:lumMod val="85000"/>
                  <a:lumOff val="15000"/>
                </a:schemeClr>
              </a:buClr>
              <a:buSzPts val="2600"/>
              <a:buAutoNum type="arabicPeriod"/>
            </a:pPr>
            <a:r>
              <a:rPr lang="en-US" sz="2600">
                <a:solidFill>
                  <a:schemeClr val="tx1">
                    <a:lumMod val="85000"/>
                    <a:lumOff val="15000"/>
                  </a:schemeClr>
                </a:solidFill>
              </a:rPr>
              <a:t>What worked well (and why)?</a:t>
            </a:r>
            <a:endParaRPr sz="2600">
              <a:solidFill>
                <a:schemeClr val="tx1">
                  <a:lumMod val="85000"/>
                  <a:lumOff val="15000"/>
                </a:schemeClr>
              </a:solidFill>
            </a:endParaRPr>
          </a:p>
          <a:p>
            <a:pPr marL="0" lvl="0" indent="0" rtl="0">
              <a:spcBef>
                <a:spcPts val="1000"/>
              </a:spcBef>
              <a:spcAft>
                <a:spcPts val="0"/>
              </a:spcAft>
              <a:buClr>
                <a:schemeClr val="tx1">
                  <a:lumMod val="85000"/>
                  <a:lumOff val="15000"/>
                </a:schemeClr>
              </a:buClr>
              <a:buSzPts val="2600"/>
              <a:buAutoNum type="arabicPeriod"/>
            </a:pPr>
            <a:r>
              <a:rPr lang="en-US" sz="2600">
                <a:solidFill>
                  <a:schemeClr val="tx1">
                    <a:lumMod val="85000"/>
                    <a:lumOff val="15000"/>
                  </a:schemeClr>
                </a:solidFill>
              </a:rPr>
              <a:t>What could be improved (and how)?</a:t>
            </a:r>
            <a:endParaRPr sz="2600">
              <a:solidFill>
                <a:schemeClr val="tx1">
                  <a:lumMod val="85000"/>
                  <a:lumOff val="15000"/>
                </a:schemeClr>
              </a:solidFill>
            </a:endParaRPr>
          </a:p>
        </p:txBody>
      </p:sp>
      <p:sp>
        <p:nvSpPr>
          <p:cNvPr id="3" name="Round Same Side Corner Rectangle 2">
            <a:extLst>
              <a:ext uri="{FF2B5EF4-FFF2-40B4-BE49-F238E27FC236}">
                <a16:creationId xmlns:a16="http://schemas.microsoft.com/office/drawing/2014/main" id="{A01D6A7D-A126-DFAC-3D90-388C2AEC4A4F}"/>
              </a:ext>
            </a:extLst>
          </p:cNvPr>
          <p:cNvSpPr/>
          <p:nvPr/>
        </p:nvSpPr>
        <p:spPr>
          <a:xfrm>
            <a:off x="3320142" y="2029287"/>
            <a:ext cx="6103776" cy="925513"/>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nchorCtr="0"/>
          <a:lstStyle/>
          <a:p>
            <a:pPr algn="ctr"/>
            <a:r>
              <a:rPr lang="en-US" sz="2400" b="1"/>
              <a:t>Guiding Questions</a:t>
            </a:r>
          </a:p>
        </p:txBody>
      </p:sp>
      <p:pic>
        <p:nvPicPr>
          <p:cNvPr id="4" name="Audio 3" descr="Slide 12 voiceover">
            <a:hlinkClick r:id="" action="ppaction://media"/>
            <a:extLst>
              <a:ext uri="{FF2B5EF4-FFF2-40B4-BE49-F238E27FC236}">
                <a16:creationId xmlns:a16="http://schemas.microsoft.com/office/drawing/2014/main" id="{9BCE6BDE-A455-4068-7F35-7A9A73880F1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D798AD3-80ED-9945-BA1A-08F79810D1A6}"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ext Placeholder 1">
            <a:extLst>
              <a:ext uri="{FF2B5EF4-FFF2-40B4-BE49-F238E27FC236}">
                <a16:creationId xmlns:a16="http://schemas.microsoft.com/office/drawing/2014/main" id="{C94E13A2-8484-5A82-D426-4CB1ADD2189A}"/>
              </a:ext>
            </a:extLst>
          </p:cNvPr>
          <p:cNvSpPr>
            <a:spLocks noGrp="1"/>
          </p:cNvSpPr>
          <p:nvPr>
            <p:ph type="body" idx="2"/>
          </p:nvPr>
        </p:nvSpPr>
        <p:spPr/>
        <p:txBody>
          <a:bodyPr/>
          <a:lstStyle/>
          <a:p>
            <a:pPr marL="0" indent="0">
              <a:spcBef>
                <a:spcPts val="0"/>
              </a:spcBef>
            </a:pPr>
            <a:r>
              <a:rPr lang="en-US"/>
              <a:t>METHODOLOGY</a:t>
            </a:r>
          </a:p>
        </p:txBody>
      </p:sp>
      <p:sp>
        <p:nvSpPr>
          <p:cNvPr id="3029" name="Google Shape;3029;g11454dc4931_0_102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After action reviews</a:t>
            </a:r>
            <a:endParaRPr/>
          </a:p>
        </p:txBody>
      </p:sp>
    </p:spTree>
    <p:extLst>
      <p:ext uri="{BB962C8B-B14F-4D97-AF65-F5344CB8AC3E}">
        <p14:creationId xmlns:p14="http://schemas.microsoft.com/office/powerpoint/2010/main" val="2130445858"/>
      </p:ext>
    </p:extLst>
  </p:cSld>
  <p:clrMapOvr>
    <a:masterClrMapping/>
  </p:clrMapOvr>
  <mc:AlternateContent xmlns:mc="http://schemas.openxmlformats.org/markup-compatibility/2006" xmlns:p14="http://schemas.microsoft.com/office/powerpoint/2010/main">
    <mc:Choice Requires="p14">
      <p:transition spd="slow" p14:dur="2000" advTm="33056"/>
    </mc:Choice>
    <mc:Fallback xmlns="">
      <p:transition spd="slow" advTm="33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7"/>
        <p:cNvGrpSpPr/>
        <p:nvPr/>
      </p:nvGrpSpPr>
      <p:grpSpPr>
        <a:xfrm>
          <a:off x="0" y="0"/>
          <a:ext cx="0" cy="0"/>
          <a:chOff x="0" y="0"/>
          <a:chExt cx="0" cy="0"/>
        </a:xfrm>
      </p:grpSpPr>
      <p:sp>
        <p:nvSpPr>
          <p:cNvPr id="3" name="Google Shape;2391;g1209464b6a3_0_8">
            <a:extLst>
              <a:ext uri="{FF2B5EF4-FFF2-40B4-BE49-F238E27FC236}">
                <a16:creationId xmlns:a16="http://schemas.microsoft.com/office/drawing/2014/main" id="{F5167179-9088-C048-FE57-C7DB610EF918}"/>
              </a:ext>
            </a:extLst>
          </p:cNvPr>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3041" name="Google Shape;3041;g11454dc4931_0_1046"/>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457200" lvl="0" indent="-431800" algn="l" rtl="0">
              <a:spcBef>
                <a:spcPts val="1000"/>
              </a:spcBef>
              <a:spcAft>
                <a:spcPts val="0"/>
              </a:spcAft>
              <a:buSzPts val="3200"/>
              <a:buChar char="•"/>
            </a:pPr>
            <a:r>
              <a:rPr lang="en-US" sz="3200"/>
              <a:t>Discuss the purpose and rules</a:t>
            </a:r>
            <a:endParaRPr sz="3200"/>
          </a:p>
          <a:p>
            <a:pPr marL="457200" lvl="0" indent="-431800" algn="l" rtl="0">
              <a:spcBef>
                <a:spcPts val="1000"/>
              </a:spcBef>
              <a:spcAft>
                <a:spcPts val="0"/>
              </a:spcAft>
              <a:buSzPts val="3200"/>
              <a:buChar char="•"/>
            </a:pPr>
            <a:r>
              <a:rPr lang="en-US" sz="3200"/>
              <a:t>Encourage active participation</a:t>
            </a:r>
            <a:endParaRPr sz="3200"/>
          </a:p>
          <a:p>
            <a:pPr marL="457200" lvl="0" indent="-431800" algn="l" rtl="0">
              <a:spcBef>
                <a:spcPts val="1000"/>
              </a:spcBef>
              <a:spcAft>
                <a:spcPts val="0"/>
              </a:spcAft>
              <a:buSzPts val="3200"/>
              <a:buChar char="•"/>
            </a:pPr>
            <a:r>
              <a:rPr lang="en-US" sz="3200"/>
              <a:t>Use a neutral facilitator</a:t>
            </a:r>
            <a:endParaRPr sz="3200"/>
          </a:p>
          <a:p>
            <a:pPr marL="457200" lvl="0" indent="-431800" algn="l" rtl="0">
              <a:spcBef>
                <a:spcPts val="1000"/>
              </a:spcBef>
              <a:spcAft>
                <a:spcPts val="0"/>
              </a:spcAft>
              <a:buSzPts val="3200"/>
              <a:buChar char="•"/>
            </a:pPr>
            <a:r>
              <a:rPr lang="en-US" sz="3200"/>
              <a:t>Talk about TEAM performance</a:t>
            </a:r>
            <a:endParaRPr sz="3200"/>
          </a:p>
          <a:p>
            <a:pPr marL="457200" lvl="0" indent="-431800" algn="l" rtl="0">
              <a:spcBef>
                <a:spcPts val="1000"/>
              </a:spcBef>
              <a:spcAft>
                <a:spcPts val="0"/>
              </a:spcAft>
              <a:buSzPts val="3200"/>
              <a:buChar char="•"/>
            </a:pPr>
            <a:r>
              <a:rPr lang="en-US" sz="3200"/>
              <a:t>Focus the discussion with skillful questioning</a:t>
            </a:r>
            <a:endParaRPr sz="3200"/>
          </a:p>
        </p:txBody>
      </p:sp>
      <p:pic>
        <p:nvPicPr>
          <p:cNvPr id="6" name="Audio 5" descr="Slide 13 voiceover">
            <a:hlinkClick r:id="" action="ppaction://media"/>
            <a:extLst>
              <a:ext uri="{FF2B5EF4-FFF2-40B4-BE49-F238E27FC236}">
                <a16:creationId xmlns:a16="http://schemas.microsoft.com/office/drawing/2014/main" id="{76DC0315-0B63-ABB5-2EC6-DD8E0736472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6275FFD-461C-DE48-9D20-D6218C8D5EBC}"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ext Placeholder 1">
            <a:extLst>
              <a:ext uri="{FF2B5EF4-FFF2-40B4-BE49-F238E27FC236}">
                <a16:creationId xmlns:a16="http://schemas.microsoft.com/office/drawing/2014/main" id="{DFEC736E-F32F-3C8B-615B-0078EAAAEF54}"/>
              </a:ext>
            </a:extLst>
          </p:cNvPr>
          <p:cNvSpPr>
            <a:spLocks noGrp="1"/>
          </p:cNvSpPr>
          <p:nvPr>
            <p:ph type="body" idx="2"/>
          </p:nvPr>
        </p:nvSpPr>
        <p:spPr/>
        <p:txBody>
          <a:bodyPr/>
          <a:lstStyle/>
          <a:p>
            <a:pPr marL="0" indent="0">
              <a:spcBef>
                <a:spcPts val="0"/>
              </a:spcBef>
            </a:pPr>
            <a:r>
              <a:rPr lang="en-US"/>
              <a:t>FACILITATION</a:t>
            </a:r>
          </a:p>
        </p:txBody>
      </p:sp>
      <p:sp>
        <p:nvSpPr>
          <p:cNvPr id="3038" name="Google Shape;3038;g11454dc4931_0_10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After action reviews</a:t>
            </a:r>
            <a:endParaRPr/>
          </a:p>
        </p:txBody>
      </p:sp>
    </p:spTree>
  </p:cSld>
  <p:clrMapOvr>
    <a:masterClrMapping/>
  </p:clrMapOvr>
  <mc:AlternateContent xmlns:mc="http://schemas.openxmlformats.org/markup-compatibility/2006" xmlns:p14="http://schemas.microsoft.com/office/powerpoint/2010/main">
    <mc:Choice Requires="p14">
      <p:transition spd="slow" p14:dur="2000" advTm="109685"/>
    </mc:Choice>
    <mc:Fallback xmlns="">
      <p:transition spd="slow" advTm="1096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6"/>
        <p:cNvGrpSpPr/>
        <p:nvPr/>
      </p:nvGrpSpPr>
      <p:grpSpPr>
        <a:xfrm>
          <a:off x="0" y="0"/>
          <a:ext cx="0" cy="0"/>
          <a:chOff x="0" y="0"/>
          <a:chExt cx="0" cy="0"/>
        </a:xfrm>
      </p:grpSpPr>
      <p:pic>
        <p:nvPicPr>
          <p:cNvPr id="3050" name="Google Shape;3050;g11454dc4931_0_1054" descr="Screenshot of a notes template in the form of a table"/>
          <p:cNvPicPr preferRelativeResize="0"/>
          <p:nvPr/>
        </p:nvPicPr>
        <p:blipFill rotWithShape="1">
          <a:blip r:embed="rId5">
            <a:alphaModFix/>
          </a:blip>
          <a:srcRect/>
          <a:stretch/>
        </p:blipFill>
        <p:spPr>
          <a:xfrm>
            <a:off x="4870580" y="365125"/>
            <a:ext cx="7078824" cy="6187918"/>
          </a:xfrm>
          <a:prstGeom prst="rect">
            <a:avLst/>
          </a:prstGeom>
          <a:noFill/>
          <a:ln>
            <a:solidFill>
              <a:schemeClr val="tx1">
                <a:lumMod val="50000"/>
                <a:lumOff val="50000"/>
              </a:schemeClr>
            </a:solidFill>
          </a:ln>
        </p:spPr>
      </p:pic>
      <p:pic>
        <p:nvPicPr>
          <p:cNvPr id="2" name="Audio 1" descr="Slide 14 voiceover">
            <a:hlinkClick r:id="" action="ppaction://media"/>
            <a:extLst>
              <a:ext uri="{FF2B5EF4-FFF2-40B4-BE49-F238E27FC236}">
                <a16:creationId xmlns:a16="http://schemas.microsoft.com/office/drawing/2014/main" id="{7573DFCA-214A-40C6-36DD-988217F4C8F9}"/>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A0ABD21-2BB2-D041-AA97-43705D7F1D52}"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3" name="Text Placeholder 2">
            <a:extLst>
              <a:ext uri="{FF2B5EF4-FFF2-40B4-BE49-F238E27FC236}">
                <a16:creationId xmlns:a16="http://schemas.microsoft.com/office/drawing/2014/main" id="{F3CA6239-AC19-15CD-0BF3-301C20287BDA}"/>
              </a:ext>
            </a:extLst>
          </p:cNvPr>
          <p:cNvSpPr>
            <a:spLocks noGrp="1"/>
          </p:cNvSpPr>
          <p:nvPr>
            <p:ph type="body" idx="2"/>
          </p:nvPr>
        </p:nvSpPr>
        <p:spPr/>
        <p:txBody>
          <a:bodyPr/>
          <a:lstStyle/>
          <a:p>
            <a:pPr marL="0" indent="0">
              <a:spcBef>
                <a:spcPts val="0"/>
              </a:spcBef>
            </a:pPr>
            <a:r>
              <a:rPr lang="en-US"/>
              <a:t>REPORTING</a:t>
            </a:r>
          </a:p>
        </p:txBody>
      </p:sp>
      <p:sp>
        <p:nvSpPr>
          <p:cNvPr id="3047" name="Google Shape;3047;g11454dc4931_0_105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sz="3200"/>
              <a:t>After action reviews</a:t>
            </a:r>
            <a:endParaRPr sz="3200"/>
          </a:p>
        </p:txBody>
      </p:sp>
    </p:spTree>
  </p:cSld>
  <p:clrMapOvr>
    <a:masterClrMapping/>
  </p:clrMapOvr>
  <mc:AlternateContent xmlns:mc="http://schemas.openxmlformats.org/markup-compatibility/2006" xmlns:p14="http://schemas.microsoft.com/office/powerpoint/2010/main">
    <mc:Choice Requires="p14">
      <p:transition spd="slow" p14:dur="2000" advTm="22346"/>
    </mc:Choice>
    <mc:Fallback xmlns="">
      <p:transition spd="slow" advTm="22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96"/>
        <p:cNvGrpSpPr/>
        <p:nvPr/>
      </p:nvGrpSpPr>
      <p:grpSpPr>
        <a:xfrm>
          <a:off x="0" y="0"/>
          <a:ext cx="0" cy="0"/>
          <a:chOff x="0" y="0"/>
          <a:chExt cx="0" cy="0"/>
        </a:xfrm>
      </p:grpSpPr>
      <p:sp>
        <p:nvSpPr>
          <p:cNvPr id="4" name="Google Shape;2391;g1209464b6a3_0_8">
            <a:extLst>
              <a:ext uri="{FF2B5EF4-FFF2-40B4-BE49-F238E27FC236}">
                <a16:creationId xmlns:a16="http://schemas.microsoft.com/office/drawing/2014/main" id="{4AE3EF69-581C-597A-2CF7-019ED905AF69}"/>
              </a:ext>
            </a:extLst>
          </p:cNvPr>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25" name="Data">
            <a:extLst>
              <a:ext uri="{FF2B5EF4-FFF2-40B4-BE49-F238E27FC236}">
                <a16:creationId xmlns:a16="http://schemas.microsoft.com/office/drawing/2014/main" id="{E70AAFB7-CBF5-77A1-2320-21C8556F9389}"/>
              </a:ext>
            </a:extLst>
          </p:cNvPr>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Data review meetings</a:t>
            </a:r>
          </a:p>
        </p:txBody>
      </p:sp>
      <p:sp>
        <p:nvSpPr>
          <p:cNvPr id="33" name="Google Shape;2991;g113c84b9608_11_317">
            <a:extLst>
              <a:ext uri="{FF2B5EF4-FFF2-40B4-BE49-F238E27FC236}">
                <a16:creationId xmlns:a16="http://schemas.microsoft.com/office/drawing/2014/main" id="{A3181B0D-0372-8CBE-E590-512AD4A4D8BE}"/>
              </a:ex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 name="Graphic 33" descr="Bar chart icon">
            <a:extLst>
              <a:ext uri="{FF2B5EF4-FFF2-40B4-BE49-F238E27FC236}">
                <a16:creationId xmlns:a16="http://schemas.microsoft.com/office/drawing/2014/main" id="{68116219-9093-3555-23F2-9D031A3534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3" name="Pulse">
            <a:extLst>
              <a:ext uri="{FF2B5EF4-FFF2-40B4-BE49-F238E27FC236}">
                <a16:creationId xmlns:a16="http://schemas.microsoft.com/office/drawing/2014/main" id="{F57C13EC-1AC3-2D8F-6012-37F2B3FFE8F1}"/>
              </a:ext>
              <a:ext uri="{C183D7F6-B498-43B3-948B-1728B52AA6E4}">
                <adec:decorative xmlns:adec="http://schemas.microsoft.com/office/drawing/2017/decorative" val="1"/>
              </a:ext>
            </a:extLst>
          </p:cNvPr>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Pulse polls</a:t>
            </a:r>
          </a:p>
        </p:txBody>
      </p:sp>
      <p:sp>
        <p:nvSpPr>
          <p:cNvPr id="30" name="Google Shape;2987;g113c84b9608_11_317">
            <a:extLst>
              <a:ext uri="{FF2B5EF4-FFF2-40B4-BE49-F238E27FC236}">
                <a16:creationId xmlns:a16="http://schemas.microsoft.com/office/drawing/2014/main" id="{11A261D2-363E-D307-BF7A-73AD56F508E4}"/>
              </a:ex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 name="Graphic 30">
            <a:extLst>
              <a:ext uri="{FF2B5EF4-FFF2-40B4-BE49-F238E27FC236}">
                <a16:creationId xmlns:a16="http://schemas.microsoft.com/office/drawing/2014/main" id="{BF7B0665-3965-8436-1001-1F7A0861C8C0}"/>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1" name="After">
            <a:extLst>
              <a:ext uri="{FF2B5EF4-FFF2-40B4-BE49-F238E27FC236}">
                <a16:creationId xmlns:a16="http://schemas.microsoft.com/office/drawing/2014/main" id="{9BA2A3A9-5AA9-48AD-49C4-EDF07FF433BE}"/>
              </a:ext>
              <a:ext uri="{C183D7F6-B498-43B3-948B-1728B52AA6E4}">
                <adec:decorative xmlns:adec="http://schemas.microsoft.com/office/drawing/2017/decorative" val="1"/>
              </a:ext>
            </a:extLst>
          </p:cNvPr>
          <p:cNvSpPr txBox="1"/>
          <p:nvPr/>
        </p:nvSpPr>
        <p:spPr>
          <a:xfrm>
            <a:off x="857215"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After action reviews</a:t>
            </a:r>
          </a:p>
        </p:txBody>
      </p:sp>
      <p:sp>
        <p:nvSpPr>
          <p:cNvPr id="27" name="Google Shape;2983;g113c84b9608_11_317">
            <a:extLst>
              <a:ext uri="{FF2B5EF4-FFF2-40B4-BE49-F238E27FC236}">
                <a16:creationId xmlns:a16="http://schemas.microsoft.com/office/drawing/2014/main" id="{68A9441A-1C54-FE31-494B-4DD7703DCB0F}"/>
              </a:ex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 name="Graphic 27">
            <a:extLst>
              <a:ext uri="{FF2B5EF4-FFF2-40B4-BE49-F238E27FC236}">
                <a16:creationId xmlns:a16="http://schemas.microsoft.com/office/drawing/2014/main" id="{66DBA7F6-4659-0DA7-59D7-65FCD18D270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2" name="Audio 1" descr="Slide 15 voiceover">
            <a:hlinkClick r:id="" action="ppaction://media"/>
            <a:extLst>
              <a:ext uri="{FF2B5EF4-FFF2-40B4-BE49-F238E27FC236}">
                <a16:creationId xmlns:a16="http://schemas.microsoft.com/office/drawing/2014/main" id="{F52E4831-3F2E-F918-04EB-E557FA56D4E9}"/>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9CB3908-62A5-5747-ACDA-127390A5A683}"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3097" name="Google Shape;3097;g113c84b9608_11_33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tools and approaches</a:t>
            </a:r>
            <a:endParaRPr/>
          </a:p>
        </p:txBody>
      </p:sp>
    </p:spTree>
  </p:cSld>
  <p:clrMapOvr>
    <a:masterClrMapping/>
  </p:clrMapOvr>
  <mc:AlternateContent xmlns:mc="http://schemas.openxmlformats.org/markup-compatibility/2006" xmlns:p14="http://schemas.microsoft.com/office/powerpoint/2010/main">
    <mc:Choice Requires="p14">
      <p:transition spd="slow" p14:dur="2000" advTm="7584"/>
    </mc:Choice>
    <mc:Fallback xmlns="">
      <p:transition spd="slow" advTm="7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16"/>
        <p:cNvGrpSpPr/>
        <p:nvPr/>
      </p:nvGrpSpPr>
      <p:grpSpPr>
        <a:xfrm>
          <a:off x="0" y="0"/>
          <a:ext cx="0" cy="0"/>
          <a:chOff x="0" y="0"/>
          <a:chExt cx="0" cy="0"/>
        </a:xfrm>
      </p:grpSpPr>
      <p:sp>
        <p:nvSpPr>
          <p:cNvPr id="3119" name="Google Shape;3119;g113c84b9608_11_4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Calibri"/>
                <a:ea typeface="Calibri"/>
                <a:cs typeface="Calibri"/>
                <a:sym typeface="Calibri"/>
              </a:rPr>
              <a:t>16</a:t>
            </a:fld>
            <a:endParaRPr sz="1200" b="0" i="0" u="none" strike="noStrike" cap="none">
              <a:solidFill>
                <a:srgbClr val="289195"/>
              </a:solidFill>
              <a:latin typeface="Calibri"/>
              <a:ea typeface="Calibri"/>
              <a:cs typeface="Calibri"/>
              <a:sym typeface="Calibri"/>
            </a:endParaRPr>
          </a:p>
        </p:txBody>
      </p:sp>
      <p:sp>
        <p:nvSpPr>
          <p:cNvPr id="8" name="Google Shape;2987;g113c84b9608_11_317">
            <a:extLst>
              <a:ext uri="{FF2B5EF4-FFF2-40B4-BE49-F238E27FC236}">
                <a16:creationId xmlns:a16="http://schemas.microsoft.com/office/drawing/2014/main" id="{17735A77-5B77-AF2B-68C8-3222B447B484}"/>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raphic 8">
            <a:extLst>
              <a:ext uri="{FF2B5EF4-FFF2-40B4-BE49-F238E27FC236}">
                <a16:creationId xmlns:a16="http://schemas.microsoft.com/office/drawing/2014/main" id="{1B8E9E0E-BAB2-752A-D70C-8F9B670E000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32811" y="534909"/>
            <a:ext cx="3976936" cy="3976936"/>
          </a:xfrm>
          <a:prstGeom prst="rect">
            <a:avLst/>
          </a:prstGeom>
        </p:spPr>
      </p:pic>
      <p:sp>
        <p:nvSpPr>
          <p:cNvPr id="3118" name="Google Shape;3118;g113c84b9608_11_411"/>
          <p:cNvSpPr txBox="1">
            <a:spLocks noGrp="1"/>
          </p:cNvSpPr>
          <p:nvPr>
            <p:ph type="body" idx="1"/>
          </p:nvPr>
        </p:nvSpPr>
        <p:spPr>
          <a:xfrm>
            <a:off x="838200" y="1825625"/>
            <a:ext cx="7463589" cy="4351338"/>
          </a:xfrm>
          <a:prstGeom prst="rect">
            <a:avLst/>
          </a:prstGeom>
          <a:noFill/>
          <a:ln>
            <a:noFill/>
          </a:ln>
        </p:spPr>
        <p:txBody>
          <a:bodyPr spcFirstLastPara="1" wrap="square" lIns="91425" tIns="45700" rIns="91425" bIns="45700" anchor="t" anchorCtr="0">
            <a:normAutofit/>
          </a:bodyPr>
          <a:lstStyle/>
          <a:p>
            <a:pPr marL="457200" lvl="0" indent="-368300" algn="l" rtl="0">
              <a:spcBef>
                <a:spcPts val="1000"/>
              </a:spcBef>
              <a:spcAft>
                <a:spcPts val="0"/>
              </a:spcAft>
              <a:buSzPts val="2200"/>
              <a:buChar char="•"/>
            </a:pPr>
            <a:r>
              <a:rPr lang="en-US"/>
              <a:t>Using data to inform your work </a:t>
            </a:r>
            <a:endParaRPr/>
          </a:p>
          <a:p>
            <a:pPr marL="457200" lvl="0" indent="-368300" algn="l" rtl="0">
              <a:spcBef>
                <a:spcPts val="1000"/>
              </a:spcBef>
              <a:spcAft>
                <a:spcPts val="0"/>
              </a:spcAft>
              <a:buSzPts val="2200"/>
              <a:buChar char="•"/>
            </a:pPr>
            <a:r>
              <a:rPr lang="en-US"/>
              <a:t>Encourage a bi-directional flow of information and creative thinking. </a:t>
            </a:r>
            <a:endParaRPr/>
          </a:p>
          <a:p>
            <a:pPr marL="457200" lvl="0" indent="-368300" algn="l" rtl="0">
              <a:spcBef>
                <a:spcPts val="1000"/>
              </a:spcBef>
              <a:spcAft>
                <a:spcPts val="0"/>
              </a:spcAft>
              <a:buSzPts val="2200"/>
              <a:buChar char="•"/>
            </a:pPr>
            <a:r>
              <a:rPr lang="en-US"/>
              <a:t>Data review meetings should be participatory meetings focused on:</a:t>
            </a:r>
            <a:endParaRPr/>
          </a:p>
          <a:p>
            <a:pPr marL="1371600" lvl="2" indent="-355600" algn="l" rtl="0">
              <a:spcBef>
                <a:spcPts val="1000"/>
              </a:spcBef>
              <a:spcAft>
                <a:spcPts val="0"/>
              </a:spcAft>
              <a:buSzPts val="2000"/>
              <a:buChar char="•"/>
            </a:pPr>
            <a:r>
              <a:rPr lang="en-US" sz="1800"/>
              <a:t>Reviewing progress on indicators</a:t>
            </a:r>
            <a:endParaRPr/>
          </a:p>
          <a:p>
            <a:pPr marL="1371600" lvl="2" indent="-355600" algn="l" rtl="0">
              <a:spcBef>
                <a:spcPts val="1000"/>
              </a:spcBef>
              <a:spcAft>
                <a:spcPts val="0"/>
              </a:spcAft>
              <a:buSzPts val="2000"/>
              <a:buChar char="•"/>
            </a:pPr>
            <a:r>
              <a:rPr lang="en-US" sz="1800"/>
              <a:t>Discussing areas that need to be strengthened </a:t>
            </a:r>
            <a:endParaRPr/>
          </a:p>
          <a:p>
            <a:pPr marL="1371600" lvl="2" indent="-355600" algn="l" rtl="0">
              <a:spcBef>
                <a:spcPts val="1000"/>
              </a:spcBef>
              <a:spcAft>
                <a:spcPts val="0"/>
              </a:spcAft>
              <a:buSzPts val="2000"/>
              <a:buChar char="•"/>
            </a:pPr>
            <a:r>
              <a:rPr lang="en-US" sz="1800"/>
              <a:t>Sharing and reflecting on where strategies/innovations are working well</a:t>
            </a:r>
            <a:endParaRPr/>
          </a:p>
          <a:p>
            <a:pPr marL="1371600" lvl="2" indent="-355600" algn="l" rtl="0">
              <a:spcBef>
                <a:spcPts val="1000"/>
              </a:spcBef>
              <a:spcAft>
                <a:spcPts val="0"/>
              </a:spcAft>
              <a:buSzPts val="2000"/>
              <a:buChar char="•"/>
            </a:pPr>
            <a:r>
              <a:rPr lang="en-US" sz="1800"/>
              <a:t>Consider contextual factors that may explain findings</a:t>
            </a:r>
            <a:endParaRPr/>
          </a:p>
        </p:txBody>
      </p:sp>
      <p:pic>
        <p:nvPicPr>
          <p:cNvPr id="2" name="Audio 1" descr="Slide 16 voiceover">
            <a:hlinkClick r:id="" action="ppaction://media"/>
            <a:extLst>
              <a:ext uri="{FF2B5EF4-FFF2-40B4-BE49-F238E27FC236}">
                <a16:creationId xmlns:a16="http://schemas.microsoft.com/office/drawing/2014/main" id="{BD6EAE5E-6C84-3853-A6DB-06D4A420888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6676E7E-C837-3141-824B-9005EC50E390}"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3117" name="Google Shape;3117;g113c84b9608_11_411"/>
          <p:cNvSpPr txBox="1">
            <a:spLocks noGrp="1"/>
          </p:cNvSpPr>
          <p:nvPr>
            <p:ph type="title"/>
          </p:nvPr>
        </p:nvSpPr>
        <p:spPr>
          <a:xfrm>
            <a:off x="870111" y="65724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Data review meetings</a:t>
            </a:r>
            <a:endParaRPr/>
          </a:p>
        </p:txBody>
      </p:sp>
    </p:spTree>
  </p:cSld>
  <p:clrMapOvr>
    <a:masterClrMapping/>
  </p:clrMapOvr>
  <mc:AlternateContent xmlns:mc="http://schemas.openxmlformats.org/markup-compatibility/2006" xmlns:p14="http://schemas.microsoft.com/office/powerpoint/2010/main">
    <mc:Choice Requires="p14">
      <p:transition spd="slow" p14:dur="2000" advTm="69514"/>
    </mc:Choice>
    <mc:Fallback xmlns="">
      <p:transition spd="slow" advTm="695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26"/>
        <p:cNvGrpSpPr/>
        <p:nvPr/>
      </p:nvGrpSpPr>
      <p:grpSpPr>
        <a:xfrm>
          <a:off x="0" y="0"/>
          <a:ext cx="0" cy="0"/>
          <a:chOff x="0" y="0"/>
          <a:chExt cx="0" cy="0"/>
        </a:xfrm>
      </p:grpSpPr>
      <p:sp>
        <p:nvSpPr>
          <p:cNvPr id="3128" name="Google Shape;3128;g11454dc4931_0_1117"/>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Calibri"/>
                <a:ea typeface="Calibri"/>
                <a:cs typeface="Calibri"/>
                <a:sym typeface="Calibri"/>
              </a:rPr>
              <a:t>17</a:t>
            </a:fld>
            <a:endParaRPr sz="1200" b="0" i="0" u="none" strike="noStrike" cap="none">
              <a:solidFill>
                <a:srgbClr val="289195"/>
              </a:solidFill>
              <a:latin typeface="Calibri"/>
              <a:ea typeface="Calibri"/>
              <a:cs typeface="Calibri"/>
              <a:sym typeface="Calibri"/>
            </a:endParaRPr>
          </a:p>
        </p:txBody>
      </p:sp>
      <p:graphicFrame>
        <p:nvGraphicFramePr>
          <p:cNvPr id="3131" name="Google Shape;3131;g11454dc4931_0_1117"/>
          <p:cNvGraphicFramePr/>
          <p:nvPr>
            <p:extLst>
              <p:ext uri="{D42A27DB-BD31-4B8C-83A1-F6EECF244321}">
                <p14:modId xmlns:p14="http://schemas.microsoft.com/office/powerpoint/2010/main" val="1841093580"/>
              </p:ext>
            </p:extLst>
          </p:nvPr>
        </p:nvGraphicFramePr>
        <p:xfrm>
          <a:off x="982204" y="1728394"/>
          <a:ext cx="10227592" cy="4233851"/>
        </p:xfrm>
        <a:graphic>
          <a:graphicData uri="http://schemas.openxmlformats.org/drawingml/2006/table">
            <a:tbl>
              <a:tblPr firstRow="1" bandRow="1">
                <a:noFill/>
                <a:tableStyleId>{1EAD48AC-D5D7-48A3-A6A2-434D814528B5}</a:tableStyleId>
              </a:tblPr>
              <a:tblGrid>
                <a:gridCol w="2556898">
                  <a:extLst>
                    <a:ext uri="{9D8B030D-6E8A-4147-A177-3AD203B41FA5}">
                      <a16:colId xmlns:a16="http://schemas.microsoft.com/office/drawing/2014/main" val="20000"/>
                    </a:ext>
                  </a:extLst>
                </a:gridCol>
                <a:gridCol w="2556898">
                  <a:extLst>
                    <a:ext uri="{9D8B030D-6E8A-4147-A177-3AD203B41FA5}">
                      <a16:colId xmlns:a16="http://schemas.microsoft.com/office/drawing/2014/main" val="20001"/>
                    </a:ext>
                  </a:extLst>
                </a:gridCol>
                <a:gridCol w="2556898">
                  <a:extLst>
                    <a:ext uri="{9D8B030D-6E8A-4147-A177-3AD203B41FA5}">
                      <a16:colId xmlns:a16="http://schemas.microsoft.com/office/drawing/2014/main" val="20002"/>
                    </a:ext>
                  </a:extLst>
                </a:gridCol>
                <a:gridCol w="2556898">
                  <a:extLst>
                    <a:ext uri="{9D8B030D-6E8A-4147-A177-3AD203B41FA5}">
                      <a16:colId xmlns:a16="http://schemas.microsoft.com/office/drawing/2014/main" val="20003"/>
                    </a:ext>
                  </a:extLst>
                </a:gridCol>
              </a:tblGrid>
              <a:tr h="576241">
                <a:tc>
                  <a:txBody>
                    <a:bodyPr/>
                    <a:lstStyle/>
                    <a:p>
                      <a:pPr marL="0" marR="0" lvl="0" indent="0" algn="ctr" rtl="0">
                        <a:lnSpc>
                          <a:spcPct val="100000"/>
                        </a:lnSpc>
                        <a:spcBef>
                          <a:spcPts val="0"/>
                        </a:spcBef>
                        <a:spcAft>
                          <a:spcPts val="0"/>
                        </a:spcAft>
                        <a:buNone/>
                      </a:pPr>
                      <a:r>
                        <a:rPr lang="en-US" sz="2000" u="none" strike="noStrike" cap="none" dirty="0">
                          <a:solidFill>
                            <a:schemeClr val="tx1">
                              <a:lumMod val="85000"/>
                              <a:lumOff val="15000"/>
                            </a:schemeClr>
                          </a:solidFill>
                        </a:rPr>
                        <a:t>PRE-PREPARATION</a:t>
                      </a:r>
                      <a:endParaRPr lang="en-US" dirty="0">
                        <a:solidFill>
                          <a:schemeClr val="tx1">
                            <a:lumMod val="85000"/>
                            <a:lumOff val="15000"/>
                          </a:schemeClr>
                        </a:solidFill>
                      </a:endParaRP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en-US" sz="2000" u="none" strike="noStrike" cap="none" dirty="0">
                          <a:solidFill>
                            <a:schemeClr val="tx1">
                              <a:lumMod val="85000"/>
                              <a:lumOff val="15000"/>
                            </a:schemeClr>
                          </a:solidFill>
                        </a:rPr>
                        <a:t>PREPARATION</a:t>
                      </a:r>
                      <a:endParaRPr lang="en-US" dirty="0">
                        <a:solidFill>
                          <a:schemeClr val="tx1">
                            <a:lumMod val="85000"/>
                            <a:lumOff val="15000"/>
                          </a:schemeClr>
                        </a:solidFill>
                      </a:endParaRP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en-US" sz="2000" u="none" strike="noStrike" cap="none" dirty="0">
                          <a:solidFill>
                            <a:schemeClr val="tx1">
                              <a:lumMod val="85000"/>
                              <a:lumOff val="15000"/>
                            </a:schemeClr>
                          </a:solidFill>
                        </a:rPr>
                        <a:t>ON THE DAY OF</a:t>
                      </a:r>
                      <a:endParaRPr lang="en-US" dirty="0">
                        <a:solidFill>
                          <a:schemeClr val="tx1">
                            <a:lumMod val="85000"/>
                            <a:lumOff val="15000"/>
                          </a:schemeClr>
                        </a:solidFill>
                      </a:endParaRP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en-US" sz="2000" u="none" strike="noStrike" cap="none" dirty="0">
                          <a:solidFill>
                            <a:schemeClr val="tx1">
                              <a:lumMod val="85000"/>
                              <a:lumOff val="15000"/>
                            </a:schemeClr>
                          </a:solidFill>
                        </a:rPr>
                        <a:t>AFTER</a:t>
                      </a:r>
                      <a:endParaRPr lang="en-US" dirty="0">
                        <a:solidFill>
                          <a:schemeClr val="tx1">
                            <a:lumMod val="85000"/>
                            <a:lumOff val="15000"/>
                          </a:schemeClr>
                        </a:solidFill>
                      </a:endParaRP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000"/>
                  </a:ext>
                </a:extLst>
              </a:tr>
              <a:tr h="2906800">
                <a:tc>
                  <a:txBody>
                    <a:bodyPr/>
                    <a:lstStyle/>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Ensure stakeholders have basic data literacy</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It may be necessary to provide training in data literacy or adaptive learning. </a:t>
                      </a:r>
                      <a:endParaRPr dirty="0"/>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Ensure data are shared and accessible</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Identify key stakeholders that should be present. Schedule in advance</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Analyze data in advance. Create easy to interpret charts. </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Include contextual information that may be important. </a:t>
                      </a:r>
                      <a:endParaRPr dirty="0"/>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Assign roles</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Present key data findings.</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Consider the implication of the findings. </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Consider what additional information might be needed. </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Develop action points and plan to follow up on them. </a:t>
                      </a:r>
                      <a:endParaRPr dirty="0"/>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Notetaker should share notes and action steps with everyone. </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Results can be stored in a way that others can access them. </a:t>
                      </a:r>
                      <a:endParaRPr dirty="0"/>
                    </a:p>
                    <a:p>
                      <a:pPr marL="3429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Continue to review action steps on an ongoing basis to stay accountable. </a:t>
                      </a:r>
                      <a:endParaRPr dirty="0"/>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pic>
        <p:nvPicPr>
          <p:cNvPr id="3" name="Audio 2" descr="Slide 17 voiceover">
            <a:hlinkClick r:id="" action="ppaction://media"/>
            <a:extLst>
              <a:ext uri="{FF2B5EF4-FFF2-40B4-BE49-F238E27FC236}">
                <a16:creationId xmlns:a16="http://schemas.microsoft.com/office/drawing/2014/main" id="{452844C1-C0A1-CC94-7D84-3A2ADEA936A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D25564B-F367-C44F-B51E-B6EEE11F259E}"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127" name="Google Shape;3127;g11454dc4931_0_1117"/>
          <p:cNvSpPr txBox="1">
            <a:spLocks noGrp="1"/>
          </p:cNvSpPr>
          <p:nvPr>
            <p:ph type="title"/>
          </p:nvPr>
        </p:nvSpPr>
        <p:spPr>
          <a:xfrm>
            <a:off x="838200" y="658553"/>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Data review meetings</a:t>
            </a:r>
            <a:endParaRPr/>
          </a:p>
        </p:txBody>
      </p:sp>
    </p:spTree>
  </p:cSld>
  <p:clrMapOvr>
    <a:masterClrMapping/>
  </p:clrMapOvr>
  <mc:AlternateContent xmlns:mc="http://schemas.openxmlformats.org/markup-compatibility/2006" xmlns:p14="http://schemas.microsoft.com/office/powerpoint/2010/main">
    <mc:Choice Requires="p14">
      <p:transition spd="slow" p14:dur="2000" advTm="106720"/>
    </mc:Choice>
    <mc:Fallback xmlns="">
      <p:transition spd="slow" advTm="1067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36"/>
        <p:cNvGrpSpPr/>
        <p:nvPr/>
      </p:nvGrpSpPr>
      <p:grpSpPr>
        <a:xfrm>
          <a:off x="0" y="0"/>
          <a:ext cx="0" cy="0"/>
          <a:chOff x="0" y="0"/>
          <a:chExt cx="0" cy="0"/>
        </a:xfrm>
      </p:grpSpPr>
      <p:sp>
        <p:nvSpPr>
          <p:cNvPr id="3139" name="Google Shape;3139;g11454dc4931_0_1063"/>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3142" name="Google Shape;3142;g11454dc4931_0_1063">
            <a:extLst>
              <a:ext uri="{C183D7F6-B498-43B3-948B-1728B52AA6E4}">
                <adec:decorative xmlns:adec="http://schemas.microsoft.com/office/drawing/2017/decorative" val="1"/>
              </a:ext>
            </a:extLst>
          </p:cNvPr>
          <p:cNvSpPr/>
          <p:nvPr/>
        </p:nvSpPr>
        <p:spPr>
          <a:xfrm>
            <a:off x="1165797" y="5702410"/>
            <a:ext cx="9593700" cy="834900"/>
          </a:xfrm>
          <a:prstGeom prst="rect">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3" name="Google Shape;3143;g11454dc4931_0_1063"/>
          <p:cNvSpPr txBox="1"/>
          <p:nvPr/>
        </p:nvSpPr>
        <p:spPr>
          <a:xfrm>
            <a:off x="1165797" y="5702410"/>
            <a:ext cx="9593700" cy="834900"/>
          </a:xfrm>
          <a:prstGeom prst="rect">
            <a:avLst/>
          </a:prstGeom>
          <a:solidFill>
            <a:schemeClr val="accent5"/>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lt1"/>
                </a:solidFill>
                <a:latin typeface="Arial"/>
                <a:ea typeface="Arial"/>
                <a:cs typeface="Arial"/>
                <a:sym typeface="Arial"/>
              </a:rPr>
              <a:t>Reach a consensus</a:t>
            </a:r>
            <a:r>
              <a:rPr lang="en-US" sz="2000" dirty="0">
                <a:solidFill>
                  <a:schemeClr val="lt1"/>
                </a:solidFill>
              </a:rPr>
              <a:t> </a:t>
            </a:r>
            <a:r>
              <a:rPr lang="en-US" sz="2000" b="0" i="0" u="none" strike="noStrike" cap="none" dirty="0">
                <a:solidFill>
                  <a:schemeClr val="lt1"/>
                </a:solidFill>
                <a:latin typeface="Arial"/>
                <a:ea typeface="Arial"/>
                <a:cs typeface="Arial"/>
                <a:sym typeface="Arial"/>
              </a:rPr>
              <a:t>and apply it to program implementation</a:t>
            </a:r>
            <a:endParaRPr dirty="0"/>
          </a:p>
        </p:txBody>
      </p:sp>
      <p:sp>
        <p:nvSpPr>
          <p:cNvPr id="3144" name="Google Shape;3144;g11454dc4931_0_1063">
            <a:extLst>
              <a:ext uri="{C183D7F6-B498-43B3-948B-1728B52AA6E4}">
                <adec:decorative xmlns:adec="http://schemas.microsoft.com/office/drawing/2017/decorative" val="1"/>
              </a:ext>
            </a:extLst>
          </p:cNvPr>
          <p:cNvSpPr/>
          <p:nvPr/>
        </p:nvSpPr>
        <p:spPr>
          <a:xfrm rot="10800000">
            <a:off x="1165802" y="4430933"/>
            <a:ext cx="9593700" cy="1284000"/>
          </a:xfrm>
          <a:prstGeom prst="upArrowCallout">
            <a:avLst>
              <a:gd name="adj1" fmla="val 25000"/>
              <a:gd name="adj2" fmla="val 25000"/>
              <a:gd name="adj3" fmla="val 25000"/>
              <a:gd name="adj4" fmla="val 64977"/>
            </a:avLst>
          </a:prstGeom>
          <a:solidFill>
            <a:schemeClr val="accent5">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5" name="Google Shape;3145;g11454dc4931_0_1063"/>
          <p:cNvSpPr txBox="1"/>
          <p:nvPr/>
        </p:nvSpPr>
        <p:spPr>
          <a:xfrm>
            <a:off x="1165797" y="4430827"/>
            <a:ext cx="9593700" cy="834300"/>
          </a:xfrm>
          <a:prstGeom prst="rect">
            <a:avLst/>
          </a:prstGeom>
          <a:solidFill>
            <a:schemeClr val="accent5">
              <a:lumMod val="60000"/>
              <a:lumOff val="40000"/>
            </a:schemeClr>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tx1">
                    <a:lumMod val="85000"/>
                    <a:lumOff val="15000"/>
                  </a:schemeClr>
                </a:solidFill>
                <a:latin typeface="Arial"/>
                <a:ea typeface="Arial"/>
                <a:cs typeface="Arial"/>
                <a:sym typeface="Arial"/>
              </a:rPr>
              <a:t>Examine experiences more deeply</a:t>
            </a:r>
            <a:endParaRPr dirty="0">
              <a:solidFill>
                <a:schemeClr val="tx1">
                  <a:lumMod val="85000"/>
                  <a:lumOff val="15000"/>
                </a:schemeClr>
              </a:solidFill>
            </a:endParaRPr>
          </a:p>
        </p:txBody>
      </p:sp>
      <p:sp>
        <p:nvSpPr>
          <p:cNvPr id="3146" name="Google Shape;3146;g11454dc4931_0_1063">
            <a:extLst>
              <a:ext uri="{C183D7F6-B498-43B3-948B-1728B52AA6E4}">
                <adec:decorative xmlns:adec="http://schemas.microsoft.com/office/drawing/2017/decorative" val="1"/>
              </a:ext>
            </a:extLst>
          </p:cNvPr>
          <p:cNvSpPr/>
          <p:nvPr/>
        </p:nvSpPr>
        <p:spPr>
          <a:xfrm rot="10800000">
            <a:off x="1165802" y="3159350"/>
            <a:ext cx="9593700" cy="1284000"/>
          </a:xfrm>
          <a:prstGeom prst="upArrowCallout">
            <a:avLst>
              <a:gd name="adj1" fmla="val 25000"/>
              <a:gd name="adj2" fmla="val 25000"/>
              <a:gd name="adj3" fmla="val 25000"/>
              <a:gd name="adj4" fmla="val 64977"/>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7" name="Google Shape;3147;g11454dc4931_0_1063"/>
          <p:cNvSpPr txBox="1"/>
          <p:nvPr/>
        </p:nvSpPr>
        <p:spPr>
          <a:xfrm>
            <a:off x="1165797" y="3159244"/>
            <a:ext cx="9593700" cy="834300"/>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tx1">
                    <a:lumMod val="85000"/>
                    <a:lumOff val="15000"/>
                  </a:schemeClr>
                </a:solidFill>
                <a:latin typeface="Arial"/>
                <a:ea typeface="Arial"/>
                <a:cs typeface="Arial"/>
                <a:sym typeface="Arial"/>
              </a:rPr>
              <a:t>Interpret the implications of the information</a:t>
            </a:r>
            <a:endParaRPr>
              <a:solidFill>
                <a:schemeClr val="tx1">
                  <a:lumMod val="85000"/>
                  <a:lumOff val="15000"/>
                </a:schemeClr>
              </a:solidFill>
            </a:endParaRPr>
          </a:p>
        </p:txBody>
      </p:sp>
      <p:sp>
        <p:nvSpPr>
          <p:cNvPr id="3148" name="Google Shape;3148;g11454dc4931_0_1063">
            <a:extLst>
              <a:ext uri="{C183D7F6-B498-43B3-948B-1728B52AA6E4}">
                <adec:decorative xmlns:adec="http://schemas.microsoft.com/office/drawing/2017/decorative" val="1"/>
              </a:ext>
            </a:extLst>
          </p:cNvPr>
          <p:cNvSpPr/>
          <p:nvPr/>
        </p:nvSpPr>
        <p:spPr>
          <a:xfrm rot="10800000">
            <a:off x="1165802" y="1887767"/>
            <a:ext cx="9593700" cy="1284000"/>
          </a:xfrm>
          <a:prstGeom prst="upArrowCallout">
            <a:avLst>
              <a:gd name="adj1" fmla="val 25000"/>
              <a:gd name="adj2" fmla="val 25000"/>
              <a:gd name="adj3" fmla="val 25000"/>
              <a:gd name="adj4" fmla="val 64977"/>
            </a:avLst>
          </a:prstGeom>
          <a:solidFill>
            <a:schemeClr val="accent4">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9" name="Google Shape;3149;g11454dc4931_0_1063"/>
          <p:cNvSpPr txBox="1"/>
          <p:nvPr/>
        </p:nvSpPr>
        <p:spPr>
          <a:xfrm>
            <a:off x="1165797" y="1887661"/>
            <a:ext cx="9593700" cy="834300"/>
          </a:xfrm>
          <a:prstGeom prst="rect">
            <a:avLst/>
          </a:prstGeom>
          <a:solidFill>
            <a:schemeClr val="accent4">
              <a:lumMod val="40000"/>
              <a:lumOff val="60000"/>
            </a:schemeClr>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tx1">
                    <a:lumMod val="85000"/>
                    <a:lumOff val="15000"/>
                  </a:schemeClr>
                </a:solidFill>
                <a:latin typeface="Arial"/>
                <a:ea typeface="Arial"/>
                <a:cs typeface="Arial"/>
                <a:sym typeface="Arial"/>
              </a:rPr>
              <a:t>Consider the completeness and quality of the information gathered</a:t>
            </a:r>
            <a:endParaRPr dirty="0">
              <a:solidFill>
                <a:schemeClr val="tx1">
                  <a:lumMod val="85000"/>
                  <a:lumOff val="15000"/>
                </a:schemeClr>
              </a:solidFill>
            </a:endParaRPr>
          </a:p>
        </p:txBody>
      </p:sp>
      <p:pic>
        <p:nvPicPr>
          <p:cNvPr id="6" name="Audio 5" descr="Slide 18 voiceover">
            <a:hlinkClick r:id="" action="ppaction://media"/>
            <a:extLst>
              <a:ext uri="{FF2B5EF4-FFF2-40B4-BE49-F238E27FC236}">
                <a16:creationId xmlns:a16="http://schemas.microsoft.com/office/drawing/2014/main" id="{B5DDC995-B98E-7421-132D-1BE4F85AA7E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4693161-65EF-EF47-9AF2-21078ECBB26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137" name="Google Shape;3137;g11454dc4931_0_1063"/>
          <p:cNvSpPr txBox="1">
            <a:spLocks noGrp="1"/>
          </p:cNvSpPr>
          <p:nvPr>
            <p:ph type="title"/>
          </p:nvPr>
        </p:nvSpPr>
        <p:spPr>
          <a:xfrm>
            <a:off x="838200" y="712106"/>
            <a:ext cx="10515600" cy="935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Using data for decision making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77930"/>
    </mc:Choice>
    <mc:Fallback xmlns="">
      <p:transition spd="slow" advTm="77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54"/>
        <p:cNvGrpSpPr/>
        <p:nvPr/>
      </p:nvGrpSpPr>
      <p:grpSpPr>
        <a:xfrm>
          <a:off x="0" y="0"/>
          <a:ext cx="0" cy="0"/>
          <a:chOff x="0" y="0"/>
          <a:chExt cx="0" cy="0"/>
        </a:xfrm>
      </p:grpSpPr>
      <p:sp>
        <p:nvSpPr>
          <p:cNvPr id="3157" name="Google Shape;3157;g11454dc4931_0_1081"/>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sp>
        <p:nvSpPr>
          <p:cNvPr id="3155" name="Google Shape;3155;g11454dc4931_0_108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74650" algn="l" rtl="0">
              <a:lnSpc>
                <a:spcPct val="110000"/>
              </a:lnSpc>
              <a:spcBef>
                <a:spcPts val="1000"/>
              </a:spcBef>
              <a:spcAft>
                <a:spcPts val="0"/>
              </a:spcAft>
              <a:buSzPts val="2300"/>
              <a:buChar char="•"/>
            </a:pPr>
            <a:r>
              <a:rPr lang="en-US" sz="2300" dirty="0"/>
              <a:t>Martha has been working to integrate adaptive learning into a family planning project in Country X.</a:t>
            </a:r>
            <a:endParaRPr sz="2300" dirty="0"/>
          </a:p>
          <a:p>
            <a:pPr marL="457200" lvl="0" indent="-374650" algn="l" rtl="0">
              <a:lnSpc>
                <a:spcPct val="110000"/>
              </a:lnSpc>
              <a:spcBef>
                <a:spcPts val="1000"/>
              </a:spcBef>
              <a:spcAft>
                <a:spcPts val="0"/>
              </a:spcAft>
              <a:buSzPts val="2300"/>
              <a:buChar char="•"/>
            </a:pPr>
            <a:r>
              <a:rPr lang="en-US" sz="2300" dirty="0"/>
              <a:t>Organized regular data review meetings with clinical team.  </a:t>
            </a:r>
            <a:endParaRPr sz="2300" dirty="0"/>
          </a:p>
          <a:p>
            <a:pPr marL="457200" lvl="0" indent="-374650" algn="l" rtl="0">
              <a:lnSpc>
                <a:spcPct val="110000"/>
              </a:lnSpc>
              <a:spcBef>
                <a:spcPts val="1000"/>
              </a:spcBef>
              <a:spcAft>
                <a:spcPts val="0"/>
              </a:spcAft>
              <a:buSzPts val="2300"/>
              <a:buChar char="•"/>
            </a:pPr>
            <a:r>
              <a:rPr lang="en-US" sz="2300" dirty="0"/>
              <a:t>The use of IUDs is below the target for that site. </a:t>
            </a:r>
            <a:endParaRPr sz="2300" dirty="0"/>
          </a:p>
          <a:p>
            <a:pPr marL="457200" lvl="0" indent="-374650" algn="l" rtl="0">
              <a:lnSpc>
                <a:spcPct val="110000"/>
              </a:lnSpc>
              <a:spcBef>
                <a:spcPts val="1000"/>
              </a:spcBef>
              <a:spcAft>
                <a:spcPts val="0"/>
              </a:spcAft>
              <a:buSzPts val="2300"/>
              <a:buChar char="•"/>
            </a:pPr>
            <a:r>
              <a:rPr lang="en-US" sz="2300" dirty="0"/>
              <a:t>The team discusses openly the potential reasons for this trend.</a:t>
            </a:r>
            <a:endParaRPr sz="2300" dirty="0"/>
          </a:p>
          <a:p>
            <a:pPr marL="457200" lvl="0" indent="-374650" algn="l" rtl="0">
              <a:lnSpc>
                <a:spcPct val="110000"/>
              </a:lnSpc>
              <a:spcBef>
                <a:spcPts val="1000"/>
              </a:spcBef>
              <a:spcAft>
                <a:spcPts val="0"/>
              </a:spcAft>
              <a:buClr>
                <a:schemeClr val="dk1"/>
              </a:buClr>
              <a:buSzPts val="2300"/>
              <a:buChar char="•"/>
            </a:pPr>
            <a:r>
              <a:rPr lang="en-US" sz="2300" dirty="0"/>
              <a:t>Staff aren’t offering IUDs because they don’t have enough clinicians who can administer them. </a:t>
            </a:r>
            <a:endParaRPr sz="2300" dirty="0"/>
          </a:p>
          <a:p>
            <a:pPr marL="457200" lvl="0" indent="-374650" algn="l" rtl="0">
              <a:lnSpc>
                <a:spcPct val="110000"/>
              </a:lnSpc>
              <a:spcBef>
                <a:spcPts val="1000"/>
              </a:spcBef>
              <a:spcAft>
                <a:spcPts val="0"/>
              </a:spcAft>
              <a:buSzPts val="2300"/>
              <a:buChar char="•"/>
            </a:pPr>
            <a:r>
              <a:rPr lang="en-US" sz="2300" dirty="0"/>
              <a:t>The district’s standardized FP training curricula doesn’t include UID administration.</a:t>
            </a:r>
            <a:endParaRPr sz="2300" dirty="0"/>
          </a:p>
        </p:txBody>
      </p:sp>
      <p:pic>
        <p:nvPicPr>
          <p:cNvPr id="7" name="Audio 6" descr="Slide 19 voiceover">
            <a:hlinkClick r:id="" action="ppaction://media"/>
            <a:extLst>
              <a:ext uri="{FF2B5EF4-FFF2-40B4-BE49-F238E27FC236}">
                <a16:creationId xmlns:a16="http://schemas.microsoft.com/office/drawing/2014/main" id="{8F08F680-B8B8-F7CA-BE48-B595ABCA74FD}"/>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A85E5C9-C7A9-BF49-A2FD-94E4E8E911F5}"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156" name="Google Shape;3156;g11454dc4931_0_108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Data review meetings and decision making</a:t>
            </a:r>
            <a:endParaRPr/>
          </a:p>
        </p:txBody>
      </p:sp>
      <p:sp>
        <p:nvSpPr>
          <p:cNvPr id="2" name="Text Placeholder 1">
            <a:extLst>
              <a:ext uri="{FF2B5EF4-FFF2-40B4-BE49-F238E27FC236}">
                <a16:creationId xmlns:a16="http://schemas.microsoft.com/office/drawing/2014/main" id="{FA11C323-A1D2-9A3C-DC5C-E3CB95EEA6C4}"/>
              </a:ext>
            </a:extLst>
          </p:cNvPr>
          <p:cNvSpPr>
            <a:spLocks noGrp="1"/>
          </p:cNvSpPr>
          <p:nvPr>
            <p:ph type="body" idx="2"/>
          </p:nvPr>
        </p:nvSpPr>
        <p:spPr/>
        <p:txBody>
          <a:bodyPr/>
          <a:lstStyle/>
          <a:p>
            <a:pPr marL="0" indent="0"/>
            <a:r>
              <a:rPr lang="en-US"/>
              <a:t>EXAMPLE</a:t>
            </a:r>
          </a:p>
        </p:txBody>
      </p:sp>
    </p:spTree>
  </p:cSld>
  <p:clrMapOvr>
    <a:masterClrMapping/>
  </p:clrMapOvr>
  <mc:AlternateContent xmlns:mc="http://schemas.openxmlformats.org/markup-compatibility/2006" xmlns:p14="http://schemas.microsoft.com/office/powerpoint/2010/main">
    <mc:Choice Requires="p14">
      <p:transition spd="slow" p14:dur="2000" advTm="117088"/>
    </mc:Choice>
    <mc:Fallback xmlns="">
      <p:transition spd="slow" advTm="1170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3" name="Google Shape;2957;g11454dc4931_0_946">
            <a:extLst>
              <a:ext uri="{FF2B5EF4-FFF2-40B4-BE49-F238E27FC236}">
                <a16:creationId xmlns:a16="http://schemas.microsoft.com/office/drawing/2014/main" id="{44CDEFCA-60D5-B89C-67A0-92023B2458E0}"/>
              </a:ext>
            </a:extLst>
          </p:cNvPr>
          <p:cNvSpPr txBox="1">
            <a:spLocks/>
          </p:cNvSpPr>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fld id="{00000000-1234-1234-1234-123412341234}" type="slidenum">
              <a:rPr lang="en-US" smtClean="0"/>
              <a:pPr/>
              <a:t>2</a:t>
            </a:fld>
            <a:endParaRPr lang="en-US"/>
          </a:p>
        </p:txBody>
      </p:sp>
      <p:sp>
        <p:nvSpPr>
          <p:cNvPr id="11" name="Rectangle 10">
            <a:extLst>
              <a:ext uri="{FF2B5EF4-FFF2-40B4-BE49-F238E27FC236}">
                <a16:creationId xmlns:a16="http://schemas.microsoft.com/office/drawing/2014/main" id="{8C20F086-539F-E572-B3D1-1478E0BB8088}"/>
              </a:ext>
              <a:ext uri="{C183D7F6-B498-43B3-948B-1728B52AA6E4}">
                <adec:decorative xmlns:adec="http://schemas.microsoft.com/office/drawing/2017/decorative" val="1"/>
              </a:ext>
            </a:extLst>
          </p:cNvPr>
          <p:cNvSpPr/>
          <p:nvPr/>
        </p:nvSpPr>
        <p:spPr>
          <a:xfrm>
            <a:off x="9026607" y="1499813"/>
            <a:ext cx="2286000" cy="48437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n overview">
            <a:extLst>
              <a:ext uri="{FF2B5EF4-FFF2-40B4-BE49-F238E27FC236}">
                <a16:creationId xmlns:a16="http://schemas.microsoft.com/office/drawing/2014/main" id="{940267B1-D1AF-3152-6878-2DA9FB95FBB1}"/>
              </a:ext>
            </a:extLst>
          </p:cNvPr>
          <p:cNvSpPr txBox="1"/>
          <p:nvPr/>
        </p:nvSpPr>
        <p:spPr>
          <a:xfrm>
            <a:off x="9098230" y="4440920"/>
            <a:ext cx="2103120" cy="1323439"/>
          </a:xfrm>
          <a:prstGeom prst="rect">
            <a:avLst/>
          </a:prstGeom>
          <a:noFill/>
        </p:spPr>
        <p:txBody>
          <a:bodyPr wrap="square" rtlCol="0">
            <a:spAutoFit/>
          </a:bodyPr>
          <a:lstStyle/>
          <a:p>
            <a:pPr algn="ctr"/>
            <a:r>
              <a:rPr lang="en-US" sz="2000">
                <a:solidFill>
                  <a:srgbClr val="FFFFFF"/>
                </a:solidFill>
                <a:latin typeface="Calibri" panose="020F0502020204030204" pitchFamily="34" charset="0"/>
                <a:cs typeface="Calibri" panose="020F0502020204030204" pitchFamily="34" charset="0"/>
              </a:rPr>
              <a:t>An overview of adaptive learning tools and approaches</a:t>
            </a:r>
          </a:p>
        </p:txBody>
      </p:sp>
      <p:sp>
        <p:nvSpPr>
          <p:cNvPr id="16" name="4">
            <a:extLst>
              <a:ext uri="{FF2B5EF4-FFF2-40B4-BE49-F238E27FC236}">
                <a16:creationId xmlns:a16="http://schemas.microsoft.com/office/drawing/2014/main" id="{6F9DF54F-AE45-4086-0B18-0A50B2E853A1}"/>
              </a:ext>
            </a:extLst>
          </p:cNvPr>
          <p:cNvSpPr txBox="1"/>
          <p:nvPr/>
        </p:nvSpPr>
        <p:spPr>
          <a:xfrm>
            <a:off x="9015975" y="1919485"/>
            <a:ext cx="2286000" cy="2400657"/>
          </a:xfrm>
          <a:prstGeom prst="rect">
            <a:avLst/>
          </a:prstGeom>
          <a:noFill/>
        </p:spPr>
        <p:txBody>
          <a:bodyPr wrap="square" rtlCol="0">
            <a:spAutoFit/>
          </a:bodyPr>
          <a:lstStyle/>
          <a:p>
            <a:pPr algn="ctr"/>
            <a:r>
              <a:rPr lang="en-US" sz="15000" b="1">
                <a:solidFill>
                  <a:srgbClr val="FFFFFF"/>
                </a:solidFill>
              </a:rPr>
              <a:t>4</a:t>
            </a:r>
          </a:p>
        </p:txBody>
      </p:sp>
      <p:sp>
        <p:nvSpPr>
          <p:cNvPr id="23" name="Module 4">
            <a:extLst>
              <a:ext uri="{FF2B5EF4-FFF2-40B4-BE49-F238E27FC236}">
                <a16:creationId xmlns:a16="http://schemas.microsoft.com/office/drawing/2014/main" id="{A0BABF39-AF97-7A9D-85C9-C61246BE88D7}"/>
              </a:ext>
            </a:extLst>
          </p:cNvPr>
          <p:cNvSpPr txBox="1"/>
          <p:nvPr/>
        </p:nvSpPr>
        <p:spPr>
          <a:xfrm>
            <a:off x="9087598" y="1554612"/>
            <a:ext cx="2103120" cy="461665"/>
          </a:xfrm>
          <a:prstGeom prst="rect">
            <a:avLst/>
          </a:prstGeom>
          <a:noFill/>
        </p:spPr>
        <p:txBody>
          <a:bodyPr wrap="square" rtlCol="0">
            <a:spAutoFit/>
          </a:bodyPr>
          <a:lstStyle/>
          <a:p>
            <a:pPr algn="ctr"/>
            <a:r>
              <a:rPr lang="en-US" sz="2400" b="1">
                <a:solidFill>
                  <a:srgbClr val="FFFFFF"/>
                </a:solidFill>
                <a:latin typeface="Calibri" panose="020F0502020204030204" pitchFamily="34" charset="0"/>
                <a:cs typeface="Calibri" panose="020F0502020204030204" pitchFamily="34" charset="0"/>
              </a:rPr>
              <a:t>MODULE</a:t>
            </a:r>
          </a:p>
        </p:txBody>
      </p:sp>
      <p:sp>
        <p:nvSpPr>
          <p:cNvPr id="10" name="Rectangle 9">
            <a:extLst>
              <a:ext uri="{FF2B5EF4-FFF2-40B4-BE49-F238E27FC236}">
                <a16:creationId xmlns:a16="http://schemas.microsoft.com/office/drawing/2014/main" id="{BBA2F111-ACE6-52C3-1FA2-3B0A2F72F9A7}"/>
              </a:ext>
              <a:ext uri="{C183D7F6-B498-43B3-948B-1728B52AA6E4}">
                <adec:decorative xmlns:adec="http://schemas.microsoft.com/office/drawing/2017/decorative" val="1"/>
              </a:ext>
            </a:extLst>
          </p:cNvPr>
          <p:cNvSpPr/>
          <p:nvPr/>
        </p:nvSpPr>
        <p:spPr>
          <a:xfrm>
            <a:off x="6346771"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ow to">
            <a:extLst>
              <a:ext uri="{FF2B5EF4-FFF2-40B4-BE49-F238E27FC236}">
                <a16:creationId xmlns:a16="http://schemas.microsoft.com/office/drawing/2014/main" id="{3E5D8CE1-B188-A46B-E84C-7490FC68463D}"/>
              </a:ext>
            </a:extLst>
          </p:cNvPr>
          <p:cNvSpPr txBox="1"/>
          <p:nvPr/>
        </p:nvSpPr>
        <p:spPr>
          <a:xfrm>
            <a:off x="6421937" y="4418617"/>
            <a:ext cx="2103120" cy="1323439"/>
          </a:xfrm>
          <a:prstGeom prst="rect">
            <a:avLst/>
          </a:prstGeom>
          <a:noFill/>
        </p:spPr>
        <p:txBody>
          <a:bodyPr wrap="square" rtlCol="0">
            <a:spAutoFit/>
          </a:bodyPr>
          <a:lstStyle/>
          <a:p>
            <a:pPr algn="ctr"/>
            <a:r>
              <a:rPr lang="en-US" sz="2000">
                <a:solidFill>
                  <a:schemeClr val="accent6"/>
                </a:solidFill>
                <a:latin typeface="Calibri" panose="020F0502020204030204" pitchFamily="34" charset="0"/>
                <a:cs typeface="Calibri" panose="020F0502020204030204" pitchFamily="34" charset="0"/>
              </a:rPr>
              <a:t>How to integrate adaptive learning into planning tools?</a:t>
            </a:r>
          </a:p>
        </p:txBody>
      </p:sp>
      <p:sp>
        <p:nvSpPr>
          <p:cNvPr id="15" name="3">
            <a:extLst>
              <a:ext uri="{FF2B5EF4-FFF2-40B4-BE49-F238E27FC236}">
                <a16:creationId xmlns:a16="http://schemas.microsoft.com/office/drawing/2014/main" id="{34988D9C-CAAA-6D04-299A-BBFCBC3550A8}"/>
              </a:ext>
            </a:extLst>
          </p:cNvPr>
          <p:cNvSpPr txBox="1"/>
          <p:nvPr/>
        </p:nvSpPr>
        <p:spPr>
          <a:xfrm>
            <a:off x="6317380" y="1919485"/>
            <a:ext cx="2286000" cy="2400657"/>
          </a:xfrm>
          <a:prstGeom prst="rect">
            <a:avLst/>
          </a:prstGeom>
          <a:noFill/>
        </p:spPr>
        <p:txBody>
          <a:bodyPr wrap="square" rtlCol="0">
            <a:spAutoFit/>
          </a:bodyPr>
          <a:lstStyle/>
          <a:p>
            <a:pPr algn="ctr"/>
            <a:r>
              <a:rPr lang="en-US" sz="15000" b="1">
                <a:solidFill>
                  <a:schemeClr val="accent6"/>
                </a:solidFill>
              </a:rPr>
              <a:t>3</a:t>
            </a:r>
          </a:p>
        </p:txBody>
      </p:sp>
      <p:sp>
        <p:nvSpPr>
          <p:cNvPr id="22" name="Module 3">
            <a:extLst>
              <a:ext uri="{FF2B5EF4-FFF2-40B4-BE49-F238E27FC236}">
                <a16:creationId xmlns:a16="http://schemas.microsoft.com/office/drawing/2014/main" id="{0888B3C4-64E7-4E6F-EAA9-DDBC477CEE37}"/>
              </a:ext>
            </a:extLst>
          </p:cNvPr>
          <p:cNvSpPr txBox="1"/>
          <p:nvPr/>
        </p:nvSpPr>
        <p:spPr>
          <a:xfrm>
            <a:off x="6433608" y="1554612"/>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9" name="Rectangle 8">
            <a:extLst>
              <a:ext uri="{FF2B5EF4-FFF2-40B4-BE49-F238E27FC236}">
                <a16:creationId xmlns:a16="http://schemas.microsoft.com/office/drawing/2014/main" id="{F7301C49-6CA7-D9D6-A797-8ABD927EB8EF}"/>
              </a:ext>
              <a:ext uri="{C183D7F6-B498-43B3-948B-1728B52AA6E4}">
                <adec:decorative xmlns:adec="http://schemas.microsoft.com/office/drawing/2017/decorative" val="1"/>
              </a:ext>
            </a:extLst>
          </p:cNvPr>
          <p:cNvSpPr/>
          <p:nvPr/>
        </p:nvSpPr>
        <p:spPr>
          <a:xfrm>
            <a:off x="3666934"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Why is">
            <a:extLst>
              <a:ext uri="{FF2B5EF4-FFF2-40B4-BE49-F238E27FC236}">
                <a16:creationId xmlns:a16="http://schemas.microsoft.com/office/drawing/2014/main" id="{2575A733-6D1B-78E5-7BEE-1DEA6DDF53B1}"/>
              </a:ext>
            </a:extLst>
          </p:cNvPr>
          <p:cNvSpPr txBox="1"/>
          <p:nvPr/>
        </p:nvSpPr>
        <p:spPr>
          <a:xfrm>
            <a:off x="3723342" y="4440919"/>
            <a:ext cx="2103120" cy="1631216"/>
          </a:xfrm>
          <a:prstGeom prst="rect">
            <a:avLst/>
          </a:prstGeom>
          <a:noFill/>
        </p:spPr>
        <p:txBody>
          <a:bodyPr wrap="square" rtlCol="0">
            <a:spAutoFit/>
          </a:bodyPr>
          <a:lstStyle/>
          <a:p>
            <a:pPr algn="ctr"/>
            <a:r>
              <a:rPr lang="en-US" sz="2000">
                <a:solidFill>
                  <a:schemeClr val="accent2"/>
                </a:solidFill>
                <a:latin typeface="Calibri" panose="020F0502020204030204" pitchFamily="34" charset="0"/>
                <a:cs typeface="Calibri" panose="020F0502020204030204" pitchFamily="34" charset="0"/>
              </a:rPr>
              <a:t>Why is adaptive learning important and how can it help you succeed? </a:t>
            </a:r>
          </a:p>
        </p:txBody>
      </p:sp>
      <p:sp>
        <p:nvSpPr>
          <p:cNvPr id="14" name="2">
            <a:extLst>
              <a:ext uri="{FF2B5EF4-FFF2-40B4-BE49-F238E27FC236}">
                <a16:creationId xmlns:a16="http://schemas.microsoft.com/office/drawing/2014/main" id="{572A7621-6671-F6E8-26F0-BCCF36E2E2AC}"/>
              </a:ext>
            </a:extLst>
          </p:cNvPr>
          <p:cNvSpPr txBox="1"/>
          <p:nvPr/>
        </p:nvSpPr>
        <p:spPr>
          <a:xfrm>
            <a:off x="3663390" y="1941787"/>
            <a:ext cx="2286000" cy="2400657"/>
          </a:xfrm>
          <a:prstGeom prst="rect">
            <a:avLst/>
          </a:prstGeom>
          <a:noFill/>
        </p:spPr>
        <p:txBody>
          <a:bodyPr wrap="square" rtlCol="0">
            <a:spAutoFit/>
          </a:bodyPr>
          <a:lstStyle/>
          <a:p>
            <a:pPr algn="ctr"/>
            <a:r>
              <a:rPr lang="en-US" sz="15000" b="1">
                <a:solidFill>
                  <a:schemeClr val="accent2"/>
                </a:solidFill>
              </a:rPr>
              <a:t>2</a:t>
            </a:r>
          </a:p>
        </p:txBody>
      </p:sp>
      <p:sp>
        <p:nvSpPr>
          <p:cNvPr id="21" name="Module 2">
            <a:extLst>
              <a:ext uri="{FF2B5EF4-FFF2-40B4-BE49-F238E27FC236}">
                <a16:creationId xmlns:a16="http://schemas.microsoft.com/office/drawing/2014/main" id="{4F87AF06-55CF-5859-4D95-EDB2C07525CE}"/>
              </a:ext>
            </a:extLst>
          </p:cNvPr>
          <p:cNvSpPr txBox="1"/>
          <p:nvPr/>
        </p:nvSpPr>
        <p:spPr>
          <a:xfrm>
            <a:off x="3735013" y="1554612"/>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8" name="Rectangle 7">
            <a:extLst>
              <a:ext uri="{FF2B5EF4-FFF2-40B4-BE49-F238E27FC236}">
                <a16:creationId xmlns:a16="http://schemas.microsoft.com/office/drawing/2014/main" id="{7B285D88-D2B8-BDF3-3578-579B4967BF72}"/>
              </a:ext>
              <a:ext uri="{C183D7F6-B498-43B3-948B-1728B52AA6E4}">
                <adec:decorative xmlns:adec="http://schemas.microsoft.com/office/drawing/2017/decorative" val="1"/>
              </a:ext>
            </a:extLst>
          </p:cNvPr>
          <p:cNvSpPr/>
          <p:nvPr/>
        </p:nvSpPr>
        <p:spPr>
          <a:xfrm>
            <a:off x="987097"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What is">
            <a:extLst>
              <a:ext uri="{FF2B5EF4-FFF2-40B4-BE49-F238E27FC236}">
                <a16:creationId xmlns:a16="http://schemas.microsoft.com/office/drawing/2014/main" id="{1E252E62-0AA9-F3A2-F48D-1197A77407D8}"/>
              </a:ext>
            </a:extLst>
          </p:cNvPr>
          <p:cNvSpPr txBox="1"/>
          <p:nvPr/>
        </p:nvSpPr>
        <p:spPr>
          <a:xfrm>
            <a:off x="1113957" y="4418616"/>
            <a:ext cx="2103120" cy="707886"/>
          </a:xfrm>
          <a:prstGeom prst="rect">
            <a:avLst/>
          </a:prstGeom>
          <a:noFill/>
        </p:spPr>
        <p:txBody>
          <a:bodyPr wrap="square" rtlCol="0">
            <a:spAutoFit/>
          </a:bodyPr>
          <a:lstStyle/>
          <a:p>
            <a:pPr algn="ctr"/>
            <a:r>
              <a:rPr lang="en-US" sz="2000">
                <a:solidFill>
                  <a:schemeClr val="accent3"/>
                </a:solidFill>
                <a:latin typeface="Calibri" panose="020F0502020204030204" pitchFamily="34" charset="0"/>
                <a:cs typeface="Calibri" panose="020F0502020204030204" pitchFamily="34" charset="0"/>
              </a:rPr>
              <a:t>What is adaptive learning?</a:t>
            </a:r>
          </a:p>
        </p:txBody>
      </p:sp>
      <p:sp>
        <p:nvSpPr>
          <p:cNvPr id="12" name="1">
            <a:extLst>
              <a:ext uri="{FF2B5EF4-FFF2-40B4-BE49-F238E27FC236}">
                <a16:creationId xmlns:a16="http://schemas.microsoft.com/office/drawing/2014/main" id="{F2253319-0EA2-9950-F89D-788479FD420D}"/>
              </a:ext>
            </a:extLst>
          </p:cNvPr>
          <p:cNvSpPr txBox="1"/>
          <p:nvPr/>
        </p:nvSpPr>
        <p:spPr>
          <a:xfrm>
            <a:off x="987097" y="1964089"/>
            <a:ext cx="2286000" cy="2400657"/>
          </a:xfrm>
          <a:prstGeom prst="rect">
            <a:avLst/>
          </a:prstGeom>
          <a:noFill/>
        </p:spPr>
        <p:txBody>
          <a:bodyPr wrap="square" rtlCol="0">
            <a:spAutoFit/>
          </a:bodyPr>
          <a:lstStyle/>
          <a:p>
            <a:pPr algn="ctr"/>
            <a:r>
              <a:rPr lang="en-US" sz="15000" b="1">
                <a:solidFill>
                  <a:schemeClr val="accent3"/>
                </a:solidFill>
              </a:rPr>
              <a:t>1</a:t>
            </a:r>
          </a:p>
        </p:txBody>
      </p:sp>
      <p:sp>
        <p:nvSpPr>
          <p:cNvPr id="20" name="Module 1">
            <a:extLst>
              <a:ext uri="{FF2B5EF4-FFF2-40B4-BE49-F238E27FC236}">
                <a16:creationId xmlns:a16="http://schemas.microsoft.com/office/drawing/2014/main" id="{C0774500-DE5B-60A1-91EF-DCE314494D89}"/>
              </a:ext>
            </a:extLst>
          </p:cNvPr>
          <p:cNvSpPr txBox="1"/>
          <p:nvPr/>
        </p:nvSpPr>
        <p:spPr>
          <a:xfrm>
            <a:off x="1103325" y="1554612"/>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2" name="Audio 1" descr="Slide 2 voiceover">
            <a:hlinkClick r:id="" action="ppaction://media"/>
            <a:extLst>
              <a:ext uri="{FF2B5EF4-FFF2-40B4-BE49-F238E27FC236}">
                <a16:creationId xmlns:a16="http://schemas.microsoft.com/office/drawing/2014/main" id="{9CE5616F-8789-7A4A-AF6B-3345780FAF8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949DABD-00A5-D349-A5C9-B979E3945566}"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60" name="Google Shape;2260;g10190d97929_0_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Training Series</a:t>
            </a:r>
            <a:endParaRPr/>
          </a:p>
        </p:txBody>
      </p:sp>
    </p:spTree>
    <p:extLst>
      <p:ext uri="{BB962C8B-B14F-4D97-AF65-F5344CB8AC3E}">
        <p14:creationId xmlns:p14="http://schemas.microsoft.com/office/powerpoint/2010/main" val="2651254974"/>
      </p:ext>
    </p:extLst>
  </p:cSld>
  <p:clrMapOvr>
    <a:masterClrMapping/>
  </p:clrMapOvr>
  <mc:AlternateContent xmlns:mc="http://schemas.openxmlformats.org/markup-compatibility/2006" xmlns:p14="http://schemas.microsoft.com/office/powerpoint/2010/main">
    <mc:Choice Requires="p14">
      <p:transition spd="slow" p14:dur="2000" advTm="23968"/>
    </mc:Choice>
    <mc:Fallback xmlns="">
      <p:transition spd="slow" advTm="239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61"/>
        <p:cNvGrpSpPr/>
        <p:nvPr/>
      </p:nvGrpSpPr>
      <p:grpSpPr>
        <a:xfrm>
          <a:off x="0" y="0"/>
          <a:ext cx="0" cy="0"/>
          <a:chOff x="0" y="0"/>
          <a:chExt cx="0" cy="0"/>
        </a:xfrm>
      </p:grpSpPr>
      <p:sp>
        <p:nvSpPr>
          <p:cNvPr id="3162" name="Google Shape;3162;g11454dc4931_0_1090"/>
          <p:cNvSpPr txBox="1">
            <a:spLocks noGrp="1"/>
          </p:cNvSpPr>
          <p:nvPr>
            <p:ph type="body" idx="1"/>
          </p:nvPr>
        </p:nvSpPr>
        <p:spPr>
          <a:xfrm>
            <a:off x="1879827" y="1485900"/>
            <a:ext cx="8432346"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6286"/>
              <a:buNone/>
            </a:pPr>
            <a:r>
              <a:rPr lang="en-US" sz="3700" b="1"/>
              <a:t>DISCUSS </a:t>
            </a:r>
            <a:endParaRPr sz="3700" b="1"/>
          </a:p>
          <a:p>
            <a:pPr marL="0" lvl="0" indent="0" algn="ctr" rtl="0">
              <a:lnSpc>
                <a:spcPct val="110000"/>
              </a:lnSpc>
              <a:spcBef>
                <a:spcPts val="2000"/>
              </a:spcBef>
              <a:spcAft>
                <a:spcPts val="0"/>
              </a:spcAft>
              <a:buClr>
                <a:srgbClr val="1E6C6F"/>
              </a:buClr>
              <a:buSzPts val="6286"/>
              <a:buNone/>
            </a:pPr>
            <a:r>
              <a:rPr lang="en-US" sz="3000">
                <a:latin typeface="Calibri" panose="020F0502020204030204" pitchFamily="34" charset="0"/>
                <a:cs typeface="Calibri" panose="020F0502020204030204" pitchFamily="34" charset="0"/>
              </a:rPr>
              <a:t>What would you do with this information? What changes would you make? </a:t>
            </a:r>
            <a:endParaRPr sz="3000">
              <a:latin typeface="Calibri" panose="020F0502020204030204" pitchFamily="34" charset="0"/>
              <a:cs typeface="Calibri" panose="020F0502020204030204" pitchFamily="34" charset="0"/>
            </a:endParaRPr>
          </a:p>
        </p:txBody>
      </p:sp>
      <p:pic>
        <p:nvPicPr>
          <p:cNvPr id="3" name="Audio 2" descr="Slide 20 voiceover">
            <a:hlinkClick r:id="" action="ppaction://media"/>
            <a:extLst>
              <a:ext uri="{FF2B5EF4-FFF2-40B4-BE49-F238E27FC236}">
                <a16:creationId xmlns:a16="http://schemas.microsoft.com/office/drawing/2014/main" id="{AA3E5ADE-8E85-E602-8B0C-B69E3FFA334D}"/>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4B62927-781A-D547-ACDB-9F831E4AAFF0}"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49247441-FA2B-D314-F51F-90D5D929B281}"/>
              </a:ext>
            </a:extLst>
          </p:cNvPr>
          <p:cNvSpPr>
            <a:spLocks noGrp="1"/>
          </p:cNvSpPr>
          <p:nvPr>
            <p:ph type="title" idx="4294967295"/>
          </p:nvPr>
        </p:nvSpPr>
        <p:spPr>
          <a:xfrm>
            <a:off x="0" y="0"/>
            <a:ext cx="10515600" cy="1325563"/>
          </a:xfrm>
        </p:spPr>
        <p:txBody>
          <a:bodyPr/>
          <a:lstStyle/>
          <a:p>
            <a:r>
              <a:rPr lang="en-US" dirty="0">
                <a:solidFill>
                  <a:schemeClr val="accent5">
                    <a:lumMod val="20000"/>
                    <a:lumOff val="80000"/>
                  </a:schemeClr>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14528"/>
    </mc:Choice>
    <mc:Fallback xmlns="">
      <p:transition spd="slow" advTm="14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7"/>
        <p:cNvGrpSpPr/>
        <p:nvPr/>
      </p:nvGrpSpPr>
      <p:grpSpPr>
        <a:xfrm>
          <a:off x="0" y="0"/>
          <a:ext cx="0" cy="0"/>
          <a:chOff x="0" y="0"/>
          <a:chExt cx="0" cy="0"/>
        </a:xfrm>
      </p:grpSpPr>
      <p:sp>
        <p:nvSpPr>
          <p:cNvPr id="3170" name="Google Shape;3170;g11454dc4931_0_109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sp>
        <p:nvSpPr>
          <p:cNvPr id="3168" name="Google Shape;3168;g11454dc4931_0_1094"/>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457200" lvl="0" indent="-393700" algn="l" rtl="0">
              <a:lnSpc>
                <a:spcPct val="110000"/>
              </a:lnSpc>
              <a:spcBef>
                <a:spcPts val="1000"/>
              </a:spcBef>
              <a:spcAft>
                <a:spcPts val="0"/>
              </a:spcAft>
              <a:buSzPts val="2600"/>
              <a:buChar char="•"/>
            </a:pPr>
            <a:r>
              <a:rPr lang="en-US" sz="2600"/>
              <a:t>Before the data review meeting, the team was planning to organize promotional material to promote IUDs with patients. </a:t>
            </a:r>
            <a:endParaRPr sz="2600"/>
          </a:p>
          <a:p>
            <a:pPr marL="457200" lvl="0" indent="-393700" algn="l" rtl="0">
              <a:lnSpc>
                <a:spcPct val="110000"/>
              </a:lnSpc>
              <a:spcBef>
                <a:spcPts val="1000"/>
              </a:spcBef>
              <a:spcAft>
                <a:spcPts val="0"/>
              </a:spcAft>
              <a:buSzPts val="2600"/>
              <a:buChar char="•"/>
            </a:pPr>
            <a:r>
              <a:rPr lang="en-US" sz="2600"/>
              <a:t>Decided to switch focus on provider capacity to administer IUDs.</a:t>
            </a:r>
            <a:endParaRPr sz="2600"/>
          </a:p>
          <a:p>
            <a:pPr marL="457200" lvl="0" indent="-393700" algn="l" rtl="0">
              <a:lnSpc>
                <a:spcPct val="110000"/>
              </a:lnSpc>
              <a:spcBef>
                <a:spcPts val="1000"/>
              </a:spcBef>
              <a:spcAft>
                <a:spcPts val="0"/>
              </a:spcAft>
              <a:buSzPts val="2600"/>
              <a:buChar char="•"/>
            </a:pPr>
            <a:r>
              <a:rPr lang="en-US" sz="2600"/>
              <a:t>Helped adapt a blended learning training curricula in IUD administration. </a:t>
            </a:r>
            <a:endParaRPr sz="2600"/>
          </a:p>
          <a:p>
            <a:pPr marL="457200" lvl="0" indent="-393700" algn="l" rtl="0">
              <a:lnSpc>
                <a:spcPct val="110000"/>
              </a:lnSpc>
              <a:spcBef>
                <a:spcPts val="1000"/>
              </a:spcBef>
              <a:spcAft>
                <a:spcPts val="0"/>
              </a:spcAft>
              <a:buSzPts val="2600"/>
              <a:buChar char="•"/>
            </a:pPr>
            <a:r>
              <a:rPr lang="en-US" sz="2600"/>
              <a:t>Expanded the training to districts with few providers trained in IUDs, with a focus on making the training more accessible to frontline staff. </a:t>
            </a:r>
            <a:endParaRPr sz="2600"/>
          </a:p>
          <a:p>
            <a:pPr marL="457200" lvl="0" indent="-393700" algn="l" rtl="0">
              <a:lnSpc>
                <a:spcPct val="110000"/>
              </a:lnSpc>
              <a:spcBef>
                <a:spcPts val="1000"/>
              </a:spcBef>
              <a:spcAft>
                <a:spcPts val="0"/>
              </a:spcAft>
              <a:buSzPts val="2600"/>
              <a:buChar char="•"/>
            </a:pPr>
            <a:r>
              <a:rPr lang="en-US" sz="2600"/>
              <a:t>Helped set up peer-to-peer mentoring at sites where new staff were trained. </a:t>
            </a:r>
            <a:endParaRPr sz="2600"/>
          </a:p>
        </p:txBody>
      </p:sp>
      <p:pic>
        <p:nvPicPr>
          <p:cNvPr id="7" name="Audio 6" descr="Slide 21 voiceover">
            <a:hlinkClick r:id="" action="ppaction://media"/>
            <a:extLst>
              <a:ext uri="{FF2B5EF4-FFF2-40B4-BE49-F238E27FC236}">
                <a16:creationId xmlns:a16="http://schemas.microsoft.com/office/drawing/2014/main" id="{5265C24E-4D77-AA68-0642-03FCA2323A0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40CF2FD-9FD7-E440-88F6-AB4E13B884B8}"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169" name="Google Shape;3169;g11454dc4931_0_109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Arial"/>
              <a:buNone/>
            </a:pPr>
            <a:r>
              <a:rPr lang="en-US" dirty="0"/>
              <a:t>Data review meetings and decision making</a:t>
            </a:r>
            <a:endParaRPr dirty="0"/>
          </a:p>
        </p:txBody>
      </p:sp>
      <p:sp>
        <p:nvSpPr>
          <p:cNvPr id="4" name="Text Placeholder 3">
            <a:extLst>
              <a:ext uri="{FF2B5EF4-FFF2-40B4-BE49-F238E27FC236}">
                <a16:creationId xmlns:a16="http://schemas.microsoft.com/office/drawing/2014/main" id="{EF5F2DBB-EBA3-D84B-A7A4-4C2EB269F109}"/>
              </a:ext>
            </a:extLst>
          </p:cNvPr>
          <p:cNvSpPr>
            <a:spLocks noGrp="1"/>
          </p:cNvSpPr>
          <p:nvPr>
            <p:ph type="body" idx="2"/>
          </p:nvPr>
        </p:nvSpPr>
        <p:spPr/>
        <p:txBody>
          <a:bodyPr/>
          <a:lstStyle/>
          <a:p>
            <a:pPr marL="0" indent="0"/>
            <a:r>
              <a:rPr lang="en-US"/>
              <a:t>EXAMPLE</a:t>
            </a:r>
          </a:p>
        </p:txBody>
      </p:sp>
    </p:spTree>
  </p:cSld>
  <p:clrMapOvr>
    <a:masterClrMapping/>
  </p:clrMapOvr>
  <mc:AlternateContent xmlns:mc="http://schemas.openxmlformats.org/markup-compatibility/2006" xmlns:p14="http://schemas.microsoft.com/office/powerpoint/2010/main">
    <mc:Choice Requires="p14">
      <p:transition spd="slow" p14:dur="2000" advTm="94026"/>
    </mc:Choice>
    <mc:Fallback xmlns="">
      <p:transition spd="slow" advTm="940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5"/>
        <p:cNvGrpSpPr/>
        <p:nvPr/>
      </p:nvGrpSpPr>
      <p:grpSpPr>
        <a:xfrm>
          <a:off x="0" y="0"/>
          <a:ext cx="0" cy="0"/>
          <a:chOff x="0" y="0"/>
          <a:chExt cx="0" cy="0"/>
        </a:xfrm>
      </p:grpSpPr>
      <p:sp>
        <p:nvSpPr>
          <p:cNvPr id="3178" name="Google Shape;3178;g11454dc4931_0_110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22</a:t>
            </a:fld>
            <a:endParaRPr/>
          </a:p>
        </p:txBody>
      </p:sp>
      <p:sp>
        <p:nvSpPr>
          <p:cNvPr id="9" name="Google Shape;3179;g11454dc4931_0_1103">
            <a:extLst>
              <a:ext uri="{FF2B5EF4-FFF2-40B4-BE49-F238E27FC236}">
                <a16:creationId xmlns:a16="http://schemas.microsoft.com/office/drawing/2014/main" id="{8A0DBDBC-2D8A-BE56-04BF-6243959407FB}"/>
              </a:ext>
            </a:extLst>
          </p:cNvPr>
          <p:cNvSpPr txBox="1">
            <a:spLocks/>
          </p:cNvSpPr>
          <p:nvPr/>
        </p:nvSpPr>
        <p:spPr>
          <a:xfrm>
            <a:off x="6206066" y="1825625"/>
            <a:ext cx="5124600" cy="466712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chemeClr val="accent5"/>
              </a:buClr>
              <a:buSzPts val="1800"/>
              <a:buFont typeface="Arial"/>
              <a:buNone/>
              <a:defRPr sz="1800" b="1" i="0" u="none" strike="noStrike" cap="none">
                <a:solidFill>
                  <a:schemeClr val="accent5"/>
                </a:solidFill>
                <a:latin typeface="Calibri"/>
                <a:ea typeface="Calibri"/>
                <a:cs typeface="Calibri"/>
                <a:sym typeface="Calibri"/>
              </a:defRPr>
            </a:lvl1pPr>
            <a:lvl2pPr marL="914400" marR="0" lvl="1" indent="-342900" algn="l" rtl="0">
              <a:lnSpc>
                <a:spcPct val="110000"/>
              </a:lnSpc>
              <a:spcBef>
                <a:spcPts val="1000"/>
              </a:spcBef>
              <a:spcAft>
                <a:spcPts val="0"/>
              </a:spcAft>
              <a:buClr>
                <a:schemeClr val="dk1"/>
              </a:buClr>
              <a:buSzPts val="1800"/>
              <a:buFont typeface="Arial"/>
              <a:buChar char="•"/>
              <a:defRPr sz="2200" b="0" i="0" u="none" strike="noStrike" cap="none">
                <a:solidFill>
                  <a:schemeClr val="dk1"/>
                </a:solidFill>
                <a:latin typeface="Calibri"/>
                <a:ea typeface="Calibri"/>
                <a:cs typeface="Calibri"/>
                <a:sym typeface="Calibri"/>
              </a:defRPr>
            </a:lvl2pPr>
            <a:lvl3pPr marL="1371600" marR="0" lvl="2" indent="-342900" algn="l" rtl="0">
              <a:lnSpc>
                <a:spcPct val="110000"/>
              </a:lnSpc>
              <a:spcBef>
                <a:spcPts val="10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chemeClr val="tx1"/>
              </a:buClr>
              <a:buSzPts val="2200"/>
            </a:pPr>
            <a:r>
              <a:rPr lang="en-US" sz="2200" dirty="0">
                <a:solidFill>
                  <a:schemeClr val="tx1"/>
                </a:solidFill>
              </a:rPr>
              <a:t>If Martha used adaptive learning…</a:t>
            </a:r>
          </a:p>
          <a:p>
            <a:pPr indent="-368300">
              <a:buClr>
                <a:schemeClr val="tx1"/>
              </a:buClr>
              <a:buSzPts val="2200"/>
              <a:buFont typeface="Arial"/>
              <a:buChar char="•"/>
            </a:pPr>
            <a:r>
              <a:rPr lang="en-US" sz="2200" b="0" dirty="0">
                <a:solidFill>
                  <a:schemeClr val="tx1"/>
                </a:solidFill>
              </a:rPr>
              <a:t>The team decided to improve staff capacity to administer IUDs.</a:t>
            </a:r>
          </a:p>
          <a:p>
            <a:pPr indent="-368300">
              <a:buClr>
                <a:schemeClr val="tx1"/>
              </a:buClr>
              <a:buSzPts val="2200"/>
              <a:buFont typeface="Arial"/>
              <a:buChar char="•"/>
            </a:pPr>
            <a:r>
              <a:rPr lang="en-US" sz="2200" b="0" dirty="0">
                <a:solidFill>
                  <a:schemeClr val="tx1"/>
                </a:solidFill>
              </a:rPr>
              <a:t>With added support and additional trained staff, the IUDs utilization numbers at that clinic increase in the second quarter.</a:t>
            </a:r>
          </a:p>
          <a:p>
            <a:pPr indent="-368300">
              <a:buClr>
                <a:schemeClr val="tx1"/>
              </a:buClr>
              <a:buSzPts val="2200"/>
              <a:buFont typeface="Arial"/>
              <a:buChar char="•"/>
            </a:pPr>
            <a:r>
              <a:rPr lang="en-US" sz="2200" b="0" dirty="0">
                <a:solidFill>
                  <a:schemeClr val="tx1"/>
                </a:solidFill>
              </a:rPr>
              <a:t>Improvements were sustained over the course of the project, and project targets were met. </a:t>
            </a:r>
          </a:p>
        </p:txBody>
      </p:sp>
      <p:sp>
        <p:nvSpPr>
          <p:cNvPr id="3176" name="Google Shape;3176;g11454dc4931_0_1103"/>
          <p:cNvSpPr txBox="1">
            <a:spLocks noGrp="1"/>
          </p:cNvSpPr>
          <p:nvPr>
            <p:ph type="body" idx="1"/>
          </p:nvPr>
        </p:nvSpPr>
        <p:spPr>
          <a:xfrm>
            <a:off x="838200" y="1825625"/>
            <a:ext cx="5066654" cy="4351338"/>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000"/>
              </a:spcBef>
              <a:spcAft>
                <a:spcPts val="0"/>
              </a:spcAft>
              <a:buSzPts val="2200"/>
              <a:buNone/>
            </a:pPr>
            <a:r>
              <a:rPr lang="en-US" b="1"/>
              <a:t>If Martha did not use adaptive learning…</a:t>
            </a:r>
            <a:endParaRPr b="1"/>
          </a:p>
          <a:p>
            <a:pPr marL="457200" lvl="0" indent="-368300" algn="l" rtl="0">
              <a:lnSpc>
                <a:spcPct val="110000"/>
              </a:lnSpc>
              <a:spcBef>
                <a:spcPts val="1000"/>
              </a:spcBef>
              <a:spcAft>
                <a:spcPts val="0"/>
              </a:spcAft>
              <a:buSzPts val="2200"/>
              <a:buChar char="•"/>
            </a:pPr>
            <a:r>
              <a:rPr lang="en-US"/>
              <a:t>Managers tell staff to encourage the use of IUDs without understanding the underlying cause.</a:t>
            </a:r>
            <a:endParaRPr/>
          </a:p>
          <a:p>
            <a:pPr marL="457200" lvl="0" indent="-368300" algn="l" rtl="0">
              <a:lnSpc>
                <a:spcPct val="110000"/>
              </a:lnSpc>
              <a:spcBef>
                <a:spcPts val="1000"/>
              </a:spcBef>
              <a:spcAft>
                <a:spcPts val="0"/>
              </a:spcAft>
              <a:buSzPts val="2200"/>
              <a:buChar char="•"/>
            </a:pPr>
            <a:r>
              <a:rPr lang="en-US"/>
              <a:t>Staff do not provide insight into why the numbers are low. </a:t>
            </a:r>
            <a:endParaRPr/>
          </a:p>
          <a:p>
            <a:pPr marL="457200" lvl="0" indent="-368300" algn="l" rtl="0">
              <a:lnSpc>
                <a:spcPct val="110000"/>
              </a:lnSpc>
              <a:spcBef>
                <a:spcPts val="1000"/>
              </a:spcBef>
              <a:spcAft>
                <a:spcPts val="0"/>
              </a:spcAft>
              <a:buSzPts val="2200"/>
              <a:buChar char="•"/>
            </a:pPr>
            <a:r>
              <a:rPr lang="en-US"/>
              <a:t>No major changes to the program are made.</a:t>
            </a:r>
            <a:endParaRPr/>
          </a:p>
          <a:p>
            <a:pPr marL="457200" lvl="0" indent="-368300" algn="l" rtl="0">
              <a:lnSpc>
                <a:spcPct val="110000"/>
              </a:lnSpc>
              <a:spcBef>
                <a:spcPts val="1000"/>
              </a:spcBef>
              <a:spcAft>
                <a:spcPts val="0"/>
              </a:spcAft>
              <a:buSzPts val="2200"/>
              <a:buChar char="•"/>
            </a:pPr>
            <a:r>
              <a:rPr lang="en-US"/>
              <a:t>The clinic continues to report low IUD utilization numbers. </a:t>
            </a:r>
            <a:endParaRPr/>
          </a:p>
        </p:txBody>
      </p:sp>
      <p:pic>
        <p:nvPicPr>
          <p:cNvPr id="2" name="Audio 1" descr="Slide 22 voiceover">
            <a:hlinkClick r:id="" action="ppaction://media"/>
            <a:extLst>
              <a:ext uri="{FF2B5EF4-FFF2-40B4-BE49-F238E27FC236}">
                <a16:creationId xmlns:a16="http://schemas.microsoft.com/office/drawing/2014/main" id="{2CEBF22D-44C5-DF46-D6C3-B494A486A71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49FF901-64A8-FA4B-A042-79FBA282F889}"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177" name="Google Shape;3177;g11454dc4931_0_110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Arial"/>
              <a:buNone/>
            </a:pPr>
            <a:r>
              <a:rPr lang="en-US" dirty="0"/>
              <a:t>Data review meetings and decision making</a:t>
            </a:r>
            <a:endParaRPr dirty="0"/>
          </a:p>
        </p:txBody>
      </p:sp>
      <p:sp>
        <p:nvSpPr>
          <p:cNvPr id="4" name="Text Placeholder 3">
            <a:extLst>
              <a:ext uri="{FF2B5EF4-FFF2-40B4-BE49-F238E27FC236}">
                <a16:creationId xmlns:a16="http://schemas.microsoft.com/office/drawing/2014/main" id="{7F02F8F5-FCD9-2F45-AC69-D6A51504B80E}"/>
              </a:ext>
            </a:extLst>
          </p:cNvPr>
          <p:cNvSpPr>
            <a:spLocks noGrp="1"/>
          </p:cNvSpPr>
          <p:nvPr>
            <p:ph type="body" idx="2"/>
          </p:nvPr>
        </p:nvSpPr>
        <p:spPr/>
        <p:txBody>
          <a:bodyPr/>
          <a:lstStyle/>
          <a:p>
            <a:pPr marL="0" indent="0"/>
            <a:r>
              <a:rPr lang="en-US"/>
              <a:t>EXAMPLE</a:t>
            </a:r>
          </a:p>
        </p:txBody>
      </p:sp>
    </p:spTree>
  </p:cSld>
  <p:clrMapOvr>
    <a:masterClrMapping/>
  </p:clrMapOvr>
  <mc:AlternateContent xmlns:mc="http://schemas.openxmlformats.org/markup-compatibility/2006" xmlns:p14="http://schemas.microsoft.com/office/powerpoint/2010/main">
    <mc:Choice Requires="p14">
      <p:transition spd="slow" p14:dur="2000" advTm="71530"/>
    </mc:Choice>
    <mc:Fallback xmlns="">
      <p:transition spd="slow" advTm="71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graphicFrame>
        <p:nvGraphicFramePr>
          <p:cNvPr id="14" name="Diagram 13" descr="Cycle of three steps with arrows between them. The first step is &quot;prepare&quot; with an arrow labeled &quot;implement&quot; leading to step 2, &quot;monitor.&quot; The next step is &quot;pause and reflect,&quot; and finally an arrow labeled &quot;act/adapt&quot; leads back up to &quot;prepare.&quot;">
            <a:extLst>
              <a:ext uri="{FF2B5EF4-FFF2-40B4-BE49-F238E27FC236}">
                <a16:creationId xmlns:a16="http://schemas.microsoft.com/office/drawing/2014/main" id="{CCA50D4E-3D16-2E64-E010-A3D648A0C127}"/>
              </a:ext>
            </a:extLst>
          </p:cNvPr>
          <p:cNvGraphicFramePr/>
          <p:nvPr>
            <p:extLst>
              <p:ext uri="{D42A27DB-BD31-4B8C-83A1-F6EECF244321}">
                <p14:modId xmlns:p14="http://schemas.microsoft.com/office/powerpoint/2010/main" val="2703540130"/>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TextBox 15">
            <a:extLst>
              <a:ext uri="{FF2B5EF4-FFF2-40B4-BE49-F238E27FC236}">
                <a16:creationId xmlns:a16="http://schemas.microsoft.com/office/drawing/2014/main" id="{2BE6E660-0867-D16A-31C9-2765E1D7A15E}"/>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IMPLEMENT</a:t>
            </a:r>
          </a:p>
        </p:txBody>
      </p:sp>
      <p:sp>
        <p:nvSpPr>
          <p:cNvPr id="15" name="TextBox 14">
            <a:extLst>
              <a:ext uri="{FF2B5EF4-FFF2-40B4-BE49-F238E27FC236}">
                <a16:creationId xmlns:a16="http://schemas.microsoft.com/office/drawing/2014/main" id="{B9EF571C-C3DC-1525-11D8-5829A29A62C3}"/>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ACT / ADAPT</a:t>
            </a:r>
          </a:p>
        </p:txBody>
      </p:sp>
      <p:pic>
        <p:nvPicPr>
          <p:cNvPr id="2" name="Audio 1" descr="Slide 23 voiceover">
            <a:hlinkClick r:id="" action="ppaction://media"/>
            <a:extLst>
              <a:ext uri="{FF2B5EF4-FFF2-40B4-BE49-F238E27FC236}">
                <a16:creationId xmlns:a16="http://schemas.microsoft.com/office/drawing/2014/main" id="{6F9E71D4-62C5-B86A-2BBB-1370834F1AB7}"/>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EC815F1-8592-2D43-9803-0B71FA681B46}" label="" lang="en" r:embed="rId10"/>
                        </p173:trackLst>
                      </p173:tracksInfo>
                    </p:ext>
                  </p14:extLst>
                </p14:media>
              </p:ext>
            </p:extLst>
          </p:nvPr>
        </p:nvPicPr>
        <p:blipFill>
          <a:blip r:embed="rId11"/>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How can adaptive learning be put into practice? </a:t>
            </a:r>
            <a:endParaRPr dirty="0"/>
          </a:p>
        </p:txBody>
      </p:sp>
    </p:spTree>
    <p:extLst>
      <p:ext uri="{BB962C8B-B14F-4D97-AF65-F5344CB8AC3E}">
        <p14:creationId xmlns:p14="http://schemas.microsoft.com/office/powerpoint/2010/main" val="3409052028"/>
      </p:ext>
    </p:extLst>
  </p:cSld>
  <p:clrMapOvr>
    <a:masterClrMapping/>
  </p:clrMapOvr>
  <mc:AlternateContent xmlns:mc="http://schemas.openxmlformats.org/markup-compatibility/2006" xmlns:p14="http://schemas.microsoft.com/office/powerpoint/2010/main">
    <mc:Choice Requires="p14">
      <p:transition spd="slow" p14:dur="2000" advTm="61856"/>
    </mc:Choice>
    <mc:Fallback xmlns="">
      <p:transition spd="slow" advTm="618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83"/>
        <p:cNvGrpSpPr/>
        <p:nvPr/>
      </p:nvGrpSpPr>
      <p:grpSpPr>
        <a:xfrm>
          <a:off x="0" y="0"/>
          <a:ext cx="0" cy="0"/>
          <a:chOff x="0" y="0"/>
          <a:chExt cx="0" cy="0"/>
        </a:xfrm>
      </p:grpSpPr>
      <p:sp>
        <p:nvSpPr>
          <p:cNvPr id="3184" name="Google Shape;3184;g11454dc4931_0_1113"/>
          <p:cNvSpPr txBox="1">
            <a:spLocks noGrp="1"/>
          </p:cNvSpPr>
          <p:nvPr>
            <p:ph type="body" idx="1"/>
          </p:nvPr>
        </p:nvSpPr>
        <p:spPr>
          <a:xfrm>
            <a:off x="1495425" y="1485900"/>
            <a:ext cx="9201300"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757"/>
              <a:buNone/>
            </a:pPr>
            <a:r>
              <a:rPr lang="en-US" sz="3700" b="1" dirty="0"/>
              <a:t>DISCUSS </a:t>
            </a:r>
            <a:endParaRPr sz="3700" b="1" dirty="0"/>
          </a:p>
          <a:p>
            <a:pPr marL="0" lvl="0" indent="0" algn="ctr" rtl="0">
              <a:lnSpc>
                <a:spcPct val="110000"/>
              </a:lnSpc>
              <a:spcBef>
                <a:spcPts val="0"/>
              </a:spcBef>
              <a:spcAft>
                <a:spcPts val="0"/>
              </a:spcAft>
              <a:buClr>
                <a:srgbClr val="1E6C6F"/>
              </a:buClr>
              <a:buSzPts val="4757"/>
              <a:buNone/>
            </a:pPr>
            <a:r>
              <a:rPr lang="en-US" sz="3000" dirty="0">
                <a:latin typeface="Calibri" panose="020F0502020204030204" pitchFamily="34" charset="0"/>
                <a:cs typeface="Calibri" panose="020F0502020204030204" pitchFamily="34" charset="0"/>
              </a:rPr>
              <a:t>Where do you see opportunities to integrate the tools and approaches that you learned about today? </a:t>
            </a:r>
            <a:endParaRPr sz="3000" dirty="0">
              <a:latin typeface="Calibri" panose="020F0502020204030204" pitchFamily="34" charset="0"/>
              <a:cs typeface="Calibri" panose="020F0502020204030204" pitchFamily="34" charset="0"/>
            </a:endParaRPr>
          </a:p>
        </p:txBody>
      </p:sp>
      <p:pic>
        <p:nvPicPr>
          <p:cNvPr id="3" name="Audio 2" descr="Slide 24 voiceover">
            <a:hlinkClick r:id="" action="ppaction://media"/>
            <a:extLst>
              <a:ext uri="{FF2B5EF4-FFF2-40B4-BE49-F238E27FC236}">
                <a16:creationId xmlns:a16="http://schemas.microsoft.com/office/drawing/2014/main" id="{EB3D9B78-6138-CBDF-2936-856A83C8A45F}"/>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E590548-4161-A448-9F92-171DFBE498B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2D76FB0E-F385-CC89-E39B-51C0D6E9B745}"/>
              </a:ext>
            </a:extLst>
          </p:cNvPr>
          <p:cNvSpPr>
            <a:spLocks noGrp="1"/>
          </p:cNvSpPr>
          <p:nvPr>
            <p:ph type="title" idx="4294967295"/>
          </p:nvPr>
        </p:nvSpPr>
        <p:spPr>
          <a:xfrm>
            <a:off x="0" y="0"/>
            <a:ext cx="10515600" cy="1325563"/>
          </a:xfrm>
        </p:spPr>
        <p:txBody>
          <a:bodyPr/>
          <a:lstStyle/>
          <a:p>
            <a:r>
              <a:rPr lang="en-US" dirty="0">
                <a:solidFill>
                  <a:schemeClr val="accent5">
                    <a:lumMod val="20000"/>
                    <a:lumOff val="80000"/>
                  </a:schemeClr>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26293"/>
    </mc:Choice>
    <mc:Fallback xmlns="">
      <p:transition spd="slow" advTm="262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sp>
        <p:nvSpPr>
          <p:cNvPr id="2957" name="Google Shape;2957;g11454dc4931_0_946"/>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a:p>
        </p:txBody>
      </p:sp>
      <p:pic>
        <p:nvPicPr>
          <p:cNvPr id="5" name="Graphic 4">
            <a:extLst>
              <a:ext uri="{FF2B5EF4-FFF2-40B4-BE49-F238E27FC236}">
                <a16:creationId xmlns:a16="http://schemas.microsoft.com/office/drawing/2014/main" id="{596FCCA8-BAB3-16B2-7628-4A5A2B1C551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956" name="Google Shape;2956;g11454dc4931_0_946"/>
          <p:cNvSpPr txBox="1">
            <a:spLocks noGrp="1"/>
          </p:cNvSpPr>
          <p:nvPr>
            <p:ph type="body" idx="1"/>
          </p:nvPr>
        </p:nvSpPr>
        <p:spPr>
          <a:xfrm>
            <a:off x="838200" y="1825625"/>
            <a:ext cx="7918342" cy="43512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b="1"/>
              <a:t>By the end of this session, learners will…</a:t>
            </a:r>
            <a:endParaRPr/>
          </a:p>
          <a:p>
            <a:pPr marL="228600" lvl="0" indent="-228600" algn="l" rtl="0">
              <a:lnSpc>
                <a:spcPct val="110000"/>
              </a:lnSpc>
              <a:spcBef>
                <a:spcPts val="2000"/>
              </a:spcBef>
              <a:spcAft>
                <a:spcPts val="0"/>
              </a:spcAft>
              <a:buSzPts val="2200"/>
              <a:buChar char="•"/>
            </a:pPr>
            <a:r>
              <a:rPr lang="en-US"/>
              <a:t>Identify tools that can be used for adaptive learning. ​</a:t>
            </a:r>
            <a:endParaRPr/>
          </a:p>
          <a:p>
            <a:pPr marL="228600" lvl="0" indent="-228600" algn="l" rtl="0">
              <a:lnSpc>
                <a:spcPct val="110000"/>
              </a:lnSpc>
              <a:spcBef>
                <a:spcPts val="2000"/>
              </a:spcBef>
              <a:spcAft>
                <a:spcPts val="0"/>
              </a:spcAft>
              <a:buSzPts val="2200"/>
              <a:buChar char="•"/>
            </a:pPr>
            <a:r>
              <a:rPr lang="en-US"/>
              <a:t>Understand how tools can be applied to their context.​</a:t>
            </a:r>
            <a:endParaRPr/>
          </a:p>
          <a:p>
            <a:pPr marL="228600" lvl="0" indent="-228600" algn="l" rtl="0">
              <a:lnSpc>
                <a:spcPct val="110000"/>
              </a:lnSpc>
              <a:spcBef>
                <a:spcPts val="2000"/>
              </a:spcBef>
              <a:spcAft>
                <a:spcPts val="0"/>
              </a:spcAft>
              <a:buSzPts val="2200"/>
              <a:buChar char="•"/>
            </a:pPr>
            <a:r>
              <a:rPr lang="en-US"/>
              <a:t>Understand how to get additional information about adaptive learning tools.</a:t>
            </a:r>
            <a:endParaRPr/>
          </a:p>
          <a:p>
            <a:pPr marL="0" lvl="0" indent="0" algn="l" rtl="0">
              <a:lnSpc>
                <a:spcPct val="110000"/>
              </a:lnSpc>
              <a:spcBef>
                <a:spcPts val="2000"/>
              </a:spcBef>
              <a:spcAft>
                <a:spcPts val="0"/>
              </a:spcAft>
              <a:buNone/>
            </a:pPr>
            <a:endParaRPr/>
          </a:p>
        </p:txBody>
      </p:sp>
      <p:pic>
        <p:nvPicPr>
          <p:cNvPr id="2" name="Audio 1" descr="Slide 3 voiceover">
            <a:hlinkClick r:id="" action="ppaction://media"/>
            <a:extLst>
              <a:ext uri="{FF2B5EF4-FFF2-40B4-BE49-F238E27FC236}">
                <a16:creationId xmlns:a16="http://schemas.microsoft.com/office/drawing/2014/main" id="{68276193-DB89-7079-4566-99E828AADF1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1B9E3E2-97BB-4A46-8A61-DEFD4B7A9E99}"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955" name="Google Shape;2955;g11454dc4931_0_94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Objectives</a:t>
            </a:r>
            <a:endParaRPr/>
          </a:p>
        </p:txBody>
      </p:sp>
    </p:spTree>
  </p:cSld>
  <p:clrMapOvr>
    <a:masterClrMapping/>
  </p:clrMapOvr>
  <mc:AlternateContent xmlns:mc="http://schemas.openxmlformats.org/markup-compatibility/2006" xmlns:p14="http://schemas.microsoft.com/office/powerpoint/2010/main">
    <mc:Choice Requires="p14">
      <p:transition spd="slow" p14:dur="2000" advTm="16266"/>
    </mc:Choice>
    <mc:Fallback xmlns="">
      <p:transition spd="slow" advTm="1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graphicFrame>
        <p:nvGraphicFramePr>
          <p:cNvPr id="18" name="Diagram 17" descr="Cycle of three steps with arrows between them. The first step is &quot;prepare&quot; with an arrow labeled &quot;implement&quot; leading to step 2, &quot;monitor: dashboards with key indicators, pulse polls, and most significant change techniques.&quot; &quot;Pulse polls&quot; is highlighted. The next step is &quot;pause and reflect: data review meetings, lessons learned meetings, causal link monitoring, after action review, and root cause analysis.&quot; &quot;Data review meetings&quot; and &quot;after action review&quot; are highlighted. And finally an arrow labeled &quot;act/adapt&quot; leads back up to &quot;prepare.&quot;">
            <a:extLst>
              <a:ext uri="{FF2B5EF4-FFF2-40B4-BE49-F238E27FC236}">
                <a16:creationId xmlns:a16="http://schemas.microsoft.com/office/drawing/2014/main" id="{CD7E951B-AC86-B29A-66E0-658ECEF1C1B7}"/>
              </a:ext>
            </a:extLst>
          </p:cNvPr>
          <p:cNvGraphicFramePr/>
          <p:nvPr>
            <p:extLst>
              <p:ext uri="{D42A27DB-BD31-4B8C-83A1-F6EECF244321}">
                <p14:modId xmlns:p14="http://schemas.microsoft.com/office/powerpoint/2010/main" val="1498140018"/>
              </p:ext>
            </p:extLst>
          </p:nvPr>
        </p:nvGraphicFramePr>
        <p:xfrm>
          <a:off x="2032000" y="1690825"/>
          <a:ext cx="8150386" cy="447850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Rectangle 2">
            <a:extLst>
              <a:ext uri="{FF2B5EF4-FFF2-40B4-BE49-F238E27FC236}">
                <a16:creationId xmlns:a16="http://schemas.microsoft.com/office/drawing/2014/main" id="{6855CD09-7B21-DE90-CE1D-56F1AEA5D331}"/>
              </a:ext>
            </a:extLst>
          </p:cNvPr>
          <p:cNvSpPr/>
          <p:nvPr/>
        </p:nvSpPr>
        <p:spPr>
          <a:xfrm>
            <a:off x="3357966" y="4781961"/>
            <a:ext cx="2391905" cy="830997"/>
          </a:xfrm>
          <a:prstGeom prst="rect">
            <a:avLst/>
          </a:prstGeom>
        </p:spPr>
        <p:txBody>
          <a:bodyPr wrap="square">
            <a:spAutoFit/>
          </a:bodyPr>
          <a:lstStyle/>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Data review meetings | Lessons Learned meetings | Causal link monitoring | After action review | Root cause analysis</a:t>
            </a:r>
          </a:p>
        </p:txBody>
      </p:sp>
      <p:sp>
        <p:nvSpPr>
          <p:cNvPr id="25" name="Rectangle 24">
            <a:extLst>
              <a:ext uri="{FF2B5EF4-FFF2-40B4-BE49-F238E27FC236}">
                <a16:creationId xmlns:a16="http://schemas.microsoft.com/office/drawing/2014/main" id="{672B93F4-D54C-43E7-0C5F-5D801BC00E3C}"/>
              </a:ext>
            </a:extLst>
          </p:cNvPr>
          <p:cNvSpPr/>
          <p:nvPr/>
        </p:nvSpPr>
        <p:spPr>
          <a:xfrm>
            <a:off x="6473125" y="4797459"/>
            <a:ext cx="2391905" cy="646331"/>
          </a:xfrm>
          <a:prstGeom prst="rect">
            <a:avLst/>
          </a:prstGeom>
        </p:spPr>
        <p:txBody>
          <a:bodyPr wrap="square">
            <a:spAutoFit/>
          </a:bodyPr>
          <a:lstStyle/>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Dashboards with key indicators | Pulse polls | Most significant change techniques</a:t>
            </a:r>
          </a:p>
        </p:txBody>
      </p:sp>
      <p:sp>
        <p:nvSpPr>
          <p:cNvPr id="20" name="TextBox 19">
            <a:extLst>
              <a:ext uri="{FF2B5EF4-FFF2-40B4-BE49-F238E27FC236}">
                <a16:creationId xmlns:a16="http://schemas.microsoft.com/office/drawing/2014/main" id="{8C423340-9CE1-8F84-1ABC-CA9829596C69}"/>
              </a:ext>
            </a:extLst>
          </p:cNvPr>
          <p:cNvSpPr txBox="1"/>
          <p:nvPr/>
        </p:nvSpPr>
        <p:spPr>
          <a:xfrm>
            <a:off x="7173702" y="3238167"/>
            <a:ext cx="1101584"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IMPLEMENT</a:t>
            </a:r>
          </a:p>
        </p:txBody>
      </p:sp>
      <p:sp>
        <p:nvSpPr>
          <p:cNvPr id="19" name="TextBox 18">
            <a:extLst>
              <a:ext uri="{FF2B5EF4-FFF2-40B4-BE49-F238E27FC236}">
                <a16:creationId xmlns:a16="http://schemas.microsoft.com/office/drawing/2014/main" id="{2E62E818-C566-0B9E-9A40-62301B6A2CED}"/>
              </a:ext>
            </a:extLst>
          </p:cNvPr>
          <p:cNvSpPr txBox="1"/>
          <p:nvPr/>
        </p:nvSpPr>
        <p:spPr>
          <a:xfrm>
            <a:off x="3796615" y="3548410"/>
            <a:ext cx="1149675" cy="307777"/>
          </a:xfrm>
          <a:prstGeom prst="rect">
            <a:avLst/>
          </a:prstGeom>
          <a:solidFill>
            <a:srgbClr val="FFFFFF"/>
          </a:solidFill>
        </p:spPr>
        <p:txBody>
          <a:bodyPr wrap="none" rtlCol="0">
            <a:spAutoFit/>
          </a:bodyPr>
          <a:lstStyle/>
          <a:p>
            <a:pPr algn="ctr"/>
            <a:r>
              <a:rPr lang="en-US" b="1" dirty="0">
                <a:solidFill>
                  <a:schemeClr val="bg1">
                    <a:lumMod val="25000"/>
                  </a:schemeClr>
                </a:solidFill>
                <a:latin typeface="Calibri" panose="020F0502020204030204" pitchFamily="34" charset="0"/>
                <a:cs typeface="Calibri" panose="020F0502020204030204" pitchFamily="34" charset="0"/>
              </a:rPr>
              <a:t>ACT / ADAPT</a:t>
            </a:r>
          </a:p>
        </p:txBody>
      </p:sp>
      <p:sp>
        <p:nvSpPr>
          <p:cNvPr id="5" name="Rectangle 4">
            <a:extLst>
              <a:ext uri="{FF2B5EF4-FFF2-40B4-BE49-F238E27FC236}">
                <a16:creationId xmlns:a16="http://schemas.microsoft.com/office/drawing/2014/main" id="{A4BD64E9-1527-7458-5D55-EE976B43B70C}"/>
              </a:ext>
              <a:ext uri="{C183D7F6-B498-43B3-948B-1728B52AA6E4}">
                <adec:decorative xmlns:adec="http://schemas.microsoft.com/office/drawing/2017/decorative" val="1"/>
              </a:ext>
            </a:extLst>
          </p:cNvPr>
          <p:cNvSpPr/>
          <p:nvPr/>
        </p:nvSpPr>
        <p:spPr>
          <a:xfrm>
            <a:off x="6735337" y="5029200"/>
            <a:ext cx="731520" cy="17941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9634BE1-EC4C-7ABC-1B92-A2ADA206C0F6}"/>
              </a:ext>
              <a:ext uri="{C183D7F6-B498-43B3-948B-1728B52AA6E4}">
                <adec:decorative xmlns:adec="http://schemas.microsoft.com/office/drawing/2017/decorative" val="1"/>
              </a:ext>
            </a:extLst>
          </p:cNvPr>
          <p:cNvSpPr/>
          <p:nvPr/>
        </p:nvSpPr>
        <p:spPr>
          <a:xfrm>
            <a:off x="3528970" y="4838639"/>
            <a:ext cx="1417320" cy="17941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D058B09-CCBF-5CCF-F216-7AB3BB15EE61}"/>
              </a:ext>
              <a:ext uri="{C183D7F6-B498-43B3-948B-1728B52AA6E4}">
                <adec:decorative xmlns:adec="http://schemas.microsoft.com/office/drawing/2017/decorative" val="1"/>
              </a:ext>
            </a:extLst>
          </p:cNvPr>
          <p:cNvSpPr/>
          <p:nvPr/>
        </p:nvSpPr>
        <p:spPr>
          <a:xfrm>
            <a:off x="4296937" y="5197459"/>
            <a:ext cx="1234440" cy="17941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udio 6" descr="Slide 4 voiceover">
            <a:hlinkClick r:id="" action="ppaction://media"/>
            <a:extLst>
              <a:ext uri="{FF2B5EF4-FFF2-40B4-BE49-F238E27FC236}">
                <a16:creationId xmlns:a16="http://schemas.microsoft.com/office/drawing/2014/main" id="{5C97608D-4AE1-505C-F559-513DDB7E813A}"/>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13E82370-5990-3542-A0D8-E05027578761}"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can adaptive learning be put into practice? </a:t>
            </a:r>
            <a:endParaRPr/>
          </a:p>
        </p:txBody>
      </p:sp>
    </p:spTree>
    <p:custDataLst>
      <p:tags r:id="rId1"/>
    </p:custDataLst>
    <p:extLst>
      <p:ext uri="{BB962C8B-B14F-4D97-AF65-F5344CB8AC3E}">
        <p14:creationId xmlns:p14="http://schemas.microsoft.com/office/powerpoint/2010/main" val="262855137"/>
      </p:ext>
    </p:extLst>
  </p:cSld>
  <p:clrMapOvr>
    <a:masterClrMapping/>
  </p:clrMapOvr>
  <mc:AlternateContent xmlns:mc="http://schemas.openxmlformats.org/markup-compatibility/2006" xmlns:p14="http://schemas.microsoft.com/office/powerpoint/2010/main">
    <mc:Choice Requires="p14">
      <p:transition spd="slow" p14:dur="2000" advTm="147776"/>
    </mc:Choice>
    <mc:Fallback xmlns="">
      <p:transition spd="slow" advTm="1477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7"/>
                </p:tgtEl>
              </p:cMediaNode>
            </p:audio>
          </p:childTnLst>
        </p:cTn>
      </p:par>
    </p:tnLst>
    <p:bldLst>
      <p:bldP spid="3" grpId="0"/>
      <p:bldP spid="25" grpId="0"/>
      <p:bldP spid="5"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79"/>
        <p:cNvGrpSpPr/>
        <p:nvPr/>
      </p:nvGrpSpPr>
      <p:grpSpPr>
        <a:xfrm>
          <a:off x="0" y="0"/>
          <a:ext cx="0" cy="0"/>
          <a:chOff x="0" y="0"/>
          <a:chExt cx="0" cy="0"/>
        </a:xfrm>
      </p:grpSpPr>
      <p:sp>
        <p:nvSpPr>
          <p:cNvPr id="2981" name="Google Shape;2981;g113c84b9608_11_3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5</a:t>
            </a:fld>
            <a:endParaRPr/>
          </a:p>
        </p:txBody>
      </p:sp>
      <p:sp>
        <p:nvSpPr>
          <p:cNvPr id="2994" name="Data"/>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Data review meetings</a:t>
            </a:r>
          </a:p>
        </p:txBody>
      </p:sp>
      <p:sp>
        <p:nvSpPr>
          <p:cNvPr id="2991" name="Google Shape;2991;g113c84b9608_11_317">
            <a:extLs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 name="Graphic 19" descr="Bar chart icon">
            <a:extLst>
              <a:ext uri="{FF2B5EF4-FFF2-40B4-BE49-F238E27FC236}">
                <a16:creationId xmlns:a16="http://schemas.microsoft.com/office/drawing/2014/main" id="{029B727B-594D-6498-813A-09DC10D922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990" name="Pulse"/>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Pulse polls</a:t>
            </a:r>
          </a:p>
        </p:txBody>
      </p:sp>
      <p:sp>
        <p:nvSpPr>
          <p:cNvPr id="2987" name="Google Shape;2987;g113c84b9608_11_317">
            <a:extLs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Graphic 18" descr="Checklist icon">
            <a:extLst>
              <a:ext uri="{FF2B5EF4-FFF2-40B4-BE49-F238E27FC236}">
                <a16:creationId xmlns:a16="http://schemas.microsoft.com/office/drawing/2014/main" id="{DDF5C4BE-D54F-65C7-12BD-F5D0945AE0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986" name="After"/>
          <p:cNvSpPr txBox="1"/>
          <p:nvPr/>
        </p:nvSpPr>
        <p:spPr>
          <a:xfrm>
            <a:off x="857215"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After action reviews</a:t>
            </a:r>
          </a:p>
        </p:txBody>
      </p:sp>
      <p:sp>
        <p:nvSpPr>
          <p:cNvPr id="2983" name="Google Shape;2983;g113c84b9608_11_317">
            <a:extLs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raphic 17" descr="Group of people icon">
            <a:extLst>
              <a:ext uri="{FF2B5EF4-FFF2-40B4-BE49-F238E27FC236}">
                <a16:creationId xmlns:a16="http://schemas.microsoft.com/office/drawing/2014/main" id="{84095929-6BA3-50E2-0640-B9E188F233C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2" name="Audio 1" descr="Slide 5 voiceover">
            <a:hlinkClick r:id="" action="ppaction://media"/>
            <a:extLst>
              <a:ext uri="{FF2B5EF4-FFF2-40B4-BE49-F238E27FC236}">
                <a16:creationId xmlns:a16="http://schemas.microsoft.com/office/drawing/2014/main" id="{CDD61DD7-07CF-245C-7AC5-219465319D62}"/>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0270CB8-DA94-ED48-8D8A-ABAA622AB8D3}"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2980" name="Google Shape;2980;g113c84b9608_11_3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tools and approaches</a:t>
            </a:r>
            <a:endParaRPr/>
          </a:p>
        </p:txBody>
      </p:sp>
    </p:spTree>
  </p:cSld>
  <p:clrMapOvr>
    <a:masterClrMapping/>
  </p:clrMapOvr>
  <mc:AlternateContent xmlns:mc="http://schemas.openxmlformats.org/markup-compatibility/2006" xmlns:p14="http://schemas.microsoft.com/office/powerpoint/2010/main">
    <mc:Choice Requires="p14">
      <p:transition spd="slow" p14:dur="2000" advTm="30912"/>
    </mc:Choice>
    <mc:Fallback xmlns="">
      <p:transition spd="slow" advTm="309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79"/>
        <p:cNvGrpSpPr/>
        <p:nvPr/>
      </p:nvGrpSpPr>
      <p:grpSpPr>
        <a:xfrm>
          <a:off x="0" y="0"/>
          <a:ext cx="0" cy="0"/>
          <a:chOff x="0" y="0"/>
          <a:chExt cx="0" cy="0"/>
        </a:xfrm>
      </p:grpSpPr>
      <p:sp>
        <p:nvSpPr>
          <p:cNvPr id="2981" name="Google Shape;2981;g113c84b9608_11_3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6</a:t>
            </a:fld>
            <a:endParaRPr/>
          </a:p>
        </p:txBody>
      </p:sp>
      <p:sp>
        <p:nvSpPr>
          <p:cNvPr id="2994" name="Data">
            <a:extLst>
              <a:ext uri="{C183D7F6-B498-43B3-948B-1728B52AA6E4}">
                <adec:decorative xmlns:adec="http://schemas.microsoft.com/office/drawing/2017/decorative" val="1"/>
              </a:ext>
            </a:extLst>
          </p:cNvPr>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Data review meetings</a:t>
            </a:r>
          </a:p>
        </p:txBody>
      </p:sp>
      <p:sp>
        <p:nvSpPr>
          <p:cNvPr id="2991" name="Google Shape;2991;g113c84b9608_11_317">
            <a:extLs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 name="Graphic 19">
            <a:extLst>
              <a:ext uri="{FF2B5EF4-FFF2-40B4-BE49-F238E27FC236}">
                <a16:creationId xmlns:a16="http://schemas.microsoft.com/office/drawing/2014/main" id="{029B727B-594D-6498-813A-09DC10D922B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990" name="Pulse"/>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Pulse polls</a:t>
            </a:r>
          </a:p>
        </p:txBody>
      </p:sp>
      <p:sp>
        <p:nvSpPr>
          <p:cNvPr id="2987" name="Google Shape;2987;g113c84b9608_11_317">
            <a:extLs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Graphic 18" descr="Checklist icon">
            <a:extLst>
              <a:ext uri="{FF2B5EF4-FFF2-40B4-BE49-F238E27FC236}">
                <a16:creationId xmlns:a16="http://schemas.microsoft.com/office/drawing/2014/main" id="{DDF5C4BE-D54F-65C7-12BD-F5D0945AE0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986" name="After">
            <a:extLst>
              <a:ext uri="{C183D7F6-B498-43B3-948B-1728B52AA6E4}">
                <adec:decorative xmlns:adec="http://schemas.microsoft.com/office/drawing/2017/decorative" val="1"/>
              </a:ext>
            </a:extLst>
          </p:cNvPr>
          <p:cNvSpPr txBox="1"/>
          <p:nvPr/>
        </p:nvSpPr>
        <p:spPr>
          <a:xfrm>
            <a:off x="857215"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After action reviews</a:t>
            </a:r>
          </a:p>
        </p:txBody>
      </p:sp>
      <p:sp>
        <p:nvSpPr>
          <p:cNvPr id="2983" name="Google Shape;2983;g113c84b9608_11_317">
            <a:extLs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raphic 17">
            <a:extLst>
              <a:ext uri="{FF2B5EF4-FFF2-40B4-BE49-F238E27FC236}">
                <a16:creationId xmlns:a16="http://schemas.microsoft.com/office/drawing/2014/main" id="{84095929-6BA3-50E2-0640-B9E188F233C7}"/>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2" name="Audio 1" descr="Slide 6 voiceover">
            <a:hlinkClick r:id="" action="ppaction://media"/>
            <a:extLst>
              <a:ext uri="{FF2B5EF4-FFF2-40B4-BE49-F238E27FC236}">
                <a16:creationId xmlns:a16="http://schemas.microsoft.com/office/drawing/2014/main" id="{BEF6D569-E154-3DC7-97B5-7150228BF5B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9E58622-9796-F044-B9F2-47BF9EE84DBD}"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2980" name="Google Shape;2980;g113c84b9608_11_3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tools and approaches</a:t>
            </a:r>
            <a:endParaRPr/>
          </a:p>
        </p:txBody>
      </p:sp>
    </p:spTree>
    <p:extLst>
      <p:ext uri="{BB962C8B-B14F-4D97-AF65-F5344CB8AC3E}">
        <p14:creationId xmlns:p14="http://schemas.microsoft.com/office/powerpoint/2010/main" val="766102515"/>
      </p:ext>
    </p:extLst>
  </p:cSld>
  <p:clrMapOvr>
    <a:masterClrMapping/>
  </p:clrMapOvr>
  <mc:AlternateContent xmlns:mc="http://schemas.openxmlformats.org/markup-compatibility/2006" xmlns:p14="http://schemas.microsoft.com/office/powerpoint/2010/main">
    <mc:Choice Requires="p14">
      <p:transition spd="slow" p14:dur="2000" advTm="3157"/>
    </mc:Choice>
    <mc:Fallback xmlns="">
      <p:transition spd="slow" advTm="3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75"/>
        <p:cNvGrpSpPr/>
        <p:nvPr/>
      </p:nvGrpSpPr>
      <p:grpSpPr>
        <a:xfrm>
          <a:off x="0" y="0"/>
          <a:ext cx="0" cy="0"/>
          <a:chOff x="0" y="0"/>
          <a:chExt cx="0" cy="0"/>
        </a:xfrm>
      </p:grpSpPr>
      <p:sp>
        <p:nvSpPr>
          <p:cNvPr id="3" name="Google Shape;2981;g113c84b9608_11_317">
            <a:extLst>
              <a:ext uri="{FF2B5EF4-FFF2-40B4-BE49-F238E27FC236}">
                <a16:creationId xmlns:a16="http://schemas.microsoft.com/office/drawing/2014/main" id="{A77D0CBF-254F-599B-802C-82E4B497A575}"/>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a:spcAft>
                <a:spcPts val="600"/>
              </a:spcAft>
            </a:pPr>
            <a:fld id="{00000000-1234-1234-1234-123412341234}" type="slidenum">
              <a:rPr lang="en-US" smtClean="0"/>
              <a:pPr>
                <a:spcAft>
                  <a:spcPts val="600"/>
                </a:spcAft>
              </a:pPr>
              <a:t>7</a:t>
            </a:fld>
            <a:endParaRPr lang="en-US"/>
          </a:p>
        </p:txBody>
      </p:sp>
      <p:sp>
        <p:nvSpPr>
          <p:cNvPr id="8" name="Google Shape;2987;g113c84b9608_11_317">
            <a:extLst>
              <a:ext uri="{FF2B5EF4-FFF2-40B4-BE49-F238E27FC236}">
                <a16:creationId xmlns:a16="http://schemas.microsoft.com/office/drawing/2014/main" id="{EFA60948-5710-015A-DF6C-981E8D2166BC}"/>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raphic 8">
            <a:extLst>
              <a:ext uri="{FF2B5EF4-FFF2-40B4-BE49-F238E27FC236}">
                <a16:creationId xmlns:a16="http://schemas.microsoft.com/office/drawing/2014/main" id="{DEDA68AA-E429-0420-C571-4C38DB37254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78980" y="534909"/>
            <a:ext cx="3976936" cy="3976936"/>
          </a:xfrm>
          <a:prstGeom prst="rect">
            <a:avLst/>
          </a:prstGeom>
        </p:spPr>
      </p:pic>
      <p:sp>
        <p:nvSpPr>
          <p:cNvPr id="3078" name="Google Shape;3078;g113c84b9608_11_402"/>
          <p:cNvSpPr txBox="1">
            <a:spLocks noGrp="1"/>
          </p:cNvSpPr>
          <p:nvPr>
            <p:ph type="body" idx="3"/>
          </p:nvPr>
        </p:nvSpPr>
        <p:spPr>
          <a:xfrm>
            <a:off x="838200" y="1733450"/>
            <a:ext cx="6789821" cy="4759300"/>
          </a:xfrm>
          <a:prstGeom prst="rect">
            <a:avLst/>
          </a:prstGeom>
          <a:noFill/>
          <a:ln>
            <a:noFill/>
          </a:ln>
        </p:spPr>
        <p:txBody>
          <a:bodyPr spcFirstLastPara="1" wrap="square" lIns="91425" tIns="45700" rIns="91425" bIns="45700" anchor="t" anchorCtr="0">
            <a:normAutofit/>
          </a:bodyPr>
          <a:lstStyle/>
          <a:p>
            <a:pPr marL="457200" lvl="0" indent="-368300" algn="l" rtl="0">
              <a:spcBef>
                <a:spcPts val="1000"/>
              </a:spcBef>
              <a:spcAft>
                <a:spcPts val="0"/>
              </a:spcAft>
              <a:buSzPts val="2200"/>
              <a:buChar char="•"/>
            </a:pPr>
            <a:r>
              <a:rPr lang="en-US"/>
              <a:t>Brief questionnaire that is easily answer and analyze.</a:t>
            </a:r>
            <a:endParaRPr/>
          </a:p>
          <a:p>
            <a:pPr marL="457200" lvl="0" indent="-368300" algn="l" rtl="0">
              <a:spcBef>
                <a:spcPts val="1000"/>
              </a:spcBef>
              <a:spcAft>
                <a:spcPts val="0"/>
              </a:spcAft>
              <a:buSzPts val="2200"/>
              <a:buChar char="•"/>
            </a:pPr>
            <a:r>
              <a:rPr lang="en-US"/>
              <a:t>Rapid in nature.</a:t>
            </a:r>
            <a:endParaRPr/>
          </a:p>
          <a:p>
            <a:pPr marL="457200" lvl="0" indent="-368300" algn="l" rtl="0">
              <a:spcBef>
                <a:spcPts val="1000"/>
              </a:spcBef>
              <a:spcAft>
                <a:spcPts val="0"/>
              </a:spcAft>
              <a:buSzPts val="2200"/>
              <a:buChar char="•"/>
            </a:pPr>
            <a:r>
              <a:rPr lang="en-US"/>
              <a:t>Can be applied to different groups</a:t>
            </a:r>
            <a:endParaRPr/>
          </a:p>
          <a:p>
            <a:pPr marL="457200" lvl="0" indent="-368300" algn="l" rtl="0">
              <a:spcBef>
                <a:spcPts val="1000"/>
              </a:spcBef>
              <a:spcAft>
                <a:spcPts val="0"/>
              </a:spcAft>
              <a:buSzPts val="2200"/>
              <a:buChar char="•"/>
            </a:pPr>
            <a:r>
              <a:rPr lang="en-US"/>
              <a:t>Can be used to track progress.</a:t>
            </a:r>
            <a:endParaRPr/>
          </a:p>
          <a:p>
            <a:pPr marL="457200" lvl="0" indent="-368300" algn="l" rtl="0">
              <a:spcBef>
                <a:spcPts val="1000"/>
              </a:spcBef>
              <a:spcAft>
                <a:spcPts val="0"/>
              </a:spcAft>
              <a:buSzPts val="2200"/>
              <a:buChar char="•"/>
            </a:pPr>
            <a:r>
              <a:rPr lang="en-US"/>
              <a:t>Short enough that they can be used at various times and be wrapped into other activities.</a:t>
            </a:r>
            <a:endParaRPr/>
          </a:p>
          <a:p>
            <a:pPr marL="457200" lvl="0" indent="-368300" algn="l" rtl="0">
              <a:spcBef>
                <a:spcPts val="1000"/>
              </a:spcBef>
              <a:spcAft>
                <a:spcPts val="0"/>
              </a:spcAft>
              <a:buSzPts val="2200"/>
              <a:buChar char="•"/>
            </a:pPr>
            <a:r>
              <a:rPr lang="en-US"/>
              <a:t>Can be supplemented with other ways of gathering stakeholder perspectives. </a:t>
            </a:r>
            <a:endParaRPr/>
          </a:p>
          <a:p>
            <a:pPr marL="457200" lvl="0" indent="-368300" algn="l" rtl="0">
              <a:spcBef>
                <a:spcPts val="1000"/>
              </a:spcBef>
              <a:spcAft>
                <a:spcPts val="0"/>
              </a:spcAft>
              <a:buSzPts val="2200"/>
              <a:buChar char="•"/>
            </a:pPr>
            <a:r>
              <a:rPr lang="en-US"/>
              <a:t>Can be administered remotely or in person.</a:t>
            </a:r>
            <a:endParaRPr sz="2000"/>
          </a:p>
        </p:txBody>
      </p:sp>
      <p:pic>
        <p:nvPicPr>
          <p:cNvPr id="2" name="Audio 1" descr="Slide 7 voiceover">
            <a:hlinkClick r:id="" action="ppaction://media"/>
            <a:extLst>
              <a:ext uri="{FF2B5EF4-FFF2-40B4-BE49-F238E27FC236}">
                <a16:creationId xmlns:a16="http://schemas.microsoft.com/office/drawing/2014/main" id="{992E3BAC-604D-172E-E854-7054C49D3F4F}"/>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7A7D099-26E6-2045-A17D-9A896F96EE3B}"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3077" name="Google Shape;3077;g113c84b9608_11_402"/>
          <p:cNvSpPr txBox="1">
            <a:spLocks noGrp="1"/>
          </p:cNvSpPr>
          <p:nvPr>
            <p:ph type="title"/>
          </p:nvPr>
        </p:nvSpPr>
        <p:spPr>
          <a:xfrm>
            <a:off x="838201" y="407750"/>
            <a:ext cx="104922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Pulse polls</a:t>
            </a:r>
            <a:endParaRPr/>
          </a:p>
        </p:txBody>
      </p:sp>
    </p:spTree>
    <p:extLst>
      <p:ext uri="{BB962C8B-B14F-4D97-AF65-F5344CB8AC3E}">
        <p14:creationId xmlns:p14="http://schemas.microsoft.com/office/powerpoint/2010/main" val="2284792907"/>
      </p:ext>
    </p:extLst>
  </p:cSld>
  <p:clrMapOvr>
    <a:masterClrMapping/>
  </p:clrMapOvr>
  <mc:AlternateContent xmlns:mc="http://schemas.openxmlformats.org/markup-compatibility/2006" xmlns:p14="http://schemas.microsoft.com/office/powerpoint/2010/main">
    <mc:Choice Requires="p14">
      <p:transition spd="slow" p14:dur="2000" advTm="67157"/>
    </mc:Choice>
    <mc:Fallback xmlns="">
      <p:transition spd="slow" advTm="67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85"/>
        <p:cNvGrpSpPr/>
        <p:nvPr/>
      </p:nvGrpSpPr>
      <p:grpSpPr>
        <a:xfrm>
          <a:off x="0" y="0"/>
          <a:ext cx="0" cy="0"/>
          <a:chOff x="0" y="0"/>
          <a:chExt cx="0" cy="0"/>
        </a:xfrm>
      </p:grpSpPr>
      <p:sp>
        <p:nvSpPr>
          <p:cNvPr id="3" name="Google Shape;2981;g113c84b9608_11_317">
            <a:extLst>
              <a:ext uri="{FF2B5EF4-FFF2-40B4-BE49-F238E27FC236}">
                <a16:creationId xmlns:a16="http://schemas.microsoft.com/office/drawing/2014/main" id="{C52C44B9-E94E-630D-BF22-0A806D642802}"/>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a:spcAft>
                <a:spcPts val="600"/>
              </a:spcAft>
            </a:pPr>
            <a:fld id="{00000000-1234-1234-1234-123412341234}" type="slidenum">
              <a:rPr lang="en-US" smtClean="0"/>
              <a:pPr>
                <a:spcAft>
                  <a:spcPts val="600"/>
                </a:spcAft>
              </a:pPr>
              <a:t>8</a:t>
            </a:fld>
            <a:endParaRPr lang="en-US"/>
          </a:p>
        </p:txBody>
      </p:sp>
      <p:pic>
        <p:nvPicPr>
          <p:cNvPr id="1026" name="Picture 2" descr="Clipart of a person sitting at a computer">
            <a:extLst>
              <a:ext uri="{FF2B5EF4-FFF2-40B4-BE49-F238E27FC236}">
                <a16:creationId xmlns:a16="http://schemas.microsoft.com/office/drawing/2014/main" id="{BE4F1A37-4DBE-6484-72D6-09B25FED12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9008" y="1699863"/>
            <a:ext cx="3883192" cy="388319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ipart of a pen and paper">
            <a:extLst>
              <a:ext uri="{FF2B5EF4-FFF2-40B4-BE49-F238E27FC236}">
                <a16:creationId xmlns:a16="http://schemas.microsoft.com/office/drawing/2014/main" id="{19FA7037-B04B-5480-F68D-00353F1E3B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0897" y="1901309"/>
            <a:ext cx="3480301" cy="3480301"/>
          </a:xfrm>
          <a:prstGeom prst="rect">
            <a:avLst/>
          </a:prstGeom>
          <a:noFill/>
          <a:extLst>
            <a:ext uri="{909E8E84-426E-40DD-AFC4-6F175D3DCCD1}">
              <a14:hiddenFill xmlns:a14="http://schemas.microsoft.com/office/drawing/2010/main">
                <a:solidFill>
                  <a:srgbClr val="FFFFFF"/>
                </a:solidFill>
              </a14:hiddenFill>
            </a:ext>
          </a:extLst>
        </p:spPr>
      </p:pic>
      <p:pic>
        <p:nvPicPr>
          <p:cNvPr id="2" name="Audio 1" descr="Slide 8 voiceover">
            <a:hlinkClick r:id="" action="ppaction://media"/>
            <a:extLst>
              <a:ext uri="{FF2B5EF4-FFF2-40B4-BE49-F238E27FC236}">
                <a16:creationId xmlns:a16="http://schemas.microsoft.com/office/drawing/2014/main" id="{582DB1F6-E8AF-D147-66A1-EC078D6801A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5269FC0-E845-794A-8D8D-FEDAAEF708E4}"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3087" name="Google Shape;3087;g11454dc4931_0_1144"/>
          <p:cNvSpPr txBox="1">
            <a:spLocks noGrp="1"/>
          </p:cNvSpPr>
          <p:nvPr>
            <p:ph type="title"/>
          </p:nvPr>
        </p:nvSpPr>
        <p:spPr>
          <a:xfrm>
            <a:off x="838199" y="3741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Pulse polls</a:t>
            </a:r>
            <a:endParaRPr/>
          </a:p>
        </p:txBody>
      </p:sp>
    </p:spTree>
    <p:extLst>
      <p:ext uri="{BB962C8B-B14F-4D97-AF65-F5344CB8AC3E}">
        <p14:creationId xmlns:p14="http://schemas.microsoft.com/office/powerpoint/2010/main" val="1567533524"/>
      </p:ext>
    </p:extLst>
  </p:cSld>
  <p:clrMapOvr>
    <a:masterClrMapping/>
  </p:clrMapOvr>
  <mc:AlternateContent xmlns:mc="http://schemas.openxmlformats.org/markup-compatibility/2006" xmlns:p14="http://schemas.microsoft.com/office/powerpoint/2010/main">
    <mc:Choice Requires="p14">
      <p:transition spd="slow" p14:dur="2000" advTm="37354"/>
    </mc:Choice>
    <mc:Fallback xmlns="">
      <p:transition spd="slow" advTm="373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graphicFrame>
        <p:nvGraphicFramePr>
          <p:cNvPr id="18" name="Diagram 17" descr="Cycle of three steps with arrows between them. The first step is &quot;prepare&quot; with an arrow labeled &quot;implement&quot; leading to step 2, &quot;monitor: dashboards with key indicators, pulse polls, and most significant change techniques.&quot; The next step is &quot;pause and reflect: data review meetings, lessons learned meetings, causal link monitoring, after action review, and root cause analysis.&quot; And finally an arrow labeled &quot;act/adapt&quot; leads back up to &quot;prepare.&quot;">
            <a:extLst>
              <a:ext uri="{FF2B5EF4-FFF2-40B4-BE49-F238E27FC236}">
                <a16:creationId xmlns:a16="http://schemas.microsoft.com/office/drawing/2014/main" id="{CD7E951B-AC86-B29A-66E0-658ECEF1C1B7}"/>
              </a:ext>
            </a:extLst>
          </p:cNvPr>
          <p:cNvGraphicFramePr/>
          <p:nvPr>
            <p:extLst>
              <p:ext uri="{D42A27DB-BD31-4B8C-83A1-F6EECF244321}">
                <p14:modId xmlns:p14="http://schemas.microsoft.com/office/powerpoint/2010/main" val="4251975631"/>
              </p:ext>
            </p:extLst>
          </p:nvPr>
        </p:nvGraphicFramePr>
        <p:xfrm>
          <a:off x="2032000" y="1690825"/>
          <a:ext cx="8150386" cy="447850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Rectangle 2">
            <a:extLst>
              <a:ext uri="{FF2B5EF4-FFF2-40B4-BE49-F238E27FC236}">
                <a16:creationId xmlns:a16="http://schemas.microsoft.com/office/drawing/2014/main" id="{6855CD09-7B21-DE90-CE1D-56F1AEA5D331}"/>
              </a:ext>
            </a:extLst>
          </p:cNvPr>
          <p:cNvSpPr/>
          <p:nvPr/>
        </p:nvSpPr>
        <p:spPr>
          <a:xfrm>
            <a:off x="3357966" y="4781961"/>
            <a:ext cx="2391905" cy="830997"/>
          </a:xfrm>
          <a:prstGeom prst="rect">
            <a:avLst/>
          </a:prstGeom>
        </p:spPr>
        <p:txBody>
          <a:bodyPr wrap="square">
            <a:spAutoFit/>
          </a:bodyPr>
          <a:lstStyle/>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Data review meetings | Lessons Learned meetings | Causal link monitoring | After action review | Root cause analysis</a:t>
            </a:r>
          </a:p>
        </p:txBody>
      </p:sp>
      <p:sp>
        <p:nvSpPr>
          <p:cNvPr id="25" name="Rectangle 24">
            <a:extLst>
              <a:ext uri="{FF2B5EF4-FFF2-40B4-BE49-F238E27FC236}">
                <a16:creationId xmlns:a16="http://schemas.microsoft.com/office/drawing/2014/main" id="{672B93F4-D54C-43E7-0C5F-5D801BC00E3C}"/>
              </a:ext>
            </a:extLst>
          </p:cNvPr>
          <p:cNvSpPr/>
          <p:nvPr/>
        </p:nvSpPr>
        <p:spPr>
          <a:xfrm>
            <a:off x="6473125" y="4797459"/>
            <a:ext cx="2391905" cy="646331"/>
          </a:xfrm>
          <a:prstGeom prst="rect">
            <a:avLst/>
          </a:prstGeom>
        </p:spPr>
        <p:txBody>
          <a:bodyPr wrap="square">
            <a:spAutoFit/>
          </a:bodyPr>
          <a:lstStyle/>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Dashboards with key indicators | Pulse polls | Most significant change techniques</a:t>
            </a:r>
          </a:p>
        </p:txBody>
      </p:sp>
      <p:sp>
        <p:nvSpPr>
          <p:cNvPr id="20" name="TextBox 19">
            <a:extLst>
              <a:ext uri="{FF2B5EF4-FFF2-40B4-BE49-F238E27FC236}">
                <a16:creationId xmlns:a16="http://schemas.microsoft.com/office/drawing/2014/main" id="{8C423340-9CE1-8F84-1ABC-CA9829596C69}"/>
              </a:ext>
            </a:extLst>
          </p:cNvPr>
          <p:cNvSpPr txBox="1"/>
          <p:nvPr/>
        </p:nvSpPr>
        <p:spPr>
          <a:xfrm>
            <a:off x="7173702" y="3238167"/>
            <a:ext cx="1101584"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IMPLEMENT</a:t>
            </a:r>
          </a:p>
        </p:txBody>
      </p:sp>
      <p:sp>
        <p:nvSpPr>
          <p:cNvPr id="19" name="TextBox 18">
            <a:extLst>
              <a:ext uri="{FF2B5EF4-FFF2-40B4-BE49-F238E27FC236}">
                <a16:creationId xmlns:a16="http://schemas.microsoft.com/office/drawing/2014/main" id="{2E62E818-C566-0B9E-9A40-62301B6A2CED}"/>
              </a:ext>
            </a:extLst>
          </p:cNvPr>
          <p:cNvSpPr txBox="1"/>
          <p:nvPr/>
        </p:nvSpPr>
        <p:spPr>
          <a:xfrm>
            <a:off x="3796615" y="3548410"/>
            <a:ext cx="1149675"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ACT / ADAPT</a:t>
            </a:r>
          </a:p>
        </p:txBody>
      </p:sp>
      <p:pic>
        <p:nvPicPr>
          <p:cNvPr id="2" name="Audio 1" descr="Slide 9 voiceover">
            <a:hlinkClick r:id="" action="ppaction://media"/>
            <a:extLst>
              <a:ext uri="{FF2B5EF4-FFF2-40B4-BE49-F238E27FC236}">
                <a16:creationId xmlns:a16="http://schemas.microsoft.com/office/drawing/2014/main" id="{DC1605A1-FECF-449C-8AD8-E9F6CC088C7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F722575-451B-AC49-9A35-F93D14FC31F7}" label="" lang="en" r:embed="rId10"/>
                        </p173:trackLst>
                      </p173:tracksInfo>
                    </p:ext>
                  </p14:extLst>
                </p14:media>
              </p:ext>
            </p:extLst>
          </p:nvPr>
        </p:nvPicPr>
        <p:blipFill>
          <a:blip r:embed="rId11"/>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can adaptive learning be put into practice? </a:t>
            </a:r>
            <a:endParaRPr/>
          </a:p>
        </p:txBody>
      </p:sp>
    </p:spTree>
    <p:extLst>
      <p:ext uri="{BB962C8B-B14F-4D97-AF65-F5344CB8AC3E}">
        <p14:creationId xmlns:p14="http://schemas.microsoft.com/office/powerpoint/2010/main" val="3413279524"/>
      </p:ext>
    </p:extLst>
  </p:cSld>
  <p:clrMapOvr>
    <a:masterClrMapping/>
  </p:clrMapOvr>
  <mc:AlternateContent xmlns:mc="http://schemas.openxmlformats.org/markup-compatibility/2006" xmlns:p14="http://schemas.microsoft.com/office/powerpoint/2010/main">
    <mc:Choice Requires="p14">
      <p:transition spd="slow" p14:dur="2000" advTm="36032"/>
    </mc:Choice>
    <mc:Fallback xmlns="">
      <p:transition spd="slow" advTm="36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7.7|43.4|30.8|11.9"/>
</p:tagLst>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UploadtoFlickr_x003f_ xmlns="a9f5c4f3-6d4b-46f6-85c0-5222988646bf">false</UploadtoFlickr_x003f_>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TaxCatchAll xmlns="018343ce-f755-4045-87d6-bc896119cd6f" xsi:nil="true"/>
    <lcf76f155ced4ddcb4097134ff3c332f xmlns="a9f5c4f3-6d4b-46f6-85c0-5222988646b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B305FD9-901E-4D53-8E3F-B55093570B2A}">
  <ds:schemaRefs>
    <ds:schemaRef ds:uri="http://schemas.microsoft.com/sharepoint/v3/contenttype/forms"/>
  </ds:schemaRefs>
</ds:datastoreItem>
</file>

<file path=customXml/itemProps2.xml><?xml version="1.0" encoding="utf-8"?>
<ds:datastoreItem xmlns:ds="http://schemas.openxmlformats.org/officeDocument/2006/customXml" ds:itemID="{8C20BEDC-6CAB-4C7E-A60A-317C9B2224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C032D7-CED3-4773-B231-F97EC090A912}">
  <ds:schemaRefs>
    <ds:schemaRef ds:uri="http://purl.org/dc/elements/1.1/"/>
    <ds:schemaRef ds:uri="http://purl.org/dc/dcmitype/"/>
    <ds:schemaRef ds:uri="http://www.w3.org/XML/1998/namespace"/>
    <ds:schemaRef ds:uri="http://schemas.microsoft.com/office/2006/metadata/properties"/>
    <ds:schemaRef ds:uri="a9f5c4f3-6d4b-46f6-85c0-5222988646bf"/>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018343ce-f755-4045-87d6-bc896119cd6f"/>
  </ds:schemaRefs>
</ds:datastoreItem>
</file>

<file path=docProps/app.xml><?xml version="1.0" encoding="utf-8"?>
<Properties xmlns="http://schemas.openxmlformats.org/officeDocument/2006/extended-properties" xmlns:vt="http://schemas.openxmlformats.org/officeDocument/2006/docPropsVTypes">
  <TotalTime>13104</TotalTime>
  <Words>4882</Words>
  <Application>Microsoft Macintosh PowerPoint</Application>
  <PresentationFormat>Widescreen</PresentationFormat>
  <Paragraphs>268</Paragraphs>
  <Slides>24</Slides>
  <Notes>24</Notes>
  <HiddenSlides>0</HiddenSlides>
  <MMClips>24</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24</vt:i4>
      </vt:variant>
    </vt:vector>
  </HeadingPairs>
  <TitlesOfParts>
    <vt:vector size="32" baseType="lpstr">
      <vt:lpstr>Arial</vt:lpstr>
      <vt:lpstr>Arial Narrow</vt:lpstr>
      <vt:lpstr>Calibri</vt:lpstr>
      <vt:lpstr>Source Sans Pro</vt:lpstr>
      <vt:lpstr>Branded Image Slides</vt:lpstr>
      <vt:lpstr>Light Background</vt:lpstr>
      <vt:lpstr>Light Background</vt:lpstr>
      <vt:lpstr>Light Background</vt:lpstr>
      <vt:lpstr>Adaptive Learning Training</vt:lpstr>
      <vt:lpstr>Adaptive Learning Training Series</vt:lpstr>
      <vt:lpstr>Objectives</vt:lpstr>
      <vt:lpstr>How can adaptive learning be put into practice? </vt:lpstr>
      <vt:lpstr>Adaptive learning tools and approaches</vt:lpstr>
      <vt:lpstr>Adaptive learning tools and approaches</vt:lpstr>
      <vt:lpstr>Pulse polls</vt:lpstr>
      <vt:lpstr>Pulse polls</vt:lpstr>
      <vt:lpstr>How can adaptive learning be put into practice? </vt:lpstr>
      <vt:lpstr>Adaptive learning tools and approaches</vt:lpstr>
      <vt:lpstr>After action reviews</vt:lpstr>
      <vt:lpstr>After action reviews</vt:lpstr>
      <vt:lpstr>After action reviews</vt:lpstr>
      <vt:lpstr>After action reviews</vt:lpstr>
      <vt:lpstr>Adaptive learning tools and approaches</vt:lpstr>
      <vt:lpstr>Data review meetings</vt:lpstr>
      <vt:lpstr>Data review meetings</vt:lpstr>
      <vt:lpstr>Using data for decision making</vt:lpstr>
      <vt:lpstr>Data review meetings and decision making</vt:lpstr>
      <vt:lpstr>Discuss</vt:lpstr>
      <vt:lpstr>Data review meetings and decision making</vt:lpstr>
      <vt:lpstr>Data review meetings and decision making</vt:lpstr>
      <vt:lpstr>How can adaptive learning be put into practice? </vt:lpstr>
      <vt:lpstr>Discuss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8</cp:revision>
  <dcterms:created xsi:type="dcterms:W3CDTF">2020-07-31T17:29:14Z</dcterms:created>
  <dcterms:modified xsi:type="dcterms:W3CDTF">2023-08-25T18:06:13Z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