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vtt" ContentType="text/vt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autoCompressPictures="0">
  <p:sldMasterIdLst>
    <p:sldMasterId id="2147483648" r:id="rId4"/>
    <p:sldMasterId id="2147483660" r:id="rId5"/>
  </p:sldMasterIdLst>
  <p:notesMasterIdLst>
    <p:notesMasterId r:id="rId21"/>
  </p:notesMasterIdLst>
  <p:sldIdLst>
    <p:sldId id="348" r:id="rId6"/>
    <p:sldId id="349" r:id="rId7"/>
    <p:sldId id="274" r:id="rId8"/>
    <p:sldId id="358" r:id="rId9"/>
    <p:sldId id="275" r:id="rId10"/>
    <p:sldId id="276" r:id="rId11"/>
    <p:sldId id="277" r:id="rId12"/>
    <p:sldId id="278" r:id="rId13"/>
    <p:sldId id="279" r:id="rId14"/>
    <p:sldId id="280" r:id="rId15"/>
    <p:sldId id="281" r:id="rId16"/>
    <p:sldId id="282" r:id="rId17"/>
    <p:sldId id="283" r:id="rId18"/>
    <p:sldId id="284" r:id="rId19"/>
    <p:sldId id="285" r:id="rId2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14" roundtripDataSignature="AMtx7miQ1FdtzIN0u+1tEfMjSu9Hc3M54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764D54-1A7D-A569-8429-6F6B19109E94}" name="Jocelyn Fifield" initials="JF" userId="S::jfifield@ariadnelabs.org::905b41d5-b045-4c37-888a-d30ea6049edd" providerId="AD"/>
  <p188:author id="{443CA2BB-F69F-6474-D785-04E4138F2101}" name="McCarville, Erin Elizabeth" initials="MEE" userId="S::emccarville@hsph.harvard.edu::95e87886-e700-403a-97c0-28b332d35235" providerId="AD"/>
  <p188:author id="{4070E1E7-8631-7AF8-CA2F-8C84F1358770}" name="Sara Staedicke" initials="SS" userId="S::sstaedicke@prb.org::01f3a3a5-b69e-43c0-844d-940b596f0e9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Erin McCarville"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6D6D6"/>
    <a:srgbClr val="7F7F7F"/>
    <a:srgbClr val="9D53A7"/>
    <a:srgbClr val="EBEBEB"/>
    <a:srgbClr val="C1C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EAD48AC-D5D7-48A3-A6A2-434D814528B5}">
  <a:tblStyle styleId="{1EAD48AC-D5D7-48A3-A6A2-434D814528B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DEBE7"/>
          </a:solidFill>
        </a:fill>
      </a:tcStyle>
    </a:wholeTbl>
    <a:band1H>
      <a:tcTxStyle b="off" i="off"/>
      <a:tcStyle>
        <a:tcBdr/>
        <a:fill>
          <a:solidFill>
            <a:srgbClr val="FAD5CC"/>
          </a:solidFill>
        </a:fill>
      </a:tcStyle>
    </a:band1H>
    <a:band2H>
      <a:tcTxStyle b="off" i="off"/>
      <a:tcStyle>
        <a:tcBdr/>
      </a:tcStyle>
    </a:band2H>
    <a:band1V>
      <a:tcTxStyle b="off" i="off"/>
      <a:tcStyle>
        <a:tcBdr/>
        <a:fill>
          <a:solidFill>
            <a:srgbClr val="FAD5CC"/>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2C738C60-6C4E-4C4A-A695-55C61E12231A}" styleName="Table_1">
    <a:wholeTbl>
      <a:tcTxStyle b="off" i="off">
        <a:font>
          <a:latin typeface="Arial"/>
          <a:ea typeface="Arial"/>
          <a:cs typeface="Arial"/>
        </a:font>
        <a:schemeClr val="dk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chemeClr val="accent1"/>
              </a:solidFill>
              <a:prstDash val="solid"/>
              <a:round/>
              <a:headEnd type="none" w="sm" len="sm"/>
              <a:tailEnd type="none" w="sm" len="sm"/>
            </a:ln>
          </a:insideV>
        </a:tcBdr>
        <a:fill>
          <a:solidFill>
            <a:srgbClr val="FFFFFF">
              <a:alpha val="0"/>
            </a:srgbClr>
          </a:solidFill>
        </a:fill>
      </a:tcStyle>
    </a:wholeTbl>
    <a:band1H>
      <a:tcTxStyle/>
      <a:tcStyle>
        <a:tcBdr/>
        <a:fill>
          <a:solidFill>
            <a:schemeClr val="accent1">
              <a:alpha val="40000"/>
            </a:schemeClr>
          </a:solidFill>
        </a:fill>
      </a:tcStyle>
    </a:band1H>
    <a:band2H>
      <a:tcTxStyle/>
      <a:tcStyle>
        <a:tcBdr/>
      </a:tcStyle>
    </a:band2H>
    <a:band1V>
      <a:tcTxStyle/>
      <a:tcStyle>
        <a:tcBdr>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tcBdr>
        <a:fill>
          <a:solidFill>
            <a:schemeClr val="accent1">
              <a:alpha val="40000"/>
            </a:schemeClr>
          </a:solidFill>
        </a:fill>
      </a:tcStyle>
    </a:band1V>
    <a:band2V>
      <a:tcTxStyle/>
      <a:tcStyle>
        <a:tcBdr/>
      </a:tcStyle>
    </a:band2V>
    <a:la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lastCol>
    <a:fir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firstCol>
    <a:lastRow>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l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04"/>
    <p:restoredTop sz="75578"/>
  </p:normalViewPr>
  <p:slideViewPr>
    <p:cSldViewPr snapToGrid="0" snapToObjects="1">
      <p:cViewPr varScale="1">
        <p:scale>
          <a:sx n="95" d="100"/>
          <a:sy n="95" d="100"/>
        </p:scale>
        <p:origin x="2328" y="176"/>
      </p:cViewPr>
      <p:guideLst>
        <p:guide orient="horz" pos="2160"/>
        <p:guide pos="3840"/>
      </p:guideLst>
    </p:cSldViewPr>
  </p:slideViewPr>
  <p:outlineViewPr>
    <p:cViewPr>
      <p:scale>
        <a:sx n="33" d="100"/>
        <a:sy n="33" d="100"/>
      </p:scale>
      <p:origin x="0" y="-1236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117" Type="http://schemas.openxmlformats.org/officeDocument/2006/relationships/viewProps" Target="viewProps.xml"/><Relationship Id="rId121" Type="http://schemas.microsoft.com/office/2018/10/relationships/authors" Target="authors.xml"/><Relationship Id="rId3" Type="http://schemas.openxmlformats.org/officeDocument/2006/relationships/customXml" Target="../customXml/item3.xml"/><Relationship Id="rId21" Type="http://schemas.openxmlformats.org/officeDocument/2006/relationships/notesMaster" Target="notesMasters/notesMaster1.xml"/><Relationship Id="rId120"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11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11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114" Type="http://customschemas.google.com/relationships/presentationmetadata" Target="metadata"/><Relationship Id="rId11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11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ie Fieseher" userId="8f14b9e1-1e18-4b4e-a764-adf96effaacf" providerId="ADAL" clId="{FD42E163-7CC1-FD49-A04A-664E33996CE2}"/>
    <pc:docChg chg="undo custSel modSld">
      <pc:chgData name="Stephanie Fieseher" userId="8f14b9e1-1e18-4b4e-a764-adf96effaacf" providerId="ADAL" clId="{FD42E163-7CC1-FD49-A04A-664E33996CE2}" dt="2023-08-25T18:03:50.159" v="1004" actId="2696"/>
      <pc:docMkLst>
        <pc:docMk/>
      </pc:docMkLst>
      <pc:sldChg chg="modSp mod modMedia">
        <pc:chgData name="Stephanie Fieseher" userId="8f14b9e1-1e18-4b4e-a764-adf96effaacf" providerId="ADAL" clId="{FD42E163-7CC1-FD49-A04A-664E33996CE2}" dt="2023-08-10T00:55:25.298" v="949" actId="27784"/>
        <pc:sldMkLst>
          <pc:docMk/>
          <pc:sldMk cId="0" sldId="274"/>
        </pc:sldMkLst>
        <pc:spChg chg="ord">
          <ac:chgData name="Stephanie Fieseher" userId="8f14b9e1-1e18-4b4e-a764-adf96effaacf" providerId="ADAL" clId="{FD42E163-7CC1-FD49-A04A-664E33996CE2}" dt="2023-08-08T17:21:36.185" v="718" actId="13244"/>
          <ac:spMkLst>
            <pc:docMk/>
            <pc:sldMk cId="0" sldId="274"/>
            <ac:spMk id="2425" creationId="{00000000-0000-0000-0000-000000000000}"/>
          </ac:spMkLst>
        </pc:spChg>
        <pc:spChg chg="mod ord">
          <ac:chgData name="Stephanie Fieseher" userId="8f14b9e1-1e18-4b4e-a764-adf96effaacf" providerId="ADAL" clId="{FD42E163-7CC1-FD49-A04A-664E33996CE2}" dt="2023-08-08T17:31:47.895" v="864" actId="13244"/>
          <ac:spMkLst>
            <pc:docMk/>
            <pc:sldMk cId="0" sldId="274"/>
            <ac:spMk id="2426" creationId="{00000000-0000-0000-0000-000000000000}"/>
          </ac:spMkLst>
        </pc:spChg>
        <pc:picChg chg="mod">
          <ac:chgData name="Stephanie Fieseher" userId="8f14b9e1-1e18-4b4e-a764-adf96effaacf" providerId="ADAL" clId="{FD42E163-7CC1-FD49-A04A-664E33996CE2}" dt="2023-08-10T00:55:25.298" v="949" actId="27784"/>
          <ac:picMkLst>
            <pc:docMk/>
            <pc:sldMk cId="0" sldId="274"/>
            <ac:picMk id="2" creationId="{5F88CD6F-6CE9-0269-8163-4AFDB9171881}"/>
          </ac:picMkLst>
        </pc:picChg>
        <pc:picChg chg="mod ord">
          <ac:chgData name="Stephanie Fieseher" userId="8f14b9e1-1e18-4b4e-a764-adf96effaacf" providerId="ADAL" clId="{FD42E163-7CC1-FD49-A04A-664E33996CE2}" dt="2023-08-08T17:25:12.412" v="772" actId="962"/>
          <ac:picMkLst>
            <pc:docMk/>
            <pc:sldMk cId="0" sldId="274"/>
            <ac:picMk id="3" creationId="{6A1941F3-E864-627A-0639-1025216F8972}"/>
          </ac:picMkLst>
        </pc:picChg>
      </pc:sldChg>
      <pc:sldChg chg="delSp modSp mod modMedia modNotes">
        <pc:chgData name="Stephanie Fieseher" userId="8f14b9e1-1e18-4b4e-a764-adf96effaacf" providerId="ADAL" clId="{FD42E163-7CC1-FD49-A04A-664E33996CE2}" dt="2023-08-10T01:06:06.252" v="957" actId="27784"/>
        <pc:sldMkLst>
          <pc:docMk/>
          <pc:sldMk cId="0" sldId="275"/>
        </pc:sldMkLst>
        <pc:spChg chg="mod topLvl">
          <ac:chgData name="Stephanie Fieseher" userId="8f14b9e1-1e18-4b4e-a764-adf96effaacf" providerId="ADAL" clId="{FD42E163-7CC1-FD49-A04A-664E33996CE2}" dt="2023-08-08T19:45:37.334" v="934" actId="165"/>
          <ac:spMkLst>
            <pc:docMk/>
            <pc:sldMk cId="0" sldId="275"/>
            <ac:spMk id="3" creationId="{A45EA27F-2310-1B23-B22F-24EBDB5B90D8}"/>
          </ac:spMkLst>
        </pc:spChg>
        <pc:spChg chg="mod topLvl">
          <ac:chgData name="Stephanie Fieseher" userId="8f14b9e1-1e18-4b4e-a764-adf96effaacf" providerId="ADAL" clId="{FD42E163-7CC1-FD49-A04A-664E33996CE2}" dt="2023-08-08T19:45:39.567" v="935" actId="165"/>
          <ac:spMkLst>
            <pc:docMk/>
            <pc:sldMk cId="0" sldId="275"/>
            <ac:spMk id="25" creationId="{661CFFD8-3753-0E26-3681-CFF46B3D480C}"/>
          </ac:spMkLst>
        </pc:spChg>
        <pc:spChg chg="mod topLvl">
          <ac:chgData name="Stephanie Fieseher" userId="8f14b9e1-1e18-4b4e-a764-adf96effaacf" providerId="ADAL" clId="{FD42E163-7CC1-FD49-A04A-664E33996CE2}" dt="2023-08-08T19:45:42.624" v="936" actId="165"/>
          <ac:spMkLst>
            <pc:docMk/>
            <pc:sldMk cId="0" sldId="275"/>
            <ac:spMk id="26" creationId="{58A9B615-C4E2-A314-34A9-A86505126F78}"/>
          </ac:spMkLst>
        </pc:spChg>
        <pc:spChg chg="mod ord">
          <ac:chgData name="Stephanie Fieseher" userId="8f14b9e1-1e18-4b4e-a764-adf96effaacf" providerId="ADAL" clId="{FD42E163-7CC1-FD49-A04A-664E33996CE2}" dt="2023-08-08T17:31:39.145" v="862" actId="13244"/>
          <ac:spMkLst>
            <pc:docMk/>
            <pc:sldMk cId="0" sldId="275"/>
            <ac:spMk id="2433" creationId="{00000000-0000-0000-0000-000000000000}"/>
          </ac:spMkLst>
        </pc:spChg>
        <pc:spChg chg="mod">
          <ac:chgData name="Stephanie Fieseher" userId="8f14b9e1-1e18-4b4e-a764-adf96effaacf" providerId="ADAL" clId="{FD42E163-7CC1-FD49-A04A-664E33996CE2}" dt="2023-08-08T17:22:22.259" v="727" actId="962"/>
          <ac:spMkLst>
            <pc:docMk/>
            <pc:sldMk cId="0" sldId="275"/>
            <ac:spMk id="2434" creationId="{00000000-0000-0000-0000-000000000000}"/>
          </ac:spMkLst>
        </pc:spChg>
        <pc:spChg chg="mod ord">
          <ac:chgData name="Stephanie Fieseher" userId="8f14b9e1-1e18-4b4e-a764-adf96effaacf" providerId="ADAL" clId="{FD42E163-7CC1-FD49-A04A-664E33996CE2}" dt="2023-08-08T17:22:56.072" v="738" actId="13244"/>
          <ac:spMkLst>
            <pc:docMk/>
            <pc:sldMk cId="0" sldId="275"/>
            <ac:spMk id="2437" creationId="{00000000-0000-0000-0000-000000000000}"/>
          </ac:spMkLst>
        </pc:spChg>
        <pc:spChg chg="del mod">
          <ac:chgData name="Stephanie Fieseher" userId="8f14b9e1-1e18-4b4e-a764-adf96effaacf" providerId="ADAL" clId="{FD42E163-7CC1-FD49-A04A-664E33996CE2}" dt="2023-08-08T17:22:14.390" v="726" actId="478"/>
          <ac:spMkLst>
            <pc:docMk/>
            <pc:sldMk cId="0" sldId="275"/>
            <ac:spMk id="2438" creationId="{00000000-0000-0000-0000-000000000000}"/>
          </ac:spMkLst>
        </pc:spChg>
        <pc:spChg chg="mod">
          <ac:chgData name="Stephanie Fieseher" userId="8f14b9e1-1e18-4b4e-a764-adf96effaacf" providerId="ADAL" clId="{FD42E163-7CC1-FD49-A04A-664E33996CE2}" dt="2023-08-08T19:41:33.976" v="933"/>
          <ac:spMkLst>
            <pc:docMk/>
            <pc:sldMk cId="0" sldId="275"/>
            <ac:spMk id="2441" creationId="{00000000-0000-0000-0000-000000000000}"/>
          </ac:spMkLst>
        </pc:spChg>
        <pc:spChg chg="del">
          <ac:chgData name="Stephanie Fieseher" userId="8f14b9e1-1e18-4b4e-a764-adf96effaacf" providerId="ADAL" clId="{FD42E163-7CC1-FD49-A04A-664E33996CE2}" dt="2023-08-08T17:22:04.053" v="723" actId="478"/>
          <ac:spMkLst>
            <pc:docMk/>
            <pc:sldMk cId="0" sldId="275"/>
            <ac:spMk id="2442" creationId="{00000000-0000-0000-0000-000000000000}"/>
          </ac:spMkLst>
        </pc:spChg>
        <pc:spChg chg="mod ord">
          <ac:chgData name="Stephanie Fieseher" userId="8f14b9e1-1e18-4b4e-a764-adf96effaacf" providerId="ADAL" clId="{FD42E163-7CC1-FD49-A04A-664E33996CE2}" dt="2023-08-08T17:22:53.071" v="737" actId="13244"/>
          <ac:spMkLst>
            <pc:docMk/>
            <pc:sldMk cId="0" sldId="275"/>
            <ac:spMk id="2445" creationId="{00000000-0000-0000-0000-000000000000}"/>
          </ac:spMkLst>
        </pc:spChg>
        <pc:spChg chg="del">
          <ac:chgData name="Stephanie Fieseher" userId="8f14b9e1-1e18-4b4e-a764-adf96effaacf" providerId="ADAL" clId="{FD42E163-7CC1-FD49-A04A-664E33996CE2}" dt="2023-08-08T17:22:01.951" v="722" actId="478"/>
          <ac:spMkLst>
            <pc:docMk/>
            <pc:sldMk cId="0" sldId="275"/>
            <ac:spMk id="2446" creationId="{00000000-0000-0000-0000-000000000000}"/>
          </ac:spMkLst>
        </pc:spChg>
        <pc:grpChg chg="del mod ord">
          <ac:chgData name="Stephanie Fieseher" userId="8f14b9e1-1e18-4b4e-a764-adf96effaacf" providerId="ADAL" clId="{FD42E163-7CC1-FD49-A04A-664E33996CE2}" dt="2023-08-08T19:45:37.334" v="934" actId="165"/>
          <ac:grpSpMkLst>
            <pc:docMk/>
            <pc:sldMk cId="0" sldId="275"/>
            <ac:grpSpMk id="7" creationId="{6F1A86D5-BC92-6D3F-4EA4-8D0316118F01}"/>
          </ac:grpSpMkLst>
        </pc:grpChg>
        <pc:grpChg chg="del mod">
          <ac:chgData name="Stephanie Fieseher" userId="8f14b9e1-1e18-4b4e-a764-adf96effaacf" providerId="ADAL" clId="{FD42E163-7CC1-FD49-A04A-664E33996CE2}" dt="2023-08-08T19:45:39.567" v="935" actId="165"/>
          <ac:grpSpMkLst>
            <pc:docMk/>
            <pc:sldMk cId="0" sldId="275"/>
            <ac:grpSpMk id="8" creationId="{57DCD649-1E42-EE58-C41C-EDF7C5245670}"/>
          </ac:grpSpMkLst>
        </pc:grpChg>
        <pc:grpChg chg="del mod ord">
          <ac:chgData name="Stephanie Fieseher" userId="8f14b9e1-1e18-4b4e-a764-adf96effaacf" providerId="ADAL" clId="{FD42E163-7CC1-FD49-A04A-664E33996CE2}" dt="2023-08-08T19:45:42.624" v="936" actId="165"/>
          <ac:grpSpMkLst>
            <pc:docMk/>
            <pc:sldMk cId="0" sldId="275"/>
            <ac:grpSpMk id="9" creationId="{CD04D038-F8B0-F4B9-B2DB-5EAE40B8751E}"/>
          </ac:grpSpMkLst>
        </pc:grpChg>
        <pc:picChg chg="mod">
          <ac:chgData name="Stephanie Fieseher" userId="8f14b9e1-1e18-4b4e-a764-adf96effaacf" providerId="ADAL" clId="{FD42E163-7CC1-FD49-A04A-664E33996CE2}" dt="2023-08-10T01:06:06.252" v="957" actId="27784"/>
          <ac:picMkLst>
            <pc:docMk/>
            <pc:sldMk cId="0" sldId="275"/>
            <ac:picMk id="6" creationId="{C74FA2CC-9C31-9085-50AF-7936528F51AA}"/>
          </ac:picMkLst>
        </pc:picChg>
        <pc:picChg chg="mod topLvl">
          <ac:chgData name="Stephanie Fieseher" userId="8f14b9e1-1e18-4b4e-a764-adf96effaacf" providerId="ADAL" clId="{FD42E163-7CC1-FD49-A04A-664E33996CE2}" dt="2023-08-08T19:45:37.334" v="934" actId="165"/>
          <ac:picMkLst>
            <pc:docMk/>
            <pc:sldMk cId="0" sldId="275"/>
            <ac:picMk id="2448" creationId="{00000000-0000-0000-0000-000000000000}"/>
          </ac:picMkLst>
        </pc:picChg>
        <pc:picChg chg="mod topLvl">
          <ac:chgData name="Stephanie Fieseher" userId="8f14b9e1-1e18-4b4e-a764-adf96effaacf" providerId="ADAL" clId="{FD42E163-7CC1-FD49-A04A-664E33996CE2}" dt="2023-08-08T19:45:39.567" v="935" actId="165"/>
          <ac:picMkLst>
            <pc:docMk/>
            <pc:sldMk cId="0" sldId="275"/>
            <ac:picMk id="2449" creationId="{00000000-0000-0000-0000-000000000000}"/>
          </ac:picMkLst>
        </pc:picChg>
        <pc:picChg chg="mod topLvl">
          <ac:chgData name="Stephanie Fieseher" userId="8f14b9e1-1e18-4b4e-a764-adf96effaacf" providerId="ADAL" clId="{FD42E163-7CC1-FD49-A04A-664E33996CE2}" dt="2023-08-08T19:45:42.624" v="936" actId="165"/>
          <ac:picMkLst>
            <pc:docMk/>
            <pc:sldMk cId="0" sldId="275"/>
            <ac:picMk id="2450" creationId="{00000000-0000-0000-0000-000000000000}"/>
          </ac:picMkLst>
        </pc:picChg>
        <pc:cxnChg chg="mod ord">
          <ac:chgData name="Stephanie Fieseher" userId="8f14b9e1-1e18-4b4e-a764-adf96effaacf" providerId="ADAL" clId="{FD42E163-7CC1-FD49-A04A-664E33996CE2}" dt="2023-08-08T17:26:38.107" v="793" actId="962"/>
          <ac:cxnSpMkLst>
            <pc:docMk/>
            <pc:sldMk cId="0" sldId="275"/>
            <ac:cxnSpMk id="22" creationId="{E8055977-25A8-8A2C-8EDC-955E73E4F84D}"/>
          </ac:cxnSpMkLst>
        </pc:cxnChg>
        <pc:cxnChg chg="mod ord">
          <ac:chgData name="Stephanie Fieseher" userId="8f14b9e1-1e18-4b4e-a764-adf96effaacf" providerId="ADAL" clId="{FD42E163-7CC1-FD49-A04A-664E33996CE2}" dt="2023-08-08T17:26:36.045" v="792" actId="962"/>
          <ac:cxnSpMkLst>
            <pc:docMk/>
            <pc:sldMk cId="0" sldId="275"/>
            <ac:cxnSpMk id="23" creationId="{E1CBDA93-C6C1-43D4-3D14-9A1B566AA2C0}"/>
          </ac:cxnSpMkLst>
        </pc:cxnChg>
      </pc:sldChg>
      <pc:sldChg chg="addSp modSp mod modMedia modNotes">
        <pc:chgData name="Stephanie Fieseher" userId="8f14b9e1-1e18-4b4e-a764-adf96effaacf" providerId="ADAL" clId="{FD42E163-7CC1-FD49-A04A-664E33996CE2}" dt="2023-08-10T01:16:00.941" v="960" actId="27784"/>
        <pc:sldMkLst>
          <pc:docMk/>
          <pc:sldMk cId="0" sldId="276"/>
        </pc:sldMkLst>
        <pc:spChg chg="add mod">
          <ac:chgData name="Stephanie Fieseher" userId="8f14b9e1-1e18-4b4e-a764-adf96effaacf" providerId="ADAL" clId="{FD42E163-7CC1-FD49-A04A-664E33996CE2}" dt="2023-08-08T17:30:30.116" v="861" actId="13244"/>
          <ac:spMkLst>
            <pc:docMk/>
            <pc:sldMk cId="0" sldId="276"/>
            <ac:spMk id="2" creationId="{ADD854B4-F145-2A04-C032-74EA08FF45E4}"/>
          </ac:spMkLst>
        </pc:spChg>
        <pc:picChg chg="mod">
          <ac:chgData name="Stephanie Fieseher" userId="8f14b9e1-1e18-4b4e-a764-adf96effaacf" providerId="ADAL" clId="{FD42E163-7CC1-FD49-A04A-664E33996CE2}" dt="2023-08-10T01:16:00.941" v="960" actId="27784"/>
          <ac:picMkLst>
            <pc:docMk/>
            <pc:sldMk cId="0" sldId="276"/>
            <ac:picMk id="5" creationId="{9D92499D-418E-BD9B-1783-6A5171A52D0A}"/>
          </ac:picMkLst>
        </pc:picChg>
        <pc:picChg chg="mod">
          <ac:chgData name="Stephanie Fieseher" userId="8f14b9e1-1e18-4b4e-a764-adf96effaacf" providerId="ADAL" clId="{FD42E163-7CC1-FD49-A04A-664E33996CE2}" dt="2023-08-08T17:30:23.358" v="859" actId="1076"/>
          <ac:picMkLst>
            <pc:docMk/>
            <pc:sldMk cId="0" sldId="276"/>
            <ac:picMk id="1028" creationId="{EB1A8AF9-B2FE-D341-4BC8-49E1667C01E6}"/>
          </ac:picMkLst>
        </pc:picChg>
      </pc:sldChg>
      <pc:sldChg chg="delSp modSp mod modMedia">
        <pc:chgData name="Stephanie Fieseher" userId="8f14b9e1-1e18-4b4e-a764-adf96effaacf" providerId="ADAL" clId="{FD42E163-7CC1-FD49-A04A-664E33996CE2}" dt="2023-08-10T01:21:33.722" v="963" actId="27784"/>
        <pc:sldMkLst>
          <pc:docMk/>
          <pc:sldMk cId="0" sldId="277"/>
        </pc:sldMkLst>
        <pc:spChg chg="mod ord">
          <ac:chgData name="Stephanie Fieseher" userId="8f14b9e1-1e18-4b4e-a764-adf96effaacf" providerId="ADAL" clId="{FD42E163-7CC1-FD49-A04A-664E33996CE2}" dt="2023-08-08T17:30:18.093" v="857" actId="13244"/>
          <ac:spMkLst>
            <pc:docMk/>
            <pc:sldMk cId="0" sldId="277"/>
            <ac:spMk id="3" creationId="{8EB80AC7-D0C5-0224-DCC8-B22ADBFBF38B}"/>
          </ac:spMkLst>
        </pc:spChg>
        <pc:spChg chg="mod ord">
          <ac:chgData name="Stephanie Fieseher" userId="8f14b9e1-1e18-4b4e-a764-adf96effaacf" providerId="ADAL" clId="{FD42E163-7CC1-FD49-A04A-664E33996CE2}" dt="2023-08-08T17:23:33.930" v="748" actId="13244"/>
          <ac:spMkLst>
            <pc:docMk/>
            <pc:sldMk cId="0" sldId="277"/>
            <ac:spMk id="2463" creationId="{00000000-0000-0000-0000-000000000000}"/>
          </ac:spMkLst>
        </pc:spChg>
        <pc:spChg chg="del mod">
          <ac:chgData name="Stephanie Fieseher" userId="8f14b9e1-1e18-4b4e-a764-adf96effaacf" providerId="ADAL" clId="{FD42E163-7CC1-FD49-A04A-664E33996CE2}" dt="2023-08-08T17:23:28.432" v="746" actId="478"/>
          <ac:spMkLst>
            <pc:docMk/>
            <pc:sldMk cId="0" sldId="277"/>
            <ac:spMk id="2464" creationId="{00000000-0000-0000-0000-000000000000}"/>
          </ac:spMkLst>
        </pc:spChg>
        <pc:spChg chg="del">
          <ac:chgData name="Stephanie Fieseher" userId="8f14b9e1-1e18-4b4e-a764-adf96effaacf" providerId="ADAL" clId="{FD42E163-7CC1-FD49-A04A-664E33996CE2}" dt="2023-08-08T17:23:23.346" v="744" actId="478"/>
          <ac:spMkLst>
            <pc:docMk/>
            <pc:sldMk cId="0" sldId="277"/>
            <ac:spMk id="2465" creationId="{00000000-0000-0000-0000-000000000000}"/>
          </ac:spMkLst>
        </pc:spChg>
        <pc:spChg chg="mod">
          <ac:chgData name="Stephanie Fieseher" userId="8f14b9e1-1e18-4b4e-a764-adf96effaacf" providerId="ADAL" clId="{FD42E163-7CC1-FD49-A04A-664E33996CE2}" dt="2023-08-08T17:26:09.674" v="790" actId="962"/>
          <ac:spMkLst>
            <pc:docMk/>
            <pc:sldMk cId="0" sldId="277"/>
            <ac:spMk id="2466" creationId="{00000000-0000-0000-0000-000000000000}"/>
          </ac:spMkLst>
        </pc:spChg>
        <pc:spChg chg="mod">
          <ac:chgData name="Stephanie Fieseher" userId="8f14b9e1-1e18-4b4e-a764-adf96effaacf" providerId="ADAL" clId="{FD42E163-7CC1-FD49-A04A-664E33996CE2}" dt="2023-08-08T17:23:16.454" v="742" actId="962"/>
          <ac:spMkLst>
            <pc:docMk/>
            <pc:sldMk cId="0" sldId="277"/>
            <ac:spMk id="2467" creationId="{00000000-0000-0000-0000-000000000000}"/>
          </ac:spMkLst>
        </pc:spChg>
        <pc:picChg chg="mod">
          <ac:chgData name="Stephanie Fieseher" userId="8f14b9e1-1e18-4b4e-a764-adf96effaacf" providerId="ADAL" clId="{FD42E163-7CC1-FD49-A04A-664E33996CE2}" dt="2023-08-10T01:21:33.722" v="963" actId="27784"/>
          <ac:picMkLst>
            <pc:docMk/>
            <pc:sldMk cId="0" sldId="277"/>
            <ac:picMk id="6" creationId="{DF62B712-7AFF-A691-3457-8690BE26DA95}"/>
          </ac:picMkLst>
        </pc:picChg>
      </pc:sldChg>
      <pc:sldChg chg="modSp mod modMedia modNotes">
        <pc:chgData name="Stephanie Fieseher" userId="8f14b9e1-1e18-4b4e-a764-adf96effaacf" providerId="ADAL" clId="{FD42E163-7CC1-FD49-A04A-664E33996CE2}" dt="2023-08-10T01:34:11.510" v="966" actId="27784"/>
        <pc:sldMkLst>
          <pc:docMk/>
          <pc:sldMk cId="0" sldId="278"/>
        </pc:sldMkLst>
        <pc:spChg chg="mod ord">
          <ac:chgData name="Stephanie Fieseher" userId="8f14b9e1-1e18-4b4e-a764-adf96effaacf" providerId="ADAL" clId="{FD42E163-7CC1-FD49-A04A-664E33996CE2}" dt="2023-08-08T17:30:16.303" v="856" actId="13244"/>
          <ac:spMkLst>
            <pc:docMk/>
            <pc:sldMk cId="0" sldId="278"/>
            <ac:spMk id="2" creationId="{D5DC0E8C-5530-30AD-0D40-F9EDC8ECEA1A}"/>
          </ac:spMkLst>
        </pc:spChg>
        <pc:spChg chg="mod">
          <ac:chgData name="Stephanie Fieseher" userId="8f14b9e1-1e18-4b4e-a764-adf96effaacf" providerId="ADAL" clId="{FD42E163-7CC1-FD49-A04A-664E33996CE2}" dt="2023-08-08T17:23:48.751" v="753" actId="962"/>
          <ac:spMkLst>
            <pc:docMk/>
            <pc:sldMk cId="0" sldId="278"/>
            <ac:spMk id="2473" creationId="{00000000-0000-0000-0000-000000000000}"/>
          </ac:spMkLst>
        </pc:spChg>
        <pc:spChg chg="mod">
          <ac:chgData name="Stephanie Fieseher" userId="8f14b9e1-1e18-4b4e-a764-adf96effaacf" providerId="ADAL" clId="{FD42E163-7CC1-FD49-A04A-664E33996CE2}" dt="2023-08-08T17:26:12.959" v="791" actId="962"/>
          <ac:spMkLst>
            <pc:docMk/>
            <pc:sldMk cId="0" sldId="278"/>
            <ac:spMk id="2476" creationId="{00000000-0000-0000-0000-000000000000}"/>
          </ac:spMkLst>
        </pc:spChg>
        <pc:spChg chg="mod ord">
          <ac:chgData name="Stephanie Fieseher" userId="8f14b9e1-1e18-4b4e-a764-adf96effaacf" providerId="ADAL" clId="{FD42E163-7CC1-FD49-A04A-664E33996CE2}" dt="2023-08-08T17:23:51.278" v="754" actId="13244"/>
          <ac:spMkLst>
            <pc:docMk/>
            <pc:sldMk cId="0" sldId="278"/>
            <ac:spMk id="2477" creationId="{00000000-0000-0000-0000-000000000000}"/>
          </ac:spMkLst>
        </pc:spChg>
        <pc:picChg chg="mod">
          <ac:chgData name="Stephanie Fieseher" userId="8f14b9e1-1e18-4b4e-a764-adf96effaacf" providerId="ADAL" clId="{FD42E163-7CC1-FD49-A04A-664E33996CE2}" dt="2023-08-10T01:34:11.510" v="966" actId="27784"/>
          <ac:picMkLst>
            <pc:docMk/>
            <pc:sldMk cId="0" sldId="278"/>
            <ac:picMk id="7" creationId="{A7D0BC07-54A4-410F-37B0-A8BCE0E88D77}"/>
          </ac:picMkLst>
        </pc:picChg>
      </pc:sldChg>
      <pc:sldChg chg="addSp delSp modSp mod modMedia modNotes">
        <pc:chgData name="Stephanie Fieseher" userId="8f14b9e1-1e18-4b4e-a764-adf96effaacf" providerId="ADAL" clId="{FD42E163-7CC1-FD49-A04A-664E33996CE2}" dt="2023-08-10T01:43:32.058" v="969" actId="27784"/>
        <pc:sldMkLst>
          <pc:docMk/>
          <pc:sldMk cId="0" sldId="279"/>
        </pc:sldMkLst>
        <pc:spChg chg="add mod">
          <ac:chgData name="Stephanie Fieseher" userId="8f14b9e1-1e18-4b4e-a764-adf96effaacf" providerId="ADAL" clId="{FD42E163-7CC1-FD49-A04A-664E33996CE2}" dt="2023-08-08T17:30:09.154" v="855" actId="1076"/>
          <ac:spMkLst>
            <pc:docMk/>
            <pc:sldMk cId="0" sldId="279"/>
            <ac:spMk id="2" creationId="{DE811D16-194C-6671-85F5-93DDFCC48415}"/>
          </ac:spMkLst>
        </pc:spChg>
        <pc:spChg chg="del">
          <ac:chgData name="Stephanie Fieseher" userId="8f14b9e1-1e18-4b4e-a764-adf96effaacf" providerId="ADAL" clId="{FD42E163-7CC1-FD49-A04A-664E33996CE2}" dt="2023-08-08T17:23:55.008" v="755" actId="478"/>
          <ac:spMkLst>
            <pc:docMk/>
            <pc:sldMk cId="0" sldId="279"/>
            <ac:spMk id="2483" creationId="{00000000-0000-0000-0000-000000000000}"/>
          </ac:spMkLst>
        </pc:spChg>
        <pc:picChg chg="mod">
          <ac:chgData name="Stephanie Fieseher" userId="8f14b9e1-1e18-4b4e-a764-adf96effaacf" providerId="ADAL" clId="{FD42E163-7CC1-FD49-A04A-664E33996CE2}" dt="2023-08-10T01:43:32.058" v="969" actId="27784"/>
          <ac:picMkLst>
            <pc:docMk/>
            <pc:sldMk cId="0" sldId="279"/>
            <ac:picMk id="5" creationId="{AA8B3670-0999-A9D5-7DA5-E36E7A737711}"/>
          </ac:picMkLst>
        </pc:picChg>
        <pc:picChg chg="mod">
          <ac:chgData name="Stephanie Fieseher" userId="8f14b9e1-1e18-4b4e-a764-adf96effaacf" providerId="ADAL" clId="{FD42E163-7CC1-FD49-A04A-664E33996CE2}" dt="2023-08-08T17:17:38.099" v="517" actId="962"/>
          <ac:picMkLst>
            <pc:docMk/>
            <pc:sldMk cId="0" sldId="279"/>
            <ac:picMk id="2484" creationId="{00000000-0000-0000-0000-000000000000}"/>
          </ac:picMkLst>
        </pc:picChg>
      </pc:sldChg>
      <pc:sldChg chg="modSp mod modMedia modNotes">
        <pc:chgData name="Stephanie Fieseher" userId="8f14b9e1-1e18-4b4e-a764-adf96effaacf" providerId="ADAL" clId="{FD42E163-7CC1-FD49-A04A-664E33996CE2}" dt="2023-08-10T01:50:09.719" v="972" actId="27784"/>
        <pc:sldMkLst>
          <pc:docMk/>
          <pc:sldMk cId="0" sldId="280"/>
        </pc:sldMkLst>
        <pc:spChg chg="mod">
          <ac:chgData name="Stephanie Fieseher" userId="8f14b9e1-1e18-4b4e-a764-adf96effaacf" providerId="ADAL" clId="{FD42E163-7CC1-FD49-A04A-664E33996CE2}" dt="2023-08-08T17:24:02.682" v="756" actId="962"/>
          <ac:spMkLst>
            <pc:docMk/>
            <pc:sldMk cId="0" sldId="280"/>
            <ac:spMk id="5" creationId="{99B47308-8535-4F85-4123-388F593A54E7}"/>
          </ac:spMkLst>
        </pc:spChg>
        <pc:spChg chg="mod ord">
          <ac:chgData name="Stephanie Fieseher" userId="8f14b9e1-1e18-4b4e-a764-adf96effaacf" providerId="ADAL" clId="{FD42E163-7CC1-FD49-A04A-664E33996CE2}" dt="2023-08-08T17:24:18.038" v="761" actId="13244"/>
          <ac:spMkLst>
            <pc:docMk/>
            <pc:sldMk cId="0" sldId="280"/>
            <ac:spMk id="2489" creationId="{00000000-0000-0000-0000-000000000000}"/>
          </ac:spMkLst>
        </pc:spChg>
        <pc:spChg chg="mod">
          <ac:chgData name="Stephanie Fieseher" userId="8f14b9e1-1e18-4b4e-a764-adf96effaacf" providerId="ADAL" clId="{FD42E163-7CC1-FD49-A04A-664E33996CE2}" dt="2023-08-08T19:41:33.976" v="933"/>
          <ac:spMkLst>
            <pc:docMk/>
            <pc:sldMk cId="0" sldId="280"/>
            <ac:spMk id="2490" creationId="{00000000-0000-0000-0000-000000000000}"/>
          </ac:spMkLst>
        </pc:spChg>
        <pc:spChg chg="mod ord">
          <ac:chgData name="Stephanie Fieseher" userId="8f14b9e1-1e18-4b4e-a764-adf96effaacf" providerId="ADAL" clId="{FD42E163-7CC1-FD49-A04A-664E33996CE2}" dt="2023-08-08T17:24:20.620" v="762" actId="13244"/>
          <ac:spMkLst>
            <pc:docMk/>
            <pc:sldMk cId="0" sldId="280"/>
            <ac:spMk id="2491" creationId="{00000000-0000-0000-0000-000000000000}"/>
          </ac:spMkLst>
        </pc:spChg>
        <pc:picChg chg="mod">
          <ac:chgData name="Stephanie Fieseher" userId="8f14b9e1-1e18-4b4e-a764-adf96effaacf" providerId="ADAL" clId="{FD42E163-7CC1-FD49-A04A-664E33996CE2}" dt="2023-08-10T01:50:09.719" v="972" actId="27784"/>
          <ac:picMkLst>
            <pc:docMk/>
            <pc:sldMk cId="0" sldId="280"/>
            <ac:picMk id="2" creationId="{95A6D3EE-043D-4F82-1D01-6B11EBEAC48E}"/>
          </ac:picMkLst>
        </pc:picChg>
      </pc:sldChg>
      <pc:sldChg chg="addSp modSp mod modMedia modNotes">
        <pc:chgData name="Stephanie Fieseher" userId="8f14b9e1-1e18-4b4e-a764-adf96effaacf" providerId="ADAL" clId="{FD42E163-7CC1-FD49-A04A-664E33996CE2}" dt="2023-08-10T01:53:11.576" v="975" actId="27784"/>
        <pc:sldMkLst>
          <pc:docMk/>
          <pc:sldMk cId="0" sldId="281"/>
        </pc:sldMkLst>
        <pc:spChg chg="add mod">
          <ac:chgData name="Stephanie Fieseher" userId="8f14b9e1-1e18-4b4e-a764-adf96effaacf" providerId="ADAL" clId="{FD42E163-7CC1-FD49-A04A-664E33996CE2}" dt="2023-08-08T17:28:48.659" v="844" actId="207"/>
          <ac:spMkLst>
            <pc:docMk/>
            <pc:sldMk cId="0" sldId="281"/>
            <ac:spMk id="2" creationId="{3D8CC482-A42E-97D2-2303-178ADC5BD58B}"/>
          </ac:spMkLst>
        </pc:spChg>
        <pc:spChg chg="mod">
          <ac:chgData name="Stephanie Fieseher" userId="8f14b9e1-1e18-4b4e-a764-adf96effaacf" providerId="ADAL" clId="{FD42E163-7CC1-FD49-A04A-664E33996CE2}" dt="2023-08-08T19:41:33.976" v="933"/>
          <ac:spMkLst>
            <pc:docMk/>
            <pc:sldMk cId="0" sldId="281"/>
            <ac:spMk id="2496" creationId="{00000000-0000-0000-0000-000000000000}"/>
          </ac:spMkLst>
        </pc:spChg>
        <pc:picChg chg="mod">
          <ac:chgData name="Stephanie Fieseher" userId="8f14b9e1-1e18-4b4e-a764-adf96effaacf" providerId="ADAL" clId="{FD42E163-7CC1-FD49-A04A-664E33996CE2}" dt="2023-08-10T01:53:11.576" v="975" actId="27784"/>
          <ac:picMkLst>
            <pc:docMk/>
            <pc:sldMk cId="0" sldId="281"/>
            <ac:picMk id="3" creationId="{1E3A9A0E-DC5A-DF8F-451E-71B4B94DFBDC}"/>
          </ac:picMkLst>
        </pc:picChg>
      </pc:sldChg>
      <pc:sldChg chg="modSp mod modMedia modNotes">
        <pc:chgData name="Stephanie Fieseher" userId="8f14b9e1-1e18-4b4e-a764-adf96effaacf" providerId="ADAL" clId="{FD42E163-7CC1-FD49-A04A-664E33996CE2}" dt="2023-08-10T02:03:14.379" v="986" actId="27784"/>
        <pc:sldMkLst>
          <pc:docMk/>
          <pc:sldMk cId="0" sldId="282"/>
        </pc:sldMkLst>
        <pc:spChg chg="ord">
          <ac:chgData name="Stephanie Fieseher" userId="8f14b9e1-1e18-4b4e-a764-adf96effaacf" providerId="ADAL" clId="{FD42E163-7CC1-FD49-A04A-664E33996CE2}" dt="2023-08-08T17:24:31.192" v="764" actId="13244"/>
          <ac:spMkLst>
            <pc:docMk/>
            <pc:sldMk cId="0" sldId="282"/>
            <ac:spMk id="2501" creationId="{00000000-0000-0000-0000-000000000000}"/>
          </ac:spMkLst>
        </pc:spChg>
        <pc:spChg chg="ord">
          <ac:chgData name="Stephanie Fieseher" userId="8f14b9e1-1e18-4b4e-a764-adf96effaacf" providerId="ADAL" clId="{FD42E163-7CC1-FD49-A04A-664E33996CE2}" dt="2023-08-08T17:24:29.317" v="763" actId="13244"/>
          <ac:spMkLst>
            <pc:docMk/>
            <pc:sldMk cId="0" sldId="282"/>
            <ac:spMk id="2502" creationId="{00000000-0000-0000-0000-000000000000}"/>
          </ac:spMkLst>
        </pc:spChg>
        <pc:spChg chg="mod">
          <ac:chgData name="Stephanie Fieseher" userId="8f14b9e1-1e18-4b4e-a764-adf96effaacf" providerId="ADAL" clId="{FD42E163-7CC1-FD49-A04A-664E33996CE2}" dt="2023-08-08T19:41:33.976" v="933"/>
          <ac:spMkLst>
            <pc:docMk/>
            <pc:sldMk cId="0" sldId="282"/>
            <ac:spMk id="2503" creationId="{00000000-0000-0000-0000-000000000000}"/>
          </ac:spMkLst>
        </pc:spChg>
        <pc:picChg chg="mod">
          <ac:chgData name="Stephanie Fieseher" userId="8f14b9e1-1e18-4b4e-a764-adf96effaacf" providerId="ADAL" clId="{FD42E163-7CC1-FD49-A04A-664E33996CE2}" dt="2023-08-10T02:03:14.379" v="986" actId="27784"/>
          <ac:picMkLst>
            <pc:docMk/>
            <pc:sldMk cId="0" sldId="282"/>
            <ac:picMk id="6" creationId="{EFBE7682-04D3-DE0D-1CB9-22F83BF0850C}"/>
          </ac:picMkLst>
        </pc:picChg>
      </pc:sldChg>
      <pc:sldChg chg="addSp modSp mod modMedia modNotes">
        <pc:chgData name="Stephanie Fieseher" userId="8f14b9e1-1e18-4b4e-a764-adf96effaacf" providerId="ADAL" clId="{FD42E163-7CC1-FD49-A04A-664E33996CE2}" dt="2023-08-10T02:04:46.269" v="987" actId="27784"/>
        <pc:sldMkLst>
          <pc:docMk/>
          <pc:sldMk cId="0" sldId="283"/>
        </pc:sldMkLst>
        <pc:spChg chg="add mod">
          <ac:chgData name="Stephanie Fieseher" userId="8f14b9e1-1e18-4b4e-a764-adf96effaacf" providerId="ADAL" clId="{FD42E163-7CC1-FD49-A04A-664E33996CE2}" dt="2023-08-08T17:29:01.898" v="847" actId="33553"/>
          <ac:spMkLst>
            <pc:docMk/>
            <pc:sldMk cId="0" sldId="283"/>
            <ac:spMk id="2" creationId="{6026EA17-DAC3-3959-E6A1-E84B83C5A38A}"/>
          </ac:spMkLst>
        </pc:spChg>
        <pc:spChg chg="mod">
          <ac:chgData name="Stephanie Fieseher" userId="8f14b9e1-1e18-4b4e-a764-adf96effaacf" providerId="ADAL" clId="{FD42E163-7CC1-FD49-A04A-664E33996CE2}" dt="2023-08-08T19:41:33.976" v="933"/>
          <ac:spMkLst>
            <pc:docMk/>
            <pc:sldMk cId="0" sldId="283"/>
            <ac:spMk id="2508" creationId="{00000000-0000-0000-0000-000000000000}"/>
          </ac:spMkLst>
        </pc:spChg>
        <pc:picChg chg="mod">
          <ac:chgData name="Stephanie Fieseher" userId="8f14b9e1-1e18-4b4e-a764-adf96effaacf" providerId="ADAL" clId="{FD42E163-7CC1-FD49-A04A-664E33996CE2}" dt="2023-08-10T02:04:46.269" v="987" actId="27784"/>
          <ac:picMkLst>
            <pc:docMk/>
            <pc:sldMk cId="0" sldId="283"/>
            <ac:picMk id="3" creationId="{2136563D-EF8E-2876-1BF0-CD5A6D2D4F80}"/>
          </ac:picMkLst>
        </pc:picChg>
      </pc:sldChg>
      <pc:sldChg chg="modSp mod modMedia modNotes">
        <pc:chgData name="Stephanie Fieseher" userId="8f14b9e1-1e18-4b4e-a764-adf96effaacf" providerId="ADAL" clId="{FD42E163-7CC1-FD49-A04A-664E33996CE2}" dt="2023-08-10T02:17:09.370" v="992" actId="27784"/>
        <pc:sldMkLst>
          <pc:docMk/>
          <pc:sldMk cId="0" sldId="284"/>
        </pc:sldMkLst>
        <pc:spChg chg="ord">
          <ac:chgData name="Stephanie Fieseher" userId="8f14b9e1-1e18-4b4e-a764-adf96effaacf" providerId="ADAL" clId="{FD42E163-7CC1-FD49-A04A-664E33996CE2}" dt="2023-08-08T17:24:45.285" v="767" actId="13244"/>
          <ac:spMkLst>
            <pc:docMk/>
            <pc:sldMk cId="0" sldId="284"/>
            <ac:spMk id="2514" creationId="{00000000-0000-0000-0000-000000000000}"/>
          </ac:spMkLst>
        </pc:spChg>
        <pc:spChg chg="mod ord">
          <ac:chgData name="Stephanie Fieseher" userId="8f14b9e1-1e18-4b4e-a764-adf96effaacf" providerId="ADAL" clId="{FD42E163-7CC1-FD49-A04A-664E33996CE2}" dt="2023-08-08T17:29:36.215" v="849" actId="13244"/>
          <ac:spMkLst>
            <pc:docMk/>
            <pc:sldMk cId="0" sldId="284"/>
            <ac:spMk id="2515" creationId="{00000000-0000-0000-0000-000000000000}"/>
          </ac:spMkLst>
        </pc:spChg>
        <pc:spChg chg="ord">
          <ac:chgData name="Stephanie Fieseher" userId="8f14b9e1-1e18-4b4e-a764-adf96effaacf" providerId="ADAL" clId="{FD42E163-7CC1-FD49-A04A-664E33996CE2}" dt="2023-08-08T17:24:43.012" v="766" actId="13244"/>
          <ac:spMkLst>
            <pc:docMk/>
            <pc:sldMk cId="0" sldId="284"/>
            <ac:spMk id="2516" creationId="{00000000-0000-0000-0000-000000000000}"/>
          </ac:spMkLst>
        </pc:spChg>
        <pc:picChg chg="mod">
          <ac:chgData name="Stephanie Fieseher" userId="8f14b9e1-1e18-4b4e-a764-adf96effaacf" providerId="ADAL" clId="{FD42E163-7CC1-FD49-A04A-664E33996CE2}" dt="2023-08-10T02:17:09.370" v="992" actId="27784"/>
          <ac:picMkLst>
            <pc:docMk/>
            <pc:sldMk cId="0" sldId="284"/>
            <ac:picMk id="2" creationId="{6B7F584D-4527-CC29-76F8-7320C8F5E3AA}"/>
          </ac:picMkLst>
        </pc:picChg>
      </pc:sldChg>
      <pc:sldChg chg="addSp modSp mod modMedia modNotes">
        <pc:chgData name="Stephanie Fieseher" userId="8f14b9e1-1e18-4b4e-a764-adf96effaacf" providerId="ADAL" clId="{FD42E163-7CC1-FD49-A04A-664E33996CE2}" dt="2023-08-10T02:22:00.206" v="993" actId="27784"/>
        <pc:sldMkLst>
          <pc:docMk/>
          <pc:sldMk cId="0" sldId="285"/>
        </pc:sldMkLst>
        <pc:spChg chg="add mod">
          <ac:chgData name="Stephanie Fieseher" userId="8f14b9e1-1e18-4b4e-a764-adf96effaacf" providerId="ADAL" clId="{FD42E163-7CC1-FD49-A04A-664E33996CE2}" dt="2023-08-08T17:29:05.733" v="848" actId="33553"/>
          <ac:spMkLst>
            <pc:docMk/>
            <pc:sldMk cId="0" sldId="285"/>
            <ac:spMk id="2" creationId="{32B67F5B-26AE-1A4E-C100-7EDC5B6CCA42}"/>
          </ac:spMkLst>
        </pc:spChg>
        <pc:picChg chg="mod">
          <ac:chgData name="Stephanie Fieseher" userId="8f14b9e1-1e18-4b4e-a764-adf96effaacf" providerId="ADAL" clId="{FD42E163-7CC1-FD49-A04A-664E33996CE2}" dt="2023-08-10T02:22:00.206" v="993" actId="27784"/>
          <ac:picMkLst>
            <pc:docMk/>
            <pc:sldMk cId="0" sldId="285"/>
            <ac:picMk id="8" creationId="{5E2CE7E4-7D69-2ECD-8F6F-1B8B59E21427}"/>
          </ac:picMkLst>
        </pc:picChg>
      </pc:sldChg>
      <pc:sldChg chg="modSp mod modMedia modNotes">
        <pc:chgData name="Stephanie Fieseher" userId="8f14b9e1-1e18-4b4e-a764-adf96effaacf" providerId="ADAL" clId="{FD42E163-7CC1-FD49-A04A-664E33996CE2}" dt="2023-08-10T00:47:48.029" v="941" actId="27784"/>
        <pc:sldMkLst>
          <pc:docMk/>
          <pc:sldMk cId="2511196667" sldId="348"/>
        </pc:sldMkLst>
        <pc:spChg chg="mod">
          <ac:chgData name="Stephanie Fieseher" userId="8f14b9e1-1e18-4b4e-a764-adf96effaacf" providerId="ADAL" clId="{FD42E163-7CC1-FD49-A04A-664E33996CE2}" dt="2023-08-08T17:31:57.844" v="866" actId="13244"/>
          <ac:spMkLst>
            <pc:docMk/>
            <pc:sldMk cId="2511196667" sldId="348"/>
            <ac:spMk id="2" creationId="{343C74F8-F5E3-8D46-B6E6-7E85D1DD0BC8}"/>
          </ac:spMkLst>
        </pc:spChg>
        <pc:spChg chg="mod">
          <ac:chgData name="Stephanie Fieseher" userId="8f14b9e1-1e18-4b4e-a764-adf96effaacf" providerId="ADAL" clId="{FD42E163-7CC1-FD49-A04A-664E33996CE2}" dt="2023-08-08T17:32:02.277" v="867" actId="13244"/>
          <ac:spMkLst>
            <pc:docMk/>
            <pc:sldMk cId="2511196667" sldId="348"/>
            <ac:spMk id="4" creationId="{38CD607A-BF8B-DC43-AE8C-23910B04CB95}"/>
          </ac:spMkLst>
        </pc:spChg>
        <pc:picChg chg="mod">
          <ac:chgData name="Stephanie Fieseher" userId="8f14b9e1-1e18-4b4e-a764-adf96effaacf" providerId="ADAL" clId="{FD42E163-7CC1-FD49-A04A-664E33996CE2}" dt="2023-08-10T00:47:48.029" v="941" actId="27784"/>
          <ac:picMkLst>
            <pc:docMk/>
            <pc:sldMk cId="2511196667" sldId="348"/>
            <ac:picMk id="5" creationId="{008E8E3B-7F80-9E7B-F997-2FD83A0C2883}"/>
          </ac:picMkLst>
        </pc:picChg>
      </pc:sldChg>
      <pc:sldChg chg="delSp modSp mod modMedia modNotes">
        <pc:chgData name="Stephanie Fieseher" userId="8f14b9e1-1e18-4b4e-a764-adf96effaacf" providerId="ADAL" clId="{FD42E163-7CC1-FD49-A04A-664E33996CE2}" dt="2023-08-10T00:52:35.730" v="946" actId="27784"/>
        <pc:sldMkLst>
          <pc:docMk/>
          <pc:sldMk cId="2764130807" sldId="349"/>
        </pc:sldMkLst>
        <pc:spChg chg="mod ord">
          <ac:chgData name="Stephanie Fieseher" userId="8f14b9e1-1e18-4b4e-a764-adf96effaacf" providerId="ADAL" clId="{FD42E163-7CC1-FD49-A04A-664E33996CE2}" dt="2023-08-08T17:25:08.386" v="771" actId="962"/>
          <ac:spMkLst>
            <pc:docMk/>
            <pc:sldMk cId="2764130807" sldId="349"/>
            <ac:spMk id="2" creationId="{FD89AD54-9ACD-0F51-2F81-C8FECAEA10F7}"/>
          </ac:spMkLst>
        </pc:spChg>
        <pc:spChg chg="mod ord">
          <ac:chgData name="Stephanie Fieseher" userId="8f14b9e1-1e18-4b4e-a764-adf96effaacf" providerId="ADAL" clId="{FD42E163-7CC1-FD49-A04A-664E33996CE2}" dt="2023-08-08T17:20:44.334" v="699" actId="13244"/>
          <ac:spMkLst>
            <pc:docMk/>
            <pc:sldMk cId="2764130807" sldId="349"/>
            <ac:spMk id="3" creationId="{089CBD72-0FE5-BC1D-2C15-7F52F10E2AF2}"/>
          </ac:spMkLst>
        </pc:spChg>
        <pc:spChg chg="del">
          <ac:chgData name="Stephanie Fieseher" userId="8f14b9e1-1e18-4b4e-a764-adf96effaacf" providerId="ADAL" clId="{FD42E163-7CC1-FD49-A04A-664E33996CE2}" dt="2023-08-08T17:21:14.565" v="711" actId="478"/>
          <ac:spMkLst>
            <pc:docMk/>
            <pc:sldMk cId="2764130807" sldId="349"/>
            <ac:spMk id="16" creationId="{1AB0C3B4-AA44-B48A-90D9-ED8231E7FCBF}"/>
          </ac:spMkLst>
        </pc:spChg>
        <pc:spChg chg="mod ord">
          <ac:chgData name="Stephanie Fieseher" userId="8f14b9e1-1e18-4b4e-a764-adf96effaacf" providerId="ADAL" clId="{FD42E163-7CC1-FD49-A04A-664E33996CE2}" dt="2023-08-08T17:25:06.774" v="770" actId="962"/>
          <ac:spMkLst>
            <pc:docMk/>
            <pc:sldMk cId="2764130807" sldId="349"/>
            <ac:spMk id="26" creationId="{6058E52E-D1BF-B12E-EFA0-C64842A2BC0E}"/>
          </ac:spMkLst>
        </pc:spChg>
        <pc:spChg chg="mod ord">
          <ac:chgData name="Stephanie Fieseher" userId="8f14b9e1-1e18-4b4e-a764-adf96effaacf" providerId="ADAL" clId="{FD42E163-7CC1-FD49-A04A-664E33996CE2}" dt="2023-08-08T17:25:02.626" v="769" actId="962"/>
          <ac:spMkLst>
            <pc:docMk/>
            <pc:sldMk cId="2764130807" sldId="349"/>
            <ac:spMk id="27" creationId="{C69C9C41-CA44-D531-3348-3D31EEF7FE97}"/>
          </ac:spMkLst>
        </pc:spChg>
        <pc:spChg chg="mod">
          <ac:chgData name="Stephanie Fieseher" userId="8f14b9e1-1e18-4b4e-a764-adf96effaacf" providerId="ADAL" clId="{FD42E163-7CC1-FD49-A04A-664E33996CE2}" dt="2023-08-08T17:25:01.027" v="768" actId="962"/>
          <ac:spMkLst>
            <pc:docMk/>
            <pc:sldMk cId="2764130807" sldId="349"/>
            <ac:spMk id="28" creationId="{41AEA566-4ED5-25AD-1673-445F01B2B3A5}"/>
          </ac:spMkLst>
        </pc:spChg>
        <pc:spChg chg="mod ord">
          <ac:chgData name="Stephanie Fieseher" userId="8f14b9e1-1e18-4b4e-a764-adf96effaacf" providerId="ADAL" clId="{FD42E163-7CC1-FD49-A04A-664E33996CE2}" dt="2023-08-08T17:20:46.540" v="700" actId="13244"/>
          <ac:spMkLst>
            <pc:docMk/>
            <pc:sldMk cId="2764130807" sldId="349"/>
            <ac:spMk id="30" creationId="{733D8C6E-A10B-94C9-A351-2A1F937A503D}"/>
          </ac:spMkLst>
        </pc:spChg>
        <pc:spChg chg="mod ord">
          <ac:chgData name="Stephanie Fieseher" userId="8f14b9e1-1e18-4b4e-a764-adf96effaacf" providerId="ADAL" clId="{FD42E163-7CC1-FD49-A04A-664E33996CE2}" dt="2023-08-08T17:20:53.730" v="702" actId="13244"/>
          <ac:spMkLst>
            <pc:docMk/>
            <pc:sldMk cId="2764130807" sldId="349"/>
            <ac:spMk id="31" creationId="{7444B778-60D6-93BE-5A86-BA6093C20FF1}"/>
          </ac:spMkLst>
        </pc:spChg>
        <pc:spChg chg="mod ord">
          <ac:chgData name="Stephanie Fieseher" userId="8f14b9e1-1e18-4b4e-a764-adf96effaacf" providerId="ADAL" clId="{FD42E163-7CC1-FD49-A04A-664E33996CE2}" dt="2023-08-08T17:20:59.003" v="705" actId="13244"/>
          <ac:spMkLst>
            <pc:docMk/>
            <pc:sldMk cId="2764130807" sldId="349"/>
            <ac:spMk id="32" creationId="{09DD9752-E75C-4188-AF9E-D9D7DA80AE02}"/>
          </ac:spMkLst>
        </pc:spChg>
        <pc:spChg chg="mod ord">
          <ac:chgData name="Stephanie Fieseher" userId="8f14b9e1-1e18-4b4e-a764-adf96effaacf" providerId="ADAL" clId="{FD42E163-7CC1-FD49-A04A-664E33996CE2}" dt="2023-08-08T17:21:01.119" v="706" actId="13244"/>
          <ac:spMkLst>
            <pc:docMk/>
            <pc:sldMk cId="2764130807" sldId="349"/>
            <ac:spMk id="33" creationId="{B1F24915-4396-8949-474E-2E2F55BDFB7D}"/>
          </ac:spMkLst>
        </pc:spChg>
        <pc:spChg chg="mod ord">
          <ac:chgData name="Stephanie Fieseher" userId="8f14b9e1-1e18-4b4e-a764-adf96effaacf" providerId="ADAL" clId="{FD42E163-7CC1-FD49-A04A-664E33996CE2}" dt="2023-08-08T17:21:05.535" v="708" actId="13244"/>
          <ac:spMkLst>
            <pc:docMk/>
            <pc:sldMk cId="2764130807" sldId="349"/>
            <ac:spMk id="34" creationId="{7E57A4E5-F7E5-6244-5A42-C3327CABCF92}"/>
          </ac:spMkLst>
        </pc:spChg>
        <pc:spChg chg="mod ord">
          <ac:chgData name="Stephanie Fieseher" userId="8f14b9e1-1e18-4b4e-a764-adf96effaacf" providerId="ADAL" clId="{FD42E163-7CC1-FD49-A04A-664E33996CE2}" dt="2023-08-08T17:21:04.121" v="707" actId="13244"/>
          <ac:spMkLst>
            <pc:docMk/>
            <pc:sldMk cId="2764130807" sldId="349"/>
            <ac:spMk id="35" creationId="{DE4E1FDC-34AB-F5F4-7A7F-C6E5CCECE39D}"/>
          </ac:spMkLst>
        </pc:spChg>
        <pc:spChg chg="mod">
          <ac:chgData name="Stephanie Fieseher" userId="8f14b9e1-1e18-4b4e-a764-adf96effaacf" providerId="ADAL" clId="{FD42E163-7CC1-FD49-A04A-664E33996CE2}" dt="2023-08-08T17:20:02.679" v="683" actId="962"/>
          <ac:spMkLst>
            <pc:docMk/>
            <pc:sldMk cId="2764130807" sldId="349"/>
            <ac:spMk id="36" creationId="{530D81B3-55D3-7164-2680-302ACE59B694}"/>
          </ac:spMkLst>
        </pc:spChg>
        <pc:spChg chg="mod ord">
          <ac:chgData name="Stephanie Fieseher" userId="8f14b9e1-1e18-4b4e-a764-adf96effaacf" providerId="ADAL" clId="{FD42E163-7CC1-FD49-A04A-664E33996CE2}" dt="2023-08-08T17:20:42.864" v="698" actId="13244"/>
          <ac:spMkLst>
            <pc:docMk/>
            <pc:sldMk cId="2764130807" sldId="349"/>
            <ac:spMk id="42" creationId="{4198B8F3-69A8-80C8-63BF-BBCF83EA9831}"/>
          </ac:spMkLst>
        </pc:spChg>
        <pc:spChg chg="mod ord">
          <ac:chgData name="Stephanie Fieseher" userId="8f14b9e1-1e18-4b4e-a764-adf96effaacf" providerId="ADAL" clId="{FD42E163-7CC1-FD49-A04A-664E33996CE2}" dt="2023-08-08T17:20:35.181" v="694" actId="13244"/>
          <ac:spMkLst>
            <pc:docMk/>
            <pc:sldMk cId="2764130807" sldId="349"/>
            <ac:spMk id="43" creationId="{414A3FB0-7EE1-1047-902B-D1D20A79D4D3}"/>
          </ac:spMkLst>
        </pc:spChg>
        <pc:spChg chg="mod ord">
          <ac:chgData name="Stephanie Fieseher" userId="8f14b9e1-1e18-4b4e-a764-adf96effaacf" providerId="ADAL" clId="{FD42E163-7CC1-FD49-A04A-664E33996CE2}" dt="2023-08-08T17:20:55.095" v="703" actId="13244"/>
          <ac:spMkLst>
            <pc:docMk/>
            <pc:sldMk cId="2764130807" sldId="349"/>
            <ac:spMk id="44" creationId="{1255C8CF-E477-06C0-E26C-444099E5D93B}"/>
          </ac:spMkLst>
        </pc:spChg>
        <pc:spChg chg="mod ord">
          <ac:chgData name="Stephanie Fieseher" userId="8f14b9e1-1e18-4b4e-a764-adf96effaacf" providerId="ADAL" clId="{FD42E163-7CC1-FD49-A04A-664E33996CE2}" dt="2023-08-08T17:20:56.333" v="704" actId="13244"/>
          <ac:spMkLst>
            <pc:docMk/>
            <pc:sldMk cId="2764130807" sldId="349"/>
            <ac:spMk id="45" creationId="{BDF3A84B-A41B-FD05-AD40-C54464D850ED}"/>
          </ac:spMkLst>
        </pc:spChg>
        <pc:spChg chg="mod">
          <ac:chgData name="Stephanie Fieseher" userId="8f14b9e1-1e18-4b4e-a764-adf96effaacf" providerId="ADAL" clId="{FD42E163-7CC1-FD49-A04A-664E33996CE2}" dt="2023-08-08T17:21:20.386" v="713" actId="962"/>
          <ac:spMkLst>
            <pc:docMk/>
            <pc:sldMk cId="2764130807" sldId="349"/>
            <ac:spMk id="2259" creationId="{00000000-0000-0000-0000-000000000000}"/>
          </ac:spMkLst>
        </pc:spChg>
        <pc:spChg chg="mod ord">
          <ac:chgData name="Stephanie Fieseher" userId="8f14b9e1-1e18-4b4e-a764-adf96effaacf" providerId="ADAL" clId="{FD42E163-7CC1-FD49-A04A-664E33996CE2}" dt="2023-08-08T17:31:51.845" v="865" actId="13244"/>
          <ac:spMkLst>
            <pc:docMk/>
            <pc:sldMk cId="2764130807" sldId="349"/>
            <ac:spMk id="2260" creationId="{00000000-0000-0000-0000-000000000000}"/>
          </ac:spMkLst>
        </pc:spChg>
        <pc:picChg chg="mod">
          <ac:chgData name="Stephanie Fieseher" userId="8f14b9e1-1e18-4b4e-a764-adf96effaacf" providerId="ADAL" clId="{FD42E163-7CC1-FD49-A04A-664E33996CE2}" dt="2023-08-10T00:52:35.730" v="946" actId="27784"/>
          <ac:picMkLst>
            <pc:docMk/>
            <pc:sldMk cId="2764130807" sldId="349"/>
            <ac:picMk id="6" creationId="{67671F8C-0FBE-1A0C-2B49-BEE961E58138}"/>
          </ac:picMkLst>
        </pc:picChg>
      </pc:sldChg>
      <pc:sldChg chg="modSp mod modMedia modNotes">
        <pc:chgData name="Stephanie Fieseher" userId="8f14b9e1-1e18-4b4e-a764-adf96effaacf" providerId="ADAL" clId="{FD42E163-7CC1-FD49-A04A-664E33996CE2}" dt="2023-08-10T00:59:08.963" v="954" actId="27784"/>
        <pc:sldMkLst>
          <pc:docMk/>
          <pc:sldMk cId="417833797" sldId="358"/>
        </pc:sldMkLst>
        <pc:spChg chg="mod ord">
          <ac:chgData name="Stephanie Fieseher" userId="8f14b9e1-1e18-4b4e-a764-adf96effaacf" providerId="ADAL" clId="{FD42E163-7CC1-FD49-A04A-664E33996CE2}" dt="2023-08-08T17:31:42.979" v="863" actId="13244"/>
          <ac:spMkLst>
            <pc:docMk/>
            <pc:sldMk cId="417833797" sldId="358"/>
            <ac:spMk id="2390" creationId="{00000000-0000-0000-0000-000000000000}"/>
          </ac:spMkLst>
        </pc:spChg>
        <pc:spChg chg="mod">
          <ac:chgData name="Stephanie Fieseher" userId="8f14b9e1-1e18-4b4e-a764-adf96effaacf" providerId="ADAL" clId="{FD42E163-7CC1-FD49-A04A-664E33996CE2}" dt="2023-08-08T17:21:47.139" v="721" actId="962"/>
          <ac:spMkLst>
            <pc:docMk/>
            <pc:sldMk cId="417833797" sldId="358"/>
            <ac:spMk id="2391" creationId="{00000000-0000-0000-0000-000000000000}"/>
          </ac:spMkLst>
        </pc:spChg>
        <pc:graphicFrameChg chg="mod">
          <ac:chgData name="Stephanie Fieseher" userId="8f14b9e1-1e18-4b4e-a764-adf96effaacf" providerId="ADAL" clId="{FD42E163-7CC1-FD49-A04A-664E33996CE2}" dt="2023-08-09T23:54:24.412" v="938" actId="962"/>
          <ac:graphicFrameMkLst>
            <pc:docMk/>
            <pc:sldMk cId="417833797" sldId="358"/>
            <ac:graphicFrameMk id="14" creationId="{22052EC6-06D7-B860-0740-6CBEF2CF0E37}"/>
          </ac:graphicFrameMkLst>
        </pc:graphicFrameChg>
        <pc:picChg chg="mod">
          <ac:chgData name="Stephanie Fieseher" userId="8f14b9e1-1e18-4b4e-a764-adf96effaacf" providerId="ADAL" clId="{FD42E163-7CC1-FD49-A04A-664E33996CE2}" dt="2023-08-10T00:59:08.963" v="954" actId="27784"/>
          <ac:picMkLst>
            <pc:docMk/>
            <pc:sldMk cId="417833797" sldId="358"/>
            <ac:picMk id="2" creationId="{9A4FBFDA-3AEE-738E-2607-BB2DCA81C359}"/>
          </ac:picMkLst>
        </pc:picChg>
      </pc:sldChg>
      <pc:sldMasterChg chg="delSldLayout">
        <pc:chgData name="Stephanie Fieseher" userId="8f14b9e1-1e18-4b4e-a764-adf96effaacf" providerId="ADAL" clId="{FD42E163-7CC1-FD49-A04A-664E33996CE2}" dt="2023-08-25T18:03:47.192" v="1003" actId="2696"/>
        <pc:sldMasterMkLst>
          <pc:docMk/>
          <pc:sldMasterMk cId="0" sldId="2147483648"/>
        </pc:sldMasterMkLst>
        <pc:sldLayoutChg chg="del">
          <pc:chgData name="Stephanie Fieseher" userId="8f14b9e1-1e18-4b4e-a764-adf96effaacf" providerId="ADAL" clId="{FD42E163-7CC1-FD49-A04A-664E33996CE2}" dt="2023-08-25T18:03:47.164" v="994" actId="2696"/>
          <pc:sldLayoutMkLst>
            <pc:docMk/>
            <pc:sldMasterMk cId="0" sldId="2147483648"/>
            <pc:sldLayoutMk cId="0" sldId="2147483649"/>
          </pc:sldLayoutMkLst>
        </pc:sldLayoutChg>
        <pc:sldLayoutChg chg="del">
          <pc:chgData name="Stephanie Fieseher" userId="8f14b9e1-1e18-4b4e-a764-adf96effaacf" providerId="ADAL" clId="{FD42E163-7CC1-FD49-A04A-664E33996CE2}" dt="2023-08-25T18:03:47.172" v="998" actId="2696"/>
          <pc:sldLayoutMkLst>
            <pc:docMk/>
            <pc:sldMasterMk cId="0" sldId="2147483648"/>
            <pc:sldLayoutMk cId="0" sldId="2147483650"/>
          </pc:sldLayoutMkLst>
        </pc:sldLayoutChg>
        <pc:sldLayoutChg chg="del">
          <pc:chgData name="Stephanie Fieseher" userId="8f14b9e1-1e18-4b4e-a764-adf96effaacf" providerId="ADAL" clId="{FD42E163-7CC1-FD49-A04A-664E33996CE2}" dt="2023-08-25T18:03:47.179" v="1001" actId="2696"/>
          <pc:sldLayoutMkLst>
            <pc:docMk/>
            <pc:sldMasterMk cId="0" sldId="2147483648"/>
            <pc:sldLayoutMk cId="0" sldId="2147483651"/>
          </pc:sldLayoutMkLst>
        </pc:sldLayoutChg>
        <pc:sldLayoutChg chg="del">
          <pc:chgData name="Stephanie Fieseher" userId="8f14b9e1-1e18-4b4e-a764-adf96effaacf" providerId="ADAL" clId="{FD42E163-7CC1-FD49-A04A-664E33996CE2}" dt="2023-08-25T18:03:47.168" v="995" actId="2696"/>
          <pc:sldLayoutMkLst>
            <pc:docMk/>
            <pc:sldMasterMk cId="0" sldId="2147483648"/>
            <pc:sldLayoutMk cId="0" sldId="2147483652"/>
          </pc:sldLayoutMkLst>
        </pc:sldLayoutChg>
        <pc:sldLayoutChg chg="del">
          <pc:chgData name="Stephanie Fieseher" userId="8f14b9e1-1e18-4b4e-a764-adf96effaacf" providerId="ADAL" clId="{FD42E163-7CC1-FD49-A04A-664E33996CE2}" dt="2023-08-25T18:03:47.171" v="997" actId="2696"/>
          <pc:sldLayoutMkLst>
            <pc:docMk/>
            <pc:sldMasterMk cId="0" sldId="2147483648"/>
            <pc:sldLayoutMk cId="0" sldId="2147483653"/>
          </pc:sldLayoutMkLst>
        </pc:sldLayoutChg>
        <pc:sldLayoutChg chg="del">
          <pc:chgData name="Stephanie Fieseher" userId="8f14b9e1-1e18-4b4e-a764-adf96effaacf" providerId="ADAL" clId="{FD42E163-7CC1-FD49-A04A-664E33996CE2}" dt="2023-08-25T18:03:47.183" v="1002" actId="2696"/>
          <pc:sldLayoutMkLst>
            <pc:docMk/>
            <pc:sldMasterMk cId="0" sldId="2147483648"/>
            <pc:sldLayoutMk cId="0" sldId="2147483654"/>
          </pc:sldLayoutMkLst>
        </pc:sldLayoutChg>
        <pc:sldLayoutChg chg="del">
          <pc:chgData name="Stephanie Fieseher" userId="8f14b9e1-1e18-4b4e-a764-adf96effaacf" providerId="ADAL" clId="{FD42E163-7CC1-FD49-A04A-664E33996CE2}" dt="2023-08-25T18:03:47.170" v="996" actId="2696"/>
          <pc:sldLayoutMkLst>
            <pc:docMk/>
            <pc:sldMasterMk cId="0" sldId="2147483648"/>
            <pc:sldLayoutMk cId="0" sldId="2147483655"/>
          </pc:sldLayoutMkLst>
        </pc:sldLayoutChg>
        <pc:sldLayoutChg chg="del">
          <pc:chgData name="Stephanie Fieseher" userId="8f14b9e1-1e18-4b4e-a764-adf96effaacf" providerId="ADAL" clId="{FD42E163-7CC1-FD49-A04A-664E33996CE2}" dt="2023-08-25T18:03:47.178" v="1000" actId="2696"/>
          <pc:sldLayoutMkLst>
            <pc:docMk/>
            <pc:sldMasterMk cId="0" sldId="2147483648"/>
            <pc:sldLayoutMk cId="0" sldId="2147483656"/>
          </pc:sldLayoutMkLst>
        </pc:sldLayoutChg>
        <pc:sldLayoutChg chg="del">
          <pc:chgData name="Stephanie Fieseher" userId="8f14b9e1-1e18-4b4e-a764-adf96effaacf" providerId="ADAL" clId="{FD42E163-7CC1-FD49-A04A-664E33996CE2}" dt="2023-08-25T18:03:47.177" v="999" actId="2696"/>
          <pc:sldLayoutMkLst>
            <pc:docMk/>
            <pc:sldMasterMk cId="0" sldId="2147483648"/>
            <pc:sldLayoutMk cId="0" sldId="2147483657"/>
          </pc:sldLayoutMkLst>
        </pc:sldLayoutChg>
        <pc:sldLayoutChg chg="del">
          <pc:chgData name="Stephanie Fieseher" userId="8f14b9e1-1e18-4b4e-a764-adf96effaacf" providerId="ADAL" clId="{FD42E163-7CC1-FD49-A04A-664E33996CE2}" dt="2023-08-25T18:03:47.192" v="1003" actId="2696"/>
          <pc:sldLayoutMkLst>
            <pc:docMk/>
            <pc:sldMasterMk cId="0" sldId="2147483648"/>
            <pc:sldLayoutMk cId="0" sldId="2147483658"/>
          </pc:sldLayoutMkLst>
        </pc:sldLayoutChg>
      </pc:sldMasterChg>
      <pc:sldMasterChg chg="delSldLayout">
        <pc:chgData name="Stephanie Fieseher" userId="8f14b9e1-1e18-4b4e-a764-adf96effaacf" providerId="ADAL" clId="{FD42E163-7CC1-FD49-A04A-664E33996CE2}" dt="2023-08-25T18:03:50.159" v="1004" actId="2696"/>
        <pc:sldMasterMkLst>
          <pc:docMk/>
          <pc:sldMasterMk cId="0" sldId="2147483660"/>
        </pc:sldMasterMkLst>
        <pc:sldLayoutChg chg="del">
          <pc:chgData name="Stephanie Fieseher" userId="8f14b9e1-1e18-4b4e-a764-adf96effaacf" providerId="ADAL" clId="{FD42E163-7CC1-FD49-A04A-664E33996CE2}" dt="2023-08-25T18:03:50.159" v="1004" actId="2696"/>
          <pc:sldLayoutMkLst>
            <pc:docMk/>
            <pc:sldMasterMk cId="0" sldId="2147483660"/>
            <pc:sldLayoutMk cId="0" sldId="2147483665"/>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203CC4-B7DB-D94A-A5C2-F83783AEECC0}"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US"/>
        </a:p>
      </dgm:t>
    </dgm:pt>
    <dgm:pt modelId="{97C4792F-72C1-6A4B-9298-501E277D9299}">
      <dgm:prSet phldrT="[Text]" custT="1"/>
      <dgm:spPr>
        <a:solidFill>
          <a:srgbClr val="D6D6D6">
            <a:alpha val="60000"/>
          </a:srgbClr>
        </a:solidFill>
      </dgm:spPr>
      <dgm:t>
        <a:bodyPr/>
        <a:lstStyle/>
        <a:p>
          <a:r>
            <a:rPr lang="en-US" sz="1600" b="1" dirty="0">
              <a:solidFill>
                <a:schemeClr val="tx1">
                  <a:lumMod val="65000"/>
                  <a:lumOff val="35000"/>
                </a:schemeClr>
              </a:solidFill>
              <a:latin typeface="Calibri" panose="020F0502020204030204" pitchFamily="34" charset="0"/>
              <a:cs typeface="Calibri" panose="020F0502020204030204" pitchFamily="34" charset="0"/>
            </a:rPr>
            <a:t>Prepare</a:t>
          </a:r>
        </a:p>
      </dgm:t>
    </dgm:pt>
    <dgm:pt modelId="{0461E26D-B8EC-5E46-8A73-576B70366BA7}" type="parTrans" cxnId="{F58CC993-A218-1B4F-BA7C-B4B9596E58C0}">
      <dgm:prSet/>
      <dgm:spPr/>
      <dgm:t>
        <a:bodyPr/>
        <a:lstStyle/>
        <a:p>
          <a:endParaRPr lang="en-US" sz="1100">
            <a:latin typeface="Calibri" panose="020F0502020204030204" pitchFamily="34" charset="0"/>
            <a:cs typeface="Calibri" panose="020F0502020204030204" pitchFamily="34" charset="0"/>
          </a:endParaRPr>
        </a:p>
      </dgm:t>
    </dgm:pt>
    <dgm:pt modelId="{599A851E-A09D-F441-A220-67164D5E140E}" type="sibTrans" cxnId="{F58CC993-A218-1B4F-BA7C-B4B9596E58C0}">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CC64B458-2115-934F-9126-5224158FE750}">
      <dgm:prSet phldrT="[Text]" custT="1"/>
      <dgm:spPr>
        <a:solidFill>
          <a:srgbClr val="D6D6D6">
            <a:alpha val="60000"/>
          </a:srgbClr>
        </a:solidFill>
      </dgm:spPr>
      <dgm:t>
        <a:bodyPr/>
        <a:lstStyle/>
        <a:p>
          <a:r>
            <a:rPr lang="en-US" sz="1600" b="1" dirty="0">
              <a:solidFill>
                <a:schemeClr val="tx1">
                  <a:lumMod val="65000"/>
                  <a:lumOff val="35000"/>
                </a:schemeClr>
              </a:solidFill>
              <a:latin typeface="Calibri" panose="020F0502020204030204" pitchFamily="34" charset="0"/>
              <a:cs typeface="Calibri" panose="020F0502020204030204" pitchFamily="34" charset="0"/>
            </a:rPr>
            <a:t>Monitor</a:t>
          </a:r>
        </a:p>
      </dgm:t>
    </dgm:pt>
    <dgm:pt modelId="{7BB1D923-DA38-B643-A727-0BF8E72AE46A}" type="parTrans" cxnId="{C95351C2-96FE-7F4B-9B62-311FB2F98AB3}">
      <dgm:prSet/>
      <dgm:spPr/>
      <dgm:t>
        <a:bodyPr/>
        <a:lstStyle/>
        <a:p>
          <a:endParaRPr lang="en-US" sz="1100">
            <a:latin typeface="Calibri" panose="020F0502020204030204" pitchFamily="34" charset="0"/>
            <a:cs typeface="Calibri" panose="020F0502020204030204" pitchFamily="34" charset="0"/>
          </a:endParaRPr>
        </a:p>
      </dgm:t>
    </dgm:pt>
    <dgm:pt modelId="{773499F9-70B2-C447-802A-3665E4B54404}" type="sibTrans" cxnId="{C95351C2-96FE-7F4B-9B62-311FB2F98AB3}">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258CEE3C-FDFD-D147-98F5-413FDD21312F}">
      <dgm:prSet phldrT="[Text]" custT="1"/>
      <dgm:spPr>
        <a:solidFill>
          <a:srgbClr val="D6D6D6">
            <a:alpha val="60000"/>
          </a:srgbClr>
        </a:solidFill>
      </dgm:spPr>
      <dgm:t>
        <a:bodyPr/>
        <a:lstStyle/>
        <a:p>
          <a:r>
            <a:rPr lang="en-US" sz="1600" b="1" dirty="0">
              <a:solidFill>
                <a:schemeClr val="tx1">
                  <a:lumMod val="65000"/>
                  <a:lumOff val="35000"/>
                </a:schemeClr>
              </a:solidFill>
              <a:latin typeface="Calibri" panose="020F0502020204030204" pitchFamily="34" charset="0"/>
              <a:cs typeface="Calibri" panose="020F0502020204030204" pitchFamily="34" charset="0"/>
            </a:rPr>
            <a:t>Pause and Reflect</a:t>
          </a:r>
        </a:p>
      </dgm:t>
    </dgm:pt>
    <dgm:pt modelId="{D5BE9C4E-24F3-1747-80C1-6E7070DD855C}" type="parTrans" cxnId="{4E2F3735-376A-3A41-BC33-077C82EAB495}">
      <dgm:prSet/>
      <dgm:spPr/>
      <dgm:t>
        <a:bodyPr/>
        <a:lstStyle/>
        <a:p>
          <a:endParaRPr lang="en-US" sz="1100">
            <a:latin typeface="Calibri" panose="020F0502020204030204" pitchFamily="34" charset="0"/>
            <a:cs typeface="Calibri" panose="020F0502020204030204" pitchFamily="34" charset="0"/>
          </a:endParaRPr>
        </a:p>
      </dgm:t>
    </dgm:pt>
    <dgm:pt modelId="{AED446EF-0963-A54B-B55E-1DA93B9D3CC8}" type="sibTrans" cxnId="{4E2F3735-376A-3A41-BC33-077C82EAB495}">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8FC0ABC5-54E7-BF42-A9CF-E844D7A0B88E}" type="pres">
      <dgm:prSet presAssocID="{9E203CC4-B7DB-D94A-A5C2-F83783AEECC0}" presName="cycle" presStyleCnt="0">
        <dgm:presLayoutVars>
          <dgm:dir/>
          <dgm:resizeHandles val="exact"/>
        </dgm:presLayoutVars>
      </dgm:prSet>
      <dgm:spPr/>
    </dgm:pt>
    <dgm:pt modelId="{047F8000-D5D3-5740-A37F-80AF89A0EF3F}" type="pres">
      <dgm:prSet presAssocID="{97C4792F-72C1-6A4B-9298-501E277D9299}" presName="node" presStyleLbl="node1" presStyleIdx="0" presStyleCnt="3">
        <dgm:presLayoutVars>
          <dgm:bulletEnabled val="1"/>
        </dgm:presLayoutVars>
      </dgm:prSet>
      <dgm:spPr/>
    </dgm:pt>
    <dgm:pt modelId="{0F118C78-66BC-4542-BE4D-29DA669CCD73}" type="pres">
      <dgm:prSet presAssocID="{97C4792F-72C1-6A4B-9298-501E277D9299}" presName="spNode" presStyleCnt="0"/>
      <dgm:spPr/>
    </dgm:pt>
    <dgm:pt modelId="{A28CD7F7-3E14-6D45-9D5E-4DF92C2D7A41}" type="pres">
      <dgm:prSet presAssocID="{599A851E-A09D-F441-A220-67164D5E140E}" presName="sibTrans" presStyleLbl="sibTrans1D1" presStyleIdx="0" presStyleCnt="3"/>
      <dgm:spPr/>
    </dgm:pt>
    <dgm:pt modelId="{7CB7462E-2088-DA43-B984-81D9F4E21A18}" type="pres">
      <dgm:prSet presAssocID="{CC64B458-2115-934F-9126-5224158FE750}" presName="node" presStyleLbl="node1" presStyleIdx="1" presStyleCnt="3">
        <dgm:presLayoutVars>
          <dgm:bulletEnabled val="1"/>
        </dgm:presLayoutVars>
      </dgm:prSet>
      <dgm:spPr/>
    </dgm:pt>
    <dgm:pt modelId="{A4BFB08B-531D-0648-BE1B-0279EC988A2F}" type="pres">
      <dgm:prSet presAssocID="{CC64B458-2115-934F-9126-5224158FE750}" presName="spNode" presStyleCnt="0"/>
      <dgm:spPr/>
    </dgm:pt>
    <dgm:pt modelId="{09AA8CB2-254F-C44C-93DD-77DD5BA4DB58}" type="pres">
      <dgm:prSet presAssocID="{773499F9-70B2-C447-802A-3665E4B54404}" presName="sibTrans" presStyleLbl="sibTrans1D1" presStyleIdx="1" presStyleCnt="3"/>
      <dgm:spPr/>
    </dgm:pt>
    <dgm:pt modelId="{2FDFF940-9F8A-DB4E-B006-F306B9CF991D}" type="pres">
      <dgm:prSet presAssocID="{258CEE3C-FDFD-D147-98F5-413FDD21312F}" presName="node" presStyleLbl="node1" presStyleIdx="2" presStyleCnt="3">
        <dgm:presLayoutVars>
          <dgm:bulletEnabled val="1"/>
        </dgm:presLayoutVars>
      </dgm:prSet>
      <dgm:spPr/>
    </dgm:pt>
    <dgm:pt modelId="{F357CE52-316D-1446-BC23-19668D724735}" type="pres">
      <dgm:prSet presAssocID="{258CEE3C-FDFD-D147-98F5-413FDD21312F}" presName="spNode" presStyleCnt="0"/>
      <dgm:spPr/>
    </dgm:pt>
    <dgm:pt modelId="{311A8B4A-6670-0E46-B1AC-EC4D3506DB63}" type="pres">
      <dgm:prSet presAssocID="{AED446EF-0963-A54B-B55E-1DA93B9D3CC8}" presName="sibTrans" presStyleLbl="sibTrans1D1" presStyleIdx="2" presStyleCnt="3"/>
      <dgm:spPr/>
    </dgm:pt>
  </dgm:ptLst>
  <dgm:cxnLst>
    <dgm:cxn modelId="{4E2F3735-376A-3A41-BC33-077C82EAB495}" srcId="{9E203CC4-B7DB-D94A-A5C2-F83783AEECC0}" destId="{258CEE3C-FDFD-D147-98F5-413FDD21312F}" srcOrd="2" destOrd="0" parTransId="{D5BE9C4E-24F3-1747-80C1-6E7070DD855C}" sibTransId="{AED446EF-0963-A54B-B55E-1DA93B9D3CC8}"/>
    <dgm:cxn modelId="{92E9F835-9022-0B4F-84E2-F420684E3190}" type="presOf" srcId="{599A851E-A09D-F441-A220-67164D5E140E}" destId="{A28CD7F7-3E14-6D45-9D5E-4DF92C2D7A41}" srcOrd="0" destOrd="0" presId="urn:microsoft.com/office/officeart/2005/8/layout/cycle5"/>
    <dgm:cxn modelId="{E633FD7D-DE11-0545-BA23-3AD70C5FAE22}" type="presOf" srcId="{CC64B458-2115-934F-9126-5224158FE750}" destId="{7CB7462E-2088-DA43-B984-81D9F4E21A18}" srcOrd="0" destOrd="0" presId="urn:microsoft.com/office/officeart/2005/8/layout/cycle5"/>
    <dgm:cxn modelId="{E87C4491-23F7-AE48-8E87-5EDC7579723F}" type="presOf" srcId="{AED446EF-0963-A54B-B55E-1DA93B9D3CC8}" destId="{311A8B4A-6670-0E46-B1AC-EC4D3506DB63}" srcOrd="0" destOrd="0" presId="urn:microsoft.com/office/officeart/2005/8/layout/cycle5"/>
    <dgm:cxn modelId="{F58CC993-A218-1B4F-BA7C-B4B9596E58C0}" srcId="{9E203CC4-B7DB-D94A-A5C2-F83783AEECC0}" destId="{97C4792F-72C1-6A4B-9298-501E277D9299}" srcOrd="0" destOrd="0" parTransId="{0461E26D-B8EC-5E46-8A73-576B70366BA7}" sibTransId="{599A851E-A09D-F441-A220-67164D5E140E}"/>
    <dgm:cxn modelId="{F46573A2-ECFE-0647-B19A-A182E7EC8535}" type="presOf" srcId="{97C4792F-72C1-6A4B-9298-501E277D9299}" destId="{047F8000-D5D3-5740-A37F-80AF89A0EF3F}" srcOrd="0" destOrd="0" presId="urn:microsoft.com/office/officeart/2005/8/layout/cycle5"/>
    <dgm:cxn modelId="{C95351C2-96FE-7F4B-9B62-311FB2F98AB3}" srcId="{9E203CC4-B7DB-D94A-A5C2-F83783AEECC0}" destId="{CC64B458-2115-934F-9126-5224158FE750}" srcOrd="1" destOrd="0" parTransId="{7BB1D923-DA38-B643-A727-0BF8E72AE46A}" sibTransId="{773499F9-70B2-C447-802A-3665E4B54404}"/>
    <dgm:cxn modelId="{FAE273CD-73E1-2A47-B595-2E0BC00FEE82}" type="presOf" srcId="{773499F9-70B2-C447-802A-3665E4B54404}" destId="{09AA8CB2-254F-C44C-93DD-77DD5BA4DB58}" srcOrd="0" destOrd="0" presId="urn:microsoft.com/office/officeart/2005/8/layout/cycle5"/>
    <dgm:cxn modelId="{CF95B9D0-1C85-F64A-BF70-8FC470F08535}" type="presOf" srcId="{258CEE3C-FDFD-D147-98F5-413FDD21312F}" destId="{2FDFF940-9F8A-DB4E-B006-F306B9CF991D}" srcOrd="0" destOrd="0" presId="urn:microsoft.com/office/officeart/2005/8/layout/cycle5"/>
    <dgm:cxn modelId="{80CB77F7-7083-5A49-BD0D-3D4E1CF63D0E}" type="presOf" srcId="{9E203CC4-B7DB-D94A-A5C2-F83783AEECC0}" destId="{8FC0ABC5-54E7-BF42-A9CF-E844D7A0B88E}" srcOrd="0" destOrd="0" presId="urn:microsoft.com/office/officeart/2005/8/layout/cycle5"/>
    <dgm:cxn modelId="{12179A6A-5A32-7343-9156-1B6E321E67D1}" type="presParOf" srcId="{8FC0ABC5-54E7-BF42-A9CF-E844D7A0B88E}" destId="{047F8000-D5D3-5740-A37F-80AF89A0EF3F}" srcOrd="0" destOrd="0" presId="urn:microsoft.com/office/officeart/2005/8/layout/cycle5"/>
    <dgm:cxn modelId="{0EE29391-4A3B-BF4A-A210-1FB2FEA6D7EA}" type="presParOf" srcId="{8FC0ABC5-54E7-BF42-A9CF-E844D7A0B88E}" destId="{0F118C78-66BC-4542-BE4D-29DA669CCD73}" srcOrd="1" destOrd="0" presId="urn:microsoft.com/office/officeart/2005/8/layout/cycle5"/>
    <dgm:cxn modelId="{0B6A691D-DB2F-CF47-B87B-11E02E43FC2A}" type="presParOf" srcId="{8FC0ABC5-54E7-BF42-A9CF-E844D7A0B88E}" destId="{A28CD7F7-3E14-6D45-9D5E-4DF92C2D7A41}" srcOrd="2" destOrd="0" presId="urn:microsoft.com/office/officeart/2005/8/layout/cycle5"/>
    <dgm:cxn modelId="{1CBD7C7B-A6B4-E945-B903-B58CBDC41C4B}" type="presParOf" srcId="{8FC0ABC5-54E7-BF42-A9CF-E844D7A0B88E}" destId="{7CB7462E-2088-DA43-B984-81D9F4E21A18}" srcOrd="3" destOrd="0" presId="urn:microsoft.com/office/officeart/2005/8/layout/cycle5"/>
    <dgm:cxn modelId="{3A6A7F42-CB44-CC4B-916B-7ABC60057DA8}" type="presParOf" srcId="{8FC0ABC5-54E7-BF42-A9CF-E844D7A0B88E}" destId="{A4BFB08B-531D-0648-BE1B-0279EC988A2F}" srcOrd="4" destOrd="0" presId="urn:microsoft.com/office/officeart/2005/8/layout/cycle5"/>
    <dgm:cxn modelId="{EE591CFB-73FE-644A-B881-19B0B8EE3DE8}" type="presParOf" srcId="{8FC0ABC5-54E7-BF42-A9CF-E844D7A0B88E}" destId="{09AA8CB2-254F-C44C-93DD-77DD5BA4DB58}" srcOrd="5" destOrd="0" presId="urn:microsoft.com/office/officeart/2005/8/layout/cycle5"/>
    <dgm:cxn modelId="{B85D1B47-0C9D-5944-93C0-6269114B4221}" type="presParOf" srcId="{8FC0ABC5-54E7-BF42-A9CF-E844D7A0B88E}" destId="{2FDFF940-9F8A-DB4E-B006-F306B9CF991D}" srcOrd="6" destOrd="0" presId="urn:microsoft.com/office/officeart/2005/8/layout/cycle5"/>
    <dgm:cxn modelId="{840CC1E1-E131-8441-8BE2-51F8D29CEBCB}" type="presParOf" srcId="{8FC0ABC5-54E7-BF42-A9CF-E844D7A0B88E}" destId="{F357CE52-316D-1446-BC23-19668D724735}" srcOrd="7" destOrd="0" presId="urn:microsoft.com/office/officeart/2005/8/layout/cycle5"/>
    <dgm:cxn modelId="{C84A13FD-C7D5-EE4F-8B7E-D1DE06C2892C}" type="presParOf" srcId="{8FC0ABC5-54E7-BF42-A9CF-E844D7A0B88E}" destId="{311A8B4A-6670-0E46-B1AC-EC4D3506DB63}" srcOrd="8" destOrd="0" presId="urn:microsoft.com/office/officeart/2005/8/layout/cycle5"/>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F8000-D5D3-5740-A37F-80AF89A0EF3F}">
      <dsp:nvSpPr>
        <dsp:cNvPr id="0" name=""/>
        <dsp:cNvSpPr/>
      </dsp:nvSpPr>
      <dsp:spPr>
        <a:xfrm>
          <a:off x="3093640" y="2014"/>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lumMod val="65000"/>
                  <a:lumOff val="35000"/>
                </a:schemeClr>
              </a:solidFill>
              <a:latin typeface="Calibri" panose="020F0502020204030204" pitchFamily="34" charset="0"/>
              <a:cs typeface="Calibri" panose="020F0502020204030204" pitchFamily="34" charset="0"/>
            </a:rPr>
            <a:t>Prepare</a:t>
          </a:r>
        </a:p>
      </dsp:txBody>
      <dsp:txXfrm>
        <a:off x="3155220" y="63594"/>
        <a:ext cx="1817558" cy="1138307"/>
      </dsp:txXfrm>
    </dsp:sp>
    <dsp:sp modelId="{A28CD7F7-3E14-6D45-9D5E-4DF92C2D7A41}">
      <dsp:nvSpPr>
        <dsp:cNvPr id="0" name=""/>
        <dsp:cNvSpPr/>
      </dsp:nvSpPr>
      <dsp:spPr>
        <a:xfrm>
          <a:off x="2381803" y="632748"/>
          <a:ext cx="3364392" cy="3364392"/>
        </a:xfrm>
        <a:custGeom>
          <a:avLst/>
          <a:gdLst/>
          <a:ahLst/>
          <a:cxnLst/>
          <a:rect l="0" t="0" r="0" b="0"/>
          <a:pathLst>
            <a:path>
              <a:moveTo>
                <a:pt x="2912972" y="535473"/>
              </a:moveTo>
              <a:arcTo wR="1682196" hR="1682196" stAng="19021486"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7CB7462E-2088-DA43-B984-81D9F4E21A18}">
      <dsp:nvSpPr>
        <dsp:cNvPr id="0" name=""/>
        <dsp:cNvSpPr/>
      </dsp:nvSpPr>
      <dsp:spPr>
        <a:xfrm>
          <a:off x="4550465"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lumMod val="65000"/>
                  <a:lumOff val="35000"/>
                </a:schemeClr>
              </a:solidFill>
              <a:latin typeface="Calibri" panose="020F0502020204030204" pitchFamily="34" charset="0"/>
              <a:cs typeface="Calibri" panose="020F0502020204030204" pitchFamily="34" charset="0"/>
            </a:rPr>
            <a:t>Monitor</a:t>
          </a:r>
        </a:p>
      </dsp:txBody>
      <dsp:txXfrm>
        <a:off x="4612045" y="2586888"/>
        <a:ext cx="1817558" cy="1138307"/>
      </dsp:txXfrm>
    </dsp:sp>
    <dsp:sp modelId="{09AA8CB2-254F-C44C-93DD-77DD5BA4DB58}">
      <dsp:nvSpPr>
        <dsp:cNvPr id="0" name=""/>
        <dsp:cNvSpPr/>
      </dsp:nvSpPr>
      <dsp:spPr>
        <a:xfrm>
          <a:off x="2381803" y="632748"/>
          <a:ext cx="3364392" cy="3364392"/>
        </a:xfrm>
        <a:custGeom>
          <a:avLst/>
          <a:gdLst/>
          <a:ahLst/>
          <a:cxnLst/>
          <a:rect l="0" t="0" r="0" b="0"/>
          <a:pathLst>
            <a:path>
              <a:moveTo>
                <a:pt x="2198220" y="3283290"/>
              </a:moveTo>
              <a:arcTo wR="1682196" hR="1682196" stAng="4328169" swAng="2143663"/>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2FDFF940-9F8A-DB4E-B006-F306B9CF991D}">
      <dsp:nvSpPr>
        <dsp:cNvPr id="0" name=""/>
        <dsp:cNvSpPr/>
      </dsp:nvSpPr>
      <dsp:spPr>
        <a:xfrm>
          <a:off x="1636816"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lumMod val="65000"/>
                  <a:lumOff val="35000"/>
                </a:schemeClr>
              </a:solidFill>
              <a:latin typeface="Calibri" panose="020F0502020204030204" pitchFamily="34" charset="0"/>
              <a:cs typeface="Calibri" panose="020F0502020204030204" pitchFamily="34" charset="0"/>
            </a:rPr>
            <a:t>Pause and Reflect</a:t>
          </a:r>
        </a:p>
      </dsp:txBody>
      <dsp:txXfrm>
        <a:off x="1698396" y="2586888"/>
        <a:ext cx="1817558" cy="1138307"/>
      </dsp:txXfrm>
    </dsp:sp>
    <dsp:sp modelId="{311A8B4A-6670-0E46-B1AC-EC4D3506DB63}">
      <dsp:nvSpPr>
        <dsp:cNvPr id="0" name=""/>
        <dsp:cNvSpPr/>
      </dsp:nvSpPr>
      <dsp:spPr>
        <a:xfrm>
          <a:off x="2381803" y="632748"/>
          <a:ext cx="3364392" cy="3364392"/>
        </a:xfrm>
        <a:custGeom>
          <a:avLst/>
          <a:gdLst/>
          <a:ahLst/>
          <a:cxnLst/>
          <a:rect l="0" t="0" r="0" b="0"/>
          <a:pathLst>
            <a:path>
              <a:moveTo>
                <a:pt x="5447" y="1546926"/>
              </a:moveTo>
              <a:arcTo wR="1682196" hR="1682196" stAng="11076737"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and welcome to a blended learning training series on adaptive learning, developed by the MOMENTUM Knowledge Accelerator’s </a:t>
            </a:r>
            <a:r>
              <a:rPr lang="en-US" dirty="0" err="1"/>
              <a:t>MAKLab</a:t>
            </a:r>
            <a:r>
              <a:rPr lang="en-US" dirty="0"/>
              <a:t>. </a:t>
            </a:r>
          </a:p>
          <a:p>
            <a:endParaRPr lang="en-US" dirty="0"/>
          </a:p>
          <a:p>
            <a:pPr marL="0" lvl="0" indent="0" algn="l" rtl="0">
              <a:lnSpc>
                <a:spcPct val="100000"/>
              </a:lnSpc>
              <a:spcBef>
                <a:spcPts val="0"/>
              </a:spcBef>
              <a:spcAft>
                <a:spcPts val="0"/>
              </a:spcAft>
              <a:buClr>
                <a:schemeClr val="dk1"/>
              </a:buClr>
              <a:buSzPts val="1400"/>
              <a:buFont typeface="Arial"/>
              <a:buNone/>
            </a:pPr>
            <a:r>
              <a:rPr lang="en-US" dirty="0"/>
              <a:t>This is module 2 of the adaptive learning training series. This training can be used by individuals who are interested in learning about adaptive learning, or teams that want to start adaptive learning work or strengthen their adaptive learning capacity. This 12 minute module is part of an adaptive learning training series that has been designed to support adaptive learning capacity strengthening across the MOMENTUM suite.  This is a pre-recorded presentation. There will be times when you will be asked to stop the recording to engage in your own reflection by writing answers to reflection questions individually or by discussing questions in groups. We encourage you to take this time to reflect because it will support the application of your learning in practice.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838638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5"/>
        <p:cNvGrpSpPr/>
        <p:nvPr/>
      </p:nvGrpSpPr>
      <p:grpSpPr>
        <a:xfrm>
          <a:off x="0" y="0"/>
          <a:ext cx="0" cy="0"/>
          <a:chOff x="0" y="0"/>
          <a:chExt cx="0" cy="0"/>
        </a:xfrm>
      </p:grpSpPr>
      <p:sp>
        <p:nvSpPr>
          <p:cNvPr id="2486" name="Google Shape;2486;g11454dc4931_0_49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We’d now like to walk through a more detailed example to consider how adaptive learning can be used to test assumptions and improve outcomes. This fictional example is based in Country X where an NGO is partnering with the government to pilot a maternity home in a rural region of the country. The goal is to improve access to obstetric care services for women who may delay seeking obstetric care due to distance from a health facility. This maternity home is designed to provide a space for women to live during the last few weeks of their pregnancies. It is connected to a health facility that can provide emergency obstetric care. A beautiful new facility was built and appointed with comfortable beds in private rooms, a shared cooking facility, and common space. But unfortunately, women are not using this free facility and most nights the facility has excess capacity. The program has invested a lot of money in promoting the maternity home, but women still are not using it. </a:t>
            </a:r>
            <a:endParaRPr dirty="0">
              <a:solidFill>
                <a:srgbClr val="555555"/>
              </a:solidFill>
              <a:highlight>
                <a:schemeClr val="lt1"/>
              </a:highlight>
            </a:endParaRPr>
          </a:p>
          <a:p>
            <a:pPr marL="0" lvl="0" indent="0" algn="l" rtl="0">
              <a:lnSpc>
                <a:spcPct val="100000"/>
              </a:lnSpc>
              <a:spcBef>
                <a:spcPts val="0"/>
              </a:spcBef>
              <a:spcAft>
                <a:spcPts val="0"/>
              </a:spcAft>
              <a:buSzPts val="1400"/>
              <a:buNone/>
            </a:pPr>
            <a:endParaRPr dirty="0"/>
          </a:p>
        </p:txBody>
      </p:sp>
      <p:sp>
        <p:nvSpPr>
          <p:cNvPr id="2487" name="Google Shape;2487;g11454dc4931_0_4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2"/>
        <p:cNvGrpSpPr/>
        <p:nvPr/>
      </p:nvGrpSpPr>
      <p:grpSpPr>
        <a:xfrm>
          <a:off x="0" y="0"/>
          <a:ext cx="0" cy="0"/>
          <a:chOff x="0" y="0"/>
          <a:chExt cx="0" cy="0"/>
        </a:xfrm>
      </p:grpSpPr>
      <p:sp>
        <p:nvSpPr>
          <p:cNvPr id="2493" name="Google Shape;2493;g11454dc4931_0_50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Here we’d like you to stop and think about what you’d do in this situation. Would you continue the project as planned? Would you want to collect additional information? What information would you like to know to understand why women are not using the facility? Pause the training here and take some time to discuss your ideas. </a:t>
            </a:r>
            <a:endParaRPr dirty="0"/>
          </a:p>
        </p:txBody>
      </p:sp>
      <p:sp>
        <p:nvSpPr>
          <p:cNvPr id="2494" name="Google Shape;2494;g11454dc4931_0_5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7"/>
        <p:cNvGrpSpPr/>
        <p:nvPr/>
      </p:nvGrpSpPr>
      <p:grpSpPr>
        <a:xfrm>
          <a:off x="0" y="0"/>
          <a:ext cx="0" cy="0"/>
          <a:chOff x="0" y="0"/>
          <a:chExt cx="0" cy="0"/>
        </a:xfrm>
      </p:grpSpPr>
      <p:sp>
        <p:nvSpPr>
          <p:cNvPr id="2498" name="Google Shape;2498;g11454dc4931_0_50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In this example, the team did decide to collect additional information. They conducted 1:1 interviews with mothers at the maternity home to learn what they did and did not like about the facility. They also identified new mothers in neighboring villages who did not use the home and interviewed them to understand why they chose not to use the facility. These interviews lead to some interesting findings. They learned that… [read bullets]</a:t>
            </a:r>
            <a:endParaRPr dirty="0"/>
          </a:p>
        </p:txBody>
      </p:sp>
      <p:sp>
        <p:nvSpPr>
          <p:cNvPr id="2499" name="Google Shape;2499;g11454dc4931_0_5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4"/>
        <p:cNvGrpSpPr/>
        <p:nvPr/>
      </p:nvGrpSpPr>
      <p:grpSpPr>
        <a:xfrm>
          <a:off x="0" y="0"/>
          <a:ext cx="0" cy="0"/>
          <a:chOff x="0" y="0"/>
          <a:chExt cx="0" cy="0"/>
        </a:xfrm>
      </p:grpSpPr>
      <p:sp>
        <p:nvSpPr>
          <p:cNvPr id="2505" name="Google Shape;2505;g11454dc4931_0_5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Now that you have this information, would you continue operating the program as you planned? Or would you do anything differently? If you would make changes, what would your top 3 changes be? Pause the training here to write or discuss your ideas. </a:t>
            </a:r>
            <a:endParaRPr dirty="0"/>
          </a:p>
        </p:txBody>
      </p:sp>
      <p:sp>
        <p:nvSpPr>
          <p:cNvPr id="2506" name="Google Shape;2506;g11454dc4931_0_5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9"/>
        <p:cNvGrpSpPr/>
        <p:nvPr/>
      </p:nvGrpSpPr>
      <p:grpSpPr>
        <a:xfrm>
          <a:off x="0" y="0"/>
          <a:ext cx="0" cy="0"/>
          <a:chOff x="0" y="0"/>
          <a:chExt cx="0" cy="0"/>
        </a:xfrm>
      </p:grpSpPr>
      <p:sp>
        <p:nvSpPr>
          <p:cNvPr id="2510" name="Google Shape;2510;g11454dc4931_0_5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1" name="Google Shape;2511;g11454dc4931_0_5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So now let’s think through two different scenarios… one where you employed adaptive learning and another where you didn’t. Let’s first imagine what would happen if you did nothing. In this case, you wouldn’t collect any information from women about why they aren’t using the maternity home. You would continue to spend a lot of time and money promoting the home. But these promotional activities wouldn’t make a large difference because women know about the home, they are just choosing not to use it for other reasons. You likely will not meet your goals for number of women served. You will not make a significant difference in the number of women who delay obstetric services. And you may conclude that maternity homes are not needed.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But let’s imagine another scenario where you employed adaptive learning. In this case, you decide to collect information about why women did (or did not) choose to use the maternity homes. You use this information to make changes. You allow women to bring their children with them and you provide additional bedding for family members. You also change the cookstoves so that they are more similar to those used in nearby villages. With minimal outreach, women learn about these changes and the maternity home grows in popularity. You are at maximum capacity most nights, you exceed your recruitment targets, and you quickly expand the maternity home model to other healthcare facilities. Ultimately the number of women in the region who delay emergency obstetric care decreases for the first time in 10 years. This program is recognized as a huge success.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Of course not every project that integrates adaptive learning will be this successful. But this example highlights the power of collecting information and adapting to achieve program success. </a:t>
            </a:r>
            <a:endParaRPr dirty="0"/>
          </a:p>
        </p:txBody>
      </p:sp>
      <p:sp>
        <p:nvSpPr>
          <p:cNvPr id="2512" name="Google Shape;2512;g11454dc4931_0_5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8"/>
        <p:cNvGrpSpPr/>
        <p:nvPr/>
      </p:nvGrpSpPr>
      <p:grpSpPr>
        <a:xfrm>
          <a:off x="0" y="0"/>
          <a:ext cx="0" cy="0"/>
          <a:chOff x="0" y="0"/>
          <a:chExt cx="0" cy="0"/>
        </a:xfrm>
      </p:grpSpPr>
      <p:sp>
        <p:nvSpPr>
          <p:cNvPr id="2519" name="Google Shape;2519;g11454dc4931_0_5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0" name="Google Shape;2520;g11454dc4931_0_5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We have come to the end of this module. Before you finish this training, we would like you to reflect on what we covered and consider how this could apply to your program. Either write or discuss with a colleague about assumptions and change in your work. What assumptions are you making in one of your programs or activities? Is there a way to test or check whether those assumptions are correct?  What changes or unexpected circumstances have occurred in your work? Could adaptive learning have helped you adapt in response to these changes?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After you complete this module, there are two additional modules that you can complete that provide information about how you can integrate adaptive learning into your work. Thank you for your time, we hope you enjoyed this module.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endParaRPr dirty="0"/>
          </a:p>
        </p:txBody>
      </p:sp>
      <p:sp>
        <p:nvSpPr>
          <p:cNvPr id="2521" name="Google Shape;2521;g11454dc4931_0_5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4"/>
        <p:cNvGrpSpPr/>
        <p:nvPr/>
      </p:nvGrpSpPr>
      <p:grpSpPr>
        <a:xfrm>
          <a:off x="0" y="0"/>
          <a:ext cx="0" cy="0"/>
          <a:chOff x="0" y="0"/>
          <a:chExt cx="0" cy="0"/>
        </a:xfrm>
      </p:grpSpPr>
      <p:sp>
        <p:nvSpPr>
          <p:cNvPr id="2255" name="Google Shape;2255;g10190d97929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6" name="Google Shape;2256;g10190d97929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This is module 2. In this module we will be reviewing why adaptive learning is important and how it can help you succeed. If you are not already familiar with the term adaptive learning, and you haven’t already completed module 1 of the training, we suggest that you start with module 1 as a foundation before moving ahead to the other modules. </a:t>
            </a:r>
          </a:p>
        </p:txBody>
      </p:sp>
      <p:sp>
        <p:nvSpPr>
          <p:cNvPr id="2257" name="Google Shape;2257;g10190d97929_0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a:p>
        </p:txBody>
      </p:sp>
    </p:spTree>
    <p:extLst>
      <p:ext uri="{BB962C8B-B14F-4D97-AF65-F5344CB8AC3E}">
        <p14:creationId xmlns:p14="http://schemas.microsoft.com/office/powerpoint/2010/main" val="803483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0"/>
        <p:cNvGrpSpPr/>
        <p:nvPr/>
      </p:nvGrpSpPr>
      <p:grpSpPr>
        <a:xfrm>
          <a:off x="0" y="0"/>
          <a:ext cx="0" cy="0"/>
          <a:chOff x="0" y="0"/>
          <a:chExt cx="0" cy="0"/>
        </a:xfrm>
      </p:grpSpPr>
      <p:sp>
        <p:nvSpPr>
          <p:cNvPr id="2421" name="Google Shape;2421;g11454dc4931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2" name="Google Shape;2422;g11454dc4931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dirty="0"/>
              <a:t>By the end of this module, you will be able to…</a:t>
            </a:r>
            <a:endParaRPr dirty="0"/>
          </a:p>
          <a:p>
            <a:pPr marL="228600" lvl="0" indent="-165100" algn="l" rtl="0">
              <a:lnSpc>
                <a:spcPct val="110000"/>
              </a:lnSpc>
              <a:spcBef>
                <a:spcPts val="2000"/>
              </a:spcBef>
              <a:spcAft>
                <a:spcPts val="0"/>
              </a:spcAft>
              <a:buClr>
                <a:schemeClr val="dk1"/>
              </a:buClr>
              <a:buSzPts val="1200"/>
              <a:buChar char="•"/>
            </a:pPr>
            <a:r>
              <a:rPr lang="en-US" dirty="0">
                <a:latin typeface="Arial"/>
                <a:ea typeface="Arial"/>
                <a:cs typeface="Arial"/>
                <a:sym typeface="Arial"/>
              </a:rPr>
              <a:t>Identify assumptions we make in programs.</a:t>
            </a:r>
            <a:endParaRPr dirty="0">
              <a:latin typeface="Arial"/>
              <a:ea typeface="Arial"/>
              <a:cs typeface="Arial"/>
              <a:sym typeface="Arial"/>
            </a:endParaRPr>
          </a:p>
          <a:p>
            <a:pPr marL="228600" lvl="0" indent="-165100" algn="l" rtl="0">
              <a:lnSpc>
                <a:spcPct val="110000"/>
              </a:lnSpc>
              <a:spcBef>
                <a:spcPts val="2000"/>
              </a:spcBef>
              <a:spcAft>
                <a:spcPts val="0"/>
              </a:spcAft>
              <a:buClr>
                <a:schemeClr val="dk1"/>
              </a:buClr>
              <a:buSzPts val="1200"/>
              <a:buChar char="•"/>
            </a:pPr>
            <a:r>
              <a:rPr lang="en-US" dirty="0">
                <a:latin typeface="Arial"/>
                <a:ea typeface="Arial"/>
                <a:cs typeface="Arial"/>
                <a:sym typeface="Arial"/>
              </a:rPr>
              <a:t>Understand how adaptive learning can be used to identify and test assumptions.</a:t>
            </a:r>
            <a:endParaRPr dirty="0">
              <a:latin typeface="Arial"/>
              <a:ea typeface="Arial"/>
              <a:cs typeface="Arial"/>
              <a:sym typeface="Arial"/>
            </a:endParaRPr>
          </a:p>
          <a:p>
            <a:pPr marL="228600" lvl="0" indent="-165100" algn="l" rtl="0">
              <a:lnSpc>
                <a:spcPct val="110000"/>
              </a:lnSpc>
              <a:spcBef>
                <a:spcPts val="2000"/>
              </a:spcBef>
              <a:spcAft>
                <a:spcPts val="0"/>
              </a:spcAft>
              <a:buClr>
                <a:schemeClr val="dk1"/>
              </a:buClr>
              <a:buSzPts val="1200"/>
              <a:buChar char="•"/>
            </a:pPr>
            <a:r>
              <a:rPr lang="en-US" dirty="0">
                <a:latin typeface="Arial"/>
                <a:ea typeface="Arial"/>
                <a:cs typeface="Arial"/>
                <a:sym typeface="Arial"/>
              </a:rPr>
              <a:t>Understand how adaptive learning can be used to help programs succeed.</a:t>
            </a:r>
            <a:endParaRPr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dirty="0"/>
          </a:p>
        </p:txBody>
      </p:sp>
      <p:sp>
        <p:nvSpPr>
          <p:cNvPr id="2423" name="Google Shape;2423;g11454dc4931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5"/>
        <p:cNvGrpSpPr/>
        <p:nvPr/>
      </p:nvGrpSpPr>
      <p:grpSpPr>
        <a:xfrm>
          <a:off x="0" y="0"/>
          <a:ext cx="0" cy="0"/>
          <a:chOff x="0" y="0"/>
          <a:chExt cx="0" cy="0"/>
        </a:xfrm>
      </p:grpSpPr>
      <p:sp>
        <p:nvSpPr>
          <p:cNvPr id="2386" name="Google Shape;2386;g1209464b6a3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7" name="Google Shape;2387;g1209464b6a3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have already completed module 1, you will remember this diagram. We outlined three steps to putting adaptive learning into practice: prepare, monitor, and pause and reflect. In modules 3 and 4 we will be explaining how you can start integrating these three steps into your work. But before we do that, we want to first talk a little bit more about WHY you would want to use adaptive learning? Why is it important in your work? And how can it help you do your job better? </a:t>
            </a:r>
          </a:p>
        </p:txBody>
      </p:sp>
      <p:sp>
        <p:nvSpPr>
          <p:cNvPr id="2388" name="Google Shape;2388;g1209464b6a3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extLst>
      <p:ext uri="{BB962C8B-B14F-4D97-AF65-F5344CB8AC3E}">
        <p14:creationId xmlns:p14="http://schemas.microsoft.com/office/powerpoint/2010/main" val="312012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8"/>
        <p:cNvGrpSpPr/>
        <p:nvPr/>
      </p:nvGrpSpPr>
      <p:grpSpPr>
        <a:xfrm>
          <a:off x="0" y="0"/>
          <a:ext cx="0" cy="0"/>
          <a:chOff x="0" y="0"/>
          <a:chExt cx="0" cy="0"/>
        </a:xfrm>
      </p:grpSpPr>
      <p:sp>
        <p:nvSpPr>
          <p:cNvPr id="2429" name="Google Shape;2429;g11454dc4931_0_4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0" name="Google Shape;2430;g11454dc4931_0_46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Why do we need adaptive learning? We need adaptive learning because there are some general truths about our work. The first is that we work in changing environments. Whether its climate change or evolving disease trends, the landscape that we are working in today is different from what it was 5 years ago and what it will be in the next 5 years. Additionally, at any time, unexpected events may impact our work--whether its an employee resignation, a local election, or a disease outbreak--a single event may throw our work off course either temporarily or permanently. </a:t>
            </a:r>
            <a:r>
              <a:rPr lang="en-US"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And finally, our assumptions aren’t always correct. Despite our thoughtful attempts to craft well designed workplans, a plan that we put in place today, will still need to be changed as we learn through experience. We don’t always choose the exactly right approach in the program design phase. </a:t>
            </a:r>
            <a:r>
              <a:rPr lang="en-US" dirty="0"/>
              <a:t>It is therefore important to look early on at the realities of delivering a new program--like understanding community attitudes or system challenges--because activities may need early or ongoing adaptation as you conduct your work. </a:t>
            </a:r>
          </a:p>
        </p:txBody>
      </p:sp>
      <p:sp>
        <p:nvSpPr>
          <p:cNvPr id="2431" name="Google Shape;2431;g11454dc4931_0_46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1"/>
        <p:cNvGrpSpPr/>
        <p:nvPr/>
      </p:nvGrpSpPr>
      <p:grpSpPr>
        <a:xfrm>
          <a:off x="0" y="0"/>
          <a:ext cx="0" cy="0"/>
          <a:chOff x="0" y="0"/>
          <a:chExt cx="0" cy="0"/>
        </a:xfrm>
      </p:grpSpPr>
      <p:sp>
        <p:nvSpPr>
          <p:cNvPr id="2452" name="Google Shape;2452;g113f209c386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3" name="Google Shape;2453;g113f209c386_0_1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0" algn="l" rtl="0">
              <a:lnSpc>
                <a:spcPct val="115000"/>
              </a:lnSpc>
              <a:spcBef>
                <a:spcPts val="0"/>
              </a:spcBef>
              <a:spcAft>
                <a:spcPts val="0"/>
              </a:spcAft>
              <a:buNone/>
            </a:pPr>
            <a:r>
              <a:rPr lang="en-US" dirty="0"/>
              <a:t>Lets talk about one very important reason for adaptive learning–ASSUMPTIONS. Imagine a situation where 6 blindfolded people are told to design a storage container for the object in front of them. In this cartoon, you’ll see that all 6 people are touching an elephant, but the assumptions they make about the object will be very different depending on their EXPERIENCE and POINT OF VIEW. One person might assume than the elephant is a rope because they grabbed its tail, or another may think it is a tree trunk if they touch its leg. If these people don’t check to see if their assumptions are correct, then the container they design will most certainly be the wrong size. </a:t>
            </a:r>
            <a:endParaRPr dirty="0"/>
          </a:p>
          <a:p>
            <a:pPr marL="457200" lvl="0" indent="0" algn="l" rtl="0">
              <a:lnSpc>
                <a:spcPct val="115000"/>
              </a:lnSpc>
              <a:spcBef>
                <a:spcPts val="0"/>
              </a:spcBef>
              <a:spcAft>
                <a:spcPts val="0"/>
              </a:spcAft>
              <a:buNone/>
            </a:pPr>
            <a:endParaRPr dirty="0"/>
          </a:p>
          <a:p>
            <a:pPr marL="457200" lvl="0" indent="0" algn="l" rtl="0">
              <a:lnSpc>
                <a:spcPct val="115000"/>
              </a:lnSpc>
              <a:spcBef>
                <a:spcPts val="0"/>
              </a:spcBef>
              <a:spcAft>
                <a:spcPts val="0"/>
              </a:spcAft>
              <a:buClr>
                <a:schemeClr val="dk1"/>
              </a:buClr>
              <a:buSzPts val="1100"/>
              <a:buFont typeface="Arial"/>
              <a:buNone/>
            </a:pPr>
            <a:r>
              <a:rPr lang="en-US" dirty="0"/>
              <a:t>How could they check their assumptions? Maybe they could move their position to see if the object feels the same? They could ask others about what they are feeling. Or they could take off their blindfold. They might even try making a first draft of a container to see if the object would fit. The key here is that we recognize that our point of view is limited, and we need to find other ways of seeing or knowing about the elephant. We don’t just rely on your own limited knowledge or point of view. If one of these people is too confident that his assumptions are correct, then he might spend all of his time building a beautiful, perfect container for a rope–which will do no good in containing an elephant. This problem is also true for all of us in our own work….</a:t>
            </a:r>
            <a:endParaRPr dirty="0"/>
          </a:p>
          <a:p>
            <a:pPr marL="0" lvl="0" indent="0" algn="l" rtl="0">
              <a:spcBef>
                <a:spcPts val="0"/>
              </a:spcBef>
              <a:spcAft>
                <a:spcPts val="0"/>
              </a:spcAft>
              <a:buNone/>
            </a:pPr>
            <a:endParaRPr dirty="0"/>
          </a:p>
        </p:txBody>
      </p:sp>
      <p:sp>
        <p:nvSpPr>
          <p:cNvPr id="2454" name="Google Shape;2454;g113f209c386_0_1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8"/>
        <p:cNvGrpSpPr/>
        <p:nvPr/>
      </p:nvGrpSpPr>
      <p:grpSpPr>
        <a:xfrm>
          <a:off x="0" y="0"/>
          <a:ext cx="0" cy="0"/>
          <a:chOff x="0" y="0"/>
          <a:chExt cx="0" cy="0"/>
        </a:xfrm>
      </p:grpSpPr>
      <p:sp>
        <p:nvSpPr>
          <p:cNvPr id="2459" name="Google Shape;2459;g11454dc4931_0_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0" name="Google Shape;2460;g11454dc4931_0_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Regardless of how much evidence or experience we have, there is some amount of guesswork involved in planning any program. Program planners must make assumptions about how the program will work. Ideally, these assumptions, or best guesses are based on past experiences, research, and knowledge of the context where the work will take place. On the right of this slide are a few examples of different best guesses program planners might make when they develop a program, such as: there is patient demand for an intervention; if a program worked in one setting, it will work in another; a training or intervention will lead to a specific behavior change; and Staff have the time, knowledge and skills to implement a new program.</a:t>
            </a:r>
            <a:endParaRPr b="1" dirty="0"/>
          </a:p>
          <a:p>
            <a:pPr marL="0" lvl="0" indent="0" algn="l" rtl="0">
              <a:lnSpc>
                <a:spcPct val="100000"/>
              </a:lnSpc>
              <a:spcBef>
                <a:spcPts val="0"/>
              </a:spcBef>
              <a:spcAft>
                <a:spcPts val="0"/>
              </a:spcAft>
              <a:buSzPts val="1400"/>
              <a:buNone/>
            </a:pPr>
            <a:endParaRPr dirty="0"/>
          </a:p>
        </p:txBody>
      </p:sp>
      <p:sp>
        <p:nvSpPr>
          <p:cNvPr id="2461" name="Google Shape;2461;g11454dc4931_0_3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8"/>
        <p:cNvGrpSpPr/>
        <p:nvPr/>
      </p:nvGrpSpPr>
      <p:grpSpPr>
        <a:xfrm>
          <a:off x="0" y="0"/>
          <a:ext cx="0" cy="0"/>
          <a:chOff x="0" y="0"/>
          <a:chExt cx="0" cy="0"/>
        </a:xfrm>
      </p:grpSpPr>
      <p:sp>
        <p:nvSpPr>
          <p:cNvPr id="2469" name="Google Shape;2469;g11454dc4931_0_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0" name="Google Shape;2470;g11454dc4931_0_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Despite careful planning when designing or adapting a program, sometimes things don’t go as planned. This might be because our initial best guesses were wrong. We may have made incorrect assumptions or we might not have identified critical barriers. But it also could be because the environment we are working in right now is different from when we planned our work. Unexpected events may occur such as a global pandemic, natural disaster or resignations. Or our context can change over time. For example, the rates of malnutrition may change significantly over a few years. Or there may be new knowledge or an innovation… a new research study may show that a similar intervention is ineffective, or a new vaccine might need to be distributed. </a:t>
            </a:r>
            <a:endParaRPr dirty="0"/>
          </a:p>
          <a:p>
            <a:pPr marL="0" lvl="0" indent="0" algn="l" rtl="0">
              <a:lnSpc>
                <a:spcPct val="100000"/>
              </a:lnSpc>
              <a:spcBef>
                <a:spcPts val="0"/>
              </a:spcBef>
              <a:spcAft>
                <a:spcPts val="0"/>
              </a:spcAft>
              <a:buSzPts val="1400"/>
              <a:buNone/>
            </a:pPr>
            <a:endParaRPr dirty="0"/>
          </a:p>
        </p:txBody>
      </p:sp>
      <p:sp>
        <p:nvSpPr>
          <p:cNvPr id="2471" name="Google Shape;2471;g11454dc4931_0_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8"/>
        <p:cNvGrpSpPr/>
        <p:nvPr/>
      </p:nvGrpSpPr>
      <p:grpSpPr>
        <a:xfrm>
          <a:off x="0" y="0"/>
          <a:ext cx="0" cy="0"/>
          <a:chOff x="0" y="0"/>
          <a:chExt cx="0" cy="0"/>
        </a:xfrm>
      </p:grpSpPr>
      <p:sp>
        <p:nvSpPr>
          <p:cNvPr id="2479" name="Google Shape;2479;g113f209c386_0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0" name="Google Shape;2480;g113f209c386_0_2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dirty="0"/>
              <a:t>We are all working in complex, changing environments. The world now looks very different than it did a year ago, and anything we plan now, will be implemented in a very different context than what we are seeing today. We can’t always plan for, or predict, changes in advance. We know change is coming… we just aren’t sure what that change will look like. </a:t>
            </a:r>
            <a:endParaRPr dirty="0"/>
          </a:p>
          <a:p>
            <a:pPr marL="0" lvl="0" indent="0" algn="l" rtl="0">
              <a:spcBef>
                <a:spcPts val="0"/>
              </a:spcBef>
              <a:spcAft>
                <a:spcPts val="0"/>
              </a:spcAft>
              <a:buClr>
                <a:schemeClr val="dk1"/>
              </a:buClr>
              <a:buSzPts val="1400"/>
              <a:buFont typeface="Arial"/>
              <a:buNone/>
            </a:pPr>
            <a:endParaRPr dirty="0"/>
          </a:p>
          <a:p>
            <a:pPr marL="0" lvl="0" indent="0" algn="l" rtl="0">
              <a:spcBef>
                <a:spcPts val="0"/>
              </a:spcBef>
              <a:spcAft>
                <a:spcPts val="0"/>
              </a:spcAft>
              <a:buClr>
                <a:schemeClr val="dk1"/>
              </a:buClr>
              <a:buSzPts val="1400"/>
              <a:buFont typeface="Arial"/>
              <a:buNone/>
            </a:pPr>
            <a:r>
              <a:rPr lang="en-US" dirty="0"/>
              <a:t>Teams that use adaptive learning principles can use information to recognize when our best guesses are wrong or when changes to our environment mean that we need to also change our programs. By adapting or course correcting early, we are increasing our chances of ending up with a program that works as it was intended. </a:t>
            </a:r>
            <a:endParaRPr dirty="0"/>
          </a:p>
          <a:p>
            <a:pPr marL="0" lvl="0" indent="0" algn="l" rtl="0">
              <a:spcBef>
                <a:spcPts val="0"/>
              </a:spcBef>
              <a:spcAft>
                <a:spcPts val="0"/>
              </a:spcAft>
              <a:buNone/>
            </a:pPr>
            <a:endParaRPr dirty="0"/>
          </a:p>
        </p:txBody>
      </p:sp>
      <p:sp>
        <p:nvSpPr>
          <p:cNvPr id="2481" name="Google Shape;2481;g113f209c386_0_2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1_Title Slide">
  <p:cSld name="11_Title Slide">
    <p:spTree>
      <p:nvGrpSpPr>
        <p:cNvPr id="1" name="Shape 107"/>
        <p:cNvGrpSpPr/>
        <p:nvPr/>
      </p:nvGrpSpPr>
      <p:grpSpPr>
        <a:xfrm>
          <a:off x="0" y="0"/>
          <a:ext cx="0" cy="0"/>
          <a:chOff x="0" y="0"/>
          <a:chExt cx="0" cy="0"/>
        </a:xfrm>
      </p:grpSpPr>
      <p:sp>
        <p:nvSpPr>
          <p:cNvPr id="108" name="Google Shape;108;p92"/>
          <p:cNvSpPr/>
          <p:nvPr/>
        </p:nvSpPr>
        <p:spPr>
          <a:xfrm>
            <a:off x="0" y="0"/>
            <a:ext cx="11750936" cy="6857999"/>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9" name="Google Shape;109;p92"/>
          <p:cNvPicPr preferRelativeResize="0"/>
          <p:nvPr/>
        </p:nvPicPr>
        <p:blipFill rotWithShape="1">
          <a:blip r:embed="rId2">
            <a:alphaModFix amt="20000"/>
          </a:blip>
          <a:srcRect/>
          <a:stretch/>
        </p:blipFill>
        <p:spPr>
          <a:xfrm>
            <a:off x="-493480" y="1529337"/>
            <a:ext cx="4330236" cy="5680147"/>
          </a:xfrm>
          <a:prstGeom prst="rect">
            <a:avLst/>
          </a:prstGeom>
          <a:noFill/>
          <a:ln>
            <a:noFill/>
          </a:ln>
        </p:spPr>
      </p:pic>
      <p:cxnSp>
        <p:nvCxnSpPr>
          <p:cNvPr id="110" name="Google Shape;110;p92"/>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111" name="Google Shape;111;p92"/>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5400"/>
              <a:buNone/>
              <a:defRPr sz="5400" b="0" i="0">
                <a:solidFill>
                  <a:schemeClr val="lt1"/>
                </a:solidFill>
                <a:latin typeface="Arial Narrow"/>
                <a:ea typeface="Arial Narrow"/>
                <a:cs typeface="Arial Narrow"/>
                <a:sym typeface="Arial Narrow"/>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92"/>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92"/>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600"/>
              <a:buNone/>
              <a:defRPr sz="16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92"/>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92"/>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16" name="Google Shape;116;p92"/>
          <p:cNvGrpSpPr/>
          <p:nvPr/>
        </p:nvGrpSpPr>
        <p:grpSpPr>
          <a:xfrm>
            <a:off x="7080143" y="5871713"/>
            <a:ext cx="4452334" cy="717418"/>
            <a:chOff x="7080143" y="5871713"/>
            <a:chExt cx="4452334" cy="717418"/>
          </a:xfrm>
        </p:grpSpPr>
        <p:pic>
          <p:nvPicPr>
            <p:cNvPr id="117" name="Google Shape;117;p9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080143" y="5911996"/>
              <a:ext cx="2121689" cy="677135"/>
            </a:xfrm>
            <a:prstGeom prst="rect">
              <a:avLst/>
            </a:prstGeom>
            <a:noFill/>
            <a:ln>
              <a:noFill/>
            </a:ln>
          </p:spPr>
        </p:pic>
        <p:pic>
          <p:nvPicPr>
            <p:cNvPr id="118" name="Google Shape;118;p9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156"/>
        <p:cNvGrpSpPr/>
        <p:nvPr/>
      </p:nvGrpSpPr>
      <p:grpSpPr>
        <a:xfrm>
          <a:off x="0" y="0"/>
          <a:ext cx="0" cy="0"/>
          <a:chOff x="0" y="0"/>
          <a:chExt cx="0" cy="0"/>
        </a:xfrm>
      </p:grpSpPr>
      <p:sp>
        <p:nvSpPr>
          <p:cNvPr id="157" name="Google Shape;157;p38"/>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58" name="Google Shape;158;p38"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89648" y="5611903"/>
            <a:ext cx="2094811" cy="668557"/>
          </a:xfrm>
          <a:prstGeom prst="rect">
            <a:avLst/>
          </a:prstGeom>
          <a:noFill/>
          <a:ln>
            <a:noFill/>
          </a:ln>
        </p:spPr>
      </p:pic>
      <p:pic>
        <p:nvPicPr>
          <p:cNvPr id="159" name="Google Shape;159;p3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782357" y="5584260"/>
            <a:ext cx="2094828" cy="755960"/>
          </a:xfrm>
          <a:prstGeom prst="rect">
            <a:avLst/>
          </a:prstGeom>
          <a:noFill/>
          <a:ln>
            <a:noFill/>
          </a:ln>
        </p:spPr>
      </p:pic>
      <p:cxnSp>
        <p:nvCxnSpPr>
          <p:cNvPr id="160" name="Google Shape;160;p38"/>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with Photo" preserve="1">
  <p:cSld name="1_Section Header with Photo">
    <p:spTree>
      <p:nvGrpSpPr>
        <p:cNvPr id="1" name="Shape 161"/>
        <p:cNvGrpSpPr/>
        <p:nvPr/>
      </p:nvGrpSpPr>
      <p:grpSpPr>
        <a:xfrm>
          <a:off x="0" y="0"/>
          <a:ext cx="0" cy="0"/>
          <a:chOff x="0" y="0"/>
          <a:chExt cx="0" cy="0"/>
        </a:xfrm>
      </p:grpSpPr>
      <p:sp>
        <p:nvSpPr>
          <p:cNvPr id="162" name="Google Shape;162;p39"/>
          <p:cNvSpPr>
            <a:spLocks noGrp="1"/>
          </p:cNvSpPr>
          <p:nvPr>
            <p:ph type="pic" idx="2"/>
          </p:nvPr>
        </p:nvSpPr>
        <p:spPr>
          <a:xfrm>
            <a:off x="-20158" y="0"/>
            <a:ext cx="7579198" cy="6858000"/>
          </a:xfrm>
          <a:prstGeom prst="rect">
            <a:avLst/>
          </a:prstGeom>
          <a:solidFill>
            <a:srgbClr val="FFF2E3"/>
          </a:solidFill>
          <a:ln>
            <a:noFill/>
          </a:ln>
        </p:spPr>
      </p:sp>
      <p:sp>
        <p:nvSpPr>
          <p:cNvPr id="163" name="Google Shape;163;p39"/>
          <p:cNvSpPr/>
          <p:nvPr/>
        </p:nvSpPr>
        <p:spPr>
          <a:xfrm>
            <a:off x="7559040" y="0"/>
            <a:ext cx="4632960" cy="6858000"/>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t</a:t>
            </a:r>
            <a:endParaRPr sz="1400" b="0" i="0" u="none" strike="noStrike" cap="none">
              <a:solidFill>
                <a:srgbClr val="000000"/>
              </a:solidFill>
              <a:latin typeface="Arial"/>
              <a:ea typeface="Arial"/>
              <a:cs typeface="Arial"/>
              <a:sym typeface="Arial"/>
            </a:endParaRPr>
          </a:p>
        </p:txBody>
      </p:sp>
      <p:sp>
        <p:nvSpPr>
          <p:cNvPr id="164" name="Google Shape;164;p39"/>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5" name="Google Shape;165;p3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6" name="Google Shape;166;p39"/>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39"/>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4660855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rgbClr val="D5FDFD">
            <a:alpha val="48235"/>
          </a:srgb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5">
              <a:lumMod val="60000"/>
              <a:lumOff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9326666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chemeClr val="accent6">
            <a:lumMod val="20000"/>
            <a:lumOff val="80000"/>
            <a:alpha val="49842"/>
          </a:scheme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chemeClr val="accent6">
              <a:lumMod val="20000"/>
              <a:lumOff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6"/>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chemeClr val="accent6">
                    <a:lumMod val="50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6"/>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4121586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rgbClr val="FF9517"/>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rgbClr val="FF9517"/>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20000"/>
              <a:lumOff val="8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29160638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chemeClr val="accent1">
            <a:lumMod val="20000"/>
            <a:lumOff val="80000"/>
            <a:alpha val="48235"/>
          </a:scheme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40000"/>
              <a:lumOff val="6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tx1">
                    <a:lumMod val="85000"/>
                    <a:lumOff val="1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2"/>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39565134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80"/>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81"/>
        <p:cNvGrpSpPr/>
        <p:nvPr/>
      </p:nvGrpSpPr>
      <p:grpSpPr>
        <a:xfrm>
          <a:off x="0" y="0"/>
          <a:ext cx="0" cy="0"/>
          <a:chOff x="0" y="0"/>
          <a:chExt cx="0" cy="0"/>
        </a:xfrm>
      </p:grpSpPr>
      <p:sp>
        <p:nvSpPr>
          <p:cNvPr id="182" name="Google Shape;182;p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3" name="Google Shape;183;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43"/>
          <p:cNvSpPr txBox="1">
            <a:spLocks noGrp="1"/>
          </p:cNvSpPr>
          <p:nvPr>
            <p:ph type="body" idx="2"/>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6" name="Google Shape;186;p4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93"/>
        <p:cNvGrpSpPr/>
        <p:nvPr/>
      </p:nvGrpSpPr>
      <p:grpSpPr>
        <a:xfrm>
          <a:off x="0" y="0"/>
          <a:ext cx="0" cy="0"/>
          <a:chOff x="0" y="0"/>
          <a:chExt cx="0" cy="0"/>
        </a:xfrm>
      </p:grpSpPr>
      <p:sp>
        <p:nvSpPr>
          <p:cNvPr id="194" name="Google Shape;194;p45"/>
          <p:cNvSpPr txBox="1">
            <a:spLocks noGrp="1"/>
          </p:cNvSpPr>
          <p:nvPr>
            <p:ph type="title"/>
          </p:nvPr>
        </p:nvSpPr>
        <p:spPr>
          <a:xfrm>
            <a:off x="838200" y="733878"/>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p45"/>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4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7" name="Google Shape;197;p4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98" name="Google Shape;198;p45"/>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45"/>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200"/>
        <p:cNvGrpSpPr/>
        <p:nvPr/>
      </p:nvGrpSpPr>
      <p:grpSpPr>
        <a:xfrm>
          <a:off x="0" y="0"/>
          <a:ext cx="0" cy="0"/>
          <a:chOff x="0" y="0"/>
          <a:chExt cx="0" cy="0"/>
        </a:xfrm>
      </p:grpSpPr>
      <p:sp>
        <p:nvSpPr>
          <p:cNvPr id="201" name="Google Shape;201;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p4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 name="Google Shape;203;p4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4" name="Google Shape;204;p4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205"/>
        <p:cNvGrpSpPr/>
        <p:nvPr/>
      </p:nvGrpSpPr>
      <p:grpSpPr>
        <a:xfrm>
          <a:off x="0" y="0"/>
          <a:ext cx="0" cy="0"/>
          <a:chOff x="0" y="0"/>
          <a:chExt cx="0" cy="0"/>
        </a:xfrm>
      </p:grpSpPr>
      <p:sp>
        <p:nvSpPr>
          <p:cNvPr id="206" name="Google Shape;206;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p47"/>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 name="Google Shape;208;p4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9" name="Google Shape;209;p4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0" name="Google Shape;210;p47"/>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211"/>
        <p:cNvGrpSpPr/>
        <p:nvPr/>
      </p:nvGrpSpPr>
      <p:grpSpPr>
        <a:xfrm>
          <a:off x="0" y="0"/>
          <a:ext cx="0" cy="0"/>
          <a:chOff x="0" y="0"/>
          <a:chExt cx="0" cy="0"/>
        </a:xfrm>
      </p:grpSpPr>
      <p:sp>
        <p:nvSpPr>
          <p:cNvPr id="212" name="Google Shape;212;p4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p4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4" name="Google Shape;214;p4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5" name="Google Shape;215;p4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48"/>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217"/>
        <p:cNvGrpSpPr/>
        <p:nvPr/>
      </p:nvGrpSpPr>
      <p:grpSpPr>
        <a:xfrm>
          <a:off x="0" y="0"/>
          <a:ext cx="0" cy="0"/>
          <a:chOff x="0" y="0"/>
          <a:chExt cx="0" cy="0"/>
        </a:xfrm>
      </p:grpSpPr>
      <p:sp>
        <p:nvSpPr>
          <p:cNvPr id="218" name="Google Shape;218;p4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p4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 name="Google Shape;220;p4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1" name="Google Shape;221;p4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2" name="Google Shape;222;p4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 name="Google Shape;223;p49"/>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229"/>
        <p:cNvGrpSpPr/>
        <p:nvPr/>
      </p:nvGrpSpPr>
      <p:grpSpPr>
        <a:xfrm>
          <a:off x="0" y="0"/>
          <a:ext cx="0" cy="0"/>
          <a:chOff x="0" y="0"/>
          <a:chExt cx="0" cy="0"/>
        </a:xfrm>
      </p:grpSpPr>
      <p:sp>
        <p:nvSpPr>
          <p:cNvPr id="230" name="Google Shape;230;p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1" name="Google Shape;231;p5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 name="Google Shape;232;p5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3" name="Google Shape;233;p5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4" name="Google Shape;234;p51"/>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235"/>
        <p:cNvGrpSpPr/>
        <p:nvPr/>
      </p:nvGrpSpPr>
      <p:grpSpPr>
        <a:xfrm>
          <a:off x="0" y="0"/>
          <a:ext cx="0" cy="0"/>
          <a:chOff x="0" y="0"/>
          <a:chExt cx="0" cy="0"/>
        </a:xfrm>
      </p:grpSpPr>
      <p:sp>
        <p:nvSpPr>
          <p:cNvPr id="236" name="Google Shape;236;p5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7" name="Google Shape;237;p5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8" name="Google Shape;238;p5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9" name="Google Shape;239;p5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52"/>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241"/>
        <p:cNvGrpSpPr/>
        <p:nvPr/>
      </p:nvGrpSpPr>
      <p:grpSpPr>
        <a:xfrm>
          <a:off x="0" y="0"/>
          <a:ext cx="0" cy="0"/>
          <a:chOff x="0" y="0"/>
          <a:chExt cx="0" cy="0"/>
        </a:xfrm>
      </p:grpSpPr>
      <p:sp>
        <p:nvSpPr>
          <p:cNvPr id="242" name="Google Shape;242;p5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3" name="Google Shape;243;p5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5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5" name="Google Shape;245;p5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46" name="Google Shape;246;p5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 name="Google Shape;247;p53"/>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48"/>
        <p:cNvGrpSpPr/>
        <p:nvPr/>
      </p:nvGrpSpPr>
      <p:grpSpPr>
        <a:xfrm>
          <a:off x="0" y="0"/>
          <a:ext cx="0" cy="0"/>
          <a:chOff x="0" y="0"/>
          <a:chExt cx="0" cy="0"/>
        </a:xfrm>
      </p:grpSpPr>
      <p:sp>
        <p:nvSpPr>
          <p:cNvPr id="249" name="Google Shape;249;p54"/>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0" name="Google Shape;250;p54"/>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1" name="Google Shape;251;p54"/>
          <p:cNvSpPr>
            <a:spLocks noGrp="1"/>
          </p:cNvSpPr>
          <p:nvPr>
            <p:ph type="pic" idx="2"/>
          </p:nvPr>
        </p:nvSpPr>
        <p:spPr>
          <a:xfrm>
            <a:off x="0" y="0"/>
            <a:ext cx="12192000" cy="2980269"/>
          </a:xfrm>
          <a:prstGeom prst="rect">
            <a:avLst/>
          </a:prstGeom>
          <a:solidFill>
            <a:srgbClr val="FFF2E3"/>
          </a:solidFill>
          <a:ln>
            <a:noFill/>
          </a:ln>
        </p:spPr>
      </p:sp>
      <p:sp>
        <p:nvSpPr>
          <p:cNvPr id="252" name="Google Shape;252;p54"/>
          <p:cNvSpPr txBox="1">
            <a:spLocks noGrp="1"/>
          </p:cNvSpPr>
          <p:nvPr>
            <p:ph type="body" idx="1"/>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54"/>
          <p:cNvSpPr txBox="1">
            <a:spLocks noGrp="1"/>
          </p:cNvSpPr>
          <p:nvPr>
            <p:ph type="body" idx="3"/>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54"/>
        <p:cNvGrpSpPr/>
        <p:nvPr/>
      </p:nvGrpSpPr>
      <p:grpSpPr>
        <a:xfrm>
          <a:off x="0" y="0"/>
          <a:ext cx="0" cy="0"/>
          <a:chOff x="0" y="0"/>
          <a:chExt cx="0" cy="0"/>
        </a:xfrm>
      </p:grpSpPr>
      <p:sp>
        <p:nvSpPr>
          <p:cNvPr id="255" name="Google Shape;255;p55"/>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6" name="Google Shape;256;p55"/>
          <p:cNvSpPr txBox="1">
            <a:spLocks noGrp="1"/>
          </p:cNvSpPr>
          <p:nvPr>
            <p:ph type="body" idx="1"/>
          </p:nvPr>
        </p:nvSpPr>
        <p:spPr>
          <a:xfrm>
            <a:off x="838200" y="3997576"/>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7" name="Google Shape;257;p5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8" name="Google Shape;258;p55"/>
          <p:cNvSpPr>
            <a:spLocks noGrp="1"/>
          </p:cNvSpPr>
          <p:nvPr>
            <p:ph type="pic" idx="2"/>
          </p:nvPr>
        </p:nvSpPr>
        <p:spPr>
          <a:xfrm>
            <a:off x="0" y="0"/>
            <a:ext cx="12192000" cy="2980269"/>
          </a:xfrm>
          <a:prstGeom prst="rect">
            <a:avLst/>
          </a:prstGeom>
          <a:solidFill>
            <a:srgbClr val="FFF2E3"/>
          </a:solidFill>
          <a:ln>
            <a:noFill/>
          </a:ln>
        </p:spPr>
      </p:sp>
      <p:sp>
        <p:nvSpPr>
          <p:cNvPr id="259" name="Google Shape;259;p55"/>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0" name="Google Shape;260;p55"/>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61"/>
        <p:cNvGrpSpPr/>
        <p:nvPr/>
      </p:nvGrpSpPr>
      <p:grpSpPr>
        <a:xfrm>
          <a:off x="0" y="0"/>
          <a:ext cx="0" cy="0"/>
          <a:chOff x="0" y="0"/>
          <a:chExt cx="0" cy="0"/>
        </a:xfrm>
      </p:grpSpPr>
      <p:sp>
        <p:nvSpPr>
          <p:cNvPr id="262" name="Google Shape;262;p56"/>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3" name="Google Shape;263;p56"/>
          <p:cNvSpPr>
            <a:spLocks noGrp="1"/>
          </p:cNvSpPr>
          <p:nvPr>
            <p:ph type="pic" idx="2"/>
          </p:nvPr>
        </p:nvSpPr>
        <p:spPr>
          <a:xfrm>
            <a:off x="0" y="0"/>
            <a:ext cx="12192000" cy="2980269"/>
          </a:xfrm>
          <a:prstGeom prst="rect">
            <a:avLst/>
          </a:prstGeom>
          <a:solidFill>
            <a:srgbClr val="FFF2E3"/>
          </a:solidFill>
          <a:ln>
            <a:noFill/>
          </a:ln>
        </p:spPr>
      </p:sp>
      <p:sp>
        <p:nvSpPr>
          <p:cNvPr id="264" name="Google Shape;264;p56"/>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5" name="Google Shape;265;p56"/>
          <p:cNvSpPr txBox="1">
            <a:spLocks noGrp="1"/>
          </p:cNvSpPr>
          <p:nvPr>
            <p:ph type="body" idx="1"/>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6" name="Google Shape;266;p56"/>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7" name="Google Shape;267;p56"/>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8748218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68"/>
        <p:cNvGrpSpPr/>
        <p:nvPr/>
      </p:nvGrpSpPr>
      <p:grpSpPr>
        <a:xfrm>
          <a:off x="0" y="0"/>
          <a:ext cx="0" cy="0"/>
          <a:chOff x="0" y="0"/>
          <a:chExt cx="0" cy="0"/>
        </a:xfrm>
      </p:grpSpPr>
      <p:sp>
        <p:nvSpPr>
          <p:cNvPr id="269" name="Google Shape;269;p57"/>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0" name="Google Shape;270;p57"/>
          <p:cNvSpPr txBox="1">
            <a:spLocks noGrp="1"/>
          </p:cNvSpPr>
          <p:nvPr>
            <p:ph type="body" idx="1"/>
          </p:nvPr>
        </p:nvSpPr>
        <p:spPr>
          <a:xfrm>
            <a:off x="838200" y="4137273"/>
            <a:ext cx="1051560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1" name="Google Shape;271;p57"/>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2" name="Google Shape;272;p57"/>
          <p:cNvSpPr>
            <a:spLocks noGrp="1"/>
          </p:cNvSpPr>
          <p:nvPr>
            <p:ph type="pic" idx="2"/>
          </p:nvPr>
        </p:nvSpPr>
        <p:spPr>
          <a:xfrm>
            <a:off x="0" y="0"/>
            <a:ext cx="12192000" cy="2980269"/>
          </a:xfrm>
          <a:prstGeom prst="rect">
            <a:avLst/>
          </a:prstGeom>
          <a:solidFill>
            <a:srgbClr val="FFF2E3"/>
          </a:solidFill>
          <a:ln>
            <a:noFill/>
          </a:ln>
        </p:spPr>
      </p:sp>
      <p:sp>
        <p:nvSpPr>
          <p:cNvPr id="273" name="Google Shape;273;p57"/>
          <p:cNvSpPr txBox="1">
            <a:spLocks noGrp="1"/>
          </p:cNvSpPr>
          <p:nvPr>
            <p:ph type="body" idx="3"/>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4" name="Google Shape;274;p57"/>
          <p:cNvSpPr txBox="1">
            <a:spLocks noGrp="1"/>
          </p:cNvSpPr>
          <p:nvPr>
            <p:ph type="body" idx="4"/>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5" name="Google Shape;275;p57"/>
          <p:cNvSpPr txBox="1">
            <a:spLocks noGrp="1"/>
          </p:cNvSpPr>
          <p:nvPr>
            <p:ph type="body" idx="5"/>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276"/>
        <p:cNvGrpSpPr/>
        <p:nvPr/>
      </p:nvGrpSpPr>
      <p:grpSpPr>
        <a:xfrm>
          <a:off x="0" y="0"/>
          <a:ext cx="0" cy="0"/>
          <a:chOff x="0" y="0"/>
          <a:chExt cx="0" cy="0"/>
        </a:xfrm>
      </p:grpSpPr>
      <p:sp>
        <p:nvSpPr>
          <p:cNvPr id="277" name="Google Shape;277;p5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8" name="Google Shape;278;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79" name="Google Shape;279;p5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0" name="Google Shape;280;p5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58"/>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58"/>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83"/>
        <p:cNvGrpSpPr/>
        <p:nvPr/>
      </p:nvGrpSpPr>
      <p:grpSpPr>
        <a:xfrm>
          <a:off x="0" y="0"/>
          <a:ext cx="0" cy="0"/>
          <a:chOff x="0" y="0"/>
          <a:chExt cx="0" cy="0"/>
        </a:xfrm>
      </p:grpSpPr>
      <p:sp>
        <p:nvSpPr>
          <p:cNvPr id="284" name="Google Shape;284;p5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5" name="Google Shape;285;p5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6" name="Google Shape;286;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87" name="Google Shape;287;p5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8" name="Google Shape;288;p5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9" name="Google Shape;289;p59"/>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0" name="Google Shape;290;p59"/>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91"/>
        <p:cNvGrpSpPr/>
        <p:nvPr/>
      </p:nvGrpSpPr>
      <p:grpSpPr>
        <a:xfrm>
          <a:off x="0" y="0"/>
          <a:ext cx="0" cy="0"/>
          <a:chOff x="0" y="0"/>
          <a:chExt cx="0" cy="0"/>
        </a:xfrm>
      </p:grpSpPr>
      <p:sp>
        <p:nvSpPr>
          <p:cNvPr id="292" name="Google Shape;292;p6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3" name="Google Shape;293;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4" name="Google Shape;294;p6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5" name="Google Shape;295;p60"/>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6" name="Google Shape;296;p60"/>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97"/>
        <p:cNvGrpSpPr/>
        <p:nvPr/>
      </p:nvGrpSpPr>
      <p:grpSpPr>
        <a:xfrm>
          <a:off x="0" y="0"/>
          <a:ext cx="0" cy="0"/>
          <a:chOff x="0" y="0"/>
          <a:chExt cx="0" cy="0"/>
        </a:xfrm>
      </p:grpSpPr>
      <p:sp>
        <p:nvSpPr>
          <p:cNvPr id="298" name="Google Shape;298;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9" name="Google Shape;299;p6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0" name="Google Shape;300;p6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1" name="Google Shape;301;p6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2" name="Google Shape;302;p61"/>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3" name="Google Shape;303;p61"/>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304"/>
        <p:cNvGrpSpPr/>
        <p:nvPr/>
      </p:nvGrpSpPr>
      <p:grpSpPr>
        <a:xfrm>
          <a:off x="0" y="0"/>
          <a:ext cx="0" cy="0"/>
          <a:chOff x="0" y="0"/>
          <a:chExt cx="0" cy="0"/>
        </a:xfrm>
      </p:grpSpPr>
      <p:sp>
        <p:nvSpPr>
          <p:cNvPr id="305" name="Google Shape;305;p6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6" name="Google Shape;306;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07" name="Google Shape;307;p6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8" name="Google Shape;308;p6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9" name="Google Shape;309;p62"/>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0" name="Google Shape;310;p62"/>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311"/>
        <p:cNvGrpSpPr/>
        <p:nvPr/>
      </p:nvGrpSpPr>
      <p:grpSpPr>
        <a:xfrm>
          <a:off x="0" y="0"/>
          <a:ext cx="0" cy="0"/>
          <a:chOff x="0" y="0"/>
          <a:chExt cx="0" cy="0"/>
        </a:xfrm>
      </p:grpSpPr>
      <p:sp>
        <p:nvSpPr>
          <p:cNvPr id="312" name="Google Shape;312;p6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3" name="Google Shape;313;p6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4" name="Google Shape;314;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15" name="Google Shape;315;p6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6" name="Google Shape;316;p6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7" name="Google Shape;317;p63"/>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8" name="Google Shape;318;p63"/>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319"/>
        <p:cNvGrpSpPr/>
        <p:nvPr/>
      </p:nvGrpSpPr>
      <p:grpSpPr>
        <a:xfrm>
          <a:off x="0" y="0"/>
          <a:ext cx="0" cy="0"/>
          <a:chOff x="0" y="0"/>
          <a:chExt cx="0" cy="0"/>
        </a:xfrm>
      </p:grpSpPr>
      <p:sp>
        <p:nvSpPr>
          <p:cNvPr id="320" name="Google Shape;320;p6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1" name="Google Shape;321;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2" name="Google Shape;322;p6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3" name="Google Shape;323;p64"/>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4" name="Google Shape;324;p64"/>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325"/>
        <p:cNvGrpSpPr/>
        <p:nvPr/>
      </p:nvGrpSpPr>
      <p:grpSpPr>
        <a:xfrm>
          <a:off x="0" y="0"/>
          <a:ext cx="0" cy="0"/>
          <a:chOff x="0" y="0"/>
          <a:chExt cx="0" cy="0"/>
        </a:xfrm>
      </p:grpSpPr>
      <p:sp>
        <p:nvSpPr>
          <p:cNvPr id="326" name="Google Shape;326;p6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7" name="Google Shape;327;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8" name="Google Shape;328;p6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9" name="Google Shape;329;p65"/>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0" name="Google Shape;330;p65"/>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1" name="Google Shape;331;p65"/>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332"/>
        <p:cNvGrpSpPr/>
        <p:nvPr/>
      </p:nvGrpSpPr>
      <p:grpSpPr>
        <a:xfrm>
          <a:off x="0" y="0"/>
          <a:ext cx="0" cy="0"/>
          <a:chOff x="0" y="0"/>
          <a:chExt cx="0" cy="0"/>
        </a:xfrm>
      </p:grpSpPr>
      <p:sp>
        <p:nvSpPr>
          <p:cNvPr id="333" name="Google Shape;333;p66"/>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4" name="Google Shape;334;p6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35" name="Google Shape;335;p6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6" name="Google Shape;336;p66"/>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7" name="Google Shape;337;p66"/>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8" name="Google Shape;338;p66"/>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639129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339"/>
        <p:cNvGrpSpPr/>
        <p:nvPr/>
      </p:nvGrpSpPr>
      <p:grpSpPr>
        <a:xfrm>
          <a:off x="0" y="0"/>
          <a:ext cx="0" cy="0"/>
          <a:chOff x="0" y="0"/>
          <a:chExt cx="0" cy="0"/>
        </a:xfrm>
      </p:grpSpPr>
      <p:sp>
        <p:nvSpPr>
          <p:cNvPr id="340" name="Google Shape;340;p67"/>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1" name="Google Shape;341;p67"/>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2" name="Google Shape;342;p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43" name="Google Shape;343;p67"/>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4" name="Google Shape;344;p67"/>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5" name="Google Shape;345;p67"/>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6" name="Google Shape;346;p67"/>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347"/>
        <p:cNvGrpSpPr/>
        <p:nvPr/>
      </p:nvGrpSpPr>
      <p:grpSpPr>
        <a:xfrm>
          <a:off x="0" y="0"/>
          <a:ext cx="0" cy="0"/>
          <a:chOff x="0" y="0"/>
          <a:chExt cx="0" cy="0"/>
        </a:xfrm>
      </p:grpSpPr>
      <p:sp>
        <p:nvSpPr>
          <p:cNvPr id="348" name="Google Shape;348;p6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9" name="Google Shape;349;p68"/>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0" name="Google Shape;350;p68"/>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1" name="Google Shape;351;p6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52" name="Google Shape;352;p6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3" name="Google Shape;353;p68"/>
          <p:cNvSpPr txBox="1">
            <a:spLocks noGrp="1"/>
          </p:cNvSpPr>
          <p:nvPr>
            <p:ph type="body" idx="3"/>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68"/>
          <p:cNvSpPr txBox="1">
            <a:spLocks noGrp="1"/>
          </p:cNvSpPr>
          <p:nvPr>
            <p:ph type="body" idx="4"/>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355"/>
        <p:cNvGrpSpPr/>
        <p:nvPr/>
      </p:nvGrpSpPr>
      <p:grpSpPr>
        <a:xfrm>
          <a:off x="0" y="0"/>
          <a:ext cx="0" cy="0"/>
          <a:chOff x="0" y="0"/>
          <a:chExt cx="0" cy="0"/>
        </a:xfrm>
      </p:grpSpPr>
      <p:sp>
        <p:nvSpPr>
          <p:cNvPr id="356" name="Google Shape;356;p69"/>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7" name="Google Shape;357;p69"/>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8" name="Google Shape;358;p6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9" name="Google Shape;359;p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0" name="Google Shape;360;p6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1" name="Google Shape;361;p69"/>
          <p:cNvSpPr txBox="1">
            <a:spLocks noGrp="1"/>
          </p:cNvSpPr>
          <p:nvPr>
            <p:ph type="body" idx="3"/>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2" name="Google Shape;362;p69"/>
          <p:cNvSpPr txBox="1">
            <a:spLocks noGrp="1"/>
          </p:cNvSpPr>
          <p:nvPr>
            <p:ph type="body" idx="4"/>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3" name="Google Shape;363;p69"/>
          <p:cNvSpPr txBox="1">
            <a:spLocks noGrp="1"/>
          </p:cNvSpPr>
          <p:nvPr>
            <p:ph type="body" idx="5"/>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364"/>
        <p:cNvGrpSpPr/>
        <p:nvPr/>
      </p:nvGrpSpPr>
      <p:grpSpPr>
        <a:xfrm>
          <a:off x="0" y="0"/>
          <a:ext cx="0" cy="0"/>
          <a:chOff x="0" y="0"/>
          <a:chExt cx="0" cy="0"/>
        </a:xfrm>
      </p:grpSpPr>
      <p:sp>
        <p:nvSpPr>
          <p:cNvPr id="365" name="Google Shape;365;p70"/>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6" name="Google Shape;366;p70"/>
          <p:cNvSpPr>
            <a:spLocks noGrp="1"/>
          </p:cNvSpPr>
          <p:nvPr>
            <p:ph type="pic" idx="2"/>
          </p:nvPr>
        </p:nvSpPr>
        <p:spPr>
          <a:xfrm>
            <a:off x="6496050" y="2324100"/>
            <a:ext cx="4857750" cy="3086100"/>
          </a:xfrm>
          <a:prstGeom prst="rect">
            <a:avLst/>
          </a:prstGeom>
          <a:noFill/>
          <a:ln>
            <a:noFill/>
          </a:ln>
        </p:spPr>
      </p:sp>
      <p:sp>
        <p:nvSpPr>
          <p:cNvPr id="367" name="Google Shape;367;p7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8" name="Google Shape;368;p7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9" name="Google Shape;369;p70"/>
          <p:cNvSpPr txBox="1">
            <a:spLocks noGrp="1"/>
          </p:cNvSpPr>
          <p:nvPr>
            <p:ph type="body" idx="1"/>
          </p:nvPr>
        </p:nvSpPr>
        <p:spPr>
          <a:xfrm>
            <a:off x="838200" y="1963024"/>
            <a:ext cx="5124450" cy="452985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370"/>
        <p:cNvGrpSpPr/>
        <p:nvPr/>
      </p:nvGrpSpPr>
      <p:grpSpPr>
        <a:xfrm>
          <a:off x="0" y="0"/>
          <a:ext cx="0" cy="0"/>
          <a:chOff x="0" y="0"/>
          <a:chExt cx="0" cy="0"/>
        </a:xfrm>
      </p:grpSpPr>
      <p:sp>
        <p:nvSpPr>
          <p:cNvPr id="371" name="Google Shape;371;p71"/>
          <p:cNvSpPr>
            <a:spLocks noGrp="1"/>
          </p:cNvSpPr>
          <p:nvPr>
            <p:ph type="pic" idx="2"/>
          </p:nvPr>
        </p:nvSpPr>
        <p:spPr>
          <a:xfrm>
            <a:off x="6496050" y="2324100"/>
            <a:ext cx="4857750" cy="3086100"/>
          </a:xfrm>
          <a:prstGeom prst="rect">
            <a:avLst/>
          </a:prstGeom>
          <a:noFill/>
          <a:ln>
            <a:noFill/>
          </a:ln>
        </p:spPr>
      </p:sp>
      <p:sp>
        <p:nvSpPr>
          <p:cNvPr id="372" name="Google Shape;372;p7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3" name="Google Shape;373;p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74" name="Google Shape;374;p7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5" name="Google Shape;375;p71"/>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6" name="Google Shape;376;p71"/>
          <p:cNvSpPr txBox="1">
            <a:spLocks noGrp="1"/>
          </p:cNvSpPr>
          <p:nvPr>
            <p:ph type="body" idx="3"/>
          </p:nvPr>
        </p:nvSpPr>
        <p:spPr>
          <a:xfrm>
            <a:off x="838200" y="1851027"/>
            <a:ext cx="5124450" cy="4105156"/>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8235"/>
          </a:srgbClr>
        </a:solidFill>
        <a:effectLst/>
      </p:bgPr>
    </p:bg>
    <p:spTree>
      <p:nvGrpSpPr>
        <p:cNvPr id="1" name="Shape 377"/>
        <p:cNvGrpSpPr/>
        <p:nvPr/>
      </p:nvGrpSpPr>
      <p:grpSpPr>
        <a:xfrm>
          <a:off x="0" y="0"/>
          <a:ext cx="0" cy="0"/>
          <a:chOff x="0" y="0"/>
          <a:chExt cx="0" cy="0"/>
        </a:xfrm>
      </p:grpSpPr>
      <p:sp>
        <p:nvSpPr>
          <p:cNvPr id="378" name="Google Shape;378;p7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9" name="Google Shape;379;p7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0" name="Google Shape;380;p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1" name="Google Shape;381;p7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8235"/>
          </a:srgbClr>
        </a:solidFill>
        <a:effectLst/>
      </p:bgPr>
    </p:bg>
    <p:spTree>
      <p:nvGrpSpPr>
        <p:cNvPr id="1" name="Shape 382"/>
        <p:cNvGrpSpPr/>
        <p:nvPr/>
      </p:nvGrpSpPr>
      <p:grpSpPr>
        <a:xfrm>
          <a:off x="0" y="0"/>
          <a:ext cx="0" cy="0"/>
          <a:chOff x="0" y="0"/>
          <a:chExt cx="0" cy="0"/>
        </a:xfrm>
      </p:grpSpPr>
      <p:sp>
        <p:nvSpPr>
          <p:cNvPr id="383" name="Google Shape;383;p7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7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5" name="Google Shape;385;p7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6" name="Google Shape;386;p7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7" name="Google Shape;387;p7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chemeClr val="accent3">
            <a:lumMod val="20000"/>
            <a:lumOff val="80000"/>
            <a:alpha val="34000"/>
          </a:scheme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ondary_Title, Content, Orange Background" preserve="1">
  <p:cSld name="1_Secondary_Title, Content, Orange Background">
    <p:bg>
      <p:bgPr>
        <a:solidFill>
          <a:srgbClr val="FFF2E3">
            <a:alpha val="48235"/>
          </a:srgb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13480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8235"/>
          </a:srgbClr>
        </a:solidFill>
        <a:effectLst/>
      </p:bgPr>
    </p:bg>
    <p:spTree>
      <p:nvGrpSpPr>
        <p:cNvPr id="1" name="Shape 393"/>
        <p:cNvGrpSpPr/>
        <p:nvPr/>
      </p:nvGrpSpPr>
      <p:grpSpPr>
        <a:xfrm>
          <a:off x="0" y="0"/>
          <a:ext cx="0" cy="0"/>
          <a:chOff x="0" y="0"/>
          <a:chExt cx="0" cy="0"/>
        </a:xfrm>
      </p:grpSpPr>
      <p:sp>
        <p:nvSpPr>
          <p:cNvPr id="394" name="Google Shape;394;p7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5" name="Google Shape;395;p7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6" name="Google Shape;396;p7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7" name="Google Shape;397;p7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8" name="Google Shape;398;p75"/>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rgbClr val="1E6C6F"/>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399"/>
        <p:cNvGrpSpPr/>
        <p:nvPr/>
      </p:nvGrpSpPr>
      <p:grpSpPr>
        <a:xfrm>
          <a:off x="0" y="0"/>
          <a:ext cx="0" cy="0"/>
          <a:chOff x="0" y="0"/>
          <a:chExt cx="0" cy="0"/>
        </a:xfrm>
      </p:grpSpPr>
      <p:sp>
        <p:nvSpPr>
          <p:cNvPr id="400" name="Google Shape;400;p76"/>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1" name="Google Shape;401;p76"/>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2" name="Google Shape;402;p76"/>
          <p:cNvSpPr>
            <a:spLocks noGrp="1"/>
          </p:cNvSpPr>
          <p:nvPr>
            <p:ph type="pic" idx="2"/>
          </p:nvPr>
        </p:nvSpPr>
        <p:spPr>
          <a:xfrm>
            <a:off x="6496050" y="0"/>
            <a:ext cx="5695950" cy="6858000"/>
          </a:xfrm>
          <a:prstGeom prst="rect">
            <a:avLst/>
          </a:prstGeom>
          <a:noFill/>
          <a:ln>
            <a:noFill/>
          </a:ln>
        </p:spPr>
      </p:sp>
      <p:sp>
        <p:nvSpPr>
          <p:cNvPr id="403" name="Google Shape;403;p7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404"/>
        <p:cNvGrpSpPr/>
        <p:nvPr/>
      </p:nvGrpSpPr>
      <p:grpSpPr>
        <a:xfrm>
          <a:off x="0" y="0"/>
          <a:ext cx="0" cy="0"/>
          <a:chOff x="0" y="0"/>
          <a:chExt cx="0" cy="0"/>
        </a:xfrm>
      </p:grpSpPr>
      <p:sp>
        <p:nvSpPr>
          <p:cNvPr id="405" name="Google Shape;405;p77"/>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406" name="Google Shape;406;p77"/>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7" name="Google Shape;407;p77"/>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8" name="Google Shape;408;p77"/>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9" name="Google Shape;409;p77"/>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0" name="Google Shape;410;p77"/>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411" name="Google Shape;411;p77"/>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412" name="Google Shape;412;p7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413"/>
        <p:cNvGrpSpPr/>
        <p:nvPr/>
      </p:nvGrpSpPr>
      <p:grpSpPr>
        <a:xfrm>
          <a:off x="0" y="0"/>
          <a:ext cx="0" cy="0"/>
          <a:chOff x="0" y="0"/>
          <a:chExt cx="0" cy="0"/>
        </a:xfrm>
      </p:grpSpPr>
      <p:sp>
        <p:nvSpPr>
          <p:cNvPr id="414" name="Google Shape;414;p78"/>
          <p:cNvSpPr/>
          <p:nvPr/>
        </p:nvSpPr>
        <p:spPr>
          <a:xfrm>
            <a:off x="0" y="3155795"/>
            <a:ext cx="12192000" cy="3702206"/>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5" name="Google Shape;415;p78"/>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6" name="Google Shape;416;p78"/>
          <p:cNvSpPr>
            <a:spLocks noGrp="1"/>
          </p:cNvSpPr>
          <p:nvPr>
            <p:ph type="pic" idx="2"/>
          </p:nvPr>
        </p:nvSpPr>
        <p:spPr>
          <a:xfrm>
            <a:off x="838200" y="2535598"/>
            <a:ext cx="1828800" cy="1828800"/>
          </a:xfrm>
          <a:prstGeom prst="ellipse">
            <a:avLst/>
          </a:prstGeom>
          <a:solidFill>
            <a:srgbClr val="FFF2E3"/>
          </a:solidFill>
          <a:ln>
            <a:noFill/>
          </a:ln>
        </p:spPr>
      </p:sp>
      <p:sp>
        <p:nvSpPr>
          <p:cNvPr id="417" name="Google Shape;417;p78"/>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8" name="Google Shape;418;p78"/>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9" name="Google Shape;419;p78"/>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0" name="Google Shape;420;p78"/>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1" name="Google Shape;421;p78"/>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2" name="Google Shape;422;p78"/>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3" name="Google Shape;423;p78"/>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4" name="Google Shape;424;p78"/>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5" name="Google Shape;425;p78"/>
          <p:cNvSpPr>
            <a:spLocks noGrp="1"/>
          </p:cNvSpPr>
          <p:nvPr>
            <p:ph type="pic" idx="13"/>
          </p:nvPr>
        </p:nvSpPr>
        <p:spPr>
          <a:xfrm>
            <a:off x="3709416" y="2535598"/>
            <a:ext cx="1828800" cy="1828800"/>
          </a:xfrm>
          <a:prstGeom prst="ellipse">
            <a:avLst/>
          </a:prstGeom>
          <a:solidFill>
            <a:srgbClr val="FFF2E3"/>
          </a:solidFill>
          <a:ln>
            <a:noFill/>
          </a:ln>
        </p:spPr>
      </p:sp>
      <p:sp>
        <p:nvSpPr>
          <p:cNvPr id="426" name="Google Shape;426;p78"/>
          <p:cNvSpPr>
            <a:spLocks noGrp="1"/>
          </p:cNvSpPr>
          <p:nvPr>
            <p:ph type="pic" idx="14"/>
          </p:nvPr>
        </p:nvSpPr>
        <p:spPr>
          <a:xfrm>
            <a:off x="6580632" y="2535598"/>
            <a:ext cx="1828800" cy="1828800"/>
          </a:xfrm>
          <a:prstGeom prst="ellipse">
            <a:avLst/>
          </a:prstGeom>
          <a:solidFill>
            <a:srgbClr val="FFF2E3"/>
          </a:solidFill>
          <a:ln>
            <a:noFill/>
          </a:ln>
        </p:spPr>
      </p:sp>
      <p:sp>
        <p:nvSpPr>
          <p:cNvPr id="427" name="Google Shape;427;p78"/>
          <p:cNvSpPr>
            <a:spLocks noGrp="1"/>
          </p:cNvSpPr>
          <p:nvPr>
            <p:ph type="pic" idx="15"/>
          </p:nvPr>
        </p:nvSpPr>
        <p:spPr>
          <a:xfrm>
            <a:off x="9525000" y="2535598"/>
            <a:ext cx="1828800" cy="1828800"/>
          </a:xfrm>
          <a:prstGeom prst="ellipse">
            <a:avLst/>
          </a:prstGeom>
          <a:solidFill>
            <a:srgbClr val="FFF2E3"/>
          </a:solidFill>
          <a:ln>
            <a:noFill/>
          </a:ln>
        </p:spPr>
      </p:sp>
      <p:sp>
        <p:nvSpPr>
          <p:cNvPr id="428" name="Google Shape;428;p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29" name="Google Shape;429;p7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430"/>
        <p:cNvGrpSpPr/>
        <p:nvPr/>
      </p:nvGrpSpPr>
      <p:grpSpPr>
        <a:xfrm>
          <a:off x="0" y="0"/>
          <a:ext cx="0" cy="0"/>
          <a:chOff x="0" y="0"/>
          <a:chExt cx="0" cy="0"/>
        </a:xfrm>
      </p:grpSpPr>
      <p:sp>
        <p:nvSpPr>
          <p:cNvPr id="431" name="Google Shape;431;p79"/>
          <p:cNvSpPr/>
          <p:nvPr/>
        </p:nvSpPr>
        <p:spPr>
          <a:xfrm>
            <a:off x="0" y="2423160"/>
            <a:ext cx="12192000" cy="4434840"/>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32" name="Google Shape;432;p79"/>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3" name="Google Shape;433;p79"/>
          <p:cNvSpPr>
            <a:spLocks noGrp="1"/>
          </p:cNvSpPr>
          <p:nvPr>
            <p:ph type="pic" idx="2"/>
          </p:nvPr>
        </p:nvSpPr>
        <p:spPr>
          <a:xfrm>
            <a:off x="838199" y="1684101"/>
            <a:ext cx="1371600" cy="1371600"/>
          </a:xfrm>
          <a:prstGeom prst="ellipse">
            <a:avLst/>
          </a:prstGeom>
          <a:solidFill>
            <a:srgbClr val="FFF2E3"/>
          </a:solidFill>
          <a:ln>
            <a:noFill/>
          </a:ln>
        </p:spPr>
      </p:sp>
      <p:sp>
        <p:nvSpPr>
          <p:cNvPr id="434" name="Google Shape;434;p79"/>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5" name="Google Shape;435;p79"/>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6" name="Google Shape;436;p79"/>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7" name="Google Shape;437;p79"/>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8" name="Google Shape;438;p79"/>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9" name="Google Shape;439;p79"/>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0" name="Google Shape;440;p79"/>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1" name="Google Shape;441;p79"/>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2" name="Google Shape;442;p79"/>
          <p:cNvSpPr>
            <a:spLocks noGrp="1"/>
          </p:cNvSpPr>
          <p:nvPr>
            <p:ph type="pic" idx="13"/>
          </p:nvPr>
        </p:nvSpPr>
        <p:spPr>
          <a:xfrm>
            <a:off x="3842003" y="1684101"/>
            <a:ext cx="1371600" cy="1371600"/>
          </a:xfrm>
          <a:prstGeom prst="ellipse">
            <a:avLst/>
          </a:prstGeom>
          <a:solidFill>
            <a:srgbClr val="FFF2E3"/>
          </a:solidFill>
          <a:ln>
            <a:noFill/>
          </a:ln>
        </p:spPr>
      </p:sp>
      <p:sp>
        <p:nvSpPr>
          <p:cNvPr id="443" name="Google Shape;443;p79"/>
          <p:cNvSpPr>
            <a:spLocks noGrp="1"/>
          </p:cNvSpPr>
          <p:nvPr>
            <p:ph type="pic" idx="14"/>
          </p:nvPr>
        </p:nvSpPr>
        <p:spPr>
          <a:xfrm>
            <a:off x="6974516" y="1684101"/>
            <a:ext cx="1371600" cy="1371600"/>
          </a:xfrm>
          <a:prstGeom prst="ellipse">
            <a:avLst/>
          </a:prstGeom>
          <a:solidFill>
            <a:srgbClr val="FFF2E3"/>
          </a:solidFill>
          <a:ln>
            <a:noFill/>
          </a:ln>
        </p:spPr>
      </p:sp>
      <p:sp>
        <p:nvSpPr>
          <p:cNvPr id="444" name="Google Shape;444;p79"/>
          <p:cNvSpPr>
            <a:spLocks noGrp="1"/>
          </p:cNvSpPr>
          <p:nvPr>
            <p:ph type="pic" idx="15"/>
          </p:nvPr>
        </p:nvSpPr>
        <p:spPr>
          <a:xfrm>
            <a:off x="9982200" y="1619009"/>
            <a:ext cx="1371600" cy="1371600"/>
          </a:xfrm>
          <a:prstGeom prst="ellipse">
            <a:avLst/>
          </a:prstGeom>
          <a:solidFill>
            <a:srgbClr val="FFF2E3"/>
          </a:solidFill>
          <a:ln>
            <a:noFill/>
          </a:ln>
        </p:spPr>
      </p:sp>
      <p:sp>
        <p:nvSpPr>
          <p:cNvPr id="445" name="Google Shape;445;p79"/>
          <p:cNvSpPr>
            <a:spLocks noGrp="1"/>
          </p:cNvSpPr>
          <p:nvPr>
            <p:ph type="pic" idx="16"/>
          </p:nvPr>
        </p:nvSpPr>
        <p:spPr>
          <a:xfrm>
            <a:off x="2338161" y="3948094"/>
            <a:ext cx="1371600" cy="1371600"/>
          </a:xfrm>
          <a:prstGeom prst="ellipse">
            <a:avLst/>
          </a:prstGeom>
          <a:solidFill>
            <a:srgbClr val="FFF2E3"/>
          </a:solidFill>
          <a:ln>
            <a:noFill/>
          </a:ln>
        </p:spPr>
      </p:sp>
      <p:sp>
        <p:nvSpPr>
          <p:cNvPr id="446" name="Google Shape;446;p79"/>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7" name="Google Shape;447;p79"/>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8" name="Google Shape;448;p79"/>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9" name="Google Shape;449;p79"/>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0" name="Google Shape;450;p79"/>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1" name="Google Shape;451;p79"/>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2" name="Google Shape;452;p79"/>
          <p:cNvSpPr>
            <a:spLocks noGrp="1"/>
          </p:cNvSpPr>
          <p:nvPr>
            <p:ph type="pic" idx="23"/>
          </p:nvPr>
        </p:nvSpPr>
        <p:spPr>
          <a:xfrm>
            <a:off x="5408259" y="3948094"/>
            <a:ext cx="1371600" cy="1371600"/>
          </a:xfrm>
          <a:prstGeom prst="ellipse">
            <a:avLst/>
          </a:prstGeom>
          <a:solidFill>
            <a:srgbClr val="FFF2E3"/>
          </a:solidFill>
          <a:ln>
            <a:noFill/>
          </a:ln>
        </p:spPr>
      </p:sp>
      <p:sp>
        <p:nvSpPr>
          <p:cNvPr id="453" name="Google Shape;453;p79"/>
          <p:cNvSpPr>
            <a:spLocks noGrp="1"/>
          </p:cNvSpPr>
          <p:nvPr>
            <p:ph type="pic" idx="24"/>
          </p:nvPr>
        </p:nvSpPr>
        <p:spPr>
          <a:xfrm>
            <a:off x="8482238" y="3948094"/>
            <a:ext cx="1371600" cy="1371600"/>
          </a:xfrm>
          <a:prstGeom prst="ellipse">
            <a:avLst/>
          </a:prstGeom>
          <a:solidFill>
            <a:srgbClr val="FFF2E3"/>
          </a:solidFill>
          <a:ln>
            <a:noFill/>
          </a:ln>
        </p:spPr>
      </p:sp>
      <p:sp>
        <p:nvSpPr>
          <p:cNvPr id="454" name="Google Shape;454;p7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55" name="Google Shape;455;p7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456"/>
        <p:cNvGrpSpPr/>
        <p:nvPr/>
      </p:nvGrpSpPr>
      <p:grpSpPr>
        <a:xfrm>
          <a:off x="0" y="0"/>
          <a:ext cx="0" cy="0"/>
          <a:chOff x="0" y="0"/>
          <a:chExt cx="0" cy="0"/>
        </a:xfrm>
      </p:grpSpPr>
      <p:sp>
        <p:nvSpPr>
          <p:cNvPr id="457" name="Google Shape;457;p80"/>
          <p:cNvSpPr/>
          <p:nvPr/>
        </p:nvSpPr>
        <p:spPr>
          <a:xfrm>
            <a:off x="0" y="1"/>
            <a:ext cx="12192000" cy="2502968"/>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8" name="Google Shape;458;p80"/>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9" name="Google Shape;459;p80"/>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0" name="Google Shape;460;p80"/>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1" name="Google Shape;461;p80"/>
          <p:cNvSpPr>
            <a:spLocks noGrp="1"/>
          </p:cNvSpPr>
          <p:nvPr>
            <p:ph type="pic" idx="2"/>
          </p:nvPr>
        </p:nvSpPr>
        <p:spPr>
          <a:xfrm>
            <a:off x="1088448" y="981075"/>
            <a:ext cx="2743199" cy="2743200"/>
          </a:xfrm>
          <a:prstGeom prst="rect">
            <a:avLst/>
          </a:prstGeom>
          <a:solidFill>
            <a:srgbClr val="FFF2E3"/>
          </a:solidFill>
          <a:ln>
            <a:noFill/>
          </a:ln>
        </p:spPr>
      </p:sp>
      <p:sp>
        <p:nvSpPr>
          <p:cNvPr id="462" name="Google Shape;462;p80"/>
          <p:cNvSpPr>
            <a:spLocks noGrp="1"/>
          </p:cNvSpPr>
          <p:nvPr>
            <p:ph type="pic" idx="3"/>
          </p:nvPr>
        </p:nvSpPr>
        <p:spPr>
          <a:xfrm>
            <a:off x="4724400" y="981075"/>
            <a:ext cx="2743199" cy="2743200"/>
          </a:xfrm>
          <a:prstGeom prst="rect">
            <a:avLst/>
          </a:prstGeom>
          <a:solidFill>
            <a:srgbClr val="FFF2E3"/>
          </a:solidFill>
          <a:ln>
            <a:noFill/>
          </a:ln>
        </p:spPr>
      </p:sp>
      <p:sp>
        <p:nvSpPr>
          <p:cNvPr id="463" name="Google Shape;463;p80"/>
          <p:cNvSpPr>
            <a:spLocks noGrp="1"/>
          </p:cNvSpPr>
          <p:nvPr>
            <p:ph type="pic" idx="4"/>
          </p:nvPr>
        </p:nvSpPr>
        <p:spPr>
          <a:xfrm>
            <a:off x="8478838" y="981075"/>
            <a:ext cx="2743199" cy="2743200"/>
          </a:xfrm>
          <a:prstGeom prst="rect">
            <a:avLst/>
          </a:prstGeom>
          <a:solidFill>
            <a:srgbClr val="FFF2E3"/>
          </a:solidFill>
          <a:ln>
            <a:noFill/>
          </a:ln>
        </p:spPr>
      </p:sp>
      <p:sp>
        <p:nvSpPr>
          <p:cNvPr id="464" name="Google Shape;464;p80"/>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3600"/>
              <a:buNone/>
              <a:defRPr sz="36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5" name="Google Shape;465;p80"/>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6" name="Google Shape;466;p8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467"/>
        <p:cNvGrpSpPr/>
        <p:nvPr/>
      </p:nvGrpSpPr>
      <p:grpSpPr>
        <a:xfrm>
          <a:off x="0" y="0"/>
          <a:ext cx="0" cy="0"/>
          <a:chOff x="0" y="0"/>
          <a:chExt cx="0" cy="0"/>
        </a:xfrm>
      </p:grpSpPr>
      <p:sp>
        <p:nvSpPr>
          <p:cNvPr id="468" name="Google Shape;468;p81"/>
          <p:cNvSpPr>
            <a:spLocks noGrp="1"/>
          </p:cNvSpPr>
          <p:nvPr>
            <p:ph type="pic" idx="2"/>
          </p:nvPr>
        </p:nvSpPr>
        <p:spPr>
          <a:xfrm>
            <a:off x="0" y="0"/>
            <a:ext cx="5483752" cy="6858000"/>
          </a:xfrm>
          <a:prstGeom prst="rect">
            <a:avLst/>
          </a:prstGeom>
          <a:solidFill>
            <a:srgbClr val="FFF2E3"/>
          </a:solidFill>
          <a:ln>
            <a:noFill/>
          </a:ln>
        </p:spPr>
      </p:sp>
      <p:sp>
        <p:nvSpPr>
          <p:cNvPr id="469" name="Google Shape;469;p81"/>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0" name="Google Shape;470;p8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1" name="Google Shape;471;p81"/>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228600" tIns="45700" rIns="91425" bIns="45700" anchor="ctr" anchorCtr="0">
            <a:normAutofit/>
          </a:bodyPr>
          <a:lstStyle>
            <a:lvl1pPr marL="457200" lvl="0" indent="-228600" algn="l">
              <a:lnSpc>
                <a:spcPct val="110000"/>
              </a:lnSpc>
              <a:spcBef>
                <a:spcPts val="1000"/>
              </a:spcBef>
              <a:spcAft>
                <a:spcPts val="0"/>
              </a:spcAft>
              <a:buClr>
                <a:schemeClr val="dk1"/>
              </a:buClr>
              <a:buSzPts val="3200"/>
              <a:buNone/>
              <a:defRPr sz="32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2" name="Google Shape;472;p81"/>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lt1"/>
              </a:buClr>
              <a:buSzPts val="1800"/>
              <a:buNone/>
              <a:defRPr sz="1800" b="0" i="0">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73"/>
        <p:cNvGrpSpPr/>
        <p:nvPr/>
      </p:nvGrpSpPr>
      <p:grpSpPr>
        <a:xfrm>
          <a:off x="0" y="0"/>
          <a:ext cx="0" cy="0"/>
          <a:chOff x="0" y="0"/>
          <a:chExt cx="0" cy="0"/>
        </a:xfrm>
      </p:grpSpPr>
      <p:sp>
        <p:nvSpPr>
          <p:cNvPr id="474" name="Google Shape;474;p82"/>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475" name="Google Shape;475;p82"/>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476" name="Google Shape;476;p82"/>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77" name="Google Shape;477;p82"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418815" y="364893"/>
            <a:ext cx="1383543" cy="1383543"/>
          </a:xfrm>
          <a:prstGeom prst="rect">
            <a:avLst/>
          </a:prstGeom>
          <a:noFill/>
          <a:ln>
            <a:noFill/>
          </a:ln>
        </p:spPr>
      </p:pic>
      <p:sp>
        <p:nvSpPr>
          <p:cNvPr id="478" name="Google Shape;478;p82"/>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200"/>
              <a:buNone/>
              <a:defRPr sz="3200" b="0" i="1">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9" name="Google Shape;479;p82"/>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2400"/>
              <a:buNone/>
              <a:defRPr sz="2400" b="1" i="0">
                <a:solidFill>
                  <a:schemeClr val="accent3"/>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1">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306101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6">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6">
                    <a:lumMod val="7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532227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3">
            <a:lumMod val="20000"/>
            <a:lumOff val="80000"/>
            <a:alpha val="57768"/>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3"/>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3631020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137"/>
        <p:cNvGrpSpPr/>
        <p:nvPr/>
      </p:nvGrpSpPr>
      <p:grpSpPr>
        <a:xfrm>
          <a:off x="0" y="0"/>
          <a:ext cx="0" cy="0"/>
          <a:chOff x="0" y="0"/>
          <a:chExt cx="0" cy="0"/>
        </a:xfrm>
      </p:grpSpPr>
      <p:sp>
        <p:nvSpPr>
          <p:cNvPr id="138" name="Google Shape;138;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0" name="Google Shape;140;p3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1" name="Google Shape;141;p35"/>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35"/>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slideLayout" Target="../slideLayouts/slideLayout27.xml"/><Relationship Id="rId39" Type="http://schemas.openxmlformats.org/officeDocument/2006/relationships/slideLayout" Target="../slideLayouts/slideLayout40.xml"/><Relationship Id="rId21" Type="http://schemas.openxmlformats.org/officeDocument/2006/relationships/slideLayout" Target="../slideLayouts/slideLayout22.xml"/><Relationship Id="rId34" Type="http://schemas.openxmlformats.org/officeDocument/2006/relationships/slideLayout" Target="../slideLayouts/slideLayout35.xml"/><Relationship Id="rId42" Type="http://schemas.openxmlformats.org/officeDocument/2006/relationships/slideLayout" Target="../slideLayouts/slideLayout43.xml"/><Relationship Id="rId47" Type="http://schemas.openxmlformats.org/officeDocument/2006/relationships/slideLayout" Target="../slideLayouts/slideLayout48.xml"/><Relationship Id="rId50" Type="http://schemas.openxmlformats.org/officeDocument/2006/relationships/slideLayout" Target="../slideLayouts/slideLayout51.xml"/><Relationship Id="rId55" Type="http://schemas.openxmlformats.org/officeDocument/2006/relationships/slideLayout" Target="../slideLayouts/slideLayout56.xml"/><Relationship Id="rId7" Type="http://schemas.openxmlformats.org/officeDocument/2006/relationships/slideLayout" Target="../slideLayouts/slideLayout8.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9" Type="http://schemas.openxmlformats.org/officeDocument/2006/relationships/slideLayout" Target="../slideLayouts/slideLayout30.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32" Type="http://schemas.openxmlformats.org/officeDocument/2006/relationships/slideLayout" Target="../slideLayouts/slideLayout33.xml"/><Relationship Id="rId37" Type="http://schemas.openxmlformats.org/officeDocument/2006/relationships/slideLayout" Target="../slideLayouts/slideLayout38.xml"/><Relationship Id="rId40" Type="http://schemas.openxmlformats.org/officeDocument/2006/relationships/slideLayout" Target="../slideLayouts/slideLayout41.xml"/><Relationship Id="rId45" Type="http://schemas.openxmlformats.org/officeDocument/2006/relationships/slideLayout" Target="../slideLayouts/slideLayout46.xml"/><Relationship Id="rId53" Type="http://schemas.openxmlformats.org/officeDocument/2006/relationships/slideLayout" Target="../slideLayouts/slideLayout54.xml"/><Relationship Id="rId5" Type="http://schemas.openxmlformats.org/officeDocument/2006/relationships/slideLayout" Target="../slideLayouts/slideLayout6.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31" Type="http://schemas.openxmlformats.org/officeDocument/2006/relationships/slideLayout" Target="../slideLayouts/slideLayout32.xml"/><Relationship Id="rId44" Type="http://schemas.openxmlformats.org/officeDocument/2006/relationships/slideLayout" Target="../slideLayouts/slideLayout45.xml"/><Relationship Id="rId52" Type="http://schemas.openxmlformats.org/officeDocument/2006/relationships/slideLayout" Target="../slideLayouts/slideLayout53.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slideLayout" Target="../slideLayouts/slideLayout28.xml"/><Relationship Id="rId30" Type="http://schemas.openxmlformats.org/officeDocument/2006/relationships/slideLayout" Target="../slideLayouts/slideLayout31.xml"/><Relationship Id="rId35" Type="http://schemas.openxmlformats.org/officeDocument/2006/relationships/slideLayout" Target="../slideLayouts/slideLayout36.xml"/><Relationship Id="rId43" Type="http://schemas.openxmlformats.org/officeDocument/2006/relationships/slideLayout" Target="../slideLayouts/slideLayout44.xml"/><Relationship Id="rId48" Type="http://schemas.openxmlformats.org/officeDocument/2006/relationships/slideLayout" Target="../slideLayouts/slideLayout49.xml"/><Relationship Id="rId56" Type="http://schemas.openxmlformats.org/officeDocument/2006/relationships/theme" Target="../theme/theme2.xml"/><Relationship Id="rId8" Type="http://schemas.openxmlformats.org/officeDocument/2006/relationships/slideLayout" Target="../slideLayouts/slideLayout9.xml"/><Relationship Id="rId51" Type="http://schemas.openxmlformats.org/officeDocument/2006/relationships/slideLayout" Target="../slideLayouts/slideLayout52.xml"/><Relationship Id="rId3" Type="http://schemas.openxmlformats.org/officeDocument/2006/relationships/slideLayout" Target="../slideLayouts/slideLayout4.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33" Type="http://schemas.openxmlformats.org/officeDocument/2006/relationships/slideLayout" Target="../slideLayouts/slideLayout34.xml"/><Relationship Id="rId38" Type="http://schemas.openxmlformats.org/officeDocument/2006/relationships/slideLayout" Target="../slideLayouts/slideLayout39.xml"/><Relationship Id="rId46" Type="http://schemas.openxmlformats.org/officeDocument/2006/relationships/slideLayout" Target="../slideLayouts/slideLayout47.xml"/><Relationship Id="rId20" Type="http://schemas.openxmlformats.org/officeDocument/2006/relationships/slideLayout" Target="../slideLayouts/slideLayout21.xml"/><Relationship Id="rId41" Type="http://schemas.openxmlformats.org/officeDocument/2006/relationships/slideLayout" Target="../slideLayouts/slideLayout42.xml"/><Relationship Id="rId54" Type="http://schemas.openxmlformats.org/officeDocument/2006/relationships/slideLayout" Target="../slideLayouts/slideLayout55.xml"/><Relationship Id="rId1" Type="http://schemas.openxmlformats.org/officeDocument/2006/relationships/slideLayout" Target="../slideLayouts/slideLayout2.xml"/><Relationship Id="rId6" Type="http://schemas.openxmlformats.org/officeDocument/2006/relationships/slideLayout" Target="../slideLayouts/slideLayout7.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slideLayout" Target="../slideLayouts/slideLayout29.xml"/><Relationship Id="rId36" Type="http://schemas.openxmlformats.org/officeDocument/2006/relationships/slideLayout" Target="../slideLayouts/slideLayout37.xml"/><Relationship Id="rId49"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Arial Narrow"/>
              <a:buNone/>
              <a:defRPr sz="3600" b="0" i="0" u="none" strike="noStrike" cap="none">
                <a:solidFill>
                  <a:schemeClr val="lt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lnSpc>
                <a:spcPct val="10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10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19"/>
        <p:cNvGrpSpPr/>
        <p:nvPr/>
      </p:nvGrpSpPr>
      <p:grpSpPr>
        <a:xfrm>
          <a:off x="0" y="0"/>
          <a:ext cx="0" cy="0"/>
          <a:chOff x="0" y="0"/>
          <a:chExt cx="0" cy="0"/>
        </a:xfrm>
      </p:grpSpPr>
      <p:sp>
        <p:nvSpPr>
          <p:cNvPr id="120" name="Google Shape;120;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1" name="Google Shape;121;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1pPr>
            <a:lvl2pPr marL="914400" marR="0" lvl="1"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55600" algn="l" rtl="0">
              <a:lnSpc>
                <a:spcPct val="110000"/>
              </a:lnSpc>
              <a:spcBef>
                <a:spcPts val="10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2" name="Google Shape;122;p32"/>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61" r:id="rId1"/>
    <p:sldLayoutId id="2147483959" r:id="rId2"/>
    <p:sldLayoutId id="2147483960" r:id="rId3"/>
    <p:sldLayoutId id="2147483663" r:id="rId4"/>
    <p:sldLayoutId id="2147483965" r:id="rId5"/>
    <p:sldLayoutId id="2147483966" r:id="rId6"/>
    <p:sldLayoutId id="2147483967" r:id="rId7"/>
    <p:sldLayoutId id="2147483664" r:id="rId8"/>
    <p:sldLayoutId id="2147483666" r:id="rId9"/>
    <p:sldLayoutId id="2147483969" r:id="rId10"/>
    <p:sldLayoutId id="2147483961" r:id="rId11"/>
    <p:sldLayoutId id="2147483962" r:id="rId12"/>
    <p:sldLayoutId id="2147483669" r:id="rId13"/>
    <p:sldLayoutId id="2147483964" r:id="rId14"/>
    <p:sldLayoutId id="2147483963" r:id="rId15"/>
    <p:sldLayoutId id="2147483670" r:id="rId16"/>
    <p:sldLayoutId id="2147483671" r:id="rId17"/>
    <p:sldLayoutId id="2147483673" r:id="rId18"/>
    <p:sldLayoutId id="2147483674" r:id="rId19"/>
    <p:sldLayoutId id="2147483675" r:id="rId20"/>
    <p:sldLayoutId id="2147483676" r:id="rId21"/>
    <p:sldLayoutId id="2147483677" r:id="rId22"/>
    <p:sldLayoutId id="2147483679" r:id="rId23"/>
    <p:sldLayoutId id="2147483680" r:id="rId24"/>
    <p:sldLayoutId id="2147483681" r:id="rId25"/>
    <p:sldLayoutId id="2147483682" r:id="rId26"/>
    <p:sldLayoutId id="2147483683" r:id="rId27"/>
    <p:sldLayoutId id="2147483684" r:id="rId28"/>
    <p:sldLayoutId id="2147483685" r:id="rId29"/>
    <p:sldLayoutId id="2147483686" r:id="rId30"/>
    <p:sldLayoutId id="2147483687" r:id="rId31"/>
    <p:sldLayoutId id="2147483688" r:id="rId32"/>
    <p:sldLayoutId id="2147483689" r:id="rId33"/>
    <p:sldLayoutId id="2147483690" r:id="rId34"/>
    <p:sldLayoutId id="2147483691" r:id="rId35"/>
    <p:sldLayoutId id="2147483692" r:id="rId36"/>
    <p:sldLayoutId id="2147483693" r:id="rId37"/>
    <p:sldLayoutId id="2147483694" r:id="rId38"/>
    <p:sldLayoutId id="2147483695" r:id="rId39"/>
    <p:sldLayoutId id="2147483696" r:id="rId40"/>
    <p:sldLayoutId id="2147483697" r:id="rId41"/>
    <p:sldLayoutId id="2147483698" r:id="rId42"/>
    <p:sldLayoutId id="2147483699" r:id="rId43"/>
    <p:sldLayoutId id="2147483700" r:id="rId44"/>
    <p:sldLayoutId id="2147483701" r:id="rId45"/>
    <p:sldLayoutId id="2147483702" r:id="rId46"/>
    <p:sldLayoutId id="2147483968" r:id="rId47"/>
    <p:sldLayoutId id="2147483703" r:id="rId48"/>
    <p:sldLayoutId id="2147483704" r:id="rId49"/>
    <p:sldLayoutId id="2147483705" r:id="rId50"/>
    <p:sldLayoutId id="2147483706" r:id="rId51"/>
    <p:sldLayoutId id="2147483707" r:id="rId52"/>
    <p:sldLayoutId id="2147483708" r:id="rId53"/>
    <p:sldLayoutId id="2147483709" r:id="rId54"/>
    <p:sldLayoutId id="2147483710" r:id="rId5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5.png"/><Relationship Id="rId5" Type="http://schemas.microsoft.com/office/2017/04/relationships/track" Target="../media/track1.vtt"/><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5.png"/><Relationship Id="rId5" Type="http://schemas.microsoft.com/office/2017/04/relationships/track" Target="../media/track10.vtt"/><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5.png"/><Relationship Id="rId5" Type="http://schemas.microsoft.com/office/2017/04/relationships/track" Target="../media/track11.vtt"/><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5.png"/><Relationship Id="rId5" Type="http://schemas.microsoft.com/office/2017/04/relationships/track" Target="../media/track12.vtt"/><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5.png"/><Relationship Id="rId5" Type="http://schemas.microsoft.com/office/2017/04/relationships/track" Target="../media/track13.vtt"/><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5.png"/><Relationship Id="rId5" Type="http://schemas.microsoft.com/office/2017/04/relationships/track" Target="../media/track14.vtt"/><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5.png"/><Relationship Id="rId5" Type="http://schemas.microsoft.com/office/2017/04/relationships/track" Target="../media/track15.vtt"/><Relationship Id="rId4"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5.png"/><Relationship Id="rId5" Type="http://schemas.microsoft.com/office/2017/04/relationships/track" Target="../media/track2.vtt"/><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3.xml"/><Relationship Id="rId7" Type="http://schemas.microsoft.com/office/2017/04/relationships/track" Target="../media/track3.vtt"/><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3.xml"/><Relationship Id="rId7" Type="http://schemas.openxmlformats.org/officeDocument/2006/relationships/diagramQuickStyle" Target="../diagrams/quickStyle1.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diagramLayout" Target="../diagrams/layout1.xml"/><Relationship Id="rId11" Type="http://schemas.openxmlformats.org/officeDocument/2006/relationships/image" Target="../media/image5.png"/><Relationship Id="rId5" Type="http://schemas.openxmlformats.org/officeDocument/2006/relationships/diagramData" Target="../diagrams/data1.xml"/><Relationship Id="rId10" Type="http://schemas.microsoft.com/office/2017/04/relationships/track" Target="../media/track4.vtt"/><Relationship Id="rId4" Type="http://schemas.openxmlformats.org/officeDocument/2006/relationships/notesSlide" Target="../notesSlides/notesSlide4.xml"/><Relationship Id="rId9" Type="http://schemas.microsoft.com/office/2007/relationships/diagramDrawing" Target="../diagrams/drawing1.xml"/></Relationships>
</file>

<file path=ppt/slides/_rels/slide5.xml.rels><?xml version="1.0" encoding="UTF-8" standalone="yes"?>
<Relationships xmlns="http://schemas.openxmlformats.org/package/2006/relationships"><Relationship Id="rId8" Type="http://schemas.microsoft.com/office/2017/04/relationships/track" Target="../media/track5.vtt"/><Relationship Id="rId3" Type="http://schemas.openxmlformats.org/officeDocument/2006/relationships/slideLayout" Target="../slideLayouts/slideLayout3.xml"/><Relationship Id="rId7" Type="http://schemas.openxmlformats.org/officeDocument/2006/relationships/image" Target="../media/image10.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5.xml"/><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5.png"/><Relationship Id="rId2" Type="http://schemas.openxmlformats.org/officeDocument/2006/relationships/audio" Target="../media/media6.m4a"/><Relationship Id="rId1" Type="http://schemas.microsoft.com/office/2007/relationships/media" Target="../media/media6.m4a"/><Relationship Id="rId6" Type="http://schemas.microsoft.com/office/2017/04/relationships/track" Target="../media/track6.vtt"/><Relationship Id="rId5" Type="http://schemas.openxmlformats.org/officeDocument/2006/relationships/image" Target="../media/image11.jpe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5.png"/><Relationship Id="rId5" Type="http://schemas.microsoft.com/office/2017/04/relationships/track" Target="../media/track7.vtt"/><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5.png"/><Relationship Id="rId5" Type="http://schemas.microsoft.com/office/2017/04/relationships/track" Target="../media/track8.vtt"/><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9.m4a"/><Relationship Id="rId1" Type="http://schemas.microsoft.com/office/2007/relationships/media" Target="../media/media9.m4a"/><Relationship Id="rId6" Type="http://schemas.microsoft.com/office/2017/04/relationships/track" Target="../media/track9.vtt"/><Relationship Id="rId5" Type="http://schemas.openxmlformats.org/officeDocument/2006/relationships/image" Target="../media/image1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udio 4" descr="Slide 1 Voiceover">
            <a:hlinkClick r:id="" action="ppaction://media"/>
            <a:extLst>
              <a:ext uri="{FF2B5EF4-FFF2-40B4-BE49-F238E27FC236}">
                <a16:creationId xmlns:a16="http://schemas.microsoft.com/office/drawing/2014/main" id="{008E8E3B-7F80-9E7B-F997-2FD83A0C2883}"/>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1BEA8E98-841C-C648-AC8C-32ED46413BBE}"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4" name="Text Placeholder 3">
            <a:extLst>
              <a:ext uri="{FF2B5EF4-FFF2-40B4-BE49-F238E27FC236}">
                <a16:creationId xmlns:a16="http://schemas.microsoft.com/office/drawing/2014/main" id="{38CD607A-BF8B-DC43-AE8C-23910B04CB95}"/>
              </a:ext>
            </a:extLst>
          </p:cNvPr>
          <p:cNvSpPr>
            <a:spLocks noGrp="1"/>
          </p:cNvSpPr>
          <p:nvPr>
            <p:ph type="body" idx="3"/>
          </p:nvPr>
        </p:nvSpPr>
        <p:spPr>
          <a:xfrm>
            <a:off x="1309328" y="3752349"/>
            <a:ext cx="8620125" cy="978677"/>
          </a:xfrm>
        </p:spPr>
        <p:txBody>
          <a:bodyPr wrap="square" anchor="t">
            <a:normAutofit/>
          </a:bodyPr>
          <a:lstStyle/>
          <a:p>
            <a:pPr>
              <a:lnSpc>
                <a:spcPct val="90000"/>
              </a:lnSpc>
            </a:pPr>
            <a:r>
              <a:rPr lang="en-US" sz="1400" dirty="0"/>
              <a:t>Developed by </a:t>
            </a:r>
            <a:r>
              <a:rPr lang="en-US" sz="1400" dirty="0" err="1"/>
              <a:t>MAKLab</a:t>
            </a:r>
            <a:r>
              <a:rPr lang="en-US" sz="1400" dirty="0"/>
              <a:t>, MOMENTUM </a:t>
            </a:r>
            <a:r>
              <a:rPr lang="en-US" sz="1400"/>
              <a:t>Knowledge Accelerator</a:t>
            </a:r>
            <a:endParaRPr lang="en-US" sz="1400" dirty="0"/>
          </a:p>
          <a:p>
            <a:pPr>
              <a:lnSpc>
                <a:spcPct val="90000"/>
              </a:lnSpc>
            </a:pPr>
            <a:r>
              <a:rPr lang="en-US" sz="1400" dirty="0"/>
              <a:t>Last updated April 2022</a:t>
            </a:r>
          </a:p>
        </p:txBody>
      </p:sp>
      <p:sp>
        <p:nvSpPr>
          <p:cNvPr id="3" name="Text Placeholder 2">
            <a:extLst>
              <a:ext uri="{FF2B5EF4-FFF2-40B4-BE49-F238E27FC236}">
                <a16:creationId xmlns:a16="http://schemas.microsoft.com/office/drawing/2014/main" id="{E19049CD-34E9-C84C-8969-34BA4C084AB2}"/>
              </a:ext>
            </a:extLst>
          </p:cNvPr>
          <p:cNvSpPr>
            <a:spLocks noGrp="1"/>
          </p:cNvSpPr>
          <p:nvPr>
            <p:ph type="body" idx="2"/>
          </p:nvPr>
        </p:nvSpPr>
        <p:spPr>
          <a:xfrm>
            <a:off x="1309328" y="2810183"/>
            <a:ext cx="9220480" cy="786057"/>
          </a:xfrm>
        </p:spPr>
        <p:txBody>
          <a:bodyPr wrap="square" anchor="t">
            <a:normAutofit fontScale="92500" lnSpcReduction="20000"/>
          </a:bodyPr>
          <a:lstStyle/>
          <a:p>
            <a:r>
              <a:rPr lang="en-US" dirty="0"/>
              <a:t>Module 2: Why is adaptive learning important and how can it help you succeed? </a:t>
            </a:r>
          </a:p>
        </p:txBody>
      </p:sp>
      <p:sp>
        <p:nvSpPr>
          <p:cNvPr id="2" name="Text Placeholder 1">
            <a:extLst>
              <a:ext uri="{FF2B5EF4-FFF2-40B4-BE49-F238E27FC236}">
                <a16:creationId xmlns:a16="http://schemas.microsoft.com/office/drawing/2014/main" id="{343C74F8-F5E3-8D46-B6E6-7E85D1DD0BC8}"/>
              </a:ext>
            </a:extLst>
          </p:cNvPr>
          <p:cNvSpPr>
            <a:spLocks noGrp="1"/>
          </p:cNvSpPr>
          <p:nvPr>
            <p:ph type="title" idx="4294967295"/>
          </p:nvPr>
        </p:nvSpPr>
        <p:spPr>
          <a:xfrm>
            <a:off x="1309688" y="1446213"/>
            <a:ext cx="8620125" cy="136366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rmAutofit/>
          </a:bodyPr>
          <a:lstStyle/>
          <a:p>
            <a:pPr marL="457200" marR="0" lvl="0" indent="-228600" algn="l" defTabSz="914400" rtl="0" eaLnBrk="1" fontAlgn="auto" latinLnBrk="0" hangingPunct="1">
              <a:lnSpc>
                <a:spcPct val="100000"/>
              </a:lnSpc>
              <a:spcBef>
                <a:spcPts val="1000"/>
              </a:spcBef>
              <a:spcAft>
                <a:spcPts val="0"/>
              </a:spcAft>
              <a:buClr>
                <a:schemeClr val="lt1"/>
              </a:buClr>
              <a:buSzPts val="5400"/>
              <a:buFont typeface="Arial"/>
              <a:buNone/>
              <a:tabLst/>
              <a:defRPr/>
            </a:pPr>
            <a:r>
              <a:rPr kumimoji="0" lang="en-US" sz="5400" b="0" i="0" u="none" strike="noStrike" kern="0" cap="none" spc="0" normalizeH="0" baseline="0" noProof="0" dirty="0">
                <a:ln>
                  <a:noFill/>
                </a:ln>
                <a:solidFill>
                  <a:schemeClr val="lt1"/>
                </a:solidFill>
                <a:effectLst/>
                <a:uLnTx/>
                <a:uFillTx/>
                <a:latin typeface="Arial Narrow"/>
                <a:ea typeface="Arial Narrow"/>
                <a:cs typeface="Arial Narrow"/>
                <a:sym typeface="Arial Narrow"/>
              </a:rPr>
              <a:t>Adaptive Learning Training</a:t>
            </a:r>
          </a:p>
        </p:txBody>
      </p:sp>
    </p:spTree>
    <p:extLst>
      <p:ext uri="{BB962C8B-B14F-4D97-AF65-F5344CB8AC3E}">
        <p14:creationId xmlns:p14="http://schemas.microsoft.com/office/powerpoint/2010/main" val="2511196667"/>
      </p:ext>
    </p:extLst>
  </p:cSld>
  <p:clrMapOvr>
    <a:masterClrMapping/>
  </p:clrMapOvr>
  <mc:AlternateContent xmlns:mc="http://schemas.openxmlformats.org/markup-compatibility/2006" xmlns:p14="http://schemas.microsoft.com/office/powerpoint/2010/main">
    <mc:Choice Requires="p14">
      <p:transition spd="slow" p14:dur="2000" advTm="52778"/>
    </mc:Choice>
    <mc:Fallback xmlns="">
      <p:transition spd="slow" advTm="527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88"/>
        <p:cNvGrpSpPr/>
        <p:nvPr/>
      </p:nvGrpSpPr>
      <p:grpSpPr>
        <a:xfrm>
          <a:off x="0" y="0"/>
          <a:ext cx="0" cy="0"/>
          <a:chOff x="0" y="0"/>
          <a:chExt cx="0" cy="0"/>
        </a:xfrm>
      </p:grpSpPr>
      <p:sp>
        <p:nvSpPr>
          <p:cNvPr id="2491" name="page #"/>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a:t>
            </a:fld>
            <a:endParaRPr/>
          </a:p>
        </p:txBody>
      </p:sp>
      <p:sp>
        <p:nvSpPr>
          <p:cNvPr id="2490" name="body text"/>
          <p:cNvSpPr txBox="1">
            <a:spLocks noGrp="1"/>
          </p:cNvSpPr>
          <p:nvPr>
            <p:ph type="body" idx="1"/>
          </p:nvPr>
        </p:nvSpPr>
        <p:spPr>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110000"/>
              </a:lnSpc>
              <a:spcBef>
                <a:spcPts val="0"/>
              </a:spcBef>
              <a:spcAft>
                <a:spcPts val="0"/>
              </a:spcAft>
              <a:buClr>
                <a:schemeClr val="dk1"/>
              </a:buClr>
              <a:buSzPct val="100000"/>
              <a:buNone/>
            </a:pPr>
            <a:r>
              <a:rPr lang="en-US" b="1" dirty="0">
                <a:solidFill>
                  <a:schemeClr val="accent2"/>
                </a:solidFill>
              </a:rPr>
              <a:t>COUNTRY: </a:t>
            </a:r>
            <a:r>
              <a:rPr lang="en-US" dirty="0"/>
              <a:t>Country X</a:t>
            </a:r>
            <a:endParaRPr dirty="0"/>
          </a:p>
          <a:p>
            <a:pPr marL="0" lvl="0" indent="0" algn="l" rtl="0">
              <a:lnSpc>
                <a:spcPct val="110000"/>
              </a:lnSpc>
              <a:spcBef>
                <a:spcPts val="2000"/>
              </a:spcBef>
              <a:spcAft>
                <a:spcPts val="0"/>
              </a:spcAft>
              <a:buClr>
                <a:schemeClr val="dk1"/>
              </a:buClr>
              <a:buSzPts val="6840"/>
              <a:buNone/>
            </a:pPr>
            <a:r>
              <a:rPr lang="en-US" b="1" dirty="0">
                <a:solidFill>
                  <a:schemeClr val="accent2"/>
                </a:solidFill>
              </a:rPr>
              <a:t>WHAT: </a:t>
            </a:r>
            <a:r>
              <a:rPr lang="en-US" dirty="0"/>
              <a:t>An NGO is partnering with the government to pilot a maternity home in a rural region of Country X. The goal is to improve access to obstetric care services for women who may delay obstetric care due to distance from a health facility. This home is designed to provide a space for women to live during the last few weeks of their pregnancies. It is connected to a health facility that can provide emergency obstetric care. A beautiful new facility was built and appointed with comfortable beds and private rooms, a shared cooking facility, and common space. </a:t>
            </a:r>
            <a:endParaRPr sz="1200" dirty="0">
              <a:solidFill>
                <a:srgbClr val="555555"/>
              </a:solidFill>
              <a:highlight>
                <a:srgbClr val="FFFFFF"/>
              </a:highlight>
              <a:latin typeface="Arial"/>
              <a:ea typeface="Arial"/>
              <a:cs typeface="Arial"/>
              <a:sym typeface="Arial"/>
            </a:endParaRPr>
          </a:p>
          <a:p>
            <a:pPr marL="0" lvl="0" indent="0" algn="l" rtl="0">
              <a:lnSpc>
                <a:spcPct val="110000"/>
              </a:lnSpc>
              <a:spcBef>
                <a:spcPts val="2000"/>
              </a:spcBef>
              <a:spcAft>
                <a:spcPts val="0"/>
              </a:spcAft>
              <a:buClr>
                <a:schemeClr val="dk1"/>
              </a:buClr>
              <a:buSzPct val="100000"/>
              <a:buNone/>
            </a:pPr>
            <a:r>
              <a:rPr lang="en-US" b="1" dirty="0">
                <a:solidFill>
                  <a:schemeClr val="accent2"/>
                </a:solidFill>
              </a:rPr>
              <a:t>CHALLENGE: </a:t>
            </a:r>
            <a:r>
              <a:rPr lang="en-US" dirty="0"/>
              <a:t>Women are not using this free facility and most nights the facility has excess capacity. The program has invested a lot of money in promoting the maternity home, but women still are not using it. </a:t>
            </a:r>
            <a:endParaRPr dirty="0"/>
          </a:p>
          <a:p>
            <a:pPr marL="0" lvl="0" indent="0" algn="l" rtl="0">
              <a:lnSpc>
                <a:spcPct val="110000"/>
              </a:lnSpc>
              <a:spcBef>
                <a:spcPts val="2000"/>
              </a:spcBef>
              <a:spcAft>
                <a:spcPts val="0"/>
              </a:spcAft>
              <a:buClr>
                <a:schemeClr val="dk1"/>
              </a:buClr>
              <a:buSzPct val="100000"/>
              <a:buNone/>
            </a:pPr>
            <a:r>
              <a:rPr lang="en-US" b="1" dirty="0">
                <a:solidFill>
                  <a:schemeClr val="accent2"/>
                </a:solidFill>
              </a:rPr>
              <a:t>QUESTION: </a:t>
            </a:r>
            <a:r>
              <a:rPr lang="en-US" dirty="0"/>
              <a:t>What would you do? What information would help you understand why women are not using the facility? </a:t>
            </a:r>
            <a:endParaRPr b="1" dirty="0"/>
          </a:p>
        </p:txBody>
      </p:sp>
      <p:pic>
        <p:nvPicPr>
          <p:cNvPr id="2" name="Audio 1" descr="Slide 10 Voiceover">
            <a:hlinkClick r:id="" action="ppaction://media"/>
            <a:extLst>
              <a:ext uri="{FF2B5EF4-FFF2-40B4-BE49-F238E27FC236}">
                <a16:creationId xmlns:a16="http://schemas.microsoft.com/office/drawing/2014/main" id="{95A6D3EE-043D-4F82-1D01-6B11EBEAC48E}"/>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64A7D695-9F94-4445-8377-D2250881175D}"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489" name="Title"/>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dirty="0"/>
              <a:t>Background</a:t>
            </a:r>
            <a:endParaRPr dirty="0"/>
          </a:p>
        </p:txBody>
      </p:sp>
      <p:sp>
        <p:nvSpPr>
          <p:cNvPr id="5" name="Example">
            <a:extLst>
              <a:ext uri="{FF2B5EF4-FFF2-40B4-BE49-F238E27FC236}">
                <a16:creationId xmlns:a16="http://schemas.microsoft.com/office/drawing/2014/main" id="{99B47308-8535-4F85-4123-388F593A54E7}"/>
              </a:ext>
            </a:extLst>
          </p:cNvPr>
          <p:cNvSpPr txBox="1">
            <a:spLocks/>
          </p:cNvSpPr>
          <p:nvPr/>
        </p:nvSpPr>
        <p:spPr>
          <a:xfrm>
            <a:off x="838200" y="390292"/>
            <a:ext cx="10515600" cy="3905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b="1" dirty="0">
                <a:solidFill>
                  <a:schemeClr val="accent2"/>
                </a:solidFill>
              </a:rPr>
              <a:t>EXAMPLE</a:t>
            </a:r>
          </a:p>
        </p:txBody>
      </p:sp>
    </p:spTree>
  </p:cSld>
  <p:clrMapOvr>
    <a:masterClrMapping/>
  </p:clrMapOvr>
  <mc:AlternateContent xmlns:mc="http://schemas.openxmlformats.org/markup-compatibility/2006" xmlns:p14="http://schemas.microsoft.com/office/powerpoint/2010/main">
    <mc:Choice Requires="p14">
      <p:transition spd="slow" p14:dur="2000" advTm="62688"/>
    </mc:Choice>
    <mc:Fallback xmlns="">
      <p:transition spd="slow" advTm="626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95"/>
        <p:cNvGrpSpPr/>
        <p:nvPr/>
      </p:nvGrpSpPr>
      <p:grpSpPr>
        <a:xfrm>
          <a:off x="0" y="0"/>
          <a:ext cx="0" cy="0"/>
          <a:chOff x="0" y="0"/>
          <a:chExt cx="0" cy="0"/>
        </a:xfrm>
      </p:grpSpPr>
      <p:sp>
        <p:nvSpPr>
          <p:cNvPr id="2496" name="Google Shape;2496;g11454dc4931_0_503"/>
          <p:cNvSpPr txBox="1">
            <a:spLocks noGrp="1"/>
          </p:cNvSpPr>
          <p:nvPr>
            <p:ph type="body" idx="1"/>
          </p:nvPr>
        </p:nvSpPr>
        <p:spPr>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Clr>
                <a:srgbClr val="1E6C6F"/>
              </a:buClr>
              <a:buSzPts val="4400"/>
              <a:buNone/>
            </a:pPr>
            <a:r>
              <a:rPr lang="en-US" sz="3700" b="1" dirty="0"/>
              <a:t>DISCUSS </a:t>
            </a:r>
            <a:endParaRPr sz="3700" b="1" dirty="0"/>
          </a:p>
          <a:p>
            <a:pPr marL="0" lvl="0" indent="0" algn="ctr" rtl="0">
              <a:lnSpc>
                <a:spcPct val="110000"/>
              </a:lnSpc>
              <a:spcBef>
                <a:spcPts val="2000"/>
              </a:spcBef>
              <a:spcAft>
                <a:spcPts val="0"/>
              </a:spcAft>
              <a:buClr>
                <a:srgbClr val="1E6C6F"/>
              </a:buClr>
              <a:buSzPts val="4400"/>
              <a:buNone/>
            </a:pPr>
            <a:r>
              <a:rPr lang="en-US" sz="3000" dirty="0">
                <a:latin typeface="Calibri" panose="020F0502020204030204" pitchFamily="34" charset="0"/>
                <a:cs typeface="Calibri" panose="020F0502020204030204" pitchFamily="34" charset="0"/>
              </a:rPr>
              <a:t>What would you do? What information would help you understand why women are not using the facility?  </a:t>
            </a:r>
            <a:endParaRPr sz="3000" dirty="0">
              <a:latin typeface="Calibri" panose="020F0502020204030204" pitchFamily="34" charset="0"/>
              <a:cs typeface="Calibri" panose="020F0502020204030204" pitchFamily="34" charset="0"/>
            </a:endParaRPr>
          </a:p>
        </p:txBody>
      </p:sp>
      <p:pic>
        <p:nvPicPr>
          <p:cNvPr id="3" name="Audio 2" descr="Slide 11 Voiceover">
            <a:hlinkClick r:id="" action="ppaction://media"/>
            <a:extLst>
              <a:ext uri="{FF2B5EF4-FFF2-40B4-BE49-F238E27FC236}">
                <a16:creationId xmlns:a16="http://schemas.microsoft.com/office/drawing/2014/main" id="{1E3A9A0E-DC5A-DF8F-451E-71B4B94DFBDC}"/>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930C05A4-9F70-9043-BFD0-22E52636CCA9}"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 name="Title 1">
            <a:extLst>
              <a:ext uri="{FF2B5EF4-FFF2-40B4-BE49-F238E27FC236}">
                <a16:creationId xmlns:a16="http://schemas.microsoft.com/office/drawing/2014/main" id="{3D8CC482-A42E-97D2-2303-178ADC5BD58B}"/>
              </a:ext>
            </a:extLst>
          </p:cNvPr>
          <p:cNvSpPr>
            <a:spLocks noGrp="1"/>
          </p:cNvSpPr>
          <p:nvPr>
            <p:ph type="title" idx="4294967295"/>
          </p:nvPr>
        </p:nvSpPr>
        <p:spPr>
          <a:xfrm>
            <a:off x="0" y="0"/>
            <a:ext cx="10515600" cy="1325563"/>
          </a:xfrm>
        </p:spPr>
        <p:txBody>
          <a:bodyPr spcFirstLastPara="1" wrap="square" lIns="91425" tIns="45700" rIns="91425" bIns="45700" anchor="b" anchorCtr="0">
            <a:normAutofit/>
          </a:bodyPr>
          <a:lstStyle/>
          <a:p>
            <a:r>
              <a:rPr lang="en-US" dirty="0">
                <a:solidFill>
                  <a:schemeClr val="accent1">
                    <a:lumMod val="20000"/>
                    <a:lumOff val="80000"/>
                  </a:schemeClr>
                </a:solidFill>
              </a:rPr>
              <a:t>Discuss</a:t>
            </a:r>
          </a:p>
        </p:txBody>
      </p:sp>
    </p:spTree>
  </p:cSld>
  <p:clrMapOvr>
    <a:masterClrMapping/>
  </p:clrMapOvr>
  <mc:AlternateContent xmlns:mc="http://schemas.openxmlformats.org/markup-compatibility/2006" xmlns:p14="http://schemas.microsoft.com/office/powerpoint/2010/main">
    <mc:Choice Requires="p14">
      <p:transition spd="slow" p14:dur="2000" advTm="19328"/>
    </mc:Choice>
    <mc:Fallback xmlns="">
      <p:transition spd="slow" advTm="193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00"/>
        <p:cNvGrpSpPr/>
        <p:nvPr/>
      </p:nvGrpSpPr>
      <p:grpSpPr>
        <a:xfrm>
          <a:off x="0" y="0"/>
          <a:ext cx="0" cy="0"/>
          <a:chOff x="0" y="0"/>
          <a:chExt cx="0" cy="0"/>
        </a:xfrm>
      </p:grpSpPr>
      <p:sp>
        <p:nvSpPr>
          <p:cNvPr id="2502" name="Google Shape;2502;g11454dc4931_0_507"/>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a:t>
            </a:fld>
            <a:endParaRPr/>
          </a:p>
        </p:txBody>
      </p:sp>
      <p:sp>
        <p:nvSpPr>
          <p:cNvPr id="2503" name="Google Shape;2503;g11454dc4931_0_507"/>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dk1"/>
              </a:buClr>
              <a:buSzPts val="2200"/>
              <a:buNone/>
            </a:pPr>
            <a:r>
              <a:rPr lang="en-US" dirty="0"/>
              <a:t>The NGO conducted interviews with both women who used the maternity home as well as new mothers in neighboring villages who</a:t>
            </a:r>
            <a:r>
              <a:rPr lang="en-US" dirty="0">
                <a:solidFill>
                  <a:srgbClr val="FF0000"/>
                </a:solidFill>
              </a:rPr>
              <a:t> </a:t>
            </a:r>
            <a:r>
              <a:rPr lang="en-US" dirty="0"/>
              <a:t>decided not to use the home. They found...</a:t>
            </a:r>
            <a:endParaRPr dirty="0"/>
          </a:p>
          <a:p>
            <a:pPr marL="457200" lvl="0" indent="-368300" algn="l" rtl="0">
              <a:lnSpc>
                <a:spcPct val="110000"/>
              </a:lnSpc>
              <a:spcBef>
                <a:spcPts val="2000"/>
              </a:spcBef>
              <a:spcAft>
                <a:spcPts val="0"/>
              </a:spcAft>
              <a:buSzPts val="2200"/>
              <a:buChar char="•"/>
            </a:pPr>
            <a:r>
              <a:rPr lang="en-US" dirty="0"/>
              <a:t>The home was only being used by women who were pregnant with their first child. Because the facility didn’t allow women to bring children with them, women were not willing or able to leave their other children at home to stay at the maternity home.</a:t>
            </a:r>
            <a:endParaRPr dirty="0"/>
          </a:p>
          <a:p>
            <a:pPr marL="457200" lvl="0" indent="-368300" algn="l" rtl="0">
              <a:lnSpc>
                <a:spcPct val="110000"/>
              </a:lnSpc>
              <a:spcBef>
                <a:spcPts val="0"/>
              </a:spcBef>
              <a:spcAft>
                <a:spcPts val="0"/>
              </a:spcAft>
              <a:buSzPts val="2200"/>
              <a:buChar char="•"/>
            </a:pPr>
            <a:r>
              <a:rPr lang="en-US" dirty="0"/>
              <a:t>Women in this region typically cook on wood fires. This home only provided charcoal stoves. Women did not know how to use these stoves to cook. Word spread within villages that you would not be able to cook or eat while staying there. </a:t>
            </a:r>
            <a:endParaRPr dirty="0"/>
          </a:p>
          <a:p>
            <a:pPr marL="457200" lvl="0" indent="-368300" algn="l" rtl="0">
              <a:lnSpc>
                <a:spcPct val="110000"/>
              </a:lnSpc>
              <a:spcBef>
                <a:spcPts val="0"/>
              </a:spcBef>
              <a:spcAft>
                <a:spcPts val="0"/>
              </a:spcAft>
              <a:buSzPts val="2200"/>
              <a:buChar char="•"/>
            </a:pPr>
            <a:r>
              <a:rPr lang="en-US"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Women</a:t>
            </a:r>
            <a:r>
              <a:rPr lang="en-US" dirty="0"/>
              <a:t> were not sure who could use the maternity home and when. </a:t>
            </a:r>
            <a:endParaRPr dirty="0"/>
          </a:p>
          <a:p>
            <a:pPr marL="0" lvl="0" indent="0" algn="l" rtl="0">
              <a:lnSpc>
                <a:spcPct val="110000"/>
              </a:lnSpc>
              <a:spcBef>
                <a:spcPts val="2000"/>
              </a:spcBef>
              <a:spcAft>
                <a:spcPts val="0"/>
              </a:spcAft>
              <a:buSzPts val="2200"/>
              <a:buNone/>
            </a:pPr>
            <a:endParaRPr b="1" dirty="0"/>
          </a:p>
        </p:txBody>
      </p:sp>
      <p:pic>
        <p:nvPicPr>
          <p:cNvPr id="6" name="Audio 5" descr="Slide 12 Voiceover">
            <a:hlinkClick r:id="" action="ppaction://media"/>
            <a:extLst>
              <a:ext uri="{FF2B5EF4-FFF2-40B4-BE49-F238E27FC236}">
                <a16:creationId xmlns:a16="http://schemas.microsoft.com/office/drawing/2014/main" id="{EFBE7682-04D3-DE0D-1CB9-22F83BF0850C}"/>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CDD9F918-4611-974A-972F-5553095F8859}"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501" name="Google Shape;2501;g11454dc4931_0_50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dirty="0"/>
              <a:t>Data</a:t>
            </a:r>
            <a:endParaRPr dirty="0"/>
          </a:p>
        </p:txBody>
      </p:sp>
      <p:sp>
        <p:nvSpPr>
          <p:cNvPr id="5" name="Text Placeholder 3">
            <a:extLst>
              <a:ext uri="{FF2B5EF4-FFF2-40B4-BE49-F238E27FC236}">
                <a16:creationId xmlns:a16="http://schemas.microsoft.com/office/drawing/2014/main" id="{0794D1BD-E8FF-5872-E96E-35DBFBC798C5}"/>
              </a:ext>
            </a:extLst>
          </p:cNvPr>
          <p:cNvSpPr txBox="1">
            <a:spLocks/>
          </p:cNvSpPr>
          <p:nvPr/>
        </p:nvSpPr>
        <p:spPr>
          <a:xfrm>
            <a:off x="838200" y="390292"/>
            <a:ext cx="10515600" cy="3905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b="1" dirty="0">
                <a:solidFill>
                  <a:schemeClr val="accent2"/>
                </a:solidFill>
              </a:rPr>
              <a:t>EXAMPLE</a:t>
            </a:r>
          </a:p>
        </p:txBody>
      </p:sp>
    </p:spTree>
  </p:cSld>
  <p:clrMapOvr>
    <a:masterClrMapping/>
  </p:clrMapOvr>
  <mc:AlternateContent xmlns:mc="http://schemas.openxmlformats.org/markup-compatibility/2006" xmlns:p14="http://schemas.microsoft.com/office/powerpoint/2010/main">
    <mc:Choice Requires="p14">
      <p:transition spd="slow" p14:dur="2000" advTm="57984"/>
    </mc:Choice>
    <mc:Fallback xmlns="">
      <p:transition spd="slow" advTm="579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07"/>
        <p:cNvGrpSpPr/>
        <p:nvPr/>
      </p:nvGrpSpPr>
      <p:grpSpPr>
        <a:xfrm>
          <a:off x="0" y="0"/>
          <a:ext cx="0" cy="0"/>
          <a:chOff x="0" y="0"/>
          <a:chExt cx="0" cy="0"/>
        </a:xfrm>
      </p:grpSpPr>
      <p:sp>
        <p:nvSpPr>
          <p:cNvPr id="2508" name="Google Shape;2508;g11454dc4931_0_513"/>
          <p:cNvSpPr txBox="1">
            <a:spLocks noGrp="1"/>
          </p:cNvSpPr>
          <p:nvPr>
            <p:ph type="body" idx="1"/>
          </p:nvPr>
        </p:nvSpPr>
        <p:spPr>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Clr>
                <a:srgbClr val="1E6C6F"/>
              </a:buClr>
              <a:buSzPts val="4400"/>
              <a:buNone/>
            </a:pPr>
            <a:r>
              <a:rPr lang="en-US" sz="3700" b="1" dirty="0"/>
              <a:t>DISCUSS </a:t>
            </a:r>
            <a:endParaRPr sz="3700" b="1" dirty="0"/>
          </a:p>
          <a:p>
            <a:pPr marL="0" lvl="0" indent="0" algn="ctr" rtl="0">
              <a:lnSpc>
                <a:spcPct val="110000"/>
              </a:lnSpc>
              <a:spcBef>
                <a:spcPts val="2000"/>
              </a:spcBef>
              <a:spcAft>
                <a:spcPts val="0"/>
              </a:spcAft>
              <a:buClr>
                <a:srgbClr val="1E6C6F"/>
              </a:buClr>
              <a:buSzPts val="4400"/>
              <a:buNone/>
            </a:pPr>
            <a:r>
              <a:rPr lang="en-US" sz="3000" dirty="0">
                <a:latin typeface="Calibri" panose="020F0502020204030204" pitchFamily="34" charset="0"/>
                <a:cs typeface="Calibri" panose="020F0502020204030204" pitchFamily="34" charset="0"/>
              </a:rPr>
              <a:t>What would you do with this information? </a:t>
            </a:r>
            <a:endParaRPr sz="3000" dirty="0">
              <a:latin typeface="Calibri" panose="020F0502020204030204" pitchFamily="34" charset="0"/>
              <a:cs typeface="Calibri" panose="020F0502020204030204" pitchFamily="34" charset="0"/>
            </a:endParaRPr>
          </a:p>
          <a:p>
            <a:pPr marL="0" lvl="0" indent="0" algn="ctr" rtl="0">
              <a:lnSpc>
                <a:spcPct val="110000"/>
              </a:lnSpc>
              <a:spcBef>
                <a:spcPts val="2000"/>
              </a:spcBef>
              <a:spcAft>
                <a:spcPts val="0"/>
              </a:spcAft>
              <a:buClr>
                <a:srgbClr val="1E6C6F"/>
              </a:buClr>
              <a:buSzPts val="4400"/>
              <a:buNone/>
            </a:pPr>
            <a:r>
              <a:rPr lang="en-US" sz="3000" dirty="0">
                <a:latin typeface="Calibri" panose="020F0502020204030204" pitchFamily="34" charset="0"/>
                <a:cs typeface="Calibri" panose="020F0502020204030204" pitchFamily="34" charset="0"/>
              </a:rPr>
              <a:t>Should you continue operating the program as planned or adapt?  </a:t>
            </a:r>
            <a:endParaRPr sz="3000" dirty="0">
              <a:latin typeface="Calibri" panose="020F0502020204030204" pitchFamily="34" charset="0"/>
              <a:cs typeface="Calibri" panose="020F0502020204030204" pitchFamily="34" charset="0"/>
            </a:endParaRPr>
          </a:p>
        </p:txBody>
      </p:sp>
      <p:pic>
        <p:nvPicPr>
          <p:cNvPr id="3" name="Audio 2" descr="Slide 13 Voiceover">
            <a:hlinkClick r:id="" action="ppaction://media"/>
            <a:extLst>
              <a:ext uri="{FF2B5EF4-FFF2-40B4-BE49-F238E27FC236}">
                <a16:creationId xmlns:a16="http://schemas.microsoft.com/office/drawing/2014/main" id="{2136563D-EF8E-2876-1BF0-CD5A6D2D4F80}"/>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3A4B070A-9F69-7E47-9B4B-9EA2D2BB63F9}"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 name="Title 1">
            <a:extLst>
              <a:ext uri="{FF2B5EF4-FFF2-40B4-BE49-F238E27FC236}">
                <a16:creationId xmlns:a16="http://schemas.microsoft.com/office/drawing/2014/main" id="{6026EA17-DAC3-3959-E6A1-E84B83C5A38A}"/>
              </a:ext>
            </a:extLst>
          </p:cNvPr>
          <p:cNvSpPr txBox="1">
            <a:spLocks noGrp="1"/>
          </p:cNvSpPr>
          <p:nvPr>
            <p:ph type="title" idx="4294967295"/>
          </p:nvPr>
        </p:nvSpPr>
        <p:spPr>
          <a:xfrm>
            <a:off x="0" y="0"/>
            <a:ext cx="10515600" cy="1325563"/>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chemeClr val="dk1"/>
              </a:buClr>
              <a:buSzPts val="3600"/>
              <a:buFont typeface="Arial Narrow"/>
              <a:buNone/>
              <a:tabLst/>
              <a:defRPr/>
            </a:pPr>
            <a:r>
              <a:rPr kumimoji="0" lang="en-US" sz="3600" b="0" i="0" u="none" strike="noStrike" kern="0" cap="none" spc="0" normalizeH="0" baseline="0" noProof="0" dirty="0">
                <a:ln>
                  <a:noFill/>
                </a:ln>
                <a:solidFill>
                  <a:schemeClr val="accent1">
                    <a:lumMod val="20000"/>
                    <a:lumOff val="80000"/>
                  </a:schemeClr>
                </a:solidFill>
                <a:effectLst/>
                <a:uLnTx/>
                <a:uFillTx/>
                <a:latin typeface="Arial Narrow"/>
                <a:ea typeface="Arial Narrow"/>
                <a:cs typeface="Arial Narrow"/>
                <a:sym typeface="Arial Narrow"/>
              </a:rPr>
              <a:t>Discuss</a:t>
            </a:r>
          </a:p>
        </p:txBody>
      </p:sp>
    </p:spTree>
  </p:cSld>
  <p:clrMapOvr>
    <a:masterClrMapping/>
  </p:clrMapOvr>
  <mc:AlternateContent xmlns:mc="http://schemas.openxmlformats.org/markup-compatibility/2006" xmlns:p14="http://schemas.microsoft.com/office/powerpoint/2010/main">
    <mc:Choice Requires="p14">
      <p:transition spd="slow" p14:dur="2000" advTm="14688"/>
    </mc:Choice>
    <mc:Fallback xmlns="">
      <p:transition spd="slow" advTm="146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13"/>
        <p:cNvGrpSpPr/>
        <p:nvPr/>
      </p:nvGrpSpPr>
      <p:grpSpPr>
        <a:xfrm>
          <a:off x="0" y="0"/>
          <a:ext cx="0" cy="0"/>
          <a:chOff x="0" y="0"/>
          <a:chExt cx="0" cy="0"/>
        </a:xfrm>
      </p:grpSpPr>
      <p:sp>
        <p:nvSpPr>
          <p:cNvPr id="2516" name="Google Shape;2516;g11454dc4931_0_517"/>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14</a:t>
            </a:fld>
            <a:endParaRPr/>
          </a:p>
        </p:txBody>
      </p:sp>
      <p:sp>
        <p:nvSpPr>
          <p:cNvPr id="2517" name="Google Shape;2517;g11454dc4931_0_517"/>
          <p:cNvSpPr txBox="1">
            <a:spLocks noGrp="1"/>
          </p:cNvSpPr>
          <p:nvPr>
            <p:ph type="body" idx="4294967295"/>
          </p:nvPr>
        </p:nvSpPr>
        <p:spPr>
          <a:xfrm>
            <a:off x="6470130" y="1779587"/>
            <a:ext cx="5124450" cy="4530725"/>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000"/>
              </a:spcBef>
              <a:spcAft>
                <a:spcPts val="0"/>
              </a:spcAft>
              <a:buSzPts val="2200"/>
              <a:buNone/>
            </a:pPr>
            <a:r>
              <a:rPr lang="en-US" b="1" dirty="0"/>
              <a:t>If you used adaptive learning…</a:t>
            </a:r>
            <a:endParaRPr b="1" dirty="0"/>
          </a:p>
          <a:p>
            <a:pPr marL="457200" lvl="0" indent="-368300" algn="l" rtl="0">
              <a:lnSpc>
                <a:spcPct val="110000"/>
              </a:lnSpc>
              <a:spcBef>
                <a:spcPts val="1000"/>
              </a:spcBef>
              <a:spcAft>
                <a:spcPts val="0"/>
              </a:spcAft>
              <a:buSzPts val="2200"/>
              <a:buChar char="•"/>
            </a:pPr>
            <a:r>
              <a:rPr lang="en-US" sz="2000" dirty="0"/>
              <a:t>You get ongoing feedback about why women did (or did not) choose to use the maternity home.</a:t>
            </a:r>
            <a:endParaRPr sz="2000" dirty="0"/>
          </a:p>
          <a:p>
            <a:pPr marL="457200" lvl="0" indent="-368300" algn="l" rtl="0">
              <a:lnSpc>
                <a:spcPct val="110000"/>
              </a:lnSpc>
              <a:spcBef>
                <a:spcPts val="0"/>
              </a:spcBef>
              <a:spcAft>
                <a:spcPts val="0"/>
              </a:spcAft>
              <a:buSzPts val="2200"/>
              <a:buChar char="•"/>
            </a:pPr>
            <a:r>
              <a:rPr lang="en-US" sz="2000" dirty="0"/>
              <a:t>You make adjustments/adaptations based on your learning (ex/allowing children, changing cookstoves).</a:t>
            </a:r>
            <a:endParaRPr sz="2000" dirty="0"/>
          </a:p>
          <a:p>
            <a:pPr marL="457200" lvl="0" indent="-368300" algn="l" rtl="0">
              <a:lnSpc>
                <a:spcPct val="110000"/>
              </a:lnSpc>
              <a:spcBef>
                <a:spcPts val="0"/>
              </a:spcBef>
              <a:spcAft>
                <a:spcPts val="0"/>
              </a:spcAft>
              <a:buSzPts val="2200"/>
              <a:buChar char="•"/>
            </a:pPr>
            <a:r>
              <a:rPr lang="en-US" sz="2000" dirty="0"/>
              <a:t>The maternity homes grow in popularity and you meet your performance targets.</a:t>
            </a:r>
            <a:endParaRPr sz="2000" dirty="0"/>
          </a:p>
          <a:p>
            <a:pPr marL="457200" lvl="0" indent="-368300" algn="l" rtl="0">
              <a:lnSpc>
                <a:spcPct val="110000"/>
              </a:lnSpc>
              <a:spcBef>
                <a:spcPts val="0"/>
              </a:spcBef>
              <a:spcAft>
                <a:spcPts val="0"/>
              </a:spcAft>
              <a:buSzPts val="2200"/>
              <a:buChar char="•"/>
            </a:pPr>
            <a:r>
              <a:rPr lang="en-US" sz="2000" dirty="0"/>
              <a:t>You use data from the maternity home to expand this model to other healthcare facilities. </a:t>
            </a:r>
            <a:endParaRPr sz="2000" dirty="0"/>
          </a:p>
        </p:txBody>
      </p:sp>
      <p:sp>
        <p:nvSpPr>
          <p:cNvPr id="2514" name="Google Shape;2514;g11454dc4931_0_517"/>
          <p:cNvSpPr txBox="1">
            <a:spLocks noGrp="1"/>
          </p:cNvSpPr>
          <p:nvPr>
            <p:ph type="body" idx="1"/>
          </p:nvPr>
        </p:nvSpPr>
        <p:spPr>
          <a:xfrm>
            <a:off x="838200" y="1825625"/>
            <a:ext cx="5124450" cy="4351338"/>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10000"/>
              </a:lnSpc>
              <a:spcBef>
                <a:spcPts val="1000"/>
              </a:spcBef>
              <a:spcAft>
                <a:spcPts val="0"/>
              </a:spcAft>
              <a:buSzPts val="2200"/>
              <a:buNone/>
            </a:pPr>
            <a:r>
              <a:rPr lang="en-US" b="1" dirty="0"/>
              <a:t>If you did nothing…</a:t>
            </a:r>
            <a:endParaRPr b="1" dirty="0"/>
          </a:p>
          <a:p>
            <a:pPr marL="457200" lvl="0" indent="-368300" algn="l" rtl="0">
              <a:lnSpc>
                <a:spcPct val="110000"/>
              </a:lnSpc>
              <a:spcBef>
                <a:spcPts val="0"/>
              </a:spcBef>
              <a:spcAft>
                <a:spcPts val="0"/>
              </a:spcAft>
              <a:buSzPts val="2200"/>
              <a:buChar char="•"/>
            </a:pPr>
            <a:r>
              <a:rPr lang="en-US" dirty="0"/>
              <a:t>You may not understand why women are not using the maternity homes.</a:t>
            </a:r>
          </a:p>
          <a:p>
            <a:pPr marL="457200" lvl="0" indent="-368300" algn="l" rtl="0">
              <a:lnSpc>
                <a:spcPct val="110000"/>
              </a:lnSpc>
              <a:spcBef>
                <a:spcPts val="0"/>
              </a:spcBef>
              <a:spcAft>
                <a:spcPts val="0"/>
              </a:spcAft>
              <a:buSzPts val="2200"/>
              <a:buChar char="•"/>
            </a:pPr>
            <a:r>
              <a:rPr lang="en-US" dirty="0"/>
              <a:t>You have no way to incorporate feedback into your activities.</a:t>
            </a:r>
            <a:endParaRPr dirty="0"/>
          </a:p>
          <a:p>
            <a:pPr marL="457200" lvl="0" indent="-368300" algn="l" rtl="0">
              <a:lnSpc>
                <a:spcPct val="110000"/>
              </a:lnSpc>
              <a:spcBef>
                <a:spcPts val="0"/>
              </a:spcBef>
              <a:spcAft>
                <a:spcPts val="0"/>
              </a:spcAft>
              <a:buSzPts val="2200"/>
              <a:buChar char="•"/>
            </a:pPr>
            <a:r>
              <a:rPr lang="en-US" dirty="0"/>
              <a:t>You spend a lot of money on promotional activities that do nothing to increase use.</a:t>
            </a:r>
            <a:endParaRPr dirty="0"/>
          </a:p>
          <a:p>
            <a:pPr marL="457200" lvl="0" indent="-368300" algn="l" rtl="0">
              <a:lnSpc>
                <a:spcPct val="110000"/>
              </a:lnSpc>
              <a:spcBef>
                <a:spcPts val="0"/>
              </a:spcBef>
              <a:spcAft>
                <a:spcPts val="0"/>
              </a:spcAft>
              <a:buSzPts val="2200"/>
              <a:buChar char="•"/>
            </a:pPr>
            <a:r>
              <a:rPr lang="en-US" dirty="0"/>
              <a:t>You do not meet your goals for number of women served.</a:t>
            </a:r>
            <a:endParaRPr dirty="0"/>
          </a:p>
          <a:p>
            <a:pPr marL="457200" lvl="0" indent="-368300" algn="l" rtl="0">
              <a:lnSpc>
                <a:spcPct val="110000"/>
              </a:lnSpc>
              <a:spcBef>
                <a:spcPts val="0"/>
              </a:spcBef>
              <a:spcAft>
                <a:spcPts val="0"/>
              </a:spcAft>
              <a:buSzPts val="2200"/>
              <a:buChar char="•"/>
            </a:pPr>
            <a:r>
              <a:rPr lang="en-US" dirty="0"/>
              <a:t>You conclude that maternity homes are not needed.</a:t>
            </a:r>
            <a:endParaRPr dirty="0"/>
          </a:p>
          <a:p>
            <a:pPr marL="457200" lvl="0" indent="-368300" algn="l" rtl="0">
              <a:lnSpc>
                <a:spcPct val="110000"/>
              </a:lnSpc>
              <a:spcBef>
                <a:spcPts val="0"/>
              </a:spcBef>
              <a:spcAft>
                <a:spcPts val="0"/>
              </a:spcAft>
              <a:buSzPts val="2200"/>
              <a:buChar char="•"/>
            </a:pPr>
            <a:r>
              <a:rPr lang="en-US" dirty="0"/>
              <a:t>You move on to other work.</a:t>
            </a:r>
            <a:endParaRPr dirty="0"/>
          </a:p>
        </p:txBody>
      </p:sp>
      <p:pic>
        <p:nvPicPr>
          <p:cNvPr id="2" name="Audio 1" descr="Slide 14 Voiceover">
            <a:hlinkClick r:id="" action="ppaction://media"/>
            <a:extLst>
              <a:ext uri="{FF2B5EF4-FFF2-40B4-BE49-F238E27FC236}">
                <a16:creationId xmlns:a16="http://schemas.microsoft.com/office/drawing/2014/main" id="{6B7F584D-4527-CC29-76F8-7320C8F5E3AA}"/>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D25FE201-BD25-8D4A-B34D-9EBE2B5FCB2F}"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515" name="Google Shape;2515;g11454dc4931_0_51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en-US" dirty="0"/>
              <a:t>What are the implications of intentional learning and adaptation in this case example? </a:t>
            </a:r>
            <a:endParaRPr dirty="0"/>
          </a:p>
        </p:txBody>
      </p:sp>
    </p:spTree>
  </p:cSld>
  <p:clrMapOvr>
    <a:masterClrMapping/>
  </p:clrMapOvr>
  <mc:AlternateContent xmlns:mc="http://schemas.openxmlformats.org/markup-compatibility/2006" xmlns:p14="http://schemas.microsoft.com/office/powerpoint/2010/main">
    <mc:Choice Requires="p14">
      <p:transition spd="slow" p14:dur="2000" advTm="108597"/>
    </mc:Choice>
    <mc:Fallback xmlns="">
      <p:transition spd="slow" advTm="1085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22"/>
        <p:cNvGrpSpPr/>
        <p:nvPr/>
      </p:nvGrpSpPr>
      <p:grpSpPr>
        <a:xfrm>
          <a:off x="0" y="0"/>
          <a:ext cx="0" cy="0"/>
          <a:chOff x="0" y="0"/>
          <a:chExt cx="0" cy="0"/>
        </a:xfrm>
      </p:grpSpPr>
      <p:sp>
        <p:nvSpPr>
          <p:cNvPr id="2523" name="Google Shape;2523;g11454dc4931_0_525"/>
          <p:cNvSpPr txBox="1">
            <a:spLocks noGrp="1"/>
          </p:cNvSpPr>
          <p:nvPr>
            <p:ph type="body" idx="1"/>
          </p:nvPr>
        </p:nvSpPr>
        <p:spPr>
          <a:prstGeom prst="rect">
            <a:avLst/>
          </a:prstGeom>
          <a:noFill/>
          <a:ln>
            <a:noFill/>
          </a:ln>
        </p:spPr>
        <p:txBody>
          <a:bodyPr spcFirstLastPara="1" wrap="square" lIns="91425" tIns="45700" rIns="91425" bIns="45700" anchor="ctr" anchorCtr="0">
            <a:normAutofit fontScale="85000" lnSpcReduction="20000"/>
          </a:bodyPr>
          <a:lstStyle/>
          <a:p>
            <a:pPr marL="0" lvl="0" indent="0" algn="ctr" rtl="0">
              <a:lnSpc>
                <a:spcPct val="110000"/>
              </a:lnSpc>
              <a:spcBef>
                <a:spcPts val="0"/>
              </a:spcBef>
              <a:spcAft>
                <a:spcPts val="0"/>
              </a:spcAft>
              <a:buClr>
                <a:srgbClr val="1E6C6F"/>
              </a:buClr>
              <a:buSzPct val="100000"/>
              <a:buNone/>
            </a:pPr>
            <a:r>
              <a:rPr lang="en-US" b="1" dirty="0"/>
              <a:t>DISCUSS </a:t>
            </a:r>
            <a:endParaRPr b="1" dirty="0"/>
          </a:p>
          <a:p>
            <a:pPr marL="0" lvl="0" indent="0" algn="ctr" rtl="0">
              <a:lnSpc>
                <a:spcPct val="110000"/>
              </a:lnSpc>
              <a:spcBef>
                <a:spcPts val="2000"/>
              </a:spcBef>
              <a:spcAft>
                <a:spcPts val="0"/>
              </a:spcAft>
              <a:buClr>
                <a:srgbClr val="1E6C6F"/>
              </a:buClr>
              <a:buSzPct val="100000"/>
              <a:buNone/>
            </a:pPr>
            <a:r>
              <a:rPr lang="en-US" sz="3900" dirty="0">
                <a:latin typeface="Calibri" panose="020F0502020204030204" pitchFamily="34" charset="0"/>
                <a:cs typeface="Calibri" panose="020F0502020204030204" pitchFamily="34" charset="0"/>
              </a:rPr>
              <a:t>Can you identify one assumption in your work? Is there a way to test or check whether that assumption is correct?</a:t>
            </a:r>
            <a:endParaRPr sz="3900" dirty="0">
              <a:latin typeface="Calibri" panose="020F0502020204030204" pitchFamily="34" charset="0"/>
              <a:cs typeface="Calibri" panose="020F0502020204030204" pitchFamily="34" charset="0"/>
            </a:endParaRPr>
          </a:p>
          <a:p>
            <a:pPr marL="0" lvl="0" indent="0" algn="ctr" rtl="0">
              <a:lnSpc>
                <a:spcPct val="110000"/>
              </a:lnSpc>
              <a:spcBef>
                <a:spcPts val="2000"/>
              </a:spcBef>
              <a:spcAft>
                <a:spcPts val="0"/>
              </a:spcAft>
              <a:buClr>
                <a:srgbClr val="1E6C6F"/>
              </a:buClr>
              <a:buSzPct val="100000"/>
              <a:buNone/>
            </a:pPr>
            <a:r>
              <a:rPr lang="en-US" sz="3900" dirty="0">
                <a:latin typeface="Calibri" panose="020F0502020204030204" pitchFamily="34" charset="0"/>
                <a:cs typeface="Calibri" panose="020F0502020204030204" pitchFamily="34" charset="0"/>
              </a:rPr>
              <a:t>What changes have occurred in your work? Could adaptive learning have helped you adapt in response to that change? </a:t>
            </a:r>
            <a:endParaRPr sz="3900" dirty="0">
              <a:latin typeface="Calibri" panose="020F0502020204030204" pitchFamily="34" charset="0"/>
              <a:cs typeface="Calibri" panose="020F0502020204030204" pitchFamily="34" charset="0"/>
            </a:endParaRPr>
          </a:p>
        </p:txBody>
      </p:sp>
      <p:pic>
        <p:nvPicPr>
          <p:cNvPr id="8" name="Audio 7" descr="Slide 15 Voiceover">
            <a:hlinkClick r:id="" action="ppaction://media"/>
            <a:extLst>
              <a:ext uri="{FF2B5EF4-FFF2-40B4-BE49-F238E27FC236}">
                <a16:creationId xmlns:a16="http://schemas.microsoft.com/office/drawing/2014/main" id="{5E2CE7E4-7D69-2ECD-8F6F-1B8B59E21427}"/>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FCCDC040-7B7C-114E-8982-A48A7A006B4E}"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 name="Title 1">
            <a:extLst>
              <a:ext uri="{FF2B5EF4-FFF2-40B4-BE49-F238E27FC236}">
                <a16:creationId xmlns:a16="http://schemas.microsoft.com/office/drawing/2014/main" id="{32B67F5B-26AE-1A4E-C100-7EDC5B6CCA42}"/>
              </a:ext>
            </a:extLst>
          </p:cNvPr>
          <p:cNvSpPr txBox="1">
            <a:spLocks noGrp="1"/>
          </p:cNvSpPr>
          <p:nvPr>
            <p:ph type="title" idx="4294967295"/>
          </p:nvPr>
        </p:nvSpPr>
        <p:spPr>
          <a:xfrm>
            <a:off x="0" y="0"/>
            <a:ext cx="10515600" cy="1325563"/>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chemeClr val="dk1"/>
              </a:buClr>
              <a:buSzPts val="3600"/>
              <a:buFont typeface="Arial Narrow"/>
              <a:buNone/>
              <a:tabLst/>
              <a:defRPr/>
            </a:pPr>
            <a:r>
              <a:rPr kumimoji="0" lang="en-US" sz="3600" b="0" i="0" u="none" strike="noStrike" kern="0" cap="none" spc="0" normalizeH="0" baseline="0" noProof="0" dirty="0">
                <a:ln>
                  <a:noFill/>
                </a:ln>
                <a:solidFill>
                  <a:schemeClr val="accent1">
                    <a:lumMod val="20000"/>
                    <a:lumOff val="80000"/>
                  </a:schemeClr>
                </a:solidFill>
                <a:effectLst/>
                <a:uLnTx/>
                <a:uFillTx/>
                <a:latin typeface="Arial Narrow"/>
                <a:ea typeface="Arial Narrow"/>
                <a:cs typeface="Arial Narrow"/>
                <a:sym typeface="Arial Narrow"/>
              </a:rPr>
              <a:t>Discuss</a:t>
            </a:r>
          </a:p>
        </p:txBody>
      </p:sp>
    </p:spTree>
  </p:cSld>
  <p:clrMapOvr>
    <a:masterClrMapping/>
  </p:clrMapOvr>
  <mc:AlternateContent xmlns:mc="http://schemas.openxmlformats.org/markup-compatibility/2006" xmlns:p14="http://schemas.microsoft.com/office/powerpoint/2010/main">
    <mc:Choice Requires="p14">
      <p:transition spd="slow" p14:dur="2000" advTm="47200"/>
    </mc:Choice>
    <mc:Fallback xmlns="">
      <p:transition spd="slow" advTm="472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58"/>
        <p:cNvGrpSpPr/>
        <p:nvPr/>
      </p:nvGrpSpPr>
      <p:grpSpPr>
        <a:xfrm>
          <a:off x="0" y="0"/>
          <a:ext cx="0" cy="0"/>
          <a:chOff x="0" y="0"/>
          <a:chExt cx="0" cy="0"/>
        </a:xfrm>
      </p:grpSpPr>
      <p:sp>
        <p:nvSpPr>
          <p:cNvPr id="2259" name="page #"/>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a:p>
        </p:txBody>
      </p:sp>
      <p:sp>
        <p:nvSpPr>
          <p:cNvPr id="28" name="box 4">
            <a:extLst>
              <a:ext uri="{FF2B5EF4-FFF2-40B4-BE49-F238E27FC236}">
                <a16:creationId xmlns:a16="http://schemas.microsoft.com/office/drawing/2014/main" id="{41AEA566-4ED5-25AD-1673-445F01B2B3A5}"/>
              </a:ext>
              <a:ext uri="{C183D7F6-B498-43B3-948B-1728B52AA6E4}">
                <adec:decorative xmlns:adec="http://schemas.microsoft.com/office/drawing/2017/decorative" val="1"/>
              </a:ext>
            </a:extLst>
          </p:cNvPr>
          <p:cNvSpPr/>
          <p:nvPr/>
        </p:nvSpPr>
        <p:spPr>
          <a:xfrm>
            <a:off x="8914641"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n overview">
            <a:extLst>
              <a:ext uri="{FF2B5EF4-FFF2-40B4-BE49-F238E27FC236}">
                <a16:creationId xmlns:a16="http://schemas.microsoft.com/office/drawing/2014/main" id="{530D81B3-55D3-7164-2680-302ACE59B694}"/>
              </a:ext>
            </a:extLst>
          </p:cNvPr>
          <p:cNvSpPr txBox="1"/>
          <p:nvPr/>
        </p:nvSpPr>
        <p:spPr>
          <a:xfrm>
            <a:off x="8986264" y="4590208"/>
            <a:ext cx="2103120" cy="1323439"/>
          </a:xfrm>
          <a:prstGeom prst="rect">
            <a:avLst/>
          </a:prstGeom>
          <a:noFill/>
        </p:spPr>
        <p:txBody>
          <a:bodyPr wrap="square" rtlCol="0">
            <a:spAutoFit/>
          </a:bodyPr>
          <a:lstStyle/>
          <a:p>
            <a:pPr algn="ctr"/>
            <a:r>
              <a:rPr lang="en-US" sz="2000" dirty="0">
                <a:solidFill>
                  <a:schemeClr val="accent5"/>
                </a:solidFill>
                <a:latin typeface="Calibri" panose="020F0502020204030204" pitchFamily="34" charset="0"/>
                <a:cs typeface="Calibri" panose="020F0502020204030204" pitchFamily="34" charset="0"/>
              </a:rPr>
              <a:t>An overview of adaptive learning tools and approaches</a:t>
            </a:r>
          </a:p>
        </p:txBody>
      </p:sp>
      <p:sp>
        <p:nvSpPr>
          <p:cNvPr id="33" name="4">
            <a:extLst>
              <a:ext uri="{FF2B5EF4-FFF2-40B4-BE49-F238E27FC236}">
                <a16:creationId xmlns:a16="http://schemas.microsoft.com/office/drawing/2014/main" id="{B1F24915-4396-8949-474E-2E2F55BDFB7D}"/>
              </a:ext>
            </a:extLst>
          </p:cNvPr>
          <p:cNvSpPr txBox="1"/>
          <p:nvPr/>
        </p:nvSpPr>
        <p:spPr>
          <a:xfrm>
            <a:off x="8904009" y="2122643"/>
            <a:ext cx="2286000" cy="2400657"/>
          </a:xfrm>
          <a:prstGeom prst="rect">
            <a:avLst/>
          </a:prstGeom>
          <a:noFill/>
        </p:spPr>
        <p:txBody>
          <a:bodyPr wrap="square" rtlCol="0">
            <a:spAutoFit/>
          </a:bodyPr>
          <a:lstStyle/>
          <a:p>
            <a:pPr algn="ctr"/>
            <a:r>
              <a:rPr lang="en-US" sz="15000" b="1" dirty="0">
                <a:solidFill>
                  <a:schemeClr val="accent5"/>
                </a:solidFill>
              </a:rPr>
              <a:t>4</a:t>
            </a:r>
          </a:p>
        </p:txBody>
      </p:sp>
      <p:sp>
        <p:nvSpPr>
          <p:cNvPr id="45" name="Module 4">
            <a:extLst>
              <a:ext uri="{FF2B5EF4-FFF2-40B4-BE49-F238E27FC236}">
                <a16:creationId xmlns:a16="http://schemas.microsoft.com/office/drawing/2014/main" id="{BDF3A84B-A41B-FD05-AD40-C54464D850ED}"/>
              </a:ext>
            </a:extLst>
          </p:cNvPr>
          <p:cNvSpPr txBox="1"/>
          <p:nvPr/>
        </p:nvSpPr>
        <p:spPr>
          <a:xfrm>
            <a:off x="8975632" y="1703900"/>
            <a:ext cx="2103120" cy="461665"/>
          </a:xfrm>
          <a:prstGeom prst="rect">
            <a:avLst/>
          </a:prstGeom>
          <a:noFill/>
        </p:spPr>
        <p:txBody>
          <a:bodyPr wrap="square" rtlCol="0">
            <a:spAutoFit/>
          </a:bodyPr>
          <a:lstStyle/>
          <a:p>
            <a:pPr algn="ctr"/>
            <a:r>
              <a:rPr lang="en-US" sz="2400" b="1" dirty="0">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27" name="box 3">
            <a:extLst>
              <a:ext uri="{FF2B5EF4-FFF2-40B4-BE49-F238E27FC236}">
                <a16:creationId xmlns:a16="http://schemas.microsoft.com/office/drawing/2014/main" id="{C69C9C41-CA44-D531-3348-3D31EEF7FE97}"/>
              </a:ext>
              <a:ext uri="{C183D7F6-B498-43B3-948B-1728B52AA6E4}">
                <adec:decorative xmlns:adec="http://schemas.microsoft.com/office/drawing/2017/decorative" val="1"/>
              </a:ext>
            </a:extLst>
          </p:cNvPr>
          <p:cNvSpPr/>
          <p:nvPr/>
        </p:nvSpPr>
        <p:spPr>
          <a:xfrm>
            <a:off x="6234805"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How to">
            <a:extLst>
              <a:ext uri="{FF2B5EF4-FFF2-40B4-BE49-F238E27FC236}">
                <a16:creationId xmlns:a16="http://schemas.microsoft.com/office/drawing/2014/main" id="{DE4E1FDC-34AB-F5F4-7A7F-C6E5CCECE39D}"/>
              </a:ext>
            </a:extLst>
          </p:cNvPr>
          <p:cNvSpPr txBox="1"/>
          <p:nvPr/>
        </p:nvSpPr>
        <p:spPr>
          <a:xfrm>
            <a:off x="6309971" y="4567905"/>
            <a:ext cx="2103120" cy="1323439"/>
          </a:xfrm>
          <a:prstGeom prst="rect">
            <a:avLst/>
          </a:prstGeom>
          <a:noFill/>
        </p:spPr>
        <p:txBody>
          <a:bodyPr wrap="square" rtlCol="0">
            <a:spAutoFit/>
          </a:bodyPr>
          <a:lstStyle/>
          <a:p>
            <a:pPr algn="ctr"/>
            <a:r>
              <a:rPr lang="en-US" sz="2000" dirty="0">
                <a:solidFill>
                  <a:schemeClr val="accent6"/>
                </a:solidFill>
                <a:latin typeface="Calibri" panose="020F0502020204030204" pitchFamily="34" charset="0"/>
                <a:cs typeface="Calibri" panose="020F0502020204030204" pitchFamily="34" charset="0"/>
              </a:rPr>
              <a:t>How to integrate adaptive learning into planning tools?</a:t>
            </a:r>
          </a:p>
        </p:txBody>
      </p:sp>
      <p:sp>
        <p:nvSpPr>
          <p:cNvPr id="32" name="3">
            <a:extLst>
              <a:ext uri="{FF2B5EF4-FFF2-40B4-BE49-F238E27FC236}">
                <a16:creationId xmlns:a16="http://schemas.microsoft.com/office/drawing/2014/main" id="{09DD9752-E75C-4188-AF9E-D9D7DA80AE02}"/>
              </a:ext>
            </a:extLst>
          </p:cNvPr>
          <p:cNvSpPr txBox="1"/>
          <p:nvPr/>
        </p:nvSpPr>
        <p:spPr>
          <a:xfrm>
            <a:off x="6205414" y="2122643"/>
            <a:ext cx="2286000" cy="2400657"/>
          </a:xfrm>
          <a:prstGeom prst="rect">
            <a:avLst/>
          </a:prstGeom>
          <a:noFill/>
        </p:spPr>
        <p:txBody>
          <a:bodyPr wrap="square" rtlCol="0">
            <a:spAutoFit/>
          </a:bodyPr>
          <a:lstStyle/>
          <a:p>
            <a:pPr algn="ctr"/>
            <a:r>
              <a:rPr lang="en-US" sz="15000" b="1" dirty="0">
                <a:solidFill>
                  <a:schemeClr val="accent6"/>
                </a:solidFill>
              </a:rPr>
              <a:t>3</a:t>
            </a:r>
          </a:p>
        </p:txBody>
      </p:sp>
      <p:sp>
        <p:nvSpPr>
          <p:cNvPr id="44" name="Module 3">
            <a:extLst>
              <a:ext uri="{FF2B5EF4-FFF2-40B4-BE49-F238E27FC236}">
                <a16:creationId xmlns:a16="http://schemas.microsoft.com/office/drawing/2014/main" id="{1255C8CF-E477-06C0-E26C-444099E5D93B}"/>
              </a:ext>
            </a:extLst>
          </p:cNvPr>
          <p:cNvSpPr txBox="1"/>
          <p:nvPr/>
        </p:nvSpPr>
        <p:spPr>
          <a:xfrm>
            <a:off x="6321642" y="1703900"/>
            <a:ext cx="2103120" cy="461665"/>
          </a:xfrm>
          <a:prstGeom prst="rect">
            <a:avLst/>
          </a:prstGeom>
          <a:noFill/>
        </p:spPr>
        <p:txBody>
          <a:bodyPr wrap="square" rtlCol="0">
            <a:spAutoFit/>
          </a:bodyPr>
          <a:lstStyle/>
          <a:p>
            <a:pPr algn="ctr"/>
            <a:r>
              <a:rPr lang="en-US" sz="2400" b="1" dirty="0">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26" name="box 2">
            <a:extLst>
              <a:ext uri="{FF2B5EF4-FFF2-40B4-BE49-F238E27FC236}">
                <a16:creationId xmlns:a16="http://schemas.microsoft.com/office/drawing/2014/main" id="{6058E52E-D1BF-B12E-EFA0-C64842A2BC0E}"/>
              </a:ext>
              <a:ext uri="{C183D7F6-B498-43B3-948B-1728B52AA6E4}">
                <adec:decorative xmlns:adec="http://schemas.microsoft.com/office/drawing/2017/decorative" val="1"/>
              </a:ext>
            </a:extLst>
          </p:cNvPr>
          <p:cNvSpPr/>
          <p:nvPr/>
        </p:nvSpPr>
        <p:spPr>
          <a:xfrm>
            <a:off x="3554968" y="1649101"/>
            <a:ext cx="2286000" cy="48437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Why is">
            <a:extLst>
              <a:ext uri="{FF2B5EF4-FFF2-40B4-BE49-F238E27FC236}">
                <a16:creationId xmlns:a16="http://schemas.microsoft.com/office/drawing/2014/main" id="{7E57A4E5-F7E5-6244-5A42-C3327CABCF92}"/>
              </a:ext>
            </a:extLst>
          </p:cNvPr>
          <p:cNvSpPr txBox="1"/>
          <p:nvPr/>
        </p:nvSpPr>
        <p:spPr>
          <a:xfrm>
            <a:off x="3611376" y="4590207"/>
            <a:ext cx="2103120" cy="1631216"/>
          </a:xfrm>
          <a:prstGeom prst="rect">
            <a:avLst/>
          </a:prstGeom>
          <a:noFill/>
        </p:spPr>
        <p:txBody>
          <a:bodyPr wrap="square" rtlCol="0">
            <a:spAutoFit/>
          </a:bodyPr>
          <a:lstStyle/>
          <a:p>
            <a:pPr algn="ctr"/>
            <a:r>
              <a:rPr lang="en-US" sz="2000" dirty="0">
                <a:solidFill>
                  <a:srgbClr val="FFFFFF"/>
                </a:solidFill>
                <a:latin typeface="Calibri" panose="020F0502020204030204" pitchFamily="34" charset="0"/>
                <a:cs typeface="Calibri" panose="020F0502020204030204" pitchFamily="34" charset="0"/>
              </a:rPr>
              <a:t>Why is adaptive learning important and how can it help you succeed? </a:t>
            </a:r>
          </a:p>
        </p:txBody>
      </p:sp>
      <p:sp>
        <p:nvSpPr>
          <p:cNvPr id="31" name="2">
            <a:extLst>
              <a:ext uri="{FF2B5EF4-FFF2-40B4-BE49-F238E27FC236}">
                <a16:creationId xmlns:a16="http://schemas.microsoft.com/office/drawing/2014/main" id="{7444B778-60D6-93BE-5A86-BA6093C20FF1}"/>
              </a:ext>
            </a:extLst>
          </p:cNvPr>
          <p:cNvSpPr txBox="1"/>
          <p:nvPr/>
        </p:nvSpPr>
        <p:spPr>
          <a:xfrm>
            <a:off x="3551424" y="2144945"/>
            <a:ext cx="2286000" cy="2400657"/>
          </a:xfrm>
          <a:prstGeom prst="rect">
            <a:avLst/>
          </a:prstGeom>
          <a:noFill/>
        </p:spPr>
        <p:txBody>
          <a:bodyPr wrap="square" rtlCol="0">
            <a:spAutoFit/>
          </a:bodyPr>
          <a:lstStyle/>
          <a:p>
            <a:pPr algn="ctr"/>
            <a:r>
              <a:rPr lang="en-US" sz="15000" b="1" dirty="0">
                <a:solidFill>
                  <a:srgbClr val="FFFFFF"/>
                </a:solidFill>
              </a:rPr>
              <a:t>2</a:t>
            </a:r>
          </a:p>
        </p:txBody>
      </p:sp>
      <p:sp>
        <p:nvSpPr>
          <p:cNvPr id="43" name="Module 2">
            <a:extLst>
              <a:ext uri="{FF2B5EF4-FFF2-40B4-BE49-F238E27FC236}">
                <a16:creationId xmlns:a16="http://schemas.microsoft.com/office/drawing/2014/main" id="{414A3FB0-7EE1-1047-902B-D1D20A79D4D3}"/>
              </a:ext>
            </a:extLst>
          </p:cNvPr>
          <p:cNvSpPr txBox="1"/>
          <p:nvPr/>
        </p:nvSpPr>
        <p:spPr>
          <a:xfrm>
            <a:off x="3623047" y="1703900"/>
            <a:ext cx="2103120" cy="461665"/>
          </a:xfrm>
          <a:prstGeom prst="rect">
            <a:avLst/>
          </a:prstGeom>
          <a:noFill/>
        </p:spPr>
        <p:txBody>
          <a:bodyPr wrap="square" rtlCol="0">
            <a:spAutoFit/>
          </a:bodyPr>
          <a:lstStyle/>
          <a:p>
            <a:pPr algn="ctr"/>
            <a:r>
              <a:rPr lang="en-US" sz="2400" b="1" dirty="0">
                <a:solidFill>
                  <a:srgbClr val="FFFFFF"/>
                </a:solidFill>
                <a:latin typeface="Calibri" panose="020F0502020204030204" pitchFamily="34" charset="0"/>
                <a:cs typeface="Calibri" panose="020F0502020204030204" pitchFamily="34" charset="0"/>
              </a:rPr>
              <a:t>MODULE</a:t>
            </a:r>
          </a:p>
        </p:txBody>
      </p:sp>
      <p:sp>
        <p:nvSpPr>
          <p:cNvPr id="2" name="box 1">
            <a:extLst>
              <a:ext uri="{FF2B5EF4-FFF2-40B4-BE49-F238E27FC236}">
                <a16:creationId xmlns:a16="http://schemas.microsoft.com/office/drawing/2014/main" id="{FD89AD54-9ACD-0F51-2F81-C8FECAEA10F7}"/>
              </a:ext>
              <a:ext uri="{C183D7F6-B498-43B3-948B-1728B52AA6E4}">
                <adec:decorative xmlns:adec="http://schemas.microsoft.com/office/drawing/2017/decorative" val="1"/>
              </a:ext>
            </a:extLst>
          </p:cNvPr>
          <p:cNvSpPr/>
          <p:nvPr/>
        </p:nvSpPr>
        <p:spPr>
          <a:xfrm>
            <a:off x="875131"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What is">
            <a:extLst>
              <a:ext uri="{FF2B5EF4-FFF2-40B4-BE49-F238E27FC236}">
                <a16:creationId xmlns:a16="http://schemas.microsoft.com/office/drawing/2014/main" id="{733D8C6E-A10B-94C9-A351-2A1F937A503D}"/>
              </a:ext>
            </a:extLst>
          </p:cNvPr>
          <p:cNvSpPr txBox="1"/>
          <p:nvPr/>
        </p:nvSpPr>
        <p:spPr>
          <a:xfrm>
            <a:off x="1001991" y="4567904"/>
            <a:ext cx="2103120" cy="707886"/>
          </a:xfrm>
          <a:prstGeom prst="rect">
            <a:avLst/>
          </a:prstGeom>
          <a:noFill/>
        </p:spPr>
        <p:txBody>
          <a:bodyPr wrap="square" rtlCol="0">
            <a:spAutoFit/>
          </a:bodyPr>
          <a:lstStyle/>
          <a:p>
            <a:pPr algn="ctr"/>
            <a:r>
              <a:rPr lang="en-US" sz="2000" dirty="0">
                <a:solidFill>
                  <a:schemeClr val="accent3"/>
                </a:solidFill>
                <a:latin typeface="Calibri" panose="020F0502020204030204" pitchFamily="34" charset="0"/>
                <a:cs typeface="Calibri" panose="020F0502020204030204" pitchFamily="34" charset="0"/>
              </a:rPr>
              <a:t>What is adaptive learning?</a:t>
            </a:r>
          </a:p>
        </p:txBody>
      </p:sp>
      <p:sp>
        <p:nvSpPr>
          <p:cNvPr id="3" name="1">
            <a:extLst>
              <a:ext uri="{FF2B5EF4-FFF2-40B4-BE49-F238E27FC236}">
                <a16:creationId xmlns:a16="http://schemas.microsoft.com/office/drawing/2014/main" id="{089CBD72-0FE5-BC1D-2C15-7F52F10E2AF2}"/>
              </a:ext>
            </a:extLst>
          </p:cNvPr>
          <p:cNvSpPr txBox="1"/>
          <p:nvPr/>
        </p:nvSpPr>
        <p:spPr>
          <a:xfrm>
            <a:off x="875131" y="2167247"/>
            <a:ext cx="2286000" cy="2400657"/>
          </a:xfrm>
          <a:prstGeom prst="rect">
            <a:avLst/>
          </a:prstGeom>
          <a:noFill/>
        </p:spPr>
        <p:txBody>
          <a:bodyPr wrap="square" rtlCol="0">
            <a:spAutoFit/>
          </a:bodyPr>
          <a:lstStyle/>
          <a:p>
            <a:pPr algn="ctr"/>
            <a:r>
              <a:rPr lang="en-US" sz="15000" b="1" dirty="0">
                <a:solidFill>
                  <a:schemeClr val="accent3"/>
                </a:solidFill>
              </a:rPr>
              <a:t>1</a:t>
            </a:r>
          </a:p>
        </p:txBody>
      </p:sp>
      <p:sp>
        <p:nvSpPr>
          <p:cNvPr id="42" name="Module 1">
            <a:extLst>
              <a:ext uri="{FF2B5EF4-FFF2-40B4-BE49-F238E27FC236}">
                <a16:creationId xmlns:a16="http://schemas.microsoft.com/office/drawing/2014/main" id="{4198B8F3-69A8-80C8-63BF-BBCF83EA9831}"/>
              </a:ext>
            </a:extLst>
          </p:cNvPr>
          <p:cNvSpPr txBox="1"/>
          <p:nvPr/>
        </p:nvSpPr>
        <p:spPr>
          <a:xfrm>
            <a:off x="991359" y="1703900"/>
            <a:ext cx="2103120" cy="461665"/>
          </a:xfrm>
          <a:prstGeom prst="rect">
            <a:avLst/>
          </a:prstGeom>
          <a:noFill/>
        </p:spPr>
        <p:txBody>
          <a:bodyPr wrap="square" rtlCol="0">
            <a:spAutoFit/>
          </a:bodyPr>
          <a:lstStyle/>
          <a:p>
            <a:pPr algn="ctr"/>
            <a:r>
              <a:rPr lang="en-US" sz="2400" b="1" dirty="0">
                <a:solidFill>
                  <a:schemeClr val="tx1">
                    <a:lumMod val="50000"/>
                    <a:lumOff val="50000"/>
                  </a:schemeClr>
                </a:solidFill>
                <a:latin typeface="Calibri" panose="020F0502020204030204" pitchFamily="34" charset="0"/>
                <a:cs typeface="Calibri" panose="020F0502020204030204" pitchFamily="34" charset="0"/>
              </a:rPr>
              <a:t>MODULE</a:t>
            </a:r>
          </a:p>
        </p:txBody>
      </p:sp>
      <p:pic>
        <p:nvPicPr>
          <p:cNvPr id="6" name="Audio 5" descr="Slide 2 Voiceover">
            <a:hlinkClick r:id="" action="ppaction://media"/>
            <a:extLst>
              <a:ext uri="{FF2B5EF4-FFF2-40B4-BE49-F238E27FC236}">
                <a16:creationId xmlns:a16="http://schemas.microsoft.com/office/drawing/2014/main" id="{67671F8C-0FBE-1A0C-2B49-BEE961E58138}"/>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40234D55-9CED-BC40-AFDC-1E6EF0DBA317}"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260" name="Title"/>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en-US" dirty="0"/>
              <a:t>Adaptive Learning Training Series</a:t>
            </a:r>
            <a:endParaRPr dirty="0"/>
          </a:p>
        </p:txBody>
      </p:sp>
    </p:spTree>
    <p:extLst>
      <p:ext uri="{BB962C8B-B14F-4D97-AF65-F5344CB8AC3E}">
        <p14:creationId xmlns:p14="http://schemas.microsoft.com/office/powerpoint/2010/main" val="2764130807"/>
      </p:ext>
    </p:extLst>
  </p:cSld>
  <p:clrMapOvr>
    <a:masterClrMapping/>
  </p:clrMapOvr>
  <mc:AlternateContent xmlns:mc="http://schemas.openxmlformats.org/markup-compatibility/2006" xmlns:p14="http://schemas.microsoft.com/office/powerpoint/2010/main">
    <mc:Choice Requires="p14">
      <p:transition spd="slow" p14:dur="2000" advTm="21525"/>
    </mc:Choice>
    <mc:Fallback xmlns="">
      <p:transition spd="slow" advTm="215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24"/>
        <p:cNvGrpSpPr/>
        <p:nvPr/>
      </p:nvGrpSpPr>
      <p:grpSpPr>
        <a:xfrm>
          <a:off x="0" y="0"/>
          <a:ext cx="0" cy="0"/>
          <a:chOff x="0" y="0"/>
          <a:chExt cx="0" cy="0"/>
        </a:xfrm>
      </p:grpSpPr>
      <p:pic>
        <p:nvPicPr>
          <p:cNvPr id="3" name="Graphic 2">
            <a:extLst>
              <a:ext uri="{FF2B5EF4-FFF2-40B4-BE49-F238E27FC236}">
                <a16:creationId xmlns:a16="http://schemas.microsoft.com/office/drawing/2014/main" id="{6A1941F3-E864-627A-0639-1025216F8972}"/>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8289925" y="-325006"/>
            <a:ext cx="6127749" cy="6127749"/>
          </a:xfrm>
          <a:prstGeom prst="rect">
            <a:avLst/>
          </a:prstGeom>
        </p:spPr>
      </p:pic>
      <p:sp>
        <p:nvSpPr>
          <p:cNvPr id="2425" name="Google Shape;2425;g11454dc4931_0_27"/>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a:t>
            </a:fld>
            <a:endParaRPr/>
          </a:p>
        </p:txBody>
      </p:sp>
      <p:sp>
        <p:nvSpPr>
          <p:cNvPr id="2427" name="Google Shape;2427;g11454dc4931_0_27"/>
          <p:cNvSpPr txBox="1">
            <a:spLocks noGrp="1"/>
          </p:cNvSpPr>
          <p:nvPr>
            <p:ph type="body" idx="1"/>
          </p:nvPr>
        </p:nvSpPr>
        <p:spPr>
          <a:xfrm>
            <a:off x="838200" y="1825625"/>
            <a:ext cx="7778858" cy="4351338"/>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dk1"/>
              </a:buClr>
              <a:buSzPts val="2200"/>
              <a:buNone/>
            </a:pPr>
            <a:r>
              <a:rPr lang="en-US" b="1" dirty="0"/>
              <a:t>By the end of the “Module 2: Why is adaptive learning important and how can it help you succeed”, you will be able to…</a:t>
            </a:r>
            <a:endParaRPr dirty="0"/>
          </a:p>
          <a:p>
            <a:pPr marL="228600" lvl="0" indent="-228600" algn="l" rtl="0">
              <a:lnSpc>
                <a:spcPct val="110000"/>
              </a:lnSpc>
              <a:spcBef>
                <a:spcPts val="2000"/>
              </a:spcBef>
              <a:spcAft>
                <a:spcPts val="0"/>
              </a:spcAft>
              <a:buClr>
                <a:schemeClr val="dk1"/>
              </a:buClr>
              <a:buSzPts val="2200"/>
              <a:buChar char="•"/>
            </a:pPr>
            <a:r>
              <a:rPr lang="en-US" dirty="0"/>
              <a:t>Identify assumptions we make in programs.</a:t>
            </a:r>
            <a:endParaRPr dirty="0"/>
          </a:p>
          <a:p>
            <a:pPr marL="228600" lvl="0" indent="-228600" algn="l" rtl="0">
              <a:lnSpc>
                <a:spcPct val="110000"/>
              </a:lnSpc>
              <a:spcBef>
                <a:spcPts val="2000"/>
              </a:spcBef>
              <a:spcAft>
                <a:spcPts val="0"/>
              </a:spcAft>
              <a:buClr>
                <a:schemeClr val="dk1"/>
              </a:buClr>
              <a:buSzPts val="2200"/>
              <a:buChar char="•"/>
            </a:pPr>
            <a:r>
              <a:rPr lang="en-US" dirty="0"/>
              <a:t>Understand how adaptive learning can be used to identify and test assumptions.</a:t>
            </a:r>
            <a:endParaRPr dirty="0"/>
          </a:p>
          <a:p>
            <a:pPr marL="228600" lvl="0" indent="-228600" algn="l" rtl="0">
              <a:lnSpc>
                <a:spcPct val="110000"/>
              </a:lnSpc>
              <a:spcBef>
                <a:spcPts val="2000"/>
              </a:spcBef>
              <a:spcAft>
                <a:spcPts val="0"/>
              </a:spcAft>
              <a:buClr>
                <a:schemeClr val="dk1"/>
              </a:buClr>
              <a:buSzPts val="2200"/>
              <a:buChar char="•"/>
            </a:pPr>
            <a:r>
              <a:rPr lang="en-US" dirty="0"/>
              <a:t>Understand how adaptive learning can be used to help programs succeed.</a:t>
            </a:r>
            <a:endParaRPr dirty="0"/>
          </a:p>
        </p:txBody>
      </p:sp>
      <p:pic>
        <p:nvPicPr>
          <p:cNvPr id="2" name="Audio 1" descr="Slide 3 Voiceover">
            <a:hlinkClick r:id="" action="ppaction://media"/>
            <a:extLst>
              <a:ext uri="{FF2B5EF4-FFF2-40B4-BE49-F238E27FC236}">
                <a16:creationId xmlns:a16="http://schemas.microsoft.com/office/drawing/2014/main" id="{5F88CD6F-6CE9-0269-8163-4AFDB9171881}"/>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C24F274D-B268-3A46-82AB-75A682C7C8AD}" label="" lang="en" r:embed="rId7"/>
                        </p173:trackLst>
                      </p173:tracksInfo>
                    </p:ext>
                  </p14:extLst>
                </p14:media>
              </p:ext>
            </p:extLst>
          </p:nvPr>
        </p:nvPicPr>
        <p:blipFill>
          <a:blip r:embed="rId8"/>
          <a:stretch>
            <a:fillRect/>
          </a:stretch>
        </p:blipFill>
        <p:spPr>
          <a:xfrm>
            <a:off x="11226800" y="5892800"/>
            <a:ext cx="812800" cy="812800"/>
          </a:xfrm>
          <a:prstGeom prst="rect">
            <a:avLst/>
          </a:prstGeom>
        </p:spPr>
      </p:pic>
      <p:sp>
        <p:nvSpPr>
          <p:cNvPr id="2426" name="Google Shape;2426;g11454dc4931_0_2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dirty="0"/>
              <a:t>Objectives</a:t>
            </a:r>
            <a:endParaRPr dirty="0"/>
          </a:p>
        </p:txBody>
      </p:sp>
    </p:spTree>
  </p:cSld>
  <p:clrMapOvr>
    <a:masterClrMapping/>
  </p:clrMapOvr>
  <mc:AlternateContent xmlns:mc="http://schemas.openxmlformats.org/markup-compatibility/2006" xmlns:p14="http://schemas.microsoft.com/office/powerpoint/2010/main">
    <mc:Choice Requires="p14">
      <p:transition spd="slow" p14:dur="2000" advTm="17301"/>
    </mc:Choice>
    <mc:Fallback xmlns="">
      <p:transition spd="slow" advTm="173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89"/>
        <p:cNvGrpSpPr/>
        <p:nvPr/>
      </p:nvGrpSpPr>
      <p:grpSpPr>
        <a:xfrm>
          <a:off x="0" y="0"/>
          <a:ext cx="0" cy="0"/>
          <a:chOff x="0" y="0"/>
          <a:chExt cx="0" cy="0"/>
        </a:xfrm>
      </p:grpSpPr>
      <p:sp>
        <p:nvSpPr>
          <p:cNvPr id="2391" name="page #"/>
          <p:cNvSpPr txBox="1">
            <a:spLocks noGrp="1"/>
          </p:cNvSpPr>
          <p:nvPr>
            <p:ph type="sldNum" idx="12"/>
          </p:nvPr>
        </p:nvSpPr>
        <p:spPr>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graphicFrame>
        <p:nvGraphicFramePr>
          <p:cNvPr id="14" name="Diagram 13" descr="Cycle of three steps with arrows between them. The first step is &quot;prepare&quot; with an arrow labeled &quot;implement&quot; leading to step 2, &quot;monitor.&quot; The next step is &quot;pause and reflect,&quot; and finally an arrow labeled &quot;act/adapt&quot; leads back up to &quot;prepare.&quot;">
            <a:extLst>
              <a:ext uri="{FF2B5EF4-FFF2-40B4-BE49-F238E27FC236}">
                <a16:creationId xmlns:a16="http://schemas.microsoft.com/office/drawing/2014/main" id="{22052EC6-06D7-B860-0740-6CBEF2CF0E37}"/>
              </a:ext>
            </a:extLst>
          </p:cNvPr>
          <p:cNvGraphicFramePr/>
          <p:nvPr>
            <p:extLst>
              <p:ext uri="{D42A27DB-BD31-4B8C-83A1-F6EECF244321}">
                <p14:modId xmlns:p14="http://schemas.microsoft.com/office/powerpoint/2010/main" val="1698514966"/>
              </p:ext>
            </p:extLst>
          </p:nvPr>
        </p:nvGraphicFramePr>
        <p:xfrm>
          <a:off x="2032000" y="1937289"/>
          <a:ext cx="8128000" cy="423204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5" name="TextBox 14">
            <a:extLst>
              <a:ext uri="{FF2B5EF4-FFF2-40B4-BE49-F238E27FC236}">
                <a16:creationId xmlns:a16="http://schemas.microsoft.com/office/drawing/2014/main" id="{5505DD53-B6FC-2FA6-D238-4D9E270FFBFD}"/>
              </a:ext>
            </a:extLst>
          </p:cNvPr>
          <p:cNvSpPr txBox="1"/>
          <p:nvPr/>
        </p:nvSpPr>
        <p:spPr>
          <a:xfrm>
            <a:off x="3942989" y="3610036"/>
            <a:ext cx="1149675" cy="307777"/>
          </a:xfrm>
          <a:prstGeom prst="rect">
            <a:avLst/>
          </a:prstGeom>
          <a:solidFill>
            <a:srgbClr val="FFFFFF"/>
          </a:solidFill>
        </p:spPr>
        <p:txBody>
          <a:bodyPr wrap="none" rtlCol="0">
            <a:spAutoFit/>
          </a:bodyPr>
          <a:lstStyle/>
          <a:p>
            <a:pPr algn="ctr"/>
            <a:r>
              <a:rPr lang="en-US" b="1" dirty="0">
                <a:solidFill>
                  <a:schemeClr val="bg1">
                    <a:lumMod val="25000"/>
                  </a:schemeClr>
                </a:solidFill>
                <a:latin typeface="Calibri" panose="020F0502020204030204" pitchFamily="34" charset="0"/>
                <a:cs typeface="Calibri" panose="020F0502020204030204" pitchFamily="34" charset="0"/>
              </a:rPr>
              <a:t>ACT / ADAPT</a:t>
            </a:r>
          </a:p>
        </p:txBody>
      </p:sp>
      <p:sp>
        <p:nvSpPr>
          <p:cNvPr id="16" name="TextBox 15">
            <a:extLst>
              <a:ext uri="{FF2B5EF4-FFF2-40B4-BE49-F238E27FC236}">
                <a16:creationId xmlns:a16="http://schemas.microsoft.com/office/drawing/2014/main" id="{756F8917-80C6-D604-5607-4146B6385CCD}"/>
              </a:ext>
            </a:extLst>
          </p:cNvPr>
          <p:cNvSpPr txBox="1"/>
          <p:nvPr/>
        </p:nvSpPr>
        <p:spPr>
          <a:xfrm>
            <a:off x="7045897" y="3333037"/>
            <a:ext cx="1101584" cy="307777"/>
          </a:xfrm>
          <a:prstGeom prst="rect">
            <a:avLst/>
          </a:prstGeom>
          <a:solidFill>
            <a:srgbClr val="FFFFFF"/>
          </a:solidFill>
        </p:spPr>
        <p:txBody>
          <a:bodyPr wrap="none" rtlCol="0">
            <a:spAutoFit/>
          </a:bodyPr>
          <a:lstStyle/>
          <a:p>
            <a:pPr algn="ctr"/>
            <a:r>
              <a:rPr lang="en-US" b="1" dirty="0">
                <a:solidFill>
                  <a:schemeClr val="bg1">
                    <a:lumMod val="25000"/>
                  </a:schemeClr>
                </a:solidFill>
                <a:latin typeface="Calibri" panose="020F0502020204030204" pitchFamily="34" charset="0"/>
                <a:cs typeface="Calibri" panose="020F0502020204030204" pitchFamily="34" charset="0"/>
              </a:rPr>
              <a:t>IMPLEMENT</a:t>
            </a:r>
          </a:p>
        </p:txBody>
      </p:sp>
      <p:pic>
        <p:nvPicPr>
          <p:cNvPr id="2" name="Audio 1" descr="Slide 4 Voiceover">
            <a:hlinkClick r:id="" action="ppaction://media"/>
            <a:extLst>
              <a:ext uri="{FF2B5EF4-FFF2-40B4-BE49-F238E27FC236}">
                <a16:creationId xmlns:a16="http://schemas.microsoft.com/office/drawing/2014/main" id="{9A4FBFDA-3AEE-738E-2607-BB2DCA81C359}"/>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C658F70E-94AA-CC4C-83CF-A26270F016EB}" label="" lang="en" r:embed="rId10"/>
                        </p173:trackLst>
                      </p173:tracksInfo>
                    </p:ext>
                  </p14:extLst>
                </p14:media>
              </p:ext>
            </p:extLst>
          </p:nvPr>
        </p:nvPicPr>
        <p:blipFill>
          <a:blip r:embed="rId11"/>
          <a:stretch>
            <a:fillRect/>
          </a:stretch>
        </p:blipFill>
        <p:spPr>
          <a:xfrm>
            <a:off x="11226800" y="5892800"/>
            <a:ext cx="812800" cy="812800"/>
          </a:xfrm>
          <a:prstGeom prst="rect">
            <a:avLst/>
          </a:prstGeom>
        </p:spPr>
      </p:pic>
      <p:sp>
        <p:nvSpPr>
          <p:cNvPr id="2390" name="Title"/>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How can adaptive learning be put into practice? </a:t>
            </a:r>
            <a:endParaRPr dirty="0"/>
          </a:p>
        </p:txBody>
      </p:sp>
    </p:spTree>
    <p:extLst>
      <p:ext uri="{BB962C8B-B14F-4D97-AF65-F5344CB8AC3E}">
        <p14:creationId xmlns:p14="http://schemas.microsoft.com/office/powerpoint/2010/main" val="417833797"/>
      </p:ext>
    </p:extLst>
  </p:cSld>
  <p:clrMapOvr>
    <a:masterClrMapping/>
  </p:clrMapOvr>
  <mc:AlternateContent xmlns:mc="http://schemas.openxmlformats.org/markup-compatibility/2006" xmlns:p14="http://schemas.microsoft.com/office/powerpoint/2010/main">
    <mc:Choice Requires="p14">
      <p:transition spd="slow" p14:dur="2000" advTm="34144"/>
    </mc:Choice>
    <mc:Fallback xmlns="">
      <p:transition spd="slow" advTm="341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32"/>
        <p:cNvGrpSpPr/>
        <p:nvPr/>
      </p:nvGrpSpPr>
      <p:grpSpPr>
        <a:xfrm>
          <a:off x="0" y="0"/>
          <a:ext cx="0" cy="0"/>
          <a:chOff x="0" y="0"/>
          <a:chExt cx="0" cy="0"/>
        </a:xfrm>
      </p:grpSpPr>
      <p:sp>
        <p:nvSpPr>
          <p:cNvPr id="2434" name="page #"/>
          <p:cNvSpPr txBox="1">
            <a:spLocks noGrp="1"/>
          </p:cNvSpPr>
          <p:nvPr>
            <p:ph type="sldNum" idx="12"/>
          </p:nvPr>
        </p:nvSpPr>
        <p:spPr>
          <a:prstGeom prst="rect">
            <a:avLst/>
          </a:prstGeom>
          <a:noFill/>
          <a:ln>
            <a:noFill/>
          </a:ln>
        </p:spPr>
        <p:txBody>
          <a:bodyPr spcFirstLastPara="1" wrap="square" lIns="91425" tIns="45700" rIns="91425" bIns="45700" anchor="ctr" anchorCtr="0">
            <a:normAutofit/>
          </a:bodyPr>
          <a:lstStyle/>
          <a:p>
            <a:pPr marL="0" lvl="0" indent="0" algn="r" rtl="0">
              <a:lnSpc>
                <a:spcPct val="100000"/>
              </a:lnSpc>
              <a:spcBef>
                <a:spcPts val="0"/>
              </a:spcBef>
              <a:spcAft>
                <a:spcPts val="0"/>
              </a:spcAft>
              <a:buSzPts val="1200"/>
              <a:buNone/>
            </a:pPr>
            <a:fld id="{00000000-1234-1234-1234-123412341234}" type="slidenum">
              <a:rPr lang="en-US"/>
              <a:t>5</a:t>
            </a:fld>
            <a:endParaRPr/>
          </a:p>
        </p:txBody>
      </p:sp>
      <p:sp>
        <p:nvSpPr>
          <p:cNvPr id="2445" name="Our assumptions"/>
          <p:cNvSpPr txBox="1"/>
          <p:nvPr/>
        </p:nvSpPr>
        <p:spPr>
          <a:xfrm>
            <a:off x="8025302" y="3671666"/>
            <a:ext cx="3593377" cy="2395500"/>
          </a:xfrm>
          <a:prstGeom prst="rect">
            <a:avLst/>
          </a:prstGeom>
          <a:noFill/>
          <a:ln>
            <a:noFill/>
          </a:ln>
        </p:spPr>
        <p:txBody>
          <a:bodyPr spcFirstLastPara="1" wrap="square" lIns="328650" tIns="0" rIns="328650" bIns="330200" anchor="t" anchorCtr="0">
            <a:noAutofit/>
          </a:bodyPr>
          <a:lstStyle/>
          <a:p>
            <a:pPr marL="0" marR="0" lvl="0" indent="0" algn="ctr" rtl="0">
              <a:lnSpc>
                <a:spcPct val="90000"/>
              </a:lnSpc>
              <a:spcBef>
                <a:spcPts val="0"/>
              </a:spcBef>
              <a:spcAft>
                <a:spcPts val="0"/>
              </a:spcAft>
              <a:buClr>
                <a:schemeClr val="lt1"/>
              </a:buClr>
              <a:buSzPts val="2600"/>
              <a:buFont typeface="Calibri"/>
              <a:buNone/>
            </a:pPr>
            <a:r>
              <a:rPr lang="en-US" sz="2600" dirty="0">
                <a:solidFill>
                  <a:schemeClr val="tx1">
                    <a:lumMod val="85000"/>
                    <a:lumOff val="15000"/>
                  </a:schemeClr>
                </a:solidFill>
                <a:latin typeface="Calibri"/>
                <a:ea typeface="Calibri"/>
                <a:cs typeface="Calibri"/>
                <a:sym typeface="Calibri"/>
              </a:rPr>
              <a:t>Our assumptions aren’t always correct</a:t>
            </a:r>
            <a:r>
              <a:rPr lang="en-US" sz="2600" b="0" i="0" u="none" strike="noStrike" cap="none" dirty="0">
                <a:solidFill>
                  <a:schemeClr val="tx1">
                    <a:lumMod val="85000"/>
                    <a:lumOff val="15000"/>
                  </a:schemeClr>
                </a:solidFill>
                <a:latin typeface="Calibri"/>
                <a:ea typeface="Calibri"/>
                <a:cs typeface="Calibri"/>
                <a:sym typeface="Calibri"/>
              </a:rPr>
              <a:t>. Despite careful planning, </a:t>
            </a:r>
            <a:r>
              <a:rPr lang="en-US" sz="2600" dirty="0">
                <a:solidFill>
                  <a:schemeClr val="tx1">
                    <a:lumMod val="85000"/>
                    <a:lumOff val="15000"/>
                  </a:schemeClr>
                </a:solidFill>
                <a:latin typeface="Calibri"/>
                <a:ea typeface="Calibri"/>
                <a:cs typeface="Calibri"/>
                <a:sym typeface="Calibri"/>
              </a:rPr>
              <a:t>we don’t always get it right the first time</a:t>
            </a:r>
            <a:r>
              <a:rPr lang="en-US" sz="2600" b="0" i="0" u="none" strike="noStrike" cap="none" dirty="0">
                <a:solidFill>
                  <a:schemeClr val="tx1">
                    <a:lumMod val="85000"/>
                    <a:lumOff val="15000"/>
                  </a:schemeClr>
                </a:solidFill>
                <a:latin typeface="Calibri"/>
                <a:ea typeface="Calibri"/>
                <a:cs typeface="Calibri"/>
                <a:sym typeface="Calibri"/>
              </a:rPr>
              <a:t>.</a:t>
            </a:r>
            <a:endParaRPr sz="1400" b="0" i="0" u="none" strike="noStrike" cap="none" dirty="0">
              <a:solidFill>
                <a:schemeClr val="tx1">
                  <a:lumMod val="85000"/>
                  <a:lumOff val="15000"/>
                </a:schemeClr>
              </a:solidFill>
              <a:latin typeface="Arial"/>
              <a:ea typeface="Arial"/>
              <a:cs typeface="Arial"/>
              <a:sym typeface="Arial"/>
            </a:endParaRPr>
          </a:p>
        </p:txBody>
      </p:sp>
      <p:sp>
        <p:nvSpPr>
          <p:cNvPr id="26" name="Oval 25">
            <a:extLst>
              <a:ext uri="{FF2B5EF4-FFF2-40B4-BE49-F238E27FC236}">
                <a16:creationId xmlns:a16="http://schemas.microsoft.com/office/drawing/2014/main" id="{58A9B615-C4E2-A314-34A9-A86505126F78}"/>
              </a:ext>
              <a:ext uri="{C183D7F6-B498-43B3-948B-1728B52AA6E4}">
                <adec:decorative xmlns:adec="http://schemas.microsoft.com/office/drawing/2017/decorative" val="1"/>
              </a:ext>
            </a:extLst>
          </p:cNvPr>
          <p:cNvSpPr/>
          <p:nvPr/>
        </p:nvSpPr>
        <p:spPr>
          <a:xfrm>
            <a:off x="9007269" y="1676985"/>
            <a:ext cx="1743739" cy="1743739"/>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50" name="Google Shape;2450;g11454dc4931_0_465" descr="Cycle of reiteration icon">
            <a:extLst>
              <a:ext uri="{C183D7F6-B498-43B3-948B-1728B52AA6E4}">
                <adec:decorative xmlns:adec="http://schemas.microsoft.com/office/drawing/2017/decorative" val="0"/>
              </a:ext>
            </a:extLst>
          </p:cNvPr>
          <p:cNvPicPr preferRelativeResize="0"/>
          <p:nvPr/>
        </p:nvPicPr>
        <p:blipFill>
          <a:blip r:embed="rId5">
            <a:alphaModFix/>
            <a:duotone>
              <a:prstClr val="black"/>
              <a:schemeClr val="accent2">
                <a:tint val="45000"/>
                <a:satMod val="400000"/>
              </a:schemeClr>
            </a:duotone>
          </a:blip>
          <a:stretch>
            <a:fillRect/>
          </a:stretch>
        </p:blipFill>
        <p:spPr>
          <a:xfrm>
            <a:off x="9050493" y="1738870"/>
            <a:ext cx="1619969" cy="1619969"/>
          </a:xfrm>
          <a:prstGeom prst="rect">
            <a:avLst/>
          </a:prstGeom>
          <a:noFill/>
          <a:ln>
            <a:noFill/>
          </a:ln>
        </p:spPr>
      </p:pic>
      <p:cxnSp>
        <p:nvCxnSpPr>
          <p:cNvPr id="23" name="Straight Connector 22">
            <a:extLst>
              <a:ext uri="{FF2B5EF4-FFF2-40B4-BE49-F238E27FC236}">
                <a16:creationId xmlns:a16="http://schemas.microsoft.com/office/drawing/2014/main" id="{E1CBDA93-C6C1-43D4-3D14-9A1B566AA2C0}"/>
              </a:ext>
              <a:ext uri="{C183D7F6-B498-43B3-948B-1728B52AA6E4}">
                <adec:decorative xmlns:adec="http://schemas.microsoft.com/office/drawing/2017/decorative" val="1"/>
              </a:ext>
            </a:extLst>
          </p:cNvPr>
          <p:cNvCxnSpPr>
            <a:cxnSpLocks/>
          </p:cNvCxnSpPr>
          <p:nvPr/>
        </p:nvCxnSpPr>
        <p:spPr bwMode="auto">
          <a:xfrm>
            <a:off x="8025303" y="1690688"/>
            <a:ext cx="0" cy="411480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441" name="Unexpected"/>
          <p:cNvSpPr txBox="1"/>
          <p:nvPr/>
        </p:nvSpPr>
        <p:spPr>
          <a:xfrm>
            <a:off x="4331874" y="3653678"/>
            <a:ext cx="3327300" cy="2395500"/>
          </a:xfrm>
          <a:prstGeom prst="rect">
            <a:avLst/>
          </a:prstGeom>
          <a:noFill/>
          <a:ln>
            <a:noFill/>
          </a:ln>
        </p:spPr>
        <p:txBody>
          <a:bodyPr spcFirstLastPara="1" wrap="square" lIns="328650" tIns="0" rIns="328650" bIns="330200" anchor="t" anchorCtr="0">
            <a:noAutofit/>
          </a:bodyPr>
          <a:lstStyle/>
          <a:p>
            <a:pPr marL="0" marR="0" lvl="0" indent="0" algn="ctr" rtl="0">
              <a:lnSpc>
                <a:spcPct val="90000"/>
              </a:lnSpc>
              <a:spcBef>
                <a:spcPts val="0"/>
              </a:spcBef>
              <a:spcAft>
                <a:spcPts val="0"/>
              </a:spcAft>
              <a:buClr>
                <a:schemeClr val="lt1"/>
              </a:buClr>
              <a:buSzPts val="2600"/>
              <a:buFont typeface="Calibri"/>
              <a:buNone/>
            </a:pPr>
            <a:r>
              <a:rPr lang="en-US" sz="2600" b="0" i="0" u="none" strike="noStrike" cap="none" dirty="0">
                <a:solidFill>
                  <a:schemeClr val="tx1">
                    <a:lumMod val="85000"/>
                    <a:lumOff val="15000"/>
                  </a:schemeClr>
                </a:solidFill>
                <a:latin typeface="Calibri"/>
                <a:ea typeface="Calibri"/>
                <a:cs typeface="Calibri"/>
                <a:sym typeface="Calibri"/>
              </a:rPr>
              <a:t>Unexpected events will occur. Sometimes we need to pivot in response to unplanned events.</a:t>
            </a:r>
            <a:endParaRPr sz="1400" b="0" i="0" u="none" strike="noStrike" cap="none" dirty="0">
              <a:solidFill>
                <a:schemeClr val="tx1">
                  <a:lumMod val="85000"/>
                  <a:lumOff val="15000"/>
                </a:schemeClr>
              </a:solidFill>
              <a:latin typeface="Arial"/>
              <a:ea typeface="Arial"/>
              <a:cs typeface="Arial"/>
              <a:sym typeface="Arial"/>
            </a:endParaRPr>
          </a:p>
        </p:txBody>
      </p:sp>
      <p:sp>
        <p:nvSpPr>
          <p:cNvPr id="25" name="Oval 24">
            <a:extLst>
              <a:ext uri="{FF2B5EF4-FFF2-40B4-BE49-F238E27FC236}">
                <a16:creationId xmlns:a16="http://schemas.microsoft.com/office/drawing/2014/main" id="{661CFFD8-3753-0E26-3681-CFF46B3D480C}"/>
              </a:ext>
              <a:ext uri="{C183D7F6-B498-43B3-948B-1728B52AA6E4}">
                <adec:decorative xmlns:adec="http://schemas.microsoft.com/office/drawing/2017/decorative" val="1"/>
              </a:ext>
            </a:extLst>
          </p:cNvPr>
          <p:cNvSpPr/>
          <p:nvPr/>
        </p:nvSpPr>
        <p:spPr>
          <a:xfrm>
            <a:off x="5200015" y="1676985"/>
            <a:ext cx="1743739" cy="1743739"/>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49" name="Google Shape;2449;g11454dc4931_0_465" descr="Question mark icon"/>
          <p:cNvPicPr preferRelativeResize="0"/>
          <p:nvPr/>
        </p:nvPicPr>
        <p:blipFill rotWithShape="1">
          <a:blip r:embed="rId6" cstate="screen">
            <a:alphaModFix/>
            <a:duotone>
              <a:prstClr val="black"/>
              <a:schemeClr val="accent2">
                <a:tint val="45000"/>
                <a:satMod val="400000"/>
              </a:schemeClr>
            </a:duotone>
            <a:extLst>
              <a:ext uri="{28A0092B-C50C-407E-A947-70E740481C1C}">
                <a14:useLocalDpi xmlns:a14="http://schemas.microsoft.com/office/drawing/2010/main"/>
              </a:ext>
            </a:extLst>
          </a:blip>
          <a:srcRect/>
          <a:stretch/>
        </p:blipFill>
        <p:spPr>
          <a:xfrm>
            <a:off x="5457619" y="1953250"/>
            <a:ext cx="1191208" cy="1191208"/>
          </a:xfrm>
          <a:prstGeom prst="rect">
            <a:avLst/>
          </a:prstGeom>
          <a:noFill/>
          <a:ln>
            <a:noFill/>
          </a:ln>
        </p:spPr>
      </p:pic>
      <p:cxnSp>
        <p:nvCxnSpPr>
          <p:cNvPr id="22" name="Straight Connector 21">
            <a:extLst>
              <a:ext uri="{FF2B5EF4-FFF2-40B4-BE49-F238E27FC236}">
                <a16:creationId xmlns:a16="http://schemas.microsoft.com/office/drawing/2014/main" id="{E8055977-25A8-8A2C-8EDC-955E73E4F84D}"/>
              </a:ext>
              <a:ext uri="{C183D7F6-B498-43B3-948B-1728B52AA6E4}">
                <adec:decorative xmlns:adec="http://schemas.microsoft.com/office/drawing/2017/decorative" val="1"/>
              </a:ext>
            </a:extLst>
          </p:cNvPr>
          <p:cNvCxnSpPr>
            <a:cxnSpLocks/>
          </p:cNvCxnSpPr>
          <p:nvPr/>
        </p:nvCxnSpPr>
        <p:spPr bwMode="auto">
          <a:xfrm>
            <a:off x="4133786" y="1690688"/>
            <a:ext cx="0" cy="411480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437" name="We work"/>
          <p:cNvSpPr txBox="1"/>
          <p:nvPr/>
        </p:nvSpPr>
        <p:spPr>
          <a:xfrm>
            <a:off x="638446" y="3671657"/>
            <a:ext cx="3327300" cy="2395500"/>
          </a:xfrm>
          <a:prstGeom prst="rect">
            <a:avLst/>
          </a:prstGeom>
          <a:noFill/>
          <a:ln>
            <a:noFill/>
          </a:ln>
        </p:spPr>
        <p:txBody>
          <a:bodyPr spcFirstLastPara="1" wrap="square" lIns="328650" tIns="0" rIns="328650" bIns="330200" anchor="t" anchorCtr="0">
            <a:noAutofit/>
          </a:bodyPr>
          <a:lstStyle/>
          <a:p>
            <a:pPr marL="0" marR="0" lvl="0" indent="0" algn="ctr" rtl="0">
              <a:lnSpc>
                <a:spcPct val="90000"/>
              </a:lnSpc>
              <a:spcBef>
                <a:spcPts val="0"/>
              </a:spcBef>
              <a:spcAft>
                <a:spcPts val="0"/>
              </a:spcAft>
              <a:buClr>
                <a:schemeClr val="lt1"/>
              </a:buClr>
              <a:buSzPts val="2600"/>
              <a:buFont typeface="Calibri"/>
              <a:buNone/>
            </a:pPr>
            <a:r>
              <a:rPr lang="en-US" sz="2600" b="0" i="0" u="none" strike="noStrike" cap="none" dirty="0">
                <a:solidFill>
                  <a:schemeClr val="tx1">
                    <a:lumMod val="85000"/>
                    <a:lumOff val="15000"/>
                  </a:schemeClr>
                </a:solidFill>
                <a:latin typeface="Calibri"/>
                <a:ea typeface="Calibri"/>
                <a:cs typeface="Calibri"/>
                <a:sym typeface="Calibri"/>
              </a:rPr>
              <a:t>We work in changing environments. We need to understand and adapt to those changes.</a:t>
            </a:r>
            <a:endParaRPr sz="1400" b="0" i="0" u="none" strike="noStrike" cap="none" dirty="0">
              <a:solidFill>
                <a:schemeClr val="tx1">
                  <a:lumMod val="85000"/>
                  <a:lumOff val="15000"/>
                </a:schemeClr>
              </a:solidFill>
              <a:latin typeface="Arial"/>
              <a:ea typeface="Arial"/>
              <a:cs typeface="Arial"/>
              <a:sym typeface="Arial"/>
            </a:endParaRPr>
          </a:p>
        </p:txBody>
      </p:sp>
      <p:sp>
        <p:nvSpPr>
          <p:cNvPr id="3" name="Oval 2">
            <a:extLst>
              <a:ext uri="{FF2B5EF4-FFF2-40B4-BE49-F238E27FC236}">
                <a16:creationId xmlns:a16="http://schemas.microsoft.com/office/drawing/2014/main" id="{A45EA27F-2310-1B23-B22F-24EBDB5B90D8}"/>
              </a:ext>
              <a:ext uri="{C183D7F6-B498-43B3-948B-1728B52AA6E4}">
                <adec:decorative xmlns:adec="http://schemas.microsoft.com/office/drawing/2017/decorative" val="1"/>
              </a:ext>
            </a:extLst>
          </p:cNvPr>
          <p:cNvSpPr/>
          <p:nvPr/>
        </p:nvSpPr>
        <p:spPr>
          <a:xfrm>
            <a:off x="1392760" y="1676985"/>
            <a:ext cx="1743739" cy="1743739"/>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48" name="Google Shape;2448;g11454dc4931_0_465" descr="Rollercoaster icon"/>
          <p:cNvPicPr preferRelativeResize="0"/>
          <p:nvPr/>
        </p:nvPicPr>
        <p:blipFill rotWithShape="1">
          <a:blip r:embed="rId7" cstate="screen">
            <a:alphaModFix/>
            <a:duotone>
              <a:prstClr val="black"/>
              <a:schemeClr val="accent2">
                <a:tint val="45000"/>
                <a:satMod val="400000"/>
              </a:schemeClr>
            </a:duotone>
            <a:extLst>
              <a:ext uri="{28A0092B-C50C-407E-A947-70E740481C1C}">
                <a14:useLocalDpi xmlns:a14="http://schemas.microsoft.com/office/drawing/2010/main"/>
              </a:ext>
            </a:extLst>
          </a:blip>
          <a:srcRect/>
          <a:stretch/>
        </p:blipFill>
        <p:spPr>
          <a:xfrm>
            <a:off x="1669025" y="1953250"/>
            <a:ext cx="1191208" cy="1191208"/>
          </a:xfrm>
          <a:prstGeom prst="rect">
            <a:avLst/>
          </a:prstGeom>
          <a:noFill/>
          <a:ln>
            <a:noFill/>
          </a:ln>
        </p:spPr>
      </p:pic>
      <p:pic>
        <p:nvPicPr>
          <p:cNvPr id="6" name="Audio 5" descr="Slide 5 Voiceover">
            <a:hlinkClick r:id="" action="ppaction://media"/>
            <a:extLst>
              <a:ext uri="{FF2B5EF4-FFF2-40B4-BE49-F238E27FC236}">
                <a16:creationId xmlns:a16="http://schemas.microsoft.com/office/drawing/2014/main" id="{C74FA2CC-9C31-9085-50AF-7936528F51AA}"/>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268060C0-3E6B-E64A-A50B-F3B0FCE2F42B}" label="" lang="en" r:embed="rId8"/>
                        </p173:trackLst>
                      </p173:tracksInfo>
                    </p:ext>
                  </p14:extLst>
                </p14:media>
              </p:ext>
            </p:extLst>
          </p:nvPr>
        </p:nvPicPr>
        <p:blipFill>
          <a:blip r:embed="rId9"/>
          <a:stretch>
            <a:fillRect/>
          </a:stretch>
        </p:blipFill>
        <p:spPr>
          <a:xfrm>
            <a:off x="11226800" y="5892800"/>
            <a:ext cx="812800" cy="812800"/>
          </a:xfrm>
          <a:prstGeom prst="rect">
            <a:avLst/>
          </a:prstGeom>
        </p:spPr>
      </p:pic>
      <p:sp>
        <p:nvSpPr>
          <p:cNvPr id="2433" name="Title"/>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en-US" dirty="0"/>
              <a:t>Why do we need adaptive learning? </a:t>
            </a:r>
            <a:endParaRPr dirty="0"/>
          </a:p>
        </p:txBody>
      </p:sp>
    </p:spTree>
  </p:cSld>
  <p:clrMapOvr>
    <a:masterClrMapping/>
  </p:clrMapOvr>
  <mc:AlternateContent xmlns:mc="http://schemas.openxmlformats.org/markup-compatibility/2006" xmlns:p14="http://schemas.microsoft.com/office/powerpoint/2010/main">
    <mc:Choice Requires="p14">
      <p:transition spd="slow" p14:dur="2000" advTm="68042"/>
    </mc:Choice>
    <mc:Fallback xmlns="">
      <p:transition spd="slow" advTm="680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55"/>
        <p:cNvGrpSpPr/>
        <p:nvPr/>
      </p:nvGrpSpPr>
      <p:grpSpPr>
        <a:xfrm>
          <a:off x="0" y="0"/>
          <a:ext cx="0" cy="0"/>
          <a:chOff x="0" y="0"/>
          <a:chExt cx="0" cy="0"/>
        </a:xfrm>
      </p:grpSpPr>
      <p:sp>
        <p:nvSpPr>
          <p:cNvPr id="2456" name="Google Shape;2456;g113f209c386_0_11"/>
          <p:cNvSpPr txBox="1">
            <a:spLocks noGrp="1"/>
          </p:cNvSpPr>
          <p:nvPr>
            <p:ph type="sldNum" idx="12"/>
          </p:nvPr>
        </p:nvSpPr>
        <p:spPr>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smtClean="0"/>
              <a:t>6</a:t>
            </a:fld>
            <a:endParaRPr lang="en-US"/>
          </a:p>
        </p:txBody>
      </p:sp>
      <p:pic>
        <p:nvPicPr>
          <p:cNvPr id="1028" name="Picture 4" descr="Cartoon of 6 blindfolded figures each touching a different part of an elephant's body">
            <a:extLst>
              <a:ext uri="{FF2B5EF4-FFF2-40B4-BE49-F238E27FC236}">
                <a16:creationId xmlns:a16="http://schemas.microsoft.com/office/drawing/2014/main" id="{EB1A8AF9-B2FE-D341-4BC8-49E1667C01E6}"/>
              </a:ext>
            </a:extLst>
          </p:cNvPr>
          <p:cNvPicPr>
            <a:picLocks noChangeAspect="1" noChangeArrowheads="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77128" y="1119564"/>
            <a:ext cx="9237744" cy="4618872"/>
          </a:xfrm>
          <a:prstGeom prst="rect">
            <a:avLst/>
          </a:prstGeom>
          <a:noFill/>
          <a:extLst>
            <a:ext uri="{909E8E84-426E-40DD-AFC4-6F175D3DCCD1}">
              <a14:hiddenFill xmlns:a14="http://schemas.microsoft.com/office/drawing/2010/main">
                <a:solidFill>
                  <a:srgbClr val="FFFFFF"/>
                </a:solidFill>
              </a14:hiddenFill>
            </a:ext>
          </a:extLst>
        </p:spPr>
      </p:pic>
      <p:pic>
        <p:nvPicPr>
          <p:cNvPr id="5" name="Audio 4" descr="Slide 6 Voiceover">
            <a:hlinkClick r:id="" action="ppaction://media"/>
            <a:extLst>
              <a:ext uri="{FF2B5EF4-FFF2-40B4-BE49-F238E27FC236}">
                <a16:creationId xmlns:a16="http://schemas.microsoft.com/office/drawing/2014/main" id="{9D92499D-418E-BD9B-1783-6A5171A52D0A}"/>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42A20B08-48DD-8B4B-A305-C7E4A81BFA51}" label="" lang="en" r:embed="rId6"/>
                        </p173:trackLst>
                      </p173:tracksInfo>
                    </p:ext>
                  </p14:extLst>
                </p14:media>
              </p:ext>
            </p:extLst>
          </p:nvPr>
        </p:nvPicPr>
        <p:blipFill>
          <a:blip r:embed="rId7"/>
          <a:stretch>
            <a:fillRect/>
          </a:stretch>
        </p:blipFill>
        <p:spPr>
          <a:xfrm>
            <a:off x="11226800" y="5892800"/>
            <a:ext cx="812800" cy="812800"/>
          </a:xfrm>
          <a:prstGeom prst="rect">
            <a:avLst/>
          </a:prstGeom>
        </p:spPr>
      </p:pic>
      <p:sp>
        <p:nvSpPr>
          <p:cNvPr id="2" name="Title 1">
            <a:extLst>
              <a:ext uri="{FF2B5EF4-FFF2-40B4-BE49-F238E27FC236}">
                <a16:creationId xmlns:a16="http://schemas.microsoft.com/office/drawing/2014/main" id="{ADD854B4-F145-2A04-C032-74EA08FF45E4}"/>
              </a:ext>
            </a:extLst>
          </p:cNvPr>
          <p:cNvSpPr>
            <a:spLocks noGrp="1"/>
          </p:cNvSpPr>
          <p:nvPr>
            <p:ph type="title"/>
          </p:nvPr>
        </p:nvSpPr>
        <p:spPr>
          <a:xfrm>
            <a:off x="0" y="-1325563"/>
            <a:ext cx="2985836" cy="1325563"/>
          </a:xfrm>
        </p:spPr>
        <p:txBody>
          <a:bodyPr spcFirstLastPara="1" wrap="square" lIns="91425" tIns="45700" rIns="91425" bIns="45700" anchor="b" anchorCtr="0">
            <a:normAutofit/>
          </a:bodyPr>
          <a:lstStyle/>
          <a:p>
            <a:r>
              <a:rPr lang="en-US" dirty="0"/>
              <a:t>Assumptions</a:t>
            </a:r>
          </a:p>
        </p:txBody>
      </p:sp>
    </p:spTree>
  </p:cSld>
  <p:clrMapOvr>
    <a:masterClrMapping/>
  </p:clrMapOvr>
  <mc:AlternateContent xmlns:mc="http://schemas.openxmlformats.org/markup-compatibility/2006" xmlns:p14="http://schemas.microsoft.com/office/powerpoint/2010/main">
    <mc:Choice Requires="p14">
      <p:transition spd="slow" p14:dur="2000" advTm="87520"/>
    </mc:Choice>
    <mc:Fallback xmlns="">
      <p:transition spd="slow" advTm="875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62"/>
        <p:cNvGrpSpPr/>
        <p:nvPr/>
      </p:nvGrpSpPr>
      <p:grpSpPr>
        <a:xfrm>
          <a:off x="0" y="0"/>
          <a:ext cx="0" cy="0"/>
          <a:chOff x="0" y="0"/>
          <a:chExt cx="0" cy="0"/>
        </a:xfrm>
      </p:grpSpPr>
      <p:sp>
        <p:nvSpPr>
          <p:cNvPr id="2466" name="peach box">
            <a:extLst>
              <a:ext uri="{C183D7F6-B498-43B3-948B-1728B52AA6E4}">
                <adec:decorative xmlns:adec="http://schemas.microsoft.com/office/drawing/2017/decorative" val="1"/>
              </a:ext>
            </a:extLst>
          </p:cNvPr>
          <p:cNvSpPr/>
          <p:nvPr/>
        </p:nvSpPr>
        <p:spPr>
          <a:xfrm>
            <a:off x="6727200" y="0"/>
            <a:ext cx="5464800" cy="6858000"/>
          </a:xfrm>
          <a:prstGeom prst="rect">
            <a:avLst/>
          </a:prstGeom>
          <a:solidFill>
            <a:schemeClr val="accent1">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67" name="Examples of"/>
          <p:cNvSpPr txBox="1">
            <a:spLocks noGrp="1"/>
          </p:cNvSpPr>
          <p:nvPr>
            <p:ph type="body" idx="4294967295"/>
          </p:nvPr>
        </p:nvSpPr>
        <p:spPr>
          <a:xfrm>
            <a:off x="7105650" y="1156996"/>
            <a:ext cx="4819650" cy="6220117"/>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2200"/>
              <a:buFont typeface="Arial"/>
              <a:buNone/>
            </a:pPr>
            <a:r>
              <a:rPr lang="en-US" sz="2400" b="1" dirty="0">
                <a:solidFill>
                  <a:schemeClr val="accent2"/>
                </a:solidFill>
              </a:rPr>
              <a:t>Examples of best guesses…</a:t>
            </a:r>
            <a:endParaRPr sz="2400" b="1" dirty="0">
              <a:solidFill>
                <a:schemeClr val="accent2"/>
              </a:solidFill>
            </a:endParaRPr>
          </a:p>
          <a:p>
            <a:pPr marL="0" lvl="0" indent="0" algn="l" rtl="0">
              <a:lnSpc>
                <a:spcPct val="100000"/>
              </a:lnSpc>
              <a:spcBef>
                <a:spcPts val="0"/>
              </a:spcBef>
              <a:spcAft>
                <a:spcPts val="0"/>
              </a:spcAft>
              <a:buClr>
                <a:schemeClr val="dk1"/>
              </a:buClr>
              <a:buSzPts val="2200"/>
              <a:buFont typeface="Arial"/>
              <a:buNone/>
            </a:pPr>
            <a:endParaRPr sz="2400" b="1" dirty="0">
              <a:solidFill>
                <a:schemeClr val="accent2"/>
              </a:solidFill>
            </a:endParaRPr>
          </a:p>
          <a:p>
            <a:pPr marL="342900" lvl="0" indent="-342900" algn="l" rtl="0">
              <a:lnSpc>
                <a:spcPct val="100000"/>
              </a:lnSpc>
              <a:spcBef>
                <a:spcPts val="0"/>
              </a:spcBef>
              <a:spcAft>
                <a:spcPts val="0"/>
              </a:spcAft>
              <a:buClr>
                <a:schemeClr val="accent2"/>
              </a:buClr>
              <a:buSzPts val="2400"/>
              <a:buChar char="•"/>
            </a:pPr>
            <a:r>
              <a:rPr lang="en-US" sz="2400" dirty="0">
                <a:solidFill>
                  <a:schemeClr val="accent2"/>
                </a:solidFill>
              </a:rPr>
              <a:t>There is patient demand for an intervention.</a:t>
            </a:r>
            <a:endParaRPr sz="1400" dirty="0">
              <a:solidFill>
                <a:schemeClr val="accent2"/>
              </a:solidFill>
              <a:latin typeface="Arial"/>
              <a:ea typeface="Arial"/>
              <a:cs typeface="Arial"/>
              <a:sym typeface="Arial"/>
            </a:endParaRPr>
          </a:p>
          <a:p>
            <a:pPr marL="342900" lvl="0" indent="-342900" algn="l" rtl="0">
              <a:lnSpc>
                <a:spcPct val="100000"/>
              </a:lnSpc>
              <a:spcBef>
                <a:spcPts val="0"/>
              </a:spcBef>
              <a:spcAft>
                <a:spcPts val="0"/>
              </a:spcAft>
              <a:buClr>
                <a:schemeClr val="accent2"/>
              </a:buClr>
              <a:buSzPts val="2400"/>
              <a:buChar char="•"/>
            </a:pPr>
            <a:r>
              <a:rPr lang="en-US" sz="2400" dirty="0">
                <a:solidFill>
                  <a:schemeClr val="accent2"/>
                </a:solidFill>
              </a:rPr>
              <a:t>Because a program worked in one setting, it will work in another with minor adaptations.</a:t>
            </a:r>
            <a:endParaRPr sz="1400" dirty="0">
              <a:solidFill>
                <a:schemeClr val="accent2"/>
              </a:solidFill>
              <a:latin typeface="Arial"/>
              <a:ea typeface="Arial"/>
              <a:cs typeface="Arial"/>
              <a:sym typeface="Arial"/>
            </a:endParaRPr>
          </a:p>
          <a:p>
            <a:pPr marL="342900" lvl="0" indent="-342900" algn="l" rtl="0">
              <a:lnSpc>
                <a:spcPct val="100000"/>
              </a:lnSpc>
              <a:spcBef>
                <a:spcPts val="0"/>
              </a:spcBef>
              <a:spcAft>
                <a:spcPts val="0"/>
              </a:spcAft>
              <a:buClr>
                <a:schemeClr val="accent2"/>
              </a:buClr>
              <a:buSzPts val="2400"/>
              <a:buChar char="•"/>
            </a:pPr>
            <a:r>
              <a:rPr lang="en-US" sz="2400" dirty="0">
                <a:solidFill>
                  <a:schemeClr val="accent2"/>
                </a:solidFill>
              </a:rPr>
              <a:t>A training or intervention will lead to a specific behavior change.</a:t>
            </a:r>
            <a:endParaRPr sz="1400" dirty="0">
              <a:solidFill>
                <a:schemeClr val="accent2"/>
              </a:solidFill>
              <a:latin typeface="Arial"/>
              <a:ea typeface="Arial"/>
              <a:cs typeface="Arial"/>
              <a:sym typeface="Arial"/>
            </a:endParaRPr>
          </a:p>
          <a:p>
            <a:pPr marL="342900" lvl="0" indent="-342900" algn="l" rtl="0">
              <a:lnSpc>
                <a:spcPct val="100000"/>
              </a:lnSpc>
              <a:spcBef>
                <a:spcPts val="0"/>
              </a:spcBef>
              <a:spcAft>
                <a:spcPts val="0"/>
              </a:spcAft>
              <a:buClr>
                <a:schemeClr val="accent2"/>
              </a:buClr>
              <a:buSzPts val="2400"/>
              <a:buChar char="•"/>
            </a:pPr>
            <a:r>
              <a:rPr lang="en-US" sz="2400" dirty="0">
                <a:solidFill>
                  <a:schemeClr val="accent2"/>
                </a:solidFill>
              </a:rPr>
              <a:t>Staff have the appropriate time, knowledge, and skills to learn how to implement a new program.</a:t>
            </a:r>
            <a:endParaRPr b="1" dirty="0">
              <a:solidFill>
                <a:schemeClr val="accent2"/>
              </a:solidFill>
            </a:endParaRPr>
          </a:p>
          <a:p>
            <a:pPr marL="0" lvl="0" indent="0" algn="l" rtl="0">
              <a:lnSpc>
                <a:spcPct val="110000"/>
              </a:lnSpc>
              <a:spcBef>
                <a:spcPts val="2000"/>
              </a:spcBef>
              <a:spcAft>
                <a:spcPts val="0"/>
              </a:spcAft>
              <a:buClr>
                <a:schemeClr val="dk1"/>
              </a:buClr>
              <a:buSzPts val="2200"/>
              <a:buNone/>
            </a:pPr>
            <a:endParaRPr b="1" dirty="0">
              <a:solidFill>
                <a:schemeClr val="accent2"/>
              </a:solidFill>
            </a:endParaRPr>
          </a:p>
        </p:txBody>
      </p:sp>
      <p:sp>
        <p:nvSpPr>
          <p:cNvPr id="2463" name="In planning"/>
          <p:cNvSpPr txBox="1">
            <a:spLocks noGrp="1"/>
          </p:cNvSpPr>
          <p:nvPr>
            <p:ph type="body" idx="1"/>
          </p:nvPr>
        </p:nvSpPr>
        <p:spPr>
          <a:xfrm>
            <a:off x="838200" y="1825625"/>
            <a:ext cx="5420700" cy="4351338"/>
          </a:xfrm>
          <a:prstGeom prst="rect">
            <a:avLst/>
          </a:prstGeom>
          <a:noFill/>
          <a:ln>
            <a:noFill/>
          </a:ln>
        </p:spPr>
        <p:txBody>
          <a:bodyPr spcFirstLastPara="1" wrap="square" lIns="91425" tIns="45700" rIns="91425" bIns="45700" anchor="t" anchorCtr="0">
            <a:normAutofit/>
          </a:bodyPr>
          <a:lstStyle/>
          <a:p>
            <a:pPr marL="342900" lvl="0" indent="-342900" algn="l" rtl="0">
              <a:lnSpc>
                <a:spcPct val="110000"/>
              </a:lnSpc>
              <a:spcBef>
                <a:spcPts val="0"/>
              </a:spcBef>
              <a:spcAft>
                <a:spcPts val="0"/>
              </a:spcAft>
              <a:buClr>
                <a:schemeClr val="dk1"/>
              </a:buClr>
              <a:buSzPts val="2200"/>
              <a:buFont typeface="Arial" panose="020B0604020202020204" pitchFamily="34" charset="0"/>
              <a:buChar char="•"/>
            </a:pPr>
            <a:r>
              <a:rPr lang="en-US" dirty="0"/>
              <a:t>In planning a program or intervention, we must make </a:t>
            </a:r>
            <a:r>
              <a:rPr lang="en-US" b="1" dirty="0"/>
              <a:t>best guesses</a:t>
            </a:r>
            <a:r>
              <a:rPr lang="en-US" dirty="0"/>
              <a:t> about how things will work.</a:t>
            </a:r>
            <a:endParaRPr dirty="0"/>
          </a:p>
          <a:p>
            <a:pPr marL="342900" lvl="0" indent="-342900" algn="l" rtl="0">
              <a:lnSpc>
                <a:spcPct val="110000"/>
              </a:lnSpc>
              <a:spcBef>
                <a:spcPts val="0"/>
              </a:spcBef>
              <a:spcAft>
                <a:spcPts val="0"/>
              </a:spcAft>
              <a:buSzPts val="2200"/>
              <a:buFont typeface="Arial" panose="020B0604020202020204" pitchFamily="34" charset="0"/>
              <a:buChar char="•"/>
            </a:pPr>
            <a:r>
              <a:rPr lang="en-US" dirty="0"/>
              <a:t>These best guesses should rely on knowledge and data from past experience and knowledge of the context where you plan to work.</a:t>
            </a:r>
            <a:endParaRPr dirty="0"/>
          </a:p>
          <a:p>
            <a:pPr marL="228600" lvl="0" indent="-88900" algn="l" rtl="0">
              <a:lnSpc>
                <a:spcPct val="110000"/>
              </a:lnSpc>
              <a:spcBef>
                <a:spcPts val="2000"/>
              </a:spcBef>
              <a:spcAft>
                <a:spcPts val="0"/>
              </a:spcAft>
              <a:buClr>
                <a:schemeClr val="dk1"/>
              </a:buClr>
              <a:buSzPts val="2200"/>
              <a:buFont typeface="Calibri"/>
              <a:buNone/>
            </a:pPr>
            <a:endParaRPr dirty="0"/>
          </a:p>
        </p:txBody>
      </p:sp>
      <p:pic>
        <p:nvPicPr>
          <p:cNvPr id="6" name="Audio 5" descr="Slide 7 Voiceover">
            <a:hlinkClick r:id="" action="ppaction://media"/>
            <a:extLst>
              <a:ext uri="{FF2B5EF4-FFF2-40B4-BE49-F238E27FC236}">
                <a16:creationId xmlns:a16="http://schemas.microsoft.com/office/drawing/2014/main" id="{DF62B712-7AFF-A691-3457-8690BE26DA95}"/>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6C5E40F1-F207-FE4C-915A-8D0B7095576F}"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3" name="Title 2">
            <a:extLst>
              <a:ext uri="{FF2B5EF4-FFF2-40B4-BE49-F238E27FC236}">
                <a16:creationId xmlns:a16="http://schemas.microsoft.com/office/drawing/2014/main" id="{8EB80AC7-D0C5-0224-DCC8-B22ADBFBF38B}"/>
              </a:ext>
            </a:extLst>
          </p:cNvPr>
          <p:cNvSpPr>
            <a:spLocks noGrp="1"/>
          </p:cNvSpPr>
          <p:nvPr>
            <p:ph type="title"/>
          </p:nvPr>
        </p:nvSpPr>
        <p:spPr/>
        <p:txBody>
          <a:bodyPr/>
          <a:lstStyle/>
          <a:p>
            <a:r>
              <a:rPr lang="en-US" dirty="0"/>
              <a:t>All programs require planning…</a:t>
            </a:r>
          </a:p>
        </p:txBody>
      </p:sp>
    </p:spTree>
  </p:cSld>
  <p:clrMapOvr>
    <a:masterClrMapping/>
  </p:clrMapOvr>
  <mc:AlternateContent xmlns:mc="http://schemas.openxmlformats.org/markup-compatibility/2006" xmlns:p14="http://schemas.microsoft.com/office/powerpoint/2010/main">
    <mc:Choice Requires="p14">
      <p:transition spd="slow" p14:dur="2000" advTm="46154"/>
    </mc:Choice>
    <mc:Fallback xmlns="">
      <p:transition spd="slow" advTm="461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72"/>
        <p:cNvGrpSpPr/>
        <p:nvPr/>
      </p:nvGrpSpPr>
      <p:grpSpPr>
        <a:xfrm>
          <a:off x="0" y="0"/>
          <a:ext cx="0" cy="0"/>
          <a:chOff x="0" y="0"/>
          <a:chExt cx="0" cy="0"/>
        </a:xfrm>
      </p:grpSpPr>
      <p:sp>
        <p:nvSpPr>
          <p:cNvPr id="2476" name="peach box">
            <a:extLst>
              <a:ext uri="{C183D7F6-B498-43B3-948B-1728B52AA6E4}">
                <adec:decorative xmlns:adec="http://schemas.microsoft.com/office/drawing/2017/decorative" val="1"/>
              </a:ext>
            </a:extLst>
          </p:cNvPr>
          <p:cNvSpPr/>
          <p:nvPr/>
        </p:nvSpPr>
        <p:spPr>
          <a:xfrm>
            <a:off x="6738050" y="104"/>
            <a:ext cx="5464800" cy="6858000"/>
          </a:xfrm>
          <a:prstGeom prst="rect">
            <a:avLst/>
          </a:prstGeom>
          <a:solidFill>
            <a:schemeClr val="accent1">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77" name="Example of"/>
          <p:cNvSpPr txBox="1">
            <a:spLocks noGrp="1"/>
          </p:cNvSpPr>
          <p:nvPr>
            <p:ph type="body" idx="4294967295"/>
          </p:nvPr>
        </p:nvSpPr>
        <p:spPr>
          <a:xfrm>
            <a:off x="7017762" y="1138335"/>
            <a:ext cx="4905375" cy="5954567"/>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2200"/>
              <a:buNone/>
            </a:pPr>
            <a:r>
              <a:rPr lang="en-US" sz="2400" b="1" dirty="0">
                <a:solidFill>
                  <a:schemeClr val="accent2"/>
                </a:solidFill>
              </a:rPr>
              <a:t>Example of unplanned changes…</a:t>
            </a:r>
            <a:endParaRPr sz="2400" b="1" dirty="0">
              <a:solidFill>
                <a:schemeClr val="accent2"/>
              </a:solidFill>
            </a:endParaRPr>
          </a:p>
          <a:p>
            <a:pPr marL="0" lvl="0" indent="0" algn="l" rtl="0">
              <a:lnSpc>
                <a:spcPct val="100000"/>
              </a:lnSpc>
              <a:spcBef>
                <a:spcPts val="0"/>
              </a:spcBef>
              <a:spcAft>
                <a:spcPts val="0"/>
              </a:spcAft>
              <a:buSzPts val="2200"/>
              <a:buNone/>
            </a:pPr>
            <a:endParaRPr sz="2400" b="1" dirty="0">
              <a:solidFill>
                <a:schemeClr val="accent2"/>
              </a:solidFill>
            </a:endParaRPr>
          </a:p>
          <a:p>
            <a:pPr marL="342900" lvl="0" indent="-342900" algn="l" rtl="0">
              <a:lnSpc>
                <a:spcPct val="100000"/>
              </a:lnSpc>
              <a:spcBef>
                <a:spcPts val="0"/>
              </a:spcBef>
              <a:spcAft>
                <a:spcPts val="0"/>
              </a:spcAft>
              <a:buClr>
                <a:schemeClr val="accent2"/>
              </a:buClr>
              <a:buSzPts val="2400"/>
              <a:buChar char="•"/>
            </a:pPr>
            <a:r>
              <a:rPr lang="en-US" sz="2400" dirty="0">
                <a:solidFill>
                  <a:schemeClr val="accent2"/>
                </a:solidFill>
              </a:rPr>
              <a:t>A global pandemic</a:t>
            </a:r>
            <a:endParaRPr sz="1400" dirty="0">
              <a:solidFill>
                <a:schemeClr val="accent2"/>
              </a:solidFill>
              <a:latin typeface="Arial"/>
              <a:ea typeface="Arial"/>
              <a:cs typeface="Arial"/>
              <a:sym typeface="Arial"/>
            </a:endParaRPr>
          </a:p>
          <a:p>
            <a:pPr marL="342900" lvl="0" indent="-342900" algn="l" rtl="0">
              <a:lnSpc>
                <a:spcPct val="100000"/>
              </a:lnSpc>
              <a:spcBef>
                <a:spcPts val="0"/>
              </a:spcBef>
              <a:spcAft>
                <a:spcPts val="0"/>
              </a:spcAft>
              <a:buClr>
                <a:schemeClr val="accent2"/>
              </a:buClr>
              <a:buSzPts val="2400"/>
              <a:buChar char="•"/>
            </a:pPr>
            <a:r>
              <a:rPr lang="en-US" sz="2400" dirty="0">
                <a:solidFill>
                  <a:schemeClr val="accent2"/>
                </a:solidFill>
              </a:rPr>
              <a:t>Damage to clinics from a natural disaster</a:t>
            </a:r>
            <a:endParaRPr sz="1400" dirty="0">
              <a:solidFill>
                <a:schemeClr val="accent2"/>
              </a:solidFill>
              <a:latin typeface="Arial"/>
              <a:ea typeface="Arial"/>
              <a:cs typeface="Arial"/>
              <a:sym typeface="Arial"/>
            </a:endParaRPr>
          </a:p>
          <a:p>
            <a:pPr marL="342900" lvl="0" indent="-342900" algn="l" rtl="0">
              <a:lnSpc>
                <a:spcPct val="100000"/>
              </a:lnSpc>
              <a:spcBef>
                <a:spcPts val="0"/>
              </a:spcBef>
              <a:spcAft>
                <a:spcPts val="0"/>
              </a:spcAft>
              <a:buClr>
                <a:schemeClr val="accent2"/>
              </a:buClr>
              <a:buSzPts val="2400"/>
              <a:buChar char="•"/>
            </a:pPr>
            <a:r>
              <a:rPr lang="en-US" sz="2400" dirty="0">
                <a:solidFill>
                  <a:schemeClr val="accent2"/>
                </a:solidFill>
              </a:rPr>
              <a:t>Director of the program resigns</a:t>
            </a:r>
            <a:endParaRPr sz="2400" dirty="0">
              <a:solidFill>
                <a:schemeClr val="accent2"/>
              </a:solidFill>
            </a:endParaRPr>
          </a:p>
          <a:p>
            <a:pPr marL="342900" lvl="0" indent="-342900" algn="l" rtl="0">
              <a:lnSpc>
                <a:spcPct val="100000"/>
              </a:lnSpc>
              <a:spcBef>
                <a:spcPts val="0"/>
              </a:spcBef>
              <a:spcAft>
                <a:spcPts val="0"/>
              </a:spcAft>
              <a:buClr>
                <a:schemeClr val="accent2"/>
              </a:buClr>
              <a:buSzPts val="2400"/>
              <a:buFont typeface="Calibri"/>
              <a:buChar char="•"/>
            </a:pPr>
            <a:r>
              <a:rPr lang="en-US" sz="2400" dirty="0">
                <a:solidFill>
                  <a:schemeClr val="accent2"/>
                </a:solidFill>
              </a:rPr>
              <a:t>A new high-quality study suggesting the ineffectiveness of a similar intervention</a:t>
            </a:r>
            <a:endParaRPr sz="2400" dirty="0">
              <a:solidFill>
                <a:schemeClr val="accent2"/>
              </a:solidFill>
            </a:endParaRPr>
          </a:p>
          <a:p>
            <a:pPr marL="342900" lvl="0" indent="-342900" algn="l" rtl="0">
              <a:lnSpc>
                <a:spcPct val="100000"/>
              </a:lnSpc>
              <a:spcBef>
                <a:spcPts val="0"/>
              </a:spcBef>
              <a:spcAft>
                <a:spcPts val="0"/>
              </a:spcAft>
              <a:buClr>
                <a:schemeClr val="accent2"/>
              </a:buClr>
              <a:buSzPts val="2400"/>
              <a:buFont typeface="Calibri"/>
              <a:buChar char="•"/>
            </a:pPr>
            <a:r>
              <a:rPr lang="en-US" sz="2400" dirty="0">
                <a:solidFill>
                  <a:schemeClr val="accent2"/>
                </a:solidFill>
              </a:rPr>
              <a:t>The development of a new vaccine that needs to be rolled out</a:t>
            </a:r>
            <a:endParaRPr sz="2400" b="1" dirty="0">
              <a:solidFill>
                <a:schemeClr val="accent2"/>
              </a:solidFill>
            </a:endParaRPr>
          </a:p>
          <a:p>
            <a:pPr marL="0" lvl="0" indent="0" algn="l" rtl="0">
              <a:lnSpc>
                <a:spcPct val="110000"/>
              </a:lnSpc>
              <a:spcBef>
                <a:spcPts val="2000"/>
              </a:spcBef>
              <a:spcAft>
                <a:spcPts val="0"/>
              </a:spcAft>
              <a:buClr>
                <a:schemeClr val="dk1"/>
              </a:buClr>
              <a:buSzPts val="2200"/>
              <a:buNone/>
            </a:pPr>
            <a:endParaRPr b="1" dirty="0">
              <a:solidFill>
                <a:schemeClr val="accent2"/>
              </a:solidFill>
            </a:endParaRPr>
          </a:p>
        </p:txBody>
      </p:sp>
      <p:sp>
        <p:nvSpPr>
          <p:cNvPr id="2473" name="Things often"/>
          <p:cNvSpPr txBox="1">
            <a:spLocks noGrp="1"/>
          </p:cNvSpPr>
          <p:nvPr>
            <p:ph type="body" idx="1"/>
          </p:nvPr>
        </p:nvSpPr>
        <p:spPr>
          <a:xfrm>
            <a:off x="838199" y="1825625"/>
            <a:ext cx="5897687" cy="4351338"/>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None/>
            </a:pPr>
            <a:r>
              <a:rPr lang="en-US" dirty="0"/>
              <a:t>Things often don’t go as we planned them due to:</a:t>
            </a:r>
            <a:endParaRPr dirty="0"/>
          </a:p>
          <a:p>
            <a:pPr marL="800100" lvl="1" indent="-342900" algn="l" rtl="0">
              <a:lnSpc>
                <a:spcPct val="110000"/>
              </a:lnSpc>
              <a:spcBef>
                <a:spcPts val="1500"/>
              </a:spcBef>
              <a:spcAft>
                <a:spcPts val="0"/>
              </a:spcAft>
              <a:buClr>
                <a:schemeClr val="dk1"/>
              </a:buClr>
              <a:buSzPts val="2200"/>
              <a:buFont typeface="Arial" panose="020B0604020202020204" pitchFamily="34" charset="0"/>
              <a:buChar char="•"/>
            </a:pPr>
            <a:r>
              <a:rPr lang="en-US" dirty="0"/>
              <a:t>Incorrect assumptions</a:t>
            </a:r>
            <a:endParaRPr dirty="0"/>
          </a:p>
          <a:p>
            <a:pPr marL="800100" lvl="1" indent="-342900" algn="l" rtl="0">
              <a:lnSpc>
                <a:spcPct val="110000"/>
              </a:lnSpc>
              <a:spcBef>
                <a:spcPts val="1500"/>
              </a:spcBef>
              <a:spcAft>
                <a:spcPts val="0"/>
              </a:spcAft>
              <a:buClr>
                <a:schemeClr val="dk1"/>
              </a:buClr>
              <a:buSzPts val="2200"/>
              <a:buFont typeface="Arial" panose="020B0604020202020204" pitchFamily="34" charset="0"/>
              <a:buChar char="•"/>
            </a:pPr>
            <a:r>
              <a:rPr lang="en-US" dirty="0"/>
              <a:t>Unexpected situations </a:t>
            </a:r>
            <a:endParaRPr dirty="0"/>
          </a:p>
          <a:p>
            <a:pPr marL="800100" lvl="1" indent="-342900" algn="l" rtl="0">
              <a:lnSpc>
                <a:spcPct val="110000"/>
              </a:lnSpc>
              <a:spcBef>
                <a:spcPts val="1500"/>
              </a:spcBef>
              <a:spcAft>
                <a:spcPts val="0"/>
              </a:spcAft>
              <a:buClr>
                <a:schemeClr val="dk1"/>
              </a:buClr>
              <a:buSzPts val="2200"/>
              <a:buFont typeface="Arial" panose="020B0604020202020204" pitchFamily="34" charset="0"/>
              <a:buChar char="•"/>
            </a:pPr>
            <a:r>
              <a:rPr lang="en-US" dirty="0"/>
              <a:t>Changing context</a:t>
            </a:r>
            <a:endParaRPr dirty="0"/>
          </a:p>
          <a:p>
            <a:pPr marL="800100" lvl="1" indent="-342900" algn="l" rtl="0">
              <a:lnSpc>
                <a:spcPct val="110000"/>
              </a:lnSpc>
              <a:spcBef>
                <a:spcPts val="1500"/>
              </a:spcBef>
              <a:spcAft>
                <a:spcPts val="0"/>
              </a:spcAft>
              <a:buClr>
                <a:schemeClr val="dk1"/>
              </a:buClr>
              <a:buSzPts val="2200"/>
              <a:buFont typeface="Arial" panose="020B0604020202020204" pitchFamily="34" charset="0"/>
              <a:buChar char="•"/>
            </a:pPr>
            <a:r>
              <a:rPr lang="en-US" dirty="0"/>
              <a:t>New knowledge or innovation</a:t>
            </a:r>
            <a:endParaRPr dirty="0"/>
          </a:p>
          <a:p>
            <a:pPr marL="228600" lvl="0" indent="-88900" algn="l" rtl="0">
              <a:lnSpc>
                <a:spcPct val="110000"/>
              </a:lnSpc>
              <a:spcBef>
                <a:spcPts val="2000"/>
              </a:spcBef>
              <a:spcAft>
                <a:spcPts val="0"/>
              </a:spcAft>
              <a:buClr>
                <a:schemeClr val="dk1"/>
              </a:buClr>
              <a:buSzPts val="2200"/>
              <a:buFont typeface="Calibri"/>
              <a:buNone/>
            </a:pPr>
            <a:endParaRPr dirty="0"/>
          </a:p>
        </p:txBody>
      </p:sp>
      <p:pic>
        <p:nvPicPr>
          <p:cNvPr id="7" name="Audio 6" descr="Slide 8 Voiceover">
            <a:hlinkClick r:id="" action="ppaction://media"/>
            <a:extLst>
              <a:ext uri="{FF2B5EF4-FFF2-40B4-BE49-F238E27FC236}">
                <a16:creationId xmlns:a16="http://schemas.microsoft.com/office/drawing/2014/main" id="{A7D0BC07-54A4-410F-37B0-A8BCE0E88D77}"/>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5A776F79-BB89-D641-B7DE-9FCFB33AF257}" label="" lang="en" r:embed="rId5"/>
                        </p173:trackLst>
                      </p173:tracksInfo>
                    </p:ext>
                  </p14:extLst>
                </p14:media>
              </p:ext>
            </p:extLst>
          </p:nvPr>
        </p:nvPicPr>
        <p:blipFill>
          <a:blip r:embed="rId6"/>
          <a:stretch>
            <a:fillRect/>
          </a:stretch>
        </p:blipFill>
        <p:spPr>
          <a:xfrm>
            <a:off x="11226800" y="5892800"/>
            <a:ext cx="812800" cy="812800"/>
          </a:xfrm>
          <a:prstGeom prst="rect">
            <a:avLst/>
          </a:prstGeom>
        </p:spPr>
      </p:pic>
      <p:sp>
        <p:nvSpPr>
          <p:cNvPr id="2" name="Title 1">
            <a:extLst>
              <a:ext uri="{FF2B5EF4-FFF2-40B4-BE49-F238E27FC236}">
                <a16:creationId xmlns:a16="http://schemas.microsoft.com/office/drawing/2014/main" id="{D5DC0E8C-5530-30AD-0D40-F9EDC8ECEA1A}"/>
              </a:ext>
            </a:extLst>
          </p:cNvPr>
          <p:cNvSpPr>
            <a:spLocks noGrp="1"/>
          </p:cNvSpPr>
          <p:nvPr>
            <p:ph type="title"/>
          </p:nvPr>
        </p:nvSpPr>
        <p:spPr/>
        <p:txBody>
          <a:bodyPr/>
          <a:lstStyle/>
          <a:p>
            <a:r>
              <a:rPr lang="en-US" dirty="0"/>
              <a:t>Despite careful planning…</a:t>
            </a:r>
          </a:p>
        </p:txBody>
      </p:sp>
    </p:spTree>
  </p:cSld>
  <p:clrMapOvr>
    <a:masterClrMapping/>
  </p:clrMapOvr>
  <mc:AlternateContent xmlns:mc="http://schemas.openxmlformats.org/markup-compatibility/2006" xmlns:p14="http://schemas.microsoft.com/office/powerpoint/2010/main">
    <mc:Choice Requires="p14">
      <p:transition spd="slow" p14:dur="2000" advTm="47242"/>
    </mc:Choice>
    <mc:Fallback xmlns="">
      <p:transition spd="slow" advTm="472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82"/>
        <p:cNvGrpSpPr/>
        <p:nvPr/>
      </p:nvGrpSpPr>
      <p:grpSpPr>
        <a:xfrm>
          <a:off x="0" y="0"/>
          <a:ext cx="0" cy="0"/>
          <a:chOff x="0" y="0"/>
          <a:chExt cx="0" cy="0"/>
        </a:xfrm>
      </p:grpSpPr>
      <p:pic>
        <p:nvPicPr>
          <p:cNvPr id="2484" name="Google Shape;2484;g113f209c386_0_28" descr="Photo of a sailboat rocking wildly in a rough sea"/>
          <p:cNvPicPr preferRelativeResize="0"/>
          <p:nvPr/>
        </p:nvPicPr>
        <p:blipFill>
          <a:blip r:embed="rId5">
            <a:alphaModFix/>
          </a:blip>
          <a:stretch>
            <a:fillRect/>
          </a:stretch>
        </p:blipFill>
        <p:spPr>
          <a:xfrm>
            <a:off x="0" y="-1"/>
            <a:ext cx="12192000" cy="8128001"/>
          </a:xfrm>
          <a:prstGeom prst="rect">
            <a:avLst/>
          </a:prstGeom>
          <a:noFill/>
          <a:ln>
            <a:noFill/>
          </a:ln>
        </p:spPr>
      </p:pic>
      <p:pic>
        <p:nvPicPr>
          <p:cNvPr id="5" name="Audio 4" descr="Slide 9 Voiceover">
            <a:hlinkClick r:id="" action="ppaction://media"/>
            <a:extLst>
              <a:ext uri="{FF2B5EF4-FFF2-40B4-BE49-F238E27FC236}">
                <a16:creationId xmlns:a16="http://schemas.microsoft.com/office/drawing/2014/main" id="{AA8B3670-0999-A9D5-7DA5-E36E7A737711}"/>
              </a:ext>
            </a:extLst>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76736565-6247-4D46-8F6C-A6B7F15E829F}" label="" lang="en" r:embed="rId6"/>
                        </p173:trackLst>
                      </p173:tracksInfo>
                    </p:ext>
                  </p14:extLst>
                </p14:media>
              </p:ext>
            </p:extLst>
          </p:nvPr>
        </p:nvPicPr>
        <p:blipFill>
          <a:blip r:embed="rId7"/>
          <a:stretch>
            <a:fillRect/>
          </a:stretch>
        </p:blipFill>
        <p:spPr>
          <a:xfrm>
            <a:off x="11226800" y="5892800"/>
            <a:ext cx="812800" cy="812800"/>
          </a:xfrm>
          <a:prstGeom prst="rect">
            <a:avLst/>
          </a:prstGeom>
        </p:spPr>
      </p:pic>
      <p:sp>
        <p:nvSpPr>
          <p:cNvPr id="2" name="Title 1">
            <a:extLst>
              <a:ext uri="{FF2B5EF4-FFF2-40B4-BE49-F238E27FC236}">
                <a16:creationId xmlns:a16="http://schemas.microsoft.com/office/drawing/2014/main" id="{DE811D16-194C-6671-85F5-93DDFCC48415}"/>
              </a:ext>
            </a:extLst>
          </p:cNvPr>
          <p:cNvSpPr>
            <a:spLocks noGrp="1"/>
          </p:cNvSpPr>
          <p:nvPr>
            <p:ph type="title"/>
          </p:nvPr>
        </p:nvSpPr>
        <p:spPr>
          <a:xfrm>
            <a:off x="0" y="-1325564"/>
            <a:ext cx="3405414" cy="1325563"/>
          </a:xfrm>
        </p:spPr>
        <p:txBody>
          <a:bodyPr spcFirstLastPara="1" wrap="square" lIns="91425" tIns="45700" rIns="91425" bIns="45700" anchor="b" anchorCtr="0">
            <a:normAutofit/>
          </a:bodyPr>
          <a:lstStyle/>
          <a:p>
            <a:r>
              <a:rPr lang="en-US" dirty="0"/>
              <a:t>Environments</a:t>
            </a:r>
          </a:p>
        </p:txBody>
      </p:sp>
    </p:spTree>
  </p:cSld>
  <p:clrMapOvr>
    <a:masterClrMapping/>
  </p:clrMapOvr>
  <mc:AlternateContent xmlns:mc="http://schemas.openxmlformats.org/markup-compatibility/2006" xmlns:p14="http://schemas.microsoft.com/office/powerpoint/2010/main">
    <mc:Choice Requires="p14">
      <p:transition spd="slow" p14:dur="2000" advTm="40843"/>
    </mc:Choice>
    <mc:Fallback xmlns="">
      <p:transition spd="slow" advTm="408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Branded Image Slides">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UploadtoFlickr_x003f_ xmlns="a9f5c4f3-6d4b-46f6-85c0-5222988646bf">false</UploadtoFlickr_x003f_>
    <DateTaken xmlns="a9f5c4f3-6d4b-46f6-85c0-5222988646bf" xsi:nil="true"/>
    <Credit xmlns="a9f5c4f3-6d4b-46f6-85c0-5222988646bf" xsi:nil="true"/>
    <Caption xmlns="a9f5c4f3-6d4b-46f6-85c0-5222988646bf" xsi:nil="true"/>
    <Project xmlns="a9f5c4f3-6d4b-46f6-85c0-5222988646bf" xsi:nil="true"/>
    <Thumbnail xmlns="a9f5c4f3-6d4b-46f6-85c0-5222988646bf" xsi:nil="true"/>
    <Note xmlns="a9f5c4f3-6d4b-46f6-85c0-5222988646bf" xsi:nil="true"/>
    <Award xmlns="a9f5c4f3-6d4b-46f6-85c0-5222988646bf" xsi:nil="true"/>
    <TopicAreas xmlns="a9f5c4f3-6d4b-46f6-85c0-5222988646bf" xsi:nil="true"/>
    <Country xmlns="a9f5c4f3-6d4b-46f6-85c0-5222988646bf" xsi:nil="true"/>
    <SourceLink xmlns="a9f5c4f3-6d4b-46f6-85c0-5222988646bf">
      <Url xsi:nil="true"/>
      <Description xsi:nil="true"/>
    </SourceLink>
    <TaxCatchAll xmlns="018343ce-f755-4045-87d6-bc896119cd6f" xsi:nil="true"/>
    <lcf76f155ced4ddcb4097134ff3c332f xmlns="a9f5c4f3-6d4b-46f6-85c0-5222988646b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06617D28B3CA94AAA3428490E862785" ma:contentTypeVersion="30" ma:contentTypeDescription="Create a new document." ma:contentTypeScope="" ma:versionID="9282fef99b04eed73aacf77d955a5928">
  <xsd:schema xmlns:xsd="http://www.w3.org/2001/XMLSchema" xmlns:xs="http://www.w3.org/2001/XMLSchema" xmlns:p="http://schemas.microsoft.com/office/2006/metadata/properties" xmlns:ns2="a9f5c4f3-6d4b-46f6-85c0-5222988646bf" xmlns:ns3="018343ce-f755-4045-87d6-bc896119cd6f" targetNamespace="http://schemas.microsoft.com/office/2006/metadata/properties" ma:root="true" ma:fieldsID="30431d58408262b5916e1744ba40d3d5" ns2:_="" ns3:_="">
    <xsd:import namespace="a9f5c4f3-6d4b-46f6-85c0-5222988646bf"/>
    <xsd:import namespace="018343ce-f755-4045-87d6-bc896119cd6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MediaServiceLocation" minOccurs="0"/>
                <xsd:element ref="ns2:Award" minOccurs="0"/>
                <xsd:element ref="ns2:Project" minOccurs="0"/>
                <xsd:element ref="ns2:Country" minOccurs="0"/>
                <xsd:element ref="ns2:Caption" minOccurs="0"/>
                <xsd:element ref="ns2:Credit" minOccurs="0"/>
                <xsd:element ref="ns2:TopicAreas" minOccurs="0"/>
                <xsd:element ref="ns2:DateTaken" minOccurs="0"/>
                <xsd:element ref="ns2:SourceLink" minOccurs="0"/>
                <xsd:element ref="ns2:Thumbnail" minOccurs="0"/>
                <xsd:element ref="ns2:Note" minOccurs="0"/>
                <xsd:element ref="ns2:UploadtoFlickr_x003f_"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f5c4f3-6d4b-46f6-85c0-5222988646b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Award" ma:index="21" nillable="true" ma:displayName="Award" ma:format="Dropdown" ma:internalName="Award">
      <xsd:simpleType>
        <xsd:restriction base="dms:Choice">
          <xsd:enumeration value="Choice 1"/>
          <xsd:enumeration value="Choice 2"/>
          <xsd:enumeration value="Choice 3"/>
        </xsd:restriction>
      </xsd:simpleType>
    </xsd:element>
    <xsd:element name="Project" ma:index="22" nillable="true" ma:displayName="Project" ma:format="RadioButtons" ma:internalName="Project">
      <xsd:simpleType>
        <xsd:union memberTypes="dms:Text">
          <xsd:simpleType>
            <xsd:restriction base="dms:Choice">
              <xsd:enumeration value="MIHR"/>
              <xsd:enumeration value="MCGL"/>
              <xsd:enumeration value="MPHD"/>
              <xsd:enumeration value="MKA"/>
              <xsd:enumeration value="MSSFPO"/>
              <xsd:enumeration value="MRITE"/>
              <xsd:enumeration value="MCGL India: Yash"/>
              <xsd:enumeration value="India: SAKSHAM"/>
              <xsd:enumeration value="India: SAMVEG"/>
              <xsd:enumeration value="Non-MOMENTUM"/>
            </xsd:restriction>
          </xsd:simpleType>
        </xsd:union>
      </xsd:simpleType>
    </xsd:element>
    <xsd:element name="Country" ma:index="23" nillable="true" ma:displayName="Country" ma:format="Dropdown" ma:internalName="Country">
      <xsd:simpleType>
        <xsd:restriction base="dms:Choice">
          <xsd:enumeration value="Bangladesh"/>
          <xsd:enumeration value="Benin"/>
          <xsd:enumeration value="Burkina Faso"/>
          <xsd:enumeration value="Burundi"/>
          <xsd:enumeration value="Cameroon"/>
          <xsd:enumeration value="Côte d’Ivoire"/>
          <xsd:enumeration value="DRC"/>
          <xsd:enumeration value="Ghana"/>
          <xsd:enumeration value="India"/>
          <xsd:enumeration value="Indonesia"/>
          <xsd:enumeration value="Kenya"/>
          <xsd:enumeration value="Malawi"/>
          <xsd:enumeration value="Mali"/>
          <xsd:enumeration value="Mozambique"/>
          <xsd:enumeration value="Nepal"/>
          <xsd:enumeration value="Niger"/>
          <xsd:enumeration value="Nigeria"/>
          <xsd:enumeration value="Pakistan"/>
          <xsd:enumeration value="Philippines"/>
          <xsd:enumeration value="Rwanda"/>
          <xsd:enumeration value="Sierra Leone"/>
          <xsd:enumeration value="Sudan"/>
          <xsd:enumeration value="South Sudan"/>
          <xsd:enumeration value="Tanzania"/>
          <xsd:enumeration value="Choice 25"/>
          <xsd:enumeration value="Uganda"/>
          <xsd:enumeration value="Vietnam"/>
          <xsd:enumeration value="Zambia"/>
        </xsd:restriction>
      </xsd:simpleType>
    </xsd:element>
    <xsd:element name="Caption" ma:index="24" nillable="true" ma:displayName="Caption" ma:format="Dropdown" ma:internalName="Caption">
      <xsd:simpleType>
        <xsd:restriction base="dms:Note">
          <xsd:maxLength value="255"/>
        </xsd:restriction>
      </xsd:simpleType>
    </xsd:element>
    <xsd:element name="Credit" ma:index="25" nillable="true" ma:displayName="Credit" ma:description="Photographer/Organization" ma:format="Dropdown" ma:internalName="Credit">
      <xsd:simpleType>
        <xsd:restriction base="dms:Text">
          <xsd:maxLength value="255"/>
        </xsd:restriction>
      </xsd:simpleType>
    </xsd:element>
    <xsd:element name="TopicAreas" ma:index="26" nillable="true" ma:displayName="Topic Areas" ma:format="Dropdown" ma:internalName="TopicAreas">
      <xsd:complexType>
        <xsd:complexContent>
          <xsd:extension base="dms:MultiChoiceFillIn">
            <xsd:sequence>
              <xsd:element name="Value" maxOccurs="unbounded" minOccurs="0" nillable="true">
                <xsd:simpleType>
                  <xsd:union memberTypes="dms:Text">
                    <xsd:simpleType>
                      <xsd:restriction base="dms:Choice">
                        <xsd:enumeration value="Maternal Health"/>
                        <xsd:enumeration value="Newborn Health"/>
                        <xsd:enumeration value="Child Health"/>
                        <xsd:enumeration value="Family Planning"/>
                        <xsd:enumeration value="Immunization"/>
                        <xsd:enumeration value="WASH/IPC"/>
                        <xsd:enumeration value="Nutrition"/>
                        <xsd:enumeration value="COVID-19"/>
                        <xsd:enumeration value="Local Engagement"/>
                        <xsd:enumeration value="Global Leadership"/>
                        <xsd:enumeration value="Partnerships"/>
                        <xsd:enumeration value="Capacity Strengthening"/>
                        <xsd:enumeration value="Collaborating, Learning, Adapting"/>
                        <xsd:enumeration value="Measurement"/>
                        <xsd:enumeration value="Youth"/>
                        <xsd:enumeration value="Gender"/>
                        <xsd:enumeration value="Vulnerable Populations"/>
                        <xsd:enumeration value="Urban"/>
                        <xsd:enumeration value="Fragile Settings"/>
                        <xsd:enumeration value="Digital Health"/>
                      </xsd:restriction>
                    </xsd:simpleType>
                  </xsd:union>
                </xsd:simpleType>
              </xsd:element>
            </xsd:sequence>
          </xsd:extension>
        </xsd:complexContent>
      </xsd:complexType>
    </xsd:element>
    <xsd:element name="DateTaken" ma:index="27" nillable="true" ma:displayName="Date Taken" ma:format="Dropdown" ma:internalName="DateTaken">
      <xsd:simpleType>
        <xsd:restriction base="dms:Text">
          <xsd:maxLength value="255"/>
        </xsd:restriction>
      </xsd:simpleType>
    </xsd:element>
    <xsd:element name="SourceLink" ma:index="28" nillable="true" ma:displayName="Source Link" ma:description="Original Link for Photo" ma:format="Hyperlink" ma:internalName="SourceLink">
      <xsd:complexType>
        <xsd:complexContent>
          <xsd:extension base="dms:URL">
            <xsd:sequence>
              <xsd:element name="Url" type="dms:ValidUrl" minOccurs="0" nillable="true"/>
              <xsd:element name="Description" type="xsd:string" nillable="true"/>
            </xsd:sequence>
          </xsd:extension>
        </xsd:complexContent>
      </xsd:complexType>
    </xsd:element>
    <xsd:element name="Thumbnail" ma:index="29" nillable="true" ma:displayName="Thumbnail" ma:format="Dropdown" ma:internalName="Thumbnail">
      <xsd:simpleType>
        <xsd:restriction base="dms:Text">
          <xsd:maxLength value="255"/>
        </xsd:restriction>
      </xsd:simpleType>
    </xsd:element>
    <xsd:element name="Note" ma:index="30" nillable="true" ma:displayName="Used Where?" ma:format="Dropdown" ma:internalName="Note">
      <xsd:simpleType>
        <xsd:restriction base="dms:Note">
          <xsd:maxLength value="255"/>
        </xsd:restriction>
      </xsd:simpleType>
    </xsd:element>
    <xsd:element name="UploadtoFlickr_x003f_" ma:index="31" nillable="true" ma:displayName="Flickr?" ma:default="0" ma:format="Dropdown" ma:internalName="UploadtoFlickr_x003f_">
      <xsd:simpleType>
        <xsd:restriction base="dms:Boolean"/>
      </xsd:simpleType>
    </xsd:element>
    <xsd:element name="lcf76f155ced4ddcb4097134ff3c332f" ma:index="33" nillable="true" ma:taxonomy="true" ma:internalName="lcf76f155ced4ddcb4097134ff3c332f" ma:taxonomyFieldName="MediaServiceImageTags" ma:displayName="Image Tags" ma:readOnly="false" ma:fieldId="{5cf76f15-5ced-4ddc-b409-7134ff3c332f}" ma:taxonomyMulti="true" ma:sspId="ebabd8d0-5964-42db-97b0-0c71af04ff8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8343ce-f755-4045-87d6-bc896119cd6f"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34" nillable="true" ma:displayName="Taxonomy Catch All Column" ma:hidden="true" ma:list="{28c50af9-881d-4e1f-a6bb-20fe9df0ebfa}" ma:internalName="TaxCatchAll" ma:showField="CatchAllData" ma:web="018343ce-f755-4045-87d6-bc896119cd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C032D7-CED3-4773-B231-F97EC090A912}">
  <ds:schemaRefs>
    <ds:schemaRef ds:uri="http://www.w3.org/XML/1998/namespace"/>
    <ds:schemaRef ds:uri="http://schemas.microsoft.com/office/2006/metadata/properties"/>
    <ds:schemaRef ds:uri="http://purl.org/dc/elements/1.1/"/>
    <ds:schemaRef ds:uri="http://schemas.microsoft.com/office/infopath/2007/PartnerControls"/>
    <ds:schemaRef ds:uri="http://schemas.microsoft.com/office/2006/documentManagement/types"/>
    <ds:schemaRef ds:uri="http://schemas.openxmlformats.org/package/2006/metadata/core-properties"/>
    <ds:schemaRef ds:uri="018343ce-f755-4045-87d6-bc896119cd6f"/>
    <ds:schemaRef ds:uri="a9f5c4f3-6d4b-46f6-85c0-5222988646bf"/>
    <ds:schemaRef ds:uri="http://purl.org/dc/dcmitype/"/>
    <ds:schemaRef ds:uri="http://purl.org/dc/terms/"/>
  </ds:schemaRefs>
</ds:datastoreItem>
</file>

<file path=customXml/itemProps2.xml><?xml version="1.0" encoding="utf-8"?>
<ds:datastoreItem xmlns:ds="http://schemas.openxmlformats.org/officeDocument/2006/customXml" ds:itemID="{98298694-0194-4553-833F-A49447A6CD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f5c4f3-6d4b-46f6-85c0-5222988646bf"/>
    <ds:schemaRef ds:uri="018343ce-f755-4045-87d6-bc896119cd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305FD9-901E-4D53-8E3F-B55093570B2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7857</TotalTime>
  <Words>3069</Words>
  <Application>Microsoft Macintosh PowerPoint</Application>
  <PresentationFormat>Widescreen</PresentationFormat>
  <Paragraphs>141</Paragraphs>
  <Slides>15</Slides>
  <Notes>15</Notes>
  <HiddenSlides>0</HiddenSlides>
  <MMClips>15</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15</vt:i4>
      </vt:variant>
    </vt:vector>
  </HeadingPairs>
  <TitlesOfParts>
    <vt:vector size="20" baseType="lpstr">
      <vt:lpstr>Arial</vt:lpstr>
      <vt:lpstr>Arial Narrow</vt:lpstr>
      <vt:lpstr>Calibri</vt:lpstr>
      <vt:lpstr>Branded Image Slides</vt:lpstr>
      <vt:lpstr>Light Background</vt:lpstr>
      <vt:lpstr>Adaptive Learning Training</vt:lpstr>
      <vt:lpstr>Adaptive Learning Training Series</vt:lpstr>
      <vt:lpstr>Objectives</vt:lpstr>
      <vt:lpstr>How can adaptive learning be put into practice? </vt:lpstr>
      <vt:lpstr>Why do we need adaptive learning? </vt:lpstr>
      <vt:lpstr>Assumptions</vt:lpstr>
      <vt:lpstr>All programs require planning…</vt:lpstr>
      <vt:lpstr>Despite careful planning…</vt:lpstr>
      <vt:lpstr>Environments</vt:lpstr>
      <vt:lpstr>Background</vt:lpstr>
      <vt:lpstr>Discuss</vt:lpstr>
      <vt:lpstr>Data</vt:lpstr>
      <vt:lpstr>Discuss</vt:lpstr>
      <vt:lpstr>What are the implications of intentional learning and adaptation in this case example? </vt:lpstr>
      <vt:lpstr>Discuss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Jamie D'Andrea</dc:creator>
  <cp:lastModifiedBy>Stephanie Fieseher</cp:lastModifiedBy>
  <cp:revision>40</cp:revision>
  <dcterms:created xsi:type="dcterms:W3CDTF">2020-07-31T17:29:14Z</dcterms:created>
  <dcterms:modified xsi:type="dcterms:W3CDTF">2023-08-25T18:03:58Z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0x010100E06617D28B3CA94AAA3428490E862785</vt:lpwstr>
  </property>
  <property fmtid="{D5CDD505-2E9C-101B-9397-08002B2CF9AE}" pid="3" name="MediaServiceImageTags">
    <vt:lpwstr/>
  </property>
</Properties>
</file>