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 id="2147483762" r:id="rId6"/>
  </p:sldMasterIdLst>
  <p:notesMasterIdLst>
    <p:notesMasterId r:id="rId21"/>
  </p:notesMasterIdLst>
  <p:sldIdLst>
    <p:sldId id="348" r:id="rId7"/>
    <p:sldId id="257" r:id="rId8"/>
    <p:sldId id="258" r:id="rId9"/>
    <p:sldId id="259" r:id="rId10"/>
    <p:sldId id="260" r:id="rId11"/>
    <p:sldId id="261" r:id="rId12"/>
    <p:sldId id="262" r:id="rId13"/>
    <p:sldId id="263" r:id="rId14"/>
    <p:sldId id="264" r:id="rId15"/>
    <p:sldId id="265" r:id="rId16"/>
    <p:sldId id="361" r:id="rId17"/>
    <p:sldId id="357" r:id="rId18"/>
    <p:sldId id="271" r:id="rId19"/>
    <p:sldId id="272"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FEA"/>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91"/>
    <p:restoredTop sz="86387"/>
  </p:normalViewPr>
  <p:slideViewPr>
    <p:cSldViewPr snapToGrid="0" snapToObjects="1">
      <p:cViewPr varScale="1">
        <p:scale>
          <a:sx n="72" d="100"/>
          <a:sy n="72" d="100"/>
        </p:scale>
        <p:origin x="612" y="43"/>
      </p:cViewPr>
      <p:guideLst>
        <p:guide orient="horz" pos="2160"/>
        <p:guide pos="3840"/>
      </p:guideLst>
    </p:cSldViewPr>
  </p:slideViewPr>
  <p:outlineViewPr>
    <p:cViewPr>
      <p:scale>
        <a:sx n="33" d="100"/>
        <a:sy n="33" d="100"/>
      </p:scale>
      <p:origin x="0" y="-286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D9405A49-1C37-E042-B0DA-EE17B13B59B9}"/>
    <pc:docChg chg="undo custSel modSld">
      <pc:chgData name="Stephanie Fieseher" userId="8f14b9e1-1e18-4b4e-a764-adf96effaacf" providerId="ADAL" clId="{D9405A49-1C37-E042-B0DA-EE17B13B59B9}" dt="2023-08-25T18:04:19.439" v="2624" actId="2696"/>
      <pc:docMkLst>
        <pc:docMk/>
      </pc:docMkLst>
      <pc:sldChg chg="addSp delSp modSp mod modMedia chgLayout modNotes">
        <pc:chgData name="Stephanie Fieseher" userId="8f14b9e1-1e18-4b4e-a764-adf96effaacf" providerId="ADAL" clId="{D9405A49-1C37-E042-B0DA-EE17B13B59B9}" dt="2023-08-25T17:59:59.056" v="2604" actId="13244"/>
        <pc:sldMkLst>
          <pc:docMk/>
          <pc:sldMk cId="0" sldId="257"/>
        </pc:sldMkLst>
        <pc:spChg chg="mod ord">
          <ac:chgData name="Stephanie Fieseher" userId="8f14b9e1-1e18-4b4e-a764-adf96effaacf" providerId="ADAL" clId="{D9405A49-1C37-E042-B0DA-EE17B13B59B9}" dt="2023-08-07T16:44:42.115" v="206" actId="962"/>
          <ac:spMkLst>
            <pc:docMk/>
            <pc:sldMk cId="0" sldId="257"/>
            <ac:spMk id="2" creationId="{FD89AD54-9ACD-0F51-2F81-C8FECAEA10F7}"/>
          </ac:spMkLst>
        </pc:spChg>
        <pc:spChg chg="mod ord">
          <ac:chgData name="Stephanie Fieseher" userId="8f14b9e1-1e18-4b4e-a764-adf96effaacf" providerId="ADAL" clId="{D9405A49-1C37-E042-B0DA-EE17B13B59B9}" dt="2023-08-07T16:30:33.319" v="28" actId="13244"/>
          <ac:spMkLst>
            <pc:docMk/>
            <pc:sldMk cId="0" sldId="257"/>
            <ac:spMk id="3" creationId="{089CBD72-0FE5-BC1D-2C15-7F52F10E2AF2}"/>
          </ac:spMkLst>
        </pc:spChg>
        <pc:spChg chg="add del mod ord">
          <ac:chgData name="Stephanie Fieseher" userId="8f14b9e1-1e18-4b4e-a764-adf96effaacf" providerId="ADAL" clId="{D9405A49-1C37-E042-B0DA-EE17B13B59B9}" dt="2023-08-07T16:29:56.541" v="21" actId="478"/>
          <ac:spMkLst>
            <pc:docMk/>
            <pc:sldMk cId="0" sldId="257"/>
            <ac:spMk id="4" creationId="{10F995F3-749C-0F11-3F34-5D20C2EE9255}"/>
          </ac:spMkLst>
        </pc:spChg>
        <pc:spChg chg="del">
          <ac:chgData name="Stephanie Fieseher" userId="8f14b9e1-1e18-4b4e-a764-adf96effaacf" providerId="ADAL" clId="{D9405A49-1C37-E042-B0DA-EE17B13B59B9}" dt="2023-08-07T16:30:10.425" v="23" actId="478"/>
          <ac:spMkLst>
            <pc:docMk/>
            <pc:sldMk cId="0" sldId="257"/>
            <ac:spMk id="16" creationId="{1AB0C3B4-AA44-B48A-90D9-ED8231E7FCBF}"/>
          </ac:spMkLst>
        </pc:spChg>
        <pc:spChg chg="mod ord">
          <ac:chgData name="Stephanie Fieseher" userId="8f14b9e1-1e18-4b4e-a764-adf96effaacf" providerId="ADAL" clId="{D9405A49-1C37-E042-B0DA-EE17B13B59B9}" dt="2023-08-07T16:44:40.819" v="205" actId="962"/>
          <ac:spMkLst>
            <pc:docMk/>
            <pc:sldMk cId="0" sldId="257"/>
            <ac:spMk id="26" creationId="{6058E52E-D1BF-B12E-EFA0-C64842A2BC0E}"/>
          </ac:spMkLst>
        </pc:spChg>
        <pc:spChg chg="mod ord">
          <ac:chgData name="Stephanie Fieseher" userId="8f14b9e1-1e18-4b4e-a764-adf96effaacf" providerId="ADAL" clId="{D9405A49-1C37-E042-B0DA-EE17B13B59B9}" dt="2023-08-07T16:44:39.476" v="204" actId="962"/>
          <ac:spMkLst>
            <pc:docMk/>
            <pc:sldMk cId="0" sldId="257"/>
            <ac:spMk id="27" creationId="{C69C9C41-CA44-D531-3348-3D31EEF7FE97}"/>
          </ac:spMkLst>
        </pc:spChg>
        <pc:spChg chg="mod">
          <ac:chgData name="Stephanie Fieseher" userId="8f14b9e1-1e18-4b4e-a764-adf96effaacf" providerId="ADAL" clId="{D9405A49-1C37-E042-B0DA-EE17B13B59B9}" dt="2023-08-07T16:44:38.156" v="203" actId="962"/>
          <ac:spMkLst>
            <pc:docMk/>
            <pc:sldMk cId="0" sldId="257"/>
            <ac:spMk id="28" creationId="{41AEA566-4ED5-25AD-1673-445F01B2B3A5}"/>
          </ac:spMkLst>
        </pc:spChg>
        <pc:spChg chg="mod ord">
          <ac:chgData name="Stephanie Fieseher" userId="8f14b9e1-1e18-4b4e-a764-adf96effaacf" providerId="ADAL" clId="{D9405A49-1C37-E042-B0DA-EE17B13B59B9}" dt="2023-08-07T16:30:35.615" v="29" actId="13244"/>
          <ac:spMkLst>
            <pc:docMk/>
            <pc:sldMk cId="0" sldId="257"/>
            <ac:spMk id="30" creationId="{733D8C6E-A10B-94C9-A351-2A1F937A503D}"/>
          </ac:spMkLst>
        </pc:spChg>
        <pc:spChg chg="mod ord">
          <ac:chgData name="Stephanie Fieseher" userId="8f14b9e1-1e18-4b4e-a764-adf96effaacf" providerId="ADAL" clId="{D9405A49-1C37-E042-B0DA-EE17B13B59B9}" dt="2023-08-07T16:30:45.393" v="33" actId="13244"/>
          <ac:spMkLst>
            <pc:docMk/>
            <pc:sldMk cId="0" sldId="257"/>
            <ac:spMk id="31" creationId="{7444B778-60D6-93BE-5A86-BA6093C20FF1}"/>
          </ac:spMkLst>
        </pc:spChg>
        <pc:spChg chg="mod ord">
          <ac:chgData name="Stephanie Fieseher" userId="8f14b9e1-1e18-4b4e-a764-adf96effaacf" providerId="ADAL" clId="{D9405A49-1C37-E042-B0DA-EE17B13B59B9}" dt="2023-08-07T16:30:51.800" v="36" actId="13244"/>
          <ac:spMkLst>
            <pc:docMk/>
            <pc:sldMk cId="0" sldId="257"/>
            <ac:spMk id="32" creationId="{09DD9752-E75C-4188-AF9E-D9D7DA80AE02}"/>
          </ac:spMkLst>
        </pc:spChg>
        <pc:spChg chg="mod ord">
          <ac:chgData name="Stephanie Fieseher" userId="8f14b9e1-1e18-4b4e-a764-adf96effaacf" providerId="ADAL" clId="{D9405A49-1C37-E042-B0DA-EE17B13B59B9}" dt="2023-08-07T16:30:57.883" v="39" actId="13244"/>
          <ac:spMkLst>
            <pc:docMk/>
            <pc:sldMk cId="0" sldId="257"/>
            <ac:spMk id="33" creationId="{B1F24915-4396-8949-474E-2E2F55BDFB7D}"/>
          </ac:spMkLst>
        </pc:spChg>
        <pc:spChg chg="mod ord">
          <ac:chgData name="Stephanie Fieseher" userId="8f14b9e1-1e18-4b4e-a764-adf96effaacf" providerId="ADAL" clId="{D9405A49-1C37-E042-B0DA-EE17B13B59B9}" dt="2023-08-07T16:30:44.118" v="32" actId="13244"/>
          <ac:spMkLst>
            <pc:docMk/>
            <pc:sldMk cId="0" sldId="257"/>
            <ac:spMk id="34" creationId="{7E57A4E5-F7E5-6244-5A42-C3327CABCF92}"/>
          </ac:spMkLst>
        </pc:spChg>
        <pc:spChg chg="mod ord">
          <ac:chgData name="Stephanie Fieseher" userId="8f14b9e1-1e18-4b4e-a764-adf96effaacf" providerId="ADAL" clId="{D9405A49-1C37-E042-B0DA-EE17B13B59B9}" dt="2023-08-07T16:30:54.228" v="37" actId="13244"/>
          <ac:spMkLst>
            <pc:docMk/>
            <pc:sldMk cId="0" sldId="257"/>
            <ac:spMk id="35" creationId="{DE4E1FDC-34AB-F5F4-7A7F-C6E5CCECE39D}"/>
          </ac:spMkLst>
        </pc:spChg>
        <pc:spChg chg="mod">
          <ac:chgData name="Stephanie Fieseher" userId="8f14b9e1-1e18-4b4e-a764-adf96effaacf" providerId="ADAL" clId="{D9405A49-1C37-E042-B0DA-EE17B13B59B9}" dt="2023-08-07T16:29:21.887" v="11" actId="962"/>
          <ac:spMkLst>
            <pc:docMk/>
            <pc:sldMk cId="0" sldId="257"/>
            <ac:spMk id="36" creationId="{530D81B3-55D3-7164-2680-302ACE59B694}"/>
          </ac:spMkLst>
        </pc:spChg>
        <pc:spChg chg="mod ord">
          <ac:chgData name="Stephanie Fieseher" userId="8f14b9e1-1e18-4b4e-a764-adf96effaacf" providerId="ADAL" clId="{D9405A49-1C37-E042-B0DA-EE17B13B59B9}" dt="2023-08-07T16:30:31.851" v="27" actId="13244"/>
          <ac:spMkLst>
            <pc:docMk/>
            <pc:sldMk cId="0" sldId="257"/>
            <ac:spMk id="42" creationId="{4198B8F3-69A8-80C8-63BF-BBCF83EA9831}"/>
          </ac:spMkLst>
        </pc:spChg>
        <pc:spChg chg="mod ord">
          <ac:chgData name="Stephanie Fieseher" userId="8f14b9e1-1e18-4b4e-a764-adf96effaacf" providerId="ADAL" clId="{D9405A49-1C37-E042-B0DA-EE17B13B59B9}" dt="2023-08-07T16:30:41.953" v="31" actId="13244"/>
          <ac:spMkLst>
            <pc:docMk/>
            <pc:sldMk cId="0" sldId="257"/>
            <ac:spMk id="43" creationId="{414A3FB0-7EE1-1047-902B-D1D20A79D4D3}"/>
          </ac:spMkLst>
        </pc:spChg>
        <pc:spChg chg="mod ord">
          <ac:chgData name="Stephanie Fieseher" userId="8f14b9e1-1e18-4b4e-a764-adf96effaacf" providerId="ADAL" clId="{D9405A49-1C37-E042-B0DA-EE17B13B59B9}" dt="2023-08-07T16:30:50.568" v="35" actId="13244"/>
          <ac:spMkLst>
            <pc:docMk/>
            <pc:sldMk cId="0" sldId="257"/>
            <ac:spMk id="44" creationId="{1255C8CF-E477-06C0-E26C-444099E5D93B}"/>
          </ac:spMkLst>
        </pc:spChg>
        <pc:spChg chg="mod modVis">
          <ac:chgData name="Stephanie Fieseher" userId="8f14b9e1-1e18-4b4e-a764-adf96effaacf" providerId="ADAL" clId="{D9405A49-1C37-E042-B0DA-EE17B13B59B9}" dt="2023-08-07T16:30:27.309" v="26" actId="14429"/>
          <ac:spMkLst>
            <pc:docMk/>
            <pc:sldMk cId="0" sldId="257"/>
            <ac:spMk id="45" creationId="{BDF3A84B-A41B-FD05-AD40-C54464D850ED}"/>
          </ac:spMkLst>
        </pc:spChg>
        <pc:spChg chg="mod ord">
          <ac:chgData name="Stephanie Fieseher" userId="8f14b9e1-1e18-4b4e-a764-adf96effaacf" providerId="ADAL" clId="{D9405A49-1C37-E042-B0DA-EE17B13B59B9}" dt="2023-08-07T16:29:52.438" v="20" actId="700"/>
          <ac:spMkLst>
            <pc:docMk/>
            <pc:sldMk cId="0" sldId="257"/>
            <ac:spMk id="2259" creationId="{00000000-0000-0000-0000-000000000000}"/>
          </ac:spMkLst>
        </pc:spChg>
        <pc:spChg chg="mod ord">
          <ac:chgData name="Stephanie Fieseher" userId="8f14b9e1-1e18-4b4e-a764-adf96effaacf" providerId="ADAL" clId="{D9405A49-1C37-E042-B0DA-EE17B13B59B9}" dt="2023-08-25T17:59:59.056" v="2604" actId="13244"/>
          <ac:spMkLst>
            <pc:docMk/>
            <pc:sldMk cId="0" sldId="257"/>
            <ac:spMk id="2260" creationId="{00000000-0000-0000-0000-000000000000}"/>
          </ac:spMkLst>
        </pc:spChg>
        <pc:picChg chg="mod">
          <ac:chgData name="Stephanie Fieseher" userId="8f14b9e1-1e18-4b4e-a764-adf96effaacf" providerId="ADAL" clId="{D9405A49-1C37-E042-B0DA-EE17B13B59B9}" dt="2023-08-09T20:38:19.260" v="2477" actId="27784"/>
          <ac:picMkLst>
            <pc:docMk/>
            <pc:sldMk cId="0" sldId="257"/>
            <ac:picMk id="5" creationId="{B94CF3A8-AF3B-D65A-3A40-AFF21F582353}"/>
          </ac:picMkLst>
        </pc:picChg>
      </pc:sldChg>
      <pc:sldChg chg="modSp mod modMedia modNotes">
        <pc:chgData name="Stephanie Fieseher" userId="8f14b9e1-1e18-4b4e-a764-adf96effaacf" providerId="ADAL" clId="{D9405A49-1C37-E042-B0DA-EE17B13B59B9}" dt="2023-08-25T18:00:01.121" v="2605" actId="13244"/>
        <pc:sldMkLst>
          <pc:docMk/>
          <pc:sldMk cId="0" sldId="258"/>
        </pc:sldMkLst>
        <pc:spChg chg="mod ord">
          <ac:chgData name="Stephanie Fieseher" userId="8f14b9e1-1e18-4b4e-a764-adf96effaacf" providerId="ADAL" clId="{D9405A49-1C37-E042-B0DA-EE17B13B59B9}" dt="2023-08-07T16:32:42.419" v="48" actId="13244"/>
          <ac:spMkLst>
            <pc:docMk/>
            <pc:sldMk cId="0" sldId="258"/>
            <ac:spMk id="12" creationId="{5755EA61-4634-80A2-29D2-5B93EA62CE0E}"/>
          </ac:spMkLst>
        </pc:spChg>
        <pc:spChg chg="mod ord">
          <ac:chgData name="Stephanie Fieseher" userId="8f14b9e1-1e18-4b4e-a764-adf96effaacf" providerId="ADAL" clId="{D9405A49-1C37-E042-B0DA-EE17B13B59B9}" dt="2023-08-25T18:00:01.121" v="2605" actId="13244"/>
          <ac:spMkLst>
            <pc:docMk/>
            <pc:sldMk cId="0" sldId="258"/>
            <ac:spMk id="2267" creationId="{00000000-0000-0000-0000-000000000000}"/>
          </ac:spMkLst>
        </pc:spChg>
        <pc:spChg chg="mod">
          <ac:chgData name="Stephanie Fieseher" userId="8f14b9e1-1e18-4b4e-a764-adf96effaacf" providerId="ADAL" clId="{D9405A49-1C37-E042-B0DA-EE17B13B59B9}" dt="2023-08-07T16:31:56.664" v="41" actId="962"/>
          <ac:spMkLst>
            <pc:docMk/>
            <pc:sldMk cId="0" sldId="258"/>
            <ac:spMk id="2268" creationId="{00000000-0000-0000-0000-000000000000}"/>
          </ac:spMkLst>
        </pc:spChg>
        <pc:picChg chg="mod">
          <ac:chgData name="Stephanie Fieseher" userId="8f14b9e1-1e18-4b4e-a764-adf96effaacf" providerId="ADAL" clId="{D9405A49-1C37-E042-B0DA-EE17B13B59B9}" dt="2023-08-09T20:38:13.408" v="2475" actId="27784"/>
          <ac:picMkLst>
            <pc:docMk/>
            <pc:sldMk cId="0" sldId="258"/>
            <ac:picMk id="6" creationId="{39969A36-39C0-BEA2-53B9-CEDFD7A920DB}"/>
          </ac:picMkLst>
        </pc:picChg>
        <pc:picChg chg="mod">
          <ac:chgData name="Stephanie Fieseher" userId="8f14b9e1-1e18-4b4e-a764-adf96effaacf" providerId="ADAL" clId="{D9405A49-1C37-E042-B0DA-EE17B13B59B9}" dt="2023-08-07T16:32:13.087" v="46" actId="962"/>
          <ac:picMkLst>
            <pc:docMk/>
            <pc:sldMk cId="0" sldId="258"/>
            <ac:picMk id="8" creationId="{7C78BB6F-D1F9-FB61-918D-F02FD5287B0D}"/>
          </ac:picMkLst>
        </pc:picChg>
        <pc:picChg chg="mod ord">
          <ac:chgData name="Stephanie Fieseher" userId="8f14b9e1-1e18-4b4e-a764-adf96effaacf" providerId="ADAL" clId="{D9405A49-1C37-E042-B0DA-EE17B13B59B9}" dt="2023-08-07T16:45:09.674" v="498" actId="962"/>
          <ac:picMkLst>
            <pc:docMk/>
            <pc:sldMk cId="0" sldId="258"/>
            <ac:picMk id="2269" creationId="{00000000-0000-0000-0000-000000000000}"/>
          </ac:picMkLst>
        </pc:picChg>
        <pc:picChg chg="mod ord">
          <ac:chgData name="Stephanie Fieseher" userId="8f14b9e1-1e18-4b4e-a764-adf96effaacf" providerId="ADAL" clId="{D9405A49-1C37-E042-B0DA-EE17B13B59B9}" dt="2023-08-07T16:45:05.410" v="452" actId="962"/>
          <ac:picMkLst>
            <pc:docMk/>
            <pc:sldMk cId="0" sldId="258"/>
            <ac:picMk id="2271" creationId="{00000000-0000-0000-0000-000000000000}"/>
          </ac:picMkLst>
        </pc:picChg>
        <pc:picChg chg="mod">
          <ac:chgData name="Stephanie Fieseher" userId="8f14b9e1-1e18-4b4e-a764-adf96effaacf" providerId="ADAL" clId="{D9405A49-1C37-E042-B0DA-EE17B13B59B9}" dt="2023-08-07T16:44:58.915" v="364" actId="962"/>
          <ac:picMkLst>
            <pc:docMk/>
            <pc:sldMk cId="0" sldId="258"/>
            <ac:picMk id="2273" creationId="{00000000-0000-0000-0000-000000000000}"/>
          </ac:picMkLst>
        </pc:picChg>
      </pc:sldChg>
      <pc:sldChg chg="modSp mod modMedia modNotes">
        <pc:chgData name="Stephanie Fieseher" userId="8f14b9e1-1e18-4b4e-a764-adf96effaacf" providerId="ADAL" clId="{D9405A49-1C37-E042-B0DA-EE17B13B59B9}" dt="2023-08-25T18:00:03.335" v="2606" actId="13244"/>
        <pc:sldMkLst>
          <pc:docMk/>
          <pc:sldMk cId="0" sldId="259"/>
        </pc:sldMkLst>
        <pc:spChg chg="ord">
          <ac:chgData name="Stephanie Fieseher" userId="8f14b9e1-1e18-4b4e-a764-adf96effaacf" providerId="ADAL" clId="{D9405A49-1C37-E042-B0DA-EE17B13B59B9}" dt="2023-08-25T18:00:03.335" v="2606" actId="13244"/>
          <ac:spMkLst>
            <pc:docMk/>
            <pc:sldMk cId="0" sldId="259"/>
            <ac:spMk id="2281" creationId="{00000000-0000-0000-0000-000000000000}"/>
          </ac:spMkLst>
        </pc:spChg>
        <pc:picChg chg="mod">
          <ac:chgData name="Stephanie Fieseher" userId="8f14b9e1-1e18-4b4e-a764-adf96effaacf" providerId="ADAL" clId="{D9405A49-1C37-E042-B0DA-EE17B13B59B9}" dt="2023-08-09T20:38:04.982" v="2473" actId="27784"/>
          <ac:picMkLst>
            <pc:docMk/>
            <pc:sldMk cId="0" sldId="259"/>
            <ac:picMk id="2" creationId="{76B72681-573B-F8F6-943E-88BDD67075CB}"/>
          </ac:picMkLst>
        </pc:picChg>
        <pc:picChg chg="mod ord">
          <ac:chgData name="Stephanie Fieseher" userId="8f14b9e1-1e18-4b4e-a764-adf96effaacf" providerId="ADAL" clId="{D9405A49-1C37-E042-B0DA-EE17B13B59B9}" dt="2023-08-07T16:45:19.459" v="499" actId="962"/>
          <ac:picMkLst>
            <pc:docMk/>
            <pc:sldMk cId="0" sldId="259"/>
            <ac:picMk id="5" creationId="{6DD75B10-E57C-AA6F-8958-85C4E024B9ED}"/>
          </ac:picMkLst>
        </pc:picChg>
      </pc:sldChg>
      <pc:sldChg chg="addSp modSp mod modMedia modNotes">
        <pc:chgData name="Stephanie Fieseher" userId="8f14b9e1-1e18-4b4e-a764-adf96effaacf" providerId="ADAL" clId="{D9405A49-1C37-E042-B0DA-EE17B13B59B9}" dt="2023-08-09T20:37:58.172" v="2471" actId="27784"/>
        <pc:sldMkLst>
          <pc:docMk/>
          <pc:sldMk cId="0" sldId="260"/>
        </pc:sldMkLst>
        <pc:spChg chg="add mod">
          <ac:chgData name="Stephanie Fieseher" userId="8f14b9e1-1e18-4b4e-a764-adf96effaacf" providerId="ADAL" clId="{D9405A49-1C37-E042-B0DA-EE17B13B59B9}" dt="2023-08-07T16:43:57.194" v="200" actId="207"/>
          <ac:spMkLst>
            <pc:docMk/>
            <pc:sldMk cId="0" sldId="260"/>
            <ac:spMk id="3" creationId="{117F834A-A5F6-A859-CBA2-E172B13B5310}"/>
          </ac:spMkLst>
        </pc:spChg>
        <pc:spChg chg="mod">
          <ac:chgData name="Stephanie Fieseher" userId="8f14b9e1-1e18-4b4e-a764-adf96effaacf" providerId="ADAL" clId="{D9405A49-1C37-E042-B0DA-EE17B13B59B9}" dt="2023-08-07T16:41:39.676" v="106"/>
          <ac:spMkLst>
            <pc:docMk/>
            <pc:sldMk cId="0" sldId="260"/>
            <ac:spMk id="2287" creationId="{00000000-0000-0000-0000-000000000000}"/>
          </ac:spMkLst>
        </pc:spChg>
        <pc:picChg chg="mod">
          <ac:chgData name="Stephanie Fieseher" userId="8f14b9e1-1e18-4b4e-a764-adf96effaacf" providerId="ADAL" clId="{D9405A49-1C37-E042-B0DA-EE17B13B59B9}" dt="2023-08-09T20:37:58.172" v="2471" actId="27784"/>
          <ac:picMkLst>
            <pc:docMk/>
            <pc:sldMk cId="0" sldId="260"/>
            <ac:picMk id="2" creationId="{5DDF9880-A78C-7A15-3681-D008E6529C5B}"/>
          </ac:picMkLst>
        </pc:picChg>
      </pc:sldChg>
      <pc:sldChg chg="addSp modSp mod modMedia modNotes">
        <pc:chgData name="Stephanie Fieseher" userId="8f14b9e1-1e18-4b4e-a764-adf96effaacf" providerId="ADAL" clId="{D9405A49-1C37-E042-B0DA-EE17B13B59B9}" dt="2023-08-09T20:36:01.133" v="2469" actId="27784"/>
        <pc:sldMkLst>
          <pc:docMk/>
          <pc:sldMk cId="0" sldId="261"/>
        </pc:sldMkLst>
        <pc:spChg chg="add mod">
          <ac:chgData name="Stephanie Fieseher" userId="8f14b9e1-1e18-4b4e-a764-adf96effaacf" providerId="ADAL" clId="{D9405A49-1C37-E042-B0DA-EE17B13B59B9}" dt="2023-08-07T16:43:53.136" v="198" actId="207"/>
          <ac:spMkLst>
            <pc:docMk/>
            <pc:sldMk cId="0" sldId="261"/>
            <ac:spMk id="2" creationId="{07491008-5CE1-B705-3319-F945A467FAFE}"/>
          </ac:spMkLst>
        </pc:spChg>
        <pc:picChg chg="mod">
          <ac:chgData name="Stephanie Fieseher" userId="8f14b9e1-1e18-4b4e-a764-adf96effaacf" providerId="ADAL" clId="{D9405A49-1C37-E042-B0DA-EE17B13B59B9}" dt="2023-08-09T20:36:01.133" v="2469" actId="27784"/>
          <ac:picMkLst>
            <pc:docMk/>
            <pc:sldMk cId="0" sldId="261"/>
            <ac:picMk id="3" creationId="{05C01A4F-9152-EFFB-FC52-D841491CEDE8}"/>
          </ac:picMkLst>
        </pc:picChg>
      </pc:sldChg>
      <pc:sldChg chg="delSp modSp mod modMedia modNotes">
        <pc:chgData name="Stephanie Fieseher" userId="8f14b9e1-1e18-4b4e-a764-adf96effaacf" providerId="ADAL" clId="{D9405A49-1C37-E042-B0DA-EE17B13B59B9}" dt="2023-08-25T18:00:09.028" v="2607" actId="13244"/>
        <pc:sldMkLst>
          <pc:docMk/>
          <pc:sldMk cId="0" sldId="262"/>
        </pc:sldMkLst>
        <pc:spChg chg="ord">
          <ac:chgData name="Stephanie Fieseher" userId="8f14b9e1-1e18-4b4e-a764-adf96effaacf" providerId="ADAL" clId="{D9405A49-1C37-E042-B0DA-EE17B13B59B9}" dt="2023-08-25T18:00:09.028" v="2607" actId="13244"/>
          <ac:spMkLst>
            <pc:docMk/>
            <pc:sldMk cId="0" sldId="262"/>
            <ac:spMk id="2299" creationId="{00000000-0000-0000-0000-000000000000}"/>
          </ac:spMkLst>
        </pc:spChg>
        <pc:spChg chg="mod ord topLvl">
          <ac:chgData name="Stephanie Fieseher" userId="8f14b9e1-1e18-4b4e-a764-adf96effaacf" providerId="ADAL" clId="{D9405A49-1C37-E042-B0DA-EE17B13B59B9}" dt="2023-08-07T16:48:03.710" v="1073" actId="962"/>
          <ac:spMkLst>
            <pc:docMk/>
            <pc:sldMk cId="0" sldId="262"/>
            <ac:spMk id="2301" creationId="{00000000-0000-0000-0000-000000000000}"/>
          </ac:spMkLst>
        </pc:spChg>
        <pc:spChg chg="mod ord topLvl">
          <ac:chgData name="Stephanie Fieseher" userId="8f14b9e1-1e18-4b4e-a764-adf96effaacf" providerId="ADAL" clId="{D9405A49-1C37-E042-B0DA-EE17B13B59B9}" dt="2023-08-07T16:47:45.311" v="1069" actId="165"/>
          <ac:spMkLst>
            <pc:docMk/>
            <pc:sldMk cId="0" sldId="262"/>
            <ac:spMk id="2302" creationId="{00000000-0000-0000-0000-000000000000}"/>
          </ac:spMkLst>
        </pc:spChg>
        <pc:spChg chg="mod topLvl">
          <ac:chgData name="Stephanie Fieseher" userId="8f14b9e1-1e18-4b4e-a764-adf96effaacf" providerId="ADAL" clId="{D9405A49-1C37-E042-B0DA-EE17B13B59B9}" dt="2023-08-07T16:47:50.704" v="1070" actId="962"/>
          <ac:spMkLst>
            <pc:docMk/>
            <pc:sldMk cId="0" sldId="262"/>
            <ac:spMk id="2303" creationId="{00000000-0000-0000-0000-000000000000}"/>
          </ac:spMkLst>
        </pc:spChg>
        <pc:spChg chg="mod topLvl">
          <ac:chgData name="Stephanie Fieseher" userId="8f14b9e1-1e18-4b4e-a764-adf96effaacf" providerId="ADAL" clId="{D9405A49-1C37-E042-B0DA-EE17B13B59B9}" dt="2023-08-07T16:48:00.805" v="1072" actId="962"/>
          <ac:spMkLst>
            <pc:docMk/>
            <pc:sldMk cId="0" sldId="262"/>
            <ac:spMk id="2304" creationId="{00000000-0000-0000-0000-000000000000}"/>
          </ac:spMkLst>
        </pc:spChg>
        <pc:spChg chg="mod topLvl">
          <ac:chgData name="Stephanie Fieseher" userId="8f14b9e1-1e18-4b4e-a764-adf96effaacf" providerId="ADAL" clId="{D9405A49-1C37-E042-B0DA-EE17B13B59B9}" dt="2023-08-07T16:47:45.311" v="1069" actId="165"/>
          <ac:spMkLst>
            <pc:docMk/>
            <pc:sldMk cId="0" sldId="262"/>
            <ac:spMk id="2305" creationId="{00000000-0000-0000-0000-000000000000}"/>
          </ac:spMkLst>
        </pc:spChg>
        <pc:spChg chg="mod topLvl">
          <ac:chgData name="Stephanie Fieseher" userId="8f14b9e1-1e18-4b4e-a764-adf96effaacf" providerId="ADAL" clId="{D9405A49-1C37-E042-B0DA-EE17B13B59B9}" dt="2023-08-07T16:47:52.670" v="1071" actId="962"/>
          <ac:spMkLst>
            <pc:docMk/>
            <pc:sldMk cId="0" sldId="262"/>
            <ac:spMk id="2306" creationId="{00000000-0000-0000-0000-000000000000}"/>
          </ac:spMkLst>
        </pc:spChg>
        <pc:grpChg chg="del mod">
          <ac:chgData name="Stephanie Fieseher" userId="8f14b9e1-1e18-4b4e-a764-adf96effaacf" providerId="ADAL" clId="{D9405A49-1C37-E042-B0DA-EE17B13B59B9}" dt="2023-08-07T16:47:45.311" v="1069" actId="165"/>
          <ac:grpSpMkLst>
            <pc:docMk/>
            <pc:sldMk cId="0" sldId="262"/>
            <ac:grpSpMk id="2300" creationId="{00000000-0000-0000-0000-000000000000}"/>
          </ac:grpSpMkLst>
        </pc:grpChg>
        <pc:picChg chg="mod">
          <ac:chgData name="Stephanie Fieseher" userId="8f14b9e1-1e18-4b4e-a764-adf96effaacf" providerId="ADAL" clId="{D9405A49-1C37-E042-B0DA-EE17B13B59B9}" dt="2023-08-09T20:51:12.116" v="2482" actId="27784"/>
          <ac:picMkLst>
            <pc:docMk/>
            <pc:sldMk cId="0" sldId="262"/>
            <ac:picMk id="3" creationId="{7A258FD4-EFF7-8BCE-50B7-4D582162811C}"/>
          </ac:picMkLst>
        </pc:picChg>
      </pc:sldChg>
      <pc:sldChg chg="modSp mod modMedia modNotes">
        <pc:chgData name="Stephanie Fieseher" userId="8f14b9e1-1e18-4b4e-a764-adf96effaacf" providerId="ADAL" clId="{D9405A49-1C37-E042-B0DA-EE17B13B59B9}" dt="2023-08-25T18:00:11.677" v="2608" actId="13244"/>
        <pc:sldMkLst>
          <pc:docMk/>
          <pc:sldMk cId="0" sldId="263"/>
        </pc:sldMkLst>
        <pc:spChg chg="mod">
          <ac:chgData name="Stephanie Fieseher" userId="8f14b9e1-1e18-4b4e-a764-adf96effaacf" providerId="ADAL" clId="{D9405A49-1C37-E042-B0DA-EE17B13B59B9}" dt="2023-08-07T16:46:44.448" v="798" actId="962"/>
          <ac:spMkLst>
            <pc:docMk/>
            <pc:sldMk cId="0" sldId="263"/>
            <ac:spMk id="2" creationId="{75FAA72B-8D81-6AD4-92A7-00C73CBA45A0}"/>
          </ac:spMkLst>
        </pc:spChg>
        <pc:spChg chg="mod">
          <ac:chgData name="Stephanie Fieseher" userId="8f14b9e1-1e18-4b4e-a764-adf96effaacf" providerId="ADAL" clId="{D9405A49-1C37-E042-B0DA-EE17B13B59B9}" dt="2023-08-07T16:46:43.109" v="797" actId="962"/>
          <ac:spMkLst>
            <pc:docMk/>
            <pc:sldMk cId="0" sldId="263"/>
            <ac:spMk id="8" creationId="{E8DF22BD-BDC1-7081-9820-9E900A51CFA2}"/>
          </ac:spMkLst>
        </pc:spChg>
        <pc:spChg chg="mod ord">
          <ac:chgData name="Stephanie Fieseher" userId="8f14b9e1-1e18-4b4e-a764-adf96effaacf" providerId="ADAL" clId="{D9405A49-1C37-E042-B0DA-EE17B13B59B9}" dt="2023-08-07T16:46:41.757" v="796" actId="962"/>
          <ac:spMkLst>
            <pc:docMk/>
            <pc:sldMk cId="0" sldId="263"/>
            <ac:spMk id="2313" creationId="{00000000-0000-0000-0000-000000000000}"/>
          </ac:spMkLst>
        </pc:spChg>
        <pc:spChg chg="mod ord">
          <ac:chgData name="Stephanie Fieseher" userId="8f14b9e1-1e18-4b4e-a764-adf96effaacf" providerId="ADAL" clId="{D9405A49-1C37-E042-B0DA-EE17B13B59B9}" dt="2023-08-25T18:00:11.677" v="2608" actId="13244"/>
          <ac:spMkLst>
            <pc:docMk/>
            <pc:sldMk cId="0" sldId="263"/>
            <ac:spMk id="2314" creationId="{00000000-0000-0000-0000-000000000000}"/>
          </ac:spMkLst>
        </pc:spChg>
        <pc:spChg chg="mod ord">
          <ac:chgData name="Stephanie Fieseher" userId="8f14b9e1-1e18-4b4e-a764-adf96effaacf" providerId="ADAL" clId="{D9405A49-1C37-E042-B0DA-EE17B13B59B9}" dt="2023-08-07T16:35:09.049" v="75" actId="13244"/>
          <ac:spMkLst>
            <pc:docMk/>
            <pc:sldMk cId="0" sldId="263"/>
            <ac:spMk id="2315" creationId="{00000000-0000-0000-0000-000000000000}"/>
          </ac:spMkLst>
        </pc:spChg>
        <pc:spChg chg="mod ord">
          <ac:chgData name="Stephanie Fieseher" userId="8f14b9e1-1e18-4b4e-a764-adf96effaacf" providerId="ADAL" clId="{D9405A49-1C37-E042-B0DA-EE17B13B59B9}" dt="2023-08-08T19:41:55.548" v="2440"/>
          <ac:spMkLst>
            <pc:docMk/>
            <pc:sldMk cId="0" sldId="263"/>
            <ac:spMk id="2316" creationId="{00000000-0000-0000-0000-000000000000}"/>
          </ac:spMkLst>
        </pc:spChg>
        <pc:spChg chg="mod ord">
          <ac:chgData name="Stephanie Fieseher" userId="8f14b9e1-1e18-4b4e-a764-adf96effaacf" providerId="ADAL" clId="{D9405A49-1C37-E042-B0DA-EE17B13B59B9}" dt="2023-08-08T19:41:55.548" v="2440"/>
          <ac:spMkLst>
            <pc:docMk/>
            <pc:sldMk cId="0" sldId="263"/>
            <ac:spMk id="2318" creationId="{00000000-0000-0000-0000-000000000000}"/>
          </ac:spMkLst>
        </pc:spChg>
        <pc:picChg chg="mod">
          <ac:chgData name="Stephanie Fieseher" userId="8f14b9e1-1e18-4b4e-a764-adf96effaacf" providerId="ADAL" clId="{D9405A49-1C37-E042-B0DA-EE17B13B59B9}" dt="2023-08-09T21:10:39.214" v="2485" actId="27784"/>
          <ac:picMkLst>
            <pc:docMk/>
            <pc:sldMk cId="0" sldId="263"/>
            <ac:picMk id="5" creationId="{4865C3FE-DC05-C833-3281-65A980A29D9A}"/>
          </ac:picMkLst>
        </pc:picChg>
        <pc:picChg chg="mod">
          <ac:chgData name="Stephanie Fieseher" userId="8f14b9e1-1e18-4b4e-a764-adf96effaacf" providerId="ADAL" clId="{D9405A49-1C37-E042-B0DA-EE17B13B59B9}" dt="2023-08-07T16:45:39.796" v="577" actId="962"/>
          <ac:picMkLst>
            <pc:docMk/>
            <pc:sldMk cId="0" sldId="263"/>
            <ac:picMk id="1028" creationId="{6CDA65C6-D201-C997-0C5D-50B219F469E7}"/>
          </ac:picMkLst>
        </pc:picChg>
      </pc:sldChg>
      <pc:sldChg chg="addSp delSp modSp mod modMedia modNotes">
        <pc:chgData name="Stephanie Fieseher" userId="8f14b9e1-1e18-4b4e-a764-adf96effaacf" providerId="ADAL" clId="{D9405A49-1C37-E042-B0DA-EE17B13B59B9}" dt="2023-08-25T18:00:14.594" v="2609" actId="13244"/>
        <pc:sldMkLst>
          <pc:docMk/>
          <pc:sldMk cId="0" sldId="264"/>
        </pc:sldMkLst>
        <pc:spChg chg="mod">
          <ac:chgData name="Stephanie Fieseher" userId="8f14b9e1-1e18-4b4e-a764-adf96effaacf" providerId="ADAL" clId="{D9405A49-1C37-E042-B0DA-EE17B13B59B9}" dt="2023-08-07T16:46:47.013" v="799" actId="962"/>
          <ac:spMkLst>
            <pc:docMk/>
            <pc:sldMk cId="0" sldId="264"/>
            <ac:spMk id="2" creationId="{E7D44318-271F-09A3-1197-4BDCE2331B8B}"/>
          </ac:spMkLst>
        </pc:spChg>
        <pc:spChg chg="add del mod">
          <ac:chgData name="Stephanie Fieseher" userId="8f14b9e1-1e18-4b4e-a764-adf96effaacf" providerId="ADAL" clId="{D9405A49-1C37-E042-B0DA-EE17B13B59B9}" dt="2023-08-07T17:00:12.185" v="2411" actId="22"/>
          <ac:spMkLst>
            <pc:docMk/>
            <pc:sldMk cId="0" sldId="264"/>
            <ac:spMk id="5" creationId="{FDB28646-B644-0977-A03D-3C217F2C238E}"/>
          </ac:spMkLst>
        </pc:spChg>
        <pc:spChg chg="mod">
          <ac:chgData name="Stephanie Fieseher" userId="8f14b9e1-1e18-4b4e-a764-adf96effaacf" providerId="ADAL" clId="{D9405A49-1C37-E042-B0DA-EE17B13B59B9}" dt="2023-08-07T16:46:48.793" v="800" actId="962"/>
          <ac:spMkLst>
            <pc:docMk/>
            <pc:sldMk cId="0" sldId="264"/>
            <ac:spMk id="9" creationId="{A46254F9-A57E-92D3-628E-37026D6DAB78}"/>
          </ac:spMkLst>
        </pc:spChg>
        <pc:spChg chg="mod">
          <ac:chgData name="Stephanie Fieseher" userId="8f14b9e1-1e18-4b4e-a764-adf96effaacf" providerId="ADAL" clId="{D9405A49-1C37-E042-B0DA-EE17B13B59B9}" dt="2023-08-07T16:46:50.046" v="801" actId="962"/>
          <ac:spMkLst>
            <pc:docMk/>
            <pc:sldMk cId="0" sldId="264"/>
            <ac:spMk id="2324" creationId="{00000000-0000-0000-0000-000000000000}"/>
          </ac:spMkLst>
        </pc:spChg>
        <pc:spChg chg="mod ord">
          <ac:chgData name="Stephanie Fieseher" userId="8f14b9e1-1e18-4b4e-a764-adf96effaacf" providerId="ADAL" clId="{D9405A49-1C37-E042-B0DA-EE17B13B59B9}" dt="2023-08-25T18:00:14.594" v="2609" actId="13244"/>
          <ac:spMkLst>
            <pc:docMk/>
            <pc:sldMk cId="0" sldId="264"/>
            <ac:spMk id="2325" creationId="{00000000-0000-0000-0000-000000000000}"/>
          </ac:spMkLst>
        </pc:spChg>
        <pc:spChg chg="mod ord">
          <ac:chgData name="Stephanie Fieseher" userId="8f14b9e1-1e18-4b4e-a764-adf96effaacf" providerId="ADAL" clId="{D9405A49-1C37-E042-B0DA-EE17B13B59B9}" dt="2023-08-07T16:35:02.426" v="74" actId="13244"/>
          <ac:spMkLst>
            <pc:docMk/>
            <pc:sldMk cId="0" sldId="264"/>
            <ac:spMk id="2326" creationId="{00000000-0000-0000-0000-000000000000}"/>
          </ac:spMkLst>
        </pc:spChg>
        <pc:spChg chg="mod ord">
          <ac:chgData name="Stephanie Fieseher" userId="8f14b9e1-1e18-4b4e-a764-adf96effaacf" providerId="ADAL" clId="{D9405A49-1C37-E042-B0DA-EE17B13B59B9}" dt="2023-08-08T19:41:55.548" v="2440"/>
          <ac:spMkLst>
            <pc:docMk/>
            <pc:sldMk cId="0" sldId="264"/>
            <ac:spMk id="2327" creationId="{00000000-0000-0000-0000-000000000000}"/>
          </ac:spMkLst>
        </pc:spChg>
        <pc:spChg chg="mod">
          <ac:chgData name="Stephanie Fieseher" userId="8f14b9e1-1e18-4b4e-a764-adf96effaacf" providerId="ADAL" clId="{D9405A49-1C37-E042-B0DA-EE17B13B59B9}" dt="2023-08-08T19:41:55.548" v="2440"/>
          <ac:spMkLst>
            <pc:docMk/>
            <pc:sldMk cId="0" sldId="264"/>
            <ac:spMk id="2328" creationId="{00000000-0000-0000-0000-000000000000}"/>
          </ac:spMkLst>
        </pc:spChg>
        <pc:picChg chg="mod">
          <ac:chgData name="Stephanie Fieseher" userId="8f14b9e1-1e18-4b4e-a764-adf96effaacf" providerId="ADAL" clId="{D9405A49-1C37-E042-B0DA-EE17B13B59B9}" dt="2023-08-09T22:42:14.139" v="2488" actId="27784"/>
          <ac:picMkLst>
            <pc:docMk/>
            <pc:sldMk cId="0" sldId="264"/>
            <ac:picMk id="3" creationId="{D512A229-CCEB-05F4-E645-EF8B61906411}"/>
          </ac:picMkLst>
        </pc:picChg>
        <pc:picChg chg="mod">
          <ac:chgData name="Stephanie Fieseher" userId="8f14b9e1-1e18-4b4e-a764-adf96effaacf" providerId="ADAL" clId="{D9405A49-1C37-E042-B0DA-EE17B13B59B9}" dt="2023-08-07T16:45:51.274" v="615" actId="962"/>
          <ac:picMkLst>
            <pc:docMk/>
            <pc:sldMk cId="0" sldId="264"/>
            <ac:picMk id="2329" creationId="{00000000-0000-0000-0000-000000000000}"/>
          </ac:picMkLst>
        </pc:picChg>
      </pc:sldChg>
      <pc:sldChg chg="addSp modSp mod modMedia modNotes">
        <pc:chgData name="Stephanie Fieseher" userId="8f14b9e1-1e18-4b4e-a764-adf96effaacf" providerId="ADAL" clId="{D9405A49-1C37-E042-B0DA-EE17B13B59B9}" dt="2023-08-25T18:00:20.815" v="2610" actId="13244"/>
        <pc:sldMkLst>
          <pc:docMk/>
          <pc:sldMk cId="0" sldId="265"/>
        </pc:sldMkLst>
        <pc:spChg chg="add mod ord">
          <ac:chgData name="Stephanie Fieseher" userId="8f14b9e1-1e18-4b4e-a764-adf96effaacf" providerId="ADAL" clId="{D9405A49-1C37-E042-B0DA-EE17B13B59B9}" dt="2023-08-25T18:00:20.815" v="2610" actId="13244"/>
          <ac:spMkLst>
            <pc:docMk/>
            <pc:sldMk cId="0" sldId="265"/>
            <ac:spMk id="3" creationId="{2E0CFD88-1945-DCFB-3261-2E99B5336A72}"/>
          </ac:spMkLst>
        </pc:spChg>
        <pc:picChg chg="mod">
          <ac:chgData name="Stephanie Fieseher" userId="8f14b9e1-1e18-4b4e-a764-adf96effaacf" providerId="ADAL" clId="{D9405A49-1C37-E042-B0DA-EE17B13B59B9}" dt="2023-08-09T23:15:10.918" v="2493" actId="27784"/>
          <ac:picMkLst>
            <pc:docMk/>
            <pc:sldMk cId="0" sldId="265"/>
            <ac:picMk id="2" creationId="{D4C61938-6B4F-AB56-5F02-2F8296D90AF9}"/>
          </ac:picMkLst>
        </pc:picChg>
      </pc:sldChg>
      <pc:sldChg chg="modSp mod modMedia modNotes">
        <pc:chgData name="Stephanie Fieseher" userId="8f14b9e1-1e18-4b4e-a764-adf96effaacf" providerId="ADAL" clId="{D9405A49-1C37-E042-B0DA-EE17B13B59B9}" dt="2023-08-25T18:00:44.923" v="2612" actId="13244"/>
        <pc:sldMkLst>
          <pc:docMk/>
          <pc:sldMk cId="0" sldId="271"/>
        </pc:sldMkLst>
        <pc:spChg chg="ord">
          <ac:chgData name="Stephanie Fieseher" userId="8f14b9e1-1e18-4b4e-a764-adf96effaacf" providerId="ADAL" clId="{D9405A49-1C37-E042-B0DA-EE17B13B59B9}" dt="2023-08-25T18:00:44.923" v="2612" actId="13244"/>
          <ac:spMkLst>
            <pc:docMk/>
            <pc:sldMk cId="0" sldId="271"/>
            <ac:spMk id="2405" creationId="{00000000-0000-0000-0000-000000000000}"/>
          </ac:spMkLst>
        </pc:spChg>
        <pc:picChg chg="mod">
          <ac:chgData name="Stephanie Fieseher" userId="8f14b9e1-1e18-4b4e-a764-adf96effaacf" providerId="ADAL" clId="{D9405A49-1C37-E042-B0DA-EE17B13B59B9}" dt="2023-08-10T00:13:30.616" v="2600" actId="27784"/>
          <ac:picMkLst>
            <pc:docMk/>
            <pc:sldMk cId="0" sldId="271"/>
            <ac:picMk id="4" creationId="{8EC59E98-57BA-573D-6449-F9682B8F3EFC}"/>
          </ac:picMkLst>
        </pc:picChg>
      </pc:sldChg>
      <pc:sldChg chg="addSp modSp mod modMedia modNotes">
        <pc:chgData name="Stephanie Fieseher" userId="8f14b9e1-1e18-4b4e-a764-adf96effaacf" providerId="ADAL" clId="{D9405A49-1C37-E042-B0DA-EE17B13B59B9}" dt="2023-08-10T00:18:27.964" v="2603" actId="27784"/>
        <pc:sldMkLst>
          <pc:docMk/>
          <pc:sldMk cId="0" sldId="272"/>
        </pc:sldMkLst>
        <pc:spChg chg="add mod">
          <ac:chgData name="Stephanie Fieseher" userId="8f14b9e1-1e18-4b4e-a764-adf96effaacf" providerId="ADAL" clId="{D9405A49-1C37-E042-B0DA-EE17B13B59B9}" dt="2023-08-07T16:44:04.971" v="202" actId="207"/>
          <ac:spMkLst>
            <pc:docMk/>
            <pc:sldMk cId="0" sldId="272"/>
            <ac:spMk id="2" creationId="{DE87027A-8FC5-3E16-1032-8F6FF83EFAC7}"/>
          </ac:spMkLst>
        </pc:spChg>
        <pc:picChg chg="mod">
          <ac:chgData name="Stephanie Fieseher" userId="8f14b9e1-1e18-4b4e-a764-adf96effaacf" providerId="ADAL" clId="{D9405A49-1C37-E042-B0DA-EE17B13B59B9}" dt="2023-08-10T00:18:27.964" v="2603" actId="27784"/>
          <ac:picMkLst>
            <pc:docMk/>
            <pc:sldMk cId="0" sldId="272"/>
            <ac:picMk id="4" creationId="{A7D742D4-7216-7C54-0635-5036CAD40B96}"/>
          </ac:picMkLst>
        </pc:picChg>
      </pc:sldChg>
      <pc:sldChg chg="modSp mod modMedia modNotes">
        <pc:chgData name="Stephanie Fieseher" userId="8f14b9e1-1e18-4b4e-a764-adf96effaacf" providerId="ADAL" clId="{D9405A49-1C37-E042-B0DA-EE17B13B59B9}" dt="2023-08-09T20:38:25.200" v="2479" actId="27784"/>
        <pc:sldMkLst>
          <pc:docMk/>
          <pc:sldMk cId="2511196667" sldId="348"/>
        </pc:sldMkLst>
        <pc:spChg chg="mod">
          <ac:chgData name="Stephanie Fieseher" userId="8f14b9e1-1e18-4b4e-a764-adf96effaacf" providerId="ADAL" clId="{D9405A49-1C37-E042-B0DA-EE17B13B59B9}" dt="2023-08-07T16:41:29.855" v="102" actId="33553"/>
          <ac:spMkLst>
            <pc:docMk/>
            <pc:sldMk cId="2511196667" sldId="348"/>
            <ac:spMk id="2" creationId="{343C74F8-F5E3-8D46-B6E6-7E85D1DD0BC8}"/>
          </ac:spMkLst>
        </pc:spChg>
        <pc:picChg chg="mod">
          <ac:chgData name="Stephanie Fieseher" userId="8f14b9e1-1e18-4b4e-a764-adf96effaacf" providerId="ADAL" clId="{D9405A49-1C37-E042-B0DA-EE17B13B59B9}" dt="2023-08-09T20:38:25.200" v="2479" actId="27784"/>
          <ac:picMkLst>
            <pc:docMk/>
            <pc:sldMk cId="2511196667" sldId="348"/>
            <ac:picMk id="10" creationId="{201BD1D5-1D34-7AF4-3AC1-74271DA766F2}"/>
          </ac:picMkLst>
        </pc:picChg>
      </pc:sldChg>
      <pc:sldChg chg="modSp mod modMedia modNotes">
        <pc:chgData name="Stephanie Fieseher" userId="8f14b9e1-1e18-4b4e-a764-adf96effaacf" providerId="ADAL" clId="{D9405A49-1C37-E042-B0DA-EE17B13B59B9}" dt="2023-08-25T18:00:42.711" v="2611" actId="13244"/>
        <pc:sldMkLst>
          <pc:docMk/>
          <pc:sldMk cId="1524001791" sldId="357"/>
        </pc:sldMkLst>
        <pc:spChg chg="ord">
          <ac:chgData name="Stephanie Fieseher" userId="8f14b9e1-1e18-4b4e-a764-adf96effaacf" providerId="ADAL" clId="{D9405A49-1C37-E042-B0DA-EE17B13B59B9}" dt="2023-08-25T18:00:42.711" v="2611" actId="13244"/>
          <ac:spMkLst>
            <pc:docMk/>
            <pc:sldMk cId="1524001791" sldId="357"/>
            <ac:spMk id="2390" creationId="{00000000-0000-0000-0000-000000000000}"/>
          </ac:spMkLst>
        </pc:spChg>
        <pc:spChg chg="mod">
          <ac:chgData name="Stephanie Fieseher" userId="8f14b9e1-1e18-4b4e-a764-adf96effaacf" providerId="ADAL" clId="{D9405A49-1C37-E042-B0DA-EE17B13B59B9}" dt="2023-08-07T16:37:17.590" v="100" actId="962"/>
          <ac:spMkLst>
            <pc:docMk/>
            <pc:sldMk cId="1524001791" sldId="357"/>
            <ac:spMk id="2391" creationId="{00000000-0000-0000-0000-000000000000}"/>
          </ac:spMkLst>
        </pc:spChg>
        <pc:graphicFrameChg chg="mod">
          <ac:chgData name="Stephanie Fieseher" userId="8f14b9e1-1e18-4b4e-a764-adf96effaacf" providerId="ADAL" clId="{D9405A49-1C37-E042-B0DA-EE17B13B59B9}" dt="2023-08-09T23:53:46.143" v="2592" actId="962"/>
          <ac:graphicFrameMkLst>
            <pc:docMk/>
            <pc:sldMk cId="1524001791" sldId="357"/>
            <ac:graphicFrameMk id="3" creationId="{C6161AC8-049E-8179-0FDF-D10FFBFBB8F8}"/>
          </ac:graphicFrameMkLst>
        </pc:graphicFrameChg>
        <pc:picChg chg="mod">
          <ac:chgData name="Stephanie Fieseher" userId="8f14b9e1-1e18-4b4e-a764-adf96effaacf" providerId="ADAL" clId="{D9405A49-1C37-E042-B0DA-EE17B13B59B9}" dt="2023-08-10T00:05:01.088" v="2599" actId="27784"/>
          <ac:picMkLst>
            <pc:docMk/>
            <pc:sldMk cId="1524001791" sldId="357"/>
            <ac:picMk id="2" creationId="{BB5A4A5C-0682-628B-0DF8-BB20B48DC4F4}"/>
          </ac:picMkLst>
        </pc:picChg>
      </pc:sldChg>
      <pc:sldChg chg="addSp delSp modSp mod modMedia modNotes modNotesTx">
        <pc:chgData name="Stephanie Fieseher" userId="8f14b9e1-1e18-4b4e-a764-adf96effaacf" providerId="ADAL" clId="{D9405A49-1C37-E042-B0DA-EE17B13B59B9}" dt="2023-08-09T23:50:05.247" v="2496" actId="27784"/>
        <pc:sldMkLst>
          <pc:docMk/>
          <pc:sldMk cId="4190647489" sldId="361"/>
        </pc:sldMkLst>
        <pc:spChg chg="add mod">
          <ac:chgData name="Stephanie Fieseher" userId="8f14b9e1-1e18-4b4e-a764-adf96effaacf" providerId="ADAL" clId="{D9405A49-1C37-E042-B0DA-EE17B13B59B9}" dt="2023-08-07T16:51:40.032" v="2270" actId="1076"/>
          <ac:spMkLst>
            <pc:docMk/>
            <pc:sldMk cId="4190647489" sldId="361"/>
            <ac:spMk id="2" creationId="{A8CCEBFF-65A0-3B92-F0E5-E0A5B6951B11}"/>
          </ac:spMkLst>
        </pc:spChg>
        <pc:spChg chg="del">
          <ac:chgData name="Stephanie Fieseher" userId="8f14b9e1-1e18-4b4e-a764-adf96effaacf" providerId="ADAL" clId="{D9405A49-1C37-E042-B0DA-EE17B13B59B9}" dt="2023-08-07T16:36:20.681" v="91" actId="478"/>
          <ac:spMkLst>
            <pc:docMk/>
            <pc:sldMk cId="4190647489" sldId="361"/>
            <ac:spMk id="3" creationId="{7CF6FBFE-AF8E-C898-0E0D-E59EDDE6D1B7}"/>
          </ac:spMkLst>
        </pc:spChg>
        <pc:spChg chg="mod">
          <ac:chgData name="Stephanie Fieseher" userId="8f14b9e1-1e18-4b4e-a764-adf96effaacf" providerId="ADAL" clId="{D9405A49-1C37-E042-B0DA-EE17B13B59B9}" dt="2023-08-07T16:36:09.402" v="88" actId="962"/>
          <ac:spMkLst>
            <pc:docMk/>
            <pc:sldMk cId="4190647489" sldId="361"/>
            <ac:spMk id="18" creationId="{A4E7A491-6D0C-AFB2-44E5-C1D67BBFF564}"/>
          </ac:spMkLst>
        </pc:spChg>
        <pc:spChg chg="mod">
          <ac:chgData name="Stephanie Fieseher" userId="8f14b9e1-1e18-4b4e-a764-adf96effaacf" providerId="ADAL" clId="{D9405A49-1C37-E042-B0DA-EE17B13B59B9}" dt="2023-08-07T16:46:53.568" v="802" actId="962"/>
          <ac:spMkLst>
            <pc:docMk/>
            <pc:sldMk cId="4190647489" sldId="361"/>
            <ac:spMk id="31" creationId="{4F2454A4-DC78-E00F-A0F1-013AA9AD4392}"/>
          </ac:spMkLst>
        </pc:spChg>
        <pc:spChg chg="del mod">
          <ac:chgData name="Stephanie Fieseher" userId="8f14b9e1-1e18-4b4e-a764-adf96effaacf" providerId="ADAL" clId="{D9405A49-1C37-E042-B0DA-EE17B13B59B9}" dt="2023-08-07T16:36:14.137" v="90" actId="478"/>
          <ac:spMkLst>
            <pc:docMk/>
            <pc:sldMk cId="4190647489" sldId="361"/>
            <ac:spMk id="33" creationId="{6AEFB9B0-4ECC-D28A-EB67-04EACB711547}"/>
          </ac:spMkLst>
        </pc:spChg>
        <pc:spChg chg="mod ord">
          <ac:chgData name="Stephanie Fieseher" userId="8f14b9e1-1e18-4b4e-a764-adf96effaacf" providerId="ADAL" clId="{D9405A49-1C37-E042-B0DA-EE17B13B59B9}" dt="2023-08-07T16:36:45.905" v="94" actId="13244"/>
          <ac:spMkLst>
            <pc:docMk/>
            <pc:sldMk cId="4190647489" sldId="361"/>
            <ac:spMk id="34" creationId="{1C3D73A3-E7D6-FD51-77D9-CCADCF6F0BEF}"/>
          </ac:spMkLst>
        </pc:spChg>
        <pc:spChg chg="mod ord">
          <ac:chgData name="Stephanie Fieseher" userId="8f14b9e1-1e18-4b4e-a764-adf96effaacf" providerId="ADAL" clId="{D9405A49-1C37-E042-B0DA-EE17B13B59B9}" dt="2023-08-07T16:36:55.740" v="98" actId="13244"/>
          <ac:spMkLst>
            <pc:docMk/>
            <pc:sldMk cId="4190647489" sldId="361"/>
            <ac:spMk id="35" creationId="{F3A8AED8-18B0-3DAD-1623-9F0A8398DCF4}"/>
          </ac:spMkLst>
        </pc:spChg>
        <pc:spChg chg="mod">
          <ac:chgData name="Stephanie Fieseher" userId="8f14b9e1-1e18-4b4e-a764-adf96effaacf" providerId="ADAL" clId="{D9405A49-1C37-E042-B0DA-EE17B13B59B9}" dt="2023-08-07T16:35:52.055" v="83" actId="962"/>
          <ac:spMkLst>
            <pc:docMk/>
            <pc:sldMk cId="4190647489" sldId="361"/>
            <ac:spMk id="36" creationId="{7BAE2663-EBAB-13A6-30BA-757637EE4FBE}"/>
          </ac:spMkLst>
        </pc:spChg>
        <pc:spChg chg="mod">
          <ac:chgData name="Stephanie Fieseher" userId="8f14b9e1-1e18-4b4e-a764-adf96effaacf" providerId="ADAL" clId="{D9405A49-1C37-E042-B0DA-EE17B13B59B9}" dt="2023-08-07T16:35:48.417" v="82" actId="962"/>
          <ac:spMkLst>
            <pc:docMk/>
            <pc:sldMk cId="4190647489" sldId="361"/>
            <ac:spMk id="37" creationId="{23D210D1-38CF-9A26-F999-A98CE31A0583}"/>
          </ac:spMkLst>
        </pc:spChg>
        <pc:spChg chg="mod ord">
          <ac:chgData name="Stephanie Fieseher" userId="8f14b9e1-1e18-4b4e-a764-adf96effaacf" providerId="ADAL" clId="{D9405A49-1C37-E042-B0DA-EE17B13B59B9}" dt="2023-08-07T16:36:48.089" v="95" actId="13244"/>
          <ac:spMkLst>
            <pc:docMk/>
            <pc:sldMk cId="4190647489" sldId="361"/>
            <ac:spMk id="38" creationId="{3BC979E5-E8D5-A64B-3CD3-3834BE99F79E}"/>
          </ac:spMkLst>
        </pc:spChg>
        <pc:spChg chg="mod">
          <ac:chgData name="Stephanie Fieseher" userId="8f14b9e1-1e18-4b4e-a764-adf96effaacf" providerId="ADAL" clId="{D9405A49-1C37-E042-B0DA-EE17B13B59B9}" dt="2023-08-07T16:35:42.278" v="80" actId="962"/>
          <ac:spMkLst>
            <pc:docMk/>
            <pc:sldMk cId="4190647489" sldId="361"/>
            <ac:spMk id="39" creationId="{9FBA4352-C09F-2C74-ADA2-85DE83E6BCBF}"/>
          </ac:spMkLst>
        </pc:spChg>
        <pc:spChg chg="mod ord">
          <ac:chgData name="Stephanie Fieseher" userId="8f14b9e1-1e18-4b4e-a764-adf96effaacf" providerId="ADAL" clId="{D9405A49-1C37-E042-B0DA-EE17B13B59B9}" dt="2023-08-07T16:36:49.557" v="96" actId="13244"/>
          <ac:spMkLst>
            <pc:docMk/>
            <pc:sldMk cId="4190647489" sldId="361"/>
            <ac:spMk id="40" creationId="{B8806019-D365-54AB-C92D-6F6009D05DAC}"/>
          </ac:spMkLst>
        </pc:spChg>
        <pc:spChg chg="mod ord">
          <ac:chgData name="Stephanie Fieseher" userId="8f14b9e1-1e18-4b4e-a764-adf96effaacf" providerId="ADAL" clId="{D9405A49-1C37-E042-B0DA-EE17B13B59B9}" dt="2023-08-07T16:36:53.150" v="97" actId="13244"/>
          <ac:spMkLst>
            <pc:docMk/>
            <pc:sldMk cId="4190647489" sldId="361"/>
            <ac:spMk id="41" creationId="{A19C4439-A622-B07B-62BD-817410D58750}"/>
          </ac:spMkLst>
        </pc:spChg>
        <pc:spChg chg="mod ord">
          <ac:chgData name="Stephanie Fieseher" userId="8f14b9e1-1e18-4b4e-a764-adf96effaacf" providerId="ADAL" clId="{D9405A49-1C37-E042-B0DA-EE17B13B59B9}" dt="2023-08-07T16:36:32.615" v="93" actId="13244"/>
          <ac:spMkLst>
            <pc:docMk/>
            <pc:sldMk cId="4190647489" sldId="361"/>
            <ac:spMk id="42" creationId="{68038087-64AE-31DB-7BB4-B3AA7FAC49AA}"/>
          </ac:spMkLst>
        </pc:spChg>
        <pc:picChg chg="mod">
          <ac:chgData name="Stephanie Fieseher" userId="8f14b9e1-1e18-4b4e-a764-adf96effaacf" providerId="ADAL" clId="{D9405A49-1C37-E042-B0DA-EE17B13B59B9}" dt="2023-08-09T23:50:05.247" v="2496" actId="27784"/>
          <ac:picMkLst>
            <pc:docMk/>
            <pc:sldMk cId="4190647489" sldId="361"/>
            <ac:picMk id="7" creationId="{D0662DB4-03C8-92F5-1CD7-2DF02CF044A3}"/>
          </ac:picMkLst>
        </pc:picChg>
        <pc:picChg chg="mod ord">
          <ac:chgData name="Stephanie Fieseher" userId="8f14b9e1-1e18-4b4e-a764-adf96effaacf" providerId="ADAL" clId="{D9405A49-1C37-E042-B0DA-EE17B13B59B9}" dt="2023-08-07T16:46:23.998" v="795" actId="962"/>
          <ac:picMkLst>
            <pc:docMk/>
            <pc:sldMk cId="4190647489" sldId="361"/>
            <ac:picMk id="32" creationId="{AEEFF0CC-FBD2-3D69-CB58-46125E03C848}"/>
          </ac:picMkLst>
        </pc:picChg>
        <pc:picChg chg="mod">
          <ac:chgData name="Stephanie Fieseher" userId="8f14b9e1-1e18-4b4e-a764-adf96effaacf" providerId="ADAL" clId="{D9405A49-1C37-E042-B0DA-EE17B13B59B9}" dt="2023-08-07T16:47:18.647" v="1066" actId="962"/>
          <ac:picMkLst>
            <pc:docMk/>
            <pc:sldMk cId="4190647489" sldId="361"/>
            <ac:picMk id="43" creationId="{D0634859-56C9-517C-7F06-433894C2149A}"/>
          </ac:picMkLst>
        </pc:picChg>
      </pc:sldChg>
      <pc:sldMasterChg chg="delSldLayout">
        <pc:chgData name="Stephanie Fieseher" userId="8f14b9e1-1e18-4b4e-a764-adf96effaacf" providerId="ADAL" clId="{D9405A49-1C37-E042-B0DA-EE17B13B59B9}" dt="2023-08-25T18:04:11.173" v="2622" actId="2696"/>
        <pc:sldMasterMkLst>
          <pc:docMk/>
          <pc:sldMasterMk cId="0" sldId="2147483648"/>
        </pc:sldMasterMkLst>
        <pc:sldLayoutChg chg="del">
          <pc:chgData name="Stephanie Fieseher" userId="8f14b9e1-1e18-4b4e-a764-adf96effaacf" providerId="ADAL" clId="{D9405A49-1C37-E042-B0DA-EE17B13B59B9}" dt="2023-08-25T18:04:11.167" v="2618" actId="2696"/>
          <pc:sldLayoutMkLst>
            <pc:docMk/>
            <pc:sldMasterMk cId="0" sldId="2147483648"/>
            <pc:sldLayoutMk cId="0" sldId="2147483649"/>
          </pc:sldLayoutMkLst>
        </pc:sldLayoutChg>
        <pc:sldLayoutChg chg="del">
          <pc:chgData name="Stephanie Fieseher" userId="8f14b9e1-1e18-4b4e-a764-adf96effaacf" providerId="ADAL" clId="{D9405A49-1C37-E042-B0DA-EE17B13B59B9}" dt="2023-08-25T18:04:11.160" v="2614" actId="2696"/>
          <pc:sldLayoutMkLst>
            <pc:docMk/>
            <pc:sldMasterMk cId="0" sldId="2147483648"/>
            <pc:sldLayoutMk cId="0" sldId="2147483650"/>
          </pc:sldLayoutMkLst>
        </pc:sldLayoutChg>
        <pc:sldLayoutChg chg="del">
          <pc:chgData name="Stephanie Fieseher" userId="8f14b9e1-1e18-4b4e-a764-adf96effaacf" providerId="ADAL" clId="{D9405A49-1C37-E042-B0DA-EE17B13B59B9}" dt="2023-08-25T18:04:11.170" v="2620" actId="2696"/>
          <pc:sldLayoutMkLst>
            <pc:docMk/>
            <pc:sldMasterMk cId="0" sldId="2147483648"/>
            <pc:sldLayoutMk cId="0" sldId="2147483651"/>
          </pc:sldLayoutMkLst>
        </pc:sldLayoutChg>
        <pc:sldLayoutChg chg="del">
          <pc:chgData name="Stephanie Fieseher" userId="8f14b9e1-1e18-4b4e-a764-adf96effaacf" providerId="ADAL" clId="{D9405A49-1C37-E042-B0DA-EE17B13B59B9}" dt="2023-08-25T18:04:11.165" v="2617" actId="2696"/>
          <pc:sldLayoutMkLst>
            <pc:docMk/>
            <pc:sldMasterMk cId="0" sldId="2147483648"/>
            <pc:sldLayoutMk cId="0" sldId="2147483652"/>
          </pc:sldLayoutMkLst>
        </pc:sldLayoutChg>
        <pc:sldLayoutChg chg="del">
          <pc:chgData name="Stephanie Fieseher" userId="8f14b9e1-1e18-4b4e-a764-adf96effaacf" providerId="ADAL" clId="{D9405A49-1C37-E042-B0DA-EE17B13B59B9}" dt="2023-08-25T18:04:11.171" v="2621" actId="2696"/>
          <pc:sldLayoutMkLst>
            <pc:docMk/>
            <pc:sldMasterMk cId="0" sldId="2147483648"/>
            <pc:sldLayoutMk cId="0" sldId="2147483653"/>
          </pc:sldLayoutMkLst>
        </pc:sldLayoutChg>
        <pc:sldLayoutChg chg="del">
          <pc:chgData name="Stephanie Fieseher" userId="8f14b9e1-1e18-4b4e-a764-adf96effaacf" providerId="ADAL" clId="{D9405A49-1C37-E042-B0DA-EE17B13B59B9}" dt="2023-08-25T18:04:11.168" v="2619" actId="2696"/>
          <pc:sldLayoutMkLst>
            <pc:docMk/>
            <pc:sldMasterMk cId="0" sldId="2147483648"/>
            <pc:sldLayoutMk cId="0" sldId="2147483654"/>
          </pc:sldLayoutMkLst>
        </pc:sldLayoutChg>
        <pc:sldLayoutChg chg="del">
          <pc:chgData name="Stephanie Fieseher" userId="8f14b9e1-1e18-4b4e-a764-adf96effaacf" providerId="ADAL" clId="{D9405A49-1C37-E042-B0DA-EE17B13B59B9}" dt="2023-08-25T18:04:11.164" v="2616" actId="2696"/>
          <pc:sldLayoutMkLst>
            <pc:docMk/>
            <pc:sldMasterMk cId="0" sldId="2147483648"/>
            <pc:sldLayoutMk cId="0" sldId="2147483655"/>
          </pc:sldLayoutMkLst>
        </pc:sldLayoutChg>
        <pc:sldLayoutChg chg="del">
          <pc:chgData name="Stephanie Fieseher" userId="8f14b9e1-1e18-4b4e-a764-adf96effaacf" providerId="ADAL" clId="{D9405A49-1C37-E042-B0DA-EE17B13B59B9}" dt="2023-08-25T18:04:11.173" v="2622" actId="2696"/>
          <pc:sldLayoutMkLst>
            <pc:docMk/>
            <pc:sldMasterMk cId="0" sldId="2147483648"/>
            <pc:sldLayoutMk cId="0" sldId="2147483656"/>
          </pc:sldLayoutMkLst>
        </pc:sldLayoutChg>
        <pc:sldLayoutChg chg="del">
          <pc:chgData name="Stephanie Fieseher" userId="8f14b9e1-1e18-4b4e-a764-adf96effaacf" providerId="ADAL" clId="{D9405A49-1C37-E042-B0DA-EE17B13B59B9}" dt="2023-08-25T18:04:11.162" v="2615" actId="2696"/>
          <pc:sldLayoutMkLst>
            <pc:docMk/>
            <pc:sldMasterMk cId="0" sldId="2147483648"/>
            <pc:sldLayoutMk cId="0" sldId="2147483657"/>
          </pc:sldLayoutMkLst>
        </pc:sldLayoutChg>
        <pc:sldLayoutChg chg="del">
          <pc:chgData name="Stephanie Fieseher" userId="8f14b9e1-1e18-4b4e-a764-adf96effaacf" providerId="ADAL" clId="{D9405A49-1C37-E042-B0DA-EE17B13B59B9}" dt="2023-08-25T18:04:11.151" v="2613" actId="2696"/>
          <pc:sldLayoutMkLst>
            <pc:docMk/>
            <pc:sldMasterMk cId="0" sldId="2147483648"/>
            <pc:sldLayoutMk cId="0" sldId="2147483658"/>
          </pc:sldLayoutMkLst>
        </pc:sldLayoutChg>
      </pc:sldMasterChg>
      <pc:sldMasterChg chg="delSldLayout">
        <pc:chgData name="Stephanie Fieseher" userId="8f14b9e1-1e18-4b4e-a764-adf96effaacf" providerId="ADAL" clId="{D9405A49-1C37-E042-B0DA-EE17B13B59B9}" dt="2023-08-25T18:04:14.325" v="2623" actId="2696"/>
        <pc:sldMasterMkLst>
          <pc:docMk/>
          <pc:sldMasterMk cId="0" sldId="2147483660"/>
        </pc:sldMasterMkLst>
        <pc:sldLayoutChg chg="del">
          <pc:chgData name="Stephanie Fieseher" userId="8f14b9e1-1e18-4b4e-a764-adf96effaacf" providerId="ADAL" clId="{D9405A49-1C37-E042-B0DA-EE17B13B59B9}" dt="2023-08-25T18:04:14.325" v="2623" actId="2696"/>
          <pc:sldLayoutMkLst>
            <pc:docMk/>
            <pc:sldMasterMk cId="0" sldId="2147483660"/>
            <pc:sldLayoutMk cId="0" sldId="2147483665"/>
          </pc:sldLayoutMkLst>
        </pc:sldLayoutChg>
      </pc:sldMasterChg>
      <pc:sldMasterChg chg="delSldLayout">
        <pc:chgData name="Stephanie Fieseher" userId="8f14b9e1-1e18-4b4e-a764-adf96effaacf" providerId="ADAL" clId="{D9405A49-1C37-E042-B0DA-EE17B13B59B9}" dt="2023-08-25T18:04:19.439" v="2624" actId="2696"/>
        <pc:sldMasterMkLst>
          <pc:docMk/>
          <pc:sldMasterMk cId="0" sldId="2147483762"/>
        </pc:sldMasterMkLst>
        <pc:sldLayoutChg chg="del">
          <pc:chgData name="Stephanie Fieseher" userId="8f14b9e1-1e18-4b4e-a764-adf96effaacf" providerId="ADAL" clId="{D9405A49-1C37-E042-B0DA-EE17B13B59B9}" dt="2023-08-25T18:04:19.439" v="2624" actId="2696"/>
          <pc:sldLayoutMkLst>
            <pc:docMk/>
            <pc:sldMasterMk cId="0" sldId="2147483762"/>
            <pc:sldLayoutMk cId="0" sldId="214748376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en-US" sz="1600" b="1">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Prepare</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Hello and welcome to a blended learning training series on adaptive learning, developed by the MOMENTUM Knowledge Accelerator. This adaptive learning training series has been designed to support adaptive learning capacity strengthening across the MOMENTUM suite of awards. This training has been divided into 4 separate pre-recorded training modules that can be completed together as one training unit, or they can be viewed separately. The training has been designed to enable teams to use and discuss the training content as a group. At points in this presentation, you will be asked to stop the recording to work on your own… either by writing answers to questions or by discussing questions as a group. We encourage you to take this time to reflect because this will support the application of your learning in practice. This training has an accompanying facilitator guide and worksheets to help teams with the discussion and reflection portions of the training. </a:t>
            </a:r>
          </a:p>
          <a:p>
            <a:endParaRPr lang="en-US"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2798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0"/>
        <p:cNvGrpSpPr/>
        <p:nvPr/>
      </p:nvGrpSpPr>
      <p:grpSpPr>
        <a:xfrm>
          <a:off x="0" y="0"/>
          <a:ext cx="0" cy="0"/>
          <a:chOff x="0" y="0"/>
          <a:chExt cx="0" cy="0"/>
        </a:xfrm>
      </p:grpSpPr>
      <p:sp>
        <p:nvSpPr>
          <p:cNvPr id="2331" name="Google Shape;23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we encourage you to take some time to reflect on how you have used adaptive learning in your own life. You can do this work alone and write down your thoughts in a notebook, or you can talk in small groups with others about your experiences. Think of a time when you had to adapt to new information. What information did you have and what changes did you make? Then, take some time to think about what it felt like to adapt. Was it easy or difficult? How did you feel after the change was made. Pause the video now and take 5-10 minutes for this reflection activity. </a:t>
            </a:r>
            <a:endParaRPr dirty="0"/>
          </a:p>
        </p:txBody>
      </p:sp>
      <p:sp>
        <p:nvSpPr>
          <p:cNvPr id="2332" name="Google Shape;233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dirty="0"/>
              <a:t>Welcome back. We are now going to talk about the relationship between adaptive learning and other continuous improvement methods. Adaptive learning often gets confused with other terms like adaptive management or quality improvement. Adaptive learning is a general term that we use when we talk about learning and adapting in our work. The practice and skills of adaptive learning will support other work for program improvement including adaptive management and quality improvement. It is also important if you are engaging in a developmental evaluation, a co-design process, or you are implementing a pause and reflect activity. Many methods, for example complexity aware monitoring, draw on adaptive learning principles. In this visual, adaptive learning is the overarching umbrella which covers a range of different continuous improvement approaches. It helps support an enabling environment that allows these continuous improvement methodologies to succeed.</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Sometimes people get confused between the terms adaptive learning and adaptive management, and they don’t always understand how they are different. When we talk about adaptive management, we’re talking about the practice of integrating adaptive learning into the management process of a project or program.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The important message here is that you may already be using adaptive learning. You just don’t use that term. If you are already doing QI, adaptive management, or a different continuous improvement methodology, then you are likely already using adaptive learning. You don’t need to throw away what you are already doing in order to start integrating adaptive learning. You may just be building on or enhancing what you are already doing. </a:t>
            </a:r>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3243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Let’s talk about how you might incorporate different adaptive learning tools and approaches into your work. The first thing to keep in mind is that adaptive learning is something that happens throughout the project cycle–when you are designing a project, during implementation, and at the end.  The process of learning and adapting is happing on an ongoing, continuous basis—so we often think about it as cycle—like how it is depicted here in this diagram. You start in step 1 by preparing. In step 2, while you are implementing the work, you monitor and find ways to gather real time feedback. Next, in step 3, you reflect on what you learned, and you adapt (which means that you make changes to improve). The key is that you are making these changes as you go rather than waiting until then end to review data or think about what you would have done differently. In each of these three steps different tools and approaches might be used. We will talk more about each of these phases in subsequent training modules. In module 3 we will talk more about how you can use theories of change to identify assumptions that you want to test. And in module 4 we will introduce you to some tools and approaches that you can use during implementation to monitor and pause and reflect. </a:t>
            </a:r>
          </a:p>
          <a:p>
            <a:pPr marL="0" lvl="0" indent="0" algn="l" rtl="0">
              <a:spcBef>
                <a:spcPts val="0"/>
              </a:spcBef>
              <a:spcAft>
                <a:spcPts val="0"/>
              </a:spcAft>
              <a:buNone/>
            </a:pPr>
            <a:endParaRPr lang="en-US"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433584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1"/>
        <p:cNvGrpSpPr/>
        <p:nvPr/>
      </p:nvGrpSpPr>
      <p:grpSpPr>
        <a:xfrm>
          <a:off x="0" y="0"/>
          <a:ext cx="0" cy="0"/>
          <a:chOff x="0" y="0"/>
          <a:chExt cx="0" cy="0"/>
        </a:xfrm>
      </p:grpSpPr>
      <p:sp>
        <p:nvSpPr>
          <p:cNvPr id="2402" name="Google Shape;2402;gf8336cf428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t>As we described in the previous examples, adaptive learning can be quite simple. But it can also get much more difficult when trying to integrate adaptive learning into larger more complex processes or projects. When integrating adaptive learning into an existing team or organization, you may need to think about how to ensure success. It is important to make sure that your organization or team is ready for adaptive learning. There are some simple steps you can take. First, it is important to structure projects to allow for change. For example, workplans can be designed and written so that adaptations can be made on a regular basis–this may involve building in learning and adaptation cycles as part of the the workplan. Next, you should build support or buy-in from your team and your organization. For example, it is important to ensure that project leadership is committed to adaptive learning.  Additionally, it is important that implementers have access to information that will help them learn and adapt. This may include conducting surveys, interviews, or pilots to collect information on an ongoing basis. Or it may be as simple as talking to frontline staff about their experiences. Finally, it is important to promote a culture where team members feel comfortable sharing their experiences and knowledge. It is particularly important that frontline staff--who have critical information about the effectiveness of interventions as well as common challenges--are empowered to share their knowledge. IF you want more information about how to improve readiness for adaptive learning, including these elements we just outlined, we have developed a separate stand-alone training that focuses on conducting readiness assessments for adaptive learning. </a:t>
            </a:r>
            <a:endParaRPr dirty="0"/>
          </a:p>
        </p:txBody>
      </p:sp>
      <p:sp>
        <p:nvSpPr>
          <p:cNvPr id="2403" name="Google Shape;2403;gf8336cf428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hope that after this overview, you are building a better understanding of what adaptive learning is and what it could look like for your team. We’d like you to take a few minutes at the end of this module to think about your own work. Do you see an opportunity for adaptive learning? What would this look like in your work? Write out a few ideas so you have them on hand for the upcoming modules. If you are completing this training as a group, share or discuss these ideas together. Thank you for your time. We hope you enjoyed this module. </a:t>
            </a:r>
            <a:endParaRPr dirty="0"/>
          </a:p>
        </p:txBody>
      </p:sp>
      <p:sp>
        <p:nvSpPr>
          <p:cNvPr id="2410" name="Google Shape;241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This is module 1, the first training module in the adaptive learning training series. In this module we will explain what adaptive learning is. The run time for this pre-recorded module is 15 minutes. Additional modules are available answering questions such as why is adaptive learning important? How do I integrate adaptive learning into planning tools? And what tools can I use to get started with adaptive learning? Each of these modules have a run-time between 10 and 20 minutes. Teams can complete all 4 modules in succession or choose to complete specific modules depending on their needs.  There is also a separate stand-alone training unit on how to use readiness assessments for adaptive learning which can be used by teams who are interested in using a readiness assessment to prepare for or strengthen adaptive learning 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2"/>
        <p:cNvGrpSpPr/>
        <p:nvPr/>
      </p:nvGrpSpPr>
      <p:grpSpPr>
        <a:xfrm>
          <a:off x="0" y="0"/>
          <a:ext cx="0" cy="0"/>
          <a:chOff x="0" y="0"/>
          <a:chExt cx="0" cy="0"/>
        </a:xfrm>
      </p:grpSpPr>
      <p:sp>
        <p:nvSpPr>
          <p:cNvPr id="2263" name="Google Shape;2263;g11454dc493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4" name="Google Shape;2264;g11454dc493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a:ea typeface="Arial"/>
                <a:cs typeface="Arial"/>
                <a:sym typeface="Arial"/>
              </a:rPr>
              <a:t>The content of this training series is based off of multiple adaptive learning resources that have been developed for MOMENTUM. These include the Adaptive Learning Guide and the MOMENTUM Basic Toolkit: Adaptive learning in Projects and Programs. The adaptive learning guide is a resources that provides </a:t>
            </a:r>
            <a:r>
              <a:rPr lang="en-US" dirty="0">
                <a:solidFill>
                  <a:srgbClr val="323232"/>
                </a:solidFill>
                <a:latin typeface="Arial"/>
                <a:ea typeface="Arial"/>
                <a:cs typeface="Arial"/>
                <a:sym typeface="Arial"/>
              </a:rPr>
              <a:t>an introduction to adaptive learning including key steps to integrating adaptive learning into your work. It also links to existing resources and real-world examples of how adaptive learning can drive continuous learning and improvement in project work.</a:t>
            </a:r>
            <a:r>
              <a:rPr lang="en-US" dirty="0">
                <a:latin typeface="Arial"/>
                <a:ea typeface="Arial"/>
                <a:cs typeface="Arial"/>
                <a:sym typeface="Arial"/>
              </a:rPr>
              <a:t> The </a:t>
            </a:r>
            <a:r>
              <a:rPr lang="en-US" b="1" dirty="0">
                <a:solidFill>
                  <a:srgbClr val="212721"/>
                </a:solidFill>
                <a:highlight>
                  <a:srgbClr val="FFFFFF"/>
                </a:highlight>
                <a:latin typeface="Arial"/>
                <a:ea typeface="Arial"/>
                <a:cs typeface="Arial"/>
                <a:sym typeface="Arial"/>
              </a:rPr>
              <a:t>MOMENTUM Basic Toolkit: Adaptive Learning in Projects and Programs </a:t>
            </a:r>
            <a:r>
              <a:rPr lang="en-US" dirty="0">
                <a:solidFill>
                  <a:srgbClr val="212721"/>
                </a:solidFill>
                <a:highlight>
                  <a:srgbClr val="FFFFFF"/>
                </a:highlight>
                <a:latin typeface="Arial"/>
                <a:ea typeface="Arial"/>
                <a:cs typeface="Arial"/>
                <a:sym typeface="Arial"/>
              </a:rPr>
              <a:t>includes a set of practical tools and approaches for designing and implementing a project or program that uses the principles of adaptive learning. These resources are both available for download on the MOMENTUM HUB or external website and can be used for additional information as you integrate adaptive learning into your work. In addition to these resources, there are other helpful adaptive learning resources available to the MOMENTUM suite on the HUB. For example, the Complexity Aware Monitoring Guide is a bank of resources that you can use when integrating adaptive learning into your monitoring and evaluation work. Throughout the training modules, we will highlight when you can look to these resources for additional information. </a:t>
            </a:r>
            <a:endParaRPr dirty="0">
              <a:solidFill>
                <a:srgbClr val="212721"/>
              </a:solidFill>
              <a:highlight>
                <a:srgbClr val="FFFFFF"/>
              </a:highlight>
              <a:latin typeface="Arial"/>
              <a:ea typeface="Arial"/>
              <a:cs typeface="Arial"/>
              <a:sym typeface="Arial"/>
            </a:endParaRPr>
          </a:p>
          <a:p>
            <a:pPr marL="0" lvl="0" indent="0" algn="l" rtl="0">
              <a:lnSpc>
                <a:spcPct val="100000"/>
              </a:lnSpc>
              <a:spcBef>
                <a:spcPts val="0"/>
              </a:spcBef>
              <a:spcAft>
                <a:spcPts val="0"/>
              </a:spcAft>
              <a:buSzPts val="1400"/>
              <a:buNone/>
            </a:pPr>
            <a:endParaRPr dirty="0"/>
          </a:p>
        </p:txBody>
      </p:sp>
      <p:sp>
        <p:nvSpPr>
          <p:cNvPr id="2265" name="Google Shape;2265;g11454dc493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5"/>
        <p:cNvGrpSpPr/>
        <p:nvPr/>
      </p:nvGrpSpPr>
      <p:grpSpPr>
        <a:xfrm>
          <a:off x="0" y="0"/>
          <a:ext cx="0" cy="0"/>
          <a:chOff x="0" y="0"/>
          <a:chExt cx="0" cy="0"/>
        </a:xfrm>
      </p:grpSpPr>
      <p:sp>
        <p:nvSpPr>
          <p:cNvPr id="2276" name="Google Shape;2276;gfcecc7096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7" name="Google Shape;2277;gfcecc7096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This training module has been designed to introduce the concept of adaptive learning. The objectives are that you will understand the definition and principles of adaptive learning, understand how adaptive learning relates to other continuous improvement approaches likely adaptive management and quality improvement, and that you will be able to identify examples of how you already use adaptive learning in your work. </a:t>
            </a:r>
            <a:endParaRPr dirty="0"/>
          </a:p>
        </p:txBody>
      </p:sp>
      <p:sp>
        <p:nvSpPr>
          <p:cNvPr id="2278" name="Google Shape;2278;gfcecc7096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3"/>
        <p:cNvGrpSpPr/>
        <p:nvPr/>
      </p:nvGrpSpPr>
      <p:grpSpPr>
        <a:xfrm>
          <a:off x="0" y="0"/>
          <a:ext cx="0" cy="0"/>
          <a:chOff x="0" y="0"/>
          <a:chExt cx="0" cy="0"/>
        </a:xfrm>
      </p:grpSpPr>
      <p:sp>
        <p:nvSpPr>
          <p:cNvPr id="2284" name="Google Shape;228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The formal definition of adaptive learning, from the MOMENTUM Adaptive Learning Guide, is that adaptive learning is “the intentional adoption of strategies and actions to facilitate critical reflection and analysis of data, information, and knowledge--on a continuous basis and from a wide range of sources--to inform decisions that optimize program implementation and effectiveness in expected, unexpected, and changing circumstances.” But this definition uses a lot of terminology that is not familiar to everyone. This module will help bring clarity to this definition so that you understand what adaptive learning means in practice. </a:t>
            </a:r>
            <a:endParaRPr b="1" dirty="0"/>
          </a:p>
          <a:p>
            <a:pPr marL="0" lvl="0" indent="0" algn="l" rtl="0">
              <a:lnSpc>
                <a:spcPct val="100000"/>
              </a:lnSpc>
              <a:spcBef>
                <a:spcPts val="0"/>
              </a:spcBef>
              <a:spcAft>
                <a:spcPts val="0"/>
              </a:spcAft>
              <a:buSzPts val="1400"/>
              <a:buNone/>
            </a:pPr>
            <a:endParaRPr dirty="0"/>
          </a:p>
        </p:txBody>
      </p:sp>
      <p:sp>
        <p:nvSpPr>
          <p:cNvPr id="2285" name="Google Shape;228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fcecc70967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0" name="Google Shape;2290;gfcecc70967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So let’s start with a simplified definition. Basically, when we say adaptive learning, what we mean is that you are actively using information on an ongoing basis to identify challenges and opportunities and respond to this information by modifying your plan or actions as necessary to meet your goals. Let’s unpack some of these terms a bit more…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First, information. Adaptive learning involves using Information. This information may come from formal data collection--such as routine information systems, interviews or surveys. Or it may be knowledge gathered through experience--such as the experience of frontline providers. The key is that you are collecting information on an ongoing basis--from planning to implementation to evaluation to learn about your work.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The reason you are gathering this information is to understand more about your work so you can identify challenges and opportunities. You can use this information to modify your plan or actions. </a:t>
            </a:r>
            <a:r>
              <a:rPr lang="en-US" dirty="0">
                <a:highlight>
                  <a:srgbClr val="FFFFFF"/>
                </a:highlight>
              </a:rPr>
              <a:t>For example, you may need to change how a program or activity is designed, or you may modify the strategies or the approaches that you use to meet your goals. The key is that you don’t wait to make these changes until then end of the program or activity. </a:t>
            </a:r>
            <a:r>
              <a:rPr lang="en-US" dirty="0"/>
              <a:t>You are making changes throughout your work. Often</a:t>
            </a:r>
            <a:r>
              <a:rPr lang="en-US"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
                  </a:ext>
                </a:extLst>
              </a:rPr>
              <a:t>, for USAID activities,</a:t>
            </a:r>
            <a:r>
              <a:rPr lang="en-US" dirty="0"/>
              <a:t> this means that you are making modifications throughout the program cycle, </a:t>
            </a:r>
            <a:r>
              <a:rPr lang="en-US" dirty="0">
                <a:highlight>
                  <a:srgbClr val="FFFFFF"/>
                </a:highlight>
              </a:rPr>
              <a:t>including strategic planning, program design, activity design and implementation, and monitoring and evaluation. </a:t>
            </a:r>
          </a:p>
          <a:p>
            <a:pPr marL="0" lvl="0" indent="0" algn="l" rtl="0">
              <a:lnSpc>
                <a:spcPct val="100000"/>
              </a:lnSpc>
              <a:spcBef>
                <a:spcPts val="0"/>
              </a:spcBef>
              <a:spcAft>
                <a:spcPts val="0"/>
              </a:spcAft>
              <a:buSzPts val="1400"/>
              <a:buNone/>
            </a:pPr>
            <a:endParaRPr lang="en-US" dirty="0">
              <a:highlight>
                <a:srgbClr val="FFFFFF"/>
              </a:highlight>
            </a:endParaRPr>
          </a:p>
        </p:txBody>
      </p:sp>
      <p:sp>
        <p:nvSpPr>
          <p:cNvPr id="2291" name="Google Shape;2291;gfcecc70967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4"/>
        <p:cNvGrpSpPr/>
        <p:nvPr/>
      </p:nvGrpSpPr>
      <p:grpSpPr>
        <a:xfrm>
          <a:off x="0" y="0"/>
          <a:ext cx="0" cy="0"/>
          <a:chOff x="0" y="0"/>
          <a:chExt cx="0" cy="0"/>
        </a:xfrm>
      </p:grpSpPr>
      <p:sp>
        <p:nvSpPr>
          <p:cNvPr id="2295" name="Google Shape;229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6" name="Google Shape;22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We know that adaptive learning sometimes feels like a complicated topic. But in the simplest of terms, adaptive learning is about learning what you are doing and adapting in response to that learning. This could involve correcting things that aren’t working well, enhancing things that are working, incorporating new ideas or processes, or adapting to </a:t>
            </a:r>
            <a:r>
              <a:rPr lang="en-US"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t>learning about a</a:t>
            </a:r>
            <a:r>
              <a:rPr lang="en-US" dirty="0"/>
              <a:t> new context. F</a:t>
            </a:r>
            <a:r>
              <a:rPr lang="en-US"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
                  </a:ext>
                </a:extLst>
              </a:rPr>
              <a:t>or example, you may learn that participants aren’t coming to a specific training because it is being held during a mealtime. You can adjust the timing of the class to increase participation. Learning about what you’re doing can also help you learn about what is working well so that it can be continued and spread. For example, you may learn that partnering with school-based health centers is a particularly effective strategy for vaccine distribution in one of the regions where you are working, so you decide to spread this model to similar regions earlier than planned.</a:t>
            </a:r>
            <a:r>
              <a:rPr lang="en-US" dirty="0"/>
              <a:t> </a:t>
            </a:r>
          </a:p>
          <a:p>
            <a:pPr marL="0" lvl="0" indent="0" algn="l" rtl="0">
              <a:lnSpc>
                <a:spcPct val="100000"/>
              </a:lnSpc>
              <a:spcBef>
                <a:spcPts val="0"/>
              </a:spcBef>
              <a:spcAft>
                <a:spcPts val="0"/>
              </a:spcAft>
              <a:buSzPts val="1400"/>
              <a:buNone/>
            </a:pPr>
            <a:endParaRPr lang="en-US" dirty="0"/>
          </a:p>
        </p:txBody>
      </p:sp>
      <p:sp>
        <p:nvSpPr>
          <p:cNvPr id="2297" name="Google Shape;22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8"/>
        <p:cNvGrpSpPr/>
        <p:nvPr/>
      </p:nvGrpSpPr>
      <p:grpSpPr>
        <a:xfrm>
          <a:off x="0" y="0"/>
          <a:ext cx="0" cy="0"/>
          <a:chOff x="0" y="0"/>
          <a:chExt cx="0" cy="0"/>
        </a:xfrm>
      </p:grpSpPr>
      <p:sp>
        <p:nvSpPr>
          <p:cNvPr id="2309" name="Google Shape;230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0" name="Google Shape;231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While adaptive learning may seem like a fancy new term, it is a term that describes something that we all do on a regular basis. The process of using information to assess</a:t>
            </a:r>
            <a:r>
              <a:rPr lang="en-US" dirty="0">
                <a:solidFill>
                  <a:srgbClr val="FF0000"/>
                </a:solidFill>
              </a:rPr>
              <a:t> </a:t>
            </a:r>
            <a:r>
              <a:rPr lang="en-US" dirty="0"/>
              <a:t>a situation and adapt is something that you already do both at work and at home. Imagine you have a new houseplant. You know this plant needs some direct sunlight to thrive but you don’t know exactly how much. You also know that some of the rooms in your home get direct sunlight but you don’t know exactly when or for how long. So you have some information, but not all the information you need. What would you do next? You might watch the windows in your home over a day to see which one gets the most sunlight. You might put the houseplant in one window and observe how it is doing. What do its leaves look like? Does it seem healthy? If it is not thriving, you might move it to a different spot in your home. The key is that you are gathering information on an ongoing basis and making adjustments as you go along. You may have an initial idea or theory about where the plant should go, but you need to continue to observe and adjust until you find exactly the right spot for the plant. But the best spot for your plant may change over time... for example if the seasons change. By adapting your plan and moving your plant around until you find the right spot, you are likely going to keep it healthier than if you put it in a spot and ignored it. This example illustrates that adaptive learning is simple, if not intuitive, at its core. </a:t>
            </a:r>
            <a:endParaRPr dirty="0"/>
          </a:p>
        </p:txBody>
      </p:sp>
      <p:sp>
        <p:nvSpPr>
          <p:cNvPr id="2311" name="Google Shape;231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9"/>
        <p:cNvGrpSpPr/>
        <p:nvPr/>
      </p:nvGrpSpPr>
      <p:grpSpPr>
        <a:xfrm>
          <a:off x="0" y="0"/>
          <a:ext cx="0" cy="0"/>
          <a:chOff x="0" y="0"/>
          <a:chExt cx="0" cy="0"/>
        </a:xfrm>
      </p:grpSpPr>
      <p:sp>
        <p:nvSpPr>
          <p:cNvPr id="2320" name="Google Shape;2320;gf68129081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1" name="Google Shape;2321;gf68129081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let’s explore a work-related example. </a:t>
            </a: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Imagine that you have recently designed a training for community health workers on supportive breastfeeding practices</a:t>
            </a:r>
            <a:r>
              <a:rPr lang="en-US" dirty="0"/>
              <a:t>. As part of this training, you planned to show videos of women breastfeeding as examples. But, at your first two trainings you encountered technical issues, and you weren’t able to show the videos as planned. What would you do? Would you continue to deliver this training as planned? Or would you use the experience from these first two trainings to adjust your training plan? For example, would you develop other materials such as handouts with diagrams that could be used if the videos cannot be shown? Or would you change the curriculum to allow for role play activities? Here we aren’t necessarily talking about complicated data sets or major program changes. The information you gathered was simple--experience based on piloting the training--and the adaptations that you make also might be minor. But the process of collecting information and adapting on an ongoing basis is what makes this process adaptive learning. </a:t>
            </a:r>
          </a:p>
        </p:txBody>
      </p:sp>
      <p:sp>
        <p:nvSpPr>
          <p:cNvPr id="2322" name="Google Shape;2322;gf68129081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121"/>
        <p:cNvGrpSpPr/>
        <p:nvPr/>
      </p:nvGrpSpPr>
      <p:grpSpPr>
        <a:xfrm>
          <a:off x="0" y="0"/>
          <a:ext cx="0" cy="0"/>
          <a:chOff x="0" y="0"/>
          <a:chExt cx="0" cy="0"/>
        </a:xfrm>
      </p:grpSpPr>
      <p:sp>
        <p:nvSpPr>
          <p:cNvPr id="1122" name="Google Shape;1122;gfcac22e5d1_1_280"/>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3" name="Google Shape;1123;gfcac22e5d1_1_280"/>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4" name="Google Shape;1124;gfcac22e5d1_1_280"/>
          <p:cNvSpPr>
            <a:spLocks noGrp="1"/>
          </p:cNvSpPr>
          <p:nvPr>
            <p:ph type="pic" idx="2"/>
          </p:nvPr>
        </p:nvSpPr>
        <p:spPr>
          <a:xfrm>
            <a:off x="6496050" y="0"/>
            <a:ext cx="5695950" cy="6858000"/>
          </a:xfrm>
          <a:prstGeom prst="rect">
            <a:avLst/>
          </a:prstGeom>
          <a:noFill/>
          <a:ln>
            <a:noFill/>
          </a:ln>
        </p:spPr>
      </p:sp>
      <p:sp>
        <p:nvSpPr>
          <p:cNvPr id="1125" name="Google Shape;1125;gfcac22e5d1_1_2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126"/>
        <p:cNvGrpSpPr/>
        <p:nvPr/>
      </p:nvGrpSpPr>
      <p:grpSpPr>
        <a:xfrm>
          <a:off x="0" y="0"/>
          <a:ext cx="0" cy="0"/>
          <a:chOff x="0" y="0"/>
          <a:chExt cx="0" cy="0"/>
        </a:xfrm>
      </p:grpSpPr>
      <p:sp>
        <p:nvSpPr>
          <p:cNvPr id="1127" name="Google Shape;1127;gfcac22e5d1_1_28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128" name="Google Shape;1128;gfcac22e5d1_1_28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9" name="Google Shape;1129;gfcac22e5d1_1_28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0" name="Google Shape;1130;gfcac22e5d1_1_28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1" name="Google Shape;1131;gfcac22e5d1_1_28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2" name="Google Shape;1132;gfcac22e5d1_1_28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133" name="Google Shape;1133;gfcac22e5d1_1_28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134" name="Google Shape;1134;gfcac22e5d1_1_2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135"/>
        <p:cNvGrpSpPr/>
        <p:nvPr/>
      </p:nvGrpSpPr>
      <p:grpSpPr>
        <a:xfrm>
          <a:off x="0" y="0"/>
          <a:ext cx="0" cy="0"/>
          <a:chOff x="0" y="0"/>
          <a:chExt cx="0" cy="0"/>
        </a:xfrm>
      </p:grpSpPr>
      <p:sp>
        <p:nvSpPr>
          <p:cNvPr id="1136" name="Google Shape;1136;gfcac22e5d1_1_294"/>
          <p:cNvSpPr/>
          <p:nvPr/>
        </p:nvSpPr>
        <p:spPr>
          <a:xfrm>
            <a:off x="0" y="3155795"/>
            <a:ext cx="12192000" cy="3702206"/>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7" name="Google Shape;1137;gfcac22e5d1_1_29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8" name="Google Shape;1138;gfcac22e5d1_1_294"/>
          <p:cNvSpPr>
            <a:spLocks noGrp="1"/>
          </p:cNvSpPr>
          <p:nvPr>
            <p:ph type="pic" idx="2"/>
          </p:nvPr>
        </p:nvSpPr>
        <p:spPr>
          <a:xfrm>
            <a:off x="838200" y="2535598"/>
            <a:ext cx="1828800" cy="1828800"/>
          </a:xfrm>
          <a:prstGeom prst="ellipse">
            <a:avLst/>
          </a:prstGeom>
          <a:solidFill>
            <a:srgbClr val="FFF2E3"/>
          </a:solidFill>
          <a:ln>
            <a:noFill/>
          </a:ln>
        </p:spPr>
      </p:sp>
      <p:sp>
        <p:nvSpPr>
          <p:cNvPr id="1139" name="Google Shape;1139;gfcac22e5d1_1_294"/>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0" name="Google Shape;1140;gfcac22e5d1_1_294"/>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1" name="Google Shape;1141;gfcac22e5d1_1_294"/>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2" name="Google Shape;1142;gfcac22e5d1_1_294"/>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3" name="Google Shape;1143;gfcac22e5d1_1_294"/>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4" name="Google Shape;1144;gfcac22e5d1_1_294"/>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5" name="Google Shape;1145;gfcac22e5d1_1_294"/>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6" name="Google Shape;1146;gfcac22e5d1_1_294"/>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7" name="Google Shape;1147;gfcac22e5d1_1_294"/>
          <p:cNvSpPr>
            <a:spLocks noGrp="1"/>
          </p:cNvSpPr>
          <p:nvPr>
            <p:ph type="pic" idx="13"/>
          </p:nvPr>
        </p:nvSpPr>
        <p:spPr>
          <a:xfrm>
            <a:off x="3709416" y="2535598"/>
            <a:ext cx="1828800" cy="1828800"/>
          </a:xfrm>
          <a:prstGeom prst="ellipse">
            <a:avLst/>
          </a:prstGeom>
          <a:solidFill>
            <a:srgbClr val="FFF2E3"/>
          </a:solidFill>
          <a:ln>
            <a:noFill/>
          </a:ln>
        </p:spPr>
      </p:sp>
      <p:sp>
        <p:nvSpPr>
          <p:cNvPr id="1148" name="Google Shape;1148;gfcac22e5d1_1_294"/>
          <p:cNvSpPr>
            <a:spLocks noGrp="1"/>
          </p:cNvSpPr>
          <p:nvPr>
            <p:ph type="pic" idx="14"/>
          </p:nvPr>
        </p:nvSpPr>
        <p:spPr>
          <a:xfrm>
            <a:off x="6580632" y="2535598"/>
            <a:ext cx="1828800" cy="1828800"/>
          </a:xfrm>
          <a:prstGeom prst="ellipse">
            <a:avLst/>
          </a:prstGeom>
          <a:solidFill>
            <a:srgbClr val="FFF2E3"/>
          </a:solidFill>
          <a:ln>
            <a:noFill/>
          </a:ln>
        </p:spPr>
      </p:sp>
      <p:sp>
        <p:nvSpPr>
          <p:cNvPr id="1149" name="Google Shape;1149;gfcac22e5d1_1_294"/>
          <p:cNvSpPr>
            <a:spLocks noGrp="1"/>
          </p:cNvSpPr>
          <p:nvPr>
            <p:ph type="pic" idx="15"/>
          </p:nvPr>
        </p:nvSpPr>
        <p:spPr>
          <a:xfrm>
            <a:off x="9525000" y="2535598"/>
            <a:ext cx="1828800" cy="1828800"/>
          </a:xfrm>
          <a:prstGeom prst="ellipse">
            <a:avLst/>
          </a:prstGeom>
          <a:solidFill>
            <a:srgbClr val="FFF2E3"/>
          </a:solidFill>
          <a:ln>
            <a:noFill/>
          </a:ln>
        </p:spPr>
      </p:sp>
      <p:sp>
        <p:nvSpPr>
          <p:cNvPr id="1150" name="Google Shape;1150;gfcac22e5d1_1_2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51" name="Google Shape;1151;gfcac22e5d1_1_2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152"/>
        <p:cNvGrpSpPr/>
        <p:nvPr/>
      </p:nvGrpSpPr>
      <p:grpSpPr>
        <a:xfrm>
          <a:off x="0" y="0"/>
          <a:ext cx="0" cy="0"/>
          <a:chOff x="0" y="0"/>
          <a:chExt cx="0" cy="0"/>
        </a:xfrm>
      </p:grpSpPr>
      <p:sp>
        <p:nvSpPr>
          <p:cNvPr id="1153" name="Google Shape;1153;gfcac22e5d1_1_311"/>
          <p:cNvSpPr/>
          <p:nvPr/>
        </p:nvSpPr>
        <p:spPr>
          <a:xfrm>
            <a:off x="0" y="2423160"/>
            <a:ext cx="12192000" cy="4434840"/>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4" name="Google Shape;1154;gfcac22e5d1_1_31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5" name="Google Shape;1155;gfcac22e5d1_1_311"/>
          <p:cNvSpPr>
            <a:spLocks noGrp="1"/>
          </p:cNvSpPr>
          <p:nvPr>
            <p:ph type="pic" idx="2"/>
          </p:nvPr>
        </p:nvSpPr>
        <p:spPr>
          <a:xfrm>
            <a:off x="838199" y="1684101"/>
            <a:ext cx="1371600" cy="1371600"/>
          </a:xfrm>
          <a:prstGeom prst="ellipse">
            <a:avLst/>
          </a:prstGeom>
          <a:solidFill>
            <a:srgbClr val="FFF2E3"/>
          </a:solidFill>
          <a:ln>
            <a:noFill/>
          </a:ln>
        </p:spPr>
      </p:sp>
      <p:sp>
        <p:nvSpPr>
          <p:cNvPr id="1156" name="Google Shape;1156;gfcac22e5d1_1_31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7" name="Google Shape;1157;gfcac22e5d1_1_31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8" name="Google Shape;1158;gfcac22e5d1_1_31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9" name="Google Shape;1159;gfcac22e5d1_1_31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0" name="Google Shape;1160;gfcac22e5d1_1_31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1" name="Google Shape;1161;gfcac22e5d1_1_31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2" name="Google Shape;1162;gfcac22e5d1_1_31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3" name="Google Shape;1163;gfcac22e5d1_1_31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4" name="Google Shape;1164;gfcac22e5d1_1_311"/>
          <p:cNvSpPr>
            <a:spLocks noGrp="1"/>
          </p:cNvSpPr>
          <p:nvPr>
            <p:ph type="pic" idx="13"/>
          </p:nvPr>
        </p:nvSpPr>
        <p:spPr>
          <a:xfrm>
            <a:off x="3842003" y="1684101"/>
            <a:ext cx="1371600" cy="1371600"/>
          </a:xfrm>
          <a:prstGeom prst="ellipse">
            <a:avLst/>
          </a:prstGeom>
          <a:solidFill>
            <a:srgbClr val="FFF2E3"/>
          </a:solidFill>
          <a:ln>
            <a:noFill/>
          </a:ln>
        </p:spPr>
      </p:sp>
      <p:sp>
        <p:nvSpPr>
          <p:cNvPr id="1165" name="Google Shape;1165;gfcac22e5d1_1_311"/>
          <p:cNvSpPr>
            <a:spLocks noGrp="1"/>
          </p:cNvSpPr>
          <p:nvPr>
            <p:ph type="pic" idx="14"/>
          </p:nvPr>
        </p:nvSpPr>
        <p:spPr>
          <a:xfrm>
            <a:off x="6974516" y="1684101"/>
            <a:ext cx="1371600" cy="1371600"/>
          </a:xfrm>
          <a:prstGeom prst="ellipse">
            <a:avLst/>
          </a:prstGeom>
          <a:solidFill>
            <a:srgbClr val="FFF2E3"/>
          </a:solidFill>
          <a:ln>
            <a:noFill/>
          </a:ln>
        </p:spPr>
      </p:sp>
      <p:sp>
        <p:nvSpPr>
          <p:cNvPr id="1166" name="Google Shape;1166;gfcac22e5d1_1_311"/>
          <p:cNvSpPr>
            <a:spLocks noGrp="1"/>
          </p:cNvSpPr>
          <p:nvPr>
            <p:ph type="pic" idx="15"/>
          </p:nvPr>
        </p:nvSpPr>
        <p:spPr>
          <a:xfrm>
            <a:off x="9982200" y="1619009"/>
            <a:ext cx="1371600" cy="1371600"/>
          </a:xfrm>
          <a:prstGeom prst="ellipse">
            <a:avLst/>
          </a:prstGeom>
          <a:solidFill>
            <a:srgbClr val="FFF2E3"/>
          </a:solidFill>
          <a:ln>
            <a:noFill/>
          </a:ln>
        </p:spPr>
      </p:sp>
      <p:sp>
        <p:nvSpPr>
          <p:cNvPr id="1167" name="Google Shape;1167;gfcac22e5d1_1_311"/>
          <p:cNvSpPr>
            <a:spLocks noGrp="1"/>
          </p:cNvSpPr>
          <p:nvPr>
            <p:ph type="pic" idx="16"/>
          </p:nvPr>
        </p:nvSpPr>
        <p:spPr>
          <a:xfrm>
            <a:off x="2338161" y="3948094"/>
            <a:ext cx="1371600" cy="1371600"/>
          </a:xfrm>
          <a:prstGeom prst="ellipse">
            <a:avLst/>
          </a:prstGeom>
          <a:solidFill>
            <a:srgbClr val="FFF2E3"/>
          </a:solidFill>
          <a:ln>
            <a:noFill/>
          </a:ln>
        </p:spPr>
      </p:sp>
      <p:sp>
        <p:nvSpPr>
          <p:cNvPr id="1168" name="Google Shape;1168;gfcac22e5d1_1_31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9" name="Google Shape;1169;gfcac22e5d1_1_31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0" name="Google Shape;1170;gfcac22e5d1_1_31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1" name="Google Shape;1171;gfcac22e5d1_1_31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2" name="Google Shape;1172;gfcac22e5d1_1_31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3" name="Google Shape;1173;gfcac22e5d1_1_31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4" name="Google Shape;1174;gfcac22e5d1_1_311"/>
          <p:cNvSpPr>
            <a:spLocks noGrp="1"/>
          </p:cNvSpPr>
          <p:nvPr>
            <p:ph type="pic" idx="23"/>
          </p:nvPr>
        </p:nvSpPr>
        <p:spPr>
          <a:xfrm>
            <a:off x="5408259" y="3948094"/>
            <a:ext cx="1371600" cy="1371600"/>
          </a:xfrm>
          <a:prstGeom prst="ellipse">
            <a:avLst/>
          </a:prstGeom>
          <a:solidFill>
            <a:srgbClr val="FFF2E3"/>
          </a:solidFill>
          <a:ln>
            <a:noFill/>
          </a:ln>
        </p:spPr>
      </p:sp>
      <p:sp>
        <p:nvSpPr>
          <p:cNvPr id="1175" name="Google Shape;1175;gfcac22e5d1_1_311"/>
          <p:cNvSpPr>
            <a:spLocks noGrp="1"/>
          </p:cNvSpPr>
          <p:nvPr>
            <p:ph type="pic" idx="24"/>
          </p:nvPr>
        </p:nvSpPr>
        <p:spPr>
          <a:xfrm>
            <a:off x="8482238" y="3948094"/>
            <a:ext cx="1371600" cy="1371600"/>
          </a:xfrm>
          <a:prstGeom prst="ellipse">
            <a:avLst/>
          </a:prstGeom>
          <a:solidFill>
            <a:srgbClr val="FFF2E3"/>
          </a:solidFill>
          <a:ln>
            <a:noFill/>
          </a:ln>
        </p:spPr>
      </p:sp>
      <p:sp>
        <p:nvSpPr>
          <p:cNvPr id="1176" name="Google Shape;1176;gfcac22e5d1_1_3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77" name="Google Shape;1177;gfcac22e5d1_1_3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178"/>
        <p:cNvGrpSpPr/>
        <p:nvPr/>
      </p:nvGrpSpPr>
      <p:grpSpPr>
        <a:xfrm>
          <a:off x="0" y="0"/>
          <a:ext cx="0" cy="0"/>
          <a:chOff x="0" y="0"/>
          <a:chExt cx="0" cy="0"/>
        </a:xfrm>
      </p:grpSpPr>
      <p:sp>
        <p:nvSpPr>
          <p:cNvPr id="1179" name="Google Shape;1179;gfcac22e5d1_1_337"/>
          <p:cNvSpPr/>
          <p:nvPr/>
        </p:nvSpPr>
        <p:spPr>
          <a:xfrm>
            <a:off x="0" y="1"/>
            <a:ext cx="12192000" cy="2502968"/>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0" name="Google Shape;1180;gfcac22e5d1_1_33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1" name="Google Shape;1181;gfcac22e5d1_1_33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2" name="Google Shape;1182;gfcac22e5d1_1_33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3" name="Google Shape;1183;gfcac22e5d1_1_337"/>
          <p:cNvSpPr>
            <a:spLocks noGrp="1"/>
          </p:cNvSpPr>
          <p:nvPr>
            <p:ph type="pic" idx="2"/>
          </p:nvPr>
        </p:nvSpPr>
        <p:spPr>
          <a:xfrm>
            <a:off x="1088448" y="981075"/>
            <a:ext cx="2743199" cy="2743200"/>
          </a:xfrm>
          <a:prstGeom prst="rect">
            <a:avLst/>
          </a:prstGeom>
          <a:solidFill>
            <a:srgbClr val="FFF2E3"/>
          </a:solidFill>
          <a:ln>
            <a:noFill/>
          </a:ln>
        </p:spPr>
      </p:sp>
      <p:sp>
        <p:nvSpPr>
          <p:cNvPr id="1184" name="Google Shape;1184;gfcac22e5d1_1_337"/>
          <p:cNvSpPr>
            <a:spLocks noGrp="1"/>
          </p:cNvSpPr>
          <p:nvPr>
            <p:ph type="pic" idx="3"/>
          </p:nvPr>
        </p:nvSpPr>
        <p:spPr>
          <a:xfrm>
            <a:off x="4724400" y="981075"/>
            <a:ext cx="2743199" cy="2743200"/>
          </a:xfrm>
          <a:prstGeom prst="rect">
            <a:avLst/>
          </a:prstGeom>
          <a:solidFill>
            <a:srgbClr val="FFF2E3"/>
          </a:solidFill>
          <a:ln>
            <a:noFill/>
          </a:ln>
        </p:spPr>
      </p:sp>
      <p:sp>
        <p:nvSpPr>
          <p:cNvPr id="1185" name="Google Shape;1185;gfcac22e5d1_1_337"/>
          <p:cNvSpPr>
            <a:spLocks noGrp="1"/>
          </p:cNvSpPr>
          <p:nvPr>
            <p:ph type="pic" idx="4"/>
          </p:nvPr>
        </p:nvSpPr>
        <p:spPr>
          <a:xfrm>
            <a:off x="8478838" y="981075"/>
            <a:ext cx="2743199" cy="2743200"/>
          </a:xfrm>
          <a:prstGeom prst="rect">
            <a:avLst/>
          </a:prstGeom>
          <a:solidFill>
            <a:srgbClr val="FFF2E3"/>
          </a:solidFill>
          <a:ln>
            <a:noFill/>
          </a:ln>
        </p:spPr>
      </p:sp>
      <p:sp>
        <p:nvSpPr>
          <p:cNvPr id="1186" name="Google Shape;1186;gfcac22e5d1_1_33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7" name="Google Shape;1187;gfcac22e5d1_1_33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8" name="Google Shape;1188;gfcac22e5d1_1_3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189"/>
        <p:cNvGrpSpPr/>
        <p:nvPr/>
      </p:nvGrpSpPr>
      <p:grpSpPr>
        <a:xfrm>
          <a:off x="0" y="0"/>
          <a:ext cx="0" cy="0"/>
          <a:chOff x="0" y="0"/>
          <a:chExt cx="0" cy="0"/>
        </a:xfrm>
      </p:grpSpPr>
      <p:sp>
        <p:nvSpPr>
          <p:cNvPr id="1190" name="Google Shape;1190;gfcac22e5d1_1_348"/>
          <p:cNvSpPr>
            <a:spLocks noGrp="1"/>
          </p:cNvSpPr>
          <p:nvPr>
            <p:ph type="pic" idx="2"/>
          </p:nvPr>
        </p:nvSpPr>
        <p:spPr>
          <a:xfrm>
            <a:off x="0" y="0"/>
            <a:ext cx="5483752" cy="6858000"/>
          </a:xfrm>
          <a:prstGeom prst="rect">
            <a:avLst/>
          </a:prstGeom>
          <a:solidFill>
            <a:srgbClr val="FFF2E3"/>
          </a:solidFill>
          <a:ln>
            <a:noFill/>
          </a:ln>
        </p:spPr>
      </p:sp>
      <p:sp>
        <p:nvSpPr>
          <p:cNvPr id="1191" name="Google Shape;1191;gfcac22e5d1_1_34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2" name="Google Shape;1192;gfcac22e5d1_1_3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3" name="Google Shape;1193;gfcac22e5d1_1_34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4" name="Google Shape;1194;gfcac22e5d1_1_34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95"/>
        <p:cNvGrpSpPr/>
        <p:nvPr/>
      </p:nvGrpSpPr>
      <p:grpSpPr>
        <a:xfrm>
          <a:off x="0" y="0"/>
          <a:ext cx="0" cy="0"/>
          <a:chOff x="0" y="0"/>
          <a:chExt cx="0" cy="0"/>
        </a:xfrm>
      </p:grpSpPr>
      <p:sp>
        <p:nvSpPr>
          <p:cNvPr id="1196" name="Google Shape;1196;gfcac22e5d1_1_35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197" name="Google Shape;1197;gfcac22e5d1_1_35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198" name="Google Shape;1198;gfcac22e5d1_1_35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99" name="Google Shape;1199;gfcac22e5d1_1_354"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1200" name="Google Shape;1200;gfcac22e5d1_1_35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1" name="Google Shape;1201;gfcac22e5d1_1_35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21586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24"/>
        <p:cNvGrpSpPr/>
        <p:nvPr/>
      </p:nvGrpSpPr>
      <p:grpSpPr>
        <a:xfrm>
          <a:off x="0" y="0"/>
          <a:ext cx="0" cy="0"/>
          <a:chOff x="0" y="0"/>
          <a:chExt cx="0" cy="0"/>
        </a:xfrm>
      </p:grpSpPr>
      <p:sp>
        <p:nvSpPr>
          <p:cNvPr id="225" name="Google Shape;22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5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8" name="Google Shape;228;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45"/>
        <p:cNvGrpSpPr/>
        <p:nvPr/>
      </p:nvGrpSpPr>
      <p:grpSpPr>
        <a:xfrm>
          <a:off x="0" y="0"/>
          <a:ext cx="0" cy="0"/>
          <a:chOff x="0" y="0"/>
          <a:chExt cx="0" cy="0"/>
        </a:xfrm>
      </p:grpSpPr>
      <p:sp>
        <p:nvSpPr>
          <p:cNvPr id="846" name="Google Shape;846;gfcac22e5d1_1_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7" name="Google Shape;847;gfcac22e5d1_1_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8" name="Google Shape;848;gfcac22e5d1_1_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9" name="Google Shape;849;gfcac22e5d1_1_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863"/>
        <p:cNvGrpSpPr/>
        <p:nvPr/>
      </p:nvGrpSpPr>
      <p:grpSpPr>
        <a:xfrm>
          <a:off x="0" y="0"/>
          <a:ext cx="0" cy="0"/>
          <a:chOff x="0" y="0"/>
          <a:chExt cx="0" cy="0"/>
        </a:xfrm>
      </p:grpSpPr>
      <p:sp>
        <p:nvSpPr>
          <p:cNvPr id="864" name="Google Shape;864;gfcac22e5d1_1_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1015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865"/>
        <p:cNvGrpSpPr/>
        <p:nvPr/>
      </p:nvGrpSpPr>
      <p:grpSpPr>
        <a:xfrm>
          <a:off x="0" y="0"/>
          <a:ext cx="0" cy="0"/>
          <a:chOff x="0" y="0"/>
          <a:chExt cx="0" cy="0"/>
        </a:xfrm>
      </p:grpSpPr>
      <p:sp>
        <p:nvSpPr>
          <p:cNvPr id="866" name="Google Shape;866;gfcac22e5d1_1_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7" name="Google Shape;867;gfcac22e5d1_1_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68" name="Google Shape;868;gfcac22e5d1_1_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9" name="Google Shape;869;gfcac22e5d1_1_11"/>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0" name="Google Shape;870;gfcac22e5d1_1_11"/>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871"/>
        <p:cNvGrpSpPr/>
        <p:nvPr/>
      </p:nvGrpSpPr>
      <p:grpSpPr>
        <a:xfrm>
          <a:off x="0" y="0"/>
          <a:ext cx="0" cy="0"/>
          <a:chOff x="0" y="0"/>
          <a:chExt cx="0" cy="0"/>
        </a:xfrm>
      </p:grpSpPr>
      <p:sp>
        <p:nvSpPr>
          <p:cNvPr id="872" name="Google Shape;872;gfcac22e5d1_1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73" name="Google Shape;873;gfcac22e5d1_1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4" name="Google Shape;874;gfcac22e5d1_1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5" name="Google Shape;875;gfcac22e5d1_1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6" name="Google Shape;876;gfcac22e5d1_1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7" name="Google Shape;877;gfcac22e5d1_1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878"/>
        <p:cNvGrpSpPr/>
        <p:nvPr/>
      </p:nvGrpSpPr>
      <p:grpSpPr>
        <a:xfrm>
          <a:off x="0" y="0"/>
          <a:ext cx="0" cy="0"/>
          <a:chOff x="0" y="0"/>
          <a:chExt cx="0" cy="0"/>
        </a:xfrm>
      </p:grpSpPr>
      <p:sp>
        <p:nvSpPr>
          <p:cNvPr id="879" name="Google Shape;879;gfcac22e5d1_1_37"/>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0" name="Google Shape;880;gfcac22e5d1_1_37"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881" name="Google Shape;881;gfcac22e5d1_1_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882" name="Google Shape;882;gfcac22e5d1_1_37"/>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883"/>
        <p:cNvGrpSpPr/>
        <p:nvPr/>
      </p:nvGrpSpPr>
      <p:grpSpPr>
        <a:xfrm>
          <a:off x="0" y="0"/>
          <a:ext cx="0" cy="0"/>
          <a:chOff x="0" y="0"/>
          <a:chExt cx="0" cy="0"/>
        </a:xfrm>
      </p:grpSpPr>
      <p:sp>
        <p:nvSpPr>
          <p:cNvPr id="884" name="Google Shape;884;gfcac22e5d1_1_42"/>
          <p:cNvSpPr>
            <a:spLocks noGrp="1"/>
          </p:cNvSpPr>
          <p:nvPr>
            <p:ph type="pic" idx="2"/>
          </p:nvPr>
        </p:nvSpPr>
        <p:spPr>
          <a:xfrm>
            <a:off x="-20158" y="0"/>
            <a:ext cx="7579198" cy="6858000"/>
          </a:xfrm>
          <a:prstGeom prst="rect">
            <a:avLst/>
          </a:prstGeom>
          <a:solidFill>
            <a:srgbClr val="FFF2E3"/>
          </a:solidFill>
          <a:ln>
            <a:noFill/>
          </a:ln>
        </p:spPr>
      </p:sp>
      <p:sp>
        <p:nvSpPr>
          <p:cNvPr id="885" name="Google Shape;885;gfcac22e5d1_1_42"/>
          <p:cNvSpPr/>
          <p:nvPr/>
        </p:nvSpPr>
        <p:spPr>
          <a:xfrm>
            <a:off x="7559040" y="0"/>
            <a:ext cx="4632960" cy="6858000"/>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886" name="Google Shape;886;gfcac22e5d1_1_4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7" name="Google Shape;887;gfcac22e5d1_1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8" name="Google Shape;888;gfcac22e5d1_1_4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9" name="Google Shape;889;gfcac22e5d1_1_4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627"/>
          </a:srgbClr>
        </a:solidFill>
        <a:effectLst/>
      </p:bgPr>
    </p:bg>
    <p:spTree>
      <p:nvGrpSpPr>
        <p:cNvPr id="1" name="Shape 890"/>
        <p:cNvGrpSpPr/>
        <p:nvPr/>
      </p:nvGrpSpPr>
      <p:grpSpPr>
        <a:xfrm>
          <a:off x="0" y="0"/>
          <a:ext cx="0" cy="0"/>
          <a:chOff x="0" y="0"/>
          <a:chExt cx="0" cy="0"/>
        </a:xfrm>
      </p:grpSpPr>
      <p:sp>
        <p:nvSpPr>
          <p:cNvPr id="891" name="Google Shape;891;gfcac22e5d1_1_4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892" name="Google Shape;892;gfcac22e5d1_1_4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893" name="Google Shape;893;gfcac22e5d1_1_4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4" name="Google Shape;894;gfcac22e5d1_1_4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5" name="Google Shape;895;gfcac22e5d1_1_4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627"/>
          </a:srgbClr>
        </a:solidFill>
        <a:effectLst/>
      </p:bgPr>
    </p:bg>
    <p:spTree>
      <p:nvGrpSpPr>
        <p:cNvPr id="1" name="Shape 896"/>
        <p:cNvGrpSpPr/>
        <p:nvPr/>
      </p:nvGrpSpPr>
      <p:grpSpPr>
        <a:xfrm>
          <a:off x="0" y="0"/>
          <a:ext cx="0" cy="0"/>
          <a:chOff x="0" y="0"/>
          <a:chExt cx="0" cy="0"/>
        </a:xfrm>
      </p:grpSpPr>
      <p:sp>
        <p:nvSpPr>
          <p:cNvPr id="897" name="Google Shape;897;gfcac22e5d1_1_55"/>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8" name="Google Shape;898;gfcac22e5d1_1_5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9" name="Google Shape;899;gfcac22e5d1_1_5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0" name="Google Shape;900;gfcac22e5d1_1_55"/>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901" name="Google Shape;901;gfcac22e5d1_1_55"/>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902"/>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903"/>
        <p:cNvGrpSpPr/>
        <p:nvPr/>
      </p:nvGrpSpPr>
      <p:grpSpPr>
        <a:xfrm>
          <a:off x="0" y="0"/>
          <a:ext cx="0" cy="0"/>
          <a:chOff x="0" y="0"/>
          <a:chExt cx="0" cy="0"/>
        </a:xfrm>
      </p:grpSpPr>
      <p:sp>
        <p:nvSpPr>
          <p:cNvPr id="904" name="Google Shape;904;gfcac22e5d1_1_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5" name="Google Shape;905;gfcac22e5d1_1_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6" name="Google Shape;906;gfcac22e5d1_1_62"/>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7" name="Google Shape;907;gfcac22e5d1_1_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8" name="Google Shape;908;gfcac22e5d1_1_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909"/>
        <p:cNvGrpSpPr/>
        <p:nvPr/>
      </p:nvGrpSpPr>
      <p:grpSpPr>
        <a:xfrm>
          <a:off x="0" y="0"/>
          <a:ext cx="0" cy="0"/>
          <a:chOff x="0" y="0"/>
          <a:chExt cx="0" cy="0"/>
        </a:xfrm>
      </p:grpSpPr>
      <p:sp>
        <p:nvSpPr>
          <p:cNvPr id="910" name="Google Shape;910;gfcac22e5d1_1_6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1" name="Google Shape;911;gfcac22e5d1_1_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gfcac22e5d1_1_6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gfcac22e5d1_1_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4" name="Google Shape;914;gfcac22e5d1_1_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915"/>
        <p:cNvGrpSpPr/>
        <p:nvPr/>
      </p:nvGrpSpPr>
      <p:grpSpPr>
        <a:xfrm>
          <a:off x="0" y="0"/>
          <a:ext cx="0" cy="0"/>
          <a:chOff x="0" y="0"/>
          <a:chExt cx="0" cy="0"/>
        </a:xfrm>
      </p:grpSpPr>
      <p:sp>
        <p:nvSpPr>
          <p:cNvPr id="916" name="Google Shape;916;gfcac22e5d1_1_74"/>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7" name="Google Shape;917;gfcac22e5d1_1_7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8" name="Google Shape;918;gfcac22e5d1_1_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9" name="Google Shape;919;gfcac22e5d1_1_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0" name="Google Shape;920;gfcac22e5d1_1_7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1" name="Google Shape;921;gfcac22e5d1_1_74"/>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32227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922"/>
        <p:cNvGrpSpPr/>
        <p:nvPr/>
      </p:nvGrpSpPr>
      <p:grpSpPr>
        <a:xfrm>
          <a:off x="0" y="0"/>
          <a:ext cx="0" cy="0"/>
          <a:chOff x="0" y="0"/>
          <a:chExt cx="0" cy="0"/>
        </a:xfrm>
      </p:grpSpPr>
      <p:sp>
        <p:nvSpPr>
          <p:cNvPr id="923" name="Google Shape;923;gfcac22e5d1_1_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4" name="Google Shape;924;gfcac22e5d1_1_8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5" name="Google Shape;925;gfcac22e5d1_1_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6" name="Google Shape;926;gfcac22e5d1_1_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927"/>
        <p:cNvGrpSpPr/>
        <p:nvPr/>
      </p:nvGrpSpPr>
      <p:grpSpPr>
        <a:xfrm>
          <a:off x="0" y="0"/>
          <a:ext cx="0" cy="0"/>
          <a:chOff x="0" y="0"/>
          <a:chExt cx="0" cy="0"/>
        </a:xfrm>
      </p:grpSpPr>
      <p:sp>
        <p:nvSpPr>
          <p:cNvPr id="928" name="Google Shape;928;gfcac22e5d1_1_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9" name="Google Shape;929;gfcac22e5d1_1_8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0" name="Google Shape;930;gfcac22e5d1_1_8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1" name="Google Shape;931;gfcac22e5d1_1_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2" name="Google Shape;932;gfcac22e5d1_1_8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933"/>
        <p:cNvGrpSpPr/>
        <p:nvPr/>
      </p:nvGrpSpPr>
      <p:grpSpPr>
        <a:xfrm>
          <a:off x="0" y="0"/>
          <a:ext cx="0" cy="0"/>
          <a:chOff x="0" y="0"/>
          <a:chExt cx="0" cy="0"/>
        </a:xfrm>
      </p:grpSpPr>
      <p:sp>
        <p:nvSpPr>
          <p:cNvPr id="934" name="Google Shape;934;gfcac22e5d1_1_9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5" name="Google Shape;935;gfcac22e5d1_1_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6" name="Google Shape;936;gfcac22e5d1_1_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7" name="Google Shape;937;gfcac22e5d1_1_9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8" name="Google Shape;938;gfcac22e5d1_1_9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939"/>
        <p:cNvGrpSpPr/>
        <p:nvPr/>
      </p:nvGrpSpPr>
      <p:grpSpPr>
        <a:xfrm>
          <a:off x="0" y="0"/>
          <a:ext cx="0" cy="0"/>
          <a:chOff x="0" y="0"/>
          <a:chExt cx="0" cy="0"/>
        </a:xfrm>
      </p:grpSpPr>
      <p:sp>
        <p:nvSpPr>
          <p:cNvPr id="940" name="Google Shape;940;gfcac22e5d1_1_9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1" name="Google Shape;941;gfcac22e5d1_1_98"/>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2" name="Google Shape;942;gfcac22e5d1_1_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3" name="Google Shape;943;gfcac22e5d1_1_9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44" name="Google Shape;944;gfcac22e5d1_1_9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5" name="Google Shape;945;gfcac22e5d1_1_98"/>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946"/>
        <p:cNvGrpSpPr/>
        <p:nvPr/>
      </p:nvGrpSpPr>
      <p:grpSpPr>
        <a:xfrm>
          <a:off x="0" y="0"/>
          <a:ext cx="0" cy="0"/>
          <a:chOff x="0" y="0"/>
          <a:chExt cx="0" cy="0"/>
        </a:xfrm>
      </p:grpSpPr>
      <p:sp>
        <p:nvSpPr>
          <p:cNvPr id="947" name="Google Shape;947;gfcac22e5d1_1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8" name="Google Shape;948;gfcac22e5d1_1_10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9" name="Google Shape;949;gfcac22e5d1_1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0" name="Google Shape;950;gfcac22e5d1_1_10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951"/>
        <p:cNvGrpSpPr/>
        <p:nvPr/>
      </p:nvGrpSpPr>
      <p:grpSpPr>
        <a:xfrm>
          <a:off x="0" y="0"/>
          <a:ext cx="0" cy="0"/>
          <a:chOff x="0" y="0"/>
          <a:chExt cx="0" cy="0"/>
        </a:xfrm>
      </p:grpSpPr>
      <p:sp>
        <p:nvSpPr>
          <p:cNvPr id="952" name="Google Shape;952;gfcac22e5d1_1_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3" name="Google Shape;953;gfcac22e5d1_1_11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4" name="Google Shape;954;gfcac22e5d1_1_11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5" name="Google Shape;955;gfcac22e5d1_1_1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6" name="Google Shape;956;gfcac22e5d1_1_110"/>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957"/>
        <p:cNvGrpSpPr/>
        <p:nvPr/>
      </p:nvGrpSpPr>
      <p:grpSpPr>
        <a:xfrm>
          <a:off x="0" y="0"/>
          <a:ext cx="0" cy="0"/>
          <a:chOff x="0" y="0"/>
          <a:chExt cx="0" cy="0"/>
        </a:xfrm>
      </p:grpSpPr>
      <p:sp>
        <p:nvSpPr>
          <p:cNvPr id="958" name="Google Shape;958;gfcac22e5d1_1_11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9" name="Google Shape;959;gfcac22e5d1_1_1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0" name="Google Shape;960;gfcac22e5d1_1_1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1" name="Google Shape;961;gfcac22e5d1_1_11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2" name="Google Shape;962;gfcac22e5d1_1_11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963"/>
        <p:cNvGrpSpPr/>
        <p:nvPr/>
      </p:nvGrpSpPr>
      <p:grpSpPr>
        <a:xfrm>
          <a:off x="0" y="0"/>
          <a:ext cx="0" cy="0"/>
          <a:chOff x="0" y="0"/>
          <a:chExt cx="0" cy="0"/>
        </a:xfrm>
      </p:grpSpPr>
      <p:sp>
        <p:nvSpPr>
          <p:cNvPr id="964" name="Google Shape;964;gfcac22e5d1_1_12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5" name="Google Shape;965;gfcac22e5d1_1_12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6" name="Google Shape;966;gfcac22e5d1_1_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7" name="Google Shape;967;gfcac22e5d1_1_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8" name="Google Shape;968;gfcac22e5d1_1_12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9" name="Google Shape;969;gfcac22e5d1_1_122"/>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970"/>
        <p:cNvGrpSpPr/>
        <p:nvPr/>
      </p:nvGrpSpPr>
      <p:grpSpPr>
        <a:xfrm>
          <a:off x="0" y="0"/>
          <a:ext cx="0" cy="0"/>
          <a:chOff x="0" y="0"/>
          <a:chExt cx="0" cy="0"/>
        </a:xfrm>
      </p:grpSpPr>
      <p:sp>
        <p:nvSpPr>
          <p:cNvPr id="971" name="Google Shape;971;gfcac22e5d1_1_12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2" name="Google Shape;972;gfcac22e5d1_1_12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73" name="Google Shape;973;gfcac22e5d1_1_129"/>
          <p:cNvSpPr>
            <a:spLocks noGrp="1"/>
          </p:cNvSpPr>
          <p:nvPr>
            <p:ph type="pic" idx="2"/>
          </p:nvPr>
        </p:nvSpPr>
        <p:spPr>
          <a:xfrm>
            <a:off x="0" y="0"/>
            <a:ext cx="12192000" cy="2980269"/>
          </a:xfrm>
          <a:prstGeom prst="rect">
            <a:avLst/>
          </a:prstGeom>
          <a:solidFill>
            <a:srgbClr val="FFF2E3"/>
          </a:solidFill>
          <a:ln>
            <a:noFill/>
          </a:ln>
        </p:spPr>
      </p:sp>
      <p:sp>
        <p:nvSpPr>
          <p:cNvPr id="974" name="Google Shape;974;gfcac22e5d1_1_129"/>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5" name="Google Shape;975;gfcac22e5d1_1_129"/>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976"/>
        <p:cNvGrpSpPr/>
        <p:nvPr/>
      </p:nvGrpSpPr>
      <p:grpSpPr>
        <a:xfrm>
          <a:off x="0" y="0"/>
          <a:ext cx="0" cy="0"/>
          <a:chOff x="0" y="0"/>
          <a:chExt cx="0" cy="0"/>
        </a:xfrm>
      </p:grpSpPr>
      <p:sp>
        <p:nvSpPr>
          <p:cNvPr id="977" name="Google Shape;977;gfcac22e5d1_1_13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8" name="Google Shape;978;gfcac22e5d1_1_13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9" name="Google Shape;979;gfcac22e5d1_1_1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0" name="Google Shape;980;gfcac22e5d1_1_135"/>
          <p:cNvSpPr>
            <a:spLocks noGrp="1"/>
          </p:cNvSpPr>
          <p:nvPr>
            <p:ph type="pic" idx="2"/>
          </p:nvPr>
        </p:nvSpPr>
        <p:spPr>
          <a:xfrm>
            <a:off x="0" y="0"/>
            <a:ext cx="12192000" cy="2980269"/>
          </a:xfrm>
          <a:prstGeom prst="rect">
            <a:avLst/>
          </a:prstGeom>
          <a:solidFill>
            <a:srgbClr val="FFF2E3"/>
          </a:solidFill>
          <a:ln>
            <a:noFill/>
          </a:ln>
        </p:spPr>
      </p:sp>
      <p:sp>
        <p:nvSpPr>
          <p:cNvPr id="981" name="Google Shape;981;gfcac22e5d1_1_13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2" name="Google Shape;982;gfcac22e5d1_1_13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31020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983"/>
        <p:cNvGrpSpPr/>
        <p:nvPr/>
      </p:nvGrpSpPr>
      <p:grpSpPr>
        <a:xfrm>
          <a:off x="0" y="0"/>
          <a:ext cx="0" cy="0"/>
          <a:chOff x="0" y="0"/>
          <a:chExt cx="0" cy="0"/>
        </a:xfrm>
      </p:grpSpPr>
      <p:sp>
        <p:nvSpPr>
          <p:cNvPr id="984" name="Google Shape;984;gfcac22e5d1_1_14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5" name="Google Shape;985;gfcac22e5d1_1_142"/>
          <p:cNvSpPr>
            <a:spLocks noGrp="1"/>
          </p:cNvSpPr>
          <p:nvPr>
            <p:ph type="pic" idx="2"/>
          </p:nvPr>
        </p:nvSpPr>
        <p:spPr>
          <a:xfrm>
            <a:off x="0" y="0"/>
            <a:ext cx="12192000" cy="2980269"/>
          </a:xfrm>
          <a:prstGeom prst="rect">
            <a:avLst/>
          </a:prstGeom>
          <a:solidFill>
            <a:srgbClr val="FFF2E3"/>
          </a:solidFill>
          <a:ln>
            <a:noFill/>
          </a:ln>
        </p:spPr>
      </p:sp>
      <p:sp>
        <p:nvSpPr>
          <p:cNvPr id="986" name="Google Shape;986;gfcac22e5d1_1_14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7" name="Google Shape;987;gfcac22e5d1_1_142"/>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8" name="Google Shape;988;gfcac22e5d1_1_142"/>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9" name="Google Shape;989;gfcac22e5d1_1_142"/>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990"/>
        <p:cNvGrpSpPr/>
        <p:nvPr/>
      </p:nvGrpSpPr>
      <p:grpSpPr>
        <a:xfrm>
          <a:off x="0" y="0"/>
          <a:ext cx="0" cy="0"/>
          <a:chOff x="0" y="0"/>
          <a:chExt cx="0" cy="0"/>
        </a:xfrm>
      </p:grpSpPr>
      <p:sp>
        <p:nvSpPr>
          <p:cNvPr id="991" name="Google Shape;991;gfcac22e5d1_1_14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2" name="Google Shape;992;gfcac22e5d1_1_149"/>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3" name="Google Shape;993;gfcac22e5d1_1_14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94" name="Google Shape;994;gfcac22e5d1_1_149"/>
          <p:cNvSpPr>
            <a:spLocks noGrp="1"/>
          </p:cNvSpPr>
          <p:nvPr>
            <p:ph type="pic" idx="2"/>
          </p:nvPr>
        </p:nvSpPr>
        <p:spPr>
          <a:xfrm>
            <a:off x="0" y="0"/>
            <a:ext cx="12192000" cy="2980269"/>
          </a:xfrm>
          <a:prstGeom prst="rect">
            <a:avLst/>
          </a:prstGeom>
          <a:solidFill>
            <a:srgbClr val="FFF2E3"/>
          </a:solidFill>
          <a:ln>
            <a:noFill/>
          </a:ln>
        </p:spPr>
      </p:sp>
      <p:sp>
        <p:nvSpPr>
          <p:cNvPr id="995" name="Google Shape;995;gfcac22e5d1_1_149"/>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6" name="Google Shape;996;gfcac22e5d1_1_149"/>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7" name="Google Shape;997;gfcac22e5d1_1_149"/>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998"/>
        <p:cNvGrpSpPr/>
        <p:nvPr/>
      </p:nvGrpSpPr>
      <p:grpSpPr>
        <a:xfrm>
          <a:off x="0" y="0"/>
          <a:ext cx="0" cy="0"/>
          <a:chOff x="0" y="0"/>
          <a:chExt cx="0" cy="0"/>
        </a:xfrm>
      </p:grpSpPr>
      <p:sp>
        <p:nvSpPr>
          <p:cNvPr id="999" name="Google Shape;999;gfcac22e5d1_1_15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0" name="Google Shape;1000;gfcac22e5d1_1_1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1" name="Google Shape;1001;gfcac22e5d1_1_1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2" name="Google Shape;1002;gfcac22e5d1_1_15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3" name="Google Shape;1003;gfcac22e5d1_1_15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4" name="Google Shape;1004;gfcac22e5d1_1_15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1005"/>
        <p:cNvGrpSpPr/>
        <p:nvPr/>
      </p:nvGrpSpPr>
      <p:grpSpPr>
        <a:xfrm>
          <a:off x="0" y="0"/>
          <a:ext cx="0" cy="0"/>
          <a:chOff x="0" y="0"/>
          <a:chExt cx="0" cy="0"/>
        </a:xfrm>
      </p:grpSpPr>
      <p:sp>
        <p:nvSpPr>
          <p:cNvPr id="1006" name="Google Shape;1006;gfcac22e5d1_1_1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7" name="Google Shape;1007;gfcac22e5d1_1_16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8" name="Google Shape;1008;gfcac22e5d1_1_1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9" name="Google Shape;1009;gfcac22e5d1_1_1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0" name="Google Shape;1010;gfcac22e5d1_1_16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1" name="Google Shape;1011;gfcac22e5d1_1_16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2" name="Google Shape;1012;gfcac22e5d1_1_16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1013"/>
        <p:cNvGrpSpPr/>
        <p:nvPr/>
      </p:nvGrpSpPr>
      <p:grpSpPr>
        <a:xfrm>
          <a:off x="0" y="0"/>
          <a:ext cx="0" cy="0"/>
          <a:chOff x="0" y="0"/>
          <a:chExt cx="0" cy="0"/>
        </a:xfrm>
      </p:grpSpPr>
      <p:sp>
        <p:nvSpPr>
          <p:cNvPr id="1014" name="Google Shape;1014;gfcac22e5d1_1_1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5" name="Google Shape;1015;gfcac22e5d1_1_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16" name="Google Shape;1016;gfcac22e5d1_1_1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7" name="Google Shape;1017;gfcac22e5d1_1_17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8" name="Google Shape;1018;gfcac22e5d1_1_17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1019"/>
        <p:cNvGrpSpPr/>
        <p:nvPr/>
      </p:nvGrpSpPr>
      <p:grpSpPr>
        <a:xfrm>
          <a:off x="0" y="0"/>
          <a:ext cx="0" cy="0"/>
          <a:chOff x="0" y="0"/>
          <a:chExt cx="0" cy="0"/>
        </a:xfrm>
      </p:grpSpPr>
      <p:sp>
        <p:nvSpPr>
          <p:cNvPr id="1020" name="Google Shape;1020;gfcac22e5d1_1_1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1" name="Google Shape;1021;gfcac22e5d1_1_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2" name="Google Shape;1022;gfcac22e5d1_1_1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3" name="Google Shape;1023;gfcac22e5d1_1_17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gfcac22e5d1_1_17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gfcac22e5d1_1_17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1026"/>
        <p:cNvGrpSpPr/>
        <p:nvPr/>
      </p:nvGrpSpPr>
      <p:grpSpPr>
        <a:xfrm>
          <a:off x="0" y="0"/>
          <a:ext cx="0" cy="0"/>
          <a:chOff x="0" y="0"/>
          <a:chExt cx="0" cy="0"/>
        </a:xfrm>
      </p:grpSpPr>
      <p:sp>
        <p:nvSpPr>
          <p:cNvPr id="1027" name="Google Shape;1027;gfcac22e5d1_1_18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8" name="Google Shape;1028;gfcac22e5d1_1_1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9" name="Google Shape;1029;gfcac22e5d1_1_1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0" name="Google Shape;1030;gfcac22e5d1_1_18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gfcac22e5d1_1_18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2" name="Google Shape;1032;gfcac22e5d1_1_18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1033"/>
        <p:cNvGrpSpPr/>
        <p:nvPr/>
      </p:nvGrpSpPr>
      <p:grpSpPr>
        <a:xfrm>
          <a:off x="0" y="0"/>
          <a:ext cx="0" cy="0"/>
          <a:chOff x="0" y="0"/>
          <a:chExt cx="0" cy="0"/>
        </a:xfrm>
      </p:grpSpPr>
      <p:sp>
        <p:nvSpPr>
          <p:cNvPr id="1034" name="Google Shape;1034;gfcac22e5d1_1_19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5" name="Google Shape;1035;gfcac22e5d1_1_19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6" name="Google Shape;1036;gfcac22e5d1_1_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37" name="Google Shape;1037;gfcac22e5d1_1_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8" name="Google Shape;1038;gfcac22e5d1_1_19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9" name="Google Shape;1039;gfcac22e5d1_1_19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0" name="Google Shape;1040;gfcac22e5d1_1_19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1041"/>
        <p:cNvGrpSpPr/>
        <p:nvPr/>
      </p:nvGrpSpPr>
      <p:grpSpPr>
        <a:xfrm>
          <a:off x="0" y="0"/>
          <a:ext cx="0" cy="0"/>
          <a:chOff x="0" y="0"/>
          <a:chExt cx="0" cy="0"/>
        </a:xfrm>
      </p:grpSpPr>
      <p:sp>
        <p:nvSpPr>
          <p:cNvPr id="1042" name="Google Shape;1042;gfcac22e5d1_1_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3" name="Google Shape;1043;gfcac22e5d1_1_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44" name="Google Shape;1044;gfcac22e5d1_1_2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5" name="Google Shape;1045;gfcac22e5d1_1_20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6" name="Google Shape;1046;gfcac22e5d1_1_20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1047"/>
        <p:cNvGrpSpPr/>
        <p:nvPr/>
      </p:nvGrpSpPr>
      <p:grpSpPr>
        <a:xfrm>
          <a:off x="0" y="0"/>
          <a:ext cx="0" cy="0"/>
          <a:chOff x="0" y="0"/>
          <a:chExt cx="0" cy="0"/>
        </a:xfrm>
      </p:grpSpPr>
      <p:sp>
        <p:nvSpPr>
          <p:cNvPr id="1048" name="Google Shape;1048;gfcac22e5d1_1_2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9" name="Google Shape;1049;gfcac22e5d1_1_2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0" name="Google Shape;1050;gfcac22e5d1_1_20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1" name="Google Shape;1051;gfcac22e5d1_1_20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2" name="Google Shape;1052;gfcac22e5d1_1_20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3" name="Google Shape;1053;gfcac22e5d1_1_20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054"/>
        <p:cNvGrpSpPr/>
        <p:nvPr/>
      </p:nvGrpSpPr>
      <p:grpSpPr>
        <a:xfrm>
          <a:off x="0" y="0"/>
          <a:ext cx="0" cy="0"/>
          <a:chOff x="0" y="0"/>
          <a:chExt cx="0" cy="0"/>
        </a:xfrm>
      </p:grpSpPr>
      <p:sp>
        <p:nvSpPr>
          <p:cNvPr id="1055" name="Google Shape;1055;gfcac22e5d1_1_213"/>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6" name="Google Shape;1056;gfcac22e5d1_1_2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7" name="Google Shape;1057;gfcac22e5d1_1_21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8" name="Google Shape;1058;gfcac22e5d1_1_213"/>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9" name="Google Shape;1059;gfcac22e5d1_1_213"/>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0" name="Google Shape;1060;gfcac22e5d1_1_213"/>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061"/>
        <p:cNvGrpSpPr/>
        <p:nvPr/>
      </p:nvGrpSpPr>
      <p:grpSpPr>
        <a:xfrm>
          <a:off x="0" y="0"/>
          <a:ext cx="0" cy="0"/>
          <a:chOff x="0" y="0"/>
          <a:chExt cx="0" cy="0"/>
        </a:xfrm>
      </p:grpSpPr>
      <p:sp>
        <p:nvSpPr>
          <p:cNvPr id="1062" name="Google Shape;1062;gfcac22e5d1_1_22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3" name="Google Shape;1063;gfcac22e5d1_1_220"/>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4" name="Google Shape;1064;gfcac22e5d1_1_2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65" name="Google Shape;1065;gfcac22e5d1_1_22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6" name="Google Shape;1066;gfcac22e5d1_1_220"/>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7" name="Google Shape;1067;gfcac22e5d1_1_220"/>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8" name="Google Shape;1068;gfcac22e5d1_1_220"/>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069"/>
        <p:cNvGrpSpPr/>
        <p:nvPr/>
      </p:nvGrpSpPr>
      <p:grpSpPr>
        <a:xfrm>
          <a:off x="0" y="0"/>
          <a:ext cx="0" cy="0"/>
          <a:chOff x="0" y="0"/>
          <a:chExt cx="0" cy="0"/>
        </a:xfrm>
      </p:grpSpPr>
      <p:sp>
        <p:nvSpPr>
          <p:cNvPr id="1070" name="Google Shape;1070;gfcac22e5d1_1_2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1" name="Google Shape;1071;gfcac22e5d1_1_22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2" name="Google Shape;1072;gfcac22e5d1_1_22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3" name="Google Shape;1073;gfcac22e5d1_1_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74" name="Google Shape;1074;gfcac22e5d1_1_2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5" name="Google Shape;1075;gfcac22e5d1_1_22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6" name="Google Shape;1076;gfcac22e5d1_1_22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077"/>
        <p:cNvGrpSpPr/>
        <p:nvPr/>
      </p:nvGrpSpPr>
      <p:grpSpPr>
        <a:xfrm>
          <a:off x="0" y="0"/>
          <a:ext cx="0" cy="0"/>
          <a:chOff x="0" y="0"/>
          <a:chExt cx="0" cy="0"/>
        </a:xfrm>
      </p:grpSpPr>
      <p:sp>
        <p:nvSpPr>
          <p:cNvPr id="1078" name="Google Shape;1078;gfcac22e5d1_1_236"/>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9" name="Google Shape;1079;gfcac22e5d1_1_236"/>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gfcac22e5d1_1_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1" name="Google Shape;1081;gfcac22e5d1_1_2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82" name="Google Shape;1082;gfcac22e5d1_1_2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83" name="Google Shape;1083;gfcac22e5d1_1_236"/>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gfcac22e5d1_1_236"/>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5" name="Google Shape;1085;gfcac22e5d1_1_236"/>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086"/>
        <p:cNvGrpSpPr/>
        <p:nvPr/>
      </p:nvGrpSpPr>
      <p:grpSpPr>
        <a:xfrm>
          <a:off x="0" y="0"/>
          <a:ext cx="0" cy="0"/>
          <a:chOff x="0" y="0"/>
          <a:chExt cx="0" cy="0"/>
        </a:xfrm>
      </p:grpSpPr>
      <p:sp>
        <p:nvSpPr>
          <p:cNvPr id="1087" name="Google Shape;1087;gfcac22e5d1_1_2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8" name="Google Shape;1088;gfcac22e5d1_1_245"/>
          <p:cNvSpPr>
            <a:spLocks noGrp="1"/>
          </p:cNvSpPr>
          <p:nvPr>
            <p:ph type="pic" idx="2"/>
          </p:nvPr>
        </p:nvSpPr>
        <p:spPr>
          <a:xfrm>
            <a:off x="6496050" y="2324100"/>
            <a:ext cx="4857750" cy="3086100"/>
          </a:xfrm>
          <a:prstGeom prst="rect">
            <a:avLst/>
          </a:prstGeom>
          <a:noFill/>
          <a:ln>
            <a:noFill/>
          </a:ln>
        </p:spPr>
      </p:sp>
      <p:sp>
        <p:nvSpPr>
          <p:cNvPr id="1089" name="Google Shape;1089;gfcac22e5d1_1_2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0" name="Google Shape;1090;gfcac22e5d1_1_2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1" name="Google Shape;1091;gfcac22e5d1_1_245"/>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092"/>
        <p:cNvGrpSpPr/>
        <p:nvPr/>
      </p:nvGrpSpPr>
      <p:grpSpPr>
        <a:xfrm>
          <a:off x="0" y="0"/>
          <a:ext cx="0" cy="0"/>
          <a:chOff x="0" y="0"/>
          <a:chExt cx="0" cy="0"/>
        </a:xfrm>
      </p:grpSpPr>
      <p:sp>
        <p:nvSpPr>
          <p:cNvPr id="1093" name="Google Shape;1093;gfcac22e5d1_1_251"/>
          <p:cNvSpPr>
            <a:spLocks noGrp="1"/>
          </p:cNvSpPr>
          <p:nvPr>
            <p:ph type="pic" idx="2"/>
          </p:nvPr>
        </p:nvSpPr>
        <p:spPr>
          <a:xfrm>
            <a:off x="6496050" y="2324100"/>
            <a:ext cx="4857750" cy="3086100"/>
          </a:xfrm>
          <a:prstGeom prst="rect">
            <a:avLst/>
          </a:prstGeom>
          <a:noFill/>
          <a:ln>
            <a:noFill/>
          </a:ln>
        </p:spPr>
      </p:sp>
      <p:sp>
        <p:nvSpPr>
          <p:cNvPr id="1094" name="Google Shape;1094;gfcac22e5d1_1_2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5" name="Google Shape;1095;gfcac22e5d1_1_2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6" name="Google Shape;1096;gfcac22e5d1_1_2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7" name="Google Shape;1097;gfcac22e5d1_1_25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8" name="Google Shape;1098;gfcac22e5d1_1_25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627"/>
          </a:srgbClr>
        </a:solidFill>
        <a:effectLst/>
      </p:bgPr>
    </p:bg>
    <p:spTree>
      <p:nvGrpSpPr>
        <p:cNvPr id="1" name="Shape 1099"/>
        <p:cNvGrpSpPr/>
        <p:nvPr/>
      </p:nvGrpSpPr>
      <p:grpSpPr>
        <a:xfrm>
          <a:off x="0" y="0"/>
          <a:ext cx="0" cy="0"/>
          <a:chOff x="0" y="0"/>
          <a:chExt cx="0" cy="0"/>
        </a:xfrm>
      </p:grpSpPr>
      <p:sp>
        <p:nvSpPr>
          <p:cNvPr id="1100" name="Google Shape;1100;gfcac22e5d1_1_2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1" name="Google Shape;1101;gfcac22e5d1_1_25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2" name="Google Shape;1102;gfcac22e5d1_1_2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3" name="Google Shape;1103;gfcac22e5d1_1_2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627"/>
          </a:srgbClr>
        </a:solidFill>
        <a:effectLst/>
      </p:bgPr>
    </p:bg>
    <p:spTree>
      <p:nvGrpSpPr>
        <p:cNvPr id="1" name="Shape 1104"/>
        <p:cNvGrpSpPr/>
        <p:nvPr/>
      </p:nvGrpSpPr>
      <p:grpSpPr>
        <a:xfrm>
          <a:off x="0" y="0"/>
          <a:ext cx="0" cy="0"/>
          <a:chOff x="0" y="0"/>
          <a:chExt cx="0" cy="0"/>
        </a:xfrm>
      </p:grpSpPr>
      <p:sp>
        <p:nvSpPr>
          <p:cNvPr id="1105" name="Google Shape;1105;gfcac22e5d1_1_2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6" name="Google Shape;1106;gfcac22e5d1_1_2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7" name="Google Shape;1107;gfcac22e5d1_1_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8" name="Google Shape;1108;gfcac22e5d1_1_2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9" name="Google Shape;1109;gfcac22e5d1_1_2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627"/>
          </a:srgbClr>
        </a:solidFill>
        <a:effectLst/>
      </p:bgPr>
    </p:bg>
    <p:spTree>
      <p:nvGrpSpPr>
        <p:cNvPr id="1" name="Shape 1110"/>
        <p:cNvGrpSpPr/>
        <p:nvPr/>
      </p:nvGrpSpPr>
      <p:grpSpPr>
        <a:xfrm>
          <a:off x="0" y="0"/>
          <a:ext cx="0" cy="0"/>
          <a:chOff x="0" y="0"/>
          <a:chExt cx="0" cy="0"/>
        </a:xfrm>
      </p:grpSpPr>
      <p:sp>
        <p:nvSpPr>
          <p:cNvPr id="1111" name="Google Shape;1111;gfcac22e5d1_1_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2" name="Google Shape;1112;gfcac22e5d1_1_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3" name="Google Shape;1113;gfcac22e5d1_1_26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4" name="Google Shape;1114;gfcac22e5d1_1_2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627"/>
          </a:srgbClr>
        </a:solidFill>
        <a:effectLst/>
      </p:bgPr>
    </p:bg>
    <p:spTree>
      <p:nvGrpSpPr>
        <p:cNvPr id="1" name="Shape 1115"/>
        <p:cNvGrpSpPr/>
        <p:nvPr/>
      </p:nvGrpSpPr>
      <p:grpSpPr>
        <a:xfrm>
          <a:off x="0" y="0"/>
          <a:ext cx="0" cy="0"/>
          <a:chOff x="0" y="0"/>
          <a:chExt cx="0" cy="0"/>
        </a:xfrm>
      </p:grpSpPr>
      <p:sp>
        <p:nvSpPr>
          <p:cNvPr id="1116" name="Google Shape;1116;gfcac22e5d1_1_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7" name="Google Shape;1117;gfcac22e5d1_1_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8" name="Google Shape;1118;gfcac22e5d1_1_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9" name="Google Shape;1119;gfcac22e5d1_1_274"/>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0" name="Google Shape;1120;gfcac22e5d1_1_274"/>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slideLayout" Target="../slideLayouts/slideLayout30.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theme" Target="../theme/theme2.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slideLayout" Target="../slideLayouts/slideLayout104.xml"/><Relationship Id="rId50" Type="http://schemas.openxmlformats.org/officeDocument/2006/relationships/theme" Target="../theme/theme3.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slideLayout" Target="../slideLayouts/slideLayout103.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41" Type="http://schemas.openxmlformats.org/officeDocument/2006/relationships/slideLayout" Target="../slideLayouts/slideLayout98.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slideLayout" Target="../slideLayouts/slideLayout106.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slideLayout" Target="../slideLayouts/slideLayout105.xml"/><Relationship Id="rId8"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968" r:id="rId48"/>
    <p:sldLayoutId id="2147483703" r:id="rId49"/>
    <p:sldLayoutId id="2147483704" r:id="rId50"/>
    <p:sldLayoutId id="2147483705" r:id="rId51"/>
    <p:sldLayoutId id="2147483706" r:id="rId52"/>
    <p:sldLayoutId id="2147483707" r:id="rId53"/>
    <p:sldLayoutId id="2147483708" r:id="rId54"/>
    <p:sldLayoutId id="2147483709" r:id="rId55"/>
    <p:sldLayoutId id="2147483710" r:id="rId5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41"/>
        <p:cNvGrpSpPr/>
        <p:nvPr/>
      </p:nvGrpSpPr>
      <p:grpSpPr>
        <a:xfrm>
          <a:off x="0" y="0"/>
          <a:ext cx="0" cy="0"/>
          <a:chOff x="0" y="0"/>
          <a:chExt cx="0" cy="0"/>
        </a:xfrm>
      </p:grpSpPr>
      <p:sp>
        <p:nvSpPr>
          <p:cNvPr id="842" name="Google Shape;842;gfcac22e5d1_1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43" name="Google Shape;843;gfcac22e5d1_1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4" name="Google Shape;844;gfcac22e5d1_1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63"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 id="2147483792" r:id="rId29"/>
    <p:sldLayoutId id="2147483793" r:id="rId30"/>
    <p:sldLayoutId id="2147483794" r:id="rId31"/>
    <p:sldLayoutId id="2147483795" r:id="rId32"/>
    <p:sldLayoutId id="2147483796" r:id="rId33"/>
    <p:sldLayoutId id="2147483797" r:id="rId34"/>
    <p:sldLayoutId id="2147483798" r:id="rId35"/>
    <p:sldLayoutId id="2147483799" r:id="rId36"/>
    <p:sldLayoutId id="2147483800" r:id="rId37"/>
    <p:sldLayoutId id="2147483801" r:id="rId38"/>
    <p:sldLayoutId id="2147483802" r:id="rId39"/>
    <p:sldLayoutId id="2147483803" r:id="rId40"/>
    <p:sldLayoutId id="2147483804" r:id="rId41"/>
    <p:sldLayoutId id="2147483805" r:id="rId42"/>
    <p:sldLayoutId id="2147483806" r:id="rId43"/>
    <p:sldLayoutId id="2147483807" r:id="rId44"/>
    <p:sldLayoutId id="2147483808" r:id="rId45"/>
    <p:sldLayoutId id="2147483809" r:id="rId46"/>
    <p:sldLayoutId id="2147483810" r:id="rId47"/>
    <p:sldLayoutId id="2147483811" r:id="rId48"/>
    <p:sldLayoutId id="2147483812"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6.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microsoft.com/office/2017/04/relationships/track" Target="../media/track11.vtt"/><Relationship Id="rId3" Type="http://schemas.openxmlformats.org/officeDocument/2006/relationships/slideLayout" Target="../slideLayouts/slideLayout24.xml"/><Relationship Id="rId7" Type="http://schemas.openxmlformats.org/officeDocument/2006/relationships/image" Target="../media/image18.sv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notesSlide" Target="../notesSlides/notesSlide11.xml"/><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4.xml"/><Relationship Id="rId7" Type="http://schemas.openxmlformats.org/officeDocument/2006/relationships/diagramQuickStyle" Target="../diagrams/quickStyle1.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diagramLayout" Target="../diagrams/layout1.xml"/><Relationship Id="rId11" Type="http://schemas.openxmlformats.org/officeDocument/2006/relationships/image" Target="../media/image6.png"/><Relationship Id="rId5" Type="http://schemas.openxmlformats.org/officeDocument/2006/relationships/diagramData" Target="../diagrams/data1.xml"/><Relationship Id="rId10" Type="http://schemas.microsoft.com/office/2017/04/relationships/track" Target="../media/track12.vtt"/><Relationship Id="rId4" Type="http://schemas.openxmlformats.org/officeDocument/2006/relationships/notesSlide" Target="../notesSlides/notesSlide12.xml"/><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6.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6.png"/><Relationship Id="rId5" Type="http://schemas.microsoft.com/office/2017/04/relationships/track" Target="../media/track14.vtt"/><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17/04/relationships/track" Target="../media/track3.vtt"/><Relationship Id="rId3" Type="http://schemas.openxmlformats.org/officeDocument/2006/relationships/slideLayout" Target="../slideLayouts/slideLayout24.xml"/><Relationship Id="rId7" Type="http://schemas.openxmlformats.org/officeDocument/2006/relationships/hyperlink" Target="https://usaidmomentum.org/resource/adaptive-learning-toolkit/" TargetMode="External"/><Relationship Id="rId12" Type="http://schemas.openxmlformats.org/officeDocument/2006/relationships/image" Target="../media/image11.sv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hyperlink" Target="https://usaidmomentum.org/resource/a-guide-to-complexity-aware-monitoring-approaches-for-momentum-projects/" TargetMode="External"/><Relationship Id="rId10" Type="http://schemas.openxmlformats.org/officeDocument/2006/relationships/image" Target="../media/image9.png"/><Relationship Id="rId4" Type="http://schemas.openxmlformats.org/officeDocument/2006/relationships/notesSlide" Target="../notesSlides/notesSlide3.xml"/><Relationship Id="rId9" Type="http://schemas.openxmlformats.org/officeDocument/2006/relationships/hyperlink" Target="https://usaidmomentum.org/resource/adaptive-learning-guide/" TargetMode="Externa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4.xml"/><Relationship Id="rId7" Type="http://schemas.microsoft.com/office/2017/04/relationships/track" Target="../media/track4.vtt"/><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6.png"/><Relationship Id="rId5" Type="http://schemas.microsoft.com/office/2017/04/relationships/track" Target="../media/track5.vtt"/><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png"/><Relationship Id="rId5" Type="http://schemas.microsoft.com/office/2017/04/relationships/track" Target="../media/track6.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6.png"/><Relationship Id="rId5" Type="http://schemas.microsoft.com/office/2017/04/relationships/track" Target="../media/track7.vtt"/><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6.png"/><Relationship Id="rId2" Type="http://schemas.openxmlformats.org/officeDocument/2006/relationships/audio" Target="../media/media8.m4a"/><Relationship Id="rId1" Type="http://schemas.microsoft.com/office/2007/relationships/media" Target="../media/media8.m4a"/><Relationship Id="rId6" Type="http://schemas.microsoft.com/office/2017/04/relationships/track" Target="../media/track8.vtt"/><Relationship Id="rId5" Type="http://schemas.openxmlformats.org/officeDocument/2006/relationships/image" Target="../media/image14.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6.png"/><Relationship Id="rId2" Type="http://schemas.openxmlformats.org/officeDocument/2006/relationships/audio" Target="../media/media9.m4a"/><Relationship Id="rId1" Type="http://schemas.microsoft.com/office/2007/relationships/media" Target="../media/media9.m4a"/><Relationship Id="rId6" Type="http://schemas.microsoft.com/office/2017/04/relationships/track" Target="../media/track9.vtt"/><Relationship Id="rId5" Type="http://schemas.openxmlformats.org/officeDocument/2006/relationships/image" Target="../media/image1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8620125"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en-US"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Adaptive Learning Training</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a:bodyPr>
          <a:lstStyle/>
          <a:p>
            <a:r>
              <a:rPr lang="en-US"/>
              <a:t>Module 1: What is adaptive learning? </a:t>
            </a:r>
          </a:p>
        </p:txBody>
      </p:sp>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1207554"/>
          </a:xfrm>
        </p:spPr>
        <p:txBody>
          <a:bodyPr wrap="square" anchor="t">
            <a:normAutofit/>
          </a:bodyPr>
          <a:lstStyle/>
          <a:p>
            <a:pPr>
              <a:lnSpc>
                <a:spcPct val="90000"/>
              </a:lnSpc>
            </a:pPr>
            <a:r>
              <a:rPr lang="en-US" sz="1400" dirty="0"/>
              <a:t>Developed by </a:t>
            </a:r>
            <a:r>
              <a:rPr lang="en-US" sz="1400" dirty="0" err="1"/>
              <a:t>MAKLab</a:t>
            </a:r>
            <a:r>
              <a:rPr lang="en-US" sz="1400" dirty="0"/>
              <a:t>, MOMENTUM Knowledge Accelerator</a:t>
            </a:r>
          </a:p>
          <a:p>
            <a:pPr>
              <a:lnSpc>
                <a:spcPct val="90000"/>
              </a:lnSpc>
            </a:pPr>
            <a:r>
              <a:rPr lang="en-US" sz="1400" dirty="0"/>
              <a:t>Last updated April 2022</a:t>
            </a:r>
          </a:p>
        </p:txBody>
      </p:sp>
      <p:pic>
        <p:nvPicPr>
          <p:cNvPr id="10" name="Audio 9" descr="Slide 1 Voiceover">
            <a:hlinkClick r:id="" action="ppaction://media"/>
            <a:extLst>
              <a:ext uri="{FF2B5EF4-FFF2-40B4-BE49-F238E27FC236}">
                <a16:creationId xmlns:a16="http://schemas.microsoft.com/office/drawing/2014/main" id="{201BD1D5-1D34-7AF4-3AC1-74271DA766F2}"/>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F46D931-AC35-594F-A0FB-4D40C15F0323}"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60597"/>
    </mc:Choice>
    <mc:Fallback xmlns="">
      <p:transition spd="slow" advTm="60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3"/>
        <p:cNvGrpSpPr/>
        <p:nvPr/>
      </p:nvGrpSpPr>
      <p:grpSpPr>
        <a:xfrm>
          <a:off x="0" y="0"/>
          <a:ext cx="0" cy="0"/>
          <a:chOff x="0" y="0"/>
          <a:chExt cx="0" cy="0"/>
        </a:xfrm>
      </p:grpSpPr>
      <p:sp>
        <p:nvSpPr>
          <p:cNvPr id="2334" name="Google Shape;2334;p8"/>
          <p:cNvSpPr txBox="1">
            <a:spLocks noGrp="1"/>
          </p:cNvSpPr>
          <p:nvPr>
            <p:ph type="body" idx="1"/>
          </p:nvPr>
        </p:nvSpPr>
        <p:spPr>
          <a:xfrm>
            <a:off x="1495425" y="1653851"/>
            <a:ext cx="9201150"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ct val="100000"/>
              <a:buNone/>
            </a:pPr>
            <a:r>
              <a:rPr lang="en-US" sz="3700" b="1" dirty="0"/>
              <a:t>DISCUSS</a:t>
            </a:r>
            <a:endParaRPr sz="3700" dirty="0"/>
          </a:p>
          <a:p>
            <a:pPr marL="0" lvl="0" indent="0" algn="ctr" rtl="0">
              <a:lnSpc>
                <a:spcPct val="110000"/>
              </a:lnSpc>
              <a:spcBef>
                <a:spcPts val="2000"/>
              </a:spcBef>
              <a:spcAft>
                <a:spcPts val="0"/>
              </a:spcAft>
              <a:buClr>
                <a:srgbClr val="1E6C6F"/>
              </a:buClr>
              <a:buSzPct val="100000"/>
              <a:buNone/>
            </a:pPr>
            <a:r>
              <a:rPr lang="en-US" sz="3000" dirty="0">
                <a:latin typeface="Calibri" panose="020F0502020204030204" pitchFamily="34" charset="0"/>
                <a:cs typeface="Calibri" panose="020F0502020204030204" pitchFamily="34" charset="0"/>
              </a:rPr>
              <a:t>Think of an example in your life when you had to adapt in response to new information. What information did you have? What did you do? </a:t>
            </a:r>
            <a:endParaRPr sz="3000" dirty="0">
              <a:latin typeface="Calibri" panose="020F0502020204030204" pitchFamily="34" charset="0"/>
              <a:cs typeface="Calibri" panose="020F0502020204030204" pitchFamily="34" charset="0"/>
            </a:endParaRPr>
          </a:p>
        </p:txBody>
      </p:sp>
      <p:pic>
        <p:nvPicPr>
          <p:cNvPr id="2" name="Audio 1" descr="Slide 10 Voiceover">
            <a:hlinkClick r:id="" action="ppaction://media"/>
            <a:extLst>
              <a:ext uri="{FF2B5EF4-FFF2-40B4-BE49-F238E27FC236}">
                <a16:creationId xmlns:a16="http://schemas.microsoft.com/office/drawing/2014/main" id="{D4C61938-6B4F-AB56-5F02-2F8296D90AF9}"/>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193BC5E-6D02-3348-909B-23D87C722981}"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2E0CFD88-1945-DCFB-3261-2E99B5336A72}"/>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36352"/>
    </mc:Choice>
    <mc:Fallback xmlns="">
      <p:transition spd="slow" advTm="36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CEBFF-65A0-3B92-F0E5-E0A5B6951B11}"/>
              </a:ext>
            </a:extLst>
          </p:cNvPr>
          <p:cNvSpPr>
            <a:spLocks noGrp="1"/>
          </p:cNvSpPr>
          <p:nvPr>
            <p:ph type="title"/>
          </p:nvPr>
        </p:nvSpPr>
        <p:spPr>
          <a:xfrm>
            <a:off x="4578501" y="1414992"/>
            <a:ext cx="3545031" cy="1325563"/>
          </a:xfrm>
        </p:spPr>
        <p:txBody>
          <a:bodyPr spcFirstLastPara="1" wrap="square" lIns="91425" tIns="45700" rIns="91425" bIns="45700" anchor="b" anchorCtr="0">
            <a:normAutofit/>
          </a:bodyPr>
          <a:lstStyle/>
          <a:p>
            <a:r>
              <a:rPr lang="en-US" dirty="0"/>
              <a:t>Adaptive Learning Umbrella</a:t>
            </a:r>
          </a:p>
        </p:txBody>
      </p:sp>
      <p:sp>
        <p:nvSpPr>
          <p:cNvPr id="18" name="page #">
            <a:extLst>
              <a:ext uri="{FF2B5EF4-FFF2-40B4-BE49-F238E27FC236}">
                <a16:creationId xmlns:a16="http://schemas.microsoft.com/office/drawing/2014/main" id="{A4E7A491-6D0C-AFB2-44E5-C1D67BBFF564}"/>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fld id="{00000000-1234-1234-1234-123412341234}" type="slidenum">
              <a:rPr lang="en-US" smtClean="0"/>
              <a:pPr/>
              <a:t>11</a:t>
            </a:fld>
            <a:endParaRPr lang="en-US"/>
          </a:p>
        </p:txBody>
      </p:sp>
      <p:sp>
        <p:nvSpPr>
          <p:cNvPr id="31" name="Oval 30">
            <a:extLst>
              <a:ext uri="{FF2B5EF4-FFF2-40B4-BE49-F238E27FC236}">
                <a16:creationId xmlns:a16="http://schemas.microsoft.com/office/drawing/2014/main" id="{4F2454A4-DC78-E00F-A0F1-013AA9AD4392}"/>
              </a:ext>
              <a:ext uri="{C183D7F6-B498-43B3-948B-1728B52AA6E4}">
                <adec:decorative xmlns:adec="http://schemas.microsoft.com/office/drawing/2017/decorative" val="1"/>
              </a:ext>
            </a:extLst>
          </p:cNvPr>
          <p:cNvSpPr/>
          <p:nvPr/>
        </p:nvSpPr>
        <p:spPr>
          <a:xfrm>
            <a:off x="889509" y="-534050"/>
            <a:ext cx="9574072" cy="9574072"/>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evelopmental Evaluation">
            <a:extLst>
              <a:ext uri="{FF2B5EF4-FFF2-40B4-BE49-F238E27FC236}">
                <a16:creationId xmlns:a16="http://schemas.microsoft.com/office/drawing/2014/main" id="{A19C4439-A622-B07B-62BD-817410D58750}"/>
              </a:ext>
            </a:extLst>
          </p:cNvPr>
          <p:cNvSpPr txBox="1"/>
          <p:nvPr/>
        </p:nvSpPr>
        <p:spPr>
          <a:xfrm>
            <a:off x="6776015" y="5181300"/>
            <a:ext cx="2249493"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6"/>
                </a:solidFill>
                <a:latin typeface="Calibri"/>
                <a:ea typeface="Calibri"/>
                <a:cs typeface="Calibri"/>
                <a:sym typeface="Calibri"/>
              </a:rPr>
              <a:t>DEVELOPMENTAL EVALUATION</a:t>
            </a:r>
            <a:endParaRPr lang="en-US" sz="2200" b="1" i="0" u="none" strike="noStrike" cap="none">
              <a:solidFill>
                <a:schemeClr val="accent6"/>
              </a:solidFill>
              <a:latin typeface="Arial"/>
              <a:ea typeface="Arial"/>
              <a:cs typeface="Arial"/>
              <a:sym typeface="Arial"/>
            </a:endParaRPr>
          </a:p>
        </p:txBody>
      </p:sp>
      <p:sp>
        <p:nvSpPr>
          <p:cNvPr id="36" name="Quality Improvement">
            <a:extLst>
              <a:ext uri="{FF2B5EF4-FFF2-40B4-BE49-F238E27FC236}">
                <a16:creationId xmlns:a16="http://schemas.microsoft.com/office/drawing/2014/main" id="{7BAE2663-EBAB-13A6-30BA-757637EE4FBE}"/>
              </a:ext>
            </a:extLst>
          </p:cNvPr>
          <p:cNvSpPr txBox="1"/>
          <p:nvPr/>
        </p:nvSpPr>
        <p:spPr>
          <a:xfrm>
            <a:off x="3205805" y="5338771"/>
            <a:ext cx="2109371"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2"/>
                </a:solidFill>
                <a:latin typeface="Calibri"/>
                <a:ea typeface="Calibri"/>
                <a:cs typeface="Calibri"/>
                <a:sym typeface="Calibri"/>
              </a:rPr>
              <a:t>QUALITY IMPROVEMENT</a:t>
            </a:r>
            <a:endParaRPr lang="en-US" sz="2200" b="1" i="0" u="none" strike="noStrike" cap="none">
              <a:solidFill>
                <a:schemeClr val="accent2"/>
              </a:solidFill>
              <a:latin typeface="Arial"/>
              <a:ea typeface="Arial"/>
              <a:cs typeface="Arial"/>
              <a:sym typeface="Arial"/>
            </a:endParaRPr>
          </a:p>
        </p:txBody>
      </p:sp>
      <p:sp>
        <p:nvSpPr>
          <p:cNvPr id="37" name="Pause and Reflect">
            <a:extLst>
              <a:ext uri="{FF2B5EF4-FFF2-40B4-BE49-F238E27FC236}">
                <a16:creationId xmlns:a16="http://schemas.microsoft.com/office/drawing/2014/main" id="{23D210D1-38CF-9A26-F999-A98CE31A0583}"/>
              </a:ext>
            </a:extLst>
          </p:cNvPr>
          <p:cNvSpPr txBox="1"/>
          <p:nvPr/>
        </p:nvSpPr>
        <p:spPr>
          <a:xfrm>
            <a:off x="5974102" y="4467715"/>
            <a:ext cx="3026949"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4">
                    <a:lumMod val="75000"/>
                  </a:schemeClr>
                </a:solidFill>
                <a:latin typeface="Calibri"/>
                <a:ea typeface="Calibri"/>
                <a:cs typeface="Calibri"/>
                <a:sym typeface="Calibri"/>
              </a:rPr>
              <a:t>PAUSE AND REFLECT</a:t>
            </a:r>
            <a:endParaRPr lang="en-US" sz="2200" b="1" i="0" u="none" strike="noStrike" cap="none">
              <a:solidFill>
                <a:schemeClr val="accent4">
                  <a:lumMod val="75000"/>
                </a:schemeClr>
              </a:solidFill>
              <a:latin typeface="Arial"/>
              <a:ea typeface="Arial"/>
              <a:cs typeface="Arial"/>
              <a:sym typeface="Arial"/>
            </a:endParaRPr>
          </a:p>
        </p:txBody>
      </p:sp>
      <p:sp>
        <p:nvSpPr>
          <p:cNvPr id="39" name="Complexity-Aware Monitoring">
            <a:extLst>
              <a:ext uri="{FF2B5EF4-FFF2-40B4-BE49-F238E27FC236}">
                <a16:creationId xmlns:a16="http://schemas.microsoft.com/office/drawing/2014/main" id="{9FBA4352-C09F-2C74-ADA2-85DE83E6BCBF}"/>
              </a:ext>
            </a:extLst>
          </p:cNvPr>
          <p:cNvSpPr txBox="1"/>
          <p:nvPr/>
        </p:nvSpPr>
        <p:spPr>
          <a:xfrm>
            <a:off x="2427946" y="4252986"/>
            <a:ext cx="2887230"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tx2"/>
                </a:solidFill>
                <a:latin typeface="Calibri"/>
                <a:ea typeface="Calibri"/>
                <a:cs typeface="Calibri"/>
                <a:sym typeface="Calibri"/>
              </a:rPr>
              <a:t>COMPLEXITY-AWARE MONITORING</a:t>
            </a:r>
            <a:endParaRPr lang="en-US" sz="2200" b="1" i="0" u="none" strike="noStrike" cap="none">
              <a:solidFill>
                <a:schemeClr val="tx2"/>
              </a:solidFill>
              <a:latin typeface="Arial"/>
              <a:ea typeface="Arial"/>
              <a:cs typeface="Arial"/>
              <a:sym typeface="Arial"/>
            </a:endParaRPr>
          </a:p>
        </p:txBody>
      </p:sp>
      <p:sp>
        <p:nvSpPr>
          <p:cNvPr id="35" name="Adaptive Management">
            <a:extLst>
              <a:ext uri="{FF2B5EF4-FFF2-40B4-BE49-F238E27FC236}">
                <a16:creationId xmlns:a16="http://schemas.microsoft.com/office/drawing/2014/main" id="{F3A8AED8-18B0-3DAD-1623-9F0A8398DCF4}"/>
              </a:ext>
            </a:extLst>
          </p:cNvPr>
          <p:cNvSpPr txBox="1"/>
          <p:nvPr/>
        </p:nvSpPr>
        <p:spPr>
          <a:xfrm>
            <a:off x="6949196" y="3482990"/>
            <a:ext cx="199078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5"/>
                </a:solidFill>
                <a:latin typeface="Calibri"/>
                <a:ea typeface="Calibri"/>
                <a:cs typeface="Calibri"/>
                <a:sym typeface="Calibri"/>
              </a:rPr>
              <a:t>ADAPTIVE MANAGEMENT</a:t>
            </a:r>
            <a:endParaRPr lang="en-US" sz="2200" b="1" i="0" u="none" strike="noStrike" cap="none">
              <a:solidFill>
                <a:schemeClr val="accent5"/>
              </a:solidFill>
              <a:latin typeface="Arial"/>
              <a:ea typeface="Arial"/>
              <a:cs typeface="Arial"/>
              <a:sym typeface="Arial"/>
            </a:endParaRPr>
          </a:p>
        </p:txBody>
      </p:sp>
      <p:sp>
        <p:nvSpPr>
          <p:cNvPr id="40" name="Agile">
            <a:extLst>
              <a:ext uri="{FF2B5EF4-FFF2-40B4-BE49-F238E27FC236}">
                <a16:creationId xmlns:a16="http://schemas.microsoft.com/office/drawing/2014/main" id="{B8806019-D365-54AB-C92D-6F6009D05DAC}"/>
              </a:ext>
            </a:extLst>
          </p:cNvPr>
          <p:cNvSpPr txBox="1"/>
          <p:nvPr/>
        </p:nvSpPr>
        <p:spPr>
          <a:xfrm>
            <a:off x="6248393" y="2955879"/>
            <a:ext cx="1496291"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1"/>
                </a:solidFill>
                <a:latin typeface="Calibri"/>
                <a:ea typeface="Calibri"/>
                <a:cs typeface="Calibri"/>
                <a:sym typeface="Calibri"/>
              </a:rPr>
              <a:t>AGILE</a:t>
            </a:r>
            <a:endParaRPr lang="en-US" sz="2200" b="1" i="0" u="none" strike="noStrike" cap="none">
              <a:solidFill>
                <a:schemeClr val="accent1"/>
              </a:solidFill>
              <a:latin typeface="Arial"/>
              <a:ea typeface="Arial"/>
              <a:cs typeface="Arial"/>
              <a:sym typeface="Arial"/>
            </a:endParaRPr>
          </a:p>
        </p:txBody>
      </p:sp>
      <p:sp>
        <p:nvSpPr>
          <p:cNvPr id="38" name="Design Thinking">
            <a:extLst>
              <a:ext uri="{FF2B5EF4-FFF2-40B4-BE49-F238E27FC236}">
                <a16:creationId xmlns:a16="http://schemas.microsoft.com/office/drawing/2014/main" id="{3BC979E5-E8D5-A64B-3CD3-3834BE99F79E}"/>
              </a:ext>
            </a:extLst>
          </p:cNvPr>
          <p:cNvSpPr txBox="1"/>
          <p:nvPr/>
        </p:nvSpPr>
        <p:spPr>
          <a:xfrm>
            <a:off x="2805931" y="2782500"/>
            <a:ext cx="1598700"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chemeClr val="accent3"/>
                </a:solidFill>
                <a:latin typeface="Calibri"/>
                <a:ea typeface="Calibri"/>
                <a:cs typeface="Calibri"/>
                <a:sym typeface="Calibri"/>
              </a:rPr>
              <a:t>DESIGN THINKING</a:t>
            </a:r>
            <a:endParaRPr lang="en-US" sz="2200" b="1" i="0" u="none" strike="noStrike" cap="none">
              <a:solidFill>
                <a:schemeClr val="accent3"/>
              </a:solidFill>
              <a:latin typeface="Arial"/>
              <a:ea typeface="Arial"/>
              <a:cs typeface="Arial"/>
              <a:sym typeface="Arial"/>
            </a:endParaRPr>
          </a:p>
        </p:txBody>
      </p:sp>
      <p:pic>
        <p:nvPicPr>
          <p:cNvPr id="32" name="umbrella" descr="Umbrella icon labeled &quot;Adaptive Learning&quot; with other terms underneath it">
            <a:extLst>
              <a:ext uri="{FF2B5EF4-FFF2-40B4-BE49-F238E27FC236}">
                <a16:creationId xmlns:a16="http://schemas.microsoft.com/office/drawing/2014/main" id="{AEEFF0CC-FBD2-3D69-CB58-46125E03C848}"/>
              </a:ext>
            </a:extLst>
          </p:cNvPr>
          <p:cNvPicPr>
            <a:picLocks noChangeAspect="1"/>
          </p:cNvPicPr>
          <p:nvPr/>
        </p:nvPicPr>
        <p:blipFill>
          <a:blip r:embed="rId5"/>
          <a:stretch>
            <a:fillRect/>
          </a:stretch>
        </p:blipFill>
        <p:spPr>
          <a:xfrm>
            <a:off x="2917236" y="190766"/>
            <a:ext cx="5810715" cy="6484672"/>
          </a:xfrm>
          <a:prstGeom prst="rect">
            <a:avLst/>
          </a:prstGeom>
        </p:spPr>
      </p:pic>
      <p:sp>
        <p:nvSpPr>
          <p:cNvPr id="34" name="Adaptive Learning">
            <a:extLst>
              <a:ext uri="{FF2B5EF4-FFF2-40B4-BE49-F238E27FC236}">
                <a16:creationId xmlns:a16="http://schemas.microsoft.com/office/drawing/2014/main" id="{1C3D73A3-E7D6-FD51-77D9-CCADCF6F0BEF}"/>
              </a:ext>
            </a:extLst>
          </p:cNvPr>
          <p:cNvSpPr txBox="1"/>
          <p:nvPr/>
        </p:nvSpPr>
        <p:spPr>
          <a:xfrm>
            <a:off x="3991427" y="874326"/>
            <a:ext cx="3753257"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3600" b="1" i="0" u="none" strike="noStrike" cap="none">
                <a:solidFill>
                  <a:schemeClr val="bg1"/>
                </a:solidFill>
                <a:latin typeface="Calibri"/>
                <a:ea typeface="Calibri"/>
                <a:cs typeface="Calibri"/>
                <a:sym typeface="Calibri"/>
              </a:rPr>
              <a:t>ADAPTIVE LEARNING</a:t>
            </a:r>
            <a:endParaRPr lang="en-US" sz="3600" b="1" i="0" u="none" strike="noStrike" cap="none">
              <a:solidFill>
                <a:schemeClr val="bg1"/>
              </a:solidFill>
              <a:latin typeface="Arial"/>
              <a:ea typeface="Arial"/>
              <a:cs typeface="Arial"/>
              <a:sym typeface="Arial"/>
            </a:endParaRPr>
          </a:p>
        </p:txBody>
      </p:sp>
      <p:pic>
        <p:nvPicPr>
          <p:cNvPr id="43" name="arrow" descr="Arrow pointing from &quot;Enabling Environment&quot; to a circle containing the umbrella and all its terms">
            <a:extLst>
              <a:ext uri="{FF2B5EF4-FFF2-40B4-BE49-F238E27FC236}">
                <a16:creationId xmlns:a16="http://schemas.microsoft.com/office/drawing/2014/main" id="{D0634859-56C9-517C-7F06-433894C214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2244" flipV="1">
            <a:off x="10155159" y="1298842"/>
            <a:ext cx="914400" cy="914400"/>
          </a:xfrm>
          <a:prstGeom prst="rect">
            <a:avLst/>
          </a:prstGeom>
        </p:spPr>
      </p:pic>
      <p:sp>
        <p:nvSpPr>
          <p:cNvPr id="42" name="Enabling Environment">
            <a:extLst>
              <a:ext uri="{FF2B5EF4-FFF2-40B4-BE49-F238E27FC236}">
                <a16:creationId xmlns:a16="http://schemas.microsoft.com/office/drawing/2014/main" id="{68038087-64AE-31DB-7BB4-B3AA7FAC49AA}"/>
              </a:ext>
            </a:extLst>
          </p:cNvPr>
          <p:cNvSpPr txBox="1"/>
          <p:nvPr/>
        </p:nvSpPr>
        <p:spPr>
          <a:xfrm>
            <a:off x="9494688" y="467941"/>
            <a:ext cx="199078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200" b="1">
                <a:solidFill>
                  <a:schemeClr val="tx1">
                    <a:lumMod val="50000"/>
                    <a:lumOff val="50000"/>
                  </a:schemeClr>
                </a:solidFill>
                <a:latin typeface="Calibri"/>
                <a:cs typeface="Calibri"/>
                <a:sym typeface="Calibri"/>
              </a:rPr>
              <a:t>ENABLING ENVIRONMENT</a:t>
            </a:r>
            <a:endParaRPr lang="en-US" sz="2200" b="1" i="0" u="none" strike="noStrike" cap="none">
              <a:solidFill>
                <a:schemeClr val="tx1">
                  <a:lumMod val="50000"/>
                  <a:lumOff val="50000"/>
                </a:schemeClr>
              </a:solidFill>
              <a:latin typeface="Arial"/>
              <a:ea typeface="Arial"/>
              <a:cs typeface="Arial"/>
              <a:sym typeface="Arial"/>
            </a:endParaRPr>
          </a:p>
        </p:txBody>
      </p:sp>
      <p:pic>
        <p:nvPicPr>
          <p:cNvPr id="7" name="Audio 6" descr="Slide 11 Voiceover">
            <a:hlinkClick r:id="" action="ppaction://media"/>
            <a:extLst>
              <a:ext uri="{FF2B5EF4-FFF2-40B4-BE49-F238E27FC236}">
                <a16:creationId xmlns:a16="http://schemas.microsoft.com/office/drawing/2014/main" id="{D0662DB4-03C8-92F5-1CD7-2DF02CF044A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2A5ADC7-D1CC-D946-ABCC-7BAF1E52C589}" label="" lang="en" r:embed="rId8"/>
                        </p173:trackLst>
                      </p173:tracksInfo>
                    </p:ext>
                  </p14:extLst>
                </p14:media>
              </p:ext>
            </p:extLst>
          </p:nvPr>
        </p:nvPicPr>
        <p:blipFill>
          <a:blip r:embed="rId9"/>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0647489"/>
      </p:ext>
    </p:extLst>
  </p:cSld>
  <p:clrMapOvr>
    <a:masterClrMapping/>
  </p:clrMapOvr>
  <mc:AlternateContent xmlns:mc="http://schemas.openxmlformats.org/markup-compatibility/2006" xmlns:p14="http://schemas.microsoft.com/office/powerpoint/2010/main">
    <mc:Choice Requires="p14">
      <p:transition spd="slow" p14:dur="2000" advTm="96266"/>
    </mc:Choice>
    <mc:Fallback xmlns="">
      <p:transition spd="slow" advTm="9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page #"/>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graphicFrame>
        <p:nvGraphicFramePr>
          <p:cNvPr id="3" name="Diagram 2" descr="Cycle of three steps with arrows between them. The first step is &quot;prepare&quot; with an arrow labeled &quot;implement&quot; leading to step 2, &quot;monitor.&quot; The next step is &quot;pause and reflect,&quot; and finally an arrow labeled &quot;act/adapt&quot; leads back up to &quot;prepare.&quot;">
            <a:extLst>
              <a:ext uri="{FF2B5EF4-FFF2-40B4-BE49-F238E27FC236}">
                <a16:creationId xmlns:a16="http://schemas.microsoft.com/office/drawing/2014/main" id="{C6161AC8-049E-8179-0FDF-D10FFBFBB8F8}"/>
              </a:ext>
            </a:extLst>
          </p:cNvPr>
          <p:cNvGraphicFramePr/>
          <p:nvPr>
            <p:extLst>
              <p:ext uri="{D42A27DB-BD31-4B8C-83A1-F6EECF244321}">
                <p14:modId xmlns:p14="http://schemas.microsoft.com/office/powerpoint/2010/main" val="810104972"/>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a:extLst>
              <a:ext uri="{FF2B5EF4-FFF2-40B4-BE49-F238E27FC236}">
                <a16:creationId xmlns:a16="http://schemas.microsoft.com/office/drawing/2014/main" id="{F89DDC65-4E1E-B93F-7801-148833E6D2B0}"/>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ACT / ADAPT</a:t>
            </a:r>
          </a:p>
        </p:txBody>
      </p:sp>
      <p:sp>
        <p:nvSpPr>
          <p:cNvPr id="14" name="TextBox 13">
            <a:extLst>
              <a:ext uri="{FF2B5EF4-FFF2-40B4-BE49-F238E27FC236}">
                <a16:creationId xmlns:a16="http://schemas.microsoft.com/office/drawing/2014/main" id="{276EA50A-9B7F-10C2-C917-1AAA95E69E8B}"/>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en-US" b="1">
                <a:solidFill>
                  <a:schemeClr val="bg1">
                    <a:lumMod val="25000"/>
                  </a:schemeClr>
                </a:solidFill>
                <a:latin typeface="Calibri" panose="020F0502020204030204" pitchFamily="34" charset="0"/>
                <a:cs typeface="Calibri" panose="020F0502020204030204" pitchFamily="34" charset="0"/>
              </a:rPr>
              <a:t>IMPLEMENT</a:t>
            </a:r>
          </a:p>
        </p:txBody>
      </p:sp>
      <p:pic>
        <p:nvPicPr>
          <p:cNvPr id="2" name="Audio 1" descr="Slide 12 Voiceover">
            <a:hlinkClick r:id="" action="ppaction://media"/>
            <a:extLst>
              <a:ext uri="{FF2B5EF4-FFF2-40B4-BE49-F238E27FC236}">
                <a16:creationId xmlns:a16="http://schemas.microsoft.com/office/drawing/2014/main" id="{BB5A4A5C-0682-628B-0DF8-BB20B48DC4F4}"/>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F19AC26-697A-5645-80D1-ACB395AB96FA}" label="" lang="en" r:embed="rId10"/>
                        </p173:trackLst>
                      </p173:tracksInfo>
                    </p:ext>
                  </p14:extLst>
                </p14:media>
              </p:ext>
            </p:extLst>
          </p:nvPr>
        </p:nvPicPr>
        <p:blipFill>
          <a:blip r:embed="rId11"/>
          <a:stretch>
            <a:fillRect/>
          </a:stretch>
        </p:blipFill>
        <p:spPr>
          <a:xfrm>
            <a:off x="11226800" y="5892800"/>
            <a:ext cx="812800" cy="812800"/>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How can adaptive learning be put into practice? </a:t>
            </a:r>
            <a:endParaRPr dirty="0"/>
          </a:p>
        </p:txBody>
      </p:sp>
    </p:spTree>
    <p:extLst>
      <p:ext uri="{BB962C8B-B14F-4D97-AF65-F5344CB8AC3E}">
        <p14:creationId xmlns:p14="http://schemas.microsoft.com/office/powerpoint/2010/main" val="1524001791"/>
      </p:ext>
    </p:extLst>
  </p:cSld>
  <p:clrMapOvr>
    <a:masterClrMapping/>
  </p:clrMapOvr>
  <mc:AlternateContent xmlns:mc="http://schemas.openxmlformats.org/markup-compatibility/2006" xmlns:p14="http://schemas.microsoft.com/office/powerpoint/2010/main">
    <mc:Choice Requires="p14">
      <p:transition spd="slow" p14:dur="2000" advTm="83264"/>
    </mc:Choice>
    <mc:Fallback xmlns="">
      <p:transition spd="slow" advTm="8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4"/>
        <p:cNvGrpSpPr/>
        <p:nvPr/>
      </p:nvGrpSpPr>
      <p:grpSpPr>
        <a:xfrm>
          <a:off x="0" y="0"/>
          <a:ext cx="0" cy="0"/>
          <a:chOff x="0" y="0"/>
          <a:chExt cx="0" cy="0"/>
        </a:xfrm>
      </p:grpSpPr>
      <p:sp>
        <p:nvSpPr>
          <p:cNvPr id="2407" name="Google Shape;2407;gf8336cf428_1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a:p>
        </p:txBody>
      </p:sp>
      <p:graphicFrame>
        <p:nvGraphicFramePr>
          <p:cNvPr id="2406" name="Google Shape;2406;gf8336cf428_1_0"/>
          <p:cNvGraphicFramePr/>
          <p:nvPr>
            <p:extLst>
              <p:ext uri="{D42A27DB-BD31-4B8C-83A1-F6EECF244321}">
                <p14:modId xmlns:p14="http://schemas.microsoft.com/office/powerpoint/2010/main" val="2184346746"/>
              </p:ext>
            </p:extLst>
          </p:nvPr>
        </p:nvGraphicFramePr>
        <p:xfrm>
          <a:off x="1238250" y="1690688"/>
          <a:ext cx="9753600" cy="4619624"/>
        </p:xfrm>
        <a:graphic>
          <a:graphicData uri="http://schemas.openxmlformats.org/drawingml/2006/table">
            <a:tbl>
              <a:tblPr firstRow="1" bandRow="1">
                <a:noFill/>
                <a:tableStyleId>{1EAD48AC-D5D7-48A3-A6A2-434D814528B5}</a:tableStyleId>
              </a:tblPr>
              <a:tblGrid>
                <a:gridCol w="3912250">
                  <a:extLst>
                    <a:ext uri="{9D8B030D-6E8A-4147-A177-3AD203B41FA5}">
                      <a16:colId xmlns:a16="http://schemas.microsoft.com/office/drawing/2014/main" val="20000"/>
                    </a:ext>
                  </a:extLst>
                </a:gridCol>
                <a:gridCol w="5841350">
                  <a:extLst>
                    <a:ext uri="{9D8B030D-6E8A-4147-A177-3AD203B41FA5}">
                      <a16:colId xmlns:a16="http://schemas.microsoft.com/office/drawing/2014/main" val="20001"/>
                    </a:ext>
                  </a:extLst>
                </a:gridCol>
              </a:tblGrid>
              <a:tr h="614787">
                <a:tc>
                  <a:txBody>
                    <a:bodyPr/>
                    <a:lstStyle/>
                    <a:p>
                      <a:pPr marL="0" marR="0" lvl="0" indent="0" algn="ctr" rtl="0">
                        <a:lnSpc>
                          <a:spcPct val="100000"/>
                        </a:lnSpc>
                        <a:spcBef>
                          <a:spcPts val="0"/>
                        </a:spcBef>
                        <a:spcAft>
                          <a:spcPts val="0"/>
                        </a:spcAft>
                        <a:buClr>
                          <a:srgbClr val="000000"/>
                        </a:buClr>
                        <a:buSzPts val="2400"/>
                        <a:buFont typeface="Arial"/>
                        <a:buNone/>
                      </a:pPr>
                      <a:r>
                        <a:rPr lang="en-US" sz="2000" u="none" strike="noStrike" cap="none">
                          <a:solidFill>
                            <a:schemeClr val="tx1">
                              <a:lumMod val="85000"/>
                              <a:lumOff val="15000"/>
                            </a:schemeClr>
                          </a:solidFill>
                        </a:rPr>
                        <a:t>WHAT YOU NEED TO DO</a:t>
                      </a:r>
                      <a:endParaRPr lang="en-US" sz="12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000" u="none" strike="noStrike" cap="none">
                          <a:solidFill>
                            <a:schemeClr val="tx1">
                              <a:lumMod val="85000"/>
                              <a:lumOff val="15000"/>
                            </a:schemeClr>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7"/>
                            </a:ext>
                          </a:extLst>
                        </a:rPr>
                        <a:t>EXAMPLE</a:t>
                      </a:r>
                      <a:endParaRPr lang="en-US" sz="12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STRUCTURE YOUR PROJECT TO ALLOW FOR CHANGE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a:solidFill>
                            <a:schemeClr val="tx1">
                              <a:lumMod val="85000"/>
                              <a:lumOff val="15000"/>
                            </a:schemeClr>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Design and write workplans to allow for changes in response to learning.</a:t>
                      </a:r>
                      <a:endParaRPr lang="en-US"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GET SUPPORT FROM YOUR TEAM AND YOUR ORGANIZATION</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a:solidFill>
                            <a:schemeClr val="tx1">
                              <a:lumMod val="85000"/>
                              <a:lumOff val="15000"/>
                            </a:schemeClr>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9"/>
                            </a:ext>
                          </a:extLst>
                        </a:rPr>
                        <a:t>Educate and secure leadership buy-in for adaptive learning.</a:t>
                      </a:r>
                      <a:endParaRPr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415240">
                <a:tc>
                  <a:txBody>
                    <a:bodyPr/>
                    <a:lstStyle/>
                    <a:p>
                      <a:pPr marL="0" marR="0" lvl="0" indent="0" algn="l" rtl="0">
                        <a:lnSpc>
                          <a:spcPct val="100000"/>
                        </a:lnSpc>
                        <a:spcBef>
                          <a:spcPts val="0"/>
                        </a:spcBef>
                        <a:spcAft>
                          <a:spcPts val="0"/>
                        </a:spcAft>
                        <a:buNone/>
                      </a:pPr>
                      <a:r>
                        <a:rPr lang="en-US" sz="1800" b="1">
                          <a:solidFill>
                            <a:schemeClr val="tx1">
                              <a:lumMod val="85000"/>
                              <a:lumOff val="15000"/>
                            </a:schemeClr>
                          </a:solidFill>
                        </a:rPr>
                        <a:t>GET THE INFORMATION YOU NEED</a:t>
                      </a:r>
                      <a:endParaRPr lang="en-US" sz="1800" b="1"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None/>
                      </a:pPr>
                      <a:r>
                        <a:rPr lang="en-US" sz="1800">
                          <a:solidFill>
                            <a:schemeClr val="tx1">
                              <a:lumMod val="85000"/>
                              <a:lumOff val="15000"/>
                            </a:schemeClr>
                          </a:solidFill>
                        </a:rPr>
                        <a:t>Find ways to collect information that are important for assessing whether or not change is needed–and determine when, how and with whom to review that information. </a:t>
                      </a:r>
                      <a:endParaRPr sz="1800" u="none" strike="noStrike" cap="none">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084015">
                <a:tc>
                  <a:txBody>
                    <a:bodyPr/>
                    <a:lstStyle/>
                    <a:p>
                      <a:pPr marL="0" marR="0" lvl="0" indent="0" algn="l" rtl="0">
                        <a:lnSpc>
                          <a:spcPct val="100000"/>
                        </a:lnSpc>
                        <a:spcBef>
                          <a:spcPts val="0"/>
                        </a:spcBef>
                        <a:spcAft>
                          <a:spcPts val="0"/>
                        </a:spcAft>
                        <a:buClr>
                          <a:srgbClr val="000000"/>
                        </a:buClr>
                        <a:buSzPts val="2400"/>
                        <a:buFont typeface="Arial"/>
                        <a:buNone/>
                      </a:pPr>
                      <a:r>
                        <a:rPr lang="en-US" sz="1800" b="1" u="none" strike="noStrike" cap="none">
                          <a:solidFill>
                            <a:schemeClr val="tx1">
                              <a:lumMod val="85000"/>
                              <a:lumOff val="15000"/>
                            </a:schemeClr>
                          </a:solidFill>
                        </a:rPr>
                        <a:t>PROMOTE A POSITIVE TEAM CULTURE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en-US" sz="1800" u="none" strike="noStrike" cap="none" dirty="0">
                          <a:solidFill>
                            <a:schemeClr val="tx1">
                              <a:lumMod val="85000"/>
                              <a:lumOff val="15000"/>
                            </a:schemeClr>
                          </a:solidFill>
                        </a:rPr>
                        <a:t>Empower frontline staff to share what </a:t>
                      </a:r>
                      <a:r>
                        <a:rPr lang="en-US" sz="1800" u="none" strike="noStrike" cap="none" dirty="0">
                          <a:solidFill>
                            <a:schemeClr val="tx1">
                              <a:lumMod val="85000"/>
                              <a:lumOff val="15000"/>
                            </a:schemeClr>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0"/>
                            </a:ext>
                          </a:extLst>
                        </a:rPr>
                        <a:t>isn’t </a:t>
                      </a:r>
                      <a:r>
                        <a:rPr lang="en-US" sz="1800" u="none" strike="noStrike" cap="none" dirty="0">
                          <a:solidFill>
                            <a:schemeClr val="tx1">
                              <a:lumMod val="85000"/>
                              <a:lumOff val="15000"/>
                            </a:schemeClr>
                          </a:solidFill>
                        </a:rPr>
                        <a:t>working in addition to successes and provide training on AL.</a:t>
                      </a:r>
                      <a:endParaRPr sz="1800" u="none" strike="noStrike" cap="none" dirty="0">
                        <a:solidFill>
                          <a:schemeClr val="tx1">
                            <a:lumMod val="85000"/>
                            <a:lumOff val="15000"/>
                          </a:schemeClr>
                        </a:solidFill>
                      </a:endParaRP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bl>
          </a:graphicData>
        </a:graphic>
      </p:graphicFrame>
      <p:pic>
        <p:nvPicPr>
          <p:cNvPr id="4" name="Audio 3" descr="Slide 13 Voiceover">
            <a:hlinkClick r:id="" action="ppaction://media"/>
            <a:extLst>
              <a:ext uri="{FF2B5EF4-FFF2-40B4-BE49-F238E27FC236}">
                <a16:creationId xmlns:a16="http://schemas.microsoft.com/office/drawing/2014/main" id="{8EC59E98-57BA-573D-6449-F9682B8F3EF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C600E98-660F-3B41-83CF-D20ABD78974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405" name="Google Shape;2405;gf8336cf428_1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To integrate a</a:t>
            </a:r>
            <a:r>
              <a:rPr lang="en-US"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5"/>
                  </a:ext>
                </a:extLst>
              </a:rPr>
              <a:t>daptive learning i</a:t>
            </a:r>
            <a:r>
              <a:rPr lang="en-US" dirty="0"/>
              <a:t>nto your </a:t>
            </a:r>
            <a:r>
              <a:rPr lang="en-US"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6"/>
                  </a:ext>
                </a:extLst>
              </a:rPr>
              <a:t>project you need to</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dur="2000" advTm="111082"/>
    </mc:Choice>
    <mc:Fallback xmlns="">
      <p:transition spd="slow" advTm="1110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1"/>
        <p:cNvGrpSpPr/>
        <p:nvPr/>
      </p:nvGrpSpPr>
      <p:grpSpPr>
        <a:xfrm>
          <a:off x="0" y="0"/>
          <a:ext cx="0" cy="0"/>
          <a:chOff x="0" y="0"/>
          <a:chExt cx="0" cy="0"/>
        </a:xfrm>
      </p:grpSpPr>
      <p:sp>
        <p:nvSpPr>
          <p:cNvPr id="2412" name="Google Shape;2412;p16"/>
          <p:cNvSpPr txBox="1">
            <a:spLocks noGrp="1"/>
          </p:cNvSpPr>
          <p:nvPr>
            <p:ph type="body" idx="1"/>
          </p:nvPr>
        </p:nvSpPr>
        <p:spPr>
          <a:xfrm>
            <a:off x="2131753" y="1485900"/>
            <a:ext cx="7928493"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en-US" sz="3700" b="1"/>
              <a:t>DISCUSS </a:t>
            </a:r>
            <a:endParaRPr sz="3700" b="1"/>
          </a:p>
          <a:p>
            <a:pPr marL="0" lvl="0" indent="0" algn="ctr" rtl="0">
              <a:lnSpc>
                <a:spcPct val="110000"/>
              </a:lnSpc>
              <a:spcBef>
                <a:spcPts val="2000"/>
              </a:spcBef>
              <a:spcAft>
                <a:spcPts val="0"/>
              </a:spcAft>
              <a:buClr>
                <a:srgbClr val="1E6C6F"/>
              </a:buClr>
              <a:buSzPts val="4400"/>
              <a:buNone/>
            </a:pPr>
            <a:r>
              <a:rPr lang="en-US" sz="3000">
                <a:latin typeface="Calibri" panose="020F0502020204030204" pitchFamily="34" charset="0"/>
                <a:cs typeface="Calibri" panose="020F0502020204030204" pitchFamily="34" charset="0"/>
              </a:rPr>
              <a:t>Can you think of a place where you would like to use adaptive learning in your work? What would this look like? </a:t>
            </a:r>
            <a:endParaRPr sz="3000">
              <a:latin typeface="Calibri" panose="020F0502020204030204" pitchFamily="34" charset="0"/>
              <a:cs typeface="Calibri" panose="020F0502020204030204" pitchFamily="34" charset="0"/>
            </a:endParaRPr>
          </a:p>
        </p:txBody>
      </p:sp>
      <p:pic>
        <p:nvPicPr>
          <p:cNvPr id="4" name="Audio 3" descr="Slide 14 Voiceover">
            <a:hlinkClick r:id="" action="ppaction://media"/>
            <a:extLst>
              <a:ext uri="{FF2B5EF4-FFF2-40B4-BE49-F238E27FC236}">
                <a16:creationId xmlns:a16="http://schemas.microsoft.com/office/drawing/2014/main" id="{A7D742D4-7216-7C54-0635-5036CAD40B96}"/>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CBA52C7-84F0-4C4F-AB65-E58F0E01A36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DE87027A-8FC5-3E16-1032-8F6FF83EFAC7}"/>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33795"/>
    </mc:Choice>
    <mc:Fallback xmlns="">
      <p:transition spd="slow" advTm="337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
        <p:nvSpPr>
          <p:cNvPr id="28" name="Rectangle 27">
            <a:extLst>
              <a:ext uri="{FF2B5EF4-FFF2-40B4-BE49-F238E27FC236}">
                <a16:creationId xmlns:a16="http://schemas.microsoft.com/office/drawing/2014/main" id="{41AEA566-4ED5-25AD-1673-445F01B2B3A5}"/>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n overview">
            <a:extLst>
              <a:ext uri="{FF2B5EF4-FFF2-40B4-BE49-F238E27FC236}">
                <a16:creationId xmlns:a16="http://schemas.microsoft.com/office/drawing/2014/main" id="{530D81B3-55D3-7164-2680-302ACE59B694}"/>
              </a:ext>
            </a:extLst>
          </p:cNvPr>
          <p:cNvSpPr txBox="1"/>
          <p:nvPr/>
        </p:nvSpPr>
        <p:spPr>
          <a:xfrm>
            <a:off x="8986264" y="4590208"/>
            <a:ext cx="2103120" cy="1323439"/>
          </a:xfrm>
          <a:prstGeom prst="rect">
            <a:avLst/>
          </a:prstGeom>
          <a:noFill/>
        </p:spPr>
        <p:txBody>
          <a:bodyPr wrap="square" rtlCol="0">
            <a:spAutoFit/>
          </a:bodyPr>
          <a:lstStyle/>
          <a:p>
            <a:pPr algn="ctr"/>
            <a:r>
              <a:rPr lang="en-US" sz="2000">
                <a:solidFill>
                  <a:schemeClr val="accent5"/>
                </a:solidFill>
                <a:latin typeface="Calibri" panose="020F0502020204030204" pitchFamily="34" charset="0"/>
                <a:cs typeface="Calibri" panose="020F0502020204030204" pitchFamily="34" charset="0"/>
              </a:rPr>
              <a:t>An overview of adaptive learning tools and approaches</a:t>
            </a:r>
          </a:p>
        </p:txBody>
      </p:sp>
      <p:sp>
        <p:nvSpPr>
          <p:cNvPr id="33" name="4">
            <a:extLst>
              <a:ext uri="{FF2B5EF4-FFF2-40B4-BE49-F238E27FC236}">
                <a16:creationId xmlns:a16="http://schemas.microsoft.com/office/drawing/2014/main" id="{B1F24915-4396-8949-474E-2E2F55BDFB7D}"/>
              </a:ext>
            </a:extLst>
          </p:cNvPr>
          <p:cNvSpPr txBox="1"/>
          <p:nvPr/>
        </p:nvSpPr>
        <p:spPr>
          <a:xfrm>
            <a:off x="8904009" y="2122643"/>
            <a:ext cx="2286000" cy="2400657"/>
          </a:xfrm>
          <a:prstGeom prst="rect">
            <a:avLst/>
          </a:prstGeom>
          <a:noFill/>
        </p:spPr>
        <p:txBody>
          <a:bodyPr wrap="square" rtlCol="0">
            <a:spAutoFit/>
          </a:bodyPr>
          <a:lstStyle/>
          <a:p>
            <a:pPr algn="ctr"/>
            <a:r>
              <a:rPr lang="en-US" sz="15000" b="1" dirty="0">
                <a:solidFill>
                  <a:schemeClr val="accent5"/>
                </a:solidFill>
              </a:rPr>
              <a:t>4</a:t>
            </a:r>
          </a:p>
        </p:txBody>
      </p:sp>
      <p:sp>
        <p:nvSpPr>
          <p:cNvPr id="45" name="Module 4">
            <a:extLst>
              <a:ext uri="{FF2B5EF4-FFF2-40B4-BE49-F238E27FC236}">
                <a16:creationId xmlns:a16="http://schemas.microsoft.com/office/drawing/2014/main" id="{BDF3A84B-A41B-FD05-AD40-C54464D850ED}"/>
              </a:ext>
            </a:extLst>
          </p:cNvPr>
          <p:cNvSpPr txBox="1"/>
          <p:nvPr/>
        </p:nvSpPr>
        <p:spPr>
          <a:xfrm>
            <a:off x="8975632" y="1703900"/>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7" name="Rectangle 26">
            <a:extLst>
              <a:ext uri="{FF2B5EF4-FFF2-40B4-BE49-F238E27FC236}">
                <a16:creationId xmlns:a16="http://schemas.microsoft.com/office/drawing/2014/main" id="{C69C9C41-CA44-D531-3348-3D31EEF7FE9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ow to">
            <a:extLst>
              <a:ext uri="{FF2B5EF4-FFF2-40B4-BE49-F238E27FC236}">
                <a16:creationId xmlns:a16="http://schemas.microsoft.com/office/drawing/2014/main" id="{DE4E1FDC-34AB-F5F4-7A7F-C6E5CCECE39D}"/>
              </a:ext>
            </a:extLst>
          </p:cNvPr>
          <p:cNvSpPr txBox="1"/>
          <p:nvPr/>
        </p:nvSpPr>
        <p:spPr>
          <a:xfrm>
            <a:off x="6309971" y="4567905"/>
            <a:ext cx="2103120" cy="1323439"/>
          </a:xfrm>
          <a:prstGeom prst="rect">
            <a:avLst/>
          </a:prstGeom>
          <a:noFill/>
        </p:spPr>
        <p:txBody>
          <a:bodyPr wrap="square" rtlCol="0">
            <a:spAutoFit/>
          </a:bodyPr>
          <a:lstStyle/>
          <a:p>
            <a:pPr algn="ctr"/>
            <a:r>
              <a:rPr lang="en-US" sz="2000">
                <a:solidFill>
                  <a:schemeClr val="accent6"/>
                </a:solidFill>
                <a:latin typeface="Calibri" panose="020F0502020204030204" pitchFamily="34" charset="0"/>
                <a:cs typeface="Calibri" panose="020F0502020204030204" pitchFamily="34" charset="0"/>
              </a:rPr>
              <a:t>How to integrate adaptive learning into planning tools?</a:t>
            </a:r>
          </a:p>
        </p:txBody>
      </p:sp>
      <p:sp>
        <p:nvSpPr>
          <p:cNvPr id="32" name="3">
            <a:extLst>
              <a:ext uri="{FF2B5EF4-FFF2-40B4-BE49-F238E27FC236}">
                <a16:creationId xmlns:a16="http://schemas.microsoft.com/office/drawing/2014/main" id="{09DD9752-E75C-4188-AF9E-D9D7DA80AE02}"/>
              </a:ext>
            </a:extLst>
          </p:cNvPr>
          <p:cNvSpPr txBox="1"/>
          <p:nvPr/>
        </p:nvSpPr>
        <p:spPr>
          <a:xfrm>
            <a:off x="6205414" y="2122643"/>
            <a:ext cx="2286000" cy="2400657"/>
          </a:xfrm>
          <a:prstGeom prst="rect">
            <a:avLst/>
          </a:prstGeom>
          <a:noFill/>
        </p:spPr>
        <p:txBody>
          <a:bodyPr wrap="square" rtlCol="0">
            <a:spAutoFit/>
          </a:bodyPr>
          <a:lstStyle/>
          <a:p>
            <a:pPr algn="ctr"/>
            <a:r>
              <a:rPr lang="en-US" sz="15000" b="1">
                <a:solidFill>
                  <a:schemeClr val="accent6"/>
                </a:solidFill>
              </a:rPr>
              <a:t>3</a:t>
            </a:r>
          </a:p>
        </p:txBody>
      </p:sp>
      <p:sp>
        <p:nvSpPr>
          <p:cNvPr id="44" name="Module 3">
            <a:extLst>
              <a:ext uri="{FF2B5EF4-FFF2-40B4-BE49-F238E27FC236}">
                <a16:creationId xmlns:a16="http://schemas.microsoft.com/office/drawing/2014/main" id="{1255C8CF-E477-06C0-E26C-444099E5D93B}"/>
              </a:ext>
            </a:extLst>
          </p:cNvPr>
          <p:cNvSpPr txBox="1"/>
          <p:nvPr/>
        </p:nvSpPr>
        <p:spPr>
          <a:xfrm>
            <a:off x="6321642" y="1703900"/>
            <a:ext cx="2103120" cy="461665"/>
          </a:xfrm>
          <a:prstGeom prst="rect">
            <a:avLst/>
          </a:prstGeom>
          <a:noFill/>
        </p:spPr>
        <p:txBody>
          <a:bodyPr wrap="square" rtlCol="0">
            <a:spAutoFit/>
          </a:bodyPr>
          <a:lstStyle/>
          <a:p>
            <a:pPr algn="ctr"/>
            <a:r>
              <a:rPr lang="en-US"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6" name="Rectangle 25">
            <a:extLst>
              <a:ext uri="{FF2B5EF4-FFF2-40B4-BE49-F238E27FC236}">
                <a16:creationId xmlns:a16="http://schemas.microsoft.com/office/drawing/2014/main" id="{6058E52E-D1BF-B12E-EFA0-C64842A2BC0E}"/>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Why is">
            <a:extLst>
              <a:ext uri="{FF2B5EF4-FFF2-40B4-BE49-F238E27FC236}">
                <a16:creationId xmlns:a16="http://schemas.microsoft.com/office/drawing/2014/main" id="{7E57A4E5-F7E5-6244-5A42-C3327CABCF92}"/>
              </a:ext>
            </a:extLst>
          </p:cNvPr>
          <p:cNvSpPr txBox="1"/>
          <p:nvPr/>
        </p:nvSpPr>
        <p:spPr>
          <a:xfrm>
            <a:off x="3611376" y="4590207"/>
            <a:ext cx="2103120" cy="1631216"/>
          </a:xfrm>
          <a:prstGeom prst="rect">
            <a:avLst/>
          </a:prstGeom>
          <a:noFill/>
        </p:spPr>
        <p:txBody>
          <a:bodyPr wrap="square" rtlCol="0">
            <a:spAutoFit/>
          </a:bodyPr>
          <a:lstStyle/>
          <a:p>
            <a:pPr algn="ctr"/>
            <a:r>
              <a:rPr lang="en-US" sz="2000">
                <a:solidFill>
                  <a:schemeClr val="accent2"/>
                </a:solidFill>
                <a:latin typeface="Calibri" panose="020F0502020204030204" pitchFamily="34" charset="0"/>
                <a:cs typeface="Calibri" panose="020F0502020204030204" pitchFamily="34" charset="0"/>
              </a:rPr>
              <a:t>Why is adaptive learning important and how can it help you succeed? </a:t>
            </a:r>
          </a:p>
        </p:txBody>
      </p:sp>
      <p:sp>
        <p:nvSpPr>
          <p:cNvPr id="31" name="2">
            <a:extLst>
              <a:ext uri="{FF2B5EF4-FFF2-40B4-BE49-F238E27FC236}">
                <a16:creationId xmlns:a16="http://schemas.microsoft.com/office/drawing/2014/main" id="{7444B778-60D6-93BE-5A86-BA6093C20FF1}"/>
              </a:ext>
            </a:extLst>
          </p:cNvPr>
          <p:cNvSpPr txBox="1"/>
          <p:nvPr/>
        </p:nvSpPr>
        <p:spPr>
          <a:xfrm>
            <a:off x="3551424" y="2144945"/>
            <a:ext cx="2286000" cy="2400657"/>
          </a:xfrm>
          <a:prstGeom prst="rect">
            <a:avLst/>
          </a:prstGeom>
          <a:noFill/>
        </p:spPr>
        <p:txBody>
          <a:bodyPr wrap="square" rtlCol="0">
            <a:spAutoFit/>
          </a:bodyPr>
          <a:lstStyle/>
          <a:p>
            <a:pPr algn="ctr"/>
            <a:r>
              <a:rPr lang="en-US" sz="15000" b="1">
                <a:solidFill>
                  <a:schemeClr val="accent2"/>
                </a:solidFill>
              </a:rPr>
              <a:t>2</a:t>
            </a:r>
          </a:p>
        </p:txBody>
      </p:sp>
      <p:sp>
        <p:nvSpPr>
          <p:cNvPr id="43" name="Module 2">
            <a:extLst>
              <a:ext uri="{FF2B5EF4-FFF2-40B4-BE49-F238E27FC236}">
                <a16:creationId xmlns:a16="http://schemas.microsoft.com/office/drawing/2014/main" id="{414A3FB0-7EE1-1047-902B-D1D20A79D4D3}"/>
              </a:ext>
            </a:extLst>
          </p:cNvPr>
          <p:cNvSpPr txBox="1"/>
          <p:nvPr/>
        </p:nvSpPr>
        <p:spPr>
          <a:xfrm>
            <a:off x="3623047"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 1</a:t>
            </a:r>
          </a:p>
        </p:txBody>
      </p:sp>
      <p:sp>
        <p:nvSpPr>
          <p:cNvPr id="2" name="Rectangle 1">
            <a:extLst>
              <a:ext uri="{FF2B5EF4-FFF2-40B4-BE49-F238E27FC236}">
                <a16:creationId xmlns:a16="http://schemas.microsoft.com/office/drawing/2014/main" id="{FD89AD54-9ACD-0F51-2F81-C8FECAEA10F7}"/>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What is">
            <a:extLst>
              <a:ext uri="{FF2B5EF4-FFF2-40B4-BE49-F238E27FC236}">
                <a16:creationId xmlns:a16="http://schemas.microsoft.com/office/drawing/2014/main" id="{733D8C6E-A10B-94C9-A351-2A1F937A503D}"/>
              </a:ext>
            </a:extLst>
          </p:cNvPr>
          <p:cNvSpPr txBox="1"/>
          <p:nvPr/>
        </p:nvSpPr>
        <p:spPr>
          <a:xfrm>
            <a:off x="1001991" y="4567904"/>
            <a:ext cx="2103120" cy="707886"/>
          </a:xfrm>
          <a:prstGeom prst="rect">
            <a:avLst/>
          </a:prstGeom>
          <a:noFill/>
        </p:spPr>
        <p:txBody>
          <a:bodyPr wrap="square" rtlCol="0">
            <a:spAutoFit/>
          </a:bodyPr>
          <a:lstStyle/>
          <a:p>
            <a:pPr algn="ctr"/>
            <a:r>
              <a:rPr lang="en-US" sz="2000">
                <a:solidFill>
                  <a:srgbClr val="FFFFFF"/>
                </a:solidFill>
                <a:latin typeface="Calibri" panose="020F0502020204030204" pitchFamily="34" charset="0"/>
                <a:cs typeface="Calibri" panose="020F0502020204030204" pitchFamily="34" charset="0"/>
              </a:rPr>
              <a:t>What is adaptive learning?</a:t>
            </a:r>
          </a:p>
        </p:txBody>
      </p:sp>
      <p:sp>
        <p:nvSpPr>
          <p:cNvPr id="3" name="1">
            <a:extLst>
              <a:ext uri="{FF2B5EF4-FFF2-40B4-BE49-F238E27FC236}">
                <a16:creationId xmlns:a16="http://schemas.microsoft.com/office/drawing/2014/main" id="{089CBD72-0FE5-BC1D-2C15-7F52F10E2AF2}"/>
              </a:ext>
            </a:extLst>
          </p:cNvPr>
          <p:cNvSpPr txBox="1"/>
          <p:nvPr/>
        </p:nvSpPr>
        <p:spPr>
          <a:xfrm>
            <a:off x="875131" y="2167247"/>
            <a:ext cx="2286000" cy="2400657"/>
          </a:xfrm>
          <a:prstGeom prst="rect">
            <a:avLst/>
          </a:prstGeom>
          <a:noFill/>
        </p:spPr>
        <p:txBody>
          <a:bodyPr wrap="square" rtlCol="0">
            <a:spAutoFit/>
          </a:bodyPr>
          <a:lstStyle/>
          <a:p>
            <a:pPr algn="ctr"/>
            <a:r>
              <a:rPr lang="en-US" sz="15000" b="1">
                <a:solidFill>
                  <a:srgbClr val="FFFFFF"/>
                </a:solidFill>
              </a:rPr>
              <a:t>1</a:t>
            </a:r>
          </a:p>
        </p:txBody>
      </p:sp>
      <p:sp>
        <p:nvSpPr>
          <p:cNvPr id="42" name="Module 1">
            <a:extLst>
              <a:ext uri="{FF2B5EF4-FFF2-40B4-BE49-F238E27FC236}">
                <a16:creationId xmlns:a16="http://schemas.microsoft.com/office/drawing/2014/main" id="{4198B8F3-69A8-80C8-63BF-BBCF83EA9831}"/>
              </a:ext>
            </a:extLst>
          </p:cNvPr>
          <p:cNvSpPr txBox="1"/>
          <p:nvPr/>
        </p:nvSpPr>
        <p:spPr>
          <a:xfrm>
            <a:off x="991359" y="1703900"/>
            <a:ext cx="2103120" cy="461665"/>
          </a:xfrm>
          <a:prstGeom prst="rect">
            <a:avLst/>
          </a:prstGeom>
          <a:noFill/>
        </p:spPr>
        <p:txBody>
          <a:bodyPr wrap="square" rtlCol="0">
            <a:spAutoFit/>
          </a:bodyPr>
          <a:lstStyle/>
          <a:p>
            <a:pPr algn="ctr"/>
            <a:r>
              <a:rPr lang="en-US" sz="2400" b="1">
                <a:solidFill>
                  <a:srgbClr val="FFFFFF"/>
                </a:solidFill>
                <a:latin typeface="Calibri" panose="020F0502020204030204" pitchFamily="34" charset="0"/>
                <a:cs typeface="Calibri" panose="020F0502020204030204" pitchFamily="34" charset="0"/>
              </a:rPr>
              <a:t>MODULE</a:t>
            </a:r>
          </a:p>
        </p:txBody>
      </p:sp>
      <p:pic>
        <p:nvPicPr>
          <p:cNvPr id="5" name="Audio 4" descr="Slide 2 Voiceover">
            <a:hlinkClick r:id="" action="ppaction://media"/>
            <a:extLst>
              <a:ext uri="{FF2B5EF4-FFF2-40B4-BE49-F238E27FC236}">
                <a16:creationId xmlns:a16="http://schemas.microsoft.com/office/drawing/2014/main" id="{B94CF3A8-AF3B-D65A-3A40-AFF21F58235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59FFA70-490A-444C-B5CB-F9F4B906568A}"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60"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t>Adaptive Learning Training Series</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54816"/>
    </mc:Choice>
    <mc:Fallback xmlns="">
      <p:transition spd="slow" advTm="54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8"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a:p>
        </p:txBody>
      </p:sp>
      <p:pic>
        <p:nvPicPr>
          <p:cNvPr id="2273" name="Image 3" descr="A Guide to Complexity-Aware Monitoring Approaches for MOMENTUM Projects">
            <a:hlinkClick r:id="rId5"/>
          </p:cNvPr>
          <p:cNvPicPr preferRelativeResize="0"/>
          <p:nvPr/>
        </p:nvPicPr>
        <p:blipFill>
          <a:blip r:embed="rId6">
            <a:alphaModFix/>
          </a:blip>
          <a:stretch>
            <a:fillRect/>
          </a:stretch>
        </p:blipFill>
        <p:spPr>
          <a:xfrm>
            <a:off x="8046746" y="2108856"/>
            <a:ext cx="2945200" cy="3793374"/>
          </a:xfrm>
          <a:prstGeom prst="rect">
            <a:avLst/>
          </a:prstGeom>
          <a:noFill/>
          <a:ln>
            <a:solidFill>
              <a:schemeClr val="tx1">
                <a:lumMod val="50000"/>
                <a:lumOff val="50000"/>
              </a:schemeClr>
            </a:solidFill>
          </a:ln>
        </p:spPr>
      </p:pic>
      <p:pic>
        <p:nvPicPr>
          <p:cNvPr id="2271" name="Image 2" descr="Adaptive Learning in Projects and Programs">
            <a:hlinkClick r:id="rId7"/>
          </p:cNvPr>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4389973" y="2090881"/>
            <a:ext cx="2945200" cy="3829325"/>
          </a:xfrm>
          <a:prstGeom prst="rect">
            <a:avLst/>
          </a:prstGeom>
          <a:noFill/>
          <a:ln>
            <a:solidFill>
              <a:schemeClr val="tx1">
                <a:lumMod val="50000"/>
                <a:lumOff val="50000"/>
              </a:schemeClr>
            </a:solidFill>
          </a:ln>
        </p:spPr>
      </p:pic>
      <p:pic>
        <p:nvPicPr>
          <p:cNvPr id="2269" name="Image 1" descr="Adaptive Learning Guide">
            <a:hlinkClick r:id="rId9"/>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878726" y="2090881"/>
            <a:ext cx="2799674" cy="3748773"/>
          </a:xfrm>
          <a:prstGeom prst="rect">
            <a:avLst/>
          </a:prstGeom>
          <a:noFill/>
          <a:ln>
            <a:solidFill>
              <a:schemeClr val="tx1">
                <a:lumMod val="50000"/>
                <a:lumOff val="50000"/>
              </a:schemeClr>
            </a:solidFill>
          </a:ln>
        </p:spPr>
      </p:pic>
      <p:pic>
        <p:nvPicPr>
          <p:cNvPr id="8" name="arrow" descr="Line arrow: Counter-clockwise curve with solid fill">
            <a:extLst>
              <a:ext uri="{FF2B5EF4-FFF2-40B4-BE49-F238E27FC236}">
                <a16:creationId xmlns:a16="http://schemas.microsoft.com/office/drawing/2014/main" id="{7C78BB6F-D1F9-FB61-918D-F02FD5287B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8778545" flipH="1">
            <a:off x="10724441" y="1290055"/>
            <a:ext cx="914400" cy="914400"/>
          </a:xfrm>
          <a:prstGeom prst="rect">
            <a:avLst/>
          </a:prstGeom>
        </p:spPr>
      </p:pic>
      <p:sp>
        <p:nvSpPr>
          <p:cNvPr id="12" name="text box">
            <a:extLst>
              <a:ext uri="{FF2B5EF4-FFF2-40B4-BE49-F238E27FC236}">
                <a16:creationId xmlns:a16="http://schemas.microsoft.com/office/drawing/2014/main" id="{5755EA61-4634-80A2-29D2-5B93EA62CE0E}"/>
              </a:ext>
            </a:extLst>
          </p:cNvPr>
          <p:cNvSpPr txBox="1">
            <a:spLocks/>
          </p:cNvSpPr>
          <p:nvPr/>
        </p:nvSpPr>
        <p:spPr>
          <a:xfrm>
            <a:off x="9875676" y="627396"/>
            <a:ext cx="1709057" cy="8422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a:solidFill>
                  <a:schemeClr val="accent3"/>
                </a:solidFill>
                <a:latin typeface="Calibri" panose="020F0502020204030204" pitchFamily="34" charset="0"/>
                <a:cs typeface="Calibri" panose="020F0502020204030204" pitchFamily="34" charset="0"/>
              </a:rPr>
              <a:t>Click image to access resource</a:t>
            </a:r>
          </a:p>
        </p:txBody>
      </p:sp>
      <p:pic>
        <p:nvPicPr>
          <p:cNvPr id="6" name="Audio 5" descr="Slide 3 Voiceover">
            <a:hlinkClick r:id="" action="ppaction://media"/>
            <a:extLst>
              <a:ext uri="{FF2B5EF4-FFF2-40B4-BE49-F238E27FC236}">
                <a16:creationId xmlns:a16="http://schemas.microsoft.com/office/drawing/2014/main" id="{39969A36-39C0-BEA2-53B9-CEDFD7A920D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EA2D633-AF8D-1B49-BFC9-CEC0890C3E5F}" label="" lang="en" r:embed="rId13"/>
                        </p173:trackLst>
                      </p173:tracksInfo>
                    </p:ext>
                  </p14:extLst>
                </p14:media>
              </p:ext>
            </p:extLst>
          </p:nvPr>
        </p:nvPicPr>
        <p:blipFill>
          <a:blip r:embed="rId14"/>
          <a:stretch>
            <a:fillRect/>
          </a:stretch>
        </p:blipFill>
        <p:spPr>
          <a:xfrm>
            <a:off x="11226800" y="5892800"/>
            <a:ext cx="812800" cy="812800"/>
          </a:xfrm>
          <a:prstGeom prst="rect">
            <a:avLst/>
          </a:prstGeom>
        </p:spPr>
      </p:pic>
      <p:sp>
        <p:nvSpPr>
          <p:cNvPr id="2267"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Resources</a:t>
            </a:r>
            <a:r>
              <a:rPr lang="en-US" dirty="0"/>
              <a:t> that are available to you…</a:t>
            </a:r>
          </a:p>
        </p:txBody>
      </p:sp>
    </p:spTree>
  </p:cSld>
  <p:clrMapOvr>
    <a:masterClrMapping/>
  </p:clrMapOvr>
  <mc:AlternateContent xmlns:mc="http://schemas.openxmlformats.org/markup-compatibility/2006" xmlns:p14="http://schemas.microsoft.com/office/powerpoint/2010/main">
    <mc:Choice Requires="p14">
      <p:transition spd="slow" p14:dur="2000" advTm="84586"/>
    </mc:Choice>
    <mc:Fallback xmlns="">
      <p:transition spd="slow" advTm="845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9"/>
        <p:cNvGrpSpPr/>
        <p:nvPr/>
      </p:nvGrpSpPr>
      <p:grpSpPr>
        <a:xfrm>
          <a:off x="0" y="0"/>
          <a:ext cx="0" cy="0"/>
          <a:chOff x="0" y="0"/>
          <a:chExt cx="0" cy="0"/>
        </a:xfrm>
      </p:grpSpPr>
      <p:sp>
        <p:nvSpPr>
          <p:cNvPr id="2280" name="Google Shape;2280;gfcecc70967_0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smtClean="0"/>
              <a:t>4</a:t>
            </a:fld>
            <a:endParaRPr lang="en-US"/>
          </a:p>
        </p:txBody>
      </p:sp>
      <p:pic>
        <p:nvPicPr>
          <p:cNvPr id="5" name="Graphic 4">
            <a:extLst>
              <a:ext uri="{FF2B5EF4-FFF2-40B4-BE49-F238E27FC236}">
                <a16:creationId xmlns:a16="http://schemas.microsoft.com/office/drawing/2014/main" id="{6DD75B10-E57C-AA6F-8958-85C4E024B9E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282" name="Google Shape;2282;gfcecc70967_0_0"/>
          <p:cNvSpPr txBox="1">
            <a:spLocks noGrp="1"/>
          </p:cNvSpPr>
          <p:nvPr>
            <p:ph type="body" idx="1"/>
          </p:nvPr>
        </p:nvSpPr>
        <p:spPr>
          <a:xfrm>
            <a:off x="838200" y="1690688"/>
            <a:ext cx="7763359" cy="4486275"/>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sz="2400" b="1"/>
              <a:t>By the end of the “Module 1: What is adaptive learning?”, you will be able to…</a:t>
            </a:r>
            <a:endParaRPr sz="2400"/>
          </a:p>
          <a:p>
            <a:pPr marL="228600" lvl="0" indent="-228600" algn="l" rtl="0">
              <a:lnSpc>
                <a:spcPct val="110000"/>
              </a:lnSpc>
              <a:spcBef>
                <a:spcPts val="2000"/>
              </a:spcBef>
              <a:spcAft>
                <a:spcPts val="0"/>
              </a:spcAft>
              <a:buClr>
                <a:schemeClr val="dk1"/>
              </a:buClr>
              <a:buSzPts val="2200"/>
              <a:buChar char="•"/>
            </a:pPr>
            <a:r>
              <a:rPr lang="en-US"/>
              <a:t>Understand the principles of adaptive learning.</a:t>
            </a:r>
            <a:endParaRPr/>
          </a:p>
          <a:p>
            <a:pPr marL="228600" lvl="0" indent="-228600" algn="l" rtl="0">
              <a:lnSpc>
                <a:spcPct val="110000"/>
              </a:lnSpc>
              <a:spcBef>
                <a:spcPts val="2000"/>
              </a:spcBef>
              <a:spcAft>
                <a:spcPts val="0"/>
              </a:spcAft>
              <a:buSzPts val="2200"/>
              <a:buChar char="•"/>
            </a:pPr>
            <a:r>
              <a:rPr lang="en-US"/>
              <a:t>Understand how adaptive learning relates to other continuous improvement approaches. </a:t>
            </a:r>
            <a:endParaRPr/>
          </a:p>
          <a:p>
            <a:pPr marL="228600" lvl="0" indent="-228600" algn="l" rtl="0">
              <a:lnSpc>
                <a:spcPct val="110000"/>
              </a:lnSpc>
              <a:spcBef>
                <a:spcPts val="2000"/>
              </a:spcBef>
              <a:spcAft>
                <a:spcPts val="0"/>
              </a:spcAft>
              <a:buClr>
                <a:schemeClr val="dk1"/>
              </a:buClr>
              <a:buSzPts val="2200"/>
              <a:buChar char="•"/>
            </a:pPr>
            <a:r>
              <a:rPr lang="en-US"/>
              <a:t>Identify examples of how you are already using adaptive learning in your work.</a:t>
            </a:r>
            <a:endParaRPr/>
          </a:p>
        </p:txBody>
      </p:sp>
      <p:pic>
        <p:nvPicPr>
          <p:cNvPr id="2" name="Audio 1" descr="Slide 4 Voiceover">
            <a:hlinkClick r:id="" action="ppaction://media"/>
            <a:extLst>
              <a:ext uri="{FF2B5EF4-FFF2-40B4-BE49-F238E27FC236}">
                <a16:creationId xmlns:a16="http://schemas.microsoft.com/office/drawing/2014/main" id="{76B72681-573B-F8F6-943E-88BDD67075C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43B4C8B-2CF4-184D-8DA0-600575551761}"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281" name="Google Shape;2281;gfcecc70967_0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Objectives</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29504"/>
    </mc:Choice>
    <mc:Fallback xmlns="">
      <p:transition spd="slow" advTm="29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6"/>
        <p:cNvGrpSpPr/>
        <p:nvPr/>
      </p:nvGrpSpPr>
      <p:grpSpPr>
        <a:xfrm>
          <a:off x="0" y="0"/>
          <a:ext cx="0" cy="0"/>
          <a:chOff x="0" y="0"/>
          <a:chExt cx="0" cy="0"/>
        </a:xfrm>
      </p:grpSpPr>
      <p:sp>
        <p:nvSpPr>
          <p:cNvPr id="2287" name="Google Shape;2287;p2"/>
          <p:cNvSpPr txBox="1">
            <a:spLocks noGrp="1"/>
          </p:cNvSpPr>
          <p:nvPr>
            <p:ph type="body" idx="1"/>
          </p:nvPr>
        </p:nvSpPr>
        <p:spPr>
          <a:xfrm>
            <a:off x="1495425" y="1088182"/>
            <a:ext cx="9201150" cy="4681635"/>
          </a:xfrm>
          <a:prstGeom prst="rect">
            <a:avLst/>
          </a:prstGeom>
          <a:noFill/>
          <a:ln>
            <a:noFill/>
          </a:ln>
        </p:spPr>
        <p:txBody>
          <a:bodyPr spcFirstLastPara="1" wrap="square" lIns="91425" tIns="45700" rIns="91425" bIns="45700" anchor="ctr" anchorCtr="0">
            <a:normAutofit fontScale="70000" lnSpcReduction="20000"/>
          </a:bodyPr>
          <a:lstStyle/>
          <a:p>
            <a:pPr marL="0" marR="0" lvl="0" indent="0" algn="ctr" defTabSz="914400" rtl="0" eaLnBrk="1" fontAlgn="auto" latinLnBrk="0" hangingPunct="1">
              <a:lnSpc>
                <a:spcPct val="130000"/>
              </a:lnSpc>
              <a:spcBef>
                <a:spcPts val="1000"/>
              </a:spcBef>
              <a:spcAft>
                <a:spcPts val="0"/>
              </a:spcAft>
              <a:buClr>
                <a:schemeClr val="dk1"/>
              </a:buClr>
              <a:buSzPts val="719"/>
              <a:buFont typeface="Arial"/>
              <a:buNone/>
              <a:tabLst/>
              <a:defRPr/>
            </a:pPr>
            <a:r>
              <a:rPr kumimoji="0" lang="en-US" sz="5300" b="1" i="0" u="none" strike="noStrike" kern="0" cap="none" spc="0" normalizeH="0" baseline="0" noProof="0" dirty="0">
                <a:ln>
                  <a:noFill/>
                </a:ln>
                <a:solidFill>
                  <a:schemeClr val="accent3"/>
                </a:solidFill>
                <a:effectLst/>
                <a:uLnTx/>
                <a:uFillTx/>
                <a:latin typeface="Arial Narrow"/>
                <a:ea typeface="Arial Narrow"/>
                <a:cs typeface="Arial Narrow"/>
                <a:sym typeface="Arial Narrow"/>
              </a:rPr>
              <a:t>Adaptive Learning</a:t>
            </a:r>
            <a:r>
              <a:rPr kumimoji="0" lang="en-US" sz="53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t> </a:t>
            </a:r>
            <a:br>
              <a:rPr kumimoji="0" lang="en-US" sz="44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br>
            <a:br>
              <a:rPr kumimoji="0" lang="en-US" sz="4400" b="0" i="0" u="none" strike="noStrike" kern="0" cap="none" spc="0" normalizeH="0" baseline="0" noProof="0" dirty="0">
                <a:ln>
                  <a:noFill/>
                </a:ln>
                <a:solidFill>
                  <a:schemeClr val="accent3"/>
                </a:solidFill>
                <a:effectLst/>
                <a:uLnTx/>
                <a:uFillTx/>
                <a:latin typeface="Arial Narrow"/>
                <a:ea typeface="Arial Narrow"/>
                <a:cs typeface="Arial Narrow"/>
                <a:sym typeface="Arial Narrow"/>
              </a:rPr>
            </a:br>
            <a:r>
              <a:rPr kumimoji="0" lang="en-US" sz="4300" b="0" i="0" u="none" strike="noStrike" kern="0" cap="none" spc="0" normalizeH="0" baseline="0" noProof="0" dirty="0">
                <a:ln>
                  <a:noFill/>
                </a:ln>
                <a:solidFill>
                  <a:schemeClr val="accent3"/>
                </a:solidFill>
                <a:effectLst/>
                <a:uLnTx/>
                <a:uFillTx/>
                <a:latin typeface="Calibri" panose="020F0502020204030204" pitchFamily="34" charset="0"/>
                <a:ea typeface="Arial Narrow"/>
                <a:cs typeface="Calibri" panose="020F0502020204030204" pitchFamily="34" charset="0"/>
                <a:sym typeface="Arial Narrow"/>
              </a:rPr>
              <a:t>The intentional adoption of strategies and actions to facilitate critical reflection and analysis of data, information, and knowledge--on a continuous basis and from a wide range of sources--to inform decisions that optimize program implementation and effectiveness in expected, unexpected, and changing circumstances. </a:t>
            </a:r>
            <a:endParaRPr kumimoji="0" lang="en-US" sz="4300" b="1" i="0" u="none" strike="noStrike" kern="0" cap="none" spc="0" normalizeH="0" baseline="0" noProof="0" dirty="0">
              <a:ln>
                <a:noFill/>
              </a:ln>
              <a:solidFill>
                <a:schemeClr val="accent3"/>
              </a:solidFill>
              <a:effectLst/>
              <a:uLnTx/>
              <a:uFillTx/>
              <a:latin typeface="Calibri" panose="020F0502020204030204" pitchFamily="34" charset="0"/>
              <a:ea typeface="Arial Narrow"/>
              <a:cs typeface="Calibri" panose="020F0502020204030204" pitchFamily="34" charset="0"/>
              <a:sym typeface="Arial Narrow"/>
            </a:endParaRPr>
          </a:p>
        </p:txBody>
      </p:sp>
      <p:pic>
        <p:nvPicPr>
          <p:cNvPr id="2" name="Audio 1" descr="Slide 5 Voiceover">
            <a:hlinkClick r:id="" action="ppaction://media"/>
            <a:extLst>
              <a:ext uri="{FF2B5EF4-FFF2-40B4-BE49-F238E27FC236}">
                <a16:creationId xmlns:a16="http://schemas.microsoft.com/office/drawing/2014/main" id="{5DDF9880-A78C-7A15-3681-D008E6529C5B}"/>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D8D5915-F8F1-B44D-B996-88F50CC19FD4}"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117F834A-A5F6-A859-CBA2-E172B13B5310}"/>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Adaptive Learning</a:t>
            </a:r>
          </a:p>
        </p:txBody>
      </p:sp>
    </p:spTree>
  </p:cSld>
  <p:clrMapOvr>
    <a:masterClrMapping/>
  </p:clrMapOvr>
  <mc:AlternateContent xmlns:mc="http://schemas.openxmlformats.org/markup-compatibility/2006" xmlns:p14="http://schemas.microsoft.com/office/powerpoint/2010/main">
    <mc:Choice Requires="p14">
      <p:transition spd="slow" p14:dur="2000" advTm="44821"/>
    </mc:Choice>
    <mc:Fallback xmlns="">
      <p:transition spd="slow" advTm="448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2"/>
        <p:cNvGrpSpPr/>
        <p:nvPr/>
      </p:nvGrpSpPr>
      <p:grpSpPr>
        <a:xfrm>
          <a:off x="0" y="0"/>
          <a:ext cx="0" cy="0"/>
          <a:chOff x="0" y="0"/>
          <a:chExt cx="0" cy="0"/>
        </a:xfrm>
      </p:grpSpPr>
      <p:sp>
        <p:nvSpPr>
          <p:cNvPr id="2293" name="Google Shape;2293;gfcecc70967_0_19"/>
          <p:cNvSpPr txBox="1">
            <a:spLocks noGrp="1"/>
          </p:cNvSpPr>
          <p:nvPr>
            <p:ph type="body" idx="1"/>
          </p:nvPr>
        </p:nvSpPr>
        <p:spPr>
          <a:xfrm>
            <a:off x="1702545" y="1485900"/>
            <a:ext cx="8786910" cy="3886200"/>
          </a:xfrm>
          <a:prstGeom prst="rect">
            <a:avLst/>
          </a:prstGeom>
          <a:noFill/>
          <a:ln>
            <a:noFill/>
          </a:ln>
        </p:spPr>
        <p:txBody>
          <a:bodyPr spcFirstLastPara="1" wrap="square" lIns="91425" tIns="45700" rIns="91425" bIns="45700" anchor="ctr" anchorCtr="0">
            <a:noAutofit/>
          </a:bodyPr>
          <a:lstStyle/>
          <a:p>
            <a:pPr marL="0" lvl="0" indent="0" algn="ctr" rtl="0">
              <a:spcBef>
                <a:spcPts val="1000"/>
              </a:spcBef>
              <a:spcAft>
                <a:spcPts val="0"/>
              </a:spcAft>
              <a:buSzPct val="117646"/>
              <a:buNone/>
            </a:pPr>
            <a:r>
              <a:rPr lang="en-US" sz="3700" b="1" dirty="0"/>
              <a:t>What does this really mean?</a:t>
            </a:r>
            <a:r>
              <a:rPr lang="en-US" sz="3700" dirty="0"/>
              <a:t> </a:t>
            </a:r>
            <a:endParaRPr sz="3700" dirty="0"/>
          </a:p>
          <a:p>
            <a:pPr marL="0" lvl="0" indent="0" algn="ctr" rtl="0">
              <a:spcBef>
                <a:spcPts val="1000"/>
              </a:spcBef>
              <a:spcAft>
                <a:spcPts val="0"/>
              </a:spcAft>
              <a:buSzPts val="12608"/>
              <a:buNone/>
            </a:pPr>
            <a:br>
              <a:rPr lang="en-US" sz="3000" dirty="0">
                <a:latin typeface="Calibri" panose="020F0502020204030204" pitchFamily="34" charset="0"/>
                <a:cs typeface="Calibri" panose="020F0502020204030204" pitchFamily="34" charset="0"/>
              </a:rPr>
            </a:br>
            <a:r>
              <a:rPr lang="en-US" sz="3000" dirty="0">
                <a:latin typeface="Calibri" panose="020F0502020204030204" pitchFamily="34" charset="0"/>
                <a:cs typeface="Calibri" panose="020F0502020204030204" pitchFamily="34" charset="0"/>
              </a:rPr>
              <a:t>The work of actively using information on an ongoing basis to identify challenges or opportunities and respond by modifying your plan or actions to better meet your goals.</a:t>
            </a:r>
            <a:endParaRPr sz="3000" dirty="0">
              <a:latin typeface="Calibri" panose="020F0502020204030204" pitchFamily="34" charset="0"/>
              <a:cs typeface="Calibri" panose="020F0502020204030204" pitchFamily="34" charset="0"/>
            </a:endParaRPr>
          </a:p>
        </p:txBody>
      </p:sp>
      <p:pic>
        <p:nvPicPr>
          <p:cNvPr id="3" name="Audio 2" descr="Slide 6 Voiceover">
            <a:hlinkClick r:id="" action="ppaction://media"/>
            <a:extLst>
              <a:ext uri="{FF2B5EF4-FFF2-40B4-BE49-F238E27FC236}">
                <a16:creationId xmlns:a16="http://schemas.microsoft.com/office/drawing/2014/main" id="{05C01A4F-9152-EFFB-FC52-D841491CEDE8}"/>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F03D112-E526-9948-8B81-AB033A6BE1C3}"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07491008-5CE1-B705-3319-F945A467FAFE}"/>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rgbClr val="FDDFEA"/>
                </a:solidFill>
              </a:rPr>
              <a:t>What does this really mean?</a:t>
            </a:r>
          </a:p>
        </p:txBody>
      </p:sp>
    </p:spTree>
  </p:cSld>
  <p:clrMapOvr>
    <a:masterClrMapping/>
  </p:clrMapOvr>
  <mc:AlternateContent xmlns:mc="http://schemas.openxmlformats.org/markup-compatibility/2006" xmlns:p14="http://schemas.microsoft.com/office/powerpoint/2010/main">
    <mc:Choice Requires="p14">
      <p:transition spd="slow" p14:dur="2000" advTm="92778"/>
    </mc:Choice>
    <mc:Fallback xmlns="">
      <p:transition spd="slow" advTm="92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8"/>
        <p:cNvGrpSpPr/>
        <p:nvPr/>
      </p:nvGrpSpPr>
      <p:grpSpPr>
        <a:xfrm>
          <a:off x="0" y="0"/>
          <a:ext cx="0" cy="0"/>
          <a:chOff x="0" y="0"/>
          <a:chExt cx="0" cy="0"/>
        </a:xfrm>
      </p:grpSpPr>
      <p:sp>
        <p:nvSpPr>
          <p:cNvPr id="2307" name="Google Shape;2307;p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sp>
        <p:nvSpPr>
          <p:cNvPr id="2303" name="Google Shape;2303;p4">
            <a:extLst>
              <a:ext uri="{C183D7F6-B498-43B3-948B-1728B52AA6E4}">
                <adec:decorative xmlns:adec="http://schemas.microsoft.com/office/drawing/2017/decorative" val="1"/>
              </a:ext>
            </a:extLst>
          </p:cNvPr>
          <p:cNvSpPr/>
          <p:nvPr/>
        </p:nvSpPr>
        <p:spPr>
          <a:xfrm>
            <a:off x="4310421" y="2215715"/>
            <a:ext cx="3571157" cy="3571157"/>
          </a:xfrm>
          <a:custGeom>
            <a:avLst/>
            <a:gdLst/>
            <a:ahLst/>
            <a:cxnLst/>
            <a:rect l="l" t="t" r="r" b="b"/>
            <a:pathLst>
              <a:path w="120000" h="120000" extrusionOk="0">
                <a:moveTo>
                  <a:pt x="25239" y="11095"/>
                </a:moveTo>
                <a:lnTo>
                  <a:pt x="25239" y="11095"/>
                </a:lnTo>
                <a:cubicBezTo>
                  <a:pt x="46052" y="-3699"/>
                  <a:pt x="73948" y="-3699"/>
                  <a:pt x="94761" y="1109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4" name="Google Shape;2304;p4">
            <a:extLst>
              <a:ext uri="{C183D7F6-B498-43B3-948B-1728B52AA6E4}">
                <adec:decorative xmlns:adec="http://schemas.microsoft.com/office/drawing/2017/decorative" val="1"/>
              </a:ext>
            </a:extLst>
          </p:cNvPr>
          <p:cNvSpPr/>
          <p:nvPr/>
        </p:nvSpPr>
        <p:spPr>
          <a:xfrm>
            <a:off x="6264189" y="2949990"/>
            <a:ext cx="3234779"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5" name="Google Shape;2305;p4"/>
          <p:cNvSpPr txBox="1"/>
          <p:nvPr/>
        </p:nvSpPr>
        <p:spPr>
          <a:xfrm>
            <a:off x="6366830" y="3052631"/>
            <a:ext cx="3029497"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en-US" sz="3100" b="1" i="0" u="sng" strike="noStrike" cap="none" dirty="0">
                <a:solidFill>
                  <a:schemeClr val="tx1">
                    <a:lumMod val="85000"/>
                    <a:lumOff val="15000"/>
                  </a:schemeClr>
                </a:solidFill>
                <a:latin typeface="Calibri"/>
                <a:ea typeface="Calibri"/>
                <a:cs typeface="Calibri"/>
                <a:sym typeface="Calibri"/>
              </a:rPr>
              <a:t>Adapting</a:t>
            </a:r>
            <a:r>
              <a:rPr lang="en-US" sz="3100" b="0" i="0" u="none" strike="noStrike" cap="none" dirty="0">
                <a:solidFill>
                  <a:schemeClr val="tx1">
                    <a:lumMod val="85000"/>
                    <a:lumOff val="15000"/>
                  </a:schemeClr>
                </a:solidFill>
                <a:latin typeface="Calibri"/>
                <a:ea typeface="Calibri"/>
                <a:cs typeface="Calibri"/>
                <a:sym typeface="Calibri"/>
              </a:rPr>
              <a:t> in response to the learning</a:t>
            </a:r>
            <a:endParaRPr sz="1400" b="0" i="0" u="none" strike="noStrike" cap="none" dirty="0">
              <a:solidFill>
                <a:schemeClr val="tx1">
                  <a:lumMod val="85000"/>
                  <a:lumOff val="15000"/>
                </a:schemeClr>
              </a:solidFill>
              <a:latin typeface="Arial"/>
              <a:ea typeface="Arial"/>
              <a:cs typeface="Arial"/>
              <a:sym typeface="Arial"/>
            </a:endParaRPr>
          </a:p>
        </p:txBody>
      </p:sp>
      <p:sp>
        <p:nvSpPr>
          <p:cNvPr id="2301" name="Google Shape;2301;p4">
            <a:extLst>
              <a:ext uri="{C183D7F6-B498-43B3-948B-1728B52AA6E4}">
                <adec:decorative xmlns:adec="http://schemas.microsoft.com/office/drawing/2017/decorative" val="1"/>
              </a:ext>
            </a:extLst>
          </p:cNvPr>
          <p:cNvSpPr/>
          <p:nvPr/>
        </p:nvSpPr>
        <p:spPr>
          <a:xfrm>
            <a:off x="2693031" y="2949990"/>
            <a:ext cx="3234779"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2" name="Google Shape;2302;p4"/>
          <p:cNvSpPr txBox="1"/>
          <p:nvPr/>
        </p:nvSpPr>
        <p:spPr>
          <a:xfrm>
            <a:off x="2795672" y="3052631"/>
            <a:ext cx="3029497"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en-US" sz="3100" b="1" i="0" u="sng" strike="noStrike" cap="none" dirty="0">
                <a:solidFill>
                  <a:schemeClr val="tx1">
                    <a:lumMod val="85000"/>
                    <a:lumOff val="15000"/>
                  </a:schemeClr>
                </a:solidFill>
                <a:latin typeface="Calibri"/>
                <a:ea typeface="Calibri"/>
                <a:cs typeface="Calibri"/>
                <a:sym typeface="Calibri"/>
              </a:rPr>
              <a:t>Learning</a:t>
            </a:r>
            <a:r>
              <a:rPr lang="en-US" sz="3100" b="0" i="0" u="none" strike="noStrike" cap="none" dirty="0">
                <a:solidFill>
                  <a:schemeClr val="tx1">
                    <a:lumMod val="85000"/>
                    <a:lumOff val="15000"/>
                  </a:schemeClr>
                </a:solidFill>
                <a:latin typeface="Calibri"/>
                <a:ea typeface="Calibri"/>
                <a:cs typeface="Calibri"/>
                <a:sym typeface="Calibri"/>
              </a:rPr>
              <a:t> about what you’re doing</a:t>
            </a:r>
            <a:endParaRPr sz="1400" b="0" i="0" u="none" strike="noStrike" cap="none" dirty="0">
              <a:solidFill>
                <a:schemeClr val="tx1">
                  <a:lumMod val="85000"/>
                  <a:lumOff val="15000"/>
                </a:schemeClr>
              </a:solidFill>
              <a:latin typeface="Arial"/>
              <a:ea typeface="Arial"/>
              <a:cs typeface="Arial"/>
              <a:sym typeface="Arial"/>
            </a:endParaRPr>
          </a:p>
        </p:txBody>
      </p:sp>
      <p:sp>
        <p:nvSpPr>
          <p:cNvPr id="2306" name="Google Shape;2306;p4">
            <a:extLst>
              <a:ext uri="{C183D7F6-B498-43B3-948B-1728B52AA6E4}">
                <adec:decorative xmlns:adec="http://schemas.microsoft.com/office/drawing/2017/decorative" val="1"/>
              </a:ext>
            </a:extLst>
          </p:cNvPr>
          <p:cNvSpPr/>
          <p:nvPr/>
        </p:nvSpPr>
        <p:spPr>
          <a:xfrm>
            <a:off x="4310421" y="2215715"/>
            <a:ext cx="3571157" cy="3571157"/>
          </a:xfrm>
          <a:custGeom>
            <a:avLst/>
            <a:gdLst/>
            <a:ahLst/>
            <a:cxnLst/>
            <a:rect l="l" t="t" r="r" b="b"/>
            <a:pathLst>
              <a:path w="120000" h="120000" extrusionOk="0">
                <a:moveTo>
                  <a:pt x="94761" y="108905"/>
                </a:moveTo>
                <a:cubicBezTo>
                  <a:pt x="73948" y="123699"/>
                  <a:pt x="46052" y="123699"/>
                  <a:pt x="25239" y="10890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Audio 2" descr="Slide 7 Voiceover">
            <a:hlinkClick r:id="" action="ppaction://media"/>
            <a:extLst>
              <a:ext uri="{FF2B5EF4-FFF2-40B4-BE49-F238E27FC236}">
                <a16:creationId xmlns:a16="http://schemas.microsoft.com/office/drawing/2014/main" id="{7A258FD4-EFF7-8BCE-50B7-4D582162811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278A879-8255-6F46-93B6-F39795B356A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99" name="Google Shape;2299;p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What is the relationship between learning and adapting? </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55328"/>
    </mc:Choice>
    <mc:Fallback xmlns="">
      <p:transition spd="slow" advTm="55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2"/>
        <p:cNvGrpSpPr/>
        <p:nvPr/>
      </p:nvGrpSpPr>
      <p:grpSpPr>
        <a:xfrm>
          <a:off x="0" y="0"/>
          <a:ext cx="0" cy="0"/>
          <a:chOff x="0" y="0"/>
          <a:chExt cx="0" cy="0"/>
        </a:xfrm>
      </p:grpSpPr>
      <p:sp>
        <p:nvSpPr>
          <p:cNvPr id="2313" name="peach box">
            <a:extLst>
              <a:ext uri="{C183D7F6-B498-43B3-948B-1728B52AA6E4}">
                <adec:decorative xmlns:adec="http://schemas.microsoft.com/office/drawing/2017/decorative" val="1"/>
              </a:ext>
            </a:extLst>
          </p:cNvPr>
          <p:cNvSpPr/>
          <p:nvPr/>
        </p:nvSpPr>
        <p:spPr>
          <a:xfrm>
            <a:off x="6738057" y="3382596"/>
            <a:ext cx="5464761" cy="3475404"/>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5"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2318" name="Questions"/>
          <p:cNvSpPr txBox="1">
            <a:spLocks noGrp="1"/>
          </p:cNvSpPr>
          <p:nvPr>
            <p:ph type="body" idx="4294967295"/>
          </p:nvPr>
        </p:nvSpPr>
        <p:spPr>
          <a:xfrm>
            <a:off x="7057292" y="3600450"/>
            <a:ext cx="4868008"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en-US" b="1" dirty="0">
                <a:solidFill>
                  <a:schemeClr val="tx2">
                    <a:lumMod val="75000"/>
                  </a:schemeClr>
                </a:solidFill>
              </a:rPr>
              <a:t>Questions</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What data/information are you using to  make decisions? </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How do you change your plan based on this data/information? </a:t>
            </a:r>
            <a:endParaRPr dirty="0">
              <a:solidFill>
                <a:schemeClr val="tx2">
                  <a:lumMod val="75000"/>
                </a:schemeClr>
              </a:solidFill>
            </a:endParaRP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1028" name="Picture 4" descr="Clipart of plants on a sunny windowsill">
            <a:extLst>
              <a:ext uri="{FF2B5EF4-FFF2-40B4-BE49-F238E27FC236}">
                <a16:creationId xmlns:a16="http://schemas.microsoft.com/office/drawing/2014/main" id="{6CDA65C6-D201-C997-0C5D-50B219F469E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721735" y="-1708"/>
            <a:ext cx="5464761" cy="3469125"/>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extLst>
              <a:ext uri="{FF2B5EF4-FFF2-40B4-BE49-F238E27FC236}">
                <a16:creationId xmlns:a16="http://schemas.microsoft.com/office/drawing/2014/main" id="{E8DF22BD-BDC1-7081-9820-9E900A51CFA2}"/>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75FAA72B-8D81-6AD4-92A7-00C73CBA45A0}"/>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6" name="Where to put"/>
          <p:cNvSpPr txBox="1">
            <a:spLocks noGrp="1"/>
          </p:cNvSpPr>
          <p:nvPr>
            <p:ph type="body" idx="1"/>
          </p:nvPr>
        </p:nvSpPr>
        <p:spPr>
          <a:xfrm>
            <a:off x="838201" y="1992923"/>
            <a:ext cx="5257800" cy="4184039"/>
          </a:xfrm>
          <a:prstGeom prst="rect">
            <a:avLst/>
          </a:prstGeom>
          <a:noFill/>
          <a:ln>
            <a:noFill/>
          </a:ln>
        </p:spPr>
        <p:txBody>
          <a:bodyPr spcFirstLastPara="1" wrap="square" lIns="91425" tIns="45700" rIns="91425" bIns="45700" anchor="t" anchorCtr="0">
            <a:normAutofit lnSpcReduction="10000"/>
          </a:bodyPr>
          <a:lstStyle/>
          <a:p>
            <a:pPr marL="88900" indent="0">
              <a:buNone/>
            </a:pPr>
            <a:r>
              <a:rPr lang="en-US" b="1" dirty="0"/>
              <a:t>Where to put your house plant</a:t>
            </a:r>
            <a:r>
              <a:rPr lang="en-US" dirty="0"/>
              <a:t>: You have a new house plant that needs some direct sunlight to thrive. You have some idea of which rooms get direct sunlight, but you do not know when and for how long. So you have some information, but not all the information you need. </a:t>
            </a:r>
          </a:p>
          <a:p>
            <a:pPr marL="88900" indent="0">
              <a:buNone/>
            </a:pPr>
            <a:br>
              <a:rPr lang="en-US" dirty="0"/>
            </a:br>
            <a:r>
              <a:rPr lang="en-US" dirty="0"/>
              <a:t>What would you do next? </a:t>
            </a:r>
          </a:p>
          <a:p>
            <a:pPr marL="88900" indent="0">
              <a:buNone/>
            </a:pPr>
            <a:br>
              <a:rPr lang="en-US" dirty="0"/>
            </a:br>
            <a:endParaRPr dirty="0"/>
          </a:p>
        </p:txBody>
      </p:sp>
      <p:pic>
        <p:nvPicPr>
          <p:cNvPr id="5" name="Audio 4" descr="Slide 8 Voiceover">
            <a:hlinkClick r:id="" action="ppaction://media"/>
            <a:extLst>
              <a:ext uri="{FF2B5EF4-FFF2-40B4-BE49-F238E27FC236}">
                <a16:creationId xmlns:a16="http://schemas.microsoft.com/office/drawing/2014/main" id="{4865C3FE-DC05-C833-3281-65A980A29D9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D0281AF-7E8E-F346-ADF5-D9C3C7EB0B47}"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314" name="Title"/>
          <p:cNvSpPr txBox="1">
            <a:spLocks noGrp="1"/>
          </p:cNvSpPr>
          <p:nvPr>
            <p:ph type="title"/>
          </p:nvPr>
        </p:nvSpPr>
        <p:spPr>
          <a:xfrm>
            <a:off x="838200" y="365125"/>
            <a:ext cx="5481637" cy="1460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You’re probably already learning and adapting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92682"/>
    </mc:Choice>
    <mc:Fallback xmlns="">
      <p:transition spd="slow" advTm="926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3"/>
        <p:cNvGrpSpPr/>
        <p:nvPr/>
      </p:nvGrpSpPr>
      <p:grpSpPr>
        <a:xfrm>
          <a:off x="0" y="0"/>
          <a:ext cx="0" cy="0"/>
          <a:chOff x="0" y="0"/>
          <a:chExt cx="0" cy="0"/>
        </a:xfrm>
      </p:grpSpPr>
      <p:sp>
        <p:nvSpPr>
          <p:cNvPr id="2324" name="peach box">
            <a:extLst>
              <a:ext uri="{C183D7F6-B498-43B3-948B-1728B52AA6E4}">
                <adec:decorative xmlns:adec="http://schemas.microsoft.com/office/drawing/2017/decorative" val="1"/>
              </a:ext>
            </a:extLst>
          </p:cNvPr>
          <p:cNvSpPr/>
          <p:nvPr/>
        </p:nvSpPr>
        <p:spPr>
          <a:xfrm>
            <a:off x="6738057" y="3382596"/>
            <a:ext cx="5464800" cy="3475500"/>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26"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
        <p:nvSpPr>
          <p:cNvPr id="2328" name="Questions"/>
          <p:cNvSpPr txBox="1">
            <a:spLocks noGrp="1"/>
          </p:cNvSpPr>
          <p:nvPr>
            <p:ph type="body" idx="4294967295"/>
          </p:nvPr>
        </p:nvSpPr>
        <p:spPr>
          <a:xfrm>
            <a:off x="7033846" y="3600450"/>
            <a:ext cx="4891454"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en-US" b="1" dirty="0">
                <a:solidFill>
                  <a:schemeClr val="tx2">
                    <a:lumMod val="75000"/>
                  </a:schemeClr>
                </a:solidFill>
              </a:rPr>
              <a:t>Questions</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What data/information are you using to  make decisions? </a:t>
            </a:r>
            <a:endParaRPr dirty="0">
              <a:solidFill>
                <a:schemeClr val="tx2">
                  <a:lumMod val="75000"/>
                </a:schemeClr>
              </a:solidFill>
            </a:endParaRPr>
          </a:p>
          <a:p>
            <a:pPr marL="0" lvl="0" indent="0" algn="l" rtl="0">
              <a:lnSpc>
                <a:spcPct val="110000"/>
              </a:lnSpc>
              <a:spcBef>
                <a:spcPts val="2000"/>
              </a:spcBef>
              <a:spcAft>
                <a:spcPts val="0"/>
              </a:spcAft>
              <a:buClr>
                <a:schemeClr val="lt1"/>
              </a:buClr>
              <a:buSzPts val="2200"/>
              <a:buNone/>
            </a:pPr>
            <a:r>
              <a:rPr lang="en-US" dirty="0">
                <a:solidFill>
                  <a:schemeClr val="tx2">
                    <a:lumMod val="75000"/>
                  </a:schemeClr>
                </a:solidFill>
              </a:rPr>
              <a:t>How do you change your plan based on this data/information? </a:t>
            </a:r>
            <a:endParaRPr dirty="0">
              <a:solidFill>
                <a:schemeClr val="tx2">
                  <a:lumMod val="75000"/>
                </a:schemeClr>
              </a:solidFill>
            </a:endParaRP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2329" name="image" descr="Photo of a calenda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738050" y="0"/>
            <a:ext cx="5464801" cy="3382599"/>
          </a:xfrm>
          <a:prstGeom prst="rect">
            <a:avLst/>
          </a:prstGeom>
          <a:noFill/>
          <a:ln>
            <a:noFill/>
          </a:ln>
        </p:spPr>
      </p:pic>
      <p:sp>
        <p:nvSpPr>
          <p:cNvPr id="2" name="Rounded Rectangle 1">
            <a:extLst>
              <a:ext uri="{FF2B5EF4-FFF2-40B4-BE49-F238E27FC236}">
                <a16:creationId xmlns:a16="http://schemas.microsoft.com/office/drawing/2014/main" id="{E7D44318-271F-09A3-1197-4BDCE2331B8B}"/>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46254F9-A57E-92D3-628E-37026D6DAB78}"/>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7" name="Training in"/>
          <p:cNvSpPr txBox="1">
            <a:spLocks noGrp="1"/>
          </p:cNvSpPr>
          <p:nvPr>
            <p:ph type="body" idx="1"/>
          </p:nvPr>
        </p:nvSpPr>
        <p:spPr>
          <a:xfrm>
            <a:off x="838200" y="1825625"/>
            <a:ext cx="5257800"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b="1" dirty="0"/>
              <a:t>Training in remote settings</a:t>
            </a:r>
            <a:r>
              <a:rPr lang="en-US" dirty="0"/>
              <a:t>: You designed a training for CHWs on supportive breastfeeding practices to include videos of women breastfeeding. At your first two trainings, there were issues with electricity and you were not able to use the videos. Would you continue delivering the training as planned? </a:t>
            </a:r>
            <a:endParaRPr dirty="0"/>
          </a:p>
        </p:txBody>
      </p:sp>
      <p:pic>
        <p:nvPicPr>
          <p:cNvPr id="3" name="Audio 2" descr="Slide 9 Voiceover">
            <a:hlinkClick r:id="" action="ppaction://media"/>
            <a:extLst>
              <a:ext uri="{FF2B5EF4-FFF2-40B4-BE49-F238E27FC236}">
                <a16:creationId xmlns:a16="http://schemas.microsoft.com/office/drawing/2014/main" id="{D512A229-CCEB-05F4-E645-EF8B6190641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A528A21-A89F-6442-8374-204E476801FA}"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325" name="Title"/>
          <p:cNvSpPr txBox="1">
            <a:spLocks noGrp="1"/>
          </p:cNvSpPr>
          <p:nvPr>
            <p:ph type="title"/>
          </p:nvPr>
        </p:nvSpPr>
        <p:spPr>
          <a:xfrm>
            <a:off x="838200" y="365125"/>
            <a:ext cx="52578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You’re probably already learning and adapting</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67285"/>
    </mc:Choice>
    <mc:Fallback xmlns="">
      <p:transition spd="slow" advTm="67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loadtoFlickr_x003f_ xmlns="a9f5c4f3-6d4b-46f6-85c0-5222988646bf">false</UploadtoFlickr_x003f_>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TaxCatchAll xmlns="018343ce-f755-4045-87d6-bc896119cd6f" xsi:nil="true"/>
    <lcf76f155ced4ddcb4097134ff3c332f xmlns="a9f5c4f3-6d4b-46f6-85c0-5222988646b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C032D7-CED3-4773-B231-F97EC090A912}">
  <ds:schemaRefs>
    <ds:schemaRef ds:uri="http://purl.org/dc/elements/1.1/"/>
    <ds:schemaRef ds:uri="http://schemas.microsoft.com/office/2006/metadata/properties"/>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018343ce-f755-4045-87d6-bc896119cd6f"/>
    <ds:schemaRef ds:uri="a9f5c4f3-6d4b-46f6-85c0-5222988646bf"/>
    <ds:schemaRef ds:uri="http://www.w3.org/XML/1998/namespace"/>
    <ds:schemaRef ds:uri="http://purl.org/dc/dcmitype/"/>
  </ds:schemaRefs>
</ds:datastoreItem>
</file>

<file path=customXml/itemProps2.xml><?xml version="1.0" encoding="utf-8"?>
<ds:datastoreItem xmlns:ds="http://schemas.openxmlformats.org/officeDocument/2006/customXml" ds:itemID="{208C05AA-D1AB-485A-A409-90796A32A0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305FD9-901E-4D53-8E3F-B55093570B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1919</TotalTime>
  <Words>3377</Words>
  <Application>Microsoft Office PowerPoint</Application>
  <PresentationFormat>Widescreen</PresentationFormat>
  <Paragraphs>121</Paragraphs>
  <Slides>14</Slides>
  <Notes>14</Notes>
  <HiddenSlides>0</HiddenSlides>
  <MMClips>14</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Arial</vt:lpstr>
      <vt:lpstr>Arial Narrow</vt:lpstr>
      <vt:lpstr>Calibri</vt:lpstr>
      <vt:lpstr>Branded Image Slides</vt:lpstr>
      <vt:lpstr>Light Background</vt:lpstr>
      <vt:lpstr>Light Background</vt:lpstr>
      <vt:lpstr>Adaptive Learning Training</vt:lpstr>
      <vt:lpstr>Adaptive Learning Training Series</vt:lpstr>
      <vt:lpstr>Resources that are available to you…</vt:lpstr>
      <vt:lpstr>Objectives</vt:lpstr>
      <vt:lpstr>Adaptive Learning</vt:lpstr>
      <vt:lpstr>What does this really mean?</vt:lpstr>
      <vt:lpstr>What is the relationship between learning and adapting? </vt:lpstr>
      <vt:lpstr>You’re probably already learning and adapting</vt:lpstr>
      <vt:lpstr>You’re probably already learning and adapting</vt:lpstr>
      <vt:lpstr>Discuss</vt:lpstr>
      <vt:lpstr>Adaptive Learning Umbrella</vt:lpstr>
      <vt:lpstr>How can adaptive learning be put into practice? </vt:lpstr>
      <vt:lpstr>To integrate adaptive learning into your project you need to…</vt:lpstr>
      <vt:lpstr>Discuss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Maria Dieter</cp:lastModifiedBy>
  <cp:revision>5</cp:revision>
  <dcterms:created xsi:type="dcterms:W3CDTF">2020-07-31T17:29:14Z</dcterms:created>
  <dcterms:modified xsi:type="dcterms:W3CDTF">2023-09-05T14:08:21Z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