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Lst>
  <p:notesMasterIdLst>
    <p:notesMasterId r:id="rId21"/>
  </p:notesMasterIdLst>
  <p:sldIdLst>
    <p:sldId id="348" r:id="rId6"/>
    <p:sldId id="346" r:id="rId7"/>
    <p:sldId id="307" r:id="rId8"/>
    <p:sldId id="359" r:id="rId9"/>
    <p:sldId id="308" r:id="rId10"/>
    <p:sldId id="309" r:id="rId11"/>
    <p:sldId id="351" r:id="rId12"/>
    <p:sldId id="310" r:id="rId13"/>
    <p:sldId id="352" r:id="rId14"/>
    <p:sldId id="353" r:id="rId15"/>
    <p:sldId id="354" r:id="rId16"/>
    <p:sldId id="314" r:id="rId17"/>
    <p:sldId id="315" r:id="rId18"/>
    <p:sldId id="316" r:id="rId19"/>
    <p:sldId id="317"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93" autoAdjust="0"/>
    <p:restoredTop sz="80943" autoAdjust="0"/>
  </p:normalViewPr>
  <p:slideViewPr>
    <p:cSldViewPr snapToGrid="0" snapToObjects="1">
      <p:cViewPr varScale="1">
        <p:scale>
          <a:sx n="136" d="100"/>
          <a:sy n="136" d="100"/>
        </p:scale>
        <p:origin x="384" y="200"/>
      </p:cViewPr>
      <p:guideLst>
        <p:guide orient="horz" pos="2160"/>
        <p:guide pos="3840"/>
      </p:guideLst>
    </p:cSldViewPr>
  </p:slideViewPr>
  <p:outlineViewPr>
    <p:cViewPr>
      <p:scale>
        <a:sx n="33" d="100"/>
        <a:sy n="33" d="100"/>
      </p:scale>
      <p:origin x="0" y="-240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D6F02094-2DF3-5F4E-95B5-6BE69CB349B5}"/>
    <pc:docChg chg="undo redo custSel modSld">
      <pc:chgData name="Stephanie Fieseher" userId="8f14b9e1-1e18-4b4e-a764-adf96effaacf" providerId="ADAL" clId="{D6F02094-2DF3-5F4E-95B5-6BE69CB349B5}" dt="2023-08-25T18:04:43.106" v="376" actId="2696"/>
      <pc:docMkLst>
        <pc:docMk/>
      </pc:docMkLst>
      <pc:sldChg chg="modSp mod modMedia">
        <pc:chgData name="Stephanie Fieseher" userId="8f14b9e1-1e18-4b4e-a764-adf96effaacf" providerId="ADAL" clId="{D6F02094-2DF3-5F4E-95B5-6BE69CB349B5}" dt="2023-08-18T18:34:41.588" v="329" actId="27784"/>
        <pc:sldMkLst>
          <pc:docMk/>
          <pc:sldMk cId="0" sldId="307"/>
        </pc:sldMkLst>
        <pc:spChg chg="ord">
          <ac:chgData name="Stephanie Fieseher" userId="8f14b9e1-1e18-4b4e-a764-adf96effaacf" providerId="ADAL" clId="{D6F02094-2DF3-5F4E-95B5-6BE69CB349B5}" dt="2023-08-16T20:34:31.043" v="154" actId="13244"/>
          <ac:spMkLst>
            <pc:docMk/>
            <pc:sldMk cId="0" sldId="307"/>
            <ac:spMk id="2781" creationId="{00000000-0000-0000-0000-000000000000}"/>
          </ac:spMkLst>
        </pc:spChg>
        <pc:spChg chg="ord">
          <ac:chgData name="Stephanie Fieseher" userId="8f14b9e1-1e18-4b4e-a764-adf96effaacf" providerId="ADAL" clId="{D6F02094-2DF3-5F4E-95B5-6BE69CB349B5}" dt="2023-08-16T20:34:34.545" v="155" actId="13244"/>
          <ac:spMkLst>
            <pc:docMk/>
            <pc:sldMk cId="0" sldId="307"/>
            <ac:spMk id="2782" creationId="{00000000-0000-0000-0000-000000000000}"/>
          </ac:spMkLst>
        </pc:spChg>
        <pc:picChg chg="mod">
          <ac:chgData name="Stephanie Fieseher" userId="8f14b9e1-1e18-4b4e-a764-adf96effaacf" providerId="ADAL" clId="{D6F02094-2DF3-5F4E-95B5-6BE69CB349B5}" dt="2023-08-18T18:34:41.588" v="329" actId="27784"/>
          <ac:picMkLst>
            <pc:docMk/>
            <pc:sldMk cId="0" sldId="307"/>
            <ac:picMk id="2" creationId="{00000000-0000-0000-0000-000000000000}"/>
          </ac:picMkLst>
        </pc:picChg>
        <pc:picChg chg="mod">
          <ac:chgData name="Stephanie Fieseher" userId="8f14b9e1-1e18-4b4e-a764-adf96effaacf" providerId="ADAL" clId="{D6F02094-2DF3-5F4E-95B5-6BE69CB349B5}" dt="2023-08-16T18:49:35.820" v="1" actId="962"/>
          <ac:picMkLst>
            <pc:docMk/>
            <pc:sldMk cId="0" sldId="307"/>
            <ac:picMk id="5" creationId="{8C87BFE9-352E-BE3D-4D26-1437B55C7596}"/>
          </ac:picMkLst>
        </pc:picChg>
      </pc:sldChg>
      <pc:sldChg chg="modSp mod modMedia">
        <pc:chgData name="Stephanie Fieseher" userId="8f14b9e1-1e18-4b4e-a764-adf96effaacf" providerId="ADAL" clId="{D6F02094-2DF3-5F4E-95B5-6BE69CB349B5}" dt="2023-08-18T18:55:51.341" v="331" actId="27784"/>
        <pc:sldMkLst>
          <pc:docMk/>
          <pc:sldMk cId="0" sldId="308"/>
        </pc:sldMkLst>
        <pc:spChg chg="ord">
          <ac:chgData name="Stephanie Fieseher" userId="8f14b9e1-1e18-4b4e-a764-adf96effaacf" providerId="ADAL" clId="{D6F02094-2DF3-5F4E-95B5-6BE69CB349B5}" dt="2023-08-16T20:34:56.722" v="158" actId="13244"/>
          <ac:spMkLst>
            <pc:docMk/>
            <pc:sldMk cId="0" sldId="308"/>
            <ac:spMk id="2788" creationId="{00000000-0000-0000-0000-000000000000}"/>
          </ac:spMkLst>
        </pc:spChg>
        <pc:spChg chg="ord">
          <ac:chgData name="Stephanie Fieseher" userId="8f14b9e1-1e18-4b4e-a764-adf96effaacf" providerId="ADAL" clId="{D6F02094-2DF3-5F4E-95B5-6BE69CB349B5}" dt="2023-08-16T20:35:05.970" v="160" actId="13244"/>
          <ac:spMkLst>
            <pc:docMk/>
            <pc:sldMk cId="0" sldId="308"/>
            <ac:spMk id="2789" creationId="{00000000-0000-0000-0000-000000000000}"/>
          </ac:spMkLst>
        </pc:spChg>
        <pc:spChg chg="ord">
          <ac:chgData name="Stephanie Fieseher" userId="8f14b9e1-1e18-4b4e-a764-adf96effaacf" providerId="ADAL" clId="{D6F02094-2DF3-5F4E-95B5-6BE69CB349B5}" dt="2023-08-16T20:35:00.323" v="159" actId="13244"/>
          <ac:spMkLst>
            <pc:docMk/>
            <pc:sldMk cId="0" sldId="308"/>
            <ac:spMk id="2793" creationId="{00000000-0000-0000-0000-000000000000}"/>
          </ac:spMkLst>
        </pc:spChg>
        <pc:spChg chg="mod">
          <ac:chgData name="Stephanie Fieseher" userId="8f14b9e1-1e18-4b4e-a764-adf96effaacf" providerId="ADAL" clId="{D6F02094-2DF3-5F4E-95B5-6BE69CB349B5}" dt="2023-08-16T18:49:51.953" v="5" actId="962"/>
          <ac:spMkLst>
            <pc:docMk/>
            <pc:sldMk cId="0" sldId="308"/>
            <ac:spMk id="2794" creationId="{00000000-0000-0000-0000-000000000000}"/>
          </ac:spMkLst>
        </pc:spChg>
        <pc:picChg chg="mod">
          <ac:chgData name="Stephanie Fieseher" userId="8f14b9e1-1e18-4b4e-a764-adf96effaacf" providerId="ADAL" clId="{D6F02094-2DF3-5F4E-95B5-6BE69CB349B5}" dt="2023-08-18T18:55:51.341" v="331" actId="27784"/>
          <ac:picMkLst>
            <pc:docMk/>
            <pc:sldMk cId="0" sldId="308"/>
            <ac:picMk id="2" creationId="{00000000-0000-0000-0000-000000000000}"/>
          </ac:picMkLst>
        </pc:picChg>
      </pc:sldChg>
      <pc:sldChg chg="delSp modSp mod modMedia">
        <pc:chgData name="Stephanie Fieseher" userId="8f14b9e1-1e18-4b4e-a764-adf96effaacf" providerId="ADAL" clId="{D6F02094-2DF3-5F4E-95B5-6BE69CB349B5}" dt="2023-08-18T19:20:26.103" v="332" actId="27784"/>
        <pc:sldMkLst>
          <pc:docMk/>
          <pc:sldMk cId="0" sldId="309"/>
        </pc:sldMkLst>
        <pc:spChg chg="mod">
          <ac:chgData name="Stephanie Fieseher" userId="8f14b9e1-1e18-4b4e-a764-adf96effaacf" providerId="ADAL" clId="{D6F02094-2DF3-5F4E-95B5-6BE69CB349B5}" dt="2023-08-16T18:50:33.596" v="9" actId="962"/>
          <ac:spMkLst>
            <pc:docMk/>
            <pc:sldMk cId="0" sldId="309"/>
            <ac:spMk id="3" creationId="{9278026D-293C-672D-D05C-A06B8F788C80}"/>
          </ac:spMkLst>
        </pc:spChg>
        <pc:spChg chg="mod">
          <ac:chgData name="Stephanie Fieseher" userId="8f14b9e1-1e18-4b4e-a764-adf96effaacf" providerId="ADAL" clId="{D6F02094-2DF3-5F4E-95B5-6BE69CB349B5}" dt="2023-08-16T18:50:33.596" v="9" actId="962"/>
          <ac:spMkLst>
            <pc:docMk/>
            <pc:sldMk cId="0" sldId="309"/>
            <ac:spMk id="30" creationId="{90AFE855-6BD7-8336-F3EA-3E425B7C0170}"/>
          </ac:spMkLst>
        </pc:spChg>
        <pc:spChg chg="ord">
          <ac:chgData name="Stephanie Fieseher" userId="8f14b9e1-1e18-4b4e-a764-adf96effaacf" providerId="ADAL" clId="{D6F02094-2DF3-5F4E-95B5-6BE69CB349B5}" dt="2023-08-16T20:35:20.128" v="161" actId="13244"/>
          <ac:spMkLst>
            <pc:docMk/>
            <pc:sldMk cId="0" sldId="309"/>
            <ac:spMk id="2800" creationId="{00000000-0000-0000-0000-000000000000}"/>
          </ac:spMkLst>
        </pc:spChg>
        <pc:spChg chg="mod ord">
          <ac:chgData name="Stephanie Fieseher" userId="8f14b9e1-1e18-4b4e-a764-adf96effaacf" providerId="ADAL" clId="{D6F02094-2DF3-5F4E-95B5-6BE69CB349B5}" dt="2023-08-16T20:36:53.993" v="187" actId="13244"/>
          <ac:spMkLst>
            <pc:docMk/>
            <pc:sldMk cId="0" sldId="309"/>
            <ac:spMk id="2801" creationId="{00000000-0000-0000-0000-000000000000}"/>
          </ac:spMkLst>
        </pc:spChg>
        <pc:spChg chg="mod ord topLvl">
          <ac:chgData name="Stephanie Fieseher" userId="8f14b9e1-1e18-4b4e-a764-adf96effaacf" providerId="ADAL" clId="{D6F02094-2DF3-5F4E-95B5-6BE69CB349B5}" dt="2023-08-16T20:37:03.120" v="188" actId="13244"/>
          <ac:spMkLst>
            <pc:docMk/>
            <pc:sldMk cId="0" sldId="309"/>
            <ac:spMk id="2803" creationId="{00000000-0000-0000-0000-000000000000}"/>
          </ac:spMkLst>
        </pc:spChg>
        <pc:spChg chg="mod ord topLvl">
          <ac:chgData name="Stephanie Fieseher" userId="8f14b9e1-1e18-4b4e-a764-adf96effaacf" providerId="ADAL" clId="{D6F02094-2DF3-5F4E-95B5-6BE69CB349B5}" dt="2023-08-16T20:37:03.120" v="188" actId="13244"/>
          <ac:spMkLst>
            <pc:docMk/>
            <pc:sldMk cId="0" sldId="309"/>
            <ac:spMk id="2804" creationId="{00000000-0000-0000-0000-000000000000}"/>
          </ac:spMkLst>
        </pc:spChg>
        <pc:spChg chg="mod ord topLvl">
          <ac:chgData name="Stephanie Fieseher" userId="8f14b9e1-1e18-4b4e-a764-adf96effaacf" providerId="ADAL" clId="{D6F02094-2DF3-5F4E-95B5-6BE69CB349B5}" dt="2023-08-16T20:37:15.413" v="191" actId="13244"/>
          <ac:spMkLst>
            <pc:docMk/>
            <pc:sldMk cId="0" sldId="309"/>
            <ac:spMk id="2805" creationId="{00000000-0000-0000-0000-000000000000}"/>
          </ac:spMkLst>
        </pc:spChg>
        <pc:spChg chg="mod ord topLvl">
          <ac:chgData name="Stephanie Fieseher" userId="8f14b9e1-1e18-4b4e-a764-adf96effaacf" providerId="ADAL" clId="{D6F02094-2DF3-5F4E-95B5-6BE69CB349B5}" dt="2023-08-16T20:37:15.413" v="191" actId="13244"/>
          <ac:spMkLst>
            <pc:docMk/>
            <pc:sldMk cId="0" sldId="309"/>
            <ac:spMk id="2806" creationId="{00000000-0000-0000-0000-000000000000}"/>
          </ac:spMkLst>
        </pc:spChg>
        <pc:spChg chg="mod ord topLvl">
          <ac:chgData name="Stephanie Fieseher" userId="8f14b9e1-1e18-4b4e-a764-adf96effaacf" providerId="ADAL" clId="{D6F02094-2DF3-5F4E-95B5-6BE69CB349B5}" dt="2023-08-16T20:37:24.015" v="194" actId="13244"/>
          <ac:spMkLst>
            <pc:docMk/>
            <pc:sldMk cId="0" sldId="309"/>
            <ac:spMk id="2807" creationId="{00000000-0000-0000-0000-000000000000}"/>
          </ac:spMkLst>
        </pc:spChg>
        <pc:spChg chg="mod ord topLvl">
          <ac:chgData name="Stephanie Fieseher" userId="8f14b9e1-1e18-4b4e-a764-adf96effaacf" providerId="ADAL" clId="{D6F02094-2DF3-5F4E-95B5-6BE69CB349B5}" dt="2023-08-16T20:37:24.015" v="194" actId="13244"/>
          <ac:spMkLst>
            <pc:docMk/>
            <pc:sldMk cId="0" sldId="309"/>
            <ac:spMk id="2808" creationId="{00000000-0000-0000-0000-000000000000}"/>
          </ac:spMkLst>
        </pc:spChg>
        <pc:spChg chg="mod ord topLvl">
          <ac:chgData name="Stephanie Fieseher" userId="8f14b9e1-1e18-4b4e-a764-adf96effaacf" providerId="ADAL" clId="{D6F02094-2DF3-5F4E-95B5-6BE69CB349B5}" dt="2023-08-16T20:37:31.988" v="197" actId="13244"/>
          <ac:spMkLst>
            <pc:docMk/>
            <pc:sldMk cId="0" sldId="309"/>
            <ac:spMk id="2809" creationId="{00000000-0000-0000-0000-000000000000}"/>
          </ac:spMkLst>
        </pc:spChg>
        <pc:spChg chg="mod ord topLvl">
          <ac:chgData name="Stephanie Fieseher" userId="8f14b9e1-1e18-4b4e-a764-adf96effaacf" providerId="ADAL" clId="{D6F02094-2DF3-5F4E-95B5-6BE69CB349B5}" dt="2023-08-16T20:37:31.988" v="197" actId="13244"/>
          <ac:spMkLst>
            <pc:docMk/>
            <pc:sldMk cId="0" sldId="309"/>
            <ac:spMk id="2810" creationId="{00000000-0000-0000-0000-000000000000}"/>
          </ac:spMkLst>
        </pc:spChg>
        <pc:spChg chg="mod ord topLvl">
          <ac:chgData name="Stephanie Fieseher" userId="8f14b9e1-1e18-4b4e-a764-adf96effaacf" providerId="ADAL" clId="{D6F02094-2DF3-5F4E-95B5-6BE69CB349B5}" dt="2023-08-16T20:37:38.010" v="199" actId="13244"/>
          <ac:spMkLst>
            <pc:docMk/>
            <pc:sldMk cId="0" sldId="309"/>
            <ac:spMk id="2811" creationId="{00000000-0000-0000-0000-000000000000}"/>
          </ac:spMkLst>
        </pc:spChg>
        <pc:spChg chg="mod ord topLvl">
          <ac:chgData name="Stephanie Fieseher" userId="8f14b9e1-1e18-4b4e-a764-adf96effaacf" providerId="ADAL" clId="{D6F02094-2DF3-5F4E-95B5-6BE69CB349B5}" dt="2023-08-16T20:37:38.010" v="199" actId="13244"/>
          <ac:spMkLst>
            <pc:docMk/>
            <pc:sldMk cId="0" sldId="309"/>
            <ac:spMk id="2812" creationId="{00000000-0000-0000-0000-000000000000}"/>
          </ac:spMkLst>
        </pc:spChg>
        <pc:spChg chg="mod ord">
          <ac:chgData name="Stephanie Fieseher" userId="8f14b9e1-1e18-4b4e-a764-adf96effaacf" providerId="ADAL" clId="{D6F02094-2DF3-5F4E-95B5-6BE69CB349B5}" dt="2023-08-16T20:37:08.213" v="189" actId="13244"/>
          <ac:spMkLst>
            <pc:docMk/>
            <pc:sldMk cId="0" sldId="309"/>
            <ac:spMk id="2813" creationId="{00000000-0000-0000-0000-000000000000}"/>
          </ac:spMkLst>
        </pc:spChg>
        <pc:spChg chg="mod ord">
          <ac:chgData name="Stephanie Fieseher" userId="8f14b9e1-1e18-4b4e-a764-adf96effaacf" providerId="ADAL" clId="{D6F02094-2DF3-5F4E-95B5-6BE69CB349B5}" dt="2023-08-16T20:37:18.053" v="192" actId="13244"/>
          <ac:spMkLst>
            <pc:docMk/>
            <pc:sldMk cId="0" sldId="309"/>
            <ac:spMk id="2814" creationId="{00000000-0000-0000-0000-000000000000}"/>
          </ac:spMkLst>
        </pc:spChg>
        <pc:spChg chg="mod ord">
          <ac:chgData name="Stephanie Fieseher" userId="8f14b9e1-1e18-4b4e-a764-adf96effaacf" providerId="ADAL" clId="{D6F02094-2DF3-5F4E-95B5-6BE69CB349B5}" dt="2023-08-16T20:37:27.525" v="195" actId="13244"/>
          <ac:spMkLst>
            <pc:docMk/>
            <pc:sldMk cId="0" sldId="309"/>
            <ac:spMk id="2815" creationId="{00000000-0000-0000-0000-000000000000}"/>
          </ac:spMkLst>
        </pc:spChg>
        <pc:spChg chg="mod ord">
          <ac:chgData name="Stephanie Fieseher" userId="8f14b9e1-1e18-4b4e-a764-adf96effaacf" providerId="ADAL" clId="{D6F02094-2DF3-5F4E-95B5-6BE69CB349B5}" dt="2023-08-16T20:37:33.833" v="198" actId="13244"/>
          <ac:spMkLst>
            <pc:docMk/>
            <pc:sldMk cId="0" sldId="309"/>
            <ac:spMk id="2816" creationId="{00000000-0000-0000-0000-000000000000}"/>
          </ac:spMkLst>
        </pc:spChg>
        <pc:spChg chg="mod">
          <ac:chgData name="Stephanie Fieseher" userId="8f14b9e1-1e18-4b4e-a764-adf96effaacf" providerId="ADAL" clId="{D6F02094-2DF3-5F4E-95B5-6BE69CB349B5}" dt="2023-08-16T20:36:39.403" v="182" actId="962"/>
          <ac:spMkLst>
            <pc:docMk/>
            <pc:sldMk cId="0" sldId="309"/>
            <ac:spMk id="2817" creationId="{00000000-0000-0000-0000-000000000000}"/>
          </ac:spMkLst>
        </pc:spChg>
        <pc:spChg chg="mod ord">
          <ac:chgData name="Stephanie Fieseher" userId="8f14b9e1-1e18-4b4e-a764-adf96effaacf" providerId="ADAL" clId="{D6F02094-2DF3-5F4E-95B5-6BE69CB349B5}" dt="2023-08-16T20:35:37.912" v="165" actId="13244"/>
          <ac:spMkLst>
            <pc:docMk/>
            <pc:sldMk cId="0" sldId="309"/>
            <ac:spMk id="2822" creationId="{00000000-0000-0000-0000-000000000000}"/>
          </ac:spMkLst>
        </pc:spChg>
        <pc:spChg chg="mod ord">
          <ac:chgData name="Stephanie Fieseher" userId="8f14b9e1-1e18-4b4e-a764-adf96effaacf" providerId="ADAL" clId="{D6F02094-2DF3-5F4E-95B5-6BE69CB349B5}" dt="2023-08-16T20:35:42.262" v="166" actId="13244"/>
          <ac:spMkLst>
            <pc:docMk/>
            <pc:sldMk cId="0" sldId="309"/>
            <ac:spMk id="2823" creationId="{00000000-0000-0000-0000-000000000000}"/>
          </ac:spMkLst>
        </pc:spChg>
        <pc:grpChg chg="del">
          <ac:chgData name="Stephanie Fieseher" userId="8f14b9e1-1e18-4b4e-a764-adf96effaacf" providerId="ADAL" clId="{D6F02094-2DF3-5F4E-95B5-6BE69CB349B5}" dt="2023-08-16T18:50:06.230" v="6" actId="165"/>
          <ac:grpSpMkLst>
            <pc:docMk/>
            <pc:sldMk cId="0" sldId="309"/>
            <ac:grpSpMk id="2802" creationId="{00000000-0000-0000-0000-000000000000}"/>
          </ac:grpSpMkLst>
        </pc:grpChg>
        <pc:picChg chg="mod">
          <ac:chgData name="Stephanie Fieseher" userId="8f14b9e1-1e18-4b4e-a764-adf96effaacf" providerId="ADAL" clId="{D6F02094-2DF3-5F4E-95B5-6BE69CB349B5}" dt="2023-08-18T19:20:26.103" v="332" actId="27784"/>
          <ac:picMkLst>
            <pc:docMk/>
            <pc:sldMk cId="0" sldId="309"/>
            <ac:picMk id="4" creationId="{00000000-0000-0000-0000-000000000000}"/>
          </ac:picMkLst>
        </pc:picChg>
        <pc:cxnChg chg="mod ord">
          <ac:chgData name="Stephanie Fieseher" userId="8f14b9e1-1e18-4b4e-a764-adf96effaacf" providerId="ADAL" clId="{D6F02094-2DF3-5F4E-95B5-6BE69CB349B5}" dt="2023-08-16T20:37:09.811" v="190" actId="13244"/>
          <ac:cxnSpMkLst>
            <pc:docMk/>
            <pc:sldMk cId="0" sldId="309"/>
            <ac:cxnSpMk id="2818" creationId="{00000000-0000-0000-0000-000000000000}"/>
          </ac:cxnSpMkLst>
        </pc:cxnChg>
        <pc:cxnChg chg="mod ord">
          <ac:chgData name="Stephanie Fieseher" userId="8f14b9e1-1e18-4b4e-a764-adf96effaacf" providerId="ADAL" clId="{D6F02094-2DF3-5F4E-95B5-6BE69CB349B5}" dt="2023-08-16T20:37:19.696" v="193" actId="13244"/>
          <ac:cxnSpMkLst>
            <pc:docMk/>
            <pc:sldMk cId="0" sldId="309"/>
            <ac:cxnSpMk id="2819" creationId="{00000000-0000-0000-0000-000000000000}"/>
          </ac:cxnSpMkLst>
        </pc:cxnChg>
        <pc:cxnChg chg="mod">
          <ac:chgData name="Stephanie Fieseher" userId="8f14b9e1-1e18-4b4e-a764-adf96effaacf" providerId="ADAL" clId="{D6F02094-2DF3-5F4E-95B5-6BE69CB349B5}" dt="2023-08-16T20:36:47.475" v="185" actId="962"/>
          <ac:cxnSpMkLst>
            <pc:docMk/>
            <pc:sldMk cId="0" sldId="309"/>
            <ac:cxnSpMk id="2820" creationId="{00000000-0000-0000-0000-000000000000}"/>
          </ac:cxnSpMkLst>
        </pc:cxnChg>
        <pc:cxnChg chg="mod ord">
          <ac:chgData name="Stephanie Fieseher" userId="8f14b9e1-1e18-4b4e-a764-adf96effaacf" providerId="ADAL" clId="{D6F02094-2DF3-5F4E-95B5-6BE69CB349B5}" dt="2023-08-16T20:37:28.612" v="196" actId="13244"/>
          <ac:cxnSpMkLst>
            <pc:docMk/>
            <pc:sldMk cId="0" sldId="309"/>
            <ac:cxnSpMk id="2821" creationId="{00000000-0000-0000-0000-000000000000}"/>
          </ac:cxnSpMkLst>
        </pc:cxnChg>
      </pc:sldChg>
      <pc:sldChg chg="delSp modSp mod modMedia">
        <pc:chgData name="Stephanie Fieseher" userId="8f14b9e1-1e18-4b4e-a764-adf96effaacf" providerId="ADAL" clId="{D6F02094-2DF3-5F4E-95B5-6BE69CB349B5}" dt="2023-08-18T19:57:25.701" v="336" actId="27784"/>
        <pc:sldMkLst>
          <pc:docMk/>
          <pc:sldMk cId="0" sldId="310"/>
        </pc:sldMkLst>
        <pc:spChg chg="ord">
          <ac:chgData name="Stephanie Fieseher" userId="8f14b9e1-1e18-4b4e-a764-adf96effaacf" providerId="ADAL" clId="{D6F02094-2DF3-5F4E-95B5-6BE69CB349B5}" dt="2023-08-16T20:37:56.715" v="201" actId="13244"/>
          <ac:spMkLst>
            <pc:docMk/>
            <pc:sldMk cId="0" sldId="310"/>
            <ac:spMk id="27" creationId="{B369D211-C230-E4C8-8939-5E163DD65A2E}"/>
          </ac:spMkLst>
        </pc:spChg>
        <pc:spChg chg="mod ord topLvl">
          <ac:chgData name="Stephanie Fieseher" userId="8f14b9e1-1e18-4b4e-a764-adf96effaacf" providerId="ADAL" clId="{D6F02094-2DF3-5F4E-95B5-6BE69CB349B5}" dt="2023-08-16T20:40:42.519" v="258" actId="13244"/>
          <ac:spMkLst>
            <pc:docMk/>
            <pc:sldMk cId="0" sldId="310"/>
            <ac:spMk id="29" creationId="{CF400E5B-8BA1-1682-181A-73618CD25C76}"/>
          </ac:spMkLst>
        </pc:spChg>
        <pc:spChg chg="mod ord topLvl">
          <ac:chgData name="Stephanie Fieseher" userId="8f14b9e1-1e18-4b4e-a764-adf96effaacf" providerId="ADAL" clId="{D6F02094-2DF3-5F4E-95B5-6BE69CB349B5}" dt="2023-08-16T20:40:42.519" v="258" actId="13244"/>
          <ac:spMkLst>
            <pc:docMk/>
            <pc:sldMk cId="0" sldId="310"/>
            <ac:spMk id="30" creationId="{1CC07485-38F8-0930-B22B-6221EDB5CD19}"/>
          </ac:spMkLst>
        </pc:spChg>
        <pc:spChg chg="mod ord topLvl">
          <ac:chgData name="Stephanie Fieseher" userId="8f14b9e1-1e18-4b4e-a764-adf96effaacf" providerId="ADAL" clId="{D6F02094-2DF3-5F4E-95B5-6BE69CB349B5}" dt="2023-08-16T20:40:44.685" v="259" actId="13244"/>
          <ac:spMkLst>
            <pc:docMk/>
            <pc:sldMk cId="0" sldId="310"/>
            <ac:spMk id="31" creationId="{3383767B-D75E-8EA8-FBEC-DDE2FD68194D}"/>
          </ac:spMkLst>
        </pc:spChg>
        <pc:spChg chg="mod ord topLvl">
          <ac:chgData name="Stephanie Fieseher" userId="8f14b9e1-1e18-4b4e-a764-adf96effaacf" providerId="ADAL" clId="{D6F02094-2DF3-5F4E-95B5-6BE69CB349B5}" dt="2023-08-16T20:40:44.685" v="259" actId="13244"/>
          <ac:spMkLst>
            <pc:docMk/>
            <pc:sldMk cId="0" sldId="310"/>
            <ac:spMk id="32" creationId="{64DF1868-1F3F-DD3B-C67F-BE64DF8E6C10}"/>
          </ac:spMkLst>
        </pc:spChg>
        <pc:spChg chg="mod ord topLvl">
          <ac:chgData name="Stephanie Fieseher" userId="8f14b9e1-1e18-4b4e-a764-adf96effaacf" providerId="ADAL" clId="{D6F02094-2DF3-5F4E-95B5-6BE69CB349B5}" dt="2023-08-16T20:40:46.635" v="260" actId="13244"/>
          <ac:spMkLst>
            <pc:docMk/>
            <pc:sldMk cId="0" sldId="310"/>
            <ac:spMk id="33" creationId="{31376197-7860-CB62-586A-B6F103110C75}"/>
          </ac:spMkLst>
        </pc:spChg>
        <pc:spChg chg="mod ord topLvl">
          <ac:chgData name="Stephanie Fieseher" userId="8f14b9e1-1e18-4b4e-a764-adf96effaacf" providerId="ADAL" clId="{D6F02094-2DF3-5F4E-95B5-6BE69CB349B5}" dt="2023-08-16T20:40:46.635" v="260" actId="13244"/>
          <ac:spMkLst>
            <pc:docMk/>
            <pc:sldMk cId="0" sldId="310"/>
            <ac:spMk id="34" creationId="{61AD79CB-FC87-7806-F556-22893D777E5A}"/>
          </ac:spMkLst>
        </pc:spChg>
        <pc:spChg chg="mod topLvl">
          <ac:chgData name="Stephanie Fieseher" userId="8f14b9e1-1e18-4b4e-a764-adf96effaacf" providerId="ADAL" clId="{D6F02094-2DF3-5F4E-95B5-6BE69CB349B5}" dt="2023-08-16T20:40:30.050" v="254" actId="962"/>
          <ac:spMkLst>
            <pc:docMk/>
            <pc:sldMk cId="0" sldId="310"/>
            <ac:spMk id="35" creationId="{406ED5BF-3A32-15A1-6114-AD63E43E5096}"/>
          </ac:spMkLst>
        </pc:spChg>
        <pc:spChg chg="mod topLvl">
          <ac:chgData name="Stephanie Fieseher" userId="8f14b9e1-1e18-4b4e-a764-adf96effaacf" providerId="ADAL" clId="{D6F02094-2DF3-5F4E-95B5-6BE69CB349B5}" dt="2023-08-16T20:40:31.732" v="255" actId="962"/>
          <ac:spMkLst>
            <pc:docMk/>
            <pc:sldMk cId="0" sldId="310"/>
            <ac:spMk id="36" creationId="{90C4D424-8138-DD03-2ADD-DED93DB19C22}"/>
          </ac:spMkLst>
        </pc:spChg>
        <pc:spChg chg="mod ord topLvl">
          <ac:chgData name="Stephanie Fieseher" userId="8f14b9e1-1e18-4b4e-a764-adf96effaacf" providerId="ADAL" clId="{D6F02094-2DF3-5F4E-95B5-6BE69CB349B5}" dt="2023-08-16T20:40:48.563" v="261" actId="13244"/>
          <ac:spMkLst>
            <pc:docMk/>
            <pc:sldMk cId="0" sldId="310"/>
            <ac:spMk id="37" creationId="{38F8B81F-B8D5-B94A-9AAD-82CB684FEDC7}"/>
          </ac:spMkLst>
        </pc:spChg>
        <pc:spChg chg="mod ord topLvl">
          <ac:chgData name="Stephanie Fieseher" userId="8f14b9e1-1e18-4b4e-a764-adf96effaacf" providerId="ADAL" clId="{D6F02094-2DF3-5F4E-95B5-6BE69CB349B5}" dt="2023-08-16T20:40:48.563" v="261" actId="13244"/>
          <ac:spMkLst>
            <pc:docMk/>
            <pc:sldMk cId="0" sldId="310"/>
            <ac:spMk id="38" creationId="{ECF3F3BA-DA02-6EC2-AE16-A006A9F08A2E}"/>
          </ac:spMkLst>
        </pc:spChg>
        <pc:spChg chg="ord">
          <ac:chgData name="Stephanie Fieseher" userId="8f14b9e1-1e18-4b4e-a764-adf96effaacf" providerId="ADAL" clId="{D6F02094-2DF3-5F4E-95B5-6BE69CB349B5}" dt="2023-08-16T20:37:54.374" v="200" actId="13244"/>
          <ac:spMkLst>
            <pc:docMk/>
            <pc:sldMk cId="0" sldId="310"/>
            <ac:spMk id="2831" creationId="{00000000-0000-0000-0000-000000000000}"/>
          </ac:spMkLst>
        </pc:spChg>
        <pc:spChg chg="mod">
          <ac:chgData name="Stephanie Fieseher" userId="8f14b9e1-1e18-4b4e-a764-adf96effaacf" providerId="ADAL" clId="{D6F02094-2DF3-5F4E-95B5-6BE69CB349B5}" dt="2023-08-16T20:38:45.622" v="221" actId="962"/>
          <ac:spMkLst>
            <pc:docMk/>
            <pc:sldMk cId="0" sldId="310"/>
            <ac:spMk id="2832" creationId="{00000000-0000-0000-0000-000000000000}"/>
          </ac:spMkLst>
        </pc:spChg>
        <pc:spChg chg="mod ord">
          <ac:chgData name="Stephanie Fieseher" userId="8f14b9e1-1e18-4b4e-a764-adf96effaacf" providerId="ADAL" clId="{D6F02094-2DF3-5F4E-95B5-6BE69CB349B5}" dt="2023-08-16T20:41:14.271" v="270" actId="13244"/>
          <ac:spMkLst>
            <pc:docMk/>
            <pc:sldMk cId="0" sldId="310"/>
            <ac:spMk id="2834" creationId="{00000000-0000-0000-0000-000000000000}"/>
          </ac:spMkLst>
        </pc:spChg>
        <pc:spChg chg="mod ord">
          <ac:chgData name="Stephanie Fieseher" userId="8f14b9e1-1e18-4b4e-a764-adf96effaacf" providerId="ADAL" clId="{D6F02094-2DF3-5F4E-95B5-6BE69CB349B5}" dt="2023-08-16T20:41:14.271" v="270" actId="13244"/>
          <ac:spMkLst>
            <pc:docMk/>
            <pc:sldMk cId="0" sldId="310"/>
            <ac:spMk id="2835" creationId="{00000000-0000-0000-0000-000000000000}"/>
          </ac:spMkLst>
        </pc:spChg>
        <pc:spChg chg="mod ord">
          <ac:chgData name="Stephanie Fieseher" userId="8f14b9e1-1e18-4b4e-a764-adf96effaacf" providerId="ADAL" clId="{D6F02094-2DF3-5F4E-95B5-6BE69CB349B5}" dt="2023-08-16T20:41:03.479" v="266" actId="13244"/>
          <ac:spMkLst>
            <pc:docMk/>
            <pc:sldMk cId="0" sldId="310"/>
            <ac:spMk id="2836" creationId="{00000000-0000-0000-0000-000000000000}"/>
          </ac:spMkLst>
        </pc:spChg>
        <pc:spChg chg="mod ord">
          <ac:chgData name="Stephanie Fieseher" userId="8f14b9e1-1e18-4b4e-a764-adf96effaacf" providerId="ADAL" clId="{D6F02094-2DF3-5F4E-95B5-6BE69CB349B5}" dt="2023-08-16T20:41:11.474" v="269" actId="13244"/>
          <ac:spMkLst>
            <pc:docMk/>
            <pc:sldMk cId="0" sldId="310"/>
            <ac:spMk id="2837" creationId="{00000000-0000-0000-0000-000000000000}"/>
          </ac:spMkLst>
        </pc:spChg>
        <pc:spChg chg="mod ord">
          <ac:chgData name="Stephanie Fieseher" userId="8f14b9e1-1e18-4b4e-a764-adf96effaacf" providerId="ADAL" clId="{D6F02094-2DF3-5F4E-95B5-6BE69CB349B5}" dt="2023-08-16T20:41:11.474" v="269" actId="13244"/>
          <ac:spMkLst>
            <pc:docMk/>
            <pc:sldMk cId="0" sldId="310"/>
            <ac:spMk id="2838" creationId="{00000000-0000-0000-0000-000000000000}"/>
          </ac:spMkLst>
        </pc:spChg>
        <pc:spChg chg="mod ord">
          <ac:chgData name="Stephanie Fieseher" userId="8f14b9e1-1e18-4b4e-a764-adf96effaacf" providerId="ADAL" clId="{D6F02094-2DF3-5F4E-95B5-6BE69CB349B5}" dt="2023-08-16T20:40:53.687" v="263" actId="13244"/>
          <ac:spMkLst>
            <pc:docMk/>
            <pc:sldMk cId="0" sldId="310"/>
            <ac:spMk id="2839" creationId="{00000000-0000-0000-0000-000000000000}"/>
          </ac:spMkLst>
        </pc:spChg>
        <pc:spChg chg="mod ord">
          <ac:chgData name="Stephanie Fieseher" userId="8f14b9e1-1e18-4b4e-a764-adf96effaacf" providerId="ADAL" clId="{D6F02094-2DF3-5F4E-95B5-6BE69CB349B5}" dt="2023-08-16T20:41:03.479" v="266" actId="13244"/>
          <ac:spMkLst>
            <pc:docMk/>
            <pc:sldMk cId="0" sldId="310"/>
            <ac:spMk id="2840" creationId="{00000000-0000-0000-0000-000000000000}"/>
          </ac:spMkLst>
        </pc:spChg>
        <pc:spChg chg="mod ord">
          <ac:chgData name="Stephanie Fieseher" userId="8f14b9e1-1e18-4b4e-a764-adf96effaacf" providerId="ADAL" clId="{D6F02094-2DF3-5F4E-95B5-6BE69CB349B5}" dt="2023-08-16T20:40:56.010" v="264" actId="13244"/>
          <ac:spMkLst>
            <pc:docMk/>
            <pc:sldMk cId="0" sldId="310"/>
            <ac:spMk id="2841" creationId="{00000000-0000-0000-0000-000000000000}"/>
          </ac:spMkLst>
        </pc:spChg>
        <pc:spChg chg="mod ord">
          <ac:chgData name="Stephanie Fieseher" userId="8f14b9e1-1e18-4b4e-a764-adf96effaacf" providerId="ADAL" clId="{D6F02094-2DF3-5F4E-95B5-6BE69CB349B5}" dt="2023-08-16T20:40:51.233" v="262" actId="13244"/>
          <ac:spMkLst>
            <pc:docMk/>
            <pc:sldMk cId="0" sldId="310"/>
            <ac:spMk id="2842" creationId="{00000000-0000-0000-0000-000000000000}"/>
          </ac:spMkLst>
        </pc:spChg>
        <pc:spChg chg="mod">
          <ac:chgData name="Stephanie Fieseher" userId="8f14b9e1-1e18-4b4e-a764-adf96effaacf" providerId="ADAL" clId="{D6F02094-2DF3-5F4E-95B5-6BE69CB349B5}" dt="2023-08-16T20:40:07.433" v="247" actId="14100"/>
          <ac:spMkLst>
            <pc:docMk/>
            <pc:sldMk cId="0" sldId="310"/>
            <ac:spMk id="2843" creationId="{00000000-0000-0000-0000-000000000000}"/>
          </ac:spMkLst>
        </pc:spChg>
        <pc:grpChg chg="del">
          <ac:chgData name="Stephanie Fieseher" userId="8f14b9e1-1e18-4b4e-a764-adf96effaacf" providerId="ADAL" clId="{D6F02094-2DF3-5F4E-95B5-6BE69CB349B5}" dt="2023-08-16T18:51:01.604" v="13" actId="165"/>
          <ac:grpSpMkLst>
            <pc:docMk/>
            <pc:sldMk cId="0" sldId="310"/>
            <ac:grpSpMk id="28" creationId="{3BF197A5-DF5B-6AE2-A139-DBFA0ACD4789}"/>
          </ac:grpSpMkLst>
        </pc:grpChg>
        <pc:picChg chg="mod">
          <ac:chgData name="Stephanie Fieseher" userId="8f14b9e1-1e18-4b4e-a764-adf96effaacf" providerId="ADAL" clId="{D6F02094-2DF3-5F4E-95B5-6BE69CB349B5}" dt="2023-08-18T19:57:25.701" v="336" actId="27784"/>
          <ac:picMkLst>
            <pc:docMk/>
            <pc:sldMk cId="0" sldId="310"/>
            <ac:picMk id="3" creationId="{00000000-0000-0000-0000-000000000000}"/>
          </ac:picMkLst>
        </pc:picChg>
      </pc:sldChg>
      <pc:sldChg chg="modSp mod modMedia">
        <pc:chgData name="Stephanie Fieseher" userId="8f14b9e1-1e18-4b4e-a764-adf96effaacf" providerId="ADAL" clId="{D6F02094-2DF3-5F4E-95B5-6BE69CB349B5}" dt="2023-08-18T20:54:31.135" v="348" actId="27784"/>
        <pc:sldMkLst>
          <pc:docMk/>
          <pc:sldMk cId="0" sldId="314"/>
        </pc:sldMkLst>
        <pc:spChg chg="ord">
          <ac:chgData name="Stephanie Fieseher" userId="8f14b9e1-1e18-4b4e-a764-adf96effaacf" providerId="ADAL" clId="{D6F02094-2DF3-5F4E-95B5-6BE69CB349B5}" dt="2023-08-16T20:43:23.993" v="309" actId="13244"/>
          <ac:spMkLst>
            <pc:docMk/>
            <pc:sldMk cId="0" sldId="314"/>
            <ac:spMk id="2907" creationId="{00000000-0000-0000-0000-000000000000}"/>
          </ac:spMkLst>
        </pc:spChg>
        <pc:picChg chg="mod">
          <ac:chgData name="Stephanie Fieseher" userId="8f14b9e1-1e18-4b4e-a764-adf96effaacf" providerId="ADAL" clId="{D6F02094-2DF3-5F4E-95B5-6BE69CB349B5}" dt="2023-08-18T20:54:31.135" v="348" actId="27784"/>
          <ac:picMkLst>
            <pc:docMk/>
            <pc:sldMk cId="0" sldId="314"/>
            <ac:picMk id="3" creationId="{00000000-0000-0000-0000-000000000000}"/>
          </ac:picMkLst>
        </pc:picChg>
      </pc:sldChg>
      <pc:sldChg chg="addSp delSp modSp mod modMedia">
        <pc:chgData name="Stephanie Fieseher" userId="8f14b9e1-1e18-4b4e-a764-adf96effaacf" providerId="ADAL" clId="{D6F02094-2DF3-5F4E-95B5-6BE69CB349B5}" dt="2023-08-21T15:29:38.848" v="354" actId="27784"/>
        <pc:sldMkLst>
          <pc:docMk/>
          <pc:sldMk cId="0" sldId="315"/>
        </pc:sldMkLst>
        <pc:spChg chg="add mod ord">
          <ac:chgData name="Stephanie Fieseher" userId="8f14b9e1-1e18-4b4e-a764-adf96effaacf" providerId="ADAL" clId="{D6F02094-2DF3-5F4E-95B5-6BE69CB349B5}" dt="2023-08-16T20:44:07.909" v="322" actId="13244"/>
          <ac:spMkLst>
            <pc:docMk/>
            <pc:sldMk cId="0" sldId="315"/>
            <ac:spMk id="3" creationId="{6882D060-8F01-E5B7-D7EE-E1E933E9B4B2}"/>
          </ac:spMkLst>
        </pc:spChg>
        <pc:spChg chg="add mod ord">
          <ac:chgData name="Stephanie Fieseher" userId="8f14b9e1-1e18-4b4e-a764-adf96effaacf" providerId="ADAL" clId="{D6F02094-2DF3-5F4E-95B5-6BE69CB349B5}" dt="2023-08-16T20:44:07.909" v="322" actId="13244"/>
          <ac:spMkLst>
            <pc:docMk/>
            <pc:sldMk cId="0" sldId="315"/>
            <ac:spMk id="4" creationId="{D077648C-AB2D-9215-4520-6BAF220BBE7F}"/>
          </ac:spMkLst>
        </pc:spChg>
        <pc:spChg chg="add mod ord">
          <ac:chgData name="Stephanie Fieseher" userId="8f14b9e1-1e18-4b4e-a764-adf96effaacf" providerId="ADAL" clId="{D6F02094-2DF3-5F4E-95B5-6BE69CB349B5}" dt="2023-08-16T20:44:07.909" v="322" actId="13244"/>
          <ac:spMkLst>
            <pc:docMk/>
            <pc:sldMk cId="0" sldId="315"/>
            <ac:spMk id="5" creationId="{2E6ABC10-21E1-AEB6-478A-FFA542469BDD}"/>
          </ac:spMkLst>
        </pc:spChg>
        <pc:spChg chg="add mod ord">
          <ac:chgData name="Stephanie Fieseher" userId="8f14b9e1-1e18-4b4e-a764-adf96effaacf" providerId="ADAL" clId="{D6F02094-2DF3-5F4E-95B5-6BE69CB349B5}" dt="2023-08-16T20:44:07.909" v="322" actId="13244"/>
          <ac:spMkLst>
            <pc:docMk/>
            <pc:sldMk cId="0" sldId="315"/>
            <ac:spMk id="6" creationId="{DFC014C2-3E0C-48EC-E1D6-8A9CDE39BB3A}"/>
          </ac:spMkLst>
        </pc:spChg>
        <pc:spChg chg="add mod ord">
          <ac:chgData name="Stephanie Fieseher" userId="8f14b9e1-1e18-4b4e-a764-adf96effaacf" providerId="ADAL" clId="{D6F02094-2DF3-5F4E-95B5-6BE69CB349B5}" dt="2023-08-16T20:44:07.909" v="322" actId="13244"/>
          <ac:spMkLst>
            <pc:docMk/>
            <pc:sldMk cId="0" sldId="315"/>
            <ac:spMk id="7" creationId="{CCAE578C-2CF9-57E7-2E2E-D271B7D9BBD0}"/>
          </ac:spMkLst>
        </pc:spChg>
        <pc:spChg chg="add mod ord">
          <ac:chgData name="Stephanie Fieseher" userId="8f14b9e1-1e18-4b4e-a764-adf96effaacf" providerId="ADAL" clId="{D6F02094-2DF3-5F4E-95B5-6BE69CB349B5}" dt="2023-08-16T20:44:07.909" v="322" actId="13244"/>
          <ac:spMkLst>
            <pc:docMk/>
            <pc:sldMk cId="0" sldId="315"/>
            <ac:spMk id="8" creationId="{977C0A09-B18B-E29A-A06A-B56FB61218BE}"/>
          </ac:spMkLst>
        </pc:spChg>
        <pc:spChg chg="add mod ord">
          <ac:chgData name="Stephanie Fieseher" userId="8f14b9e1-1e18-4b4e-a764-adf96effaacf" providerId="ADAL" clId="{D6F02094-2DF3-5F4E-95B5-6BE69CB349B5}" dt="2023-08-16T20:44:07.909" v="322" actId="13244"/>
          <ac:spMkLst>
            <pc:docMk/>
            <pc:sldMk cId="0" sldId="315"/>
            <ac:spMk id="9" creationId="{1D39D81D-D9D4-D5C1-44F4-0746F526EEAC}"/>
          </ac:spMkLst>
        </pc:spChg>
        <pc:spChg chg="add mod ord">
          <ac:chgData name="Stephanie Fieseher" userId="8f14b9e1-1e18-4b4e-a764-adf96effaacf" providerId="ADAL" clId="{D6F02094-2DF3-5F4E-95B5-6BE69CB349B5}" dt="2023-08-16T20:44:07.909" v="322" actId="13244"/>
          <ac:spMkLst>
            <pc:docMk/>
            <pc:sldMk cId="0" sldId="315"/>
            <ac:spMk id="10" creationId="{65E3ED8D-8E99-5287-E4C3-BBD69F3A1940}"/>
          </ac:spMkLst>
        </pc:spChg>
        <pc:spChg chg="add mod ord">
          <ac:chgData name="Stephanie Fieseher" userId="8f14b9e1-1e18-4b4e-a764-adf96effaacf" providerId="ADAL" clId="{D6F02094-2DF3-5F4E-95B5-6BE69CB349B5}" dt="2023-08-16T20:44:07.909" v="322" actId="13244"/>
          <ac:spMkLst>
            <pc:docMk/>
            <pc:sldMk cId="0" sldId="315"/>
            <ac:spMk id="11" creationId="{C792FE34-F3CE-80D5-F5EE-292F22E6FBC6}"/>
          </ac:spMkLst>
        </pc:spChg>
        <pc:spChg chg="add mod ord">
          <ac:chgData name="Stephanie Fieseher" userId="8f14b9e1-1e18-4b4e-a764-adf96effaacf" providerId="ADAL" clId="{D6F02094-2DF3-5F4E-95B5-6BE69CB349B5}" dt="2023-08-16T20:44:07.909" v="322" actId="13244"/>
          <ac:spMkLst>
            <pc:docMk/>
            <pc:sldMk cId="0" sldId="315"/>
            <ac:spMk id="12" creationId="{8238B06F-5849-FDAA-C054-D6EB70C3EF97}"/>
          </ac:spMkLst>
        </pc:spChg>
        <pc:spChg chg="add mod ord">
          <ac:chgData name="Stephanie Fieseher" userId="8f14b9e1-1e18-4b4e-a764-adf96effaacf" providerId="ADAL" clId="{D6F02094-2DF3-5F4E-95B5-6BE69CB349B5}" dt="2023-08-16T20:44:07.909" v="322" actId="13244"/>
          <ac:spMkLst>
            <pc:docMk/>
            <pc:sldMk cId="0" sldId="315"/>
            <ac:spMk id="13" creationId="{842FFD72-99A2-6CF7-8B7D-4C520CDF6E83}"/>
          </ac:spMkLst>
        </pc:spChg>
        <pc:spChg chg="add mod ord">
          <ac:chgData name="Stephanie Fieseher" userId="8f14b9e1-1e18-4b4e-a764-adf96effaacf" providerId="ADAL" clId="{D6F02094-2DF3-5F4E-95B5-6BE69CB349B5}" dt="2023-08-16T20:44:07.909" v="322" actId="13244"/>
          <ac:spMkLst>
            <pc:docMk/>
            <pc:sldMk cId="0" sldId="315"/>
            <ac:spMk id="14" creationId="{9B3C6AB4-9F9C-E515-D208-A86E085D6594}"/>
          </ac:spMkLst>
        </pc:spChg>
        <pc:spChg chg="add mod ord">
          <ac:chgData name="Stephanie Fieseher" userId="8f14b9e1-1e18-4b4e-a764-adf96effaacf" providerId="ADAL" clId="{D6F02094-2DF3-5F4E-95B5-6BE69CB349B5}" dt="2023-08-16T20:44:07.909" v="322" actId="13244"/>
          <ac:spMkLst>
            <pc:docMk/>
            <pc:sldMk cId="0" sldId="315"/>
            <ac:spMk id="15" creationId="{9CDE04B5-1895-F4EB-55E9-2442385A0BF3}"/>
          </ac:spMkLst>
        </pc:spChg>
        <pc:spChg chg="add mod ord">
          <ac:chgData name="Stephanie Fieseher" userId="8f14b9e1-1e18-4b4e-a764-adf96effaacf" providerId="ADAL" clId="{D6F02094-2DF3-5F4E-95B5-6BE69CB349B5}" dt="2023-08-16T20:44:07.909" v="322" actId="13244"/>
          <ac:spMkLst>
            <pc:docMk/>
            <pc:sldMk cId="0" sldId="315"/>
            <ac:spMk id="16" creationId="{98B7FE68-6273-7961-82BA-2676BBDF1A0E}"/>
          </ac:spMkLst>
        </pc:spChg>
        <pc:spChg chg="add mod ord">
          <ac:chgData name="Stephanie Fieseher" userId="8f14b9e1-1e18-4b4e-a764-adf96effaacf" providerId="ADAL" clId="{D6F02094-2DF3-5F4E-95B5-6BE69CB349B5}" dt="2023-08-16T20:44:07.909" v="322" actId="13244"/>
          <ac:spMkLst>
            <pc:docMk/>
            <pc:sldMk cId="0" sldId="315"/>
            <ac:spMk id="17" creationId="{06C7B10E-1BD9-E654-9356-D8B8DA6C4B1B}"/>
          </ac:spMkLst>
        </pc:spChg>
        <pc:spChg chg="add mod ord">
          <ac:chgData name="Stephanie Fieseher" userId="8f14b9e1-1e18-4b4e-a764-adf96effaacf" providerId="ADAL" clId="{D6F02094-2DF3-5F4E-95B5-6BE69CB349B5}" dt="2023-08-16T20:44:07.909" v="322" actId="13244"/>
          <ac:spMkLst>
            <pc:docMk/>
            <pc:sldMk cId="0" sldId="315"/>
            <ac:spMk id="18" creationId="{390CF584-9A3A-3B15-A313-C4EDDD40FB2B}"/>
          </ac:spMkLst>
        </pc:spChg>
        <pc:spChg chg="add mod ord">
          <ac:chgData name="Stephanie Fieseher" userId="8f14b9e1-1e18-4b4e-a764-adf96effaacf" providerId="ADAL" clId="{D6F02094-2DF3-5F4E-95B5-6BE69CB349B5}" dt="2023-08-16T20:44:07.909" v="322" actId="13244"/>
          <ac:spMkLst>
            <pc:docMk/>
            <pc:sldMk cId="0" sldId="315"/>
            <ac:spMk id="19" creationId="{2CB67A71-993D-D5A0-72C3-1F1A15FF3E32}"/>
          </ac:spMkLst>
        </pc:spChg>
        <pc:spChg chg="add mod ord">
          <ac:chgData name="Stephanie Fieseher" userId="8f14b9e1-1e18-4b4e-a764-adf96effaacf" providerId="ADAL" clId="{D6F02094-2DF3-5F4E-95B5-6BE69CB349B5}" dt="2023-08-16T20:44:07.909" v="322" actId="13244"/>
          <ac:spMkLst>
            <pc:docMk/>
            <pc:sldMk cId="0" sldId="315"/>
            <ac:spMk id="20" creationId="{CAB23C70-758A-D4B8-5539-6B7B8DDE7F08}"/>
          </ac:spMkLst>
        </pc:spChg>
        <pc:spChg chg="add mod ord">
          <ac:chgData name="Stephanie Fieseher" userId="8f14b9e1-1e18-4b4e-a764-adf96effaacf" providerId="ADAL" clId="{D6F02094-2DF3-5F4E-95B5-6BE69CB349B5}" dt="2023-08-16T20:44:07.909" v="322" actId="13244"/>
          <ac:spMkLst>
            <pc:docMk/>
            <pc:sldMk cId="0" sldId="315"/>
            <ac:spMk id="21" creationId="{77E0C3CB-BF19-DDD5-C2BD-45894E7CC2E9}"/>
          </ac:spMkLst>
        </pc:spChg>
        <pc:spChg chg="add mod ord">
          <ac:chgData name="Stephanie Fieseher" userId="8f14b9e1-1e18-4b4e-a764-adf96effaacf" providerId="ADAL" clId="{D6F02094-2DF3-5F4E-95B5-6BE69CB349B5}" dt="2023-08-16T20:44:07.909" v="322" actId="13244"/>
          <ac:spMkLst>
            <pc:docMk/>
            <pc:sldMk cId="0" sldId="315"/>
            <ac:spMk id="22" creationId="{4C9CF6E6-19C2-3E20-0B13-E49396CA7E7B}"/>
          </ac:spMkLst>
        </pc:spChg>
        <pc:spChg chg="add mod ord">
          <ac:chgData name="Stephanie Fieseher" userId="8f14b9e1-1e18-4b4e-a764-adf96effaacf" providerId="ADAL" clId="{D6F02094-2DF3-5F4E-95B5-6BE69CB349B5}" dt="2023-08-16T20:44:07.909" v="322" actId="13244"/>
          <ac:spMkLst>
            <pc:docMk/>
            <pc:sldMk cId="0" sldId="315"/>
            <ac:spMk id="23" creationId="{47A7505F-C4B6-785B-35B2-D9D927A856F6}"/>
          </ac:spMkLst>
        </pc:spChg>
        <pc:spChg chg="del">
          <ac:chgData name="Stephanie Fieseher" userId="8f14b9e1-1e18-4b4e-a764-adf96effaacf" providerId="ADAL" clId="{D6F02094-2DF3-5F4E-95B5-6BE69CB349B5}" dt="2023-08-16T20:43:59.903" v="319" actId="478"/>
          <ac:spMkLst>
            <pc:docMk/>
            <pc:sldMk cId="0" sldId="315"/>
            <ac:spMk id="62" creationId="{80B61C35-7F33-858A-08DA-48C5396961B6}"/>
          </ac:spMkLst>
        </pc:spChg>
        <pc:spChg chg="del">
          <ac:chgData name="Stephanie Fieseher" userId="8f14b9e1-1e18-4b4e-a764-adf96effaacf" providerId="ADAL" clId="{D6F02094-2DF3-5F4E-95B5-6BE69CB349B5}" dt="2023-08-16T20:43:59.903" v="319" actId="478"/>
          <ac:spMkLst>
            <pc:docMk/>
            <pc:sldMk cId="0" sldId="315"/>
            <ac:spMk id="63" creationId="{8F95D380-E102-55B2-A268-8CE063203D3D}"/>
          </ac:spMkLst>
        </pc:spChg>
        <pc:spChg chg="del">
          <ac:chgData name="Stephanie Fieseher" userId="8f14b9e1-1e18-4b4e-a764-adf96effaacf" providerId="ADAL" clId="{D6F02094-2DF3-5F4E-95B5-6BE69CB349B5}" dt="2023-08-16T20:43:59.903" v="319" actId="478"/>
          <ac:spMkLst>
            <pc:docMk/>
            <pc:sldMk cId="0" sldId="315"/>
            <ac:spMk id="64" creationId="{436DBBDD-FE7B-5AEE-3294-C0C669821756}"/>
          </ac:spMkLst>
        </pc:spChg>
        <pc:spChg chg="del">
          <ac:chgData name="Stephanie Fieseher" userId="8f14b9e1-1e18-4b4e-a764-adf96effaacf" providerId="ADAL" clId="{D6F02094-2DF3-5F4E-95B5-6BE69CB349B5}" dt="2023-08-16T20:43:59.903" v="319" actId="478"/>
          <ac:spMkLst>
            <pc:docMk/>
            <pc:sldMk cId="0" sldId="315"/>
            <ac:spMk id="65" creationId="{336624DB-DC8F-5593-2ABC-1F5EEAA76537}"/>
          </ac:spMkLst>
        </pc:spChg>
        <pc:spChg chg="del">
          <ac:chgData name="Stephanie Fieseher" userId="8f14b9e1-1e18-4b4e-a764-adf96effaacf" providerId="ADAL" clId="{D6F02094-2DF3-5F4E-95B5-6BE69CB349B5}" dt="2023-08-16T20:43:59.903" v="319" actId="478"/>
          <ac:spMkLst>
            <pc:docMk/>
            <pc:sldMk cId="0" sldId="315"/>
            <ac:spMk id="66" creationId="{13951F39-9A84-48E4-8824-4D8F65E3D517}"/>
          </ac:spMkLst>
        </pc:spChg>
        <pc:spChg chg="del">
          <ac:chgData name="Stephanie Fieseher" userId="8f14b9e1-1e18-4b4e-a764-adf96effaacf" providerId="ADAL" clId="{D6F02094-2DF3-5F4E-95B5-6BE69CB349B5}" dt="2023-08-16T20:43:59.903" v="319" actId="478"/>
          <ac:spMkLst>
            <pc:docMk/>
            <pc:sldMk cId="0" sldId="315"/>
            <ac:spMk id="67" creationId="{EF530551-270F-2F67-B385-C4485808B637}"/>
          </ac:spMkLst>
        </pc:spChg>
        <pc:spChg chg="del">
          <ac:chgData name="Stephanie Fieseher" userId="8f14b9e1-1e18-4b4e-a764-adf96effaacf" providerId="ADAL" clId="{D6F02094-2DF3-5F4E-95B5-6BE69CB349B5}" dt="2023-08-16T20:43:59.903" v="319" actId="478"/>
          <ac:spMkLst>
            <pc:docMk/>
            <pc:sldMk cId="0" sldId="315"/>
            <ac:spMk id="68" creationId="{C1CDB93E-9E61-C57F-69F8-F2D119F8E577}"/>
          </ac:spMkLst>
        </pc:spChg>
        <pc:spChg chg="del">
          <ac:chgData name="Stephanie Fieseher" userId="8f14b9e1-1e18-4b4e-a764-adf96effaacf" providerId="ADAL" clId="{D6F02094-2DF3-5F4E-95B5-6BE69CB349B5}" dt="2023-08-16T20:43:59.903" v="319" actId="478"/>
          <ac:spMkLst>
            <pc:docMk/>
            <pc:sldMk cId="0" sldId="315"/>
            <ac:spMk id="69" creationId="{67496972-AAED-A178-E0C1-61C3BD9B246B}"/>
          </ac:spMkLst>
        </pc:spChg>
        <pc:spChg chg="del">
          <ac:chgData name="Stephanie Fieseher" userId="8f14b9e1-1e18-4b4e-a764-adf96effaacf" providerId="ADAL" clId="{D6F02094-2DF3-5F4E-95B5-6BE69CB349B5}" dt="2023-08-16T20:43:59.903" v="319" actId="478"/>
          <ac:spMkLst>
            <pc:docMk/>
            <pc:sldMk cId="0" sldId="315"/>
            <ac:spMk id="70" creationId="{100751B5-9BEB-DE8E-94C6-5610B9997FE9}"/>
          </ac:spMkLst>
        </pc:spChg>
        <pc:spChg chg="del">
          <ac:chgData name="Stephanie Fieseher" userId="8f14b9e1-1e18-4b4e-a764-adf96effaacf" providerId="ADAL" clId="{D6F02094-2DF3-5F4E-95B5-6BE69CB349B5}" dt="2023-08-16T20:43:59.903" v="319" actId="478"/>
          <ac:spMkLst>
            <pc:docMk/>
            <pc:sldMk cId="0" sldId="315"/>
            <ac:spMk id="71" creationId="{51BE2CCE-CAC1-50CF-2787-F946CDD195F3}"/>
          </ac:spMkLst>
        </pc:spChg>
        <pc:spChg chg="del mod topLvl">
          <ac:chgData name="Stephanie Fieseher" userId="8f14b9e1-1e18-4b4e-a764-adf96effaacf" providerId="ADAL" clId="{D6F02094-2DF3-5F4E-95B5-6BE69CB349B5}" dt="2023-08-16T20:43:59.903" v="319" actId="478"/>
          <ac:spMkLst>
            <pc:docMk/>
            <pc:sldMk cId="0" sldId="315"/>
            <ac:spMk id="73" creationId="{8D29FE01-CC85-3621-D77E-0653ED9A4ACC}"/>
          </ac:spMkLst>
        </pc:spChg>
        <pc:spChg chg="del topLvl">
          <ac:chgData name="Stephanie Fieseher" userId="8f14b9e1-1e18-4b4e-a764-adf96effaacf" providerId="ADAL" clId="{D6F02094-2DF3-5F4E-95B5-6BE69CB349B5}" dt="2023-08-16T20:43:59.903" v="319" actId="478"/>
          <ac:spMkLst>
            <pc:docMk/>
            <pc:sldMk cId="0" sldId="315"/>
            <ac:spMk id="74" creationId="{D6B3B590-A120-5E4E-1905-0493D40D1FE0}"/>
          </ac:spMkLst>
        </pc:spChg>
        <pc:spChg chg="del mod topLvl">
          <ac:chgData name="Stephanie Fieseher" userId="8f14b9e1-1e18-4b4e-a764-adf96effaacf" providerId="ADAL" clId="{D6F02094-2DF3-5F4E-95B5-6BE69CB349B5}" dt="2023-08-16T20:43:59.903" v="319" actId="478"/>
          <ac:spMkLst>
            <pc:docMk/>
            <pc:sldMk cId="0" sldId="315"/>
            <ac:spMk id="75" creationId="{C8F677F1-95BA-01BD-E1BF-130429D18CA9}"/>
          </ac:spMkLst>
        </pc:spChg>
        <pc:spChg chg="del topLvl">
          <ac:chgData name="Stephanie Fieseher" userId="8f14b9e1-1e18-4b4e-a764-adf96effaacf" providerId="ADAL" clId="{D6F02094-2DF3-5F4E-95B5-6BE69CB349B5}" dt="2023-08-16T20:43:59.903" v="319" actId="478"/>
          <ac:spMkLst>
            <pc:docMk/>
            <pc:sldMk cId="0" sldId="315"/>
            <ac:spMk id="76" creationId="{91B726C6-82FF-3B46-DB0C-C7A829E53624}"/>
          </ac:spMkLst>
        </pc:spChg>
        <pc:spChg chg="del mod topLvl">
          <ac:chgData name="Stephanie Fieseher" userId="8f14b9e1-1e18-4b4e-a764-adf96effaacf" providerId="ADAL" clId="{D6F02094-2DF3-5F4E-95B5-6BE69CB349B5}" dt="2023-08-16T20:43:59.903" v="319" actId="478"/>
          <ac:spMkLst>
            <pc:docMk/>
            <pc:sldMk cId="0" sldId="315"/>
            <ac:spMk id="77" creationId="{237B815A-37AB-6DD8-8C18-EEF5DA965B17}"/>
          </ac:spMkLst>
        </pc:spChg>
        <pc:spChg chg="del topLvl">
          <ac:chgData name="Stephanie Fieseher" userId="8f14b9e1-1e18-4b4e-a764-adf96effaacf" providerId="ADAL" clId="{D6F02094-2DF3-5F4E-95B5-6BE69CB349B5}" dt="2023-08-16T20:43:59.903" v="319" actId="478"/>
          <ac:spMkLst>
            <pc:docMk/>
            <pc:sldMk cId="0" sldId="315"/>
            <ac:spMk id="78" creationId="{0DAE4E50-2E90-52CC-0C40-648B20A83C97}"/>
          </ac:spMkLst>
        </pc:spChg>
        <pc:spChg chg="del mod topLvl">
          <ac:chgData name="Stephanie Fieseher" userId="8f14b9e1-1e18-4b4e-a764-adf96effaacf" providerId="ADAL" clId="{D6F02094-2DF3-5F4E-95B5-6BE69CB349B5}" dt="2023-08-16T20:43:59.903" v="319" actId="478"/>
          <ac:spMkLst>
            <pc:docMk/>
            <pc:sldMk cId="0" sldId="315"/>
            <ac:spMk id="79" creationId="{F4380BD4-93CF-0F05-9FA1-B46E7677BAE1}"/>
          </ac:spMkLst>
        </pc:spChg>
        <pc:spChg chg="del topLvl">
          <ac:chgData name="Stephanie Fieseher" userId="8f14b9e1-1e18-4b4e-a764-adf96effaacf" providerId="ADAL" clId="{D6F02094-2DF3-5F4E-95B5-6BE69CB349B5}" dt="2023-08-16T20:43:59.903" v="319" actId="478"/>
          <ac:spMkLst>
            <pc:docMk/>
            <pc:sldMk cId="0" sldId="315"/>
            <ac:spMk id="80" creationId="{3A1BEC31-DEC0-2F11-310C-E1D07165D654}"/>
          </ac:spMkLst>
        </pc:spChg>
        <pc:spChg chg="del mod topLvl">
          <ac:chgData name="Stephanie Fieseher" userId="8f14b9e1-1e18-4b4e-a764-adf96effaacf" providerId="ADAL" clId="{D6F02094-2DF3-5F4E-95B5-6BE69CB349B5}" dt="2023-08-16T20:43:59.903" v="319" actId="478"/>
          <ac:spMkLst>
            <pc:docMk/>
            <pc:sldMk cId="0" sldId="315"/>
            <ac:spMk id="81" creationId="{EC697AC2-53C5-3B72-3C67-C6E787D3C78F}"/>
          </ac:spMkLst>
        </pc:spChg>
        <pc:spChg chg="del topLvl">
          <ac:chgData name="Stephanie Fieseher" userId="8f14b9e1-1e18-4b4e-a764-adf96effaacf" providerId="ADAL" clId="{D6F02094-2DF3-5F4E-95B5-6BE69CB349B5}" dt="2023-08-16T20:43:59.903" v="319" actId="478"/>
          <ac:spMkLst>
            <pc:docMk/>
            <pc:sldMk cId="0" sldId="315"/>
            <ac:spMk id="82" creationId="{48EC7D8B-BC5B-6B77-53E5-1C25326D0A2D}"/>
          </ac:spMkLst>
        </pc:spChg>
        <pc:spChg chg="mod">
          <ac:chgData name="Stephanie Fieseher" userId="8f14b9e1-1e18-4b4e-a764-adf96effaacf" providerId="ADAL" clId="{D6F02094-2DF3-5F4E-95B5-6BE69CB349B5}" dt="2023-08-21T15:20:42.916" v="349" actId="14100"/>
          <ac:spMkLst>
            <pc:docMk/>
            <pc:sldMk cId="0" sldId="315"/>
            <ac:spMk id="83" creationId="{6FA4CB6D-CBAE-A22E-71E3-264E358B04ED}"/>
          </ac:spMkLst>
        </pc:spChg>
        <pc:spChg chg="mod">
          <ac:chgData name="Stephanie Fieseher" userId="8f14b9e1-1e18-4b4e-a764-adf96effaacf" providerId="ADAL" clId="{D6F02094-2DF3-5F4E-95B5-6BE69CB349B5}" dt="2023-08-16T20:43:38.949" v="314" actId="962"/>
          <ac:spMkLst>
            <pc:docMk/>
            <pc:sldMk cId="0" sldId="315"/>
            <ac:spMk id="84" creationId="{0F36492F-3F2E-9C73-DC36-68487F7F00CA}"/>
          </ac:spMkLst>
        </pc:spChg>
        <pc:spChg chg="mod">
          <ac:chgData name="Stephanie Fieseher" userId="8f14b9e1-1e18-4b4e-a764-adf96effaacf" providerId="ADAL" clId="{D6F02094-2DF3-5F4E-95B5-6BE69CB349B5}" dt="2023-08-16T20:43:31.912" v="310" actId="962"/>
          <ac:spMkLst>
            <pc:docMk/>
            <pc:sldMk cId="0" sldId="315"/>
            <ac:spMk id="85" creationId="{D1AE8936-D86C-1D38-3B5F-B81495EEFE35}"/>
          </ac:spMkLst>
        </pc:spChg>
        <pc:spChg chg="mod">
          <ac:chgData name="Stephanie Fieseher" userId="8f14b9e1-1e18-4b4e-a764-adf96effaacf" providerId="ADAL" clId="{D6F02094-2DF3-5F4E-95B5-6BE69CB349B5}" dt="2023-08-16T20:43:34.727" v="312" actId="962"/>
          <ac:spMkLst>
            <pc:docMk/>
            <pc:sldMk cId="0" sldId="315"/>
            <ac:spMk id="86" creationId="{9E60BE2B-75D4-FA41-B24D-81330DD453DE}"/>
          </ac:spMkLst>
        </pc:spChg>
        <pc:spChg chg="ord">
          <ac:chgData name="Stephanie Fieseher" userId="8f14b9e1-1e18-4b4e-a764-adf96effaacf" providerId="ADAL" clId="{D6F02094-2DF3-5F4E-95B5-6BE69CB349B5}" dt="2023-08-16T20:43:50.978" v="317" actId="13244"/>
          <ac:spMkLst>
            <pc:docMk/>
            <pc:sldMk cId="0" sldId="315"/>
            <ac:spMk id="2915" creationId="{00000000-0000-0000-0000-000000000000}"/>
          </ac:spMkLst>
        </pc:spChg>
        <pc:spChg chg="mod">
          <ac:chgData name="Stephanie Fieseher" userId="8f14b9e1-1e18-4b4e-a764-adf96effaacf" providerId="ADAL" clId="{D6F02094-2DF3-5F4E-95B5-6BE69CB349B5}" dt="2023-08-16T20:43:36.870" v="313" actId="962"/>
          <ac:spMkLst>
            <pc:docMk/>
            <pc:sldMk cId="0" sldId="315"/>
            <ac:spMk id="2916" creationId="{00000000-0000-0000-0000-000000000000}"/>
          </ac:spMkLst>
        </pc:spChg>
        <pc:spChg chg="del">
          <ac:chgData name="Stephanie Fieseher" userId="8f14b9e1-1e18-4b4e-a764-adf96effaacf" providerId="ADAL" clId="{D6F02094-2DF3-5F4E-95B5-6BE69CB349B5}" dt="2023-08-16T20:43:54.212" v="318" actId="478"/>
          <ac:spMkLst>
            <pc:docMk/>
            <pc:sldMk cId="0" sldId="315"/>
            <ac:spMk id="2917" creationId="{00000000-0000-0000-0000-000000000000}"/>
          </ac:spMkLst>
        </pc:spChg>
        <pc:spChg chg="mod ord">
          <ac:chgData name="Stephanie Fieseher" userId="8f14b9e1-1e18-4b4e-a764-adf96effaacf" providerId="ADAL" clId="{D6F02094-2DF3-5F4E-95B5-6BE69CB349B5}" dt="2023-08-16T20:44:17.332" v="323" actId="13244"/>
          <ac:spMkLst>
            <pc:docMk/>
            <pc:sldMk cId="0" sldId="315"/>
            <ac:spMk id="2926" creationId="{00000000-0000-0000-0000-000000000000}"/>
          </ac:spMkLst>
        </pc:spChg>
        <pc:spChg chg="ord">
          <ac:chgData name="Stephanie Fieseher" userId="8f14b9e1-1e18-4b4e-a764-adf96effaacf" providerId="ADAL" clId="{D6F02094-2DF3-5F4E-95B5-6BE69CB349B5}" dt="2023-08-16T20:44:17.332" v="323" actId="13244"/>
          <ac:spMkLst>
            <pc:docMk/>
            <pc:sldMk cId="0" sldId="315"/>
            <ac:spMk id="2928" creationId="{00000000-0000-0000-0000-000000000000}"/>
          </ac:spMkLst>
        </pc:spChg>
        <pc:grpChg chg="del">
          <ac:chgData name="Stephanie Fieseher" userId="8f14b9e1-1e18-4b4e-a764-adf96effaacf" providerId="ADAL" clId="{D6F02094-2DF3-5F4E-95B5-6BE69CB349B5}" dt="2023-08-16T18:53:52.079" v="40" actId="165"/>
          <ac:grpSpMkLst>
            <pc:docMk/>
            <pc:sldMk cId="0" sldId="315"/>
            <ac:grpSpMk id="72" creationId="{A8AEFCEA-645D-3CC9-3297-07134C9E3873}"/>
          </ac:grpSpMkLst>
        </pc:grpChg>
        <pc:picChg chg="mod">
          <ac:chgData name="Stephanie Fieseher" userId="8f14b9e1-1e18-4b4e-a764-adf96effaacf" providerId="ADAL" clId="{D6F02094-2DF3-5F4E-95B5-6BE69CB349B5}" dt="2023-08-21T15:29:38.848" v="354" actId="27784"/>
          <ac:picMkLst>
            <pc:docMk/>
            <pc:sldMk cId="0" sldId="315"/>
            <ac:picMk id="2" creationId="{00000000-0000-0000-0000-000000000000}"/>
          </ac:picMkLst>
        </pc:picChg>
      </pc:sldChg>
      <pc:sldChg chg="modSp mod modMedia">
        <pc:chgData name="Stephanie Fieseher" userId="8f14b9e1-1e18-4b4e-a764-adf96effaacf" providerId="ADAL" clId="{D6F02094-2DF3-5F4E-95B5-6BE69CB349B5}" dt="2023-08-21T15:38:42.893" v="361" actId="27784"/>
        <pc:sldMkLst>
          <pc:docMk/>
          <pc:sldMk cId="0" sldId="316"/>
        </pc:sldMkLst>
        <pc:spChg chg="ord">
          <ac:chgData name="Stephanie Fieseher" userId="8f14b9e1-1e18-4b4e-a764-adf96effaacf" providerId="ADAL" clId="{D6F02094-2DF3-5F4E-95B5-6BE69CB349B5}" dt="2023-08-16T20:44:23.932" v="324" actId="13244"/>
          <ac:spMkLst>
            <pc:docMk/>
            <pc:sldMk cId="0" sldId="316"/>
            <ac:spMk id="3" creationId="{84BCD053-132F-F697-6015-CCA8F4A0308D}"/>
          </ac:spMkLst>
        </pc:spChg>
        <pc:spChg chg="ord">
          <ac:chgData name="Stephanie Fieseher" userId="8f14b9e1-1e18-4b4e-a764-adf96effaacf" providerId="ADAL" clId="{D6F02094-2DF3-5F4E-95B5-6BE69CB349B5}" dt="2023-08-16T20:44:25.882" v="325" actId="13244"/>
          <ac:spMkLst>
            <pc:docMk/>
            <pc:sldMk cId="0" sldId="316"/>
            <ac:spMk id="2934" creationId="{00000000-0000-0000-0000-000000000000}"/>
          </ac:spMkLst>
        </pc:spChg>
        <pc:picChg chg="mod">
          <ac:chgData name="Stephanie Fieseher" userId="8f14b9e1-1e18-4b4e-a764-adf96effaacf" providerId="ADAL" clId="{D6F02094-2DF3-5F4E-95B5-6BE69CB349B5}" dt="2023-08-21T15:38:42.893" v="361" actId="27784"/>
          <ac:picMkLst>
            <pc:docMk/>
            <pc:sldMk cId="0" sldId="316"/>
            <ac:picMk id="2" creationId="{00000000-0000-0000-0000-000000000000}"/>
          </ac:picMkLst>
        </pc:picChg>
      </pc:sldChg>
      <pc:sldChg chg="addSp modSp mod modMedia">
        <pc:chgData name="Stephanie Fieseher" userId="8f14b9e1-1e18-4b4e-a764-adf96effaacf" providerId="ADAL" clId="{D6F02094-2DF3-5F4E-95B5-6BE69CB349B5}" dt="2023-08-21T15:46:22.240" v="366" actId="27784"/>
        <pc:sldMkLst>
          <pc:docMk/>
          <pc:sldMk cId="0" sldId="317"/>
        </pc:sldMkLst>
        <pc:spChg chg="add mod">
          <ac:chgData name="Stephanie Fieseher" userId="8f14b9e1-1e18-4b4e-a764-adf96effaacf" providerId="ADAL" clId="{D6F02094-2DF3-5F4E-95B5-6BE69CB349B5}" dt="2023-08-16T20:15:17.189" v="113" actId="207"/>
          <ac:spMkLst>
            <pc:docMk/>
            <pc:sldMk cId="0" sldId="317"/>
            <ac:spMk id="2" creationId="{E3417C1D-2E5C-C5E0-C2E0-0DBAAAF1B772}"/>
          </ac:spMkLst>
        </pc:spChg>
        <pc:picChg chg="mod">
          <ac:chgData name="Stephanie Fieseher" userId="8f14b9e1-1e18-4b4e-a764-adf96effaacf" providerId="ADAL" clId="{D6F02094-2DF3-5F4E-95B5-6BE69CB349B5}" dt="2023-08-21T15:46:22.240" v="366" actId="27784"/>
          <ac:picMkLst>
            <pc:docMk/>
            <pc:sldMk cId="0" sldId="317"/>
            <ac:picMk id="3" creationId="{00000000-0000-0000-0000-000000000000}"/>
          </ac:picMkLst>
        </pc:picChg>
      </pc:sldChg>
      <pc:sldChg chg="delSp modSp mod modMedia">
        <pc:chgData name="Stephanie Fieseher" userId="8f14b9e1-1e18-4b4e-a764-adf96effaacf" providerId="ADAL" clId="{D6F02094-2DF3-5F4E-95B5-6BE69CB349B5}" dt="2023-08-18T18:32:07.195" v="328" actId="27784"/>
        <pc:sldMkLst>
          <pc:docMk/>
          <pc:sldMk cId="2999055597" sldId="346"/>
        </pc:sldMkLst>
        <pc:spChg chg="del">
          <ac:chgData name="Stephanie Fieseher" userId="8f14b9e1-1e18-4b4e-a764-adf96effaacf" providerId="ADAL" clId="{D6F02094-2DF3-5F4E-95B5-6BE69CB349B5}" dt="2023-08-16T20:34:25.865" v="153" actId="478"/>
          <ac:spMkLst>
            <pc:docMk/>
            <pc:sldMk cId="2999055597" sldId="346"/>
            <ac:spMk id="7" creationId="{7D918547-5515-FC94-3C16-F49370C284BA}"/>
          </ac:spMkLst>
        </pc:spChg>
        <pc:spChg chg="mod ord">
          <ac:chgData name="Stephanie Fieseher" userId="8f14b9e1-1e18-4b4e-a764-adf96effaacf" providerId="ADAL" clId="{D6F02094-2DF3-5F4E-95B5-6BE69CB349B5}" dt="2023-08-16T20:34:21.773" v="152" actId="13244"/>
          <ac:spMkLst>
            <pc:docMk/>
            <pc:sldMk cId="2999055597" sldId="346"/>
            <ac:spMk id="8" creationId="{7B285D88-D2B8-BDF3-3578-579B4967BF72}"/>
          </ac:spMkLst>
        </pc:spChg>
        <pc:spChg chg="mod ord">
          <ac:chgData name="Stephanie Fieseher" userId="8f14b9e1-1e18-4b4e-a764-adf96effaacf" providerId="ADAL" clId="{D6F02094-2DF3-5F4E-95B5-6BE69CB349B5}" dt="2023-08-16T20:34:17.190" v="151" actId="13244"/>
          <ac:spMkLst>
            <pc:docMk/>
            <pc:sldMk cId="2999055597" sldId="346"/>
            <ac:spMk id="9" creationId="{F7301C49-6CA7-D9D6-A797-8ABD927EB8EF}"/>
          </ac:spMkLst>
        </pc:spChg>
        <pc:spChg chg="mod ord">
          <ac:chgData name="Stephanie Fieseher" userId="8f14b9e1-1e18-4b4e-a764-adf96effaacf" providerId="ADAL" clId="{D6F02094-2DF3-5F4E-95B5-6BE69CB349B5}" dt="2023-08-16T20:34:13.365" v="150" actId="13244"/>
          <ac:spMkLst>
            <pc:docMk/>
            <pc:sldMk cId="2999055597" sldId="346"/>
            <ac:spMk id="10" creationId="{BBA2F111-ACE6-52C3-1FA2-3B0A2F72F9A7}"/>
          </ac:spMkLst>
        </pc:spChg>
        <pc:spChg chg="mod">
          <ac:chgData name="Stephanie Fieseher" userId="8f14b9e1-1e18-4b4e-a764-adf96effaacf" providerId="ADAL" clId="{D6F02094-2DF3-5F4E-95B5-6BE69CB349B5}" dt="2023-08-16T18:49:34.216" v="0" actId="962"/>
          <ac:spMkLst>
            <pc:docMk/>
            <pc:sldMk cId="2999055597" sldId="346"/>
            <ac:spMk id="11" creationId="{8C20F086-539F-E572-B3D1-1478E0BB8088}"/>
          </ac:spMkLst>
        </pc:spChg>
        <pc:spChg chg="mod ord">
          <ac:chgData name="Stephanie Fieseher" userId="8f14b9e1-1e18-4b4e-a764-adf96effaacf" providerId="ADAL" clId="{D6F02094-2DF3-5F4E-95B5-6BE69CB349B5}" dt="2023-08-16T20:33:56.985" v="143" actId="13244"/>
          <ac:spMkLst>
            <pc:docMk/>
            <pc:sldMk cId="2999055597" sldId="346"/>
            <ac:spMk id="12" creationId="{F2253319-0EA2-9950-F89D-788479FD420D}"/>
          </ac:spMkLst>
        </pc:spChg>
        <pc:spChg chg="mod ord">
          <ac:chgData name="Stephanie Fieseher" userId="8f14b9e1-1e18-4b4e-a764-adf96effaacf" providerId="ADAL" clId="{D6F02094-2DF3-5F4E-95B5-6BE69CB349B5}" dt="2023-08-16T20:34:09.120" v="149" actId="13244"/>
          <ac:spMkLst>
            <pc:docMk/>
            <pc:sldMk cId="2999055597" sldId="346"/>
            <ac:spMk id="13" creationId="{1E252E62-0AA9-F3A2-F48D-1197A77407D8}"/>
          </ac:spMkLst>
        </pc:spChg>
        <pc:spChg chg="mod ord">
          <ac:chgData name="Stephanie Fieseher" userId="8f14b9e1-1e18-4b4e-a764-adf96effaacf" providerId="ADAL" clId="{D6F02094-2DF3-5F4E-95B5-6BE69CB349B5}" dt="2023-08-16T20:33:58.462" v="144" actId="13244"/>
          <ac:spMkLst>
            <pc:docMk/>
            <pc:sldMk cId="2999055597" sldId="346"/>
            <ac:spMk id="14" creationId="{572A7621-6671-F6E8-26F0-BCCF36E2E2AC}"/>
          </ac:spMkLst>
        </pc:spChg>
        <pc:spChg chg="mod ord">
          <ac:chgData name="Stephanie Fieseher" userId="8f14b9e1-1e18-4b4e-a764-adf96effaacf" providerId="ADAL" clId="{D6F02094-2DF3-5F4E-95B5-6BE69CB349B5}" dt="2023-08-16T20:33:59.827" v="145" actId="13244"/>
          <ac:spMkLst>
            <pc:docMk/>
            <pc:sldMk cId="2999055597" sldId="346"/>
            <ac:spMk id="15" creationId="{34988D9C-CAAA-6D04-299A-BBFCBC3550A8}"/>
          </ac:spMkLst>
        </pc:spChg>
        <pc:spChg chg="mod ord">
          <ac:chgData name="Stephanie Fieseher" userId="8f14b9e1-1e18-4b4e-a764-adf96effaacf" providerId="ADAL" clId="{D6F02094-2DF3-5F4E-95B5-6BE69CB349B5}" dt="2023-08-16T20:34:00.959" v="146" actId="13244"/>
          <ac:spMkLst>
            <pc:docMk/>
            <pc:sldMk cId="2999055597" sldId="346"/>
            <ac:spMk id="16" creationId="{6F9DF54F-AE45-4086-0B18-0A50B2E853A1}"/>
          </ac:spMkLst>
        </pc:spChg>
        <pc:spChg chg="mod ord">
          <ac:chgData name="Stephanie Fieseher" userId="8f14b9e1-1e18-4b4e-a764-adf96effaacf" providerId="ADAL" clId="{D6F02094-2DF3-5F4E-95B5-6BE69CB349B5}" dt="2023-08-16T20:34:06.281" v="148" actId="13244"/>
          <ac:spMkLst>
            <pc:docMk/>
            <pc:sldMk cId="2999055597" sldId="346"/>
            <ac:spMk id="17" creationId="{2575A733-6D1B-78E5-7BEE-1DEA6DDF53B1}"/>
          </ac:spMkLst>
        </pc:spChg>
        <pc:spChg chg="mod ord">
          <ac:chgData name="Stephanie Fieseher" userId="8f14b9e1-1e18-4b4e-a764-adf96effaacf" providerId="ADAL" clId="{D6F02094-2DF3-5F4E-95B5-6BE69CB349B5}" dt="2023-08-16T20:34:04.193" v="147" actId="13244"/>
          <ac:spMkLst>
            <pc:docMk/>
            <pc:sldMk cId="2999055597" sldId="346"/>
            <ac:spMk id="18" creationId="{3E5D8CE1-B188-A46B-E84C-7490FC68463D}"/>
          </ac:spMkLst>
        </pc:spChg>
        <pc:spChg chg="mod">
          <ac:chgData name="Stephanie Fieseher" userId="8f14b9e1-1e18-4b4e-a764-adf96effaacf" providerId="ADAL" clId="{D6F02094-2DF3-5F4E-95B5-6BE69CB349B5}" dt="2023-08-16T20:33:31.059" v="130" actId="962"/>
          <ac:spMkLst>
            <pc:docMk/>
            <pc:sldMk cId="2999055597" sldId="346"/>
            <ac:spMk id="19" creationId="{940267B1-D1AF-3152-6878-2DA9FB95FBB1}"/>
          </ac:spMkLst>
        </pc:spChg>
        <pc:spChg chg="mod ord">
          <ac:chgData name="Stephanie Fieseher" userId="8f14b9e1-1e18-4b4e-a764-adf96effaacf" providerId="ADAL" clId="{D6F02094-2DF3-5F4E-95B5-6BE69CB349B5}" dt="2023-08-16T20:33:53.685" v="141" actId="13244"/>
          <ac:spMkLst>
            <pc:docMk/>
            <pc:sldMk cId="2999055597" sldId="346"/>
            <ac:spMk id="20" creationId="{C0774500-DE5B-60A1-91EF-DCE314494D89}"/>
          </ac:spMkLst>
        </pc:spChg>
        <pc:spChg chg="mod">
          <ac:chgData name="Stephanie Fieseher" userId="8f14b9e1-1e18-4b4e-a764-adf96effaacf" providerId="ADAL" clId="{D6F02094-2DF3-5F4E-95B5-6BE69CB349B5}" dt="2023-08-16T20:33:22.235" v="128" actId="962"/>
          <ac:spMkLst>
            <pc:docMk/>
            <pc:sldMk cId="2999055597" sldId="346"/>
            <ac:spMk id="21" creationId="{4F87AF06-55CF-5859-4D95-EDB2C07525CE}"/>
          </ac:spMkLst>
        </pc:spChg>
        <pc:spChg chg="mod ord">
          <ac:chgData name="Stephanie Fieseher" userId="8f14b9e1-1e18-4b4e-a764-adf96effaacf" providerId="ADAL" clId="{D6F02094-2DF3-5F4E-95B5-6BE69CB349B5}" dt="2023-08-16T20:33:54.794" v="142" actId="13244"/>
          <ac:spMkLst>
            <pc:docMk/>
            <pc:sldMk cId="2999055597" sldId="346"/>
            <ac:spMk id="22" creationId="{0888B3C4-64E7-4E6F-EAA9-DDBC477CEE37}"/>
          </ac:spMkLst>
        </pc:spChg>
        <pc:spChg chg="mod ord">
          <ac:chgData name="Stephanie Fieseher" userId="8f14b9e1-1e18-4b4e-a764-adf96effaacf" providerId="ADAL" clId="{D6F02094-2DF3-5F4E-95B5-6BE69CB349B5}" dt="2023-08-16T20:33:52.403" v="140" actId="13244"/>
          <ac:spMkLst>
            <pc:docMk/>
            <pc:sldMk cId="2999055597" sldId="346"/>
            <ac:spMk id="23" creationId="{A0BABF39-AF97-7A9D-85C9-C61246BE88D7}"/>
          </ac:spMkLst>
        </pc:spChg>
        <pc:spChg chg="ord">
          <ac:chgData name="Stephanie Fieseher" userId="8f14b9e1-1e18-4b4e-a764-adf96effaacf" providerId="ADAL" clId="{D6F02094-2DF3-5F4E-95B5-6BE69CB349B5}" dt="2023-08-16T20:33:10.684" v="125" actId="13244"/>
          <ac:spMkLst>
            <pc:docMk/>
            <pc:sldMk cId="2999055597" sldId="346"/>
            <ac:spMk id="2260" creationId="{00000000-0000-0000-0000-000000000000}"/>
          </ac:spMkLst>
        </pc:spChg>
        <pc:picChg chg="mod">
          <ac:chgData name="Stephanie Fieseher" userId="8f14b9e1-1e18-4b4e-a764-adf96effaacf" providerId="ADAL" clId="{D6F02094-2DF3-5F4E-95B5-6BE69CB349B5}" dt="2023-08-18T18:32:07.195" v="328" actId="27784"/>
          <ac:picMkLst>
            <pc:docMk/>
            <pc:sldMk cId="2999055597" sldId="346"/>
            <ac:picMk id="2" creationId="{00000000-0000-0000-0000-000000000000}"/>
          </ac:picMkLst>
        </pc:picChg>
      </pc:sldChg>
      <pc:sldChg chg="modSp mod modMedia">
        <pc:chgData name="Stephanie Fieseher" userId="8f14b9e1-1e18-4b4e-a764-adf96effaacf" providerId="ADAL" clId="{D6F02094-2DF3-5F4E-95B5-6BE69CB349B5}" dt="2023-08-18T18:23:09.879" v="327" actId="27784"/>
        <pc:sldMkLst>
          <pc:docMk/>
          <pc:sldMk cId="2511196667" sldId="348"/>
        </pc:sldMkLst>
        <pc:spChg chg="mod ord">
          <ac:chgData name="Stephanie Fieseher" userId="8f14b9e1-1e18-4b4e-a764-adf96effaacf" providerId="ADAL" clId="{D6F02094-2DF3-5F4E-95B5-6BE69CB349B5}" dt="2023-08-16T20:33:01.787" v="123" actId="13244"/>
          <ac:spMkLst>
            <pc:docMk/>
            <pc:sldMk cId="2511196667" sldId="348"/>
            <ac:spMk id="2" creationId="{343C74F8-F5E3-8D46-B6E6-7E85D1DD0BC8}"/>
          </ac:spMkLst>
        </pc:spChg>
        <pc:spChg chg="ord">
          <ac:chgData name="Stephanie Fieseher" userId="8f14b9e1-1e18-4b4e-a764-adf96effaacf" providerId="ADAL" clId="{D6F02094-2DF3-5F4E-95B5-6BE69CB349B5}" dt="2023-08-16T20:33:05.324" v="124" actId="13244"/>
          <ac:spMkLst>
            <pc:docMk/>
            <pc:sldMk cId="2511196667" sldId="348"/>
            <ac:spMk id="4" creationId="{38CD607A-BF8B-DC43-AE8C-23910B04CB95}"/>
          </ac:spMkLst>
        </pc:spChg>
        <pc:picChg chg="mod">
          <ac:chgData name="Stephanie Fieseher" userId="8f14b9e1-1e18-4b4e-a764-adf96effaacf" providerId="ADAL" clId="{D6F02094-2DF3-5F4E-95B5-6BE69CB349B5}" dt="2023-08-18T18:23:09.879" v="327" actId="27784"/>
          <ac:picMkLst>
            <pc:docMk/>
            <pc:sldMk cId="2511196667" sldId="348"/>
            <ac:picMk id="5" creationId="{00000000-0000-0000-0000-000000000000}"/>
          </ac:picMkLst>
        </pc:picChg>
      </pc:sldChg>
      <pc:sldChg chg="modSp mod modMedia">
        <pc:chgData name="Stephanie Fieseher" userId="8f14b9e1-1e18-4b4e-a764-adf96effaacf" providerId="ADAL" clId="{D6F02094-2DF3-5F4E-95B5-6BE69CB349B5}" dt="2023-08-18T19:56:27.513" v="335" actId="27784"/>
        <pc:sldMkLst>
          <pc:docMk/>
          <pc:sldMk cId="626655505" sldId="351"/>
        </pc:sldMkLst>
        <pc:spChg chg="mod">
          <ac:chgData name="Stephanie Fieseher" userId="8f14b9e1-1e18-4b4e-a764-adf96effaacf" providerId="ADAL" clId="{D6F02094-2DF3-5F4E-95B5-6BE69CB349B5}" dt="2023-08-16T20:44:47.317" v="326" actId="33553"/>
          <ac:spMkLst>
            <pc:docMk/>
            <pc:sldMk cId="626655505" sldId="351"/>
            <ac:spMk id="4" creationId="{C95EB024-4DAA-7779-9430-EB7AAA9C8ED2}"/>
          </ac:spMkLst>
        </pc:spChg>
        <pc:spChg chg="mod">
          <ac:chgData name="Stephanie Fieseher" userId="8f14b9e1-1e18-4b4e-a764-adf96effaacf" providerId="ADAL" clId="{D6F02094-2DF3-5F4E-95B5-6BE69CB349B5}" dt="2023-08-16T18:50:49.121" v="12" actId="962"/>
          <ac:spMkLst>
            <pc:docMk/>
            <pc:sldMk cId="626655505" sldId="351"/>
            <ac:spMk id="8" creationId="{E6A8546F-CCB6-123D-02B9-07B4D4259D13}"/>
          </ac:spMkLst>
        </pc:spChg>
        <pc:picChg chg="mod">
          <ac:chgData name="Stephanie Fieseher" userId="8f14b9e1-1e18-4b4e-a764-adf96effaacf" providerId="ADAL" clId="{D6F02094-2DF3-5F4E-95B5-6BE69CB349B5}" dt="2023-08-18T19:56:27.513" v="335" actId="27784"/>
          <ac:picMkLst>
            <pc:docMk/>
            <pc:sldMk cId="626655505" sldId="351"/>
            <ac:picMk id="6" creationId="{00000000-0000-0000-0000-000000000000}"/>
          </ac:picMkLst>
        </pc:picChg>
        <pc:picChg chg="mod">
          <ac:chgData name="Stephanie Fieseher" userId="8f14b9e1-1e18-4b4e-a764-adf96effaacf" providerId="ADAL" clId="{D6F02094-2DF3-5F4E-95B5-6BE69CB349B5}" dt="2023-08-16T18:50:42.959" v="11" actId="962"/>
          <ac:picMkLst>
            <pc:docMk/>
            <pc:sldMk cId="626655505" sldId="351"/>
            <ac:picMk id="7" creationId="{D1D86423-C258-00C7-55FB-05756008428A}"/>
          </ac:picMkLst>
        </pc:picChg>
      </pc:sldChg>
      <pc:sldChg chg="addSp delSp modSp mod modMedia">
        <pc:chgData name="Stephanie Fieseher" userId="8f14b9e1-1e18-4b4e-a764-adf96effaacf" providerId="ADAL" clId="{D6F02094-2DF3-5F4E-95B5-6BE69CB349B5}" dt="2023-08-18T20:27:47.706" v="337" actId="27784"/>
        <pc:sldMkLst>
          <pc:docMk/>
          <pc:sldMk cId="2099094787" sldId="352"/>
        </pc:sldMkLst>
        <pc:spChg chg="mod">
          <ac:chgData name="Stephanie Fieseher" userId="8f14b9e1-1e18-4b4e-a764-adf96effaacf" providerId="ADAL" clId="{D6F02094-2DF3-5F4E-95B5-6BE69CB349B5}" dt="2023-08-16T20:42:10.030" v="287" actId="14100"/>
          <ac:spMkLst>
            <pc:docMk/>
            <pc:sldMk cId="2099094787" sldId="352"/>
            <ac:spMk id="2" creationId="{4925511F-5CC4-FC34-C7DE-74F91CE3D076}"/>
          </ac:spMkLst>
        </pc:spChg>
        <pc:spChg chg="add del mod ord">
          <ac:chgData name="Stephanie Fieseher" userId="8f14b9e1-1e18-4b4e-a764-adf96effaacf" providerId="ADAL" clId="{D6F02094-2DF3-5F4E-95B5-6BE69CB349B5}" dt="2023-08-16T20:42:09.517" v="286" actId="13244"/>
          <ac:spMkLst>
            <pc:docMk/>
            <pc:sldMk cId="2099094787" sldId="352"/>
            <ac:spMk id="4" creationId="{8D24FECF-A3CB-B077-63ED-3996B105A608}"/>
          </ac:spMkLst>
        </pc:spChg>
        <pc:spChg chg="add del mod ord">
          <ac:chgData name="Stephanie Fieseher" userId="8f14b9e1-1e18-4b4e-a764-adf96effaacf" providerId="ADAL" clId="{D6F02094-2DF3-5F4E-95B5-6BE69CB349B5}" dt="2023-08-16T20:42:09.517" v="286" actId="13244"/>
          <ac:spMkLst>
            <pc:docMk/>
            <pc:sldMk cId="2099094787" sldId="352"/>
            <ac:spMk id="5" creationId="{3144328B-EC31-6D83-C718-98C0021349EC}"/>
          </ac:spMkLst>
        </pc:spChg>
        <pc:spChg chg="add del mod ord">
          <ac:chgData name="Stephanie Fieseher" userId="8f14b9e1-1e18-4b4e-a764-adf96effaacf" providerId="ADAL" clId="{D6F02094-2DF3-5F4E-95B5-6BE69CB349B5}" dt="2023-08-16T20:42:09.517" v="286" actId="13244"/>
          <ac:spMkLst>
            <pc:docMk/>
            <pc:sldMk cId="2099094787" sldId="352"/>
            <ac:spMk id="6" creationId="{D779F426-762D-767B-4BC5-064436E6BC82}"/>
          </ac:spMkLst>
        </pc:spChg>
        <pc:spChg chg="add del mod ord">
          <ac:chgData name="Stephanie Fieseher" userId="8f14b9e1-1e18-4b4e-a764-adf96effaacf" providerId="ADAL" clId="{D6F02094-2DF3-5F4E-95B5-6BE69CB349B5}" dt="2023-08-16T20:42:09.517" v="286" actId="13244"/>
          <ac:spMkLst>
            <pc:docMk/>
            <pc:sldMk cId="2099094787" sldId="352"/>
            <ac:spMk id="7" creationId="{2DC46DB0-A69C-F553-DB13-01FDD5752DCE}"/>
          </ac:spMkLst>
        </pc:spChg>
        <pc:spChg chg="add del mod ord">
          <ac:chgData name="Stephanie Fieseher" userId="8f14b9e1-1e18-4b4e-a764-adf96effaacf" providerId="ADAL" clId="{D6F02094-2DF3-5F4E-95B5-6BE69CB349B5}" dt="2023-08-16T20:42:09.517" v="286" actId="13244"/>
          <ac:spMkLst>
            <pc:docMk/>
            <pc:sldMk cId="2099094787" sldId="352"/>
            <ac:spMk id="8" creationId="{527CEA8F-70A3-B22E-B0B0-4E562A1F5E56}"/>
          </ac:spMkLst>
        </pc:spChg>
        <pc:spChg chg="add del mod ord">
          <ac:chgData name="Stephanie Fieseher" userId="8f14b9e1-1e18-4b4e-a764-adf96effaacf" providerId="ADAL" clId="{D6F02094-2DF3-5F4E-95B5-6BE69CB349B5}" dt="2023-08-16T20:42:09.517" v="286" actId="13244"/>
          <ac:spMkLst>
            <pc:docMk/>
            <pc:sldMk cId="2099094787" sldId="352"/>
            <ac:spMk id="9" creationId="{CC92BFEB-EDC8-004A-B9CA-9FD0CAD14EF2}"/>
          </ac:spMkLst>
        </pc:spChg>
        <pc:spChg chg="add del mod ord">
          <ac:chgData name="Stephanie Fieseher" userId="8f14b9e1-1e18-4b4e-a764-adf96effaacf" providerId="ADAL" clId="{D6F02094-2DF3-5F4E-95B5-6BE69CB349B5}" dt="2023-08-16T20:42:09.517" v="286" actId="13244"/>
          <ac:spMkLst>
            <pc:docMk/>
            <pc:sldMk cId="2099094787" sldId="352"/>
            <ac:spMk id="10" creationId="{097B1EF6-1F13-F609-869E-436A5B676E2C}"/>
          </ac:spMkLst>
        </pc:spChg>
        <pc:spChg chg="add del mod ord">
          <ac:chgData name="Stephanie Fieseher" userId="8f14b9e1-1e18-4b4e-a764-adf96effaacf" providerId="ADAL" clId="{D6F02094-2DF3-5F4E-95B5-6BE69CB349B5}" dt="2023-08-16T20:42:09.517" v="286" actId="13244"/>
          <ac:spMkLst>
            <pc:docMk/>
            <pc:sldMk cId="2099094787" sldId="352"/>
            <ac:spMk id="11" creationId="{77993362-DCE1-4319-418F-17B8C4AA6DAB}"/>
          </ac:spMkLst>
        </pc:spChg>
        <pc:spChg chg="add del mod ord">
          <ac:chgData name="Stephanie Fieseher" userId="8f14b9e1-1e18-4b4e-a764-adf96effaacf" providerId="ADAL" clId="{D6F02094-2DF3-5F4E-95B5-6BE69CB349B5}" dt="2023-08-16T20:42:09.517" v="286" actId="13244"/>
          <ac:spMkLst>
            <pc:docMk/>
            <pc:sldMk cId="2099094787" sldId="352"/>
            <ac:spMk id="12" creationId="{CBA36042-DF96-FC02-D540-CE5CAF6A3023}"/>
          </ac:spMkLst>
        </pc:spChg>
        <pc:spChg chg="add del mod ord">
          <ac:chgData name="Stephanie Fieseher" userId="8f14b9e1-1e18-4b4e-a764-adf96effaacf" providerId="ADAL" clId="{D6F02094-2DF3-5F4E-95B5-6BE69CB349B5}" dt="2023-08-16T20:42:09.517" v="286" actId="13244"/>
          <ac:spMkLst>
            <pc:docMk/>
            <pc:sldMk cId="2099094787" sldId="352"/>
            <ac:spMk id="13" creationId="{5803D278-3F4A-3F6C-7E86-1E27A6FE7CC4}"/>
          </ac:spMkLst>
        </pc:spChg>
        <pc:spChg chg="add del mod ord">
          <ac:chgData name="Stephanie Fieseher" userId="8f14b9e1-1e18-4b4e-a764-adf96effaacf" providerId="ADAL" clId="{D6F02094-2DF3-5F4E-95B5-6BE69CB349B5}" dt="2023-08-16T20:42:09.517" v="286" actId="13244"/>
          <ac:spMkLst>
            <pc:docMk/>
            <pc:sldMk cId="2099094787" sldId="352"/>
            <ac:spMk id="14" creationId="{B95C77F2-AAA0-863C-675D-7E241A2580DE}"/>
          </ac:spMkLst>
        </pc:spChg>
        <pc:spChg chg="add del mod ord">
          <ac:chgData name="Stephanie Fieseher" userId="8f14b9e1-1e18-4b4e-a764-adf96effaacf" providerId="ADAL" clId="{D6F02094-2DF3-5F4E-95B5-6BE69CB349B5}" dt="2023-08-16T20:42:09.517" v="286" actId="13244"/>
          <ac:spMkLst>
            <pc:docMk/>
            <pc:sldMk cId="2099094787" sldId="352"/>
            <ac:spMk id="15" creationId="{0C0F8586-8B90-B01E-000A-80B316921D67}"/>
          </ac:spMkLst>
        </pc:spChg>
        <pc:spChg chg="add del mod ord">
          <ac:chgData name="Stephanie Fieseher" userId="8f14b9e1-1e18-4b4e-a764-adf96effaacf" providerId="ADAL" clId="{D6F02094-2DF3-5F4E-95B5-6BE69CB349B5}" dt="2023-08-16T20:42:09.517" v="286" actId="13244"/>
          <ac:spMkLst>
            <pc:docMk/>
            <pc:sldMk cId="2099094787" sldId="352"/>
            <ac:spMk id="16" creationId="{C9AF04D8-B8D0-DC3A-A026-FF3D07BA399B}"/>
          </ac:spMkLst>
        </pc:spChg>
        <pc:spChg chg="add del mod ord">
          <ac:chgData name="Stephanie Fieseher" userId="8f14b9e1-1e18-4b4e-a764-adf96effaacf" providerId="ADAL" clId="{D6F02094-2DF3-5F4E-95B5-6BE69CB349B5}" dt="2023-08-16T20:42:09.517" v="286" actId="13244"/>
          <ac:spMkLst>
            <pc:docMk/>
            <pc:sldMk cId="2099094787" sldId="352"/>
            <ac:spMk id="17" creationId="{A211437A-E49C-BDB8-5FBF-4AF8DD078B79}"/>
          </ac:spMkLst>
        </pc:spChg>
        <pc:spChg chg="add del mod ord">
          <ac:chgData name="Stephanie Fieseher" userId="8f14b9e1-1e18-4b4e-a764-adf96effaacf" providerId="ADAL" clId="{D6F02094-2DF3-5F4E-95B5-6BE69CB349B5}" dt="2023-08-16T20:42:09.517" v="286" actId="13244"/>
          <ac:spMkLst>
            <pc:docMk/>
            <pc:sldMk cId="2099094787" sldId="352"/>
            <ac:spMk id="18" creationId="{CB2E0DD8-1561-E89A-44AC-0D5A783C139E}"/>
          </ac:spMkLst>
        </pc:spChg>
        <pc:spChg chg="add del mod ord">
          <ac:chgData name="Stephanie Fieseher" userId="8f14b9e1-1e18-4b4e-a764-adf96effaacf" providerId="ADAL" clId="{D6F02094-2DF3-5F4E-95B5-6BE69CB349B5}" dt="2023-08-16T20:42:09.517" v="286" actId="13244"/>
          <ac:spMkLst>
            <pc:docMk/>
            <pc:sldMk cId="2099094787" sldId="352"/>
            <ac:spMk id="19" creationId="{4B5EC81A-342D-332C-4809-41D2AE5432E6}"/>
          </ac:spMkLst>
        </pc:spChg>
        <pc:spChg chg="add del mod ord">
          <ac:chgData name="Stephanie Fieseher" userId="8f14b9e1-1e18-4b4e-a764-adf96effaacf" providerId="ADAL" clId="{D6F02094-2DF3-5F4E-95B5-6BE69CB349B5}" dt="2023-08-16T20:42:09.517" v="286" actId="13244"/>
          <ac:spMkLst>
            <pc:docMk/>
            <pc:sldMk cId="2099094787" sldId="352"/>
            <ac:spMk id="20" creationId="{588A8214-B55D-0156-C12A-4092262C57DA}"/>
          </ac:spMkLst>
        </pc:spChg>
        <pc:spChg chg="add del mod ord">
          <ac:chgData name="Stephanie Fieseher" userId="8f14b9e1-1e18-4b4e-a764-adf96effaacf" providerId="ADAL" clId="{D6F02094-2DF3-5F4E-95B5-6BE69CB349B5}" dt="2023-08-16T20:42:09.517" v="286" actId="13244"/>
          <ac:spMkLst>
            <pc:docMk/>
            <pc:sldMk cId="2099094787" sldId="352"/>
            <ac:spMk id="21" creationId="{A7EEBFBA-DE47-1F28-EFB6-2DCCF18468FF}"/>
          </ac:spMkLst>
        </pc:spChg>
        <pc:spChg chg="add del mod ord">
          <ac:chgData name="Stephanie Fieseher" userId="8f14b9e1-1e18-4b4e-a764-adf96effaacf" providerId="ADAL" clId="{D6F02094-2DF3-5F4E-95B5-6BE69CB349B5}" dt="2023-08-16T20:42:09.517" v="286" actId="13244"/>
          <ac:spMkLst>
            <pc:docMk/>
            <pc:sldMk cId="2099094787" sldId="352"/>
            <ac:spMk id="22" creationId="{0E1521AC-909B-D4D7-910D-9F22A0F5386D}"/>
          </ac:spMkLst>
        </pc:spChg>
        <pc:spChg chg="add del mod ord">
          <ac:chgData name="Stephanie Fieseher" userId="8f14b9e1-1e18-4b4e-a764-adf96effaacf" providerId="ADAL" clId="{D6F02094-2DF3-5F4E-95B5-6BE69CB349B5}" dt="2023-08-16T20:42:09.517" v="286" actId="13244"/>
          <ac:spMkLst>
            <pc:docMk/>
            <pc:sldMk cId="2099094787" sldId="352"/>
            <ac:spMk id="23" creationId="{70191454-E6AD-6140-DBDF-CBFA7B84B1E2}"/>
          </ac:spMkLst>
        </pc:spChg>
        <pc:spChg chg="add del mod ord">
          <ac:chgData name="Stephanie Fieseher" userId="8f14b9e1-1e18-4b4e-a764-adf96effaacf" providerId="ADAL" clId="{D6F02094-2DF3-5F4E-95B5-6BE69CB349B5}" dt="2023-08-16T20:42:09.517" v="286" actId="13244"/>
          <ac:spMkLst>
            <pc:docMk/>
            <pc:sldMk cId="2099094787" sldId="352"/>
            <ac:spMk id="24" creationId="{3E2B4813-109C-BF69-CE50-99C059EF2B21}"/>
          </ac:spMkLst>
        </pc:spChg>
        <pc:spChg chg="add del mod topLvl">
          <ac:chgData name="Stephanie Fieseher" userId="8f14b9e1-1e18-4b4e-a764-adf96effaacf" providerId="ADAL" clId="{D6F02094-2DF3-5F4E-95B5-6BE69CB349B5}" dt="2023-08-16T20:42:07.763" v="284" actId="478"/>
          <ac:spMkLst>
            <pc:docMk/>
            <pc:sldMk cId="2099094787" sldId="352"/>
            <ac:spMk id="29" creationId="{CF400E5B-8BA1-1682-181A-73618CD25C76}"/>
          </ac:spMkLst>
        </pc:spChg>
        <pc:spChg chg="add del topLvl">
          <ac:chgData name="Stephanie Fieseher" userId="8f14b9e1-1e18-4b4e-a764-adf96effaacf" providerId="ADAL" clId="{D6F02094-2DF3-5F4E-95B5-6BE69CB349B5}" dt="2023-08-16T20:42:07.763" v="284" actId="478"/>
          <ac:spMkLst>
            <pc:docMk/>
            <pc:sldMk cId="2099094787" sldId="352"/>
            <ac:spMk id="30" creationId="{1CC07485-38F8-0930-B22B-6221EDB5CD19}"/>
          </ac:spMkLst>
        </pc:spChg>
        <pc:spChg chg="add del mod topLvl">
          <ac:chgData name="Stephanie Fieseher" userId="8f14b9e1-1e18-4b4e-a764-adf96effaacf" providerId="ADAL" clId="{D6F02094-2DF3-5F4E-95B5-6BE69CB349B5}" dt="2023-08-16T20:42:07.763" v="284" actId="478"/>
          <ac:spMkLst>
            <pc:docMk/>
            <pc:sldMk cId="2099094787" sldId="352"/>
            <ac:spMk id="31" creationId="{3383767B-D75E-8EA8-FBEC-DDE2FD68194D}"/>
          </ac:spMkLst>
        </pc:spChg>
        <pc:spChg chg="add del topLvl">
          <ac:chgData name="Stephanie Fieseher" userId="8f14b9e1-1e18-4b4e-a764-adf96effaacf" providerId="ADAL" clId="{D6F02094-2DF3-5F4E-95B5-6BE69CB349B5}" dt="2023-08-16T20:42:07.763" v="284" actId="478"/>
          <ac:spMkLst>
            <pc:docMk/>
            <pc:sldMk cId="2099094787" sldId="352"/>
            <ac:spMk id="32" creationId="{64DF1868-1F3F-DD3B-C67F-BE64DF8E6C10}"/>
          </ac:spMkLst>
        </pc:spChg>
        <pc:spChg chg="add del mod topLvl">
          <ac:chgData name="Stephanie Fieseher" userId="8f14b9e1-1e18-4b4e-a764-adf96effaacf" providerId="ADAL" clId="{D6F02094-2DF3-5F4E-95B5-6BE69CB349B5}" dt="2023-08-16T20:42:07.763" v="284" actId="478"/>
          <ac:spMkLst>
            <pc:docMk/>
            <pc:sldMk cId="2099094787" sldId="352"/>
            <ac:spMk id="33" creationId="{31376197-7860-CB62-586A-B6F103110C75}"/>
          </ac:spMkLst>
        </pc:spChg>
        <pc:spChg chg="add del topLvl">
          <ac:chgData name="Stephanie Fieseher" userId="8f14b9e1-1e18-4b4e-a764-adf96effaacf" providerId="ADAL" clId="{D6F02094-2DF3-5F4E-95B5-6BE69CB349B5}" dt="2023-08-16T20:42:07.763" v="284" actId="478"/>
          <ac:spMkLst>
            <pc:docMk/>
            <pc:sldMk cId="2099094787" sldId="352"/>
            <ac:spMk id="34" creationId="{61AD79CB-FC87-7806-F556-22893D777E5A}"/>
          </ac:spMkLst>
        </pc:spChg>
        <pc:spChg chg="add del mod topLvl">
          <ac:chgData name="Stephanie Fieseher" userId="8f14b9e1-1e18-4b4e-a764-adf96effaacf" providerId="ADAL" clId="{D6F02094-2DF3-5F4E-95B5-6BE69CB349B5}" dt="2023-08-16T20:42:07.763" v="284" actId="478"/>
          <ac:spMkLst>
            <pc:docMk/>
            <pc:sldMk cId="2099094787" sldId="352"/>
            <ac:spMk id="35" creationId="{406ED5BF-3A32-15A1-6114-AD63E43E5096}"/>
          </ac:spMkLst>
        </pc:spChg>
        <pc:spChg chg="add del topLvl">
          <ac:chgData name="Stephanie Fieseher" userId="8f14b9e1-1e18-4b4e-a764-adf96effaacf" providerId="ADAL" clId="{D6F02094-2DF3-5F4E-95B5-6BE69CB349B5}" dt="2023-08-16T20:42:07.763" v="284" actId="478"/>
          <ac:spMkLst>
            <pc:docMk/>
            <pc:sldMk cId="2099094787" sldId="352"/>
            <ac:spMk id="36" creationId="{90C4D424-8138-DD03-2ADD-DED93DB19C22}"/>
          </ac:spMkLst>
        </pc:spChg>
        <pc:spChg chg="add del mod topLvl">
          <ac:chgData name="Stephanie Fieseher" userId="8f14b9e1-1e18-4b4e-a764-adf96effaacf" providerId="ADAL" clId="{D6F02094-2DF3-5F4E-95B5-6BE69CB349B5}" dt="2023-08-16T20:42:07.763" v="284" actId="478"/>
          <ac:spMkLst>
            <pc:docMk/>
            <pc:sldMk cId="2099094787" sldId="352"/>
            <ac:spMk id="37" creationId="{38F8B81F-B8D5-B94A-9AAD-82CB684FEDC7}"/>
          </ac:spMkLst>
        </pc:spChg>
        <pc:spChg chg="add del topLvl">
          <ac:chgData name="Stephanie Fieseher" userId="8f14b9e1-1e18-4b4e-a764-adf96effaacf" providerId="ADAL" clId="{D6F02094-2DF3-5F4E-95B5-6BE69CB349B5}" dt="2023-08-16T20:42:07.763" v="284" actId="478"/>
          <ac:spMkLst>
            <pc:docMk/>
            <pc:sldMk cId="2099094787" sldId="352"/>
            <ac:spMk id="38" creationId="{ECF3F3BA-DA02-6EC2-AE16-A006A9F08A2E}"/>
          </ac:spMkLst>
        </pc:spChg>
        <pc:spChg chg="mod">
          <ac:chgData name="Stephanie Fieseher" userId="8f14b9e1-1e18-4b4e-a764-adf96effaacf" providerId="ADAL" clId="{D6F02094-2DF3-5F4E-95B5-6BE69CB349B5}" dt="2023-08-16T20:41:41.696" v="272" actId="962"/>
          <ac:spMkLst>
            <pc:docMk/>
            <pc:sldMk cId="2099094787" sldId="352"/>
            <ac:spMk id="40" creationId="{BA363E69-3CBE-4951-8B50-8954637E905D}"/>
          </ac:spMkLst>
        </pc:spChg>
        <pc:spChg chg="ord">
          <ac:chgData name="Stephanie Fieseher" userId="8f14b9e1-1e18-4b4e-a764-adf96effaacf" providerId="ADAL" clId="{D6F02094-2DF3-5F4E-95B5-6BE69CB349B5}" dt="2023-08-16T20:41:36.316" v="271" actId="13244"/>
          <ac:spMkLst>
            <pc:docMk/>
            <pc:sldMk cId="2099094787" sldId="352"/>
            <ac:spMk id="2831"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2"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4"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5"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6"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7"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8"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39"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40"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41"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42" creationId="{00000000-0000-0000-0000-000000000000}"/>
          </ac:spMkLst>
        </pc:spChg>
        <pc:spChg chg="add del">
          <ac:chgData name="Stephanie Fieseher" userId="8f14b9e1-1e18-4b4e-a764-adf96effaacf" providerId="ADAL" clId="{D6F02094-2DF3-5F4E-95B5-6BE69CB349B5}" dt="2023-08-16T20:42:07.763" v="284" actId="478"/>
          <ac:spMkLst>
            <pc:docMk/>
            <pc:sldMk cId="2099094787" sldId="352"/>
            <ac:spMk id="2843" creationId="{00000000-0000-0000-0000-000000000000}"/>
          </ac:spMkLst>
        </pc:spChg>
        <pc:grpChg chg="del">
          <ac:chgData name="Stephanie Fieseher" userId="8f14b9e1-1e18-4b4e-a764-adf96effaacf" providerId="ADAL" clId="{D6F02094-2DF3-5F4E-95B5-6BE69CB349B5}" dt="2023-08-16T18:51:30.295" v="16" actId="165"/>
          <ac:grpSpMkLst>
            <pc:docMk/>
            <pc:sldMk cId="2099094787" sldId="352"/>
            <ac:grpSpMk id="28" creationId="{3BF197A5-DF5B-6AE2-A139-DBFA0ACD4789}"/>
          </ac:grpSpMkLst>
        </pc:grpChg>
        <pc:picChg chg="mod">
          <ac:chgData name="Stephanie Fieseher" userId="8f14b9e1-1e18-4b4e-a764-adf96effaacf" providerId="ADAL" clId="{D6F02094-2DF3-5F4E-95B5-6BE69CB349B5}" dt="2023-08-18T20:27:47.706" v="337" actId="27784"/>
          <ac:picMkLst>
            <pc:docMk/>
            <pc:sldMk cId="2099094787" sldId="352"/>
            <ac:picMk id="3" creationId="{00000000-0000-0000-0000-000000000000}"/>
          </ac:picMkLst>
        </pc:picChg>
      </pc:sldChg>
      <pc:sldChg chg="addSp delSp modSp mod modMedia">
        <pc:chgData name="Stephanie Fieseher" userId="8f14b9e1-1e18-4b4e-a764-adf96effaacf" providerId="ADAL" clId="{D6F02094-2DF3-5F4E-95B5-6BE69CB349B5}" dt="2023-08-18T20:41:54.195" v="340" actId="27784"/>
        <pc:sldMkLst>
          <pc:docMk/>
          <pc:sldMk cId="2040808424" sldId="353"/>
        </pc:sldMkLst>
        <pc:spChg chg="add mod ord">
          <ac:chgData name="Stephanie Fieseher" userId="8f14b9e1-1e18-4b4e-a764-adf96effaacf" providerId="ADAL" clId="{D6F02094-2DF3-5F4E-95B5-6BE69CB349B5}" dt="2023-08-16T20:42:37.661" v="296" actId="13244"/>
          <ac:spMkLst>
            <pc:docMk/>
            <pc:sldMk cId="2040808424" sldId="353"/>
            <ac:spMk id="3" creationId="{FCB11D8A-39B6-3972-D863-BA7C2213468D}"/>
          </ac:spMkLst>
        </pc:spChg>
        <pc:spChg chg="add mod ord">
          <ac:chgData name="Stephanie Fieseher" userId="8f14b9e1-1e18-4b4e-a764-adf96effaacf" providerId="ADAL" clId="{D6F02094-2DF3-5F4E-95B5-6BE69CB349B5}" dt="2023-08-16T20:42:37.661" v="296" actId="13244"/>
          <ac:spMkLst>
            <pc:docMk/>
            <pc:sldMk cId="2040808424" sldId="353"/>
            <ac:spMk id="4" creationId="{1E3F7CDE-E9D5-B093-8C22-DC26928153D8}"/>
          </ac:spMkLst>
        </pc:spChg>
        <pc:spChg chg="add mod ord">
          <ac:chgData name="Stephanie Fieseher" userId="8f14b9e1-1e18-4b4e-a764-adf96effaacf" providerId="ADAL" clId="{D6F02094-2DF3-5F4E-95B5-6BE69CB349B5}" dt="2023-08-16T20:42:37.661" v="296" actId="13244"/>
          <ac:spMkLst>
            <pc:docMk/>
            <pc:sldMk cId="2040808424" sldId="353"/>
            <ac:spMk id="5" creationId="{DD31B808-AF54-2D46-9D18-F529700AB9BD}"/>
          </ac:spMkLst>
        </pc:spChg>
        <pc:spChg chg="add mod ord">
          <ac:chgData name="Stephanie Fieseher" userId="8f14b9e1-1e18-4b4e-a764-adf96effaacf" providerId="ADAL" clId="{D6F02094-2DF3-5F4E-95B5-6BE69CB349B5}" dt="2023-08-16T20:42:37.661" v="296" actId="13244"/>
          <ac:spMkLst>
            <pc:docMk/>
            <pc:sldMk cId="2040808424" sldId="353"/>
            <ac:spMk id="6" creationId="{77E97B7D-31C5-0F09-E258-D4B02995DF75}"/>
          </ac:spMkLst>
        </pc:spChg>
        <pc:spChg chg="add mod ord">
          <ac:chgData name="Stephanie Fieseher" userId="8f14b9e1-1e18-4b4e-a764-adf96effaacf" providerId="ADAL" clId="{D6F02094-2DF3-5F4E-95B5-6BE69CB349B5}" dt="2023-08-16T20:42:37.661" v="296" actId="13244"/>
          <ac:spMkLst>
            <pc:docMk/>
            <pc:sldMk cId="2040808424" sldId="353"/>
            <ac:spMk id="7" creationId="{B0116AEB-0762-71A4-FBE4-A0DE19F844D2}"/>
          </ac:spMkLst>
        </pc:spChg>
        <pc:spChg chg="add mod ord">
          <ac:chgData name="Stephanie Fieseher" userId="8f14b9e1-1e18-4b4e-a764-adf96effaacf" providerId="ADAL" clId="{D6F02094-2DF3-5F4E-95B5-6BE69CB349B5}" dt="2023-08-16T20:42:37.661" v="296" actId="13244"/>
          <ac:spMkLst>
            <pc:docMk/>
            <pc:sldMk cId="2040808424" sldId="353"/>
            <ac:spMk id="8" creationId="{69CEE210-B7D5-A37F-589C-1179301F80BA}"/>
          </ac:spMkLst>
        </pc:spChg>
        <pc:spChg chg="add mod ord">
          <ac:chgData name="Stephanie Fieseher" userId="8f14b9e1-1e18-4b4e-a764-adf96effaacf" providerId="ADAL" clId="{D6F02094-2DF3-5F4E-95B5-6BE69CB349B5}" dt="2023-08-16T20:42:37.661" v="296" actId="13244"/>
          <ac:spMkLst>
            <pc:docMk/>
            <pc:sldMk cId="2040808424" sldId="353"/>
            <ac:spMk id="9" creationId="{8F0D24A4-8467-7415-18A6-F935BB478C44}"/>
          </ac:spMkLst>
        </pc:spChg>
        <pc:spChg chg="add mod ord">
          <ac:chgData name="Stephanie Fieseher" userId="8f14b9e1-1e18-4b4e-a764-adf96effaacf" providerId="ADAL" clId="{D6F02094-2DF3-5F4E-95B5-6BE69CB349B5}" dt="2023-08-16T20:42:37.661" v="296" actId="13244"/>
          <ac:spMkLst>
            <pc:docMk/>
            <pc:sldMk cId="2040808424" sldId="353"/>
            <ac:spMk id="10" creationId="{67994BB8-B448-EAEE-F242-4A6C6325BF8D}"/>
          </ac:spMkLst>
        </pc:spChg>
        <pc:spChg chg="add mod ord">
          <ac:chgData name="Stephanie Fieseher" userId="8f14b9e1-1e18-4b4e-a764-adf96effaacf" providerId="ADAL" clId="{D6F02094-2DF3-5F4E-95B5-6BE69CB349B5}" dt="2023-08-16T20:42:37.661" v="296" actId="13244"/>
          <ac:spMkLst>
            <pc:docMk/>
            <pc:sldMk cId="2040808424" sldId="353"/>
            <ac:spMk id="11" creationId="{E37B622B-F3F5-5948-0F17-2951330D0448}"/>
          </ac:spMkLst>
        </pc:spChg>
        <pc:spChg chg="add mod ord">
          <ac:chgData name="Stephanie Fieseher" userId="8f14b9e1-1e18-4b4e-a764-adf96effaacf" providerId="ADAL" clId="{D6F02094-2DF3-5F4E-95B5-6BE69CB349B5}" dt="2023-08-16T20:42:37.661" v="296" actId="13244"/>
          <ac:spMkLst>
            <pc:docMk/>
            <pc:sldMk cId="2040808424" sldId="353"/>
            <ac:spMk id="12" creationId="{C1D8E1BC-859C-81B0-66BF-14899E30BEED}"/>
          </ac:spMkLst>
        </pc:spChg>
        <pc:spChg chg="add mod ord">
          <ac:chgData name="Stephanie Fieseher" userId="8f14b9e1-1e18-4b4e-a764-adf96effaacf" providerId="ADAL" clId="{D6F02094-2DF3-5F4E-95B5-6BE69CB349B5}" dt="2023-08-16T20:42:37.661" v="296" actId="13244"/>
          <ac:spMkLst>
            <pc:docMk/>
            <pc:sldMk cId="2040808424" sldId="353"/>
            <ac:spMk id="13" creationId="{8A7E446A-9475-ECF9-8FB5-0093DA5FC1E1}"/>
          </ac:spMkLst>
        </pc:spChg>
        <pc:spChg chg="add mod ord">
          <ac:chgData name="Stephanie Fieseher" userId="8f14b9e1-1e18-4b4e-a764-adf96effaacf" providerId="ADAL" clId="{D6F02094-2DF3-5F4E-95B5-6BE69CB349B5}" dt="2023-08-16T20:42:37.661" v="296" actId="13244"/>
          <ac:spMkLst>
            <pc:docMk/>
            <pc:sldMk cId="2040808424" sldId="353"/>
            <ac:spMk id="14" creationId="{BFA099DB-6045-42BC-3E57-01C83678D4D0}"/>
          </ac:spMkLst>
        </pc:spChg>
        <pc:spChg chg="add mod ord">
          <ac:chgData name="Stephanie Fieseher" userId="8f14b9e1-1e18-4b4e-a764-adf96effaacf" providerId="ADAL" clId="{D6F02094-2DF3-5F4E-95B5-6BE69CB349B5}" dt="2023-08-16T20:42:37.661" v="296" actId="13244"/>
          <ac:spMkLst>
            <pc:docMk/>
            <pc:sldMk cId="2040808424" sldId="353"/>
            <ac:spMk id="15" creationId="{8B13B46F-81C9-D9A2-43EE-E5AE0ED24508}"/>
          </ac:spMkLst>
        </pc:spChg>
        <pc:spChg chg="add mod ord">
          <ac:chgData name="Stephanie Fieseher" userId="8f14b9e1-1e18-4b4e-a764-adf96effaacf" providerId="ADAL" clId="{D6F02094-2DF3-5F4E-95B5-6BE69CB349B5}" dt="2023-08-16T20:42:37.661" v="296" actId="13244"/>
          <ac:spMkLst>
            <pc:docMk/>
            <pc:sldMk cId="2040808424" sldId="353"/>
            <ac:spMk id="16" creationId="{512D87F5-E020-E677-99BB-C20A9851A6AE}"/>
          </ac:spMkLst>
        </pc:spChg>
        <pc:spChg chg="add mod ord">
          <ac:chgData name="Stephanie Fieseher" userId="8f14b9e1-1e18-4b4e-a764-adf96effaacf" providerId="ADAL" clId="{D6F02094-2DF3-5F4E-95B5-6BE69CB349B5}" dt="2023-08-16T20:42:37.661" v="296" actId="13244"/>
          <ac:spMkLst>
            <pc:docMk/>
            <pc:sldMk cId="2040808424" sldId="353"/>
            <ac:spMk id="17" creationId="{16E39E92-2E5E-A109-34C2-92064C491CDE}"/>
          </ac:spMkLst>
        </pc:spChg>
        <pc:spChg chg="add mod ord">
          <ac:chgData name="Stephanie Fieseher" userId="8f14b9e1-1e18-4b4e-a764-adf96effaacf" providerId="ADAL" clId="{D6F02094-2DF3-5F4E-95B5-6BE69CB349B5}" dt="2023-08-16T20:42:37.661" v="296" actId="13244"/>
          <ac:spMkLst>
            <pc:docMk/>
            <pc:sldMk cId="2040808424" sldId="353"/>
            <ac:spMk id="18" creationId="{B603FDF8-119A-E8C5-566A-2BD901B492F2}"/>
          </ac:spMkLst>
        </pc:spChg>
        <pc:spChg chg="add mod ord">
          <ac:chgData name="Stephanie Fieseher" userId="8f14b9e1-1e18-4b4e-a764-adf96effaacf" providerId="ADAL" clId="{D6F02094-2DF3-5F4E-95B5-6BE69CB349B5}" dt="2023-08-16T20:42:37.661" v="296" actId="13244"/>
          <ac:spMkLst>
            <pc:docMk/>
            <pc:sldMk cId="2040808424" sldId="353"/>
            <ac:spMk id="19" creationId="{87B8DE34-0878-2010-136B-B4ABA07A8931}"/>
          </ac:spMkLst>
        </pc:spChg>
        <pc:spChg chg="add mod ord">
          <ac:chgData name="Stephanie Fieseher" userId="8f14b9e1-1e18-4b4e-a764-adf96effaacf" providerId="ADAL" clId="{D6F02094-2DF3-5F4E-95B5-6BE69CB349B5}" dt="2023-08-16T20:42:37.661" v="296" actId="13244"/>
          <ac:spMkLst>
            <pc:docMk/>
            <pc:sldMk cId="2040808424" sldId="353"/>
            <ac:spMk id="20" creationId="{37CD1799-9EFC-4900-4328-C15367B2BC1B}"/>
          </ac:spMkLst>
        </pc:spChg>
        <pc:spChg chg="add mod ord">
          <ac:chgData name="Stephanie Fieseher" userId="8f14b9e1-1e18-4b4e-a764-adf96effaacf" providerId="ADAL" clId="{D6F02094-2DF3-5F4E-95B5-6BE69CB349B5}" dt="2023-08-16T20:42:37.661" v="296" actId="13244"/>
          <ac:spMkLst>
            <pc:docMk/>
            <pc:sldMk cId="2040808424" sldId="353"/>
            <ac:spMk id="21" creationId="{4D6CB6E1-50CF-4221-0D76-63CD2B52FC8D}"/>
          </ac:spMkLst>
        </pc:spChg>
        <pc:spChg chg="add mod ord">
          <ac:chgData name="Stephanie Fieseher" userId="8f14b9e1-1e18-4b4e-a764-adf96effaacf" providerId="ADAL" clId="{D6F02094-2DF3-5F4E-95B5-6BE69CB349B5}" dt="2023-08-16T20:42:37.661" v="296" actId="13244"/>
          <ac:spMkLst>
            <pc:docMk/>
            <pc:sldMk cId="2040808424" sldId="353"/>
            <ac:spMk id="22" creationId="{B57BA285-470C-6B26-0B3C-4E5DC90924B8}"/>
          </ac:spMkLst>
        </pc:spChg>
        <pc:spChg chg="add mod ord">
          <ac:chgData name="Stephanie Fieseher" userId="8f14b9e1-1e18-4b4e-a764-adf96effaacf" providerId="ADAL" clId="{D6F02094-2DF3-5F4E-95B5-6BE69CB349B5}" dt="2023-08-16T20:42:37.661" v="296" actId="13244"/>
          <ac:spMkLst>
            <pc:docMk/>
            <pc:sldMk cId="2040808424" sldId="353"/>
            <ac:spMk id="23" creationId="{BAD6E10F-184F-5BE7-1EEC-E4F68F7AB39E}"/>
          </ac:spMkLst>
        </pc:spChg>
        <pc:spChg chg="mod">
          <ac:chgData name="Stephanie Fieseher" userId="8f14b9e1-1e18-4b4e-a764-adf96effaacf" providerId="ADAL" clId="{D6F02094-2DF3-5F4E-95B5-6BE69CB349B5}" dt="2023-08-16T20:42:42.187" v="297" actId="14100"/>
          <ac:spMkLst>
            <pc:docMk/>
            <pc:sldMk cId="2040808424" sldId="353"/>
            <ac:spMk id="26" creationId="{CD27FAE0-13E2-E56B-54F0-646D4F4C4942}"/>
          </ac:spMkLst>
        </pc:spChg>
        <pc:spChg chg="ord">
          <ac:chgData name="Stephanie Fieseher" userId="8f14b9e1-1e18-4b4e-a764-adf96effaacf" providerId="ADAL" clId="{D6F02094-2DF3-5F4E-95B5-6BE69CB349B5}" dt="2023-08-16T20:42:27.646" v="293" actId="13244"/>
          <ac:spMkLst>
            <pc:docMk/>
            <pc:sldMk cId="2040808424" sldId="353"/>
            <ac:spMk id="27" creationId="{B369D211-C230-E4C8-8939-5E163DD65A2E}"/>
          </ac:spMkLst>
        </pc:spChg>
        <pc:spChg chg="del mod topLvl">
          <ac:chgData name="Stephanie Fieseher" userId="8f14b9e1-1e18-4b4e-a764-adf96effaacf" providerId="ADAL" clId="{D6F02094-2DF3-5F4E-95B5-6BE69CB349B5}" dt="2023-08-16T20:42:35.278" v="294" actId="478"/>
          <ac:spMkLst>
            <pc:docMk/>
            <pc:sldMk cId="2040808424" sldId="353"/>
            <ac:spMk id="29" creationId="{CF400E5B-8BA1-1682-181A-73618CD25C76}"/>
          </ac:spMkLst>
        </pc:spChg>
        <pc:spChg chg="del topLvl">
          <ac:chgData name="Stephanie Fieseher" userId="8f14b9e1-1e18-4b4e-a764-adf96effaacf" providerId="ADAL" clId="{D6F02094-2DF3-5F4E-95B5-6BE69CB349B5}" dt="2023-08-16T20:42:35.278" v="294" actId="478"/>
          <ac:spMkLst>
            <pc:docMk/>
            <pc:sldMk cId="2040808424" sldId="353"/>
            <ac:spMk id="30" creationId="{1CC07485-38F8-0930-B22B-6221EDB5CD19}"/>
          </ac:spMkLst>
        </pc:spChg>
        <pc:spChg chg="del mod topLvl">
          <ac:chgData name="Stephanie Fieseher" userId="8f14b9e1-1e18-4b4e-a764-adf96effaacf" providerId="ADAL" clId="{D6F02094-2DF3-5F4E-95B5-6BE69CB349B5}" dt="2023-08-16T20:42:35.278" v="294" actId="478"/>
          <ac:spMkLst>
            <pc:docMk/>
            <pc:sldMk cId="2040808424" sldId="353"/>
            <ac:spMk id="31" creationId="{3383767B-D75E-8EA8-FBEC-DDE2FD68194D}"/>
          </ac:spMkLst>
        </pc:spChg>
        <pc:spChg chg="del topLvl">
          <ac:chgData name="Stephanie Fieseher" userId="8f14b9e1-1e18-4b4e-a764-adf96effaacf" providerId="ADAL" clId="{D6F02094-2DF3-5F4E-95B5-6BE69CB349B5}" dt="2023-08-16T20:42:35.278" v="294" actId="478"/>
          <ac:spMkLst>
            <pc:docMk/>
            <pc:sldMk cId="2040808424" sldId="353"/>
            <ac:spMk id="32" creationId="{64DF1868-1F3F-DD3B-C67F-BE64DF8E6C10}"/>
          </ac:spMkLst>
        </pc:spChg>
        <pc:spChg chg="del mod topLvl">
          <ac:chgData name="Stephanie Fieseher" userId="8f14b9e1-1e18-4b4e-a764-adf96effaacf" providerId="ADAL" clId="{D6F02094-2DF3-5F4E-95B5-6BE69CB349B5}" dt="2023-08-16T20:42:35.278" v="294" actId="478"/>
          <ac:spMkLst>
            <pc:docMk/>
            <pc:sldMk cId="2040808424" sldId="353"/>
            <ac:spMk id="33" creationId="{31376197-7860-CB62-586A-B6F103110C75}"/>
          </ac:spMkLst>
        </pc:spChg>
        <pc:spChg chg="del topLvl">
          <ac:chgData name="Stephanie Fieseher" userId="8f14b9e1-1e18-4b4e-a764-adf96effaacf" providerId="ADAL" clId="{D6F02094-2DF3-5F4E-95B5-6BE69CB349B5}" dt="2023-08-16T20:42:35.278" v="294" actId="478"/>
          <ac:spMkLst>
            <pc:docMk/>
            <pc:sldMk cId="2040808424" sldId="353"/>
            <ac:spMk id="34" creationId="{61AD79CB-FC87-7806-F556-22893D777E5A}"/>
          </ac:spMkLst>
        </pc:spChg>
        <pc:spChg chg="del mod topLvl">
          <ac:chgData name="Stephanie Fieseher" userId="8f14b9e1-1e18-4b4e-a764-adf96effaacf" providerId="ADAL" clId="{D6F02094-2DF3-5F4E-95B5-6BE69CB349B5}" dt="2023-08-16T20:42:35.278" v="294" actId="478"/>
          <ac:spMkLst>
            <pc:docMk/>
            <pc:sldMk cId="2040808424" sldId="353"/>
            <ac:spMk id="35" creationId="{406ED5BF-3A32-15A1-6114-AD63E43E5096}"/>
          </ac:spMkLst>
        </pc:spChg>
        <pc:spChg chg="del topLvl">
          <ac:chgData name="Stephanie Fieseher" userId="8f14b9e1-1e18-4b4e-a764-adf96effaacf" providerId="ADAL" clId="{D6F02094-2DF3-5F4E-95B5-6BE69CB349B5}" dt="2023-08-16T20:42:35.278" v="294" actId="478"/>
          <ac:spMkLst>
            <pc:docMk/>
            <pc:sldMk cId="2040808424" sldId="353"/>
            <ac:spMk id="36" creationId="{90C4D424-8138-DD03-2ADD-DED93DB19C22}"/>
          </ac:spMkLst>
        </pc:spChg>
        <pc:spChg chg="del mod topLvl">
          <ac:chgData name="Stephanie Fieseher" userId="8f14b9e1-1e18-4b4e-a764-adf96effaacf" providerId="ADAL" clId="{D6F02094-2DF3-5F4E-95B5-6BE69CB349B5}" dt="2023-08-16T20:42:35.278" v="294" actId="478"/>
          <ac:spMkLst>
            <pc:docMk/>
            <pc:sldMk cId="2040808424" sldId="353"/>
            <ac:spMk id="37" creationId="{38F8B81F-B8D5-B94A-9AAD-82CB684FEDC7}"/>
          </ac:spMkLst>
        </pc:spChg>
        <pc:spChg chg="del topLvl">
          <ac:chgData name="Stephanie Fieseher" userId="8f14b9e1-1e18-4b4e-a764-adf96effaacf" providerId="ADAL" clId="{D6F02094-2DF3-5F4E-95B5-6BE69CB349B5}" dt="2023-08-16T20:42:35.278" v="294" actId="478"/>
          <ac:spMkLst>
            <pc:docMk/>
            <pc:sldMk cId="2040808424" sldId="353"/>
            <ac:spMk id="38" creationId="{ECF3F3BA-DA02-6EC2-AE16-A006A9F08A2E}"/>
          </ac:spMkLst>
        </pc:spChg>
        <pc:spChg chg="mod">
          <ac:chgData name="Stephanie Fieseher" userId="8f14b9e1-1e18-4b4e-a764-adf96effaacf" providerId="ADAL" clId="{D6F02094-2DF3-5F4E-95B5-6BE69CB349B5}" dt="2023-08-16T20:42:17.656" v="289" actId="962"/>
          <ac:spMkLst>
            <pc:docMk/>
            <pc:sldMk cId="2040808424" sldId="353"/>
            <ac:spMk id="39" creationId="{462B939B-788D-6DCF-5A30-DAC45A782899}"/>
          </ac:spMkLst>
        </pc:spChg>
        <pc:spChg chg="mod">
          <ac:chgData name="Stephanie Fieseher" userId="8f14b9e1-1e18-4b4e-a764-adf96effaacf" providerId="ADAL" clId="{D6F02094-2DF3-5F4E-95B5-6BE69CB349B5}" dt="2023-08-16T20:42:19.158" v="290" actId="962"/>
          <ac:spMkLst>
            <pc:docMk/>
            <pc:sldMk cId="2040808424" sldId="353"/>
            <ac:spMk id="40" creationId="{BD12F014-5AFA-F34E-B1BF-A80290A4790D}"/>
          </ac:spMkLst>
        </pc:spChg>
        <pc:spChg chg="mod">
          <ac:chgData name="Stephanie Fieseher" userId="8f14b9e1-1e18-4b4e-a764-adf96effaacf" providerId="ADAL" clId="{D6F02094-2DF3-5F4E-95B5-6BE69CB349B5}" dt="2023-08-16T20:42:20.491" v="291" actId="962"/>
          <ac:spMkLst>
            <pc:docMk/>
            <pc:sldMk cId="2040808424" sldId="353"/>
            <ac:spMk id="41" creationId="{B3AEC9DE-1994-2326-1BA7-3E237ADFBB20}"/>
          </ac:spMkLst>
        </pc:spChg>
        <pc:spChg chg="ord">
          <ac:chgData name="Stephanie Fieseher" userId="8f14b9e1-1e18-4b4e-a764-adf96effaacf" providerId="ADAL" clId="{D6F02094-2DF3-5F4E-95B5-6BE69CB349B5}" dt="2023-08-16T20:42:24.013" v="292" actId="13244"/>
          <ac:spMkLst>
            <pc:docMk/>
            <pc:sldMk cId="2040808424" sldId="353"/>
            <ac:spMk id="2831"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2"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4"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5"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6"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7"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8"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39"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40"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41"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42" creationId="{00000000-0000-0000-0000-000000000000}"/>
          </ac:spMkLst>
        </pc:spChg>
        <pc:spChg chg="del">
          <ac:chgData name="Stephanie Fieseher" userId="8f14b9e1-1e18-4b4e-a764-adf96effaacf" providerId="ADAL" clId="{D6F02094-2DF3-5F4E-95B5-6BE69CB349B5}" dt="2023-08-16T20:42:35.278" v="294" actId="478"/>
          <ac:spMkLst>
            <pc:docMk/>
            <pc:sldMk cId="2040808424" sldId="353"/>
            <ac:spMk id="2843" creationId="{00000000-0000-0000-0000-000000000000}"/>
          </ac:spMkLst>
        </pc:spChg>
        <pc:grpChg chg="del">
          <ac:chgData name="Stephanie Fieseher" userId="8f14b9e1-1e18-4b4e-a764-adf96effaacf" providerId="ADAL" clId="{D6F02094-2DF3-5F4E-95B5-6BE69CB349B5}" dt="2023-08-16T18:52:08.468" v="28" actId="165"/>
          <ac:grpSpMkLst>
            <pc:docMk/>
            <pc:sldMk cId="2040808424" sldId="353"/>
            <ac:grpSpMk id="28" creationId="{3BF197A5-DF5B-6AE2-A139-DBFA0ACD4789}"/>
          </ac:grpSpMkLst>
        </pc:grpChg>
        <pc:picChg chg="mod">
          <ac:chgData name="Stephanie Fieseher" userId="8f14b9e1-1e18-4b4e-a764-adf96effaacf" providerId="ADAL" clId="{D6F02094-2DF3-5F4E-95B5-6BE69CB349B5}" dt="2023-08-18T20:41:54.195" v="340" actId="27784"/>
          <ac:picMkLst>
            <pc:docMk/>
            <pc:sldMk cId="2040808424" sldId="353"/>
            <ac:picMk id="2" creationId="{00000000-0000-0000-0000-000000000000}"/>
          </ac:picMkLst>
        </pc:picChg>
      </pc:sldChg>
      <pc:sldChg chg="addSp delSp modSp mod modMedia">
        <pc:chgData name="Stephanie Fieseher" userId="8f14b9e1-1e18-4b4e-a764-adf96effaacf" providerId="ADAL" clId="{D6F02094-2DF3-5F4E-95B5-6BE69CB349B5}" dt="2023-08-18T20:45:42.242" v="341" actId="27784"/>
        <pc:sldMkLst>
          <pc:docMk/>
          <pc:sldMk cId="1339000902" sldId="354"/>
        </pc:sldMkLst>
        <pc:spChg chg="add mod ord">
          <ac:chgData name="Stephanie Fieseher" userId="8f14b9e1-1e18-4b4e-a764-adf96effaacf" providerId="ADAL" clId="{D6F02094-2DF3-5F4E-95B5-6BE69CB349B5}" dt="2023-08-16T20:43:07.495" v="305" actId="13244"/>
          <ac:spMkLst>
            <pc:docMk/>
            <pc:sldMk cId="1339000902" sldId="354"/>
            <ac:spMk id="2" creationId="{92428133-213D-497C-92E6-1A56D825FA2B}"/>
          </ac:spMkLst>
        </pc:spChg>
        <pc:spChg chg="add mod ord">
          <ac:chgData name="Stephanie Fieseher" userId="8f14b9e1-1e18-4b4e-a764-adf96effaacf" providerId="ADAL" clId="{D6F02094-2DF3-5F4E-95B5-6BE69CB349B5}" dt="2023-08-16T20:43:07.495" v="305" actId="13244"/>
          <ac:spMkLst>
            <pc:docMk/>
            <pc:sldMk cId="1339000902" sldId="354"/>
            <ac:spMk id="4" creationId="{64EE2C51-9E22-E24A-6B24-C7E69E0C43FB}"/>
          </ac:spMkLst>
        </pc:spChg>
        <pc:spChg chg="add mod ord">
          <ac:chgData name="Stephanie Fieseher" userId="8f14b9e1-1e18-4b4e-a764-adf96effaacf" providerId="ADAL" clId="{D6F02094-2DF3-5F4E-95B5-6BE69CB349B5}" dt="2023-08-16T20:43:07.495" v="305" actId="13244"/>
          <ac:spMkLst>
            <pc:docMk/>
            <pc:sldMk cId="1339000902" sldId="354"/>
            <ac:spMk id="5" creationId="{8B588031-1A1F-6BC8-B545-4D210A373CC8}"/>
          </ac:spMkLst>
        </pc:spChg>
        <pc:spChg chg="add mod ord">
          <ac:chgData name="Stephanie Fieseher" userId="8f14b9e1-1e18-4b4e-a764-adf96effaacf" providerId="ADAL" clId="{D6F02094-2DF3-5F4E-95B5-6BE69CB349B5}" dt="2023-08-16T20:43:07.495" v="305" actId="13244"/>
          <ac:spMkLst>
            <pc:docMk/>
            <pc:sldMk cId="1339000902" sldId="354"/>
            <ac:spMk id="6" creationId="{855CE70F-4D67-E1D4-C03F-DA8EBDDE675B}"/>
          </ac:spMkLst>
        </pc:spChg>
        <pc:spChg chg="add mod ord">
          <ac:chgData name="Stephanie Fieseher" userId="8f14b9e1-1e18-4b4e-a764-adf96effaacf" providerId="ADAL" clId="{D6F02094-2DF3-5F4E-95B5-6BE69CB349B5}" dt="2023-08-16T20:43:07.495" v="305" actId="13244"/>
          <ac:spMkLst>
            <pc:docMk/>
            <pc:sldMk cId="1339000902" sldId="354"/>
            <ac:spMk id="7" creationId="{107C45BD-DED2-41FC-34CF-00BB5C77F6BA}"/>
          </ac:spMkLst>
        </pc:spChg>
        <pc:spChg chg="add mod ord">
          <ac:chgData name="Stephanie Fieseher" userId="8f14b9e1-1e18-4b4e-a764-adf96effaacf" providerId="ADAL" clId="{D6F02094-2DF3-5F4E-95B5-6BE69CB349B5}" dt="2023-08-16T20:43:07.495" v="305" actId="13244"/>
          <ac:spMkLst>
            <pc:docMk/>
            <pc:sldMk cId="1339000902" sldId="354"/>
            <ac:spMk id="8" creationId="{EA9573A9-EF3E-E2BE-3ADC-890E1AC57361}"/>
          </ac:spMkLst>
        </pc:spChg>
        <pc:spChg chg="add mod ord">
          <ac:chgData name="Stephanie Fieseher" userId="8f14b9e1-1e18-4b4e-a764-adf96effaacf" providerId="ADAL" clId="{D6F02094-2DF3-5F4E-95B5-6BE69CB349B5}" dt="2023-08-16T20:43:07.495" v="305" actId="13244"/>
          <ac:spMkLst>
            <pc:docMk/>
            <pc:sldMk cId="1339000902" sldId="354"/>
            <ac:spMk id="9" creationId="{F53F55D9-460D-2109-C18F-C45C875B3808}"/>
          </ac:spMkLst>
        </pc:spChg>
        <pc:spChg chg="add mod ord">
          <ac:chgData name="Stephanie Fieseher" userId="8f14b9e1-1e18-4b4e-a764-adf96effaacf" providerId="ADAL" clId="{D6F02094-2DF3-5F4E-95B5-6BE69CB349B5}" dt="2023-08-16T20:43:07.495" v="305" actId="13244"/>
          <ac:spMkLst>
            <pc:docMk/>
            <pc:sldMk cId="1339000902" sldId="354"/>
            <ac:spMk id="10" creationId="{D196F92B-3217-0DF3-32E5-5F31E10140C8}"/>
          </ac:spMkLst>
        </pc:spChg>
        <pc:spChg chg="add mod ord">
          <ac:chgData name="Stephanie Fieseher" userId="8f14b9e1-1e18-4b4e-a764-adf96effaacf" providerId="ADAL" clId="{D6F02094-2DF3-5F4E-95B5-6BE69CB349B5}" dt="2023-08-16T20:43:07.495" v="305" actId="13244"/>
          <ac:spMkLst>
            <pc:docMk/>
            <pc:sldMk cId="1339000902" sldId="354"/>
            <ac:spMk id="11" creationId="{67ABF339-D552-9766-7586-A09DDE67ABA1}"/>
          </ac:spMkLst>
        </pc:spChg>
        <pc:spChg chg="add mod ord">
          <ac:chgData name="Stephanie Fieseher" userId="8f14b9e1-1e18-4b4e-a764-adf96effaacf" providerId="ADAL" clId="{D6F02094-2DF3-5F4E-95B5-6BE69CB349B5}" dt="2023-08-16T20:43:07.495" v="305" actId="13244"/>
          <ac:spMkLst>
            <pc:docMk/>
            <pc:sldMk cId="1339000902" sldId="354"/>
            <ac:spMk id="12" creationId="{D3D11F29-8C6C-A53D-1478-48C886042165}"/>
          </ac:spMkLst>
        </pc:spChg>
        <pc:spChg chg="add mod ord">
          <ac:chgData name="Stephanie Fieseher" userId="8f14b9e1-1e18-4b4e-a764-adf96effaacf" providerId="ADAL" clId="{D6F02094-2DF3-5F4E-95B5-6BE69CB349B5}" dt="2023-08-16T20:43:07.495" v="305" actId="13244"/>
          <ac:spMkLst>
            <pc:docMk/>
            <pc:sldMk cId="1339000902" sldId="354"/>
            <ac:spMk id="13" creationId="{CE184545-2C79-E22C-4C27-EDAC2D0BB517}"/>
          </ac:spMkLst>
        </pc:spChg>
        <pc:spChg chg="add mod ord">
          <ac:chgData name="Stephanie Fieseher" userId="8f14b9e1-1e18-4b4e-a764-adf96effaacf" providerId="ADAL" clId="{D6F02094-2DF3-5F4E-95B5-6BE69CB349B5}" dt="2023-08-16T20:43:07.495" v="305" actId="13244"/>
          <ac:spMkLst>
            <pc:docMk/>
            <pc:sldMk cId="1339000902" sldId="354"/>
            <ac:spMk id="14" creationId="{8E502489-0544-164B-56C2-65BDB47A834C}"/>
          </ac:spMkLst>
        </pc:spChg>
        <pc:spChg chg="add mod ord">
          <ac:chgData name="Stephanie Fieseher" userId="8f14b9e1-1e18-4b4e-a764-adf96effaacf" providerId="ADAL" clId="{D6F02094-2DF3-5F4E-95B5-6BE69CB349B5}" dt="2023-08-16T20:43:07.495" v="305" actId="13244"/>
          <ac:spMkLst>
            <pc:docMk/>
            <pc:sldMk cId="1339000902" sldId="354"/>
            <ac:spMk id="15" creationId="{90290699-1EE0-3960-F8D7-FB43FFD24C28}"/>
          </ac:spMkLst>
        </pc:spChg>
        <pc:spChg chg="add mod ord">
          <ac:chgData name="Stephanie Fieseher" userId="8f14b9e1-1e18-4b4e-a764-adf96effaacf" providerId="ADAL" clId="{D6F02094-2DF3-5F4E-95B5-6BE69CB349B5}" dt="2023-08-16T20:43:07.495" v="305" actId="13244"/>
          <ac:spMkLst>
            <pc:docMk/>
            <pc:sldMk cId="1339000902" sldId="354"/>
            <ac:spMk id="16" creationId="{7D206C79-F4EA-25D1-2D7F-80BC0E665F88}"/>
          </ac:spMkLst>
        </pc:spChg>
        <pc:spChg chg="add mod ord">
          <ac:chgData name="Stephanie Fieseher" userId="8f14b9e1-1e18-4b4e-a764-adf96effaacf" providerId="ADAL" clId="{D6F02094-2DF3-5F4E-95B5-6BE69CB349B5}" dt="2023-08-16T20:43:07.495" v="305" actId="13244"/>
          <ac:spMkLst>
            <pc:docMk/>
            <pc:sldMk cId="1339000902" sldId="354"/>
            <ac:spMk id="17" creationId="{964618DA-D974-3EBB-DF21-1E2C46243F15}"/>
          </ac:spMkLst>
        </pc:spChg>
        <pc:spChg chg="add mod ord">
          <ac:chgData name="Stephanie Fieseher" userId="8f14b9e1-1e18-4b4e-a764-adf96effaacf" providerId="ADAL" clId="{D6F02094-2DF3-5F4E-95B5-6BE69CB349B5}" dt="2023-08-16T20:43:07.495" v="305" actId="13244"/>
          <ac:spMkLst>
            <pc:docMk/>
            <pc:sldMk cId="1339000902" sldId="354"/>
            <ac:spMk id="18" creationId="{C9D527A6-2A22-7F25-780D-BFF0F9B08C8E}"/>
          </ac:spMkLst>
        </pc:spChg>
        <pc:spChg chg="add mod ord">
          <ac:chgData name="Stephanie Fieseher" userId="8f14b9e1-1e18-4b4e-a764-adf96effaacf" providerId="ADAL" clId="{D6F02094-2DF3-5F4E-95B5-6BE69CB349B5}" dt="2023-08-16T20:43:07.495" v="305" actId="13244"/>
          <ac:spMkLst>
            <pc:docMk/>
            <pc:sldMk cId="1339000902" sldId="354"/>
            <ac:spMk id="19" creationId="{8A9F2EE8-6761-1B68-91C0-BDEF8588A4BF}"/>
          </ac:spMkLst>
        </pc:spChg>
        <pc:spChg chg="add mod ord">
          <ac:chgData name="Stephanie Fieseher" userId="8f14b9e1-1e18-4b4e-a764-adf96effaacf" providerId="ADAL" clId="{D6F02094-2DF3-5F4E-95B5-6BE69CB349B5}" dt="2023-08-16T20:43:07.495" v="305" actId="13244"/>
          <ac:spMkLst>
            <pc:docMk/>
            <pc:sldMk cId="1339000902" sldId="354"/>
            <ac:spMk id="20" creationId="{AD5B22BC-B4C2-0AB6-0B9C-6B7FC698F062}"/>
          </ac:spMkLst>
        </pc:spChg>
        <pc:spChg chg="add mod ord">
          <ac:chgData name="Stephanie Fieseher" userId="8f14b9e1-1e18-4b4e-a764-adf96effaacf" providerId="ADAL" clId="{D6F02094-2DF3-5F4E-95B5-6BE69CB349B5}" dt="2023-08-16T20:43:07.495" v="305" actId="13244"/>
          <ac:spMkLst>
            <pc:docMk/>
            <pc:sldMk cId="1339000902" sldId="354"/>
            <ac:spMk id="21" creationId="{578FD85A-F925-B073-973A-3615560E60F1}"/>
          </ac:spMkLst>
        </pc:spChg>
        <pc:spChg chg="add mod ord">
          <ac:chgData name="Stephanie Fieseher" userId="8f14b9e1-1e18-4b4e-a764-adf96effaacf" providerId="ADAL" clId="{D6F02094-2DF3-5F4E-95B5-6BE69CB349B5}" dt="2023-08-16T20:43:07.495" v="305" actId="13244"/>
          <ac:spMkLst>
            <pc:docMk/>
            <pc:sldMk cId="1339000902" sldId="354"/>
            <ac:spMk id="22" creationId="{D93B24BA-EFF5-3E2E-FCD8-27933AE29E2D}"/>
          </ac:spMkLst>
        </pc:spChg>
        <pc:spChg chg="add mod ord">
          <ac:chgData name="Stephanie Fieseher" userId="8f14b9e1-1e18-4b4e-a764-adf96effaacf" providerId="ADAL" clId="{D6F02094-2DF3-5F4E-95B5-6BE69CB349B5}" dt="2023-08-16T20:43:07.495" v="305" actId="13244"/>
          <ac:spMkLst>
            <pc:docMk/>
            <pc:sldMk cId="1339000902" sldId="354"/>
            <ac:spMk id="23" creationId="{0711B462-3E39-6C9B-B2A3-78DDEE5816AE}"/>
          </ac:spMkLst>
        </pc:spChg>
        <pc:spChg chg="add del mod">
          <ac:chgData name="Stephanie Fieseher" userId="8f14b9e1-1e18-4b4e-a764-adf96effaacf" providerId="ADAL" clId="{D6F02094-2DF3-5F4E-95B5-6BE69CB349B5}" dt="2023-08-16T20:43:13.614" v="307" actId="478"/>
          <ac:spMkLst>
            <pc:docMk/>
            <pc:sldMk cId="1339000902" sldId="354"/>
            <ac:spMk id="24" creationId="{76DBB0DB-FA5C-C294-27F9-22A162611824}"/>
          </ac:spMkLst>
        </pc:spChg>
        <pc:spChg chg="mod">
          <ac:chgData name="Stephanie Fieseher" userId="8f14b9e1-1e18-4b4e-a764-adf96effaacf" providerId="ADAL" clId="{D6F02094-2DF3-5F4E-95B5-6BE69CB349B5}" dt="2023-08-16T20:43:17.271" v="308" actId="14100"/>
          <ac:spMkLst>
            <pc:docMk/>
            <pc:sldMk cId="1339000902" sldId="354"/>
            <ac:spMk id="26" creationId="{CD27FAE0-13E2-E56B-54F0-646D4F4C4942}"/>
          </ac:spMkLst>
        </pc:spChg>
        <pc:spChg chg="del mod topLvl">
          <ac:chgData name="Stephanie Fieseher" userId="8f14b9e1-1e18-4b4e-a764-adf96effaacf" providerId="ADAL" clId="{D6F02094-2DF3-5F4E-95B5-6BE69CB349B5}" dt="2023-08-16T20:43:05.233" v="303" actId="478"/>
          <ac:spMkLst>
            <pc:docMk/>
            <pc:sldMk cId="1339000902" sldId="354"/>
            <ac:spMk id="29" creationId="{CF400E5B-8BA1-1682-181A-73618CD25C76}"/>
          </ac:spMkLst>
        </pc:spChg>
        <pc:spChg chg="del topLvl">
          <ac:chgData name="Stephanie Fieseher" userId="8f14b9e1-1e18-4b4e-a764-adf96effaacf" providerId="ADAL" clId="{D6F02094-2DF3-5F4E-95B5-6BE69CB349B5}" dt="2023-08-16T20:43:05.233" v="303" actId="478"/>
          <ac:spMkLst>
            <pc:docMk/>
            <pc:sldMk cId="1339000902" sldId="354"/>
            <ac:spMk id="30" creationId="{1CC07485-38F8-0930-B22B-6221EDB5CD19}"/>
          </ac:spMkLst>
        </pc:spChg>
        <pc:spChg chg="del mod topLvl">
          <ac:chgData name="Stephanie Fieseher" userId="8f14b9e1-1e18-4b4e-a764-adf96effaacf" providerId="ADAL" clId="{D6F02094-2DF3-5F4E-95B5-6BE69CB349B5}" dt="2023-08-16T20:43:05.233" v="303" actId="478"/>
          <ac:spMkLst>
            <pc:docMk/>
            <pc:sldMk cId="1339000902" sldId="354"/>
            <ac:spMk id="31" creationId="{3383767B-D75E-8EA8-FBEC-DDE2FD68194D}"/>
          </ac:spMkLst>
        </pc:spChg>
        <pc:spChg chg="del topLvl">
          <ac:chgData name="Stephanie Fieseher" userId="8f14b9e1-1e18-4b4e-a764-adf96effaacf" providerId="ADAL" clId="{D6F02094-2DF3-5F4E-95B5-6BE69CB349B5}" dt="2023-08-16T20:43:05.233" v="303" actId="478"/>
          <ac:spMkLst>
            <pc:docMk/>
            <pc:sldMk cId="1339000902" sldId="354"/>
            <ac:spMk id="32" creationId="{64DF1868-1F3F-DD3B-C67F-BE64DF8E6C10}"/>
          </ac:spMkLst>
        </pc:spChg>
        <pc:spChg chg="del mod topLvl">
          <ac:chgData name="Stephanie Fieseher" userId="8f14b9e1-1e18-4b4e-a764-adf96effaacf" providerId="ADAL" clId="{D6F02094-2DF3-5F4E-95B5-6BE69CB349B5}" dt="2023-08-16T20:43:05.233" v="303" actId="478"/>
          <ac:spMkLst>
            <pc:docMk/>
            <pc:sldMk cId="1339000902" sldId="354"/>
            <ac:spMk id="33" creationId="{31376197-7860-CB62-586A-B6F103110C75}"/>
          </ac:spMkLst>
        </pc:spChg>
        <pc:spChg chg="del topLvl">
          <ac:chgData name="Stephanie Fieseher" userId="8f14b9e1-1e18-4b4e-a764-adf96effaacf" providerId="ADAL" clId="{D6F02094-2DF3-5F4E-95B5-6BE69CB349B5}" dt="2023-08-16T20:43:05.233" v="303" actId="478"/>
          <ac:spMkLst>
            <pc:docMk/>
            <pc:sldMk cId="1339000902" sldId="354"/>
            <ac:spMk id="34" creationId="{61AD79CB-FC87-7806-F556-22893D777E5A}"/>
          </ac:spMkLst>
        </pc:spChg>
        <pc:spChg chg="del mod topLvl">
          <ac:chgData name="Stephanie Fieseher" userId="8f14b9e1-1e18-4b4e-a764-adf96effaacf" providerId="ADAL" clId="{D6F02094-2DF3-5F4E-95B5-6BE69CB349B5}" dt="2023-08-16T20:43:05.233" v="303" actId="478"/>
          <ac:spMkLst>
            <pc:docMk/>
            <pc:sldMk cId="1339000902" sldId="354"/>
            <ac:spMk id="35" creationId="{406ED5BF-3A32-15A1-6114-AD63E43E5096}"/>
          </ac:spMkLst>
        </pc:spChg>
        <pc:spChg chg="del topLvl">
          <ac:chgData name="Stephanie Fieseher" userId="8f14b9e1-1e18-4b4e-a764-adf96effaacf" providerId="ADAL" clId="{D6F02094-2DF3-5F4E-95B5-6BE69CB349B5}" dt="2023-08-16T20:43:05.233" v="303" actId="478"/>
          <ac:spMkLst>
            <pc:docMk/>
            <pc:sldMk cId="1339000902" sldId="354"/>
            <ac:spMk id="36" creationId="{90C4D424-8138-DD03-2ADD-DED93DB19C22}"/>
          </ac:spMkLst>
        </pc:spChg>
        <pc:spChg chg="del mod topLvl">
          <ac:chgData name="Stephanie Fieseher" userId="8f14b9e1-1e18-4b4e-a764-adf96effaacf" providerId="ADAL" clId="{D6F02094-2DF3-5F4E-95B5-6BE69CB349B5}" dt="2023-08-16T20:43:05.233" v="303" actId="478"/>
          <ac:spMkLst>
            <pc:docMk/>
            <pc:sldMk cId="1339000902" sldId="354"/>
            <ac:spMk id="37" creationId="{38F8B81F-B8D5-B94A-9AAD-82CB684FEDC7}"/>
          </ac:spMkLst>
        </pc:spChg>
        <pc:spChg chg="del topLvl">
          <ac:chgData name="Stephanie Fieseher" userId="8f14b9e1-1e18-4b4e-a764-adf96effaacf" providerId="ADAL" clId="{D6F02094-2DF3-5F4E-95B5-6BE69CB349B5}" dt="2023-08-16T20:43:05.233" v="303" actId="478"/>
          <ac:spMkLst>
            <pc:docMk/>
            <pc:sldMk cId="1339000902" sldId="354"/>
            <ac:spMk id="38" creationId="{ECF3F3BA-DA02-6EC2-AE16-A006A9F08A2E}"/>
          </ac:spMkLst>
        </pc:spChg>
        <pc:spChg chg="mod">
          <ac:chgData name="Stephanie Fieseher" userId="8f14b9e1-1e18-4b4e-a764-adf96effaacf" providerId="ADAL" clId="{D6F02094-2DF3-5F4E-95B5-6BE69CB349B5}" dt="2023-08-16T20:42:52.699" v="299" actId="962"/>
          <ac:spMkLst>
            <pc:docMk/>
            <pc:sldMk cId="1339000902" sldId="354"/>
            <ac:spMk id="39" creationId="{462B939B-788D-6DCF-5A30-DAC45A782899}"/>
          </ac:spMkLst>
        </pc:spChg>
        <pc:spChg chg="mod">
          <ac:chgData name="Stephanie Fieseher" userId="8f14b9e1-1e18-4b4e-a764-adf96effaacf" providerId="ADAL" clId="{D6F02094-2DF3-5F4E-95B5-6BE69CB349B5}" dt="2023-08-16T20:42:55.009" v="300" actId="962"/>
          <ac:spMkLst>
            <pc:docMk/>
            <pc:sldMk cId="1339000902" sldId="354"/>
            <ac:spMk id="40" creationId="{BD12F014-5AFA-F34E-B1BF-A80290A4790D}"/>
          </ac:spMkLst>
        </pc:spChg>
        <pc:spChg chg="mod">
          <ac:chgData name="Stephanie Fieseher" userId="8f14b9e1-1e18-4b4e-a764-adf96effaacf" providerId="ADAL" clId="{D6F02094-2DF3-5F4E-95B5-6BE69CB349B5}" dt="2023-08-16T20:42:56.659" v="301" actId="962"/>
          <ac:spMkLst>
            <pc:docMk/>
            <pc:sldMk cId="1339000902" sldId="354"/>
            <ac:spMk id="41" creationId="{B3AEC9DE-1994-2326-1BA7-3E237ADFBB20}"/>
          </ac:spMkLst>
        </pc:spChg>
        <pc:spChg chg="ord">
          <ac:chgData name="Stephanie Fieseher" userId="8f14b9e1-1e18-4b4e-a764-adf96effaacf" providerId="ADAL" clId="{D6F02094-2DF3-5F4E-95B5-6BE69CB349B5}" dt="2023-08-16T20:43:01.674" v="302" actId="13244"/>
          <ac:spMkLst>
            <pc:docMk/>
            <pc:sldMk cId="1339000902" sldId="354"/>
            <ac:spMk id="2831"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2"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4"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5"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6"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7"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8"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39"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40"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41"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42" creationId="{00000000-0000-0000-0000-000000000000}"/>
          </ac:spMkLst>
        </pc:spChg>
        <pc:spChg chg="del">
          <ac:chgData name="Stephanie Fieseher" userId="8f14b9e1-1e18-4b4e-a764-adf96effaacf" providerId="ADAL" clId="{D6F02094-2DF3-5F4E-95B5-6BE69CB349B5}" dt="2023-08-16T20:43:05.233" v="303" actId="478"/>
          <ac:spMkLst>
            <pc:docMk/>
            <pc:sldMk cId="1339000902" sldId="354"/>
            <ac:spMk id="2843" creationId="{00000000-0000-0000-0000-000000000000}"/>
          </ac:spMkLst>
        </pc:spChg>
        <pc:grpChg chg="del">
          <ac:chgData name="Stephanie Fieseher" userId="8f14b9e1-1e18-4b4e-a764-adf96effaacf" providerId="ADAL" clId="{D6F02094-2DF3-5F4E-95B5-6BE69CB349B5}" dt="2023-08-16T18:52:55.075" v="33" actId="165"/>
          <ac:grpSpMkLst>
            <pc:docMk/>
            <pc:sldMk cId="1339000902" sldId="354"/>
            <ac:grpSpMk id="28" creationId="{3BF197A5-DF5B-6AE2-A139-DBFA0ACD4789}"/>
          </ac:grpSpMkLst>
        </pc:grpChg>
        <pc:picChg chg="mod">
          <ac:chgData name="Stephanie Fieseher" userId="8f14b9e1-1e18-4b4e-a764-adf96effaacf" providerId="ADAL" clId="{D6F02094-2DF3-5F4E-95B5-6BE69CB349B5}" dt="2023-08-18T20:45:42.242" v="341" actId="27784"/>
          <ac:picMkLst>
            <pc:docMk/>
            <pc:sldMk cId="1339000902" sldId="354"/>
            <ac:picMk id="3" creationId="{00000000-0000-0000-0000-000000000000}"/>
          </ac:picMkLst>
        </pc:picChg>
      </pc:sldChg>
      <pc:sldChg chg="modSp mod modMedia">
        <pc:chgData name="Stephanie Fieseher" userId="8f14b9e1-1e18-4b4e-a764-adf96effaacf" providerId="ADAL" clId="{D6F02094-2DF3-5F4E-95B5-6BE69CB349B5}" dt="2023-08-18T18:41:37.549" v="330" actId="27784"/>
        <pc:sldMkLst>
          <pc:docMk/>
          <pc:sldMk cId="3621958556" sldId="359"/>
        </pc:sldMkLst>
        <pc:spChg chg="ord">
          <ac:chgData name="Stephanie Fieseher" userId="8f14b9e1-1e18-4b4e-a764-adf96effaacf" providerId="ADAL" clId="{D6F02094-2DF3-5F4E-95B5-6BE69CB349B5}" dt="2023-08-16T20:34:52.131" v="157" actId="13244"/>
          <ac:spMkLst>
            <pc:docMk/>
            <pc:sldMk cId="3621958556" sldId="359"/>
            <ac:spMk id="16" creationId="{D979CB44-590D-BC50-C5DA-B9AEBF9B96B4}"/>
          </ac:spMkLst>
        </pc:spChg>
        <pc:spChg chg="ord">
          <ac:chgData name="Stephanie Fieseher" userId="8f14b9e1-1e18-4b4e-a764-adf96effaacf" providerId="ADAL" clId="{D6F02094-2DF3-5F4E-95B5-6BE69CB349B5}" dt="2023-08-16T20:34:40.714" v="156" actId="13244"/>
          <ac:spMkLst>
            <pc:docMk/>
            <pc:sldMk cId="3621958556" sldId="359"/>
            <ac:spMk id="2390" creationId="{00000000-0000-0000-0000-000000000000}"/>
          </ac:spMkLst>
        </pc:spChg>
        <pc:graphicFrameChg chg="mod">
          <ac:chgData name="Stephanie Fieseher" userId="8f14b9e1-1e18-4b4e-a764-adf96effaacf" providerId="ADAL" clId="{D6F02094-2DF3-5F4E-95B5-6BE69CB349B5}" dt="2023-08-16T18:49:42.527" v="3" actId="962"/>
          <ac:graphicFrameMkLst>
            <pc:docMk/>
            <pc:sldMk cId="3621958556" sldId="359"/>
            <ac:graphicFrameMk id="15" creationId="{A2E3E59E-A93B-8196-6006-4128480D43C0}"/>
          </ac:graphicFrameMkLst>
        </pc:graphicFrameChg>
        <pc:picChg chg="mod">
          <ac:chgData name="Stephanie Fieseher" userId="8f14b9e1-1e18-4b4e-a764-adf96effaacf" providerId="ADAL" clId="{D6F02094-2DF3-5F4E-95B5-6BE69CB349B5}" dt="2023-08-18T18:41:37.549" v="330" actId="27784"/>
          <ac:picMkLst>
            <pc:docMk/>
            <pc:sldMk cId="3621958556" sldId="359"/>
            <ac:picMk id="3" creationId="{00000000-0000-0000-0000-000000000000}"/>
          </ac:picMkLst>
        </pc:picChg>
      </pc:sldChg>
      <pc:sldMasterChg chg="delSldLayout">
        <pc:chgData name="Stephanie Fieseher" userId="8f14b9e1-1e18-4b4e-a764-adf96effaacf" providerId="ADAL" clId="{D6F02094-2DF3-5F4E-95B5-6BE69CB349B5}" dt="2023-08-25T18:04:43.106" v="376" actId="2696"/>
        <pc:sldMasterMkLst>
          <pc:docMk/>
          <pc:sldMasterMk cId="0" sldId="2147483648"/>
        </pc:sldMasterMkLst>
        <pc:sldLayoutChg chg="del">
          <pc:chgData name="Stephanie Fieseher" userId="8f14b9e1-1e18-4b4e-a764-adf96effaacf" providerId="ADAL" clId="{D6F02094-2DF3-5F4E-95B5-6BE69CB349B5}" dt="2023-08-25T18:04:43.067" v="367" actId="2696"/>
          <pc:sldLayoutMkLst>
            <pc:docMk/>
            <pc:sldMasterMk cId="0" sldId="2147483648"/>
            <pc:sldLayoutMk cId="0" sldId="2147483649"/>
          </pc:sldLayoutMkLst>
        </pc:sldLayoutChg>
        <pc:sldLayoutChg chg="del">
          <pc:chgData name="Stephanie Fieseher" userId="8f14b9e1-1e18-4b4e-a764-adf96effaacf" providerId="ADAL" clId="{D6F02094-2DF3-5F4E-95B5-6BE69CB349B5}" dt="2023-08-25T18:04:43.073" v="368" actId="2696"/>
          <pc:sldLayoutMkLst>
            <pc:docMk/>
            <pc:sldMasterMk cId="0" sldId="2147483648"/>
            <pc:sldLayoutMk cId="0" sldId="2147483650"/>
          </pc:sldLayoutMkLst>
        </pc:sldLayoutChg>
        <pc:sldLayoutChg chg="del">
          <pc:chgData name="Stephanie Fieseher" userId="8f14b9e1-1e18-4b4e-a764-adf96effaacf" providerId="ADAL" clId="{D6F02094-2DF3-5F4E-95B5-6BE69CB349B5}" dt="2023-08-25T18:04:43.080" v="370" actId="2696"/>
          <pc:sldLayoutMkLst>
            <pc:docMk/>
            <pc:sldMasterMk cId="0" sldId="2147483648"/>
            <pc:sldLayoutMk cId="0" sldId="2147483651"/>
          </pc:sldLayoutMkLst>
        </pc:sldLayoutChg>
        <pc:sldLayoutChg chg="del">
          <pc:chgData name="Stephanie Fieseher" userId="8f14b9e1-1e18-4b4e-a764-adf96effaacf" providerId="ADAL" clId="{D6F02094-2DF3-5F4E-95B5-6BE69CB349B5}" dt="2023-08-25T18:04:43.084" v="371" actId="2696"/>
          <pc:sldLayoutMkLst>
            <pc:docMk/>
            <pc:sldMasterMk cId="0" sldId="2147483648"/>
            <pc:sldLayoutMk cId="0" sldId="2147483652"/>
          </pc:sldLayoutMkLst>
        </pc:sldLayoutChg>
        <pc:sldLayoutChg chg="del">
          <pc:chgData name="Stephanie Fieseher" userId="8f14b9e1-1e18-4b4e-a764-adf96effaacf" providerId="ADAL" clId="{D6F02094-2DF3-5F4E-95B5-6BE69CB349B5}" dt="2023-08-25T18:04:43.095" v="375" actId="2696"/>
          <pc:sldLayoutMkLst>
            <pc:docMk/>
            <pc:sldMasterMk cId="0" sldId="2147483648"/>
            <pc:sldLayoutMk cId="0" sldId="2147483653"/>
          </pc:sldLayoutMkLst>
        </pc:sldLayoutChg>
        <pc:sldLayoutChg chg="del">
          <pc:chgData name="Stephanie Fieseher" userId="8f14b9e1-1e18-4b4e-a764-adf96effaacf" providerId="ADAL" clId="{D6F02094-2DF3-5F4E-95B5-6BE69CB349B5}" dt="2023-08-25T18:04:43.078" v="369" actId="2696"/>
          <pc:sldLayoutMkLst>
            <pc:docMk/>
            <pc:sldMasterMk cId="0" sldId="2147483648"/>
            <pc:sldLayoutMk cId="0" sldId="2147483654"/>
          </pc:sldLayoutMkLst>
        </pc:sldLayoutChg>
        <pc:sldLayoutChg chg="del">
          <pc:chgData name="Stephanie Fieseher" userId="8f14b9e1-1e18-4b4e-a764-adf96effaacf" providerId="ADAL" clId="{D6F02094-2DF3-5F4E-95B5-6BE69CB349B5}" dt="2023-08-25T18:04:43.090" v="372" actId="2696"/>
          <pc:sldLayoutMkLst>
            <pc:docMk/>
            <pc:sldMasterMk cId="0" sldId="2147483648"/>
            <pc:sldLayoutMk cId="0" sldId="2147483655"/>
          </pc:sldLayoutMkLst>
        </pc:sldLayoutChg>
        <pc:sldLayoutChg chg="del">
          <pc:chgData name="Stephanie Fieseher" userId="8f14b9e1-1e18-4b4e-a764-adf96effaacf" providerId="ADAL" clId="{D6F02094-2DF3-5F4E-95B5-6BE69CB349B5}" dt="2023-08-25T18:04:43.106" v="376" actId="2696"/>
          <pc:sldLayoutMkLst>
            <pc:docMk/>
            <pc:sldMasterMk cId="0" sldId="2147483648"/>
            <pc:sldLayoutMk cId="0" sldId="2147483656"/>
          </pc:sldLayoutMkLst>
        </pc:sldLayoutChg>
        <pc:sldLayoutChg chg="del">
          <pc:chgData name="Stephanie Fieseher" userId="8f14b9e1-1e18-4b4e-a764-adf96effaacf" providerId="ADAL" clId="{D6F02094-2DF3-5F4E-95B5-6BE69CB349B5}" dt="2023-08-25T18:04:43.092" v="373" actId="2696"/>
          <pc:sldLayoutMkLst>
            <pc:docMk/>
            <pc:sldMasterMk cId="0" sldId="2147483648"/>
            <pc:sldLayoutMk cId="0" sldId="2147483657"/>
          </pc:sldLayoutMkLst>
        </pc:sldLayoutChg>
        <pc:sldLayoutChg chg="del">
          <pc:chgData name="Stephanie Fieseher" userId="8f14b9e1-1e18-4b4e-a764-adf96effaacf" providerId="ADAL" clId="{D6F02094-2DF3-5F4E-95B5-6BE69CB349B5}" dt="2023-08-25T18:04:43.094" v="374" actId="2696"/>
          <pc:sldLayoutMkLst>
            <pc:docMk/>
            <pc:sldMasterMk cId="0" sldId="2147483648"/>
            <pc:sldLayoutMk cId="0" sldId="2147483658"/>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tIns="0" bIns="274320"/>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60960" bIns="27432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D" dirty="0"/>
              <a:t>Bonjour et bienvenue à la série de formations mixtes sur l’apprentissage adaptatif, élaborée par MOMENTUM Facilitateur d’Apprentissage. Cette formation s’adresse aux personnes qui souhaitent en savoir plus sur l’apprentissage adaptatif, ou aux équipes qui souhaitent commencer à intégrer l’apprentissage adaptatif dans leurs activités ou renforcer leurs capacités dans ce domaine. </a:t>
            </a:r>
          </a:p>
          <a:p>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Ceci est le module 3 de la série de formations à l’apprentissage adaptatif. Ceci est une présentation préenregistrée d’une durée de 12 minutes. À certains moments de cette présentation, il vous sera demandé de l’arrêter afin de travailler par vous-même... soit pour répondre aux questions par écrit, soit pour discuter des questions en groupe. Nous vous invitons à profiter de ce temps imparti pour réfléchir, car cela facilitera la mise en pratique de ce que vous aurez appris.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545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Nous allons maintenant nous concentrer sur les deux étapes suivantes du modèle logique : les extrants et les résultats. Pensez à certaines des hypothèses qui sont émises à ces stades. Mettez l’enregistrement sur pause et écrivez sur votre feuille de travail ou formez des binômes et identifiez deux hypothèses entre les extrants et les résultats. Vous pourrez ensuite les partager et en discuter avec l’ensemble du groupe. </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lang="en-US"/>
          </a:p>
        </p:txBody>
      </p:sp>
    </p:spTree>
    <p:extLst>
      <p:ext uri="{BB962C8B-B14F-4D97-AF65-F5344CB8AC3E}">
        <p14:creationId xmlns:p14="http://schemas.microsoft.com/office/powerpoint/2010/main" val="264381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a:t>J’espère que vous avez pu identifier certaines hypothèses formulées dans cette partie du modèle logique. Elles sont nombreuses mais en voici quelques-unes : les élèves sont incités à assister aux cours ; les cours suffisent à sensibiliser les élèves aux risques des rapports sexuels non protégés ainsi qu’à la planification familiale et à la prévention des IST et du VIH ; et le personnel dispense les cours tels qu’ils ont été conçus.</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lang="en-US"/>
          </a:p>
        </p:txBody>
      </p:sp>
    </p:spTree>
    <p:extLst>
      <p:ext uri="{BB962C8B-B14F-4D97-AF65-F5344CB8AC3E}">
        <p14:creationId xmlns:p14="http://schemas.microsoft.com/office/powerpoint/2010/main" val="2121549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3"/>
        <p:cNvGrpSpPr/>
        <p:nvPr/>
      </p:nvGrpSpPr>
      <p:grpSpPr>
        <a:xfrm>
          <a:off x="0" y="0"/>
          <a:ext cx="0" cy="0"/>
          <a:chOff x="0" y="0"/>
          <a:chExt cx="0" cy="0"/>
        </a:xfrm>
      </p:grpSpPr>
      <p:sp>
        <p:nvSpPr>
          <p:cNvPr id="2904" name="Google Shape;2904;g11797ff0bd8_1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Il existe de nombreuses façons d’avoir recours à l’apprentissage adaptatif dans ce programme pour vérifier ces hypothèses et les corriger. Les planificateurs du programme pourraient mener une enquête initiale sur les connaissances relatives aux comportements sexuels à risque et à leur incidence parmi les bénéficiaires du programme afin d’appréhender les éventuelles différences entre les élèves du Ghana et ceux de l’Ouganda.  Sur la base des résultats de l’enquête, ils pourraient choisir d’adapter leurs supports à la population cible. Ou bien, les planificateurs du programme pourraient partager leurs supports avec les éducateurs ougandais avant de lancer le programme pour leur demander leur avis. Les éducateurs pourraient donner leur avis sur les différences contextuelles et apporter leur soutien sur la manière d’optimiser l’efficacité du programme pour leurs élèves. Enfin, ils pourraient intégrer un moment de pause et de réflexion dans le programme à l’issue des quatre premières semaines afin d’évaluer le niveau d’apprentissage des élèves et d’obtenir un retour sur la manière dont ils pourraient adapter le programme avant qu’il ne s’achève. </a:t>
            </a:r>
          </a:p>
        </p:txBody>
      </p:sp>
      <p:sp>
        <p:nvSpPr>
          <p:cNvPr id="2905" name="Google Shape;2905;g11797ff0bd8_1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0"/>
        <p:cNvGrpSpPr/>
        <p:nvPr/>
      </p:nvGrpSpPr>
      <p:grpSpPr>
        <a:xfrm>
          <a:off x="0" y="0"/>
          <a:ext cx="0" cy="0"/>
          <a:chOff x="0" y="0"/>
          <a:chExt cx="0" cy="0"/>
        </a:xfrm>
      </p:grpSpPr>
      <p:sp>
        <p:nvSpPr>
          <p:cNvPr id="2911" name="Google Shape;2911;g1145e59e84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2" name="Google Shape;2912;g1145e59e84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En examinant les liens entre les différents éléments d’une théorie du changement et en vous demandant quelles hypothèses sont formulées, vous avez lancé un processus appelé « suivi des liens de causalité ». Un tel suivi nous aide à identifier à quel moment de notre plan de projet nous voulons nous arrêter et nous demander... est-ce que cela fonctionne comme prévu ? Mes hypothèses sont-elles correctes ? Il nous aide à comprendre si les liens hypothétiques mis en évidence dans une théorie du changement tiennent réellement la route – c'est-à-dire s’ils se vérifient ?  Une étape de la théorie du changement ou du modèle logique conduit-elle à l’étape suivante comme vous l’aviez prévu ? Vous pouvez par exemple vous demander... La formation conduit-elle à une augmentation des connaissances ? Les bénéficiaires de la formation mettent-ils en pratique les enseignements tels qu’ils les ont reçus ?  </a:t>
            </a:r>
          </a:p>
          <a:p>
            <a:pPr marL="0" lvl="0" indent="0" algn="l" rtl="0">
              <a:spcBef>
                <a:spcPts val="0"/>
              </a:spcBef>
              <a:spcAft>
                <a:spcPts val="0"/>
              </a:spcAft>
              <a:buNone/>
            </a:pPr>
            <a:endParaRPr dirty="0"/>
          </a:p>
          <a:p>
            <a:pPr marL="0" lvl="0" indent="0" algn="l" rtl="0">
              <a:spcBef>
                <a:spcPts val="0"/>
              </a:spcBef>
              <a:spcAft>
                <a:spcPts val="0"/>
              </a:spcAft>
              <a:buNone/>
            </a:pPr>
            <a:r>
              <a:rPr lang="fr-CD" dirty="0"/>
              <a:t>Lorsque des hypothèses de la théorie du changement s’avèrent incorrectes, il convient d’envisager des changements ou des adaptations en fonction de ce que vous apprenez. Dans les sessions suivantes, nous présenterons des outils et des approches qui peuvent être utilisés pour vérifier si vos hypothèses sont correctes et identifier les possibilités d’adaptation. Si vous souhaitez en savoir plus sur le suivi des liens de causalité (CLM), MOMENTUM Facilitateur d’Apprentissage a réalisé sur ce thème une série de formations en trois parties, enregistrée et disponible sur le HUB. </a:t>
            </a:r>
          </a:p>
          <a:p>
            <a:pPr marL="0" lvl="0" indent="0" algn="l" rtl="0">
              <a:spcBef>
                <a:spcPts val="0"/>
              </a:spcBef>
              <a:spcAft>
                <a:spcPts val="0"/>
              </a:spcAft>
              <a:buClr>
                <a:schemeClr val="dk1"/>
              </a:buClr>
              <a:buSzPts val="1100"/>
              <a:buFont typeface="Arial"/>
              <a:buNone/>
            </a:pPr>
            <a:endParaRPr dirty="0"/>
          </a:p>
        </p:txBody>
      </p:sp>
      <p:sp>
        <p:nvSpPr>
          <p:cNvPr id="2913" name="Google Shape;2913;g1145e59e84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9"/>
        <p:cNvGrpSpPr/>
        <p:nvPr/>
      </p:nvGrpSpPr>
      <p:grpSpPr>
        <a:xfrm>
          <a:off x="0" y="0"/>
          <a:ext cx="0" cy="0"/>
          <a:chOff x="0" y="0"/>
          <a:chExt cx="0" cy="0"/>
        </a:xfrm>
      </p:grpSpPr>
      <p:sp>
        <p:nvSpPr>
          <p:cNvPr id="2930" name="Google Shape;293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1" name="Google Shape;293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L’apprentissage adaptatif est un outil important pour s’assurer que les programmes sont mis en œuvre de façon optimale. L’apprentissage adaptatif offre la possibilité de vérifier les hypothèses formulées lors de la planification du programme. Il permet au programme d’avoir un impact accru sur la population cible et aux responsables de la mise en œuvre de s’adapter aux événements imprévus, aux nouvelles connaissances ou à d’autres facteurs survenant au cours de la mise en œuvre. Il permet également d’identifier les facteurs qui n’ont pas été pris en considération lors du processus de planification. Les compétences d’apprentissage adaptatif permettent à toutes les personnes impliquées dans le programme de s’assurer qu’à mesure qu’elles avancent dans leur travail, les adaptations et les modifications nécessaires à l’atteinte des objectifs seront apportées au programme. </a:t>
            </a:r>
          </a:p>
        </p:txBody>
      </p:sp>
      <p:sp>
        <p:nvSpPr>
          <p:cNvPr id="2932" name="Google Shape;2932;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7"/>
        <p:cNvGrpSpPr/>
        <p:nvPr/>
      </p:nvGrpSpPr>
      <p:grpSpPr>
        <a:xfrm>
          <a:off x="0" y="0"/>
          <a:ext cx="0" cy="0"/>
          <a:chOff x="0" y="0"/>
          <a:chExt cx="0" cy="0"/>
        </a:xfrm>
      </p:grpSpPr>
      <p:sp>
        <p:nvSpPr>
          <p:cNvPr id="2938" name="Google Shape;293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9" name="Google Shape;2939;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 module est maintenant terminé. Avant de conclure cette formation, nous vous encourageons à réfléchir à tout ce que vous avez appris dans ce module. Nous aimerions que vous preniez quelques minutes pour réfléchir à votre programme. Disposez-vous déjà d’une théorie du changement ou d’un modèle logique pour votre programme ou votre projet ? Si tel est le cas, passez-la ou passez-le en revue en équipe ou en groupe. Si vous n’en disposez pas encore, pouvez-vous commencer à réfléchir à ce que vous pourriez inclure dans un modèle logique pour votre projet ? En guise de devoirs, vous pouvez revoir ou élaborer un modèle logique pour votre projet. </a:t>
            </a:r>
          </a:p>
        </p:txBody>
      </p:sp>
      <p:sp>
        <p:nvSpPr>
          <p:cNvPr id="2940" name="Google Shape;2940;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Ceci est le module 3 intitulé «Comment intégrer l’apprentissage adaptatif</a:t>
            </a:r>
            <a:r>
              <a:rPr lang="fr-CD" baseline="0" dirty="0"/>
              <a:t> dans les outils de planification »</a:t>
            </a:r>
            <a:r>
              <a:rPr lang="fr-CD" dirty="0"/>
              <a:t>. Dans ce module, nous décrirons comment vous pouvez intégrer l’apprentissage adaptatif dans des outils de planification tels que les théories du changement et les modèles logiques. Pour bien suivre ce module, vous devez déjà savoir ce qu’est l’apprentissage adaptatif et comment il peut être utilisé pour vérifier des hypothèses.  Si vous êtes novice en matière d’apprentissage adaptatif et que vous ne savez pas ce que signifie le terme « apprentissage adaptatif », nous vous suggérons de commencer par le module 1 afin d’acquérir les bases. Si vous ne cernez pas ce que sont les hypothèses ou pourquoi elles sont importantes pour l’apprentissage adaptatif, nous vous suggérons de suivre d’abord le module 2 afin de mieux saisir cet aspect. </a:t>
            </a:r>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Tree>
    <p:extLst>
      <p:ext uri="{BB962C8B-B14F-4D97-AF65-F5344CB8AC3E}">
        <p14:creationId xmlns:p14="http://schemas.microsoft.com/office/powerpoint/2010/main" val="631693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5"/>
        <p:cNvGrpSpPr/>
        <p:nvPr/>
      </p:nvGrpSpPr>
      <p:grpSpPr>
        <a:xfrm>
          <a:off x="0" y="0"/>
          <a:ext cx="0" cy="0"/>
          <a:chOff x="0" y="0"/>
          <a:chExt cx="0" cy="0"/>
        </a:xfrm>
      </p:grpSpPr>
      <p:sp>
        <p:nvSpPr>
          <p:cNvPr id="2776" name="Google Shape;27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7" name="Google Shape;27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D"/>
              <a:t>Au terme de ce module, vous serez en mesure de comprendre ce que sont les outils de planification tels que les modèles logiques et les théories du changement et à quoi ils ressemblent, vous serez capable d’identifier des hypothèses dans les outils de planification, et vous comprendrez comment utiliser un modèle logique pour identifier les possibilités d’intégrer l’apprentissage adaptatif.</a:t>
            </a:r>
          </a:p>
        </p:txBody>
      </p:sp>
      <p:sp>
        <p:nvSpPr>
          <p:cNvPr id="2778" name="Google Shape;27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Maintenant que vous savez ce qu’est l'apprentissage adaptatif et en quoi il est important, nous allons revenir à notre visuel montrant comment vous pouvez mettre l’apprentissage adaptatif en pratique  Nous pouvons maintenant commencer à parler de la manière dont vous pouvez intégrer l’apprentissage adaptatif dans votre travail – en commençant par la préparation.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Dans la phase de préparation, vous commencerez à réfléchir aux approches d’apprentissage adaptatif que vous souhaitez utiliser. Comment recueillerez-vous des informations sur votre activité ? Comment utiliserez-vous ces informations pour vous adapter ? Vous souhaiterez aussi commencer à identifier les hypothèses émises dans le cadre de votre travail. Mais comment s’y prendre ? L’une des stratégies les plus courantes consiste à utiliser des outils de planification, tels que des modèles logiques ou des théories du changement, afin d’identifier vos hypothèses et de planifier la manière dont vous les vérifierez.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Dans ce module, nous allons voir comment vous pouvez commencer à utiliser les outils de planification pour préparer l’intégration de l’apprentissage adaptatif. </a:t>
            </a:r>
          </a:p>
          <a:p>
            <a:pPr marL="0" lvl="0" indent="0" algn="l" rtl="0">
              <a:spcBef>
                <a:spcPts val="0"/>
              </a:spcBef>
              <a:spcAft>
                <a:spcPts val="0"/>
              </a:spcAft>
              <a:buNone/>
            </a:pPr>
            <a:endParaRPr lang="en-US"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lang="en-US"/>
          </a:p>
        </p:txBody>
      </p:sp>
    </p:spTree>
    <p:extLst>
      <p:ext uri="{BB962C8B-B14F-4D97-AF65-F5344CB8AC3E}">
        <p14:creationId xmlns:p14="http://schemas.microsoft.com/office/powerpoint/2010/main" val="4216695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3"/>
        <p:cNvGrpSpPr/>
        <p:nvPr/>
      </p:nvGrpSpPr>
      <p:grpSpPr>
        <a:xfrm>
          <a:off x="0" y="0"/>
          <a:ext cx="0" cy="0"/>
          <a:chOff x="0" y="0"/>
          <a:chExt cx="0" cy="0"/>
        </a:xfrm>
      </p:grpSpPr>
      <p:sp>
        <p:nvSpPr>
          <p:cNvPr id="2784" name="Google Shape;2784;g11440c4a885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5" name="Google Shape;2785;g11440c4a885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D" dirty="0"/>
              <a:t>Alors, qu’est ce qu’un outil de planification ? Dans ce module, nous nous concentrerons sur deux types d’outils de planification : les modèles logiques et les théories du changement. Les deux sont utilisés pour décrire ou résumer la façon dont un programme atteint un impact à long terme en revenant sur les étapes intermédiaires qui peuvent inclure des résultats ou des activités. Comme nous l’avons vu dans le module 2, la formulation d’hypothèses constitue une étape déterminante dans la plupart des programmes, et certaines hypothèses ont une base factuelle plus solide que d’autres. Les outils de planification, tels que les théories du changement ou les modèles logiques, permettent aux planificateurs d’émettre leurs meilleures suppositions et hypothèses sur la manière dont le travail prévu contribuera au résultat escompté et de théoriser la manière dont il aura un impact. Les théories du changement et les modèles logiques sont souvent élaborés ensemble. Une théorie du changement décrit pourquoi l’objectif d’un projet est censé être atteint dans un contexte spécifique, et un modèle logique fournit une représentation graphique ou visuelle qui résume cette théorie du changement.</a:t>
            </a:r>
          </a:p>
          <a:p>
            <a:pPr marL="0" lvl="0" indent="0" algn="l" rtl="0">
              <a:spcBef>
                <a:spcPts val="0"/>
              </a:spcBef>
              <a:spcAft>
                <a:spcPts val="0"/>
              </a:spcAft>
              <a:buNone/>
            </a:pPr>
            <a:endParaRPr dirty="0"/>
          </a:p>
          <a:p>
            <a:pPr marL="0" lvl="0" indent="0" algn="l" rtl="0">
              <a:spcBef>
                <a:spcPts val="0"/>
              </a:spcBef>
              <a:spcAft>
                <a:spcPts val="0"/>
              </a:spcAft>
              <a:buNone/>
            </a:pPr>
            <a:r>
              <a:rPr lang="fr-CD" dirty="0"/>
              <a:t>Les outils de planification de ce type sont utiles lorsqu’on envisage d’intégrer l’apprentissage adaptatif ; ils peuvent nous aider à identifier où formuler les hypothèses, comment vérifier lesdites hypothèses, et où adapter le programme si ces hypothèses s’avèrent incorrectes. Bien que les théories du changement soient généralement formulées en début de projet, elles doivent être utilisées en permanence, analysées et modifiées tout au long du projet, au fur et à mesure que l’équipe acquiert de nouvelles connaissances. </a:t>
            </a:r>
          </a:p>
        </p:txBody>
      </p:sp>
      <p:sp>
        <p:nvSpPr>
          <p:cNvPr id="2786" name="Google Shape;2786;g11440c4a885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5"/>
        <p:cNvGrpSpPr/>
        <p:nvPr/>
      </p:nvGrpSpPr>
      <p:grpSpPr>
        <a:xfrm>
          <a:off x="0" y="0"/>
          <a:ext cx="0" cy="0"/>
          <a:chOff x="0" y="0"/>
          <a:chExt cx="0" cy="0"/>
        </a:xfrm>
      </p:grpSpPr>
      <p:sp>
        <p:nvSpPr>
          <p:cNvPr id="2796" name="Google Shape;279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7" name="Google Shape;279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Ceci est un exemple de modèle logique. La première catégorie à gauche concerne les ressources et les intrants. Il s’agit des éléments nécessaires au fonctionnement de votre programme, tels que les supports physiques, le temps et l’argent. À l’aide de ces ressources, les activités du programmes planifiées peuvent être menées à bien, telles que des formations ou la mise en œuvre d’un changement dans un établissement. Ensemble, les ressources et les activités constituent le travail planifié. En continuant à suivre le modèle logique vers la droite, nous parvenons aux résultats escomptés. Nous y trouvons d’abord les extrants, c’est-à-dire ce que le programme entend livrer, puis les résultats ou réalisations, c’est-à-dire la façon dont les participants en bénéficieront, et enfin, l’impact, c’est-à-dire le changement censé se produire. Les hypothèses ou les meilleures suppositions doivent être émises en nombre lors de la planification d’un programme ou de l’élaboration d’un modèle logique, en particulier dans les dernières étapes du fléchage. Prenons un exemple. </a:t>
            </a:r>
          </a:p>
        </p:txBody>
      </p:sp>
      <p:sp>
        <p:nvSpPr>
          <p:cNvPr id="2798" name="Google Shape;279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Imaginez que vous planifiez un programme de trois mois pour aborder les comportements sexuels à risque chez les jeunes filles et garçons âgés de 13 à 16 ans dans les zones rurales de l’Ouganda pendant la période scolaire. Les supports de cours et les brochures sur lesquels vous souhaitez vous appuyer ont déjà été utilisés à Accra, la capitale du Ghana, dans le cadre d’un programme de six mois destiné aux jeunes filles âgées de 13 à 16 ans. À la suite du programme au Ghana, une réduction des comportements sexuels à risque a été observée. C’est la première fois que vous mettez en œuvre ce programme en Ouganda. </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9203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a:t>Mettez la vidéo sur pause et prenez quelques minutes pour vous familiariser avec le modèle logique présenté ici. </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6"/>
        <p:cNvGrpSpPr/>
        <p:nvPr/>
      </p:nvGrpSpPr>
      <p:grpSpPr>
        <a:xfrm>
          <a:off x="0" y="0"/>
          <a:ext cx="0" cy="0"/>
          <a:chOff x="0" y="0"/>
          <a:chExt cx="0" cy="0"/>
        </a:xfrm>
      </p:grpSpPr>
      <p:sp>
        <p:nvSpPr>
          <p:cNvPr id="2827" name="Google Shape;282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8" name="Google Shape;282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D" dirty="0"/>
              <a:t>Commençons par examiner les deux premières étapes du modèle logique pour comprendre les hypothèses que nous formulons. La première ressource avec laquelle nous entrons en matière est constituée de supports de cours et de brochures existant au Ghana. Ces documents ont été traduits dans la langue locale. La deuxième ressource correspond au financement des supports de cours et du temps de travail du personnel. Ces ressources vous permettent de mener à bien vos activités. Tout d’abord, vous prévoyez de former du personnel à la dispensation du programme, puis de charger ce personnel de dispenser des cours d’éducation aux jeunes. Un certain nombre d’hypothèses sont formulées à ces deux stades du modèle logique. La première concerne le choix d’un programme de cours. Vous avez supposé que le programme utilisé au Ghana sera tout aussi efficace lorsque vous le dispenserez en Ouganda et qu’il n’est pas nécessaire de l’adapter. Toutefois, le programme pourrait bel et bien nécessiter des adaptations pour diverses raisons. Tout d’abord, il peut y avoir des différences culturelles. Par exemple, certaines parties du programme peuvent s’avérer taboues dans une culture mais pas dans l’autre. De plus, au Ghana, il s’agissait d’un programme de 6 mois destiné aux jeunes filles uniquement, alors qu’en Ouganda, il s’agira d’un programme de 3 mois destiné à la fois aux filles et aux garçons. Les supports peuvent ainsi nécessiter des adaptations en raison de ces différences. Selon une autre hypothèse, la formation et la rémunération du personnel formé pour dispenser les cours permettront à ces derniers de les dispenser avec succès. Encore une fois, cette hypothèse pourrait être erronée. En fonction d’autres facteurs, tels que la charge de travail, la structure de supervision et le niveau de rémunération, le personnel pourrait ne pas donner la priorité à la dispensation des cours. Imaginons que vous demandiez aux membres du personnel de rester le soir pour dispenser les cours. Ils pourraient avoir besoin d’autres incitations, telles que l’inclusion des repas ou une garde d’enfants, s’ils doivent rester plus longtemps. </a:t>
            </a:r>
          </a:p>
        </p:txBody>
      </p:sp>
      <p:sp>
        <p:nvSpPr>
          <p:cNvPr id="2829" name="Google Shape;2829;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lang="en-US"/>
          </a:p>
        </p:txBody>
      </p:sp>
    </p:spTree>
    <p:extLst>
      <p:ext uri="{BB962C8B-B14F-4D97-AF65-F5344CB8AC3E}">
        <p14:creationId xmlns:p14="http://schemas.microsoft.com/office/powerpoint/2010/main" val="10616073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143"/>
        <p:cNvGrpSpPr/>
        <p:nvPr/>
      </p:nvGrpSpPr>
      <p:grpSpPr>
        <a:xfrm>
          <a:off x="0" y="0"/>
          <a:ext cx="0" cy="0"/>
          <a:chOff x="0" y="0"/>
          <a:chExt cx="0" cy="0"/>
        </a:xfrm>
      </p:grpSpPr>
      <p:pic>
        <p:nvPicPr>
          <p:cNvPr id="144" name="Google Shape;144;p3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199" y="0"/>
            <a:ext cx="12176801" cy="6857999"/>
          </a:xfrm>
          <a:prstGeom prst="rect">
            <a:avLst/>
          </a:prstGeom>
          <a:noFill/>
          <a:ln>
            <a:noFill/>
          </a:ln>
        </p:spPr>
      </p:pic>
      <p:sp>
        <p:nvSpPr>
          <p:cNvPr id="145" name="Google Shape;145;p36"/>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6" name="Google Shape;146;p36"/>
          <p:cNvPicPr preferRelativeResize="0"/>
          <p:nvPr/>
        </p:nvPicPr>
        <p:blipFill rotWithShape="1">
          <a:blip r:embed="rId3">
            <a:alphaModFix amt="20000"/>
          </a:blip>
          <a:srcRect/>
          <a:stretch/>
        </p:blipFill>
        <p:spPr>
          <a:xfrm>
            <a:off x="-493480" y="1529337"/>
            <a:ext cx="4330236" cy="5680147"/>
          </a:xfrm>
          <a:prstGeom prst="rect">
            <a:avLst/>
          </a:prstGeom>
          <a:noFill/>
          <a:ln>
            <a:noFill/>
          </a:ln>
        </p:spPr>
      </p:pic>
      <p:cxnSp>
        <p:nvCxnSpPr>
          <p:cNvPr id="147" name="Google Shape;147;p3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48" name="Google Shape;148;p3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3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3" name="Google Shape;153;p36"/>
          <p:cNvGrpSpPr/>
          <p:nvPr/>
        </p:nvGrpSpPr>
        <p:grpSpPr>
          <a:xfrm>
            <a:off x="7080143" y="5871713"/>
            <a:ext cx="4452334" cy="717418"/>
            <a:chOff x="7080143" y="5871713"/>
            <a:chExt cx="4452334" cy="717418"/>
          </a:xfrm>
        </p:grpSpPr>
        <p:pic>
          <p:nvPicPr>
            <p:cNvPr id="154" name="Google Shape;154;p3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55" name="Google Shape;155;p3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7DE88EBA-F7E3-4B83-8E07-C3DD87A197B7}"/>
              </a:ext>
            </a:extLst>
          </p:cNvPr>
          <p:cNvSpPr/>
          <p:nvPr userDrawn="1"/>
        </p:nvSpPr>
        <p:spPr>
          <a:xfrm>
            <a:off x="7559040" y="-139485"/>
            <a:ext cx="4824106" cy="7175716"/>
          </a:xfrm>
          <a:prstGeom prst="rect">
            <a:avLst/>
          </a:prstGeom>
          <a:solidFill>
            <a:schemeClr val="accent6">
              <a:lumMod val="20000"/>
              <a:lumOff val="80000"/>
              <a:alpha val="334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chemeClr val="accent3">
            <a:lumMod val="20000"/>
            <a:lumOff val="80000"/>
            <a:alpha val="15209"/>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3">
              <a:lumMod val="20000"/>
              <a:lumOff val="80000"/>
              <a:alpha val="47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3"/>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4121586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24"/>
        <p:cNvGrpSpPr/>
        <p:nvPr/>
      </p:nvGrpSpPr>
      <p:grpSpPr>
        <a:xfrm>
          <a:off x="0" y="0"/>
          <a:ext cx="0" cy="0"/>
          <a:chOff x="0" y="0"/>
          <a:chExt cx="0" cy="0"/>
        </a:xfrm>
      </p:grpSpPr>
      <p:sp>
        <p:nvSpPr>
          <p:cNvPr id="225" name="Google Shape;22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5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8" name="Google Shape;228;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128"/>
        <p:cNvGrpSpPr/>
        <p:nvPr/>
      </p:nvGrpSpPr>
      <p:grpSpPr>
        <a:xfrm>
          <a:off x="0" y="0"/>
          <a:ext cx="0" cy="0"/>
          <a:chOff x="0" y="0"/>
          <a:chExt cx="0" cy="0"/>
        </a:xfrm>
      </p:grpSpPr>
      <p:sp>
        <p:nvSpPr>
          <p:cNvPr id="129" name="Google Shape;129;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30" name="Google Shape;130;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3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3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06101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53222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363102025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8" Type="http://schemas.openxmlformats.org/officeDocument/2006/relationships/slideLayout" Target="../slideLayouts/slideLayout59.xml"/><Relationship Id="rId5" Type="http://schemas.openxmlformats.org/officeDocument/2006/relationships/slideLayout" Target="../slideLayouts/slideLayout6.xml"/><Relationship Id="rId61" Type="http://schemas.openxmlformats.org/officeDocument/2006/relationships/theme" Target="../theme/theme2.xml"/><Relationship Id="rId19" Type="http://schemas.openxmlformats.org/officeDocument/2006/relationships/slideLayout" Target="../slideLayouts/slideLayout2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59" Type="http://schemas.openxmlformats.org/officeDocument/2006/relationships/slideLayout" Target="../slideLayouts/slideLayout60.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slideLayout" Target="../slideLayouts/slideLayout58.xml"/><Relationship Id="rId10" Type="http://schemas.openxmlformats.org/officeDocument/2006/relationships/slideLayout" Target="../slideLayouts/slideLayout11.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60" Type="http://schemas.openxmlformats.org/officeDocument/2006/relationships/slideLayout" Target="../slideLayouts/slideLayout6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2" r:id="rId4"/>
    <p:sldLayoutId id="2147483663" r:id="rId5"/>
    <p:sldLayoutId id="2147483965" r:id="rId6"/>
    <p:sldLayoutId id="2147483966" r:id="rId7"/>
    <p:sldLayoutId id="2147483967" r:id="rId8"/>
    <p:sldLayoutId id="2147483664" r:id="rId9"/>
    <p:sldLayoutId id="2147483665" r:id="rId10"/>
    <p:sldLayoutId id="2147483666" r:id="rId11"/>
    <p:sldLayoutId id="2147483667" r:id="rId12"/>
    <p:sldLayoutId id="2147483969" r:id="rId13"/>
    <p:sldLayoutId id="2147483668" r:id="rId14"/>
    <p:sldLayoutId id="2147483961" r:id="rId15"/>
    <p:sldLayoutId id="2147483962" r:id="rId16"/>
    <p:sldLayoutId id="2147483669" r:id="rId17"/>
    <p:sldLayoutId id="2147483964" r:id="rId18"/>
    <p:sldLayoutId id="2147483963" r:id="rId19"/>
    <p:sldLayoutId id="2147483670" r:id="rId20"/>
    <p:sldLayoutId id="2147483671"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81" r:id="rId30"/>
    <p:sldLayoutId id="2147483682" r:id="rId31"/>
    <p:sldLayoutId id="2147483683" r:id="rId32"/>
    <p:sldLayoutId id="2147483684" r:id="rId33"/>
    <p:sldLayoutId id="2147483685" r:id="rId34"/>
    <p:sldLayoutId id="2147483686" r:id="rId35"/>
    <p:sldLayoutId id="2147483687" r:id="rId36"/>
    <p:sldLayoutId id="2147483688" r:id="rId37"/>
    <p:sldLayoutId id="2147483689" r:id="rId38"/>
    <p:sldLayoutId id="2147483690" r:id="rId39"/>
    <p:sldLayoutId id="2147483691" r:id="rId40"/>
    <p:sldLayoutId id="2147483692" r:id="rId41"/>
    <p:sldLayoutId id="2147483693" r:id="rId42"/>
    <p:sldLayoutId id="2147483694" r:id="rId43"/>
    <p:sldLayoutId id="2147483695" r:id="rId44"/>
    <p:sldLayoutId id="2147483696" r:id="rId45"/>
    <p:sldLayoutId id="2147483697" r:id="rId46"/>
    <p:sldLayoutId id="2147483698" r:id="rId47"/>
    <p:sldLayoutId id="2147483699" r:id="rId48"/>
    <p:sldLayoutId id="2147483700" r:id="rId49"/>
    <p:sldLayoutId id="2147483701" r:id="rId50"/>
    <p:sldLayoutId id="2147483702" r:id="rId51"/>
    <p:sldLayoutId id="2147483968" r:id="rId52"/>
    <p:sldLayoutId id="2147483703" r:id="rId53"/>
    <p:sldLayoutId id="2147483704" r:id="rId54"/>
    <p:sldLayoutId id="2147483705" r:id="rId55"/>
    <p:sldLayoutId id="2147483706" r:id="rId56"/>
    <p:sldLayoutId id="2147483707" r:id="rId57"/>
    <p:sldLayoutId id="2147483708" r:id="rId58"/>
    <p:sldLayoutId id="2147483709" r:id="rId59"/>
    <p:sldLayoutId id="2147483710"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6.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7" Type="http://schemas.openxmlformats.org/officeDocument/2006/relationships/image" Target="../media/image6.png"/><Relationship Id="rId2" Type="http://schemas.microsoft.com/office/2007/relationships/media" Target="../media/media11.m4a"/><Relationship Id="rId1" Type="http://schemas.openxmlformats.org/officeDocument/2006/relationships/tags" Target="../tags/tag3.xml"/><Relationship Id="rId6" Type="http://schemas.microsoft.com/office/2017/04/relationships/track" Target="../media/track11.vtt"/><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6.png"/><Relationship Id="rId5" Type="http://schemas.microsoft.com/office/2017/04/relationships/track" Target="../media/track12.vtt"/><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6.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6.png"/><Relationship Id="rId5" Type="http://schemas.microsoft.com/office/2017/04/relationships/track" Target="../media/track14.vtt"/><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6.png"/><Relationship Id="rId5" Type="http://schemas.microsoft.com/office/2017/04/relationships/track" Target="../media/track15.vtt"/><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xml"/><Relationship Id="rId7" Type="http://schemas.microsoft.com/office/2017/04/relationships/track" Target="../media/track3.vtt"/><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audio" Target="../media/media4.m4a"/><Relationship Id="rId7" Type="http://schemas.openxmlformats.org/officeDocument/2006/relationships/diagramLayout" Target="../diagrams/layout1.xml"/><Relationship Id="rId12" Type="http://schemas.openxmlformats.org/officeDocument/2006/relationships/image" Target="../media/image6.png"/><Relationship Id="rId2" Type="http://schemas.microsoft.com/office/2007/relationships/media" Target="../media/media4.m4a"/><Relationship Id="rId1" Type="http://schemas.openxmlformats.org/officeDocument/2006/relationships/tags" Target="../tags/tag1.xml"/><Relationship Id="rId6" Type="http://schemas.openxmlformats.org/officeDocument/2006/relationships/diagramData" Target="../diagrams/data1.xml"/><Relationship Id="rId11" Type="http://schemas.microsoft.com/office/2017/04/relationships/track" Target="../media/track4.vtt"/><Relationship Id="rId5" Type="http://schemas.openxmlformats.org/officeDocument/2006/relationships/notesSlide" Target="../notesSlides/notesSlide4.xml"/><Relationship Id="rId10" Type="http://schemas.microsoft.com/office/2007/relationships/diagramDrawing" Target="../diagrams/drawing1.xml"/><Relationship Id="rId4" Type="http://schemas.openxmlformats.org/officeDocument/2006/relationships/slideLayout" Target="../slideLayouts/slideLayout4.xm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xml"/><Relationship Id="rId7" Type="http://schemas.microsoft.com/office/2017/04/relationships/track" Target="../media/track5.vtt"/><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usaidlearninglab.org/library/how-note-developing-project-logic-model-and-its-associated-theory-change" TargetMode="External"/><Relationship Id="rId5" Type="http://schemas.openxmlformats.org/officeDocument/2006/relationships/hyperlink" Target="https://doi.org/10.1186/s13012-016-0422-6" TargetMode="Externa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png"/><Relationship Id="rId5" Type="http://schemas.microsoft.com/office/2017/04/relationships/track" Target="../media/track6.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6.png"/><Relationship Id="rId2" Type="http://schemas.openxmlformats.org/officeDocument/2006/relationships/audio" Target="../media/media7.m4a"/><Relationship Id="rId1" Type="http://schemas.microsoft.com/office/2007/relationships/media" Target="../media/media7.m4a"/><Relationship Id="rId6" Type="http://schemas.microsoft.com/office/2017/04/relationships/track" Target="../media/track7.vtt"/><Relationship Id="rId5" Type="http://schemas.openxmlformats.org/officeDocument/2006/relationships/image" Target="../media/image9.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6.png"/><Relationship Id="rId5" Type="http://schemas.microsoft.com/office/2017/04/relationships/track" Target="../media/track8.vtt"/><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7" Type="http://schemas.openxmlformats.org/officeDocument/2006/relationships/image" Target="../media/image6.png"/><Relationship Id="rId2" Type="http://schemas.microsoft.com/office/2007/relationships/media" Target="../media/media9.m4a"/><Relationship Id="rId1" Type="http://schemas.openxmlformats.org/officeDocument/2006/relationships/tags" Target="../tags/tag2.xml"/><Relationship Id="rId6" Type="http://schemas.microsoft.com/office/2017/04/relationships/track" Target="../media/track9.vtt"/><Relationship Id="rId5" Type="http://schemas.openxmlformats.org/officeDocument/2006/relationships/notesSlide" Target="../notesSlides/notesSlide9.xml"/><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786057"/>
          </a:xfrm>
        </p:spPr>
        <p:txBody>
          <a:bodyPr wrap="square" anchor="t">
            <a:normAutofit/>
          </a:bodyPr>
          <a:lstStyle/>
          <a:p>
            <a:pPr>
              <a:lnSpc>
                <a:spcPct val="90000"/>
              </a:lnSpc>
            </a:pPr>
            <a:r>
              <a:rPr lang="fr-CD" sz="1400" dirty="0"/>
              <a:t>Élaborée par </a:t>
            </a:r>
            <a:r>
              <a:rPr lang="fr-CD" sz="1400" dirty="0" err="1"/>
              <a:t>MAKLab</a:t>
            </a:r>
            <a:r>
              <a:rPr lang="fr-CD" sz="1400" dirty="0"/>
              <a:t>, MOMENTUM Facilitateur d’Apprentissage</a:t>
            </a:r>
          </a:p>
          <a:p>
            <a:pPr>
              <a:lnSpc>
                <a:spcPct val="90000"/>
              </a:lnSpc>
            </a:pPr>
            <a:r>
              <a:rPr lang="fr-CD" sz="1400" dirty="0"/>
              <a:t>Dernière mise à jour avril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10071686" cy="942166"/>
          </a:xfrm>
        </p:spPr>
        <p:txBody>
          <a:bodyPr wrap="square" anchor="t">
            <a:normAutofit/>
          </a:bodyPr>
          <a:lstStyle/>
          <a:p>
            <a:r>
              <a:rPr lang="fr-CD" sz="2000" dirty="0"/>
              <a:t>Module 3. Comment intégrer l’apprentissage adaptatif dans les outils de planification ?</a:t>
            </a:r>
          </a:p>
        </p:txBody>
      </p:sp>
      <p:pic>
        <p:nvPicPr>
          <p:cNvPr id="5" name="Recorded Sound" descr="Diapositive 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EDA67E5-F42C-B948-85AC-FD7382CD90AB}" label="" lang="fr" r:embed="rId5"/>
                        </p173:trackLst>
                      </p173:tracksInfo>
                    </p:ext>
                  </p14:extLst>
                </p14:media>
              </p:ext>
            </p:extLst>
          </p:nvPr>
        </p:nvPicPr>
        <p:blipFill>
          <a:blip r:embed="rId6">
            <a:biLevel thresh="25000"/>
          </a:blip>
          <a:stretch>
            <a:fillRect/>
          </a:stretch>
        </p:blipFill>
        <p:spPr>
          <a:xfrm>
            <a:off x="11541244" y="6050022"/>
            <a:ext cx="526549" cy="526549"/>
          </a:xfrm>
          <a:prstGeom prst="rect">
            <a:avLst/>
          </a:prstGeom>
        </p:spPr>
      </p:pic>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9034462"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fontScale="90000"/>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fr-CD"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Formation à l’apprentissage adaptatif</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41248"/>
    </mc:Choice>
    <mc:Fallback xmlns="">
      <p:transition spd="slow" advTm="41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0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3" name="page #">
            <a:extLst>
              <a:ext uri="{FF2B5EF4-FFF2-40B4-BE49-F238E27FC236}">
                <a16:creationId xmlns:a16="http://schemas.microsoft.com/office/drawing/2014/main" id="{FCB11D8A-39B6-3972-D863-BA7C2213468D}"/>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lang="en-US"/>
          </a:p>
        </p:txBody>
      </p:sp>
      <p:sp>
        <p:nvSpPr>
          <p:cNvPr id="4" name="5b">
            <a:extLst>
              <a:ext uri="{FF2B5EF4-FFF2-40B4-BE49-F238E27FC236}">
                <a16:creationId xmlns:a16="http://schemas.microsoft.com/office/drawing/2014/main" id="{1E3F7CDE-E9D5-B093-8C22-DC26928153D8}"/>
              </a:ext>
            </a:extLst>
          </p:cNvPr>
          <p:cNvSpPr/>
          <p:nvPr/>
        </p:nvSpPr>
        <p:spPr>
          <a:xfrm>
            <a:off x="9324538" y="4223628"/>
            <a:ext cx="1844060" cy="112820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Diminution de l’incidence des IST et du VIH chez les élèves.</a:t>
            </a:r>
          </a:p>
        </p:txBody>
      </p:sp>
      <p:sp>
        <p:nvSpPr>
          <p:cNvPr id="5" name="5a">
            <a:extLst>
              <a:ext uri="{FF2B5EF4-FFF2-40B4-BE49-F238E27FC236}">
                <a16:creationId xmlns:a16="http://schemas.microsoft.com/office/drawing/2014/main" id="{DD31B808-AF54-2D46-9D18-F529700AB9BD}"/>
              </a:ext>
            </a:extLst>
          </p:cNvPr>
          <p:cNvSpPr/>
          <p:nvPr/>
        </p:nvSpPr>
        <p:spPr>
          <a:xfrm>
            <a:off x="9303709" y="3062307"/>
            <a:ext cx="1864889" cy="107219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Moins de grossesses non planifiées chez les élèves.</a:t>
            </a:r>
          </a:p>
        </p:txBody>
      </p:sp>
      <p:sp>
        <p:nvSpPr>
          <p:cNvPr id="6" name="arrow 5">
            <a:extLst>
              <a:ext uri="{FF2B5EF4-FFF2-40B4-BE49-F238E27FC236}">
                <a16:creationId xmlns:a16="http://schemas.microsoft.com/office/drawing/2014/main" id="{77E97B7D-31C5-0F09-E258-D4B02995DF75}"/>
              </a:ex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title 5">
            <a:extLst>
              <a:ext uri="{FF2B5EF4-FFF2-40B4-BE49-F238E27FC236}">
                <a16:creationId xmlns:a16="http://schemas.microsoft.com/office/drawing/2014/main" id="{B0116AEB-0762-71A4-FBE4-A0DE19F844D2}"/>
              </a:ext>
            </a:extLst>
          </p:cNvPr>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Impact</a:t>
            </a:r>
          </a:p>
        </p:txBody>
      </p:sp>
      <p:sp>
        <p:nvSpPr>
          <p:cNvPr id="8" name="4b">
            <a:extLst>
              <a:ext uri="{FF2B5EF4-FFF2-40B4-BE49-F238E27FC236}">
                <a16:creationId xmlns:a16="http://schemas.microsoft.com/office/drawing/2014/main" id="{69CEE210-B7D5-A37F-589C-1179301F80BA}"/>
              </a:ext>
            </a:extLst>
          </p:cNvPr>
          <p:cNvSpPr/>
          <p:nvPr/>
        </p:nvSpPr>
        <p:spPr>
          <a:xfrm>
            <a:off x="7171910" y="4223890"/>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méthodes de planification familiale et de prévention des IST et du VIH.</a:t>
            </a:r>
          </a:p>
        </p:txBody>
      </p:sp>
      <p:sp>
        <p:nvSpPr>
          <p:cNvPr id="9" name="4a">
            <a:extLst>
              <a:ext uri="{FF2B5EF4-FFF2-40B4-BE49-F238E27FC236}">
                <a16:creationId xmlns:a16="http://schemas.microsoft.com/office/drawing/2014/main" id="{8F0D24A4-8467-7415-18A6-F935BB478C44}"/>
              </a:ext>
            </a:extLst>
          </p:cNvPr>
          <p:cNvSpPr/>
          <p:nvPr/>
        </p:nvSpPr>
        <p:spPr>
          <a:xfrm>
            <a:off x="7171910" y="3066593"/>
            <a:ext cx="1856015" cy="1072194"/>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risques liés aux rapports sexuels non protégés.</a:t>
            </a:r>
          </a:p>
        </p:txBody>
      </p:sp>
      <p:sp>
        <p:nvSpPr>
          <p:cNvPr id="10" name="arrow 4">
            <a:extLst>
              <a:ext uri="{FF2B5EF4-FFF2-40B4-BE49-F238E27FC236}">
                <a16:creationId xmlns:a16="http://schemas.microsoft.com/office/drawing/2014/main" id="{67994BB8-B448-EAEE-F242-4A6C6325BF8D}"/>
              </a:ex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title 4">
            <a:extLst>
              <a:ext uri="{FF2B5EF4-FFF2-40B4-BE49-F238E27FC236}">
                <a16:creationId xmlns:a16="http://schemas.microsoft.com/office/drawing/2014/main" id="{E37B622B-F3F5-5948-0F17-2951330D0448}"/>
              </a:ext>
            </a:extLst>
          </p:cNvPr>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Résultats</a:t>
            </a:r>
          </a:p>
        </p:txBody>
      </p:sp>
      <p:sp>
        <p:nvSpPr>
          <p:cNvPr id="12" name="3b">
            <a:extLst>
              <a:ext uri="{FF2B5EF4-FFF2-40B4-BE49-F238E27FC236}">
                <a16:creationId xmlns:a16="http://schemas.microsoft.com/office/drawing/2014/main" id="{C1D8E1BC-859C-81B0-66BF-14899E30BEED}"/>
              </a:ext>
            </a:extLst>
          </p:cNvPr>
          <p:cNvSpPr/>
          <p:nvPr/>
        </p:nvSpPr>
        <p:spPr>
          <a:xfrm>
            <a:off x="5019282" y="430259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Les élèves reçoivent des cours d’éducation.</a:t>
            </a:r>
          </a:p>
        </p:txBody>
      </p:sp>
      <p:sp>
        <p:nvSpPr>
          <p:cNvPr id="13" name="3a">
            <a:extLst>
              <a:ext uri="{FF2B5EF4-FFF2-40B4-BE49-F238E27FC236}">
                <a16:creationId xmlns:a16="http://schemas.microsoft.com/office/drawing/2014/main" id="{8A7E446A-9475-ECF9-8FB5-0093DA5FC1E1}"/>
              </a:ext>
            </a:extLst>
          </p:cNvPr>
          <p:cNvSpPr/>
          <p:nvPr/>
        </p:nvSpPr>
        <p:spPr>
          <a:xfrm>
            <a:off x="5019282"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 personnel est formé à l’éducation des jeunes adultes.</a:t>
            </a:r>
          </a:p>
        </p:txBody>
      </p:sp>
      <p:sp>
        <p:nvSpPr>
          <p:cNvPr id="14" name="arrow 3">
            <a:extLst>
              <a:ext uri="{FF2B5EF4-FFF2-40B4-BE49-F238E27FC236}">
                <a16:creationId xmlns:a16="http://schemas.microsoft.com/office/drawing/2014/main" id="{BFA099DB-6045-42BC-3E57-01C83678D4D0}"/>
              </a:ex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title 3">
            <a:extLst>
              <a:ext uri="{FF2B5EF4-FFF2-40B4-BE49-F238E27FC236}">
                <a16:creationId xmlns:a16="http://schemas.microsoft.com/office/drawing/2014/main" id="{8B13B46F-81C9-D9A2-43EE-E5AE0ED24508}"/>
              </a:ext>
            </a:extLst>
          </p:cNvPr>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Extrants</a:t>
            </a:r>
          </a:p>
        </p:txBody>
      </p:sp>
      <p:sp>
        <p:nvSpPr>
          <p:cNvPr id="16" name="2b">
            <a:extLst>
              <a:ext uri="{FF2B5EF4-FFF2-40B4-BE49-F238E27FC236}">
                <a16:creationId xmlns:a16="http://schemas.microsoft.com/office/drawing/2014/main" id="{512D87F5-E020-E677-99BB-C20A9851A6AE}"/>
              </a:ext>
            </a:extLst>
          </p:cNvPr>
          <p:cNvSpPr/>
          <p:nvPr/>
        </p:nvSpPr>
        <p:spPr>
          <a:xfrm>
            <a:off x="2904742" y="4429434"/>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Dispensation des cours d’éducation. </a:t>
            </a:r>
          </a:p>
        </p:txBody>
      </p:sp>
      <p:sp>
        <p:nvSpPr>
          <p:cNvPr id="17" name="2a">
            <a:extLst>
              <a:ext uri="{FF2B5EF4-FFF2-40B4-BE49-F238E27FC236}">
                <a16:creationId xmlns:a16="http://schemas.microsoft.com/office/drawing/2014/main" id="{16E39E92-2E5E-A109-34C2-92064C491CDE}"/>
              </a:ext>
            </a:extLst>
          </p:cNvPr>
          <p:cNvSpPr/>
          <p:nvPr/>
        </p:nvSpPr>
        <p:spPr>
          <a:xfrm>
            <a:off x="2887967" y="3062307"/>
            <a:ext cx="1840460" cy="1263137"/>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Formation du personnel en charge de dispenser les cours d’éducation.</a:t>
            </a:r>
          </a:p>
        </p:txBody>
      </p:sp>
      <p:sp>
        <p:nvSpPr>
          <p:cNvPr id="18" name="arrow 2">
            <a:extLst>
              <a:ext uri="{FF2B5EF4-FFF2-40B4-BE49-F238E27FC236}">
                <a16:creationId xmlns:a16="http://schemas.microsoft.com/office/drawing/2014/main" id="{B603FDF8-119A-E8C5-566A-2BD901B492F2}"/>
              </a:ex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title 2">
            <a:extLst>
              <a:ext uri="{FF2B5EF4-FFF2-40B4-BE49-F238E27FC236}">
                <a16:creationId xmlns:a16="http://schemas.microsoft.com/office/drawing/2014/main" id="{87B8DE34-0878-2010-136B-B4ABA07A8931}"/>
              </a:ext>
            </a:extLst>
          </p:cNvPr>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sp>
        <p:nvSpPr>
          <p:cNvPr id="20" name="1b">
            <a:extLst>
              <a:ext uri="{FF2B5EF4-FFF2-40B4-BE49-F238E27FC236}">
                <a16:creationId xmlns:a16="http://schemas.microsoft.com/office/drawing/2014/main" id="{37CD1799-9EFC-4900-4328-C15367B2BC1B}"/>
              </a:ext>
            </a:extLst>
          </p:cNvPr>
          <p:cNvSpPr/>
          <p:nvPr/>
        </p:nvSpPr>
        <p:spPr>
          <a:xfrm>
            <a:off x="773434" y="4775914"/>
            <a:ext cx="1856015" cy="144452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Financement des supports de cours et du temps de travail du personnel.</a:t>
            </a:r>
          </a:p>
        </p:txBody>
      </p:sp>
      <p:sp>
        <p:nvSpPr>
          <p:cNvPr id="21" name="1a">
            <a:extLst>
              <a:ext uri="{FF2B5EF4-FFF2-40B4-BE49-F238E27FC236}">
                <a16:creationId xmlns:a16="http://schemas.microsoft.com/office/drawing/2014/main" id="{4D6CB6E1-50CF-4221-0D76-63CD2B52FC8D}"/>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Traduction dans la langue locale des supports de cours et des brochures existant au Ghana.</a:t>
            </a:r>
          </a:p>
        </p:txBody>
      </p:sp>
      <p:sp>
        <p:nvSpPr>
          <p:cNvPr id="22" name="arrow 1">
            <a:extLst>
              <a:ext uri="{FF2B5EF4-FFF2-40B4-BE49-F238E27FC236}">
                <a16:creationId xmlns:a16="http://schemas.microsoft.com/office/drawing/2014/main" id="{B57BA285-470C-6B26-0B3C-4E5DC90924B8}"/>
              </a:ex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title 1">
            <a:extLst>
              <a:ext uri="{FF2B5EF4-FFF2-40B4-BE49-F238E27FC236}">
                <a16:creationId xmlns:a16="http://schemas.microsoft.com/office/drawing/2014/main" id="{BAD6E10F-184F-5BE7-1EEC-E4F68F7AB39E}"/>
              </a:ext>
            </a:extLst>
          </p:cNvPr>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sp>
        <p:nvSpPr>
          <p:cNvPr id="26" name="white">
            <a:extLst>
              <a:ext uri="{FF2B5EF4-FFF2-40B4-BE49-F238E27FC236}">
                <a16:creationId xmlns:a16="http://schemas.microsoft.com/office/drawing/2014/main" id="{CD27FAE0-13E2-E56B-54F0-646D4F4C4942}"/>
              </a:ext>
              <a:ext uri="{C183D7F6-B498-43B3-948B-1728B52AA6E4}">
                <adec:decorative xmlns:adec="http://schemas.microsoft.com/office/drawing/2017/decorative" val="1"/>
              </a:ext>
            </a:extLst>
          </p:cNvPr>
          <p:cNvSpPr/>
          <p:nvPr/>
        </p:nvSpPr>
        <p:spPr>
          <a:xfrm>
            <a:off x="529015" y="2995910"/>
            <a:ext cx="4278721" cy="3314402"/>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white">
            <a:extLst>
              <a:ext uri="{FF2B5EF4-FFF2-40B4-BE49-F238E27FC236}">
                <a16:creationId xmlns:a16="http://schemas.microsoft.com/office/drawing/2014/main" id="{462B939B-788D-6DCF-5A30-DAC45A782899}"/>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white">
            <a:extLst>
              <a:ext uri="{FF2B5EF4-FFF2-40B4-BE49-F238E27FC236}">
                <a16:creationId xmlns:a16="http://schemas.microsoft.com/office/drawing/2014/main" id="{BD12F014-5AFA-F34E-B1BF-A80290A4790D}"/>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white">
            <a:extLst>
              <a:ext uri="{FF2B5EF4-FFF2-40B4-BE49-F238E27FC236}">
                <a16:creationId xmlns:a16="http://schemas.microsoft.com/office/drawing/2014/main" id="{B3AEC9DE-1994-2326-1BA7-3E237ADFBB20}"/>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 name="Recorded Sound" descr="Diapositive 10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E726649E-4424-DE45-A730-5563DAA0744E}" label="" lang="fr" r:embed="rId5"/>
                        </p173:trackLst>
                      </p173:tracksInfo>
                    </p:ext>
                  </p14:extLst>
                </p14:media>
              </p:ext>
            </p:extLst>
          </p:nvPr>
        </p:nvPicPr>
        <p:blipFill>
          <a:blip r:embed="rId6">
            <a:biLevel thresh="25000"/>
          </a:blip>
          <a:stretch>
            <a:fillRect/>
          </a:stretch>
        </p:blipFill>
        <p:spPr>
          <a:xfrm>
            <a:off x="11428875" y="5813887"/>
            <a:ext cx="496425" cy="496425"/>
          </a:xfrm>
          <a:prstGeom prst="rect">
            <a:avLst/>
          </a:prstGeom>
        </p:spPr>
      </p:pic>
      <p:sp>
        <p:nvSpPr>
          <p:cNvPr id="2831" name="Google Shape;2831;p25"/>
          <p:cNvSpPr txBox="1">
            <a:spLocks noGrp="1"/>
          </p:cNvSpPr>
          <p:nvPr>
            <p:ph type="title"/>
          </p:nvPr>
        </p:nvSpPr>
        <p:spPr>
          <a:xfrm>
            <a:off x="838200" y="564360"/>
            <a:ext cx="10515600" cy="1325563"/>
          </a:xfrm>
          <a:prstGeom prst="rect">
            <a:avLst/>
          </a:prstGeom>
          <a:noFill/>
          <a:ln>
            <a:noFill/>
          </a:ln>
        </p:spPr>
        <p:txBody>
          <a:bodyPr spcFirstLastPara="1" wrap="square" lIns="91425" tIns="45700" rIns="91425" bIns="45700" anchor="ctr" anchorCtr="0">
            <a:normAutofit/>
          </a:bodyPr>
          <a:lstStyle/>
          <a:p>
            <a:pPr lvl="0"/>
            <a:r>
              <a:rPr lang="fr-CD"/>
              <a:t>À présent, examinez le lien entre les extrants et les résultats et identifiez deux hypothèses</a:t>
            </a:r>
          </a:p>
        </p:txBody>
      </p:sp>
      <p:sp>
        <p:nvSpPr>
          <p:cNvPr id="27" name="Text Placeholder 3">
            <a:extLst>
              <a:ext uri="{FF2B5EF4-FFF2-40B4-BE49-F238E27FC236}">
                <a16:creationId xmlns:a16="http://schemas.microsoft.com/office/drawing/2014/main" id="{B369D211-C230-E4C8-8939-5E163DD65A2E}"/>
              </a:ext>
            </a:extLst>
          </p:cNvPr>
          <p:cNvSpPr txBox="1">
            <a:spLocks/>
          </p:cNvSpPr>
          <p:nvPr/>
        </p:nvSpPr>
        <p:spPr>
          <a:xfrm>
            <a:off x="838200" y="390292"/>
            <a:ext cx="10515600" cy="39052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D" b="1">
                <a:solidFill>
                  <a:schemeClr val="accent6"/>
                </a:solidFill>
              </a:rPr>
              <a:t>DISCUSSION</a:t>
            </a:r>
          </a:p>
        </p:txBody>
      </p:sp>
    </p:spTree>
    <p:extLst>
      <p:ext uri="{BB962C8B-B14F-4D97-AF65-F5344CB8AC3E}">
        <p14:creationId xmlns:p14="http://schemas.microsoft.com/office/powerpoint/2010/main" val="2040808424"/>
      </p:ext>
    </p:extLst>
  </p:cSld>
  <p:clrMapOvr>
    <a:masterClrMapping/>
  </p:clrMapOvr>
  <mc:AlternateContent xmlns:mc="http://schemas.openxmlformats.org/markup-compatibility/2006" xmlns:p14="http://schemas.microsoft.com/office/powerpoint/2010/main">
    <mc:Choice Requires="p14">
      <p:transition spd="slow" p14:dur="2000" advTm="24554"/>
    </mc:Choice>
    <mc:Fallback xmlns="">
      <p:transition spd="slow" advTm="24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3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 name="page #">
            <a:extLst>
              <a:ext uri="{FF2B5EF4-FFF2-40B4-BE49-F238E27FC236}">
                <a16:creationId xmlns:a16="http://schemas.microsoft.com/office/drawing/2014/main" id="{92428133-213D-497C-92E6-1A56D825FA2B}"/>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lang="en-US"/>
          </a:p>
        </p:txBody>
      </p:sp>
      <p:sp>
        <p:nvSpPr>
          <p:cNvPr id="4" name="5b">
            <a:extLst>
              <a:ext uri="{FF2B5EF4-FFF2-40B4-BE49-F238E27FC236}">
                <a16:creationId xmlns:a16="http://schemas.microsoft.com/office/drawing/2014/main" id="{64EE2C51-9E22-E24A-6B24-C7E69E0C43FB}"/>
              </a:ext>
            </a:extLst>
          </p:cNvPr>
          <p:cNvSpPr/>
          <p:nvPr/>
        </p:nvSpPr>
        <p:spPr>
          <a:xfrm>
            <a:off x="9324538" y="4223628"/>
            <a:ext cx="1844060" cy="112820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Diminution de l’incidence des IST et du VIH chez les élèves.</a:t>
            </a:r>
          </a:p>
        </p:txBody>
      </p:sp>
      <p:sp>
        <p:nvSpPr>
          <p:cNvPr id="5" name="5a">
            <a:extLst>
              <a:ext uri="{FF2B5EF4-FFF2-40B4-BE49-F238E27FC236}">
                <a16:creationId xmlns:a16="http://schemas.microsoft.com/office/drawing/2014/main" id="{8B588031-1A1F-6BC8-B545-4D210A373CC8}"/>
              </a:ext>
            </a:extLst>
          </p:cNvPr>
          <p:cNvSpPr/>
          <p:nvPr/>
        </p:nvSpPr>
        <p:spPr>
          <a:xfrm>
            <a:off x="9303709" y="3062307"/>
            <a:ext cx="1864889" cy="107219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Moins de grossesses non planifiées chez les élèves.</a:t>
            </a:r>
          </a:p>
        </p:txBody>
      </p:sp>
      <p:sp>
        <p:nvSpPr>
          <p:cNvPr id="6" name="arrow 5">
            <a:extLst>
              <a:ext uri="{FF2B5EF4-FFF2-40B4-BE49-F238E27FC236}">
                <a16:creationId xmlns:a16="http://schemas.microsoft.com/office/drawing/2014/main" id="{855CE70F-4D67-E1D4-C03F-DA8EBDDE675B}"/>
              </a:ex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title 5">
            <a:extLst>
              <a:ext uri="{FF2B5EF4-FFF2-40B4-BE49-F238E27FC236}">
                <a16:creationId xmlns:a16="http://schemas.microsoft.com/office/drawing/2014/main" id="{107C45BD-DED2-41FC-34CF-00BB5C77F6BA}"/>
              </a:ext>
            </a:extLst>
          </p:cNvPr>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Impact</a:t>
            </a:r>
          </a:p>
        </p:txBody>
      </p:sp>
      <p:sp>
        <p:nvSpPr>
          <p:cNvPr id="8" name="4b">
            <a:extLst>
              <a:ext uri="{FF2B5EF4-FFF2-40B4-BE49-F238E27FC236}">
                <a16:creationId xmlns:a16="http://schemas.microsoft.com/office/drawing/2014/main" id="{EA9573A9-EF3E-E2BE-3ADC-890E1AC57361}"/>
              </a:ext>
            </a:extLst>
          </p:cNvPr>
          <p:cNvSpPr/>
          <p:nvPr/>
        </p:nvSpPr>
        <p:spPr>
          <a:xfrm>
            <a:off x="7171910" y="4223890"/>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méthodes de planification familiale et de prévention des IST et du VIH.</a:t>
            </a:r>
          </a:p>
        </p:txBody>
      </p:sp>
      <p:sp>
        <p:nvSpPr>
          <p:cNvPr id="9" name="4a">
            <a:extLst>
              <a:ext uri="{FF2B5EF4-FFF2-40B4-BE49-F238E27FC236}">
                <a16:creationId xmlns:a16="http://schemas.microsoft.com/office/drawing/2014/main" id="{F53F55D9-460D-2109-C18F-C45C875B3808}"/>
              </a:ext>
            </a:extLst>
          </p:cNvPr>
          <p:cNvSpPr/>
          <p:nvPr/>
        </p:nvSpPr>
        <p:spPr>
          <a:xfrm>
            <a:off x="7171910" y="3066593"/>
            <a:ext cx="1856015" cy="1072194"/>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risques liés aux rapports sexuels non protégés.</a:t>
            </a:r>
          </a:p>
        </p:txBody>
      </p:sp>
      <p:sp>
        <p:nvSpPr>
          <p:cNvPr id="10" name="arrow 4">
            <a:extLst>
              <a:ext uri="{FF2B5EF4-FFF2-40B4-BE49-F238E27FC236}">
                <a16:creationId xmlns:a16="http://schemas.microsoft.com/office/drawing/2014/main" id="{D196F92B-3217-0DF3-32E5-5F31E10140C8}"/>
              </a:ex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title 4">
            <a:extLst>
              <a:ext uri="{FF2B5EF4-FFF2-40B4-BE49-F238E27FC236}">
                <a16:creationId xmlns:a16="http://schemas.microsoft.com/office/drawing/2014/main" id="{67ABF339-D552-9766-7586-A09DDE67ABA1}"/>
              </a:ext>
            </a:extLst>
          </p:cNvPr>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Résultats</a:t>
            </a:r>
          </a:p>
        </p:txBody>
      </p:sp>
      <p:sp>
        <p:nvSpPr>
          <p:cNvPr id="12" name="3b">
            <a:extLst>
              <a:ext uri="{FF2B5EF4-FFF2-40B4-BE49-F238E27FC236}">
                <a16:creationId xmlns:a16="http://schemas.microsoft.com/office/drawing/2014/main" id="{D3D11F29-8C6C-A53D-1478-48C886042165}"/>
              </a:ext>
            </a:extLst>
          </p:cNvPr>
          <p:cNvSpPr/>
          <p:nvPr/>
        </p:nvSpPr>
        <p:spPr>
          <a:xfrm>
            <a:off x="5019282" y="430259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Les élèves reçoivent des cours d’éducation.</a:t>
            </a:r>
          </a:p>
        </p:txBody>
      </p:sp>
      <p:sp>
        <p:nvSpPr>
          <p:cNvPr id="13" name="3a">
            <a:extLst>
              <a:ext uri="{FF2B5EF4-FFF2-40B4-BE49-F238E27FC236}">
                <a16:creationId xmlns:a16="http://schemas.microsoft.com/office/drawing/2014/main" id="{CE184545-2C79-E22C-4C27-EDAC2D0BB517}"/>
              </a:ext>
            </a:extLst>
          </p:cNvPr>
          <p:cNvSpPr/>
          <p:nvPr/>
        </p:nvSpPr>
        <p:spPr>
          <a:xfrm>
            <a:off x="5019282"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 personnel est formé à l’éducation des jeunes adultes.</a:t>
            </a:r>
          </a:p>
        </p:txBody>
      </p:sp>
      <p:sp>
        <p:nvSpPr>
          <p:cNvPr id="14" name="arrow 3">
            <a:extLst>
              <a:ext uri="{FF2B5EF4-FFF2-40B4-BE49-F238E27FC236}">
                <a16:creationId xmlns:a16="http://schemas.microsoft.com/office/drawing/2014/main" id="{8E502489-0544-164B-56C2-65BDB47A834C}"/>
              </a:ex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title 3">
            <a:extLst>
              <a:ext uri="{FF2B5EF4-FFF2-40B4-BE49-F238E27FC236}">
                <a16:creationId xmlns:a16="http://schemas.microsoft.com/office/drawing/2014/main" id="{90290699-1EE0-3960-F8D7-FB43FFD24C28}"/>
              </a:ext>
            </a:extLst>
          </p:cNvPr>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Extrants</a:t>
            </a:r>
          </a:p>
        </p:txBody>
      </p:sp>
      <p:sp>
        <p:nvSpPr>
          <p:cNvPr id="16" name="2b">
            <a:extLst>
              <a:ext uri="{FF2B5EF4-FFF2-40B4-BE49-F238E27FC236}">
                <a16:creationId xmlns:a16="http://schemas.microsoft.com/office/drawing/2014/main" id="{7D206C79-F4EA-25D1-2D7F-80BC0E665F88}"/>
              </a:ext>
            </a:extLst>
          </p:cNvPr>
          <p:cNvSpPr/>
          <p:nvPr/>
        </p:nvSpPr>
        <p:spPr>
          <a:xfrm>
            <a:off x="2904742" y="4429434"/>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Dispensation des cours d’éducation. </a:t>
            </a:r>
          </a:p>
        </p:txBody>
      </p:sp>
      <p:sp>
        <p:nvSpPr>
          <p:cNvPr id="17" name="2a">
            <a:extLst>
              <a:ext uri="{FF2B5EF4-FFF2-40B4-BE49-F238E27FC236}">
                <a16:creationId xmlns:a16="http://schemas.microsoft.com/office/drawing/2014/main" id="{964618DA-D974-3EBB-DF21-1E2C46243F15}"/>
              </a:ext>
            </a:extLst>
          </p:cNvPr>
          <p:cNvSpPr/>
          <p:nvPr/>
        </p:nvSpPr>
        <p:spPr>
          <a:xfrm>
            <a:off x="2887967" y="3062307"/>
            <a:ext cx="1840460" cy="1263137"/>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Formation du personnel en charge de dispenser les cours d’éducation.</a:t>
            </a:r>
          </a:p>
        </p:txBody>
      </p:sp>
      <p:sp>
        <p:nvSpPr>
          <p:cNvPr id="18" name="arrow 2">
            <a:extLst>
              <a:ext uri="{FF2B5EF4-FFF2-40B4-BE49-F238E27FC236}">
                <a16:creationId xmlns:a16="http://schemas.microsoft.com/office/drawing/2014/main" id="{C9D527A6-2A22-7F25-780D-BFF0F9B08C8E}"/>
              </a:ex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title 2">
            <a:extLst>
              <a:ext uri="{FF2B5EF4-FFF2-40B4-BE49-F238E27FC236}">
                <a16:creationId xmlns:a16="http://schemas.microsoft.com/office/drawing/2014/main" id="{8A9F2EE8-6761-1B68-91C0-BDEF8588A4BF}"/>
              </a:ext>
            </a:extLst>
          </p:cNvPr>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sp>
        <p:nvSpPr>
          <p:cNvPr id="20" name="1b">
            <a:extLst>
              <a:ext uri="{FF2B5EF4-FFF2-40B4-BE49-F238E27FC236}">
                <a16:creationId xmlns:a16="http://schemas.microsoft.com/office/drawing/2014/main" id="{AD5B22BC-B4C2-0AB6-0B9C-6B7FC698F062}"/>
              </a:ext>
            </a:extLst>
          </p:cNvPr>
          <p:cNvSpPr/>
          <p:nvPr/>
        </p:nvSpPr>
        <p:spPr>
          <a:xfrm>
            <a:off x="773434" y="4775914"/>
            <a:ext cx="1856015" cy="144452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Financement des supports de cours et du temps de travail du personnel.</a:t>
            </a:r>
          </a:p>
        </p:txBody>
      </p:sp>
      <p:sp>
        <p:nvSpPr>
          <p:cNvPr id="21" name="1a">
            <a:extLst>
              <a:ext uri="{FF2B5EF4-FFF2-40B4-BE49-F238E27FC236}">
                <a16:creationId xmlns:a16="http://schemas.microsoft.com/office/drawing/2014/main" id="{578FD85A-F925-B073-973A-3615560E60F1}"/>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Traduction dans la langue locale des supports de cours et des brochures existant au Ghana.</a:t>
            </a:r>
          </a:p>
        </p:txBody>
      </p:sp>
      <p:sp>
        <p:nvSpPr>
          <p:cNvPr id="22" name="arrow 1">
            <a:extLst>
              <a:ext uri="{FF2B5EF4-FFF2-40B4-BE49-F238E27FC236}">
                <a16:creationId xmlns:a16="http://schemas.microsoft.com/office/drawing/2014/main" id="{D93B24BA-EFF5-3E2E-FCD8-27933AE29E2D}"/>
              </a:ex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title 1">
            <a:extLst>
              <a:ext uri="{FF2B5EF4-FFF2-40B4-BE49-F238E27FC236}">
                <a16:creationId xmlns:a16="http://schemas.microsoft.com/office/drawing/2014/main" id="{0711B462-3E39-6C9B-B2A3-78DDEE5816AE}"/>
              </a:ext>
            </a:extLst>
          </p:cNvPr>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sp>
        <p:nvSpPr>
          <p:cNvPr id="26" name="white">
            <a:extLst>
              <a:ext uri="{FF2B5EF4-FFF2-40B4-BE49-F238E27FC236}">
                <a16:creationId xmlns:a16="http://schemas.microsoft.com/office/drawing/2014/main" id="{CD27FAE0-13E2-E56B-54F0-646D4F4C4942}"/>
              </a:ext>
              <a:ext uri="{C183D7F6-B498-43B3-948B-1728B52AA6E4}">
                <adec:decorative xmlns:adec="http://schemas.microsoft.com/office/drawing/2017/decorative" val="1"/>
              </a:ext>
            </a:extLst>
          </p:cNvPr>
          <p:cNvSpPr/>
          <p:nvPr/>
        </p:nvSpPr>
        <p:spPr>
          <a:xfrm>
            <a:off x="529015" y="2995909"/>
            <a:ext cx="4278721" cy="3382481"/>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white">
            <a:extLst>
              <a:ext uri="{FF2B5EF4-FFF2-40B4-BE49-F238E27FC236}">
                <a16:creationId xmlns:a16="http://schemas.microsoft.com/office/drawing/2014/main" id="{462B939B-788D-6DCF-5A30-DAC45A782899}"/>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white">
            <a:extLst>
              <a:ext uri="{FF2B5EF4-FFF2-40B4-BE49-F238E27FC236}">
                <a16:creationId xmlns:a16="http://schemas.microsoft.com/office/drawing/2014/main" id="{BD12F014-5AFA-F34E-B1BF-A80290A4790D}"/>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white">
            <a:extLst>
              <a:ext uri="{FF2B5EF4-FFF2-40B4-BE49-F238E27FC236}">
                <a16:creationId xmlns:a16="http://schemas.microsoft.com/office/drawing/2014/main" id="{B3AEC9DE-1994-2326-1BA7-3E237ADFBB20}"/>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 name="Google Shape;2871;g11797ff0bd8_1_1">
            <a:extLst>
              <a:ext uri="{FF2B5EF4-FFF2-40B4-BE49-F238E27FC236}">
                <a16:creationId xmlns:a16="http://schemas.microsoft.com/office/drawing/2014/main" id="{26A2CE74-F091-A457-C3B7-AE869AE73B73}"/>
              </a:ext>
            </a:extLst>
          </p:cNvPr>
          <p:cNvSpPr txBox="1"/>
          <p:nvPr/>
        </p:nvSpPr>
        <p:spPr>
          <a:xfrm>
            <a:off x="524045" y="1593995"/>
            <a:ext cx="4258315" cy="4553041"/>
          </a:xfrm>
          <a:prstGeom prst="rect">
            <a:avLst/>
          </a:prstGeom>
          <a:solidFill>
            <a:schemeClr val="accent6">
              <a:lumMod val="20000"/>
              <a:lumOff val="80000"/>
            </a:schemeClr>
          </a:solidFill>
          <a:ln>
            <a:noFill/>
          </a:ln>
        </p:spPr>
        <p:txBody>
          <a:bodyPr spcFirstLastPara="1" wrap="square" lIns="182880" tIns="182880" rIns="182880" bIns="182880" anchor="t" anchorCtr="0">
            <a:spAutoFit/>
          </a:bodyPr>
          <a:lstStyle/>
          <a:p>
            <a:pPr lvl="0">
              <a:lnSpc>
                <a:spcPct val="110000"/>
              </a:lnSpc>
              <a:spcBef>
                <a:spcPts val="1000"/>
              </a:spcBef>
            </a:pPr>
            <a:r>
              <a:rPr lang="fr-CD" sz="2200" b="1" dirty="0">
                <a:latin typeface="Calibri"/>
                <a:ea typeface="Calibri"/>
                <a:cs typeface="Calibri"/>
                <a:sym typeface="Calibri"/>
              </a:rPr>
              <a:t>Exemple d’hypothèses </a:t>
            </a:r>
            <a:r>
              <a:rPr lang="fr-CD" sz="2200" dirty="0">
                <a:latin typeface="Calibri"/>
                <a:ea typeface="Calibri"/>
                <a:cs typeface="Calibri"/>
                <a:sym typeface="Calibri"/>
              </a:rPr>
              <a:t>:</a:t>
            </a:r>
          </a:p>
          <a:p>
            <a:pPr marL="457200" lvl="0" indent="-368300">
              <a:lnSpc>
                <a:spcPct val="110000"/>
              </a:lnSpc>
              <a:spcBef>
                <a:spcPts val="1000"/>
              </a:spcBef>
              <a:buSzPts val="2200"/>
              <a:buFont typeface="Arial" panose="020B0604020202020204" pitchFamily="34" charset="0"/>
              <a:buChar char="•"/>
            </a:pPr>
            <a:r>
              <a:rPr lang="fr-CD" sz="2100" dirty="0">
                <a:latin typeface="Calibri"/>
                <a:ea typeface="Calibri"/>
                <a:cs typeface="Calibri"/>
                <a:sym typeface="Calibri"/>
              </a:rPr>
              <a:t>Les élèves sont incités à assister aux cours.</a:t>
            </a:r>
          </a:p>
          <a:p>
            <a:pPr marL="457200" lvl="0" indent="-368300">
              <a:lnSpc>
                <a:spcPct val="110000"/>
              </a:lnSpc>
              <a:buSzPts val="2200"/>
              <a:buFont typeface="Arial" panose="020B0604020202020204" pitchFamily="34" charset="0"/>
              <a:buChar char="•"/>
            </a:pPr>
            <a:r>
              <a:rPr lang="fr-CD" sz="2100" dirty="0">
                <a:latin typeface="Calibri"/>
                <a:ea typeface="Calibri"/>
                <a:cs typeface="Calibri"/>
                <a:sym typeface="Calibri"/>
              </a:rPr>
              <a:t>Les cours suffisent à sensibiliser les élèves aux risques des rapports sexuels non protégés ainsi qu’à la planification familiale et à la prévention des IST et du VIH.</a:t>
            </a:r>
          </a:p>
          <a:p>
            <a:pPr marL="457200" lvl="0" indent="-368300">
              <a:lnSpc>
                <a:spcPct val="110000"/>
              </a:lnSpc>
              <a:buSzPts val="2200"/>
              <a:buFont typeface="Arial" panose="020B0604020202020204" pitchFamily="34" charset="0"/>
              <a:buChar char="•"/>
            </a:pPr>
            <a:r>
              <a:rPr lang="fr-CD" sz="2100" dirty="0">
                <a:latin typeface="Calibri"/>
                <a:ea typeface="Calibri"/>
                <a:cs typeface="Calibri"/>
                <a:sym typeface="Calibri"/>
              </a:rPr>
              <a:t>Le personnel dispense les cours tels qu’ils ont été conçus.</a:t>
            </a:r>
          </a:p>
        </p:txBody>
      </p:sp>
      <p:pic>
        <p:nvPicPr>
          <p:cNvPr id="3" name="Recorded Sound" descr="Diapositive 11 voix off">
            <a:hlinkClick r:id="" action="ppaction://media"/>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E50A2CC6-25D7-B94A-AB35-ACB9B36602E9}" label="" lang="fr" r:embed="rId6"/>
                        </p173:trackLst>
                      </p173:tracksInfo>
                    </p:ext>
                  </p14:extLst>
                </p14:media>
              </p:ext>
            </p:extLst>
          </p:nvPr>
        </p:nvPicPr>
        <p:blipFill>
          <a:blip r:embed="rId7">
            <a:biLevel thresh="25000"/>
          </a:blip>
          <a:stretch>
            <a:fillRect/>
          </a:stretch>
        </p:blipFill>
        <p:spPr>
          <a:xfrm>
            <a:off x="11428875" y="5813887"/>
            <a:ext cx="496425" cy="496425"/>
          </a:xfrm>
          <a:prstGeom prst="rect">
            <a:avLst/>
          </a:prstGeom>
        </p:spPr>
      </p:pic>
      <p:sp>
        <p:nvSpPr>
          <p:cNvPr id="2831" name="Google Shape;2831;p25"/>
          <p:cNvSpPr txBox="1">
            <a:spLocks noGrp="1"/>
          </p:cNvSpPr>
          <p:nvPr>
            <p:ph type="title"/>
          </p:nvPr>
        </p:nvSpPr>
        <p:spPr>
          <a:xfrm>
            <a:off x="838200" y="564360"/>
            <a:ext cx="10515600" cy="1325563"/>
          </a:xfrm>
          <a:prstGeom prst="rect">
            <a:avLst/>
          </a:prstGeom>
          <a:noFill/>
          <a:ln>
            <a:noFill/>
          </a:ln>
        </p:spPr>
        <p:txBody>
          <a:bodyPr spcFirstLastPara="1" wrap="square" lIns="91425" tIns="45700" rIns="91425" bIns="45700" anchor="ctr" anchorCtr="0">
            <a:normAutofit/>
          </a:bodyPr>
          <a:lstStyle/>
          <a:p>
            <a:pPr lvl="0"/>
            <a:r>
              <a:rPr lang="fr-CD"/>
              <a:t>Identifier des hypothèses dans un modèle logique</a:t>
            </a:r>
          </a:p>
        </p:txBody>
      </p:sp>
    </p:spTree>
    <p:custDataLst>
      <p:tags r:id="rId1"/>
    </p:custDataLst>
    <p:extLst>
      <p:ext uri="{BB962C8B-B14F-4D97-AF65-F5344CB8AC3E}">
        <p14:creationId xmlns:p14="http://schemas.microsoft.com/office/powerpoint/2010/main" val="1339000902"/>
      </p:ext>
    </p:extLst>
  </p:cSld>
  <p:clrMapOvr>
    <a:masterClrMapping/>
  </p:clrMapOvr>
  <mc:AlternateContent xmlns:mc="http://schemas.openxmlformats.org/markup-compatibility/2006" xmlns:p14="http://schemas.microsoft.com/office/powerpoint/2010/main">
    <mc:Choice Requires="p14">
      <p:transition spd="slow" p14:dur="2000" advTm="29280"/>
    </mc:Choice>
    <mc:Fallback xmlns="">
      <p:transition spd="slow" advTm="292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1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06"/>
        <p:cNvGrpSpPr/>
        <p:nvPr/>
      </p:nvGrpSpPr>
      <p:grpSpPr>
        <a:xfrm>
          <a:off x="0" y="0"/>
          <a:ext cx="0" cy="0"/>
          <a:chOff x="0" y="0"/>
          <a:chExt cx="0" cy="0"/>
        </a:xfrm>
      </p:grpSpPr>
      <p:sp>
        <p:nvSpPr>
          <p:cNvPr id="2908" name="Google Shape;2908;g11797ff0bd8_1_4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lang="en-US"/>
          </a:p>
        </p:txBody>
      </p:sp>
      <p:sp>
        <p:nvSpPr>
          <p:cNvPr id="2909" name="Google Shape;2909;g11797ff0bd8_1_44"/>
          <p:cNvSpPr txBox="1"/>
          <p:nvPr/>
        </p:nvSpPr>
        <p:spPr>
          <a:xfrm>
            <a:off x="850726" y="1824963"/>
            <a:ext cx="9661071" cy="4351200"/>
          </a:xfrm>
          <a:prstGeom prst="rect">
            <a:avLst/>
          </a:prstGeom>
          <a:noFill/>
          <a:ln>
            <a:noFill/>
          </a:ln>
        </p:spPr>
        <p:txBody>
          <a:bodyPr spcFirstLastPara="1" wrap="square" lIns="91425" tIns="45700" rIns="91425" bIns="45700" anchor="t" anchorCtr="0">
            <a:normAutofit/>
          </a:bodyPr>
          <a:lstStyle/>
          <a:p>
            <a:pPr marL="88900" marR="0" lvl="0" indent="0" algn="l" rtl="0">
              <a:lnSpc>
                <a:spcPct val="110000"/>
              </a:lnSpc>
              <a:spcBef>
                <a:spcPts val="1000"/>
              </a:spcBef>
              <a:spcAft>
                <a:spcPts val="0"/>
              </a:spcAft>
              <a:buClr>
                <a:schemeClr val="dk1"/>
              </a:buClr>
              <a:buSzPts val="2200"/>
              <a:buFont typeface="Arial"/>
              <a:buNone/>
            </a:pPr>
            <a:r>
              <a:rPr lang="fr-CD" sz="2200" b="1" i="0" u="none" strike="noStrike" cap="none" dirty="0">
                <a:solidFill>
                  <a:schemeClr val="dk1"/>
                </a:solidFill>
                <a:latin typeface="Calibri"/>
                <a:ea typeface="Calibri"/>
                <a:cs typeface="Calibri"/>
                <a:sym typeface="Calibri"/>
              </a:rPr>
              <a:t>Comment utiliser l’apprentissage adaptatif ?</a:t>
            </a:r>
          </a:p>
          <a:p>
            <a:pPr marL="457200" marR="0" lvl="0" indent="-368300" algn="l" rtl="0">
              <a:lnSpc>
                <a:spcPct val="110000"/>
              </a:lnSpc>
              <a:spcBef>
                <a:spcPts val="1000"/>
              </a:spcBef>
              <a:spcAft>
                <a:spcPts val="0"/>
              </a:spcAft>
              <a:buClr>
                <a:schemeClr val="dk1"/>
              </a:buClr>
              <a:buSzPts val="2200"/>
              <a:buFont typeface="Arial"/>
              <a:buChar char="•"/>
            </a:pPr>
            <a:r>
              <a:rPr lang="fr-CD" sz="2200" b="0" i="0" u="none" strike="noStrike" cap="none" dirty="0">
                <a:solidFill>
                  <a:schemeClr val="dk1"/>
                </a:solidFill>
                <a:latin typeface="Calibri"/>
                <a:ea typeface="Calibri"/>
                <a:cs typeface="Calibri"/>
                <a:sym typeface="Calibri"/>
              </a:rPr>
              <a:t>Mener une enquête initiale sur les connaissances relatives aux comportements sexuels à risque et leur incidence parmi les bénéficiaires du programme.</a:t>
            </a:r>
          </a:p>
          <a:p>
            <a:pPr marL="457200" marR="0" lvl="0" indent="-368300" algn="l" rtl="0">
              <a:lnSpc>
                <a:spcPct val="110000"/>
              </a:lnSpc>
              <a:spcBef>
                <a:spcPts val="1000"/>
              </a:spcBef>
              <a:spcAft>
                <a:spcPts val="0"/>
              </a:spcAft>
              <a:buClr>
                <a:schemeClr val="dk1"/>
              </a:buClr>
              <a:buSzPts val="2200"/>
              <a:buFont typeface="Arial"/>
              <a:buChar char="•"/>
            </a:pPr>
            <a:r>
              <a:rPr lang="fr-CD" sz="2200" b="0" i="0" u="none" strike="noStrike" cap="none" dirty="0">
                <a:solidFill>
                  <a:schemeClr val="dk1"/>
                </a:solidFill>
                <a:latin typeface="Calibri"/>
                <a:ea typeface="Calibri"/>
                <a:cs typeface="Calibri"/>
                <a:sym typeface="Calibri"/>
              </a:rPr>
              <a:t>Partager les supports avec les éducateurs ougandais avant le début du programme et demander un retour d’information.</a:t>
            </a:r>
          </a:p>
          <a:p>
            <a:pPr marL="457200" marR="0" lvl="0" indent="-368300" algn="l" rtl="0">
              <a:lnSpc>
                <a:spcPct val="110000"/>
              </a:lnSpc>
              <a:spcBef>
                <a:spcPts val="1000"/>
              </a:spcBef>
              <a:spcAft>
                <a:spcPts val="0"/>
              </a:spcAft>
              <a:buClr>
                <a:schemeClr val="dk1"/>
              </a:buClr>
              <a:buSzPts val="2200"/>
              <a:buFont typeface="Arial"/>
              <a:buChar char="•"/>
            </a:pPr>
            <a:r>
              <a:rPr lang="fr-CD" sz="2200" b="0" i="0" u="none" strike="noStrike" cap="none" dirty="0">
                <a:solidFill>
                  <a:schemeClr val="dk1"/>
                </a:solidFill>
                <a:latin typeface="Calibri"/>
                <a:ea typeface="Calibri"/>
                <a:cs typeface="Calibri"/>
                <a:sym typeface="Calibri"/>
              </a:rPr>
              <a:t>Prévoir un moment de pause et de réflexion à l’issue des quatre premières semaines du programme. </a:t>
            </a:r>
          </a:p>
        </p:txBody>
      </p:sp>
      <p:pic>
        <p:nvPicPr>
          <p:cNvPr id="3" name="Recorded Sound" descr="Diapositive 1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9922B16-7457-0940-BE71-34403C94510F}" label="" lang="fr" r:embed="rId5"/>
                        </p173:trackLst>
                      </p173:tracksInfo>
                    </p:ext>
                  </p14:extLst>
                </p14:media>
              </p:ext>
            </p:extLst>
          </p:nvPr>
        </p:nvPicPr>
        <p:blipFill>
          <a:blip r:embed="rId6">
            <a:biLevel thresh="25000"/>
          </a:blip>
          <a:stretch>
            <a:fillRect/>
          </a:stretch>
        </p:blipFill>
        <p:spPr>
          <a:xfrm>
            <a:off x="11403445" y="5788457"/>
            <a:ext cx="521855" cy="521855"/>
          </a:xfrm>
          <a:prstGeom prst="rect">
            <a:avLst/>
          </a:prstGeom>
        </p:spPr>
      </p:pic>
      <p:sp>
        <p:nvSpPr>
          <p:cNvPr id="2907" name="Google Shape;2907;g11797ff0bd8_1_4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a:t>Utiliser l’apprentissage adaptatif pour vérifier les hypothèses</a:t>
            </a:r>
          </a:p>
        </p:txBody>
      </p:sp>
    </p:spTree>
  </p:cSld>
  <p:clrMapOvr>
    <a:masterClrMapping/>
  </p:clrMapOvr>
  <mc:AlternateContent xmlns:mc="http://schemas.openxmlformats.org/markup-compatibility/2006" xmlns:p14="http://schemas.microsoft.com/office/powerpoint/2010/main">
    <mc:Choice Requires="p14">
      <p:transition spd="slow" p14:dur="2000" advTm="65024"/>
    </mc:Choice>
    <mc:Fallback xmlns="">
      <p:transition spd="slow" advTm="65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56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4"/>
        <p:cNvGrpSpPr/>
        <p:nvPr/>
      </p:nvGrpSpPr>
      <p:grpSpPr>
        <a:xfrm>
          <a:off x="0" y="0"/>
          <a:ext cx="0" cy="0"/>
          <a:chOff x="0" y="0"/>
          <a:chExt cx="0" cy="0"/>
        </a:xfrm>
      </p:grpSpPr>
      <p:sp>
        <p:nvSpPr>
          <p:cNvPr id="3" name="page #">
            <a:extLst>
              <a:ext uri="{FF2B5EF4-FFF2-40B4-BE49-F238E27FC236}">
                <a16:creationId xmlns:a16="http://schemas.microsoft.com/office/drawing/2014/main" id="{6882D060-8F01-E5B7-D7EE-E1E933E9B4B2}"/>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lang="en-US"/>
          </a:p>
        </p:txBody>
      </p:sp>
      <p:sp>
        <p:nvSpPr>
          <p:cNvPr id="4" name="5b">
            <a:extLst>
              <a:ext uri="{FF2B5EF4-FFF2-40B4-BE49-F238E27FC236}">
                <a16:creationId xmlns:a16="http://schemas.microsoft.com/office/drawing/2014/main" id="{D077648C-AB2D-9215-4520-6BAF220BBE7F}"/>
              </a:ext>
            </a:extLst>
          </p:cNvPr>
          <p:cNvSpPr/>
          <p:nvPr/>
        </p:nvSpPr>
        <p:spPr>
          <a:xfrm>
            <a:off x="9324538" y="4223628"/>
            <a:ext cx="1844060" cy="112820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Diminution de l’incidence des IST et du VIH chez les élèves.</a:t>
            </a:r>
          </a:p>
        </p:txBody>
      </p:sp>
      <p:sp>
        <p:nvSpPr>
          <p:cNvPr id="5" name="5a">
            <a:extLst>
              <a:ext uri="{FF2B5EF4-FFF2-40B4-BE49-F238E27FC236}">
                <a16:creationId xmlns:a16="http://schemas.microsoft.com/office/drawing/2014/main" id="{2E6ABC10-21E1-AEB6-478A-FFA542469BDD}"/>
              </a:ext>
            </a:extLst>
          </p:cNvPr>
          <p:cNvSpPr/>
          <p:nvPr/>
        </p:nvSpPr>
        <p:spPr>
          <a:xfrm>
            <a:off x="9303709" y="3062307"/>
            <a:ext cx="1864889" cy="107219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Moins de grossesses non planifiées chez les élèves.</a:t>
            </a:r>
          </a:p>
        </p:txBody>
      </p:sp>
      <p:sp>
        <p:nvSpPr>
          <p:cNvPr id="6" name="arrow 5">
            <a:extLst>
              <a:ext uri="{FF2B5EF4-FFF2-40B4-BE49-F238E27FC236}">
                <a16:creationId xmlns:a16="http://schemas.microsoft.com/office/drawing/2014/main" id="{DFC014C2-3E0C-48EC-E1D6-8A9CDE39BB3A}"/>
              </a:ex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title 5">
            <a:extLst>
              <a:ext uri="{FF2B5EF4-FFF2-40B4-BE49-F238E27FC236}">
                <a16:creationId xmlns:a16="http://schemas.microsoft.com/office/drawing/2014/main" id="{CCAE578C-2CF9-57E7-2E2E-D271B7D9BBD0}"/>
              </a:ext>
            </a:extLst>
          </p:cNvPr>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Impact</a:t>
            </a:r>
          </a:p>
        </p:txBody>
      </p:sp>
      <p:sp>
        <p:nvSpPr>
          <p:cNvPr id="8" name="4b">
            <a:extLst>
              <a:ext uri="{FF2B5EF4-FFF2-40B4-BE49-F238E27FC236}">
                <a16:creationId xmlns:a16="http://schemas.microsoft.com/office/drawing/2014/main" id="{977C0A09-B18B-E29A-A06A-B56FB61218BE}"/>
              </a:ext>
            </a:extLst>
          </p:cNvPr>
          <p:cNvSpPr/>
          <p:nvPr/>
        </p:nvSpPr>
        <p:spPr>
          <a:xfrm>
            <a:off x="7171910" y="4223890"/>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méthodes de planification familiale et de prévention des IST et du VIH.</a:t>
            </a:r>
          </a:p>
        </p:txBody>
      </p:sp>
      <p:sp>
        <p:nvSpPr>
          <p:cNvPr id="9" name="4a">
            <a:extLst>
              <a:ext uri="{FF2B5EF4-FFF2-40B4-BE49-F238E27FC236}">
                <a16:creationId xmlns:a16="http://schemas.microsoft.com/office/drawing/2014/main" id="{1D39D81D-D9D4-D5C1-44F4-0746F526EEAC}"/>
              </a:ext>
            </a:extLst>
          </p:cNvPr>
          <p:cNvSpPr/>
          <p:nvPr/>
        </p:nvSpPr>
        <p:spPr>
          <a:xfrm>
            <a:off x="7171910" y="3066593"/>
            <a:ext cx="1856015" cy="1072194"/>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risques liés aux rapports sexuels non protégés.</a:t>
            </a:r>
          </a:p>
        </p:txBody>
      </p:sp>
      <p:sp>
        <p:nvSpPr>
          <p:cNvPr id="10" name="arrow 4">
            <a:extLst>
              <a:ext uri="{FF2B5EF4-FFF2-40B4-BE49-F238E27FC236}">
                <a16:creationId xmlns:a16="http://schemas.microsoft.com/office/drawing/2014/main" id="{65E3ED8D-8E99-5287-E4C3-BBD69F3A1940}"/>
              </a:ex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title 4">
            <a:extLst>
              <a:ext uri="{FF2B5EF4-FFF2-40B4-BE49-F238E27FC236}">
                <a16:creationId xmlns:a16="http://schemas.microsoft.com/office/drawing/2014/main" id="{C792FE34-F3CE-80D5-F5EE-292F22E6FBC6}"/>
              </a:ext>
            </a:extLst>
          </p:cNvPr>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Résultats</a:t>
            </a:r>
          </a:p>
        </p:txBody>
      </p:sp>
      <p:sp>
        <p:nvSpPr>
          <p:cNvPr id="2926" name="Google Shape;2926;g1145e59e84f_0_0" descr="Flèche entre les colonnes Produits et Résultats"/>
          <p:cNvSpPr/>
          <p:nvPr/>
        </p:nvSpPr>
        <p:spPr>
          <a:xfrm rot="10800000" flipH="1">
            <a:off x="5655467" y="5464157"/>
            <a:ext cx="2060400" cy="646200"/>
          </a:xfrm>
          <a:prstGeom prst="uturnArrow">
            <a:avLst>
              <a:gd name="adj1" fmla="val 25000"/>
              <a:gd name="adj2" fmla="val 25000"/>
              <a:gd name="adj3" fmla="val 36084"/>
              <a:gd name="adj4" fmla="val 43750"/>
              <a:gd name="adj5" fmla="val 7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g1145e59e84f_0_0"/>
          <p:cNvSpPr txBox="1"/>
          <p:nvPr/>
        </p:nvSpPr>
        <p:spPr>
          <a:xfrm>
            <a:off x="5326267" y="6192982"/>
            <a:ext cx="399529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D" sz="1800" dirty="0">
                <a:latin typeface="Calibri"/>
                <a:ea typeface="Calibri"/>
                <a:cs typeface="Calibri"/>
                <a:sym typeface="Calibri"/>
              </a:rPr>
              <a:t>Cela se vérifie-t-il ? Si non, pourquoi ?</a:t>
            </a:r>
          </a:p>
        </p:txBody>
      </p:sp>
      <p:sp>
        <p:nvSpPr>
          <p:cNvPr id="12" name="3b">
            <a:extLst>
              <a:ext uri="{FF2B5EF4-FFF2-40B4-BE49-F238E27FC236}">
                <a16:creationId xmlns:a16="http://schemas.microsoft.com/office/drawing/2014/main" id="{8238B06F-5849-FDAA-C054-D6EB70C3EF97}"/>
              </a:ext>
            </a:extLst>
          </p:cNvPr>
          <p:cNvSpPr/>
          <p:nvPr/>
        </p:nvSpPr>
        <p:spPr>
          <a:xfrm>
            <a:off x="5019282" y="430259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Les élèves reçoivent des cours d’éducation.</a:t>
            </a:r>
          </a:p>
        </p:txBody>
      </p:sp>
      <p:sp>
        <p:nvSpPr>
          <p:cNvPr id="13" name="3a">
            <a:extLst>
              <a:ext uri="{FF2B5EF4-FFF2-40B4-BE49-F238E27FC236}">
                <a16:creationId xmlns:a16="http://schemas.microsoft.com/office/drawing/2014/main" id="{842FFD72-99A2-6CF7-8B7D-4C520CDF6E83}"/>
              </a:ext>
            </a:extLst>
          </p:cNvPr>
          <p:cNvSpPr/>
          <p:nvPr/>
        </p:nvSpPr>
        <p:spPr>
          <a:xfrm>
            <a:off x="5019282"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 personnel est formé à l’éducation des jeunes adultes.</a:t>
            </a:r>
          </a:p>
        </p:txBody>
      </p:sp>
      <p:sp>
        <p:nvSpPr>
          <p:cNvPr id="14" name="arrow 3">
            <a:extLst>
              <a:ext uri="{FF2B5EF4-FFF2-40B4-BE49-F238E27FC236}">
                <a16:creationId xmlns:a16="http://schemas.microsoft.com/office/drawing/2014/main" id="{9B3C6AB4-9F9C-E515-D208-A86E085D6594}"/>
              </a:ex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title 3">
            <a:extLst>
              <a:ext uri="{FF2B5EF4-FFF2-40B4-BE49-F238E27FC236}">
                <a16:creationId xmlns:a16="http://schemas.microsoft.com/office/drawing/2014/main" id="{9CDE04B5-1895-F4EB-55E9-2442385A0BF3}"/>
              </a:ext>
            </a:extLst>
          </p:cNvPr>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Extrants</a:t>
            </a:r>
          </a:p>
        </p:txBody>
      </p:sp>
      <p:sp>
        <p:nvSpPr>
          <p:cNvPr id="16" name="2b">
            <a:extLst>
              <a:ext uri="{FF2B5EF4-FFF2-40B4-BE49-F238E27FC236}">
                <a16:creationId xmlns:a16="http://schemas.microsoft.com/office/drawing/2014/main" id="{98B7FE68-6273-7961-82BA-2676BBDF1A0E}"/>
              </a:ext>
            </a:extLst>
          </p:cNvPr>
          <p:cNvSpPr/>
          <p:nvPr/>
        </p:nvSpPr>
        <p:spPr>
          <a:xfrm>
            <a:off x="2904742" y="4429434"/>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Dispensation des cours d’éducation. </a:t>
            </a:r>
          </a:p>
        </p:txBody>
      </p:sp>
      <p:sp>
        <p:nvSpPr>
          <p:cNvPr id="17" name="2a">
            <a:extLst>
              <a:ext uri="{FF2B5EF4-FFF2-40B4-BE49-F238E27FC236}">
                <a16:creationId xmlns:a16="http://schemas.microsoft.com/office/drawing/2014/main" id="{06C7B10E-1BD9-E654-9356-D8B8DA6C4B1B}"/>
              </a:ext>
            </a:extLst>
          </p:cNvPr>
          <p:cNvSpPr/>
          <p:nvPr/>
        </p:nvSpPr>
        <p:spPr>
          <a:xfrm>
            <a:off x="2887967" y="3062307"/>
            <a:ext cx="1840460" cy="1263137"/>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Formation du personnel en charge de dispenser les cours d’éducation.</a:t>
            </a:r>
          </a:p>
        </p:txBody>
      </p:sp>
      <p:sp>
        <p:nvSpPr>
          <p:cNvPr id="18" name="arrow 2">
            <a:extLst>
              <a:ext uri="{FF2B5EF4-FFF2-40B4-BE49-F238E27FC236}">
                <a16:creationId xmlns:a16="http://schemas.microsoft.com/office/drawing/2014/main" id="{390CF584-9A3A-3B15-A313-C4EDDD40FB2B}"/>
              </a:ex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title 2">
            <a:extLst>
              <a:ext uri="{FF2B5EF4-FFF2-40B4-BE49-F238E27FC236}">
                <a16:creationId xmlns:a16="http://schemas.microsoft.com/office/drawing/2014/main" id="{2CB67A71-993D-D5A0-72C3-1F1A15FF3E32}"/>
              </a:ext>
            </a:extLst>
          </p:cNvPr>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sp>
        <p:nvSpPr>
          <p:cNvPr id="20" name="1b">
            <a:extLst>
              <a:ext uri="{FF2B5EF4-FFF2-40B4-BE49-F238E27FC236}">
                <a16:creationId xmlns:a16="http://schemas.microsoft.com/office/drawing/2014/main" id="{CAB23C70-758A-D4B8-5539-6B7B8DDE7F08}"/>
              </a:ext>
            </a:extLst>
          </p:cNvPr>
          <p:cNvSpPr/>
          <p:nvPr/>
        </p:nvSpPr>
        <p:spPr>
          <a:xfrm>
            <a:off x="773434" y="4775914"/>
            <a:ext cx="1856015" cy="144452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Financement des supports de cours et du temps de travail du personnel.</a:t>
            </a:r>
          </a:p>
        </p:txBody>
      </p:sp>
      <p:sp>
        <p:nvSpPr>
          <p:cNvPr id="21" name="1a">
            <a:extLst>
              <a:ext uri="{FF2B5EF4-FFF2-40B4-BE49-F238E27FC236}">
                <a16:creationId xmlns:a16="http://schemas.microsoft.com/office/drawing/2014/main" id="{77E0C3CB-BF19-DDD5-C2BD-45894E7CC2E9}"/>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Traduction dans la langue locale des supports de cours et des brochures existant au Ghana.</a:t>
            </a:r>
          </a:p>
        </p:txBody>
      </p:sp>
      <p:sp>
        <p:nvSpPr>
          <p:cNvPr id="22" name="arrow 1">
            <a:extLst>
              <a:ext uri="{FF2B5EF4-FFF2-40B4-BE49-F238E27FC236}">
                <a16:creationId xmlns:a16="http://schemas.microsoft.com/office/drawing/2014/main" id="{4C9CF6E6-19C2-3E20-0B13-E49396CA7E7B}"/>
              </a:ex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title 1">
            <a:extLst>
              <a:ext uri="{FF2B5EF4-FFF2-40B4-BE49-F238E27FC236}">
                <a16:creationId xmlns:a16="http://schemas.microsoft.com/office/drawing/2014/main" id="{47A7505F-C4B6-785B-35B2-D9D927A856F6}"/>
              </a:ext>
            </a:extLst>
          </p:cNvPr>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sp>
        <p:nvSpPr>
          <p:cNvPr id="83" name="white">
            <a:extLst>
              <a:ext uri="{FF2B5EF4-FFF2-40B4-BE49-F238E27FC236}">
                <a16:creationId xmlns:a16="http://schemas.microsoft.com/office/drawing/2014/main" id="{6FA4CB6D-CBAE-A22E-71E3-264E358B04ED}"/>
              </a:ext>
              <a:ext uri="{C183D7F6-B498-43B3-948B-1728B52AA6E4}">
                <adec:decorative xmlns:adec="http://schemas.microsoft.com/office/drawing/2017/decorative" val="1"/>
              </a:ext>
            </a:extLst>
          </p:cNvPr>
          <p:cNvSpPr/>
          <p:nvPr/>
        </p:nvSpPr>
        <p:spPr>
          <a:xfrm>
            <a:off x="529015" y="2995910"/>
            <a:ext cx="4278721" cy="3314402"/>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white">
            <a:extLst>
              <a:ext uri="{FF2B5EF4-FFF2-40B4-BE49-F238E27FC236}">
                <a16:creationId xmlns:a16="http://schemas.microsoft.com/office/drawing/2014/main" id="{0F36492F-3F2E-9C73-DC36-68487F7F00CA}"/>
              </a:ext>
              <a:ext uri="{C183D7F6-B498-43B3-948B-1728B52AA6E4}">
                <adec:decorative xmlns:adec="http://schemas.microsoft.com/office/drawing/2017/decorative" val="1"/>
              </a:ext>
            </a:extLst>
          </p:cNvPr>
          <p:cNvSpPr/>
          <p:nvPr/>
        </p:nvSpPr>
        <p:spPr>
          <a:xfrm>
            <a:off x="441431" y="1825350"/>
            <a:ext cx="4975316"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white">
            <a:extLst>
              <a:ext uri="{FF2B5EF4-FFF2-40B4-BE49-F238E27FC236}">
                <a16:creationId xmlns:a16="http://schemas.microsoft.com/office/drawing/2014/main" id="{D1AE8936-D86C-1D38-3B5F-B81495EEFE35}"/>
              </a:ext>
              <a:ext uri="{C183D7F6-B498-43B3-948B-1728B52AA6E4}">
                <adec:decorative xmlns:adec="http://schemas.microsoft.com/office/drawing/2017/decorative" val="1"/>
              </a:ext>
            </a:extLst>
          </p:cNvPr>
          <p:cNvSpPr/>
          <p:nvPr/>
        </p:nvSpPr>
        <p:spPr>
          <a:xfrm>
            <a:off x="9027556" y="2995910"/>
            <a:ext cx="2897744" cy="2600070"/>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white">
            <a:extLst>
              <a:ext uri="{FF2B5EF4-FFF2-40B4-BE49-F238E27FC236}">
                <a16:creationId xmlns:a16="http://schemas.microsoft.com/office/drawing/2014/main" id="{9E60BE2B-75D4-FA41-B24D-81330DD453DE}"/>
              </a:ext>
              <a:ext uri="{C183D7F6-B498-43B3-948B-1728B52AA6E4}">
                <adec:decorative xmlns:adec="http://schemas.microsoft.com/office/drawing/2017/decorative" val="1"/>
              </a:ext>
            </a:extLst>
          </p:cNvPr>
          <p:cNvSpPr/>
          <p:nvPr/>
        </p:nvSpPr>
        <p:spPr>
          <a:xfrm>
            <a:off x="8939972" y="1825350"/>
            <a:ext cx="2897744"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6" name="Google Shape;2916;g1145e59e84f_0_0"/>
          <p:cNvSpPr txBox="1">
            <a:spLocks noGrp="1"/>
          </p:cNvSpPr>
          <p:nvPr>
            <p:ph type="body" idx="1"/>
          </p:nvPr>
        </p:nvSpPr>
        <p:spPr>
          <a:xfrm>
            <a:off x="783336" y="1921562"/>
            <a:ext cx="3778338" cy="4188796"/>
          </a:xfrm>
          <a:prstGeom prst="rect">
            <a:avLst/>
          </a:prstGeom>
          <a:solidFill>
            <a:schemeClr val="accent6">
              <a:lumMod val="20000"/>
              <a:lumOff val="80000"/>
            </a:schemeClr>
          </a:solidFill>
        </p:spPr>
        <p:txBody>
          <a:bodyPr spcFirstLastPara="1" wrap="square" lIns="182880" tIns="91440" rIns="182880" bIns="182880" anchor="t" anchorCtr="0">
            <a:normAutofit fontScale="92500" lnSpcReduction="20000"/>
          </a:bodyPr>
          <a:lstStyle/>
          <a:p>
            <a:pPr lvl="0" algn="l" rtl="0">
              <a:spcBef>
                <a:spcPts val="1000"/>
              </a:spcBef>
              <a:spcAft>
                <a:spcPts val="0"/>
              </a:spcAft>
              <a:buSzPts val="2200"/>
              <a:buFont typeface="Arial" panose="020B0604020202020204" pitchFamily="34" charset="0"/>
              <a:buChar char="•"/>
            </a:pPr>
            <a:r>
              <a:rPr lang="fr-CD" dirty="0"/>
              <a:t>Le suivi des liens de causalité est un processus qui consiste à se fonder sur des données pour examiner si les liens mis en évidence dans une théorie du changement se vérifient.</a:t>
            </a:r>
          </a:p>
          <a:p>
            <a:pPr lvl="0" algn="l" rtl="0">
              <a:spcBef>
                <a:spcPts val="0"/>
              </a:spcBef>
              <a:spcAft>
                <a:spcPts val="0"/>
              </a:spcAft>
              <a:buSzPts val="2200"/>
              <a:buFont typeface="Arial" panose="020B0604020202020204" pitchFamily="34" charset="0"/>
              <a:buChar char="•"/>
            </a:pPr>
            <a:r>
              <a:rPr lang="fr-CD" dirty="0"/>
              <a:t>Si les liens ne se vérifient pas, il convient d’avoir recours à l’apprentissage adaptatif pour affiner le programme et obtenir les résultats souhaités.</a:t>
            </a:r>
          </a:p>
        </p:txBody>
      </p:sp>
      <p:pic>
        <p:nvPicPr>
          <p:cNvPr id="2" name="Recorded Sound" descr="Diapositive 1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E8B781E-5BC5-3248-989A-7BBBD26FE9D5}" label="" lang="fr" r:embed="rId5"/>
                        </p173:trackLst>
                      </p173:tracksInfo>
                    </p:ext>
                  </p14:extLst>
                </p14:media>
              </p:ext>
            </p:extLst>
          </p:nvPr>
        </p:nvPicPr>
        <p:blipFill>
          <a:blip r:embed="rId6">
            <a:biLevel thresh="25000"/>
          </a:blip>
          <a:stretch>
            <a:fillRect/>
          </a:stretch>
        </p:blipFill>
        <p:spPr>
          <a:xfrm>
            <a:off x="11461400" y="5787257"/>
            <a:ext cx="463900" cy="463900"/>
          </a:xfrm>
          <a:prstGeom prst="rect">
            <a:avLst/>
          </a:prstGeom>
        </p:spPr>
      </p:pic>
      <p:sp>
        <p:nvSpPr>
          <p:cNvPr id="2915" name="Google Shape;2915;g1145e59e84f_0_0"/>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Ce que vous venez de faire s’appelle le « suivi des liens de causalité » (Causal Link Monitoring ou CLM)</a:t>
            </a:r>
          </a:p>
        </p:txBody>
      </p:sp>
    </p:spTree>
  </p:cSld>
  <p:clrMapOvr>
    <a:masterClrMapping/>
  </p:clrMapOvr>
  <mc:AlternateContent xmlns:mc="http://schemas.openxmlformats.org/markup-compatibility/2006" xmlns:p14="http://schemas.microsoft.com/office/powerpoint/2010/main">
    <mc:Choice Requires="p14">
      <p:transition spd="slow" p14:dur="2000" advTm="77056"/>
    </mc:Choice>
    <mc:Fallback xmlns="">
      <p:transition spd="slow" advTm="77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9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3"/>
        <p:cNvGrpSpPr/>
        <p:nvPr/>
      </p:nvGrpSpPr>
      <p:grpSpPr>
        <a:xfrm>
          <a:off x="0" y="0"/>
          <a:ext cx="0" cy="0"/>
          <a:chOff x="0" y="0"/>
          <a:chExt cx="0" cy="0"/>
        </a:xfrm>
      </p:grpSpPr>
      <p:sp>
        <p:nvSpPr>
          <p:cNvPr id="2934" name="Google Shape;2934;p2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lang="en-US"/>
          </a:p>
        </p:txBody>
      </p:sp>
      <p:sp>
        <p:nvSpPr>
          <p:cNvPr id="2936" name="Google Shape;2936;p2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342900" indent="-342900">
              <a:spcBef>
                <a:spcPts val="0"/>
              </a:spcBef>
              <a:buFont typeface="Arial" panose="020B0604020202020204" pitchFamily="34" charset="0"/>
              <a:buChar char="•"/>
            </a:pP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Vérifier les hypothèses émises lors de la planification du programme.</a:t>
            </a:r>
          </a:p>
          <a:p>
            <a:pPr marL="342900" lvl="0" indent="-342900" algn="l" rtl="0">
              <a:lnSpc>
                <a:spcPct val="110000"/>
              </a:lnSpc>
              <a:spcBef>
                <a:spcPts val="2000"/>
              </a:spcBef>
              <a:spcAft>
                <a:spcPts val="0"/>
              </a:spcAft>
              <a:buClr>
                <a:schemeClr val="dk1"/>
              </a:buClr>
              <a:buSzPts val="2200"/>
              <a:buFont typeface="Arial" panose="020B0604020202020204" pitchFamily="34" charset="0"/>
              <a:buChar char="•"/>
            </a:pPr>
            <a:r>
              <a:rPr lang="fr-CD" dirty="0"/>
              <a:t>S’assurer de l’impact accru du programme sur la population cible.</a:t>
            </a:r>
          </a:p>
          <a:p>
            <a:pPr marL="342900" lvl="0" indent="-342900" algn="l" rtl="0">
              <a:lnSpc>
                <a:spcPct val="110000"/>
              </a:lnSpc>
              <a:spcBef>
                <a:spcPts val="2000"/>
              </a:spcBef>
              <a:spcAft>
                <a:spcPts val="0"/>
              </a:spcAft>
              <a:buClr>
                <a:schemeClr val="dk1"/>
              </a:buClr>
              <a:buSzPts val="2200"/>
              <a:buFont typeface="Arial" panose="020B0604020202020204" pitchFamily="34" charset="0"/>
              <a:buChar char="•"/>
            </a:pPr>
            <a:r>
              <a:rPr lang="fr-CD"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S’adapter à un contexte imprévu, à de nouvelles connaissances, à des hypothèses qui s’avèrent incorrectes ou à d’autres facteurs survenant au cours de la mise en œuvre ou qui n’ont pas été identifiés pendant la planification.</a:t>
            </a:r>
          </a:p>
        </p:txBody>
      </p:sp>
      <p:pic>
        <p:nvPicPr>
          <p:cNvPr id="2" name="Recorded Sound" descr="Diapositive 1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C73D0D7-C1C6-854F-9CCB-24034293EDDA}" label="" lang="fr" r:embed="rId5"/>
                        </p173:trackLst>
                      </p173:tracksInfo>
                    </p:ext>
                  </p14:extLst>
                </p14:media>
              </p:ext>
            </p:extLst>
          </p:nvPr>
        </p:nvPicPr>
        <p:blipFill>
          <a:blip r:embed="rId6">
            <a:biLevel thresh="25000"/>
          </a:blip>
          <a:stretch>
            <a:fillRect/>
          </a:stretch>
        </p:blipFill>
        <p:spPr>
          <a:xfrm>
            <a:off x="11396518" y="5714856"/>
            <a:ext cx="528782" cy="528782"/>
          </a:xfrm>
          <a:prstGeom prst="rect">
            <a:avLst/>
          </a:prstGeom>
        </p:spPr>
      </p:pic>
      <p:sp>
        <p:nvSpPr>
          <p:cNvPr id="3" name="Title 2">
            <a:extLst>
              <a:ext uri="{FF2B5EF4-FFF2-40B4-BE49-F238E27FC236}">
                <a16:creationId xmlns:a16="http://schemas.microsoft.com/office/drawing/2014/main" id="{84BCD053-132F-F697-6015-CCA8F4A0308D}"/>
              </a:ext>
            </a:extLst>
          </p:cNvPr>
          <p:cNvSpPr>
            <a:spLocks noGrp="1"/>
          </p:cNvSpPr>
          <p:nvPr>
            <p:ph type="title"/>
          </p:nvPr>
        </p:nvSpPr>
        <p:spPr/>
        <p:txBody>
          <a:bodyPr/>
          <a:lstStyle/>
          <a:p>
            <a:r>
              <a:rPr lang="fr-CD"/>
              <a:t>Résultats de l’apprentissage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38997"/>
    </mc:Choice>
    <mc:Fallback xmlns="">
      <p:transition spd="slow" advTm="38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6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41"/>
        <p:cNvGrpSpPr/>
        <p:nvPr/>
      </p:nvGrpSpPr>
      <p:grpSpPr>
        <a:xfrm>
          <a:off x="0" y="0"/>
          <a:ext cx="0" cy="0"/>
          <a:chOff x="0" y="0"/>
          <a:chExt cx="0" cy="0"/>
        </a:xfrm>
      </p:grpSpPr>
      <p:sp>
        <p:nvSpPr>
          <p:cNvPr id="2942" name="Google Shape;2942;p28"/>
          <p:cNvSpPr txBox="1">
            <a:spLocks noGrp="1"/>
          </p:cNvSpPr>
          <p:nvPr>
            <p:ph type="body" idx="1"/>
          </p:nvPr>
        </p:nvSpPr>
        <p:spPr>
          <a:xfrm>
            <a:off x="1646561" y="1485900"/>
            <a:ext cx="8898877" cy="3886200"/>
          </a:xfrm>
          <a:prstGeom prst="rect">
            <a:avLst/>
          </a:prstGeom>
          <a:noFill/>
          <a:ln>
            <a:noFill/>
          </a:ln>
        </p:spPr>
        <p:txBody>
          <a:bodyPr spcFirstLastPara="1" wrap="square" lIns="91425" tIns="45700" rIns="91425" bIns="45700" anchor="ctr" anchorCtr="0">
            <a:normAutofit fontScale="85000" lnSpcReduction="20000"/>
          </a:bodyPr>
          <a:lstStyle/>
          <a:p>
            <a:pPr marL="0" indent="0">
              <a:spcBef>
                <a:spcPts val="0"/>
              </a:spcBef>
              <a:buSzPct val="100000"/>
            </a:pPr>
            <a:r>
              <a:rPr lang="fr-CD" b="1"/>
              <a:t>DISCUSSION </a:t>
            </a:r>
          </a:p>
          <a:p>
            <a:pPr marL="0" lvl="0" indent="0" algn="ctr" rtl="0">
              <a:lnSpc>
                <a:spcPct val="110000"/>
              </a:lnSpc>
              <a:spcBef>
                <a:spcPts val="2000"/>
              </a:spcBef>
              <a:spcAft>
                <a:spcPts val="0"/>
              </a:spcAft>
              <a:buClr>
                <a:srgbClr val="1E6C6F"/>
              </a:buClr>
              <a:buSzPct val="100000"/>
              <a:buNone/>
            </a:pPr>
            <a:r>
              <a:rPr lang="fr-CD" sz="3500">
                <a:latin typeface="Calibri" panose="020F0502020204030204" pitchFamily="34" charset="0"/>
                <a:cs typeface="Calibri" panose="020F0502020204030204" pitchFamily="34" charset="0"/>
              </a:rPr>
              <a:t>Disposez-vous déjà d’une théorie du changement ou d’un modèle logique ?  Si tel est le cas, prenez le temps de l’examiner et d’identifier quelques hypothèses.</a:t>
            </a:r>
          </a:p>
          <a:p>
            <a:pPr marL="0" lvl="0" indent="0" algn="ctr" rtl="0">
              <a:lnSpc>
                <a:spcPct val="110000"/>
              </a:lnSpc>
              <a:spcBef>
                <a:spcPts val="2000"/>
              </a:spcBef>
              <a:spcAft>
                <a:spcPts val="0"/>
              </a:spcAft>
              <a:buClr>
                <a:srgbClr val="1E6C6F"/>
              </a:buClr>
              <a:buSzPct val="100000"/>
              <a:buNone/>
            </a:pPr>
            <a:r>
              <a:rPr lang="fr-CD" sz="3500">
                <a:latin typeface="Calibri" panose="020F0502020204030204" pitchFamily="34" charset="0"/>
                <a:cs typeface="Calibri" panose="020F0502020204030204" pitchFamily="34" charset="0"/>
              </a:rPr>
              <a:t>Sinon, commencez à réfléchir à ce que vous pourriez inclure dans un modèle logique pour un projet sur lequel vous travaillez. </a:t>
            </a:r>
          </a:p>
        </p:txBody>
      </p:sp>
      <p:pic>
        <p:nvPicPr>
          <p:cNvPr id="3" name="Recorded Sound" descr="Diapositive 1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4B750E2-336A-D941-9356-748368A7E8BF}" label="" lang="fr" r:embed="rId5"/>
                        </p173:trackLst>
                      </p173:tracksInfo>
                    </p:ext>
                  </p14:extLst>
                </p14:media>
              </p:ext>
            </p:extLst>
          </p:nvPr>
        </p:nvPicPr>
        <p:blipFill>
          <a:blip r:embed="rId6">
            <a:biLevel thresh="25000"/>
          </a:blip>
          <a:stretch>
            <a:fillRect/>
          </a:stretch>
        </p:blipFill>
        <p:spPr>
          <a:xfrm>
            <a:off x="11508407" y="6137964"/>
            <a:ext cx="498061" cy="498061"/>
          </a:xfrm>
          <a:prstGeom prst="rect">
            <a:avLst/>
          </a:prstGeom>
        </p:spPr>
      </p:pic>
      <p:sp>
        <p:nvSpPr>
          <p:cNvPr id="2" name="Title 1">
            <a:extLst>
              <a:ext uri="{FF2B5EF4-FFF2-40B4-BE49-F238E27FC236}">
                <a16:creationId xmlns:a16="http://schemas.microsoft.com/office/drawing/2014/main" id="{E3417C1D-2E5C-C5E0-C2E0-0DBAAAF1B772}"/>
              </a:ext>
            </a:extLst>
          </p:cNvPr>
          <p:cNvSpPr>
            <a:spLocks noGrp="1"/>
          </p:cNvSpPr>
          <p:nvPr>
            <p:ph type="title" idx="4294967295"/>
          </p:nvPr>
        </p:nvSpPr>
        <p:spPr>
          <a:xfrm>
            <a:off x="29838" y="0"/>
            <a:ext cx="10515600" cy="1325563"/>
          </a:xfrm>
        </p:spPr>
        <p:txBody>
          <a:bodyPr/>
          <a:lstStyle/>
          <a:p>
            <a:r>
              <a:rPr lang="fr-FR" dirty="0">
                <a:solidFill>
                  <a:schemeClr val="accent6">
                    <a:lumMod val="20000"/>
                    <a:lumOff val="80000"/>
                  </a:schemeClr>
                </a:solidFill>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31285"/>
    </mc:Choice>
    <mc:Fallback xmlns="">
      <p:transition spd="slow" advTm="31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67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Google Shape;2259;g10190d97929_0_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
        <p:nvSpPr>
          <p:cNvPr id="11" name="Rectangle 10">
            <a:extLst>
              <a:ext uri="{FF2B5EF4-FFF2-40B4-BE49-F238E27FC236}">
                <a16:creationId xmlns:a16="http://schemas.microsoft.com/office/drawing/2014/main" id="{8C20F086-539F-E572-B3D1-1478E0BB8088}"/>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sume">
            <a:extLst>
              <a:ext uri="{FF2B5EF4-FFF2-40B4-BE49-F238E27FC236}">
                <a16:creationId xmlns:a16="http://schemas.microsoft.com/office/drawing/2014/main" id="{940267B1-D1AF-3152-6878-2DA9FB95FBB1}"/>
              </a:ext>
            </a:extLst>
          </p:cNvPr>
          <p:cNvSpPr txBox="1"/>
          <p:nvPr/>
        </p:nvSpPr>
        <p:spPr>
          <a:xfrm>
            <a:off x="8986264" y="4590208"/>
            <a:ext cx="2203746" cy="1323439"/>
          </a:xfrm>
          <a:prstGeom prst="rect">
            <a:avLst/>
          </a:prstGeom>
          <a:noFill/>
        </p:spPr>
        <p:txBody>
          <a:bodyPr wrap="square" rtlCol="0">
            <a:spAutoFit/>
          </a:bodyPr>
          <a:lstStyle/>
          <a:p>
            <a:pPr algn="ctr"/>
            <a:r>
              <a:rPr lang="en-US" sz="2000" dirty="0">
                <a:solidFill>
                  <a:schemeClr val="accent5"/>
                </a:solidFill>
                <a:latin typeface="Calibri" panose="020F0502020204030204" pitchFamily="34" charset="0"/>
                <a:cs typeface="Calibri" panose="020F0502020204030204" pitchFamily="34" charset="0"/>
              </a:rPr>
              <a:t>R</a:t>
            </a:r>
            <a:r>
              <a:rPr lang="en-US" sz="2000" b="0" i="0" dirty="0">
                <a:solidFill>
                  <a:schemeClr val="accent5"/>
                </a:solidFill>
                <a:effectLst/>
                <a:latin typeface="Calibri" panose="020F0502020204030204" pitchFamily="34" charset="0"/>
              </a:rPr>
              <a:t>ésumé</a:t>
            </a:r>
            <a:r>
              <a:rPr lang="fr-CD" sz="2000">
                <a:solidFill>
                  <a:schemeClr val="accent5"/>
                </a:solidFill>
                <a:latin typeface="Calibri" panose="020F0502020204030204" pitchFamily="34" charset="0"/>
                <a:cs typeface="Calibri" panose="020F0502020204030204" pitchFamily="34" charset="0"/>
              </a:rPr>
              <a:t> des outils et des approches d’apprentissage adaptatif</a:t>
            </a:r>
            <a:endParaRPr lang="fr-CD" sz="2000" dirty="0">
              <a:solidFill>
                <a:schemeClr val="accent5"/>
              </a:solidFill>
              <a:latin typeface="Calibri" panose="020F0502020204030204" pitchFamily="34" charset="0"/>
              <a:cs typeface="Calibri" panose="020F0502020204030204" pitchFamily="34" charset="0"/>
            </a:endParaRPr>
          </a:p>
        </p:txBody>
      </p:sp>
      <p:sp>
        <p:nvSpPr>
          <p:cNvPr id="16" name="4">
            <a:extLst>
              <a:ext uri="{FF2B5EF4-FFF2-40B4-BE49-F238E27FC236}">
                <a16:creationId xmlns:a16="http://schemas.microsoft.com/office/drawing/2014/main" id="{6F9DF54F-AE45-4086-0B18-0A50B2E853A1}"/>
              </a:ext>
            </a:extLst>
          </p:cNvPr>
          <p:cNvSpPr txBox="1"/>
          <p:nvPr/>
        </p:nvSpPr>
        <p:spPr>
          <a:xfrm>
            <a:off x="8904009" y="2165565"/>
            <a:ext cx="2286000" cy="2400657"/>
          </a:xfrm>
          <a:prstGeom prst="rect">
            <a:avLst/>
          </a:prstGeom>
          <a:noFill/>
        </p:spPr>
        <p:txBody>
          <a:bodyPr wrap="square" rtlCol="0">
            <a:spAutoFit/>
          </a:bodyPr>
          <a:lstStyle/>
          <a:p>
            <a:pPr algn="ctr"/>
            <a:r>
              <a:rPr lang="fr-CD" sz="15000" b="1">
                <a:solidFill>
                  <a:schemeClr val="accent5"/>
                </a:solidFill>
              </a:rPr>
              <a:t>4</a:t>
            </a:r>
          </a:p>
        </p:txBody>
      </p:sp>
      <p:sp>
        <p:nvSpPr>
          <p:cNvPr id="23" name="Module 4">
            <a:extLst>
              <a:ext uri="{FF2B5EF4-FFF2-40B4-BE49-F238E27FC236}">
                <a16:creationId xmlns:a16="http://schemas.microsoft.com/office/drawing/2014/main" id="{A0BABF39-AF97-7A9D-85C9-C61246BE88D7}"/>
              </a:ext>
            </a:extLst>
          </p:cNvPr>
          <p:cNvSpPr txBox="1"/>
          <p:nvPr/>
        </p:nvSpPr>
        <p:spPr>
          <a:xfrm>
            <a:off x="8975632"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10" name="Rectangle 9">
            <a:extLst>
              <a:ext uri="{FF2B5EF4-FFF2-40B4-BE49-F238E27FC236}">
                <a16:creationId xmlns:a16="http://schemas.microsoft.com/office/drawing/2014/main" id="{BBA2F111-ACE6-52C3-1FA2-3B0A2F72F9A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mment">
            <a:extLst>
              <a:ext uri="{FF2B5EF4-FFF2-40B4-BE49-F238E27FC236}">
                <a16:creationId xmlns:a16="http://schemas.microsoft.com/office/drawing/2014/main" id="{3E5D8CE1-B188-A46B-E84C-7490FC68463D}"/>
              </a:ext>
            </a:extLst>
          </p:cNvPr>
          <p:cNvSpPr txBox="1"/>
          <p:nvPr/>
        </p:nvSpPr>
        <p:spPr>
          <a:xfrm>
            <a:off x="6309971" y="4567905"/>
            <a:ext cx="2103120" cy="1323439"/>
          </a:xfrm>
          <a:prstGeom prst="rect">
            <a:avLst/>
          </a:prstGeom>
          <a:noFill/>
        </p:spPr>
        <p:txBody>
          <a:bodyPr wrap="square" rtlCol="0">
            <a:spAutoFit/>
          </a:bodyPr>
          <a:lstStyle/>
          <a:p>
            <a:pPr algn="ctr"/>
            <a:r>
              <a:rPr lang="fr-CD" sz="2000">
                <a:solidFill>
                  <a:srgbClr val="FFFFFF"/>
                </a:solidFill>
                <a:latin typeface="Calibri" panose="020F0502020204030204" pitchFamily="34" charset="0"/>
                <a:cs typeface="Calibri" panose="020F0502020204030204" pitchFamily="34" charset="0"/>
              </a:rPr>
              <a:t>Comment intégrer l’apprentissage adaptatif dans les outils de planification ?</a:t>
            </a:r>
          </a:p>
        </p:txBody>
      </p:sp>
      <p:sp>
        <p:nvSpPr>
          <p:cNvPr id="15" name="3">
            <a:extLst>
              <a:ext uri="{FF2B5EF4-FFF2-40B4-BE49-F238E27FC236}">
                <a16:creationId xmlns:a16="http://schemas.microsoft.com/office/drawing/2014/main" id="{34988D9C-CAAA-6D04-299A-BBFCBC3550A8}"/>
              </a:ext>
            </a:extLst>
          </p:cNvPr>
          <p:cNvSpPr txBox="1"/>
          <p:nvPr/>
        </p:nvSpPr>
        <p:spPr>
          <a:xfrm>
            <a:off x="6205414" y="2165565"/>
            <a:ext cx="2286000" cy="2400657"/>
          </a:xfrm>
          <a:prstGeom prst="rect">
            <a:avLst/>
          </a:prstGeom>
          <a:noFill/>
        </p:spPr>
        <p:txBody>
          <a:bodyPr wrap="square" rtlCol="0">
            <a:spAutoFit/>
          </a:bodyPr>
          <a:lstStyle/>
          <a:p>
            <a:pPr algn="ctr"/>
            <a:r>
              <a:rPr lang="fr-CD" sz="15000" b="1">
                <a:solidFill>
                  <a:srgbClr val="FFFFFF"/>
                </a:solidFill>
              </a:rPr>
              <a:t>3</a:t>
            </a:r>
          </a:p>
        </p:txBody>
      </p:sp>
      <p:sp>
        <p:nvSpPr>
          <p:cNvPr id="22" name="Module 3">
            <a:extLst>
              <a:ext uri="{FF2B5EF4-FFF2-40B4-BE49-F238E27FC236}">
                <a16:creationId xmlns:a16="http://schemas.microsoft.com/office/drawing/2014/main" id="{0888B3C4-64E7-4E6F-EAA9-DDBC477CEE37}"/>
              </a:ext>
            </a:extLst>
          </p:cNvPr>
          <p:cNvSpPr txBox="1"/>
          <p:nvPr/>
        </p:nvSpPr>
        <p:spPr>
          <a:xfrm>
            <a:off x="6321642" y="1703900"/>
            <a:ext cx="2103120" cy="461665"/>
          </a:xfrm>
          <a:prstGeom prst="rect">
            <a:avLst/>
          </a:prstGeom>
          <a:noFill/>
        </p:spPr>
        <p:txBody>
          <a:bodyPr wrap="square" rtlCol="0">
            <a:spAutoFit/>
          </a:bodyPr>
          <a:lstStyle/>
          <a:p>
            <a:pPr algn="ctr"/>
            <a:r>
              <a:rPr lang="fr-CD" sz="2400" b="1">
                <a:solidFill>
                  <a:srgbClr val="FFFFFF"/>
                </a:solidFill>
                <a:latin typeface="Calibri" panose="020F0502020204030204" pitchFamily="34" charset="0"/>
                <a:cs typeface="Calibri" panose="020F0502020204030204" pitchFamily="34" charset="0"/>
              </a:rPr>
              <a:t>MODULE</a:t>
            </a:r>
          </a:p>
        </p:txBody>
      </p:sp>
      <p:sp>
        <p:nvSpPr>
          <p:cNvPr id="9" name="Rectangle 8">
            <a:extLst>
              <a:ext uri="{FF2B5EF4-FFF2-40B4-BE49-F238E27FC236}">
                <a16:creationId xmlns:a16="http://schemas.microsoft.com/office/drawing/2014/main" id="{F7301C49-6CA7-D9D6-A797-8ABD927EB8EF}"/>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n quoi">
            <a:extLst>
              <a:ext uri="{FF2B5EF4-FFF2-40B4-BE49-F238E27FC236}">
                <a16:creationId xmlns:a16="http://schemas.microsoft.com/office/drawing/2014/main" id="{2575A733-6D1B-78E5-7BEE-1DEA6DDF53B1}"/>
              </a:ext>
            </a:extLst>
          </p:cNvPr>
          <p:cNvSpPr txBox="1"/>
          <p:nvPr/>
        </p:nvSpPr>
        <p:spPr>
          <a:xfrm>
            <a:off x="3479573" y="4297212"/>
            <a:ext cx="2409391" cy="1938992"/>
          </a:xfrm>
          <a:prstGeom prst="rect">
            <a:avLst/>
          </a:prstGeom>
          <a:noFill/>
        </p:spPr>
        <p:txBody>
          <a:bodyPr wrap="square" rtlCol="0">
            <a:spAutoFit/>
          </a:bodyPr>
          <a:lstStyle/>
          <a:p>
            <a:pPr algn="ctr"/>
            <a:r>
              <a:rPr lang="fr-CD" sz="2000" dirty="0">
                <a:solidFill>
                  <a:schemeClr val="accent2"/>
                </a:solidFill>
                <a:latin typeface="Calibri" panose="020F0502020204030204" pitchFamily="34" charset="0"/>
                <a:cs typeface="Calibri" panose="020F0502020204030204" pitchFamily="34" charset="0"/>
              </a:rPr>
              <a:t>En quoi l’apprentissage adaptatif est-il important et comment peut-il vous aider à réussir ? </a:t>
            </a:r>
          </a:p>
        </p:txBody>
      </p:sp>
      <p:sp>
        <p:nvSpPr>
          <p:cNvPr id="14" name="2">
            <a:extLst>
              <a:ext uri="{FF2B5EF4-FFF2-40B4-BE49-F238E27FC236}">
                <a16:creationId xmlns:a16="http://schemas.microsoft.com/office/drawing/2014/main" id="{572A7621-6671-F6E8-26F0-BCCF36E2E2AC}"/>
              </a:ext>
            </a:extLst>
          </p:cNvPr>
          <p:cNvSpPr txBox="1"/>
          <p:nvPr/>
        </p:nvSpPr>
        <p:spPr>
          <a:xfrm>
            <a:off x="3551424" y="2187867"/>
            <a:ext cx="2286000" cy="2400657"/>
          </a:xfrm>
          <a:prstGeom prst="rect">
            <a:avLst/>
          </a:prstGeom>
          <a:noFill/>
        </p:spPr>
        <p:txBody>
          <a:bodyPr wrap="square" rtlCol="0">
            <a:spAutoFit/>
          </a:bodyPr>
          <a:lstStyle/>
          <a:p>
            <a:pPr algn="ctr"/>
            <a:r>
              <a:rPr lang="fr-CD" sz="15000" b="1">
                <a:solidFill>
                  <a:schemeClr val="accent2"/>
                </a:solidFill>
              </a:rPr>
              <a:t>2</a:t>
            </a:r>
          </a:p>
        </p:txBody>
      </p:sp>
      <p:sp>
        <p:nvSpPr>
          <p:cNvPr id="21" name="Module 2">
            <a:extLst>
              <a:ext uri="{FF2B5EF4-FFF2-40B4-BE49-F238E27FC236}">
                <a16:creationId xmlns:a16="http://schemas.microsoft.com/office/drawing/2014/main" id="{4F87AF06-55CF-5859-4D95-EDB2C07525CE}"/>
              </a:ext>
            </a:extLst>
          </p:cNvPr>
          <p:cNvSpPr txBox="1"/>
          <p:nvPr/>
        </p:nvSpPr>
        <p:spPr>
          <a:xfrm>
            <a:off x="3623047"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8" name="Rectangle 7">
            <a:extLst>
              <a:ext uri="{FF2B5EF4-FFF2-40B4-BE49-F238E27FC236}">
                <a16:creationId xmlns:a16="http://schemas.microsoft.com/office/drawing/2014/main" id="{7B285D88-D2B8-BDF3-3578-579B4967BF72}"/>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Qu'est-ce">
            <a:extLst>
              <a:ext uri="{FF2B5EF4-FFF2-40B4-BE49-F238E27FC236}">
                <a16:creationId xmlns:a16="http://schemas.microsoft.com/office/drawing/2014/main" id="{1E252E62-0AA9-F3A2-F48D-1197A77407D8}"/>
              </a:ext>
            </a:extLst>
          </p:cNvPr>
          <p:cNvSpPr txBox="1"/>
          <p:nvPr/>
        </p:nvSpPr>
        <p:spPr>
          <a:xfrm>
            <a:off x="796808" y="4567904"/>
            <a:ext cx="2308303" cy="1015663"/>
          </a:xfrm>
          <a:prstGeom prst="rect">
            <a:avLst/>
          </a:prstGeom>
          <a:noFill/>
        </p:spPr>
        <p:txBody>
          <a:bodyPr wrap="square" rtlCol="0">
            <a:spAutoFit/>
          </a:bodyPr>
          <a:lstStyle/>
          <a:p>
            <a:pPr algn="ctr"/>
            <a:r>
              <a:rPr lang="fr-CD" sz="2000" dirty="0">
                <a:solidFill>
                  <a:schemeClr val="accent3"/>
                </a:solidFill>
                <a:latin typeface="Calibri" panose="020F0502020204030204" pitchFamily="34" charset="0"/>
                <a:cs typeface="Calibri" panose="020F0502020204030204" pitchFamily="34" charset="0"/>
              </a:rPr>
              <a:t>Qu’est-ce que l’apprentissage adaptatif ?</a:t>
            </a:r>
          </a:p>
        </p:txBody>
      </p:sp>
      <p:sp>
        <p:nvSpPr>
          <p:cNvPr id="12" name="1">
            <a:extLst>
              <a:ext uri="{FF2B5EF4-FFF2-40B4-BE49-F238E27FC236}">
                <a16:creationId xmlns:a16="http://schemas.microsoft.com/office/drawing/2014/main" id="{F2253319-0EA2-9950-F89D-788479FD420D}"/>
              </a:ext>
            </a:extLst>
          </p:cNvPr>
          <p:cNvSpPr txBox="1"/>
          <p:nvPr/>
        </p:nvSpPr>
        <p:spPr>
          <a:xfrm>
            <a:off x="875131" y="2210169"/>
            <a:ext cx="2286000" cy="2400657"/>
          </a:xfrm>
          <a:prstGeom prst="rect">
            <a:avLst/>
          </a:prstGeom>
          <a:noFill/>
        </p:spPr>
        <p:txBody>
          <a:bodyPr wrap="square" rtlCol="0">
            <a:spAutoFit/>
          </a:bodyPr>
          <a:lstStyle/>
          <a:p>
            <a:pPr algn="ctr"/>
            <a:r>
              <a:rPr lang="fr-CD" sz="15000" b="1">
                <a:solidFill>
                  <a:schemeClr val="accent3"/>
                </a:solidFill>
              </a:rPr>
              <a:t>1</a:t>
            </a:r>
          </a:p>
        </p:txBody>
      </p:sp>
      <p:sp>
        <p:nvSpPr>
          <p:cNvPr id="20" name="Module 1">
            <a:extLst>
              <a:ext uri="{FF2B5EF4-FFF2-40B4-BE49-F238E27FC236}">
                <a16:creationId xmlns:a16="http://schemas.microsoft.com/office/drawing/2014/main" id="{C0774500-DE5B-60A1-91EF-DCE314494D89}"/>
              </a:ext>
            </a:extLst>
          </p:cNvPr>
          <p:cNvSpPr txBox="1"/>
          <p:nvPr/>
        </p:nvSpPr>
        <p:spPr>
          <a:xfrm>
            <a:off x="991359"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pic>
        <p:nvPicPr>
          <p:cNvPr id="2" name="Recorded Sound" descr="Diapositive 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F20E381F-0F45-3844-AFA4-13039A52D426}" label="" lang="fr" r:embed="rId5"/>
                        </p173:trackLst>
                      </p173:tracksInfo>
                    </p:ext>
                  </p14:extLst>
                </p14:media>
              </p:ext>
            </p:extLst>
          </p:nvPr>
        </p:nvPicPr>
        <p:blipFill>
          <a:blip r:embed="rId6">
            <a:biLevel thresh="25000"/>
          </a:blip>
          <a:stretch>
            <a:fillRect/>
          </a:stretch>
        </p:blipFill>
        <p:spPr>
          <a:xfrm>
            <a:off x="11573289" y="5926353"/>
            <a:ext cx="469882" cy="469882"/>
          </a:xfrm>
          <a:prstGeom prst="rect">
            <a:avLst/>
          </a:prstGeom>
        </p:spPr>
      </p:pic>
      <p:sp>
        <p:nvSpPr>
          <p:cNvPr id="2260" name="Google Shape;2260;g10190d97929_0_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Série de formations à l’apprentissage adaptatif</a:t>
            </a:r>
          </a:p>
        </p:txBody>
      </p:sp>
    </p:spTree>
    <p:extLst>
      <p:ext uri="{BB962C8B-B14F-4D97-AF65-F5344CB8AC3E}">
        <p14:creationId xmlns:p14="http://schemas.microsoft.com/office/powerpoint/2010/main" val="2999055597"/>
      </p:ext>
    </p:extLst>
  </p:cSld>
  <p:clrMapOvr>
    <a:masterClrMapping/>
  </p:clrMapOvr>
  <mc:AlternateContent xmlns:mc="http://schemas.openxmlformats.org/markup-compatibility/2006" xmlns:p14="http://schemas.microsoft.com/office/powerpoint/2010/main">
    <mc:Choice Requires="p14">
      <p:transition spd="slow" p14:dur="2000" advTm="37728"/>
    </mc:Choice>
    <mc:Fallback xmlns="">
      <p:transition spd="slow" advTm="377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5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79"/>
        <p:cNvGrpSpPr/>
        <p:nvPr/>
      </p:nvGrpSpPr>
      <p:grpSpPr>
        <a:xfrm>
          <a:off x="0" y="0"/>
          <a:ext cx="0" cy="0"/>
          <a:chOff x="0" y="0"/>
          <a:chExt cx="0" cy="0"/>
        </a:xfrm>
      </p:grpSpPr>
      <p:sp>
        <p:nvSpPr>
          <p:cNvPr id="2780" name="Google Shape;2780;p18"/>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lang="en-US"/>
          </a:p>
        </p:txBody>
      </p:sp>
      <p:pic>
        <p:nvPicPr>
          <p:cNvPr id="5" name="Graphic 4">
            <a:extLst>
              <a:ext uri="{FF2B5EF4-FFF2-40B4-BE49-F238E27FC236}">
                <a16:creationId xmlns:a16="http://schemas.microsoft.com/office/drawing/2014/main" id="{8C87BFE9-352E-BE3D-4D26-1437B55C759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782" name="Google Shape;2782;p18"/>
          <p:cNvSpPr txBox="1">
            <a:spLocks noGrp="1"/>
          </p:cNvSpPr>
          <p:nvPr>
            <p:ph type="body" idx="1"/>
          </p:nvPr>
        </p:nvSpPr>
        <p:spPr>
          <a:xfrm>
            <a:off x="838200" y="1825625"/>
            <a:ext cx="7685868"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fr-CD" b="1"/>
              <a:t>Au terme du « Module 3. Comment intégrer l’apprentissage adaptatif dans les outils de planification », vous saurez…</a:t>
            </a:r>
          </a:p>
          <a:p>
            <a:pPr marL="228600" lvl="0" indent="-228600" algn="l" rtl="0">
              <a:lnSpc>
                <a:spcPct val="110000"/>
              </a:lnSpc>
              <a:spcBef>
                <a:spcPts val="2000"/>
              </a:spcBef>
              <a:spcAft>
                <a:spcPts val="0"/>
              </a:spcAft>
              <a:buClr>
                <a:schemeClr val="dk1"/>
              </a:buClr>
              <a:buSzPts val="2200"/>
              <a:buChar char="•"/>
            </a:pPr>
            <a:r>
              <a:rPr lang="fr-CD"/>
              <a:t>identifier les différents outils de planification tels que les modèles logiques et les théories du changement et à quoi ils ressemblent ;</a:t>
            </a:r>
          </a:p>
          <a:p>
            <a:pPr marL="228600" lvl="0" indent="-228600" algn="l" rtl="0">
              <a:lnSpc>
                <a:spcPct val="110000"/>
              </a:lnSpc>
              <a:spcBef>
                <a:spcPts val="2000"/>
              </a:spcBef>
              <a:spcAft>
                <a:spcPts val="0"/>
              </a:spcAft>
              <a:buSzPts val="2200"/>
              <a:buChar char="•"/>
            </a:pPr>
            <a:r>
              <a:rPr lang="fr-CD"/>
              <a:t>identifier des hypothèses dans un outil de planification ;</a:t>
            </a:r>
          </a:p>
          <a:p>
            <a:pPr marL="228600" lvl="0" indent="-228600" algn="l" rtl="0">
              <a:lnSpc>
                <a:spcPct val="110000"/>
              </a:lnSpc>
              <a:spcBef>
                <a:spcPts val="2000"/>
              </a:spcBef>
              <a:spcAft>
                <a:spcPts val="0"/>
              </a:spcAft>
              <a:buSzPts val="2200"/>
              <a:buChar char="•"/>
            </a:pPr>
            <a:r>
              <a:rPr lang="fr-CD"/>
              <a:t>utiliser un modèle logique pour identifier les possibilités d’intégrer l’apprentissage adaptatif.</a:t>
            </a:r>
          </a:p>
        </p:txBody>
      </p:sp>
      <p:pic>
        <p:nvPicPr>
          <p:cNvPr id="2" name="Recorded Sound" descr="Diapositive 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B0E7F40-6205-6046-B395-CAAF9252D165}" label="" lang="fr" r:embed="rId7"/>
                        </p173:trackLst>
                      </p173:tracksInfo>
                    </p:ext>
                  </p14:extLst>
                </p14:media>
              </p:ext>
            </p:extLst>
          </p:nvPr>
        </p:nvPicPr>
        <p:blipFill>
          <a:blip r:embed="rId8">
            <a:biLevel thresh="25000"/>
          </a:blip>
          <a:stretch>
            <a:fillRect/>
          </a:stretch>
        </p:blipFill>
        <p:spPr>
          <a:xfrm>
            <a:off x="11573289" y="5802743"/>
            <a:ext cx="507569" cy="507569"/>
          </a:xfrm>
          <a:prstGeom prst="rect">
            <a:avLst/>
          </a:prstGeom>
        </p:spPr>
      </p:pic>
      <p:sp>
        <p:nvSpPr>
          <p:cNvPr id="2781" name="Google Shape;2781;p1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a:t>Objectifs</a:t>
            </a:r>
          </a:p>
        </p:txBody>
      </p:sp>
    </p:spTree>
  </p:cSld>
  <p:clrMapOvr>
    <a:masterClrMapping/>
  </p:clrMapOvr>
  <mc:AlternateContent xmlns:mc="http://schemas.openxmlformats.org/markup-compatibility/2006" xmlns:p14="http://schemas.microsoft.com/office/powerpoint/2010/main">
    <mc:Choice Requires="p14">
      <p:transition spd="slow" p14:dur="2000" advTm="18922"/>
    </mc:Choice>
    <mc:Fallback xmlns="">
      <p:transition spd="slow" advTm="189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lang="en-US"/>
          </a:p>
        </p:txBody>
      </p:sp>
      <p:graphicFrame>
        <p:nvGraphicFramePr>
          <p:cNvPr id="15" name="Diagram 14" descr="Cycle de trois étapes séparées par des flèches. La première étape est la &quot;préparation ; théories du changement et modèles logiques&quot;, avec une flèche intitulée &quot;mise en œuvre&quot; menant à l'étape 2, &quot;suivi&quot;. L'étape suivante est &quot;faire une pause et réfléchir&quot;, et enfin une flèche intitulée &quot;agir/adapter&quot; ramène à l'étape &quot;préparer&quot;.">
            <a:extLst>
              <a:ext uri="{FF2B5EF4-FFF2-40B4-BE49-F238E27FC236}">
                <a16:creationId xmlns:a16="http://schemas.microsoft.com/office/drawing/2014/main" id="{A2E3E59E-A93B-8196-6006-4128480D43C0}"/>
              </a:ext>
            </a:extLst>
          </p:cNvPr>
          <p:cNvGraphicFramePr/>
          <p:nvPr>
            <p:extLst>
              <p:ext uri="{D42A27DB-BD31-4B8C-83A1-F6EECF244321}">
                <p14:modId xmlns:p14="http://schemas.microsoft.com/office/powerpoint/2010/main" val="16237930"/>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310A209E-E28C-AB59-47EF-A9BE3FA05E99}"/>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METTRE EN ŒUVRE</a:t>
            </a:r>
          </a:p>
        </p:txBody>
      </p:sp>
      <p:sp>
        <p:nvSpPr>
          <p:cNvPr id="5" name="TextBox 4">
            <a:extLst>
              <a:ext uri="{FF2B5EF4-FFF2-40B4-BE49-F238E27FC236}">
                <a16:creationId xmlns:a16="http://schemas.microsoft.com/office/drawing/2014/main" id="{719F3CDE-19C7-C076-163E-9CAC2B65723A}"/>
              </a:ext>
            </a:extLst>
          </p:cNvPr>
          <p:cNvSpPr txBox="1"/>
          <p:nvPr/>
        </p:nvSpPr>
        <p:spPr>
          <a:xfrm>
            <a:off x="5401738" y="2558595"/>
            <a:ext cx="1388522" cy="461665"/>
          </a:xfrm>
          <a:prstGeom prst="rect">
            <a:avLst/>
          </a:prstGeom>
          <a:noFill/>
        </p:spPr>
        <p:txBody>
          <a:bodyPr wrap="none" rtlCol="0">
            <a:spAutoFit/>
          </a:bodyPr>
          <a:lstStyle/>
          <a:p>
            <a:pPr algn="ctr"/>
            <a:r>
              <a:rPr lang="fr-CD" sz="1200">
                <a:solidFill>
                  <a:schemeClr val="tx1">
                    <a:lumMod val="65000"/>
                    <a:lumOff val="35000"/>
                  </a:schemeClr>
                </a:solidFill>
                <a:latin typeface="Calibri" panose="020F0502020204030204" pitchFamily="34" charset="0"/>
                <a:cs typeface="Calibri" panose="020F0502020204030204" pitchFamily="34" charset="0"/>
              </a:rPr>
              <a:t>Théories du changement</a:t>
            </a:r>
          </a:p>
          <a:p>
            <a:pPr algn="ctr"/>
            <a:r>
              <a:rPr lang="fr-CD" sz="1200">
                <a:solidFill>
                  <a:schemeClr val="tx1">
                    <a:lumMod val="65000"/>
                    <a:lumOff val="35000"/>
                  </a:schemeClr>
                </a:solidFill>
                <a:latin typeface="Calibri" panose="020F0502020204030204" pitchFamily="34" charset="0"/>
                <a:cs typeface="Calibri" panose="020F0502020204030204" pitchFamily="34" charset="0"/>
              </a:rPr>
              <a:t>Modèles logiques</a:t>
            </a:r>
          </a:p>
        </p:txBody>
      </p:sp>
      <p:sp>
        <p:nvSpPr>
          <p:cNvPr id="16" name="TextBox 15">
            <a:extLst>
              <a:ext uri="{FF2B5EF4-FFF2-40B4-BE49-F238E27FC236}">
                <a16:creationId xmlns:a16="http://schemas.microsoft.com/office/drawing/2014/main" id="{D979CB44-590D-BC50-C5DA-B9AEBF9B96B4}"/>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3" name="Recorded Sound" descr="Diapositive 4 voix off">
            <a:hlinkClick r:id="" action="ppaction://media"/>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05A72095-0BE3-A649-ABD2-AB98EED1E4DA}" label="" lang="fr" r:embed="rId11"/>
                        </p173:trackLst>
                      </p173:tracksInfo>
                    </p:ext>
                  </p14:extLst>
                </p14:media>
              </p:ext>
            </p:extLst>
          </p:nvPr>
        </p:nvPicPr>
        <p:blipFill>
          <a:blip r:embed="rId12">
            <a:biLevel thresh="25000"/>
          </a:blip>
          <a:stretch>
            <a:fillRect/>
          </a:stretch>
        </p:blipFill>
        <p:spPr>
          <a:xfrm>
            <a:off x="11476019" y="5777345"/>
            <a:ext cx="537152" cy="537152"/>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a:t>Comment mettre l’apprentissage adaptatif en pratique ? </a:t>
            </a:r>
          </a:p>
        </p:txBody>
      </p:sp>
    </p:spTree>
    <p:custDataLst>
      <p:tags r:id="rId1"/>
    </p:custDataLst>
    <p:extLst>
      <p:ext uri="{BB962C8B-B14F-4D97-AF65-F5344CB8AC3E}">
        <p14:creationId xmlns:p14="http://schemas.microsoft.com/office/powerpoint/2010/main" val="3621958556"/>
      </p:ext>
    </p:extLst>
  </p:cSld>
  <p:clrMapOvr>
    <a:masterClrMapping/>
  </p:clrMapOvr>
  <mc:AlternateContent xmlns:mc="http://schemas.openxmlformats.org/markup-compatibility/2006" xmlns:p14="http://schemas.microsoft.com/office/powerpoint/2010/main">
    <mc:Choice Requires="p14">
      <p:transition spd="slow" p14:dur="2000" advTm="57152"/>
    </mc:Choice>
    <mc:Fallback xmlns="">
      <p:transition spd="slow" advTm="571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3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857">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87"/>
        <p:cNvGrpSpPr/>
        <p:nvPr/>
      </p:nvGrpSpPr>
      <p:grpSpPr>
        <a:xfrm>
          <a:off x="0" y="0"/>
          <a:ext cx="0" cy="0"/>
          <a:chOff x="0" y="0"/>
          <a:chExt cx="0" cy="0"/>
        </a:xfrm>
      </p:grpSpPr>
      <p:sp>
        <p:nvSpPr>
          <p:cNvPr id="2790" name="Google Shape;2790;g11440c4a885_0_2"/>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a:t>
            </a:fld>
            <a:endParaRPr lang="en-US"/>
          </a:p>
        </p:txBody>
      </p:sp>
      <p:sp>
        <p:nvSpPr>
          <p:cNvPr id="2791" name="Google Shape;2791;g11440c4a885_0_2"/>
          <p:cNvSpPr txBox="1"/>
          <p:nvPr/>
        </p:nvSpPr>
        <p:spPr>
          <a:xfrm>
            <a:off x="838200" y="5347990"/>
            <a:ext cx="10383078" cy="126185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Breuer, E., Lee, L., De Silva, M. </a:t>
            </a:r>
            <a:r>
              <a:rPr lang="fr-CD" i="1" dirty="0">
                <a:solidFill>
                  <a:srgbClr val="333333"/>
                </a:solidFill>
                <a:highlight>
                  <a:srgbClr val="FFFFFF"/>
                </a:highlight>
                <a:latin typeface="Calibri" panose="020F0502020204030204" pitchFamily="34" charset="0"/>
                <a:ea typeface="Roboto"/>
                <a:cs typeface="Calibri" panose="020F0502020204030204" pitchFamily="34" charset="0"/>
                <a:sym typeface="Roboto"/>
              </a:rPr>
              <a:t>et al.</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Using</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theory</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of change to design and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evaluate</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public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health</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interventions: a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systematic</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review</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i="1"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Implementation</a:t>
            </a:r>
            <a:r>
              <a:rPr lang="fr-CD" i="1"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i="1"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Sci</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11, 63 (2015). </a:t>
            </a:r>
            <a:r>
              <a:rPr lang="fr-CD" u="sng" dirty="0">
                <a:solidFill>
                  <a:schemeClr val="hlink"/>
                </a:solidFill>
                <a:highlight>
                  <a:srgbClr val="FFFFFF"/>
                </a:highlight>
                <a:latin typeface="Calibri" panose="020F0502020204030204" pitchFamily="34" charset="0"/>
                <a:ea typeface="Roboto"/>
                <a:cs typeface="Calibri" panose="020F0502020204030204" pitchFamily="34" charset="0"/>
                <a:sym typeface="Roboto"/>
                <a:hlinkClick r:id="rId5"/>
              </a:rPr>
              <a:t>https://doi.org/10.1186/s13012-016-0422-6</a:t>
            </a:r>
          </a:p>
          <a:p>
            <a:pPr marL="0" lvl="0" indent="0" algn="l" rtl="0">
              <a:spcBef>
                <a:spcPts val="0"/>
              </a:spcBef>
              <a:spcAft>
                <a:spcPts val="0"/>
              </a:spcAft>
              <a:buNone/>
            </a:pPr>
            <a:endParaRPr dirty="0">
              <a:solidFill>
                <a:srgbClr val="333333"/>
              </a:solidFill>
              <a:highlight>
                <a:srgbClr val="FFFFFF"/>
              </a:highlight>
              <a:latin typeface="Calibri" panose="020F0502020204030204" pitchFamily="34" charset="0"/>
              <a:ea typeface="Roboto"/>
              <a:cs typeface="Calibri" panose="020F0502020204030204" pitchFamily="34" charset="0"/>
              <a:sym typeface="Roboto"/>
            </a:endParaRPr>
          </a:p>
          <a:p>
            <a:pPr marL="0" lvl="0" indent="0" algn="l" rtl="0">
              <a:spcBef>
                <a:spcPts val="0"/>
              </a:spcBef>
              <a:spcAft>
                <a:spcPts val="0"/>
              </a:spcAft>
              <a:buNone/>
            </a:pP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How-To Note: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Developing</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 Project Logic Model (and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its</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r>
              <a:rPr lang="fr-CD" dirty="0" err="1">
                <a:solidFill>
                  <a:srgbClr val="333333"/>
                </a:solidFill>
                <a:highlight>
                  <a:srgbClr val="FFFFFF"/>
                </a:highlight>
                <a:latin typeface="Calibri" panose="020F0502020204030204" pitchFamily="34" charset="0"/>
                <a:ea typeface="Roboto"/>
                <a:cs typeface="Calibri" panose="020F0502020204030204" pitchFamily="34" charset="0"/>
                <a:sym typeface="Roboto"/>
              </a:rPr>
              <a:t>associated</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Theory of Change) USAID (2017). </a:t>
            </a:r>
            <a:r>
              <a:rPr lang="fr-CD" u="sng" dirty="0">
                <a:solidFill>
                  <a:schemeClr val="hlink"/>
                </a:solidFill>
                <a:highlight>
                  <a:srgbClr val="FFFFFF"/>
                </a:highlight>
                <a:latin typeface="Calibri" panose="020F0502020204030204" pitchFamily="34" charset="0"/>
                <a:ea typeface="Roboto"/>
                <a:cs typeface="Calibri" panose="020F0502020204030204" pitchFamily="34" charset="0"/>
                <a:sym typeface="Roboto"/>
                <a:hlinkClick r:id="rId6"/>
              </a:rPr>
              <a:t>https://usaidlearninglab.org/library/how-note-developing-project-logic-model-and-its-associated-theory-change</a:t>
            </a:r>
            <a:r>
              <a:rPr lang="fr-CD" dirty="0">
                <a:solidFill>
                  <a:srgbClr val="333333"/>
                </a:solidFill>
                <a:highlight>
                  <a:srgbClr val="FFFFFF"/>
                </a:highlight>
                <a:latin typeface="Calibri" panose="020F0502020204030204" pitchFamily="34" charset="0"/>
                <a:ea typeface="Roboto"/>
                <a:cs typeface="Calibri" panose="020F0502020204030204" pitchFamily="34" charset="0"/>
                <a:sym typeface="Roboto"/>
              </a:rPr>
              <a:t>  </a:t>
            </a:r>
          </a:p>
        </p:txBody>
      </p:sp>
      <p:sp>
        <p:nvSpPr>
          <p:cNvPr id="2792" name="Google Shape;2792;g11440c4a885_0_2"/>
          <p:cNvSpPr/>
          <p:nvPr/>
        </p:nvSpPr>
        <p:spPr>
          <a:xfrm>
            <a:off x="6995339" y="3940781"/>
            <a:ext cx="3029700" cy="1325564"/>
          </a:xfrm>
          <a:prstGeom prst="roundRect">
            <a:avLst>
              <a:gd name="adj" fmla="val 16667"/>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D" sz="2800" b="1" dirty="0">
                <a:latin typeface="Calibri" panose="020F0502020204030204" pitchFamily="34" charset="0"/>
                <a:cs typeface="Calibri" panose="020F0502020204030204" pitchFamily="34" charset="0"/>
              </a:rPr>
              <a:t>IMPACT</a:t>
            </a:r>
          </a:p>
        </p:txBody>
      </p:sp>
      <p:sp>
        <p:nvSpPr>
          <p:cNvPr id="2794" name="Google Shape;2794;g11440c4a885_0_2" descr="Flèche droite"/>
          <p:cNvSpPr/>
          <p:nvPr/>
        </p:nvSpPr>
        <p:spPr>
          <a:xfrm>
            <a:off x="5458650" y="4377025"/>
            <a:ext cx="1274700" cy="365100"/>
          </a:xfrm>
          <a:prstGeom prst="rightArrow">
            <a:avLst>
              <a:gd name="adj1" fmla="val 50000"/>
              <a:gd name="adj2" fmla="val 50000"/>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g11440c4a885_0_2"/>
          <p:cNvSpPr/>
          <p:nvPr/>
        </p:nvSpPr>
        <p:spPr>
          <a:xfrm>
            <a:off x="2099238" y="3938222"/>
            <a:ext cx="3029700" cy="1325564"/>
          </a:xfrm>
          <a:prstGeom prst="roundRect">
            <a:avLst>
              <a:gd name="adj" fmla="val 16667"/>
            </a:avLst>
          </a:prstGeom>
          <a:solidFill>
            <a:schemeClr val="accent6">
              <a:lumMod val="40000"/>
              <a:lumOff val="60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D" sz="2400" dirty="0">
                <a:latin typeface="Calibri" panose="020F0502020204030204" pitchFamily="34" charset="0"/>
                <a:cs typeface="Calibri" panose="020F0502020204030204" pitchFamily="34" charset="0"/>
              </a:rPr>
              <a:t>Comment y</a:t>
            </a:r>
            <a:br>
              <a:rPr lang="fr-CD" sz="2400" dirty="0">
                <a:latin typeface="Calibri" panose="020F0502020204030204" pitchFamily="34" charset="0"/>
                <a:cs typeface="Calibri" panose="020F0502020204030204" pitchFamily="34" charset="0"/>
              </a:rPr>
            </a:br>
            <a:r>
              <a:rPr lang="fr-CD" sz="2400" dirty="0">
                <a:latin typeface="Calibri" panose="020F0502020204030204" pitchFamily="34" charset="0"/>
                <a:cs typeface="Calibri" panose="020F0502020204030204" pitchFamily="34" charset="0"/>
              </a:rPr>
              <a:t>parviendrons-nous ?</a:t>
            </a:r>
          </a:p>
        </p:txBody>
      </p:sp>
      <p:sp>
        <p:nvSpPr>
          <p:cNvPr id="2789" name="Google Shape;2789;g11440c4a885_0_2"/>
          <p:cNvSpPr txBox="1">
            <a:spLocks noGrp="1"/>
          </p:cNvSpPr>
          <p:nvPr>
            <p:ph type="body" idx="1"/>
          </p:nvPr>
        </p:nvSpPr>
        <p:spPr>
          <a:xfrm>
            <a:off x="609600" y="1219200"/>
            <a:ext cx="11097986" cy="5161761"/>
          </a:xfrm>
          <a:prstGeom prst="rect">
            <a:avLst/>
          </a:prstGeom>
        </p:spPr>
        <p:txBody>
          <a:bodyPr spcFirstLastPara="1" wrap="square" lIns="91425" tIns="45700" rIns="91425" bIns="45700" anchor="t" anchorCtr="0">
            <a:normAutofit/>
          </a:bodyPr>
          <a:lstStyle/>
          <a:p>
            <a:pPr lvl="0" algn="l" rtl="0">
              <a:spcBef>
                <a:spcPts val="1000"/>
              </a:spcBef>
              <a:spcAft>
                <a:spcPts val="0"/>
              </a:spcAft>
              <a:buSzPts val="2200"/>
              <a:buFont typeface="Arial" panose="020B0604020202020204" pitchFamily="34" charset="0"/>
              <a:buChar char="•"/>
            </a:pPr>
            <a:r>
              <a:rPr lang="fr-CD" sz="1900" dirty="0"/>
              <a:t>Les outils de planification, tels que le modèle logique ou la théorie du changement, permettent de </a:t>
            </a:r>
            <a:br>
              <a:rPr lang="fr-CD" sz="1900" dirty="0"/>
            </a:br>
            <a:r>
              <a:rPr lang="fr-CD" sz="1900" dirty="0"/>
              <a:t>décrire comment un programme obtient des résultats et un impact à long terme en remontant </a:t>
            </a:r>
            <a:br>
              <a:rPr lang="fr-CD" sz="1900" dirty="0"/>
            </a:br>
            <a:r>
              <a:rPr lang="fr-CD" sz="1900" dirty="0"/>
              <a:t>les étapes intermédiaires.</a:t>
            </a:r>
          </a:p>
          <a:p>
            <a:pPr lvl="0" algn="l" rtl="0">
              <a:spcBef>
                <a:spcPts val="0"/>
              </a:spcBef>
              <a:spcAft>
                <a:spcPts val="0"/>
              </a:spcAft>
              <a:buSzPts val="2200"/>
              <a:buFont typeface="Arial" panose="020B0604020202020204" pitchFamily="34" charset="0"/>
              <a:buChar char="•"/>
            </a:pPr>
            <a:r>
              <a:rPr lang="fr-CD" sz="1900" dirty="0"/>
              <a:t>Lors de l’élaboration d’un outil de planification, les </a:t>
            </a:r>
            <a:r>
              <a:rPr lang="fr-CD" sz="1900" b="1" dirty="0"/>
              <a:t>hypothèses</a:t>
            </a:r>
            <a:r>
              <a:rPr lang="fr-CD" sz="1900" dirty="0"/>
              <a:t> concernant un programme </a:t>
            </a:r>
            <a:br>
              <a:rPr lang="fr-CD" sz="1900" dirty="0"/>
            </a:br>
            <a:r>
              <a:rPr lang="fr-CD" sz="1900" dirty="0"/>
              <a:t>sont explicitées. </a:t>
            </a:r>
          </a:p>
          <a:p>
            <a:pPr lvl="0" algn="l" rtl="0">
              <a:spcBef>
                <a:spcPts val="0"/>
              </a:spcBef>
              <a:spcAft>
                <a:spcPts val="0"/>
              </a:spcAft>
              <a:buSzPts val="2200"/>
              <a:buFont typeface="Arial" panose="020B0604020202020204" pitchFamily="34" charset="0"/>
              <a:buChar char="•"/>
            </a:pPr>
            <a:r>
              <a:rPr lang="fr-CD" sz="1900" dirty="0"/>
              <a:t>Une théorie du changement décrit pourquoi l’objectif d’un projet est censé être atteint dans chaque contexte, et un modèle logique fournit une représentation graphique ou visuelle qui résume cette théorie du changement. </a:t>
            </a:r>
          </a:p>
        </p:txBody>
      </p:sp>
      <p:pic>
        <p:nvPicPr>
          <p:cNvPr id="2" name="Recorded Sound" descr="Diapositive 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A5F8D46C-6D67-1843-90D7-D8958D8D9BC4}" label="" lang="fr" r:embed="rId7"/>
                        </p173:trackLst>
                      </p173:tracksInfo>
                    </p:ext>
                  </p14:extLst>
                </p14:media>
              </p:ext>
            </p:extLst>
          </p:nvPr>
        </p:nvPicPr>
        <p:blipFill>
          <a:blip r:embed="rId8">
            <a:biLevel thresh="25000"/>
          </a:blip>
          <a:stretch>
            <a:fillRect/>
          </a:stretch>
        </p:blipFill>
        <p:spPr>
          <a:xfrm>
            <a:off x="11551597" y="5872961"/>
            <a:ext cx="508000" cy="508000"/>
          </a:xfrm>
          <a:prstGeom prst="rect">
            <a:avLst/>
          </a:prstGeom>
        </p:spPr>
      </p:pic>
      <p:sp>
        <p:nvSpPr>
          <p:cNvPr id="2788" name="Google Shape;2788;g11440c4a885_0_2"/>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dirty="0"/>
              <a:t>Qu’est ce qu’un outil de planification ?</a:t>
            </a:r>
          </a:p>
        </p:txBody>
      </p:sp>
    </p:spTree>
  </p:cSld>
  <p:clrMapOvr>
    <a:masterClrMapping/>
  </p:clrMapOvr>
  <mc:AlternateContent xmlns:mc="http://schemas.openxmlformats.org/markup-compatibility/2006" xmlns:p14="http://schemas.microsoft.com/office/powerpoint/2010/main">
    <mc:Choice Requires="p14">
      <p:transition spd="slow" p14:dur="2000" advTm="96885"/>
    </mc:Choice>
    <mc:Fallback xmlns="">
      <p:transition spd="slow" advTm="968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3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9"/>
        <p:cNvGrpSpPr/>
        <p:nvPr/>
      </p:nvGrpSpPr>
      <p:grpSpPr>
        <a:xfrm>
          <a:off x="0" y="0"/>
          <a:ext cx="0" cy="0"/>
          <a:chOff x="0" y="0"/>
          <a:chExt cx="0" cy="0"/>
        </a:xfrm>
      </p:grpSpPr>
      <p:sp>
        <p:nvSpPr>
          <p:cNvPr id="2801"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lang="en-US"/>
          </a:p>
        </p:txBody>
      </p:sp>
      <p:sp>
        <p:nvSpPr>
          <p:cNvPr id="30" name="Rectangle 29">
            <a:extLst>
              <a:ext uri="{FF2B5EF4-FFF2-40B4-BE49-F238E27FC236}">
                <a16:creationId xmlns:a16="http://schemas.microsoft.com/office/drawing/2014/main" id="{90AFE855-6BD7-8336-F3EA-3E425B7C0170}"/>
              </a:ext>
              <a:ext uri="{C183D7F6-B498-43B3-948B-1728B52AA6E4}">
                <adec:decorative xmlns:adec="http://schemas.microsoft.com/office/drawing/2017/decorative" val="1"/>
              </a:ext>
            </a:extLst>
          </p:cNvPr>
          <p:cNvSpPr/>
          <p:nvPr/>
        </p:nvSpPr>
        <p:spPr>
          <a:xfrm>
            <a:off x="5098005" y="5695329"/>
            <a:ext cx="6070591" cy="41038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3" name="les resultats"/>
          <p:cNvSpPr txBox="1"/>
          <p:nvPr/>
        </p:nvSpPr>
        <p:spPr>
          <a:xfrm>
            <a:off x="6847904" y="5738166"/>
            <a:ext cx="260680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CD" sz="1600" b="0" i="0" u="none" strike="noStrike" cap="none" dirty="0">
                <a:solidFill>
                  <a:schemeClr val="tx1">
                    <a:lumMod val="65000"/>
                    <a:lumOff val="35000"/>
                  </a:schemeClr>
                </a:solidFill>
                <a:latin typeface="Calibri" panose="020F0502020204030204" pitchFamily="34" charset="0"/>
                <a:cs typeface="Calibri" panose="020F0502020204030204" pitchFamily="34" charset="0"/>
                <a:sym typeface="Arial"/>
              </a:rPr>
              <a:t>LES RÉSULTATS ESCOMPTÉS</a:t>
            </a:r>
          </a:p>
        </p:txBody>
      </p:sp>
      <p:sp>
        <p:nvSpPr>
          <p:cNvPr id="3" name="Rectangle 2">
            <a:extLst>
              <a:ext uri="{FF2B5EF4-FFF2-40B4-BE49-F238E27FC236}">
                <a16:creationId xmlns:a16="http://schemas.microsoft.com/office/drawing/2014/main" id="{9278026D-293C-672D-D05C-A06B8F788C80}"/>
              </a:ext>
              <a:ext uri="{C183D7F6-B498-43B3-948B-1728B52AA6E4}">
                <adec:decorative xmlns:adec="http://schemas.microsoft.com/office/drawing/2017/decorative" val="1"/>
              </a:ext>
            </a:extLst>
          </p:cNvPr>
          <p:cNvSpPr/>
          <p:nvPr/>
        </p:nvSpPr>
        <p:spPr>
          <a:xfrm>
            <a:off x="729205" y="5695329"/>
            <a:ext cx="4035037" cy="41038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2" name="votre travail"/>
          <p:cNvSpPr txBox="1"/>
          <p:nvPr/>
        </p:nvSpPr>
        <p:spPr>
          <a:xfrm>
            <a:off x="1603945" y="5738185"/>
            <a:ext cx="2323072"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CD" sz="1600" b="0" i="0" u="none" strike="noStrike" cap="none">
                <a:solidFill>
                  <a:schemeClr val="tx1">
                    <a:lumMod val="65000"/>
                    <a:lumOff val="35000"/>
                  </a:schemeClr>
                </a:solidFill>
                <a:latin typeface="Calibri" panose="020F0502020204030204" pitchFamily="34" charset="0"/>
                <a:cs typeface="Calibri" panose="020F0502020204030204" pitchFamily="34" charset="0"/>
                <a:sym typeface="Arial"/>
              </a:rPr>
              <a:t>VOTRE TRAVAIL PLANIFIÉ</a:t>
            </a:r>
          </a:p>
        </p:txBody>
      </p:sp>
      <p:sp>
        <p:nvSpPr>
          <p:cNvPr id="2817" name="text 5"/>
          <p:cNvSpPr txBox="1"/>
          <p:nvPr/>
        </p:nvSpPr>
        <p:spPr>
          <a:xfrm>
            <a:off x="9271011" y="3078658"/>
            <a:ext cx="1834496"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CD" sz="2000" b="0" i="0" u="none" strike="noStrike" cap="none" dirty="0">
                <a:solidFill>
                  <a:srgbClr val="000000"/>
                </a:solidFill>
                <a:latin typeface="Calibri" panose="020F0502020204030204" pitchFamily="34" charset="0"/>
                <a:cs typeface="Calibri" panose="020F0502020204030204" pitchFamily="34" charset="0"/>
                <a:sym typeface="Arial"/>
              </a:rPr>
              <a:t>Si ces bénéfices se concrétisent, certains changements devraient se produire.</a:t>
            </a:r>
          </a:p>
        </p:txBody>
      </p:sp>
      <p:sp>
        <p:nvSpPr>
          <p:cNvPr id="2811" name="arrow 5">
            <a:extLs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12" name="title 5"/>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lt1"/>
                </a:solidFill>
                <a:latin typeface="Calibri" panose="020F0502020204030204" pitchFamily="34" charset="0"/>
                <a:cs typeface="Calibri" panose="020F0502020204030204" pitchFamily="34" charset="0"/>
                <a:sym typeface="Arial"/>
              </a:rPr>
              <a:t>Impact</a:t>
            </a:r>
          </a:p>
        </p:txBody>
      </p:sp>
      <p:cxnSp>
        <p:nvCxnSpPr>
          <p:cNvPr id="2821" name="line 4">
            <a:extLst>
              <a:ext uri="{C183D7F6-B498-43B3-948B-1728B52AA6E4}">
                <adec:decorative xmlns:adec="http://schemas.microsoft.com/office/drawing/2017/decorative" val="1"/>
              </a:ext>
            </a:extLst>
          </p:cNvPr>
          <p:cNvCxnSpPr/>
          <p:nvPr/>
        </p:nvCxnSpPr>
        <p:spPr>
          <a:xfrm>
            <a:off x="9167812" y="3082906"/>
            <a:ext cx="0" cy="2471737"/>
          </a:xfrm>
          <a:prstGeom prst="straightConnector1">
            <a:avLst/>
          </a:prstGeom>
          <a:noFill/>
          <a:ln w="12700" cap="flat" cmpd="sng">
            <a:solidFill>
              <a:schemeClr val="accent6"/>
            </a:solidFill>
            <a:prstDash val="solid"/>
            <a:round/>
            <a:headEnd type="none" w="sm" len="sm"/>
            <a:tailEnd type="none" w="sm" len="sm"/>
          </a:ln>
        </p:spPr>
      </p:cxnSp>
      <p:sp>
        <p:nvSpPr>
          <p:cNvPr id="2816" name="text 4"/>
          <p:cNvSpPr txBox="1"/>
          <p:nvPr/>
        </p:nvSpPr>
        <p:spPr>
          <a:xfrm>
            <a:off x="7138925" y="3043903"/>
            <a:ext cx="1939242" cy="22467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CD" sz="2000" b="0" i="0" u="none" strike="noStrike" cap="none" dirty="0">
                <a:solidFill>
                  <a:srgbClr val="000000"/>
                </a:solidFill>
                <a:latin typeface="Calibri" panose="020F0502020204030204" pitchFamily="34" charset="0"/>
                <a:cs typeface="Calibri" panose="020F0502020204030204" pitchFamily="34" charset="0"/>
                <a:sym typeface="Arial"/>
              </a:rPr>
              <a:t>Si vous parvenez à mener à bien les activités planifiées, vos participants en tireront les bénéfices. </a:t>
            </a:r>
          </a:p>
        </p:txBody>
      </p:sp>
      <p:sp>
        <p:nvSpPr>
          <p:cNvPr id="2809" name="arrow 4">
            <a:extLs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10" name="title 4"/>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lt1"/>
                </a:solidFill>
                <a:latin typeface="Calibri" panose="020F0502020204030204" pitchFamily="34" charset="0"/>
                <a:cs typeface="Calibri" panose="020F0502020204030204" pitchFamily="34" charset="0"/>
                <a:sym typeface="Arial"/>
              </a:rPr>
              <a:t>Résultats</a:t>
            </a:r>
          </a:p>
        </p:txBody>
      </p:sp>
      <p:cxnSp>
        <p:nvCxnSpPr>
          <p:cNvPr id="2820" name="line 3">
            <a:extLst>
              <a:ext uri="{C183D7F6-B498-43B3-948B-1728B52AA6E4}">
                <adec:decorative xmlns:adec="http://schemas.microsoft.com/office/drawing/2017/decorative" val="1"/>
              </a:ext>
            </a:extLst>
          </p:cNvPr>
          <p:cNvCxnSpPr/>
          <p:nvPr/>
        </p:nvCxnSpPr>
        <p:spPr>
          <a:xfrm>
            <a:off x="7006368" y="3049423"/>
            <a:ext cx="0" cy="2471737"/>
          </a:xfrm>
          <a:prstGeom prst="straightConnector1">
            <a:avLst/>
          </a:prstGeom>
          <a:noFill/>
          <a:ln w="12700" cap="flat" cmpd="sng">
            <a:solidFill>
              <a:schemeClr val="accent6"/>
            </a:solidFill>
            <a:prstDash val="solid"/>
            <a:round/>
            <a:headEnd type="none" w="sm" len="sm"/>
            <a:tailEnd type="none" w="sm" len="sm"/>
          </a:ln>
        </p:spPr>
      </p:cxnSp>
      <p:sp>
        <p:nvSpPr>
          <p:cNvPr id="2815" name="text 3"/>
          <p:cNvSpPr txBox="1"/>
          <p:nvPr/>
        </p:nvSpPr>
        <p:spPr>
          <a:xfrm>
            <a:off x="5001440" y="3082285"/>
            <a:ext cx="1950493"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CD" sz="1800" b="0" i="0" u="none" strike="noStrike" cap="none" dirty="0">
                <a:solidFill>
                  <a:srgbClr val="000000"/>
                </a:solidFill>
                <a:latin typeface="Calibri" panose="020F0502020204030204" pitchFamily="34" charset="0"/>
                <a:cs typeface="Calibri" panose="020F0502020204030204" pitchFamily="34" charset="0"/>
                <a:sym typeface="Arial"/>
              </a:rPr>
              <a:t>Si vous parvenez à mener à bien les activités planifiées, alors vous serez en mesure de livrer le programme que vous aviez prévu.</a:t>
            </a:r>
          </a:p>
        </p:txBody>
      </p:sp>
      <p:sp>
        <p:nvSpPr>
          <p:cNvPr id="2807" name="arrow 3">
            <a:extLs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8" name="title 3"/>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lt1"/>
                </a:solidFill>
                <a:latin typeface="Calibri" panose="020F0502020204030204" pitchFamily="34" charset="0"/>
                <a:cs typeface="Calibri" panose="020F0502020204030204" pitchFamily="34" charset="0"/>
                <a:sym typeface="Arial"/>
              </a:rPr>
              <a:t>Extrants</a:t>
            </a:r>
          </a:p>
        </p:txBody>
      </p:sp>
      <p:cxnSp>
        <p:nvCxnSpPr>
          <p:cNvPr id="2819" name="line 2">
            <a:extLst>
              <a:ext uri="{C183D7F6-B498-43B3-948B-1728B52AA6E4}">
                <adec:decorative xmlns:adec="http://schemas.microsoft.com/office/drawing/2017/decorative" val="1"/>
              </a:ext>
            </a:extLst>
          </p:cNvPr>
          <p:cNvCxnSpPr/>
          <p:nvPr/>
        </p:nvCxnSpPr>
        <p:spPr>
          <a:xfrm>
            <a:off x="4910137" y="3049424"/>
            <a:ext cx="0" cy="2471737"/>
          </a:xfrm>
          <a:prstGeom prst="straightConnector1">
            <a:avLst/>
          </a:prstGeom>
          <a:noFill/>
          <a:ln w="12700" cap="flat" cmpd="sng">
            <a:solidFill>
              <a:schemeClr val="accent6"/>
            </a:solidFill>
            <a:prstDash val="solid"/>
            <a:round/>
            <a:headEnd type="none" w="sm" len="sm"/>
            <a:tailEnd type="none" w="sm" len="sm"/>
          </a:ln>
        </p:spPr>
      </p:cxnSp>
      <p:sp>
        <p:nvSpPr>
          <p:cNvPr id="2814" name="text 2"/>
          <p:cNvSpPr txBox="1"/>
          <p:nvPr/>
        </p:nvSpPr>
        <p:spPr>
          <a:xfrm>
            <a:off x="2930463" y="3082906"/>
            <a:ext cx="1718720" cy="193899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CD" sz="2000" b="0" i="0" u="none" strike="noStrike" cap="none" dirty="0">
                <a:solidFill>
                  <a:srgbClr val="000000"/>
                </a:solidFill>
                <a:latin typeface="Calibri" panose="020F0502020204030204" pitchFamily="34" charset="0"/>
                <a:cs typeface="Calibri" panose="020F0502020204030204" pitchFamily="34" charset="0"/>
                <a:sym typeface="Arial"/>
              </a:rPr>
              <a:t>À l’aide de ces ressources, vous pouvez mener à bien les activités planifiées.</a:t>
            </a:r>
          </a:p>
        </p:txBody>
      </p:sp>
      <p:sp>
        <p:nvSpPr>
          <p:cNvPr id="2805" name="arrow. 2">
            <a:extLs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6" name="title 2"/>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cxnSp>
        <p:nvCxnSpPr>
          <p:cNvPr id="2818" name="line 1">
            <a:extLst>
              <a:ext uri="{C183D7F6-B498-43B3-948B-1728B52AA6E4}">
                <adec:decorative xmlns:adec="http://schemas.microsoft.com/office/drawing/2017/decorative" val="1"/>
              </a:ext>
            </a:extLst>
          </p:cNvPr>
          <p:cNvCxnSpPr/>
          <p:nvPr/>
        </p:nvCxnSpPr>
        <p:spPr>
          <a:xfrm>
            <a:off x="2771775" y="3071813"/>
            <a:ext cx="0" cy="2471737"/>
          </a:xfrm>
          <a:prstGeom prst="straightConnector1">
            <a:avLst/>
          </a:prstGeom>
          <a:noFill/>
          <a:ln w="12700" cap="flat" cmpd="sng">
            <a:solidFill>
              <a:schemeClr val="accent6"/>
            </a:solidFill>
            <a:prstDash val="solid"/>
            <a:round/>
            <a:headEnd type="none" w="sm" len="sm"/>
            <a:tailEnd type="none" w="sm" len="sm"/>
          </a:ln>
        </p:spPr>
      </p:cxnSp>
      <p:sp>
        <p:nvSpPr>
          <p:cNvPr id="2813" name="text 1"/>
          <p:cNvSpPr txBox="1"/>
          <p:nvPr/>
        </p:nvSpPr>
        <p:spPr>
          <a:xfrm>
            <a:off x="729205" y="3071813"/>
            <a:ext cx="1781617" cy="22467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CD" sz="2000" b="0" i="0" u="none" strike="noStrike" cap="none" dirty="0">
                <a:solidFill>
                  <a:srgbClr val="000000"/>
                </a:solidFill>
                <a:latin typeface="Calibri" panose="020F0502020204030204" pitchFamily="34" charset="0"/>
                <a:cs typeface="Calibri" panose="020F0502020204030204" pitchFamily="34" charset="0"/>
                <a:sym typeface="Arial"/>
              </a:rPr>
              <a:t>Certaines ressources sont nécessaires pour mettre en œuvre votre programme.</a:t>
            </a:r>
          </a:p>
        </p:txBody>
      </p:sp>
      <p:sp>
        <p:nvSpPr>
          <p:cNvPr id="2803" name="arrow 1">
            <a:extLs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panose="020F0502020204030204" pitchFamily="34" charset="0"/>
              <a:cs typeface="Calibri" panose="020F0502020204030204" pitchFamily="34" charset="0"/>
              <a:sym typeface="Arial"/>
            </a:endParaRPr>
          </a:p>
        </p:txBody>
      </p:sp>
      <p:sp>
        <p:nvSpPr>
          <p:cNvPr id="2804" name="title 1"/>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pic>
        <p:nvPicPr>
          <p:cNvPr id="4" name="Recorded Sound" descr="Diapositive 6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587E0E6-BBAD-A04B-9A70-E52024D36734}" label="" lang="fr" r:embed="rId5"/>
                        </p173:trackLst>
                      </p173:tracksInfo>
                    </p:ext>
                  </p14:extLst>
                </p14:media>
              </p:ext>
            </p:extLst>
          </p:nvPr>
        </p:nvPicPr>
        <p:blipFill>
          <a:blip r:embed="rId6">
            <a:biLevel thresh="25000"/>
          </a:blip>
          <a:stretch>
            <a:fillRect/>
          </a:stretch>
        </p:blipFill>
        <p:spPr>
          <a:xfrm>
            <a:off x="11437975" y="5738185"/>
            <a:ext cx="541714" cy="541714"/>
          </a:xfrm>
          <a:prstGeom prst="rect">
            <a:avLst/>
          </a:prstGeom>
        </p:spPr>
      </p:pic>
      <p:sp>
        <p:nvSpPr>
          <p:cNvPr id="2800" name="Google Shape;2800;p24"/>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3600"/>
              <a:buFont typeface="Arial Narrow"/>
              <a:buNone/>
            </a:pPr>
            <a:r>
              <a:rPr lang="fr-CD"/>
              <a:t>Les théories du changement et les modèles logiques sont des exemples d’outils de planification permettant aux planificateurs de programmes de formuler les hypothèses nécessaires.  </a:t>
            </a:r>
          </a:p>
        </p:txBody>
      </p:sp>
    </p:spTree>
  </p:cSld>
  <p:clrMapOvr>
    <a:masterClrMapping/>
  </p:clrMapOvr>
  <mc:AlternateContent xmlns:mc="http://schemas.openxmlformats.org/markup-compatibility/2006" xmlns:p14="http://schemas.microsoft.com/office/powerpoint/2010/main">
    <mc:Choice Requires="p14">
      <p:transition spd="slow" p14:dur="2000" advTm="59893"/>
    </mc:Choice>
    <mc:Fallback xmlns="">
      <p:transition spd="slow" advTm="598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3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Un orateur ouvre un préservatif féminin devant un groupe de jeunes Ougandais assis dans l'herbe.">
            <a:extLst>
              <a:ext uri="{FF2B5EF4-FFF2-40B4-BE49-F238E27FC236}">
                <a16:creationId xmlns:a16="http://schemas.microsoft.com/office/drawing/2014/main" id="{D1D86423-C258-00C7-55FB-05756008428A}"/>
              </a:ext>
            </a:extLst>
          </p:cNvPr>
          <p:cNvPicPr>
            <a:picLocks noGrp="1" noChangeAspect="1"/>
          </p:cNvPicPr>
          <p:nvPr>
            <p:ph type="pic" idx="2"/>
          </p:nvPr>
        </p:nvPicPr>
        <p:blipFill>
          <a:blip r:embed="rId5" cstate="print">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EF556F64-88DE-0D08-B3C7-9AA1F7065653}"/>
              </a:ext>
            </a:extLst>
          </p:cNvPr>
          <p:cNvSpPr>
            <a:spLocks noGrp="1"/>
          </p:cNvSpPr>
          <p:nvPr>
            <p:ph type="body" idx="1"/>
          </p:nvPr>
        </p:nvSpPr>
        <p:spPr>
          <a:xfrm>
            <a:off x="8022846" y="257083"/>
            <a:ext cx="2617789" cy="610009"/>
          </a:xfrm>
        </p:spPr>
        <p:txBody>
          <a:bodyPr/>
          <a:lstStyle/>
          <a:p>
            <a:pPr marL="0" indent="0"/>
            <a:r>
              <a:rPr lang="fr-CD">
                <a:solidFill>
                  <a:schemeClr val="accent6"/>
                </a:solidFill>
              </a:rPr>
              <a:t>EXEMPLE</a:t>
            </a:r>
          </a:p>
        </p:txBody>
      </p:sp>
      <p:sp>
        <p:nvSpPr>
          <p:cNvPr id="5" name="Google Shape;2833;p25">
            <a:extLst>
              <a:ext uri="{FF2B5EF4-FFF2-40B4-BE49-F238E27FC236}">
                <a16:creationId xmlns:a16="http://schemas.microsoft.com/office/drawing/2014/main" id="{7860ECD2-3C08-C405-DE66-336BC598093B}"/>
              </a:ext>
            </a:extLst>
          </p:cNvPr>
          <p:cNvSpPr txBox="1"/>
          <p:nvPr/>
        </p:nvSpPr>
        <p:spPr>
          <a:xfrm>
            <a:off x="7711440" y="2483394"/>
            <a:ext cx="4328160" cy="39702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CD" sz="1800" b="1" i="0" u="none" strike="noStrike" cap="none" dirty="0">
                <a:solidFill>
                  <a:schemeClr val="dk1"/>
                </a:solidFill>
                <a:latin typeface="Calibri"/>
                <a:ea typeface="Calibri"/>
                <a:cs typeface="Calibri"/>
                <a:sym typeface="Calibri"/>
              </a:rPr>
              <a:t>Présentation </a:t>
            </a:r>
            <a:r>
              <a:rPr lang="fr-CD" sz="1800" b="0" i="0" u="none" strike="noStrike" cap="none" dirty="0">
                <a:solidFill>
                  <a:schemeClr val="dk1"/>
                </a:solidFill>
                <a:latin typeface="Calibri"/>
                <a:ea typeface="Calibri"/>
                <a:cs typeface="Calibri"/>
                <a:sym typeface="Calibri"/>
              </a:rPr>
              <a:t>Vous planifiez un programme de trois mois pour aborder les comportements sexuels à risque chez les jeunes filles et garçons (âgés de 13 à 16 ans) dans les zones rurales de l’Ouganda pendant la période scolaire. Les supports de cours et les brochures ont déjà été utilisés à Accra, la capitale du Ghana, dans le cadre d’un programme de six mois destiné </a:t>
            </a:r>
            <a:r>
              <a:rPr lang="fr-CD" sz="1800" dirty="0">
                <a:solidFill>
                  <a:schemeClr val="dk1"/>
                </a:solidFill>
                <a:latin typeface="Calibri"/>
                <a:ea typeface="Calibri"/>
                <a:cs typeface="Calibri"/>
                <a:sym typeface="Calibri"/>
              </a:rPr>
              <a:t>aux</a:t>
            </a:r>
            <a:r>
              <a:rPr lang="fr-CD" sz="1800" b="0" i="0" u="none" strike="noStrike" cap="none" dirty="0">
                <a:solidFill>
                  <a:schemeClr val="dk1"/>
                </a:solidFill>
                <a:latin typeface="Calibri"/>
                <a:ea typeface="Calibri"/>
                <a:cs typeface="Calibri"/>
                <a:sym typeface="Calibri"/>
              </a:rPr>
              <a:t> jeunes filles âgées de 13 à 16 ans, lequel s’est traduit par une réduction des comportements sexuels à risque. C’est la première fois que vous mettez en œuvre ce programme en Ouganda.</a:t>
            </a:r>
          </a:p>
        </p:txBody>
      </p:sp>
      <p:sp>
        <p:nvSpPr>
          <p:cNvPr id="8" name="Freeform 7">
            <a:extLst>
              <a:ext uri="{FF2B5EF4-FFF2-40B4-BE49-F238E27FC236}">
                <a16:creationId xmlns:a16="http://schemas.microsoft.com/office/drawing/2014/main" id="{E6A8546F-CCB6-123D-02B9-07B4D4259D13}"/>
              </a:ext>
              <a:ext uri="{C183D7F6-B498-43B3-948B-1728B52AA6E4}">
                <adec:decorative xmlns:adec="http://schemas.microsoft.com/office/drawing/2017/decorative" val="1"/>
              </a:ext>
            </a:extLst>
          </p:cNvPr>
          <p:cNvSpPr/>
          <p:nvPr/>
        </p:nvSpPr>
        <p:spPr>
          <a:xfrm>
            <a:off x="10355318" y="1416797"/>
            <a:ext cx="1157491" cy="1475856"/>
          </a:xfrm>
          <a:custGeom>
            <a:avLst/>
            <a:gdLst>
              <a:gd name="connsiteX0" fmla="*/ 40957 w 176212"/>
              <a:gd name="connsiteY0" fmla="*/ 28561 h 224678"/>
              <a:gd name="connsiteX1" fmla="*/ 43815 w 176212"/>
              <a:gd name="connsiteY1" fmla="*/ 20944 h 224678"/>
              <a:gd name="connsiteX2" fmla="*/ 50482 w 176212"/>
              <a:gd name="connsiteY2" fmla="*/ 17136 h 224678"/>
              <a:gd name="connsiteX3" fmla="*/ 54292 w 176212"/>
              <a:gd name="connsiteY3" fmla="*/ 17136 h 224678"/>
              <a:gd name="connsiteX4" fmla="*/ 62865 w 176212"/>
              <a:gd name="connsiteY4" fmla="*/ 21897 h 224678"/>
              <a:gd name="connsiteX5" fmla="*/ 67627 w 176212"/>
              <a:gd name="connsiteY5" fmla="*/ 19992 h 224678"/>
              <a:gd name="connsiteX6" fmla="*/ 70485 w 176212"/>
              <a:gd name="connsiteY6" fmla="*/ 16184 h 224678"/>
              <a:gd name="connsiteX7" fmla="*/ 74295 w 176212"/>
              <a:gd name="connsiteY7" fmla="*/ 20944 h 224678"/>
              <a:gd name="connsiteX8" fmla="*/ 75247 w 176212"/>
              <a:gd name="connsiteY8" fmla="*/ 24753 h 224678"/>
              <a:gd name="connsiteX9" fmla="*/ 78105 w 176212"/>
              <a:gd name="connsiteY9" fmla="*/ 25705 h 224678"/>
              <a:gd name="connsiteX10" fmla="*/ 80010 w 176212"/>
              <a:gd name="connsiteY10" fmla="*/ 27609 h 224678"/>
              <a:gd name="connsiteX11" fmla="*/ 82867 w 176212"/>
              <a:gd name="connsiteY11" fmla="*/ 28561 h 224678"/>
              <a:gd name="connsiteX12" fmla="*/ 82867 w 176212"/>
              <a:gd name="connsiteY12" fmla="*/ 28561 h 224678"/>
              <a:gd name="connsiteX13" fmla="*/ 83820 w 176212"/>
              <a:gd name="connsiteY13" fmla="*/ 24753 h 224678"/>
              <a:gd name="connsiteX14" fmla="*/ 89535 w 176212"/>
              <a:gd name="connsiteY14" fmla="*/ 19992 h 224678"/>
              <a:gd name="connsiteX15" fmla="*/ 101917 w 176212"/>
              <a:gd name="connsiteY15" fmla="*/ 18089 h 224678"/>
              <a:gd name="connsiteX16" fmla="*/ 109538 w 176212"/>
              <a:gd name="connsiteY16" fmla="*/ 13328 h 224678"/>
              <a:gd name="connsiteX17" fmla="*/ 115252 w 176212"/>
              <a:gd name="connsiteY17" fmla="*/ 18089 h 224678"/>
              <a:gd name="connsiteX18" fmla="*/ 125730 w 176212"/>
              <a:gd name="connsiteY18" fmla="*/ 19041 h 224678"/>
              <a:gd name="connsiteX19" fmla="*/ 140970 w 176212"/>
              <a:gd name="connsiteY19" fmla="*/ 0 h 224678"/>
              <a:gd name="connsiteX20" fmla="*/ 141922 w 176212"/>
              <a:gd name="connsiteY20" fmla="*/ 952 h 224678"/>
              <a:gd name="connsiteX21" fmla="*/ 143827 w 176212"/>
              <a:gd name="connsiteY21" fmla="*/ 5712 h 224678"/>
              <a:gd name="connsiteX22" fmla="*/ 143827 w 176212"/>
              <a:gd name="connsiteY22" fmla="*/ 8568 h 224678"/>
              <a:gd name="connsiteX23" fmla="*/ 145732 w 176212"/>
              <a:gd name="connsiteY23" fmla="*/ 10472 h 224678"/>
              <a:gd name="connsiteX24" fmla="*/ 144780 w 176212"/>
              <a:gd name="connsiteY24" fmla="*/ 13328 h 224678"/>
              <a:gd name="connsiteX25" fmla="*/ 148590 w 176212"/>
              <a:gd name="connsiteY25" fmla="*/ 13328 h 224678"/>
              <a:gd name="connsiteX26" fmla="*/ 146685 w 176212"/>
              <a:gd name="connsiteY26" fmla="*/ 15232 h 224678"/>
              <a:gd name="connsiteX27" fmla="*/ 147638 w 176212"/>
              <a:gd name="connsiteY27" fmla="*/ 16184 h 224678"/>
              <a:gd name="connsiteX28" fmla="*/ 146685 w 176212"/>
              <a:gd name="connsiteY28" fmla="*/ 17136 h 224678"/>
              <a:gd name="connsiteX29" fmla="*/ 149542 w 176212"/>
              <a:gd name="connsiteY29" fmla="*/ 17136 h 224678"/>
              <a:gd name="connsiteX30" fmla="*/ 150495 w 176212"/>
              <a:gd name="connsiteY30" fmla="*/ 19992 h 224678"/>
              <a:gd name="connsiteX31" fmla="*/ 152400 w 176212"/>
              <a:gd name="connsiteY31" fmla="*/ 19041 h 224678"/>
              <a:gd name="connsiteX32" fmla="*/ 156210 w 176212"/>
              <a:gd name="connsiteY32" fmla="*/ 21897 h 224678"/>
              <a:gd name="connsiteX33" fmla="*/ 156210 w 176212"/>
              <a:gd name="connsiteY33" fmla="*/ 27609 h 224678"/>
              <a:gd name="connsiteX34" fmla="*/ 154305 w 176212"/>
              <a:gd name="connsiteY34" fmla="*/ 29513 h 224678"/>
              <a:gd name="connsiteX35" fmla="*/ 156210 w 176212"/>
              <a:gd name="connsiteY35" fmla="*/ 40937 h 224678"/>
              <a:gd name="connsiteX36" fmla="*/ 159067 w 176212"/>
              <a:gd name="connsiteY36" fmla="*/ 43793 h 224678"/>
              <a:gd name="connsiteX37" fmla="*/ 160972 w 176212"/>
              <a:gd name="connsiteY37" fmla="*/ 51410 h 224678"/>
              <a:gd name="connsiteX38" fmla="*/ 162877 w 176212"/>
              <a:gd name="connsiteY38" fmla="*/ 54266 h 224678"/>
              <a:gd name="connsiteX39" fmla="*/ 163830 w 176212"/>
              <a:gd name="connsiteY39" fmla="*/ 53313 h 224678"/>
              <a:gd name="connsiteX40" fmla="*/ 165735 w 176212"/>
              <a:gd name="connsiteY40" fmla="*/ 54266 h 224678"/>
              <a:gd name="connsiteX41" fmla="*/ 168592 w 176212"/>
              <a:gd name="connsiteY41" fmla="*/ 64738 h 224678"/>
              <a:gd name="connsiteX42" fmla="*/ 170497 w 176212"/>
              <a:gd name="connsiteY42" fmla="*/ 64738 h 224678"/>
              <a:gd name="connsiteX43" fmla="*/ 172402 w 176212"/>
              <a:gd name="connsiteY43" fmla="*/ 69498 h 224678"/>
              <a:gd name="connsiteX44" fmla="*/ 170497 w 176212"/>
              <a:gd name="connsiteY44" fmla="*/ 72354 h 224678"/>
              <a:gd name="connsiteX45" fmla="*/ 170497 w 176212"/>
              <a:gd name="connsiteY45" fmla="*/ 75210 h 224678"/>
              <a:gd name="connsiteX46" fmla="*/ 174307 w 176212"/>
              <a:gd name="connsiteY46" fmla="*/ 84731 h 224678"/>
              <a:gd name="connsiteX47" fmla="*/ 174307 w 176212"/>
              <a:gd name="connsiteY47" fmla="*/ 89491 h 224678"/>
              <a:gd name="connsiteX48" fmla="*/ 176213 w 176212"/>
              <a:gd name="connsiteY48" fmla="*/ 92347 h 224678"/>
              <a:gd name="connsiteX49" fmla="*/ 175260 w 176212"/>
              <a:gd name="connsiteY49" fmla="*/ 94251 h 224678"/>
              <a:gd name="connsiteX50" fmla="*/ 175260 w 176212"/>
              <a:gd name="connsiteY50" fmla="*/ 102819 h 224678"/>
              <a:gd name="connsiteX51" fmla="*/ 169545 w 176212"/>
              <a:gd name="connsiteY51" fmla="*/ 113291 h 224678"/>
              <a:gd name="connsiteX52" fmla="*/ 170497 w 176212"/>
              <a:gd name="connsiteY52" fmla="*/ 119956 h 224678"/>
              <a:gd name="connsiteX53" fmla="*/ 166688 w 176212"/>
              <a:gd name="connsiteY53" fmla="*/ 120908 h 224678"/>
              <a:gd name="connsiteX54" fmla="*/ 163830 w 176212"/>
              <a:gd name="connsiteY54" fmla="*/ 122812 h 224678"/>
              <a:gd name="connsiteX55" fmla="*/ 162877 w 176212"/>
              <a:gd name="connsiteY55" fmla="*/ 124716 h 224678"/>
              <a:gd name="connsiteX56" fmla="*/ 160020 w 176212"/>
              <a:gd name="connsiteY56" fmla="*/ 124716 h 224678"/>
              <a:gd name="connsiteX57" fmla="*/ 157163 w 176212"/>
              <a:gd name="connsiteY57" fmla="*/ 135188 h 224678"/>
              <a:gd name="connsiteX58" fmla="*/ 154305 w 176212"/>
              <a:gd name="connsiteY58" fmla="*/ 137092 h 224678"/>
              <a:gd name="connsiteX59" fmla="*/ 152400 w 176212"/>
              <a:gd name="connsiteY59" fmla="*/ 140900 h 224678"/>
              <a:gd name="connsiteX60" fmla="*/ 149542 w 176212"/>
              <a:gd name="connsiteY60" fmla="*/ 142804 h 224678"/>
              <a:gd name="connsiteX61" fmla="*/ 147638 w 176212"/>
              <a:gd name="connsiteY61" fmla="*/ 150421 h 224678"/>
              <a:gd name="connsiteX62" fmla="*/ 147638 w 176212"/>
              <a:gd name="connsiteY62" fmla="*/ 153277 h 224678"/>
              <a:gd name="connsiteX63" fmla="*/ 141922 w 176212"/>
              <a:gd name="connsiteY63" fmla="*/ 162797 h 224678"/>
              <a:gd name="connsiteX64" fmla="*/ 143827 w 176212"/>
              <a:gd name="connsiteY64" fmla="*/ 173269 h 224678"/>
              <a:gd name="connsiteX65" fmla="*/ 141922 w 176212"/>
              <a:gd name="connsiteY65" fmla="*/ 193262 h 224678"/>
              <a:gd name="connsiteX66" fmla="*/ 141922 w 176212"/>
              <a:gd name="connsiteY66" fmla="*/ 206590 h 224678"/>
              <a:gd name="connsiteX67" fmla="*/ 40957 w 176212"/>
              <a:gd name="connsiteY67" fmla="*/ 205638 h 224678"/>
              <a:gd name="connsiteX68" fmla="*/ 36195 w 176212"/>
              <a:gd name="connsiteY68" fmla="*/ 209447 h 224678"/>
              <a:gd name="connsiteX69" fmla="*/ 31432 w 176212"/>
              <a:gd name="connsiteY69" fmla="*/ 208494 h 224678"/>
              <a:gd name="connsiteX70" fmla="*/ 31432 w 176212"/>
              <a:gd name="connsiteY70" fmla="*/ 208494 h 224678"/>
              <a:gd name="connsiteX71" fmla="*/ 31432 w 176212"/>
              <a:gd name="connsiteY71" fmla="*/ 208494 h 224678"/>
              <a:gd name="connsiteX72" fmla="*/ 26670 w 176212"/>
              <a:gd name="connsiteY72" fmla="*/ 208494 h 224678"/>
              <a:gd name="connsiteX73" fmla="*/ 25717 w 176212"/>
              <a:gd name="connsiteY73" fmla="*/ 211350 h 224678"/>
              <a:gd name="connsiteX74" fmla="*/ 20955 w 176212"/>
              <a:gd name="connsiteY74" fmla="*/ 217063 h 224678"/>
              <a:gd name="connsiteX75" fmla="*/ 20002 w 176212"/>
              <a:gd name="connsiteY75" fmla="*/ 219919 h 224678"/>
              <a:gd name="connsiteX76" fmla="*/ 13335 w 176212"/>
              <a:gd name="connsiteY76" fmla="*/ 224679 h 224678"/>
              <a:gd name="connsiteX77" fmla="*/ 12382 w 176212"/>
              <a:gd name="connsiteY77" fmla="*/ 224679 h 224678"/>
              <a:gd name="connsiteX78" fmla="*/ 10477 w 176212"/>
              <a:gd name="connsiteY78" fmla="*/ 223727 h 224678"/>
              <a:gd name="connsiteX79" fmla="*/ 8572 w 176212"/>
              <a:gd name="connsiteY79" fmla="*/ 218967 h 224678"/>
              <a:gd name="connsiteX80" fmla="*/ 8572 w 176212"/>
              <a:gd name="connsiteY80" fmla="*/ 218967 h 224678"/>
              <a:gd name="connsiteX81" fmla="*/ 6667 w 176212"/>
              <a:gd name="connsiteY81" fmla="*/ 220871 h 224678"/>
              <a:gd name="connsiteX82" fmla="*/ 5715 w 176212"/>
              <a:gd name="connsiteY82" fmla="*/ 219919 h 224678"/>
              <a:gd name="connsiteX83" fmla="*/ 952 w 176212"/>
              <a:gd name="connsiteY83" fmla="*/ 221823 h 224678"/>
              <a:gd name="connsiteX84" fmla="*/ 0 w 176212"/>
              <a:gd name="connsiteY84" fmla="*/ 203734 h 224678"/>
              <a:gd name="connsiteX85" fmla="*/ 1905 w 176212"/>
              <a:gd name="connsiteY85" fmla="*/ 200878 h 224678"/>
              <a:gd name="connsiteX86" fmla="*/ 1905 w 176212"/>
              <a:gd name="connsiteY86" fmla="*/ 190406 h 224678"/>
              <a:gd name="connsiteX87" fmla="*/ 2857 w 176212"/>
              <a:gd name="connsiteY87" fmla="*/ 189454 h 224678"/>
              <a:gd name="connsiteX88" fmla="*/ 1905 w 176212"/>
              <a:gd name="connsiteY88" fmla="*/ 184694 h 224678"/>
              <a:gd name="connsiteX89" fmla="*/ 4763 w 176212"/>
              <a:gd name="connsiteY89" fmla="*/ 167557 h 224678"/>
              <a:gd name="connsiteX90" fmla="*/ 4763 w 176212"/>
              <a:gd name="connsiteY90" fmla="*/ 164701 h 224678"/>
              <a:gd name="connsiteX91" fmla="*/ 6667 w 176212"/>
              <a:gd name="connsiteY91" fmla="*/ 160893 h 224678"/>
              <a:gd name="connsiteX92" fmla="*/ 7620 w 176212"/>
              <a:gd name="connsiteY92" fmla="*/ 160893 h 224678"/>
              <a:gd name="connsiteX93" fmla="*/ 8572 w 176212"/>
              <a:gd name="connsiteY93" fmla="*/ 153277 h 224678"/>
              <a:gd name="connsiteX94" fmla="*/ 11430 w 176212"/>
              <a:gd name="connsiteY94" fmla="*/ 147565 h 224678"/>
              <a:gd name="connsiteX95" fmla="*/ 10477 w 176212"/>
              <a:gd name="connsiteY95" fmla="*/ 142804 h 224678"/>
              <a:gd name="connsiteX96" fmla="*/ 11430 w 176212"/>
              <a:gd name="connsiteY96" fmla="*/ 134236 h 224678"/>
              <a:gd name="connsiteX97" fmla="*/ 18097 w 176212"/>
              <a:gd name="connsiteY97" fmla="*/ 131380 h 224678"/>
              <a:gd name="connsiteX98" fmla="*/ 20002 w 176212"/>
              <a:gd name="connsiteY98" fmla="*/ 126620 h 224678"/>
              <a:gd name="connsiteX99" fmla="*/ 20955 w 176212"/>
              <a:gd name="connsiteY99" fmla="*/ 121860 h 224678"/>
              <a:gd name="connsiteX100" fmla="*/ 28575 w 176212"/>
              <a:gd name="connsiteY100" fmla="*/ 118052 h 224678"/>
              <a:gd name="connsiteX101" fmla="*/ 35242 w 176212"/>
              <a:gd name="connsiteY101" fmla="*/ 107579 h 224678"/>
              <a:gd name="connsiteX102" fmla="*/ 46672 w 176212"/>
              <a:gd name="connsiteY102" fmla="*/ 96155 h 224678"/>
              <a:gd name="connsiteX103" fmla="*/ 54292 w 176212"/>
              <a:gd name="connsiteY103" fmla="*/ 82826 h 224678"/>
              <a:gd name="connsiteX104" fmla="*/ 54292 w 176212"/>
              <a:gd name="connsiteY104" fmla="*/ 80923 h 224678"/>
              <a:gd name="connsiteX105" fmla="*/ 51435 w 176212"/>
              <a:gd name="connsiteY105" fmla="*/ 78066 h 224678"/>
              <a:gd name="connsiteX106" fmla="*/ 51435 w 176212"/>
              <a:gd name="connsiteY106" fmla="*/ 75210 h 224678"/>
              <a:gd name="connsiteX107" fmla="*/ 47625 w 176212"/>
              <a:gd name="connsiteY107" fmla="*/ 76162 h 224678"/>
              <a:gd name="connsiteX108" fmla="*/ 44767 w 176212"/>
              <a:gd name="connsiteY108" fmla="*/ 71402 h 224678"/>
              <a:gd name="connsiteX109" fmla="*/ 43815 w 176212"/>
              <a:gd name="connsiteY109" fmla="*/ 71402 h 224678"/>
              <a:gd name="connsiteX110" fmla="*/ 41910 w 176212"/>
              <a:gd name="connsiteY110" fmla="*/ 74258 h 224678"/>
              <a:gd name="connsiteX111" fmla="*/ 40005 w 176212"/>
              <a:gd name="connsiteY111" fmla="*/ 70450 h 224678"/>
              <a:gd name="connsiteX112" fmla="*/ 37147 w 176212"/>
              <a:gd name="connsiteY112" fmla="*/ 70450 h 224678"/>
              <a:gd name="connsiteX113" fmla="*/ 38100 w 176212"/>
              <a:gd name="connsiteY113" fmla="*/ 64738 h 224678"/>
              <a:gd name="connsiteX114" fmla="*/ 41910 w 176212"/>
              <a:gd name="connsiteY114" fmla="*/ 54266 h 224678"/>
              <a:gd name="connsiteX115" fmla="*/ 41910 w 176212"/>
              <a:gd name="connsiteY115" fmla="*/ 51410 h 224678"/>
              <a:gd name="connsiteX116" fmla="*/ 39052 w 176212"/>
              <a:gd name="connsiteY116" fmla="*/ 46649 h 224678"/>
              <a:gd name="connsiteX117" fmla="*/ 40957 w 176212"/>
              <a:gd name="connsiteY117" fmla="*/ 39033 h 224678"/>
              <a:gd name="connsiteX118" fmla="*/ 44767 w 176212"/>
              <a:gd name="connsiteY118" fmla="*/ 33321 h 224678"/>
              <a:gd name="connsiteX119" fmla="*/ 43815 w 176212"/>
              <a:gd name="connsiteY119" fmla="*/ 28561 h 224678"/>
              <a:gd name="connsiteX120" fmla="*/ 40957 w 176212"/>
              <a:gd name="connsiteY120" fmla="*/ 28561 h 22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76212" h="224678">
                <a:moveTo>
                  <a:pt x="40957" y="28561"/>
                </a:moveTo>
                <a:lnTo>
                  <a:pt x="43815" y="20944"/>
                </a:lnTo>
                <a:lnTo>
                  <a:pt x="50482" y="17136"/>
                </a:lnTo>
                <a:lnTo>
                  <a:pt x="54292" y="17136"/>
                </a:lnTo>
                <a:lnTo>
                  <a:pt x="62865" y="21897"/>
                </a:lnTo>
                <a:lnTo>
                  <a:pt x="67627" y="19992"/>
                </a:lnTo>
                <a:lnTo>
                  <a:pt x="70485" y="16184"/>
                </a:lnTo>
                <a:lnTo>
                  <a:pt x="74295" y="20944"/>
                </a:lnTo>
                <a:lnTo>
                  <a:pt x="75247" y="24753"/>
                </a:lnTo>
                <a:lnTo>
                  <a:pt x="78105" y="25705"/>
                </a:lnTo>
                <a:lnTo>
                  <a:pt x="80010" y="27609"/>
                </a:lnTo>
                <a:lnTo>
                  <a:pt x="82867" y="28561"/>
                </a:lnTo>
                <a:lnTo>
                  <a:pt x="82867" y="28561"/>
                </a:lnTo>
                <a:lnTo>
                  <a:pt x="83820" y="24753"/>
                </a:lnTo>
                <a:lnTo>
                  <a:pt x="89535" y="19992"/>
                </a:lnTo>
                <a:lnTo>
                  <a:pt x="101917" y="18089"/>
                </a:lnTo>
                <a:lnTo>
                  <a:pt x="109538" y="13328"/>
                </a:lnTo>
                <a:lnTo>
                  <a:pt x="115252" y="18089"/>
                </a:lnTo>
                <a:lnTo>
                  <a:pt x="125730" y="19041"/>
                </a:lnTo>
                <a:lnTo>
                  <a:pt x="140970" y="0"/>
                </a:lnTo>
                <a:lnTo>
                  <a:pt x="141922" y="952"/>
                </a:lnTo>
                <a:lnTo>
                  <a:pt x="143827" y="5712"/>
                </a:lnTo>
                <a:lnTo>
                  <a:pt x="143827" y="8568"/>
                </a:lnTo>
                <a:lnTo>
                  <a:pt x="145732" y="10472"/>
                </a:lnTo>
                <a:lnTo>
                  <a:pt x="144780" y="13328"/>
                </a:lnTo>
                <a:lnTo>
                  <a:pt x="148590" y="13328"/>
                </a:lnTo>
                <a:lnTo>
                  <a:pt x="146685" y="15232"/>
                </a:lnTo>
                <a:lnTo>
                  <a:pt x="147638" y="16184"/>
                </a:lnTo>
                <a:lnTo>
                  <a:pt x="146685" y="17136"/>
                </a:lnTo>
                <a:lnTo>
                  <a:pt x="149542" y="17136"/>
                </a:lnTo>
                <a:lnTo>
                  <a:pt x="150495" y="19992"/>
                </a:lnTo>
                <a:lnTo>
                  <a:pt x="152400" y="19041"/>
                </a:lnTo>
                <a:lnTo>
                  <a:pt x="156210" y="21897"/>
                </a:lnTo>
                <a:lnTo>
                  <a:pt x="156210" y="27609"/>
                </a:lnTo>
                <a:lnTo>
                  <a:pt x="154305" y="29513"/>
                </a:lnTo>
                <a:lnTo>
                  <a:pt x="156210" y="40937"/>
                </a:lnTo>
                <a:lnTo>
                  <a:pt x="159067" y="43793"/>
                </a:lnTo>
                <a:lnTo>
                  <a:pt x="160972" y="51410"/>
                </a:lnTo>
                <a:lnTo>
                  <a:pt x="162877" y="54266"/>
                </a:lnTo>
                <a:lnTo>
                  <a:pt x="163830" y="53313"/>
                </a:lnTo>
                <a:lnTo>
                  <a:pt x="165735" y="54266"/>
                </a:lnTo>
                <a:lnTo>
                  <a:pt x="168592" y="64738"/>
                </a:lnTo>
                <a:lnTo>
                  <a:pt x="170497" y="64738"/>
                </a:lnTo>
                <a:lnTo>
                  <a:pt x="172402" y="69498"/>
                </a:lnTo>
                <a:lnTo>
                  <a:pt x="170497" y="72354"/>
                </a:lnTo>
                <a:lnTo>
                  <a:pt x="170497" y="75210"/>
                </a:lnTo>
                <a:lnTo>
                  <a:pt x="174307" y="84731"/>
                </a:lnTo>
                <a:lnTo>
                  <a:pt x="174307" y="89491"/>
                </a:lnTo>
                <a:lnTo>
                  <a:pt x="176213" y="92347"/>
                </a:lnTo>
                <a:lnTo>
                  <a:pt x="175260" y="94251"/>
                </a:lnTo>
                <a:lnTo>
                  <a:pt x="175260" y="102819"/>
                </a:lnTo>
                <a:lnTo>
                  <a:pt x="169545" y="113291"/>
                </a:lnTo>
                <a:lnTo>
                  <a:pt x="170497" y="119956"/>
                </a:lnTo>
                <a:lnTo>
                  <a:pt x="166688" y="120908"/>
                </a:lnTo>
                <a:lnTo>
                  <a:pt x="163830" y="122812"/>
                </a:lnTo>
                <a:lnTo>
                  <a:pt x="162877" y="124716"/>
                </a:lnTo>
                <a:lnTo>
                  <a:pt x="160020" y="124716"/>
                </a:lnTo>
                <a:lnTo>
                  <a:pt x="157163" y="135188"/>
                </a:lnTo>
                <a:lnTo>
                  <a:pt x="154305" y="137092"/>
                </a:lnTo>
                <a:lnTo>
                  <a:pt x="152400" y="140900"/>
                </a:lnTo>
                <a:lnTo>
                  <a:pt x="149542" y="142804"/>
                </a:lnTo>
                <a:lnTo>
                  <a:pt x="147638" y="150421"/>
                </a:lnTo>
                <a:lnTo>
                  <a:pt x="147638" y="153277"/>
                </a:lnTo>
                <a:lnTo>
                  <a:pt x="141922" y="162797"/>
                </a:lnTo>
                <a:lnTo>
                  <a:pt x="143827" y="173269"/>
                </a:lnTo>
                <a:lnTo>
                  <a:pt x="141922" y="193262"/>
                </a:lnTo>
                <a:lnTo>
                  <a:pt x="141922" y="206590"/>
                </a:lnTo>
                <a:lnTo>
                  <a:pt x="40957" y="205638"/>
                </a:lnTo>
                <a:lnTo>
                  <a:pt x="36195" y="209447"/>
                </a:lnTo>
                <a:lnTo>
                  <a:pt x="31432" y="208494"/>
                </a:lnTo>
                <a:lnTo>
                  <a:pt x="31432" y="208494"/>
                </a:lnTo>
                <a:lnTo>
                  <a:pt x="31432" y="208494"/>
                </a:lnTo>
                <a:lnTo>
                  <a:pt x="26670" y="208494"/>
                </a:lnTo>
                <a:lnTo>
                  <a:pt x="25717" y="211350"/>
                </a:lnTo>
                <a:lnTo>
                  <a:pt x="20955" y="217063"/>
                </a:lnTo>
                <a:lnTo>
                  <a:pt x="20002" y="219919"/>
                </a:lnTo>
                <a:lnTo>
                  <a:pt x="13335" y="224679"/>
                </a:lnTo>
                <a:lnTo>
                  <a:pt x="12382" y="224679"/>
                </a:lnTo>
                <a:lnTo>
                  <a:pt x="10477" y="223727"/>
                </a:lnTo>
                <a:lnTo>
                  <a:pt x="8572" y="218967"/>
                </a:lnTo>
                <a:lnTo>
                  <a:pt x="8572" y="218967"/>
                </a:lnTo>
                <a:lnTo>
                  <a:pt x="6667" y="220871"/>
                </a:lnTo>
                <a:lnTo>
                  <a:pt x="5715" y="219919"/>
                </a:lnTo>
                <a:lnTo>
                  <a:pt x="952" y="221823"/>
                </a:lnTo>
                <a:lnTo>
                  <a:pt x="0" y="203734"/>
                </a:lnTo>
                <a:lnTo>
                  <a:pt x="1905" y="200878"/>
                </a:lnTo>
                <a:lnTo>
                  <a:pt x="1905" y="190406"/>
                </a:lnTo>
                <a:lnTo>
                  <a:pt x="2857" y="189454"/>
                </a:lnTo>
                <a:lnTo>
                  <a:pt x="1905" y="184694"/>
                </a:lnTo>
                <a:lnTo>
                  <a:pt x="4763" y="167557"/>
                </a:lnTo>
                <a:lnTo>
                  <a:pt x="4763" y="164701"/>
                </a:lnTo>
                <a:lnTo>
                  <a:pt x="6667" y="160893"/>
                </a:lnTo>
                <a:lnTo>
                  <a:pt x="7620" y="160893"/>
                </a:lnTo>
                <a:lnTo>
                  <a:pt x="8572" y="153277"/>
                </a:lnTo>
                <a:lnTo>
                  <a:pt x="11430" y="147565"/>
                </a:lnTo>
                <a:lnTo>
                  <a:pt x="10477" y="142804"/>
                </a:lnTo>
                <a:lnTo>
                  <a:pt x="11430" y="134236"/>
                </a:lnTo>
                <a:lnTo>
                  <a:pt x="18097" y="131380"/>
                </a:lnTo>
                <a:lnTo>
                  <a:pt x="20002" y="126620"/>
                </a:lnTo>
                <a:lnTo>
                  <a:pt x="20955" y="121860"/>
                </a:lnTo>
                <a:lnTo>
                  <a:pt x="28575" y="118052"/>
                </a:lnTo>
                <a:lnTo>
                  <a:pt x="35242" y="107579"/>
                </a:lnTo>
                <a:lnTo>
                  <a:pt x="46672" y="96155"/>
                </a:lnTo>
                <a:lnTo>
                  <a:pt x="54292" y="82826"/>
                </a:lnTo>
                <a:lnTo>
                  <a:pt x="54292" y="80923"/>
                </a:lnTo>
                <a:lnTo>
                  <a:pt x="51435" y="78066"/>
                </a:lnTo>
                <a:lnTo>
                  <a:pt x="51435" y="75210"/>
                </a:lnTo>
                <a:lnTo>
                  <a:pt x="47625" y="76162"/>
                </a:lnTo>
                <a:lnTo>
                  <a:pt x="44767" y="71402"/>
                </a:lnTo>
                <a:lnTo>
                  <a:pt x="43815" y="71402"/>
                </a:lnTo>
                <a:lnTo>
                  <a:pt x="41910" y="74258"/>
                </a:lnTo>
                <a:lnTo>
                  <a:pt x="40005" y="70450"/>
                </a:lnTo>
                <a:lnTo>
                  <a:pt x="37147" y="70450"/>
                </a:lnTo>
                <a:lnTo>
                  <a:pt x="38100" y="64738"/>
                </a:lnTo>
                <a:lnTo>
                  <a:pt x="41910" y="54266"/>
                </a:lnTo>
                <a:lnTo>
                  <a:pt x="41910" y="51410"/>
                </a:lnTo>
                <a:lnTo>
                  <a:pt x="39052" y="46649"/>
                </a:lnTo>
                <a:lnTo>
                  <a:pt x="40957" y="39033"/>
                </a:lnTo>
                <a:lnTo>
                  <a:pt x="44767" y="33321"/>
                </a:lnTo>
                <a:lnTo>
                  <a:pt x="43815" y="28561"/>
                </a:lnTo>
                <a:lnTo>
                  <a:pt x="40957" y="28561"/>
                </a:lnTo>
                <a:close/>
              </a:path>
            </a:pathLst>
          </a:custGeom>
          <a:solidFill>
            <a:schemeClr val="accent6">
              <a:lumMod val="40000"/>
              <a:lumOff val="60000"/>
              <a:alpha val="54118"/>
            </a:schemeClr>
          </a:solidFill>
          <a:ln w="6821" cap="flat">
            <a:solidFill>
              <a:srgbClr val="FFFFFF"/>
            </a:solidFill>
            <a:prstDash val="solid"/>
            <a:miter/>
          </a:ln>
        </p:spPr>
        <p:txBody>
          <a:bodyPr rtlCol="0" anchor="ctr"/>
          <a:lstStyle/>
          <a:p>
            <a:endParaRPr lang="en-US"/>
          </a:p>
        </p:txBody>
      </p:sp>
      <p:sp>
        <p:nvSpPr>
          <p:cNvPr id="4" name="Text Placeholder 3">
            <a:extLst>
              <a:ext uri="{FF2B5EF4-FFF2-40B4-BE49-F238E27FC236}">
                <a16:creationId xmlns:a16="http://schemas.microsoft.com/office/drawing/2014/main" id="{C95EB024-4DAA-7779-9430-EB7AAA9C8ED2}"/>
              </a:ext>
            </a:extLst>
          </p:cNvPr>
          <p:cNvSpPr>
            <a:spLocks noGrp="1"/>
          </p:cNvSpPr>
          <p:nvPr>
            <p:ph type="title" idx="4294967295"/>
          </p:nvPr>
        </p:nvSpPr>
        <p:spPr>
          <a:xfrm>
            <a:off x="8023225" y="404813"/>
            <a:ext cx="4327525" cy="2573337"/>
          </a:xfrm>
          <a:prstGeom prst="rect">
            <a:avLst/>
          </a:prstGeom>
          <a:noFill/>
          <a:ln>
            <a:noFill/>
            <a:prstDash/>
          </a:ln>
          <a:effectLst/>
        </p:spPr>
        <p:txBody>
          <a:bodyPr rot="0" spcFirstLastPara="1" vertOverflow="overflow" horzOverflow="overflow" vert="horz" wrap="square" lIns="91425" tIns="182875"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10000"/>
              </a:lnSpc>
              <a:spcBef>
                <a:spcPts val="1000"/>
              </a:spcBef>
              <a:spcAft>
                <a:spcPts val="0"/>
              </a:spcAft>
              <a:buClr>
                <a:srgbClr val="14484A"/>
              </a:buClr>
              <a:buSzPts val="3600"/>
              <a:buFont typeface="Arial"/>
              <a:buNone/>
              <a:tabLst/>
              <a:defRPr/>
            </a:pPr>
            <a:r>
              <a:rPr kumimoji="0" lang="fr-CD" sz="3600" b="0" i="0" u="none" strike="noStrike" kern="0" cap="none" spc="0" normalizeH="0" baseline="0" noProof="0" dirty="0">
                <a:ln>
                  <a:noFill/>
                </a:ln>
                <a:solidFill>
                  <a:schemeClr val="accent6">
                    <a:lumMod val="75000"/>
                  </a:schemeClr>
                </a:solidFill>
                <a:effectLst/>
                <a:uLnTx/>
                <a:uFillTx/>
                <a:latin typeface="Arial Narrow"/>
                <a:ea typeface="Arial Narrow"/>
                <a:cs typeface="Arial Narrow"/>
                <a:sym typeface="Arial Narrow"/>
              </a:rPr>
              <a:t>Programme sur les comportements sexuels à risque en Ouganda</a:t>
            </a:r>
          </a:p>
        </p:txBody>
      </p:sp>
      <p:sp>
        <p:nvSpPr>
          <p:cNvPr id="2" name="TextBox 1">
            <a:extLst>
              <a:ext uri="{FF2B5EF4-FFF2-40B4-BE49-F238E27FC236}">
                <a16:creationId xmlns:a16="http://schemas.microsoft.com/office/drawing/2014/main" id="{721C0D99-5B18-80DB-BED8-785814A25C4D}"/>
              </a:ext>
            </a:extLst>
          </p:cNvPr>
          <p:cNvSpPr txBox="1"/>
          <p:nvPr/>
        </p:nvSpPr>
        <p:spPr>
          <a:xfrm rot="16200000">
            <a:off x="-1676625" y="4986089"/>
            <a:ext cx="3528379" cy="215444"/>
          </a:xfrm>
          <a:prstGeom prst="rect">
            <a:avLst/>
          </a:prstGeom>
          <a:noFill/>
        </p:spPr>
        <p:txBody>
          <a:bodyPr wrap="square" rtlCol="0">
            <a:spAutoFit/>
          </a:bodyPr>
          <a:lstStyle/>
          <a:p>
            <a:r>
              <a:rPr lang="fr-CD" sz="800">
                <a:solidFill>
                  <a:srgbClr val="FFFFFF"/>
                </a:solidFill>
              </a:rPr>
              <a:t>Photo : Paula Bronstein/Getty Images/Images of Empowerment</a:t>
            </a:r>
          </a:p>
        </p:txBody>
      </p:sp>
      <p:pic>
        <p:nvPicPr>
          <p:cNvPr id="6" name="Recorded Sound" descr="Diapositive 7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DE945936-F45A-144D-AEA8-6377BE6A1CC3}" label="" lang="fr" r:embed="rId6"/>
                        </p173:trackLst>
                      </p173:tracksInfo>
                    </p:ext>
                  </p14:extLst>
                </p14:media>
              </p:ext>
            </p:extLst>
          </p:nvPr>
        </p:nvPicPr>
        <p:blipFill>
          <a:blip r:embed="rId7">
            <a:biLevel thresh="25000"/>
          </a:blip>
          <a:stretch>
            <a:fillRect/>
          </a:stretch>
        </p:blipFill>
        <p:spPr>
          <a:xfrm>
            <a:off x="11549927" y="6208834"/>
            <a:ext cx="489673" cy="489673"/>
          </a:xfrm>
          <a:prstGeom prst="rect">
            <a:avLst/>
          </a:prstGeom>
        </p:spPr>
      </p:pic>
    </p:spTree>
    <p:extLst>
      <p:ext uri="{BB962C8B-B14F-4D97-AF65-F5344CB8AC3E}">
        <p14:creationId xmlns:p14="http://schemas.microsoft.com/office/powerpoint/2010/main" val="626655505"/>
      </p:ext>
    </p:extLst>
  </p:cSld>
  <p:clrMapOvr>
    <a:masterClrMapping/>
  </p:clrMapOvr>
  <mc:AlternateContent xmlns:mc="http://schemas.openxmlformats.org/markup-compatibility/2006" xmlns:p14="http://schemas.microsoft.com/office/powerpoint/2010/main">
    <mc:Choice Requires="p14">
      <p:transition spd="slow" p14:dur="2000" advTm="34133"/>
    </mc:Choice>
    <mc:Fallback xmlns="">
      <p:transition spd="slow" advTm="34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2832" name="page #"/>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lang="en-US"/>
          </a:p>
        </p:txBody>
      </p:sp>
      <p:sp>
        <p:nvSpPr>
          <p:cNvPr id="2843" name="5b"/>
          <p:cNvSpPr/>
          <p:nvPr/>
        </p:nvSpPr>
        <p:spPr>
          <a:xfrm>
            <a:off x="9324538" y="4223628"/>
            <a:ext cx="1844060" cy="112820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Diminution de l’incidence des IST et du VIH chez les élèves.</a:t>
            </a:r>
          </a:p>
        </p:txBody>
      </p:sp>
      <p:sp>
        <p:nvSpPr>
          <p:cNvPr id="2839" name="5a"/>
          <p:cNvSpPr/>
          <p:nvPr/>
        </p:nvSpPr>
        <p:spPr>
          <a:xfrm>
            <a:off x="9303709" y="3062307"/>
            <a:ext cx="1864889" cy="107219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Moins de grossesses non planifiées chez les élèves.</a:t>
            </a:r>
          </a:p>
        </p:txBody>
      </p:sp>
      <p:sp>
        <p:nvSpPr>
          <p:cNvPr id="37" name="arrow 5">
            <a:extLst>
              <a:ext uri="{FF2B5EF4-FFF2-40B4-BE49-F238E27FC236}">
                <a16:creationId xmlns:a16="http://schemas.microsoft.com/office/drawing/2014/main" id="{38F8B81F-B8D5-B94A-9AAD-82CB684FEDC7}"/>
              </a:ex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title 5">
            <a:extLst>
              <a:ext uri="{FF2B5EF4-FFF2-40B4-BE49-F238E27FC236}">
                <a16:creationId xmlns:a16="http://schemas.microsoft.com/office/drawing/2014/main" id="{ECF3F3BA-DA02-6EC2-AE16-A006A9F08A2E}"/>
              </a:ext>
            </a:extLst>
          </p:cNvPr>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Impact</a:t>
            </a:r>
          </a:p>
        </p:txBody>
      </p:sp>
      <p:sp>
        <p:nvSpPr>
          <p:cNvPr id="2838" name="4b"/>
          <p:cNvSpPr/>
          <p:nvPr/>
        </p:nvSpPr>
        <p:spPr>
          <a:xfrm>
            <a:off x="7171910" y="4223890"/>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méthodes de planification familiale et de prévention des IST et du VIH.</a:t>
            </a:r>
          </a:p>
        </p:txBody>
      </p:sp>
      <p:sp>
        <p:nvSpPr>
          <p:cNvPr id="2837" name="4a"/>
          <p:cNvSpPr/>
          <p:nvPr/>
        </p:nvSpPr>
        <p:spPr>
          <a:xfrm>
            <a:off x="7171910" y="3066593"/>
            <a:ext cx="1856015" cy="1072194"/>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risques liés aux rapports sexuels non protégés.</a:t>
            </a:r>
          </a:p>
        </p:txBody>
      </p:sp>
      <p:sp>
        <p:nvSpPr>
          <p:cNvPr id="35" name="arrow 4">
            <a:extLst>
              <a:ext uri="{FF2B5EF4-FFF2-40B4-BE49-F238E27FC236}">
                <a16:creationId xmlns:a16="http://schemas.microsoft.com/office/drawing/2014/main" id="{406ED5BF-3A32-15A1-6114-AD63E43E5096}"/>
              </a:ex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title 4">
            <a:extLst>
              <a:ext uri="{FF2B5EF4-FFF2-40B4-BE49-F238E27FC236}">
                <a16:creationId xmlns:a16="http://schemas.microsoft.com/office/drawing/2014/main" id="{90C4D424-8138-DD03-2ADD-DED93DB19C22}"/>
              </a:ext>
            </a:extLst>
          </p:cNvPr>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Résultats</a:t>
            </a:r>
          </a:p>
        </p:txBody>
      </p:sp>
      <p:sp>
        <p:nvSpPr>
          <p:cNvPr id="2842" name="3b"/>
          <p:cNvSpPr/>
          <p:nvPr/>
        </p:nvSpPr>
        <p:spPr>
          <a:xfrm>
            <a:off x="5019282" y="430259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Les élèves reçoivent des cours d’éducation.</a:t>
            </a:r>
          </a:p>
        </p:txBody>
      </p:sp>
      <p:sp>
        <p:nvSpPr>
          <p:cNvPr id="2841" name="3a"/>
          <p:cNvSpPr/>
          <p:nvPr/>
        </p:nvSpPr>
        <p:spPr>
          <a:xfrm>
            <a:off x="5019282"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 personnel est formé à l’éducation des jeunes adultes.</a:t>
            </a:r>
          </a:p>
        </p:txBody>
      </p:sp>
      <p:sp>
        <p:nvSpPr>
          <p:cNvPr id="33" name="arrow 3">
            <a:extLst>
              <a:ext uri="{FF2B5EF4-FFF2-40B4-BE49-F238E27FC236}">
                <a16:creationId xmlns:a16="http://schemas.microsoft.com/office/drawing/2014/main" id="{31376197-7860-CB62-586A-B6F103110C75}"/>
              </a:ex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title 3">
            <a:extLst>
              <a:ext uri="{FF2B5EF4-FFF2-40B4-BE49-F238E27FC236}">
                <a16:creationId xmlns:a16="http://schemas.microsoft.com/office/drawing/2014/main" id="{61AD79CB-FC87-7806-F556-22893D777E5A}"/>
              </a:ext>
            </a:extLst>
          </p:cNvPr>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Extrants</a:t>
            </a:r>
          </a:p>
        </p:txBody>
      </p:sp>
      <p:sp>
        <p:nvSpPr>
          <p:cNvPr id="2840" name="2b"/>
          <p:cNvSpPr/>
          <p:nvPr/>
        </p:nvSpPr>
        <p:spPr>
          <a:xfrm>
            <a:off x="2904742" y="4429434"/>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Dispensation des cours d’éducation. </a:t>
            </a:r>
          </a:p>
        </p:txBody>
      </p:sp>
      <p:sp>
        <p:nvSpPr>
          <p:cNvPr id="2836" name="2a"/>
          <p:cNvSpPr/>
          <p:nvPr/>
        </p:nvSpPr>
        <p:spPr>
          <a:xfrm>
            <a:off x="2887967" y="3062307"/>
            <a:ext cx="1840460" cy="1263137"/>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Formation du personnel en charge de dispenser les cours d’éducation.</a:t>
            </a:r>
          </a:p>
        </p:txBody>
      </p:sp>
      <p:sp>
        <p:nvSpPr>
          <p:cNvPr id="31" name="arrow 2">
            <a:extLst>
              <a:ext uri="{FF2B5EF4-FFF2-40B4-BE49-F238E27FC236}">
                <a16:creationId xmlns:a16="http://schemas.microsoft.com/office/drawing/2014/main" id="{3383767B-D75E-8EA8-FBEC-DDE2FD68194D}"/>
              </a:ex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title 2">
            <a:extLst>
              <a:ext uri="{FF2B5EF4-FFF2-40B4-BE49-F238E27FC236}">
                <a16:creationId xmlns:a16="http://schemas.microsoft.com/office/drawing/2014/main" id="{64DF1868-1F3F-DD3B-C67F-BE64DF8E6C10}"/>
              </a:ext>
            </a:extLst>
          </p:cNvPr>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sp>
        <p:nvSpPr>
          <p:cNvPr id="2835" name="1b"/>
          <p:cNvSpPr/>
          <p:nvPr/>
        </p:nvSpPr>
        <p:spPr>
          <a:xfrm>
            <a:off x="773434" y="4775914"/>
            <a:ext cx="1856015" cy="144452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Financement des supports de cours et du temps de travail du personnel.</a:t>
            </a:r>
          </a:p>
        </p:txBody>
      </p:sp>
      <p:sp>
        <p:nvSpPr>
          <p:cNvPr id="2834" name="1a"/>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Traduction dans la langue locale des supports de cours et des brochures existant au Ghana.</a:t>
            </a:r>
          </a:p>
        </p:txBody>
      </p:sp>
      <p:sp>
        <p:nvSpPr>
          <p:cNvPr id="29" name="arrow 1">
            <a:extLst>
              <a:ext uri="{FF2B5EF4-FFF2-40B4-BE49-F238E27FC236}">
                <a16:creationId xmlns:a16="http://schemas.microsoft.com/office/drawing/2014/main" id="{CF400E5B-8BA1-1682-181A-73618CD25C76}"/>
              </a:ex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title 1">
            <a:extLst>
              <a:ext uri="{FF2B5EF4-FFF2-40B4-BE49-F238E27FC236}">
                <a16:creationId xmlns:a16="http://schemas.microsoft.com/office/drawing/2014/main" id="{1CC07485-38F8-0930-B22B-6221EDB5CD19}"/>
              </a:ext>
            </a:extLst>
          </p:cNvPr>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pic>
        <p:nvPicPr>
          <p:cNvPr id="3" name="Recorded Sound" descr="Diapositive 8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87AA4DA-75D9-A346-95E0-47D1EF2154BC}" label="" lang="fr" r:embed="rId5"/>
                        </p173:trackLst>
                      </p173:tracksInfo>
                    </p:ext>
                  </p14:extLst>
                </p14:media>
              </p:ext>
            </p:extLst>
          </p:nvPr>
        </p:nvPicPr>
        <p:blipFill>
          <a:blip r:embed="rId6">
            <a:biLevel thresh="25000"/>
          </a:blip>
          <a:stretch>
            <a:fillRect/>
          </a:stretch>
        </p:blipFill>
        <p:spPr>
          <a:xfrm>
            <a:off x="11483372" y="5774340"/>
            <a:ext cx="535972" cy="535972"/>
          </a:xfrm>
          <a:prstGeom prst="rect">
            <a:avLst/>
          </a:prstGeom>
        </p:spPr>
      </p:pic>
      <p:sp>
        <p:nvSpPr>
          <p:cNvPr id="2831" name="Google Shape;2831;p25"/>
          <p:cNvSpPr txBox="1">
            <a:spLocks noGrp="1"/>
          </p:cNvSpPr>
          <p:nvPr>
            <p:ph type="title"/>
          </p:nvPr>
        </p:nvSpPr>
        <p:spPr>
          <a:xfrm>
            <a:off x="838200" y="595999"/>
            <a:ext cx="1166948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Programme sur les comportements sexuels à risque en Ouganda</a:t>
            </a:r>
          </a:p>
        </p:txBody>
      </p:sp>
      <p:sp>
        <p:nvSpPr>
          <p:cNvPr id="27" name="Text Placeholder 3">
            <a:extLst>
              <a:ext uri="{FF2B5EF4-FFF2-40B4-BE49-F238E27FC236}">
                <a16:creationId xmlns:a16="http://schemas.microsoft.com/office/drawing/2014/main" id="{B369D211-C230-E4C8-8939-5E163DD65A2E}"/>
              </a:ext>
            </a:extLst>
          </p:cNvPr>
          <p:cNvSpPr txBox="1">
            <a:spLocks/>
          </p:cNvSpPr>
          <p:nvPr/>
        </p:nvSpPr>
        <p:spPr>
          <a:xfrm>
            <a:off x="838200" y="390292"/>
            <a:ext cx="10515600" cy="3905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CD" b="1">
                <a:solidFill>
                  <a:schemeClr val="accent6"/>
                </a:solidFill>
              </a:rPr>
              <a:t>EXEMPLE</a:t>
            </a:r>
          </a:p>
        </p:txBody>
      </p:sp>
    </p:spTree>
  </p:cSld>
  <p:clrMapOvr>
    <a:masterClrMapping/>
  </p:clrMapOvr>
  <mc:AlternateContent xmlns:mc="http://schemas.openxmlformats.org/markup-compatibility/2006" xmlns:p14="http://schemas.microsoft.com/office/powerpoint/2010/main">
    <mc:Choice Requires="p14">
      <p:transition spd="slow" p14:dur="2000" advTm="7808"/>
    </mc:Choice>
    <mc:Fallback xmlns="">
      <p:transition spd="slow" advTm="7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6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0"/>
        <p:cNvGrpSpPr/>
        <p:nvPr/>
      </p:nvGrpSpPr>
      <p:grpSpPr>
        <a:xfrm>
          <a:off x="0" y="0"/>
          <a:ext cx="0" cy="0"/>
          <a:chOff x="0" y="0"/>
          <a:chExt cx="0" cy="0"/>
        </a:xfrm>
      </p:grpSpPr>
      <p:sp>
        <p:nvSpPr>
          <p:cNvPr id="4" name="page #">
            <a:extLst>
              <a:ext uri="{FF2B5EF4-FFF2-40B4-BE49-F238E27FC236}">
                <a16:creationId xmlns:a16="http://schemas.microsoft.com/office/drawing/2014/main" id="{8D24FECF-A3CB-B077-63ED-3996B105A608}"/>
              </a:ext>
            </a:extLst>
          </p:cNvPr>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lang="en-US"/>
          </a:p>
        </p:txBody>
      </p:sp>
      <p:sp>
        <p:nvSpPr>
          <p:cNvPr id="5" name="5b">
            <a:extLst>
              <a:ext uri="{FF2B5EF4-FFF2-40B4-BE49-F238E27FC236}">
                <a16:creationId xmlns:a16="http://schemas.microsoft.com/office/drawing/2014/main" id="{3144328B-EC31-6D83-C718-98C0021349EC}"/>
              </a:ext>
            </a:extLst>
          </p:cNvPr>
          <p:cNvSpPr/>
          <p:nvPr/>
        </p:nvSpPr>
        <p:spPr>
          <a:xfrm>
            <a:off x="9324538" y="4223628"/>
            <a:ext cx="1844060" cy="112820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Diminution de l’incidence des IST et du VIH chez les élèves.</a:t>
            </a:r>
          </a:p>
        </p:txBody>
      </p:sp>
      <p:sp>
        <p:nvSpPr>
          <p:cNvPr id="6" name="5a">
            <a:extLst>
              <a:ext uri="{FF2B5EF4-FFF2-40B4-BE49-F238E27FC236}">
                <a16:creationId xmlns:a16="http://schemas.microsoft.com/office/drawing/2014/main" id="{D779F426-762D-767B-4BC5-064436E6BC82}"/>
              </a:ext>
            </a:extLst>
          </p:cNvPr>
          <p:cNvSpPr/>
          <p:nvPr/>
        </p:nvSpPr>
        <p:spPr>
          <a:xfrm>
            <a:off x="9303709" y="3062307"/>
            <a:ext cx="1864889" cy="1072193"/>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Moins de grossesses non planifiées chez les élèves.</a:t>
            </a:r>
          </a:p>
        </p:txBody>
      </p:sp>
      <p:sp>
        <p:nvSpPr>
          <p:cNvPr id="7" name="arrow 5">
            <a:extLst>
              <a:ext uri="{FF2B5EF4-FFF2-40B4-BE49-F238E27FC236}">
                <a16:creationId xmlns:a16="http://schemas.microsoft.com/office/drawing/2014/main" id="{2DC46DB0-A69C-F553-DB13-01FDD5752DCE}"/>
              </a:ext>
              <a:ext uri="{C183D7F6-B498-43B3-948B-1728B52AA6E4}">
                <adec:decorative xmlns:adec="http://schemas.microsoft.com/office/drawing/2017/decorative" val="1"/>
              </a:ext>
            </a:extLst>
          </p:cNvPr>
          <p:cNvSpPr/>
          <p:nvPr/>
        </p:nvSpPr>
        <p:spPr>
          <a:xfrm>
            <a:off x="9271011" y="1921562"/>
            <a:ext cx="2371983" cy="948793"/>
          </a:xfrm>
          <a:prstGeom prst="chevron">
            <a:avLst>
              <a:gd name="adj" fmla="val 50000"/>
            </a:avLst>
          </a:prstGeom>
          <a:solidFill>
            <a:schemeClr val="accent6">
              <a:lumMod val="75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title 5">
            <a:extLst>
              <a:ext uri="{FF2B5EF4-FFF2-40B4-BE49-F238E27FC236}">
                <a16:creationId xmlns:a16="http://schemas.microsoft.com/office/drawing/2014/main" id="{527CEA8F-70A3-B22E-B0B0-4E562A1F5E56}"/>
              </a:ext>
            </a:extLst>
          </p:cNvPr>
          <p:cNvSpPr txBox="1"/>
          <p:nvPr/>
        </p:nvSpPr>
        <p:spPr>
          <a:xfrm>
            <a:off x="9745408"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Impact</a:t>
            </a:r>
          </a:p>
        </p:txBody>
      </p:sp>
      <p:sp>
        <p:nvSpPr>
          <p:cNvPr id="9" name="4b">
            <a:extLst>
              <a:ext uri="{FF2B5EF4-FFF2-40B4-BE49-F238E27FC236}">
                <a16:creationId xmlns:a16="http://schemas.microsoft.com/office/drawing/2014/main" id="{CC92BFEB-EDC8-004A-B9CA-9FD0CAD14EF2}"/>
              </a:ext>
            </a:extLst>
          </p:cNvPr>
          <p:cNvSpPr/>
          <p:nvPr/>
        </p:nvSpPr>
        <p:spPr>
          <a:xfrm>
            <a:off x="7171910" y="4223890"/>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méthodes de planification familiale et de prévention des IST et du VIH.</a:t>
            </a:r>
          </a:p>
        </p:txBody>
      </p:sp>
      <p:sp>
        <p:nvSpPr>
          <p:cNvPr id="10" name="4a">
            <a:extLst>
              <a:ext uri="{FF2B5EF4-FFF2-40B4-BE49-F238E27FC236}">
                <a16:creationId xmlns:a16="http://schemas.microsoft.com/office/drawing/2014/main" id="{097B1EF6-1F13-F609-869E-436A5B676E2C}"/>
              </a:ext>
            </a:extLst>
          </p:cNvPr>
          <p:cNvSpPr/>
          <p:nvPr/>
        </p:nvSpPr>
        <p:spPr>
          <a:xfrm>
            <a:off x="7171910" y="3066593"/>
            <a:ext cx="1856015" cy="1072194"/>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Connaissance des risques liés aux rapports sexuels non protégés.</a:t>
            </a:r>
          </a:p>
        </p:txBody>
      </p:sp>
      <p:sp>
        <p:nvSpPr>
          <p:cNvPr id="11" name="arrow 4">
            <a:extLst>
              <a:ext uri="{FF2B5EF4-FFF2-40B4-BE49-F238E27FC236}">
                <a16:creationId xmlns:a16="http://schemas.microsoft.com/office/drawing/2014/main" id="{77993362-DCE1-4319-418F-17B8C4AA6DAB}"/>
              </a:ext>
              <a:ext uri="{C183D7F6-B498-43B3-948B-1728B52AA6E4}">
                <adec:decorative xmlns:adec="http://schemas.microsoft.com/office/drawing/2017/decorative" val="1"/>
              </a:ext>
            </a:extLst>
          </p:cNvPr>
          <p:cNvSpPr/>
          <p:nvPr/>
        </p:nvSpPr>
        <p:spPr>
          <a:xfrm>
            <a:off x="7136225" y="1921562"/>
            <a:ext cx="2371983" cy="948793"/>
          </a:xfrm>
          <a:prstGeom prst="chevron">
            <a:avLst>
              <a:gd name="adj" fmla="val 50000"/>
            </a:avLst>
          </a:prstGeom>
          <a:solidFill>
            <a:schemeClr val="accent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title 4">
            <a:extLst>
              <a:ext uri="{FF2B5EF4-FFF2-40B4-BE49-F238E27FC236}">
                <a16:creationId xmlns:a16="http://schemas.microsoft.com/office/drawing/2014/main" id="{CBA36042-DF96-FC02-D540-CE5CAF6A3023}"/>
              </a:ext>
            </a:extLst>
          </p:cNvPr>
          <p:cNvSpPr txBox="1"/>
          <p:nvPr/>
        </p:nvSpPr>
        <p:spPr>
          <a:xfrm>
            <a:off x="761062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Résultats</a:t>
            </a:r>
          </a:p>
        </p:txBody>
      </p:sp>
      <p:sp>
        <p:nvSpPr>
          <p:cNvPr id="13" name="3b">
            <a:extLst>
              <a:ext uri="{FF2B5EF4-FFF2-40B4-BE49-F238E27FC236}">
                <a16:creationId xmlns:a16="http://schemas.microsoft.com/office/drawing/2014/main" id="{5803D278-3F4A-3F6C-7E86-1E27A6FE7CC4}"/>
              </a:ext>
            </a:extLst>
          </p:cNvPr>
          <p:cNvSpPr/>
          <p:nvPr/>
        </p:nvSpPr>
        <p:spPr>
          <a:xfrm>
            <a:off x="5019282" y="4302599"/>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Les élèves reçoivent des cours d’éducation.</a:t>
            </a:r>
          </a:p>
        </p:txBody>
      </p:sp>
      <p:sp>
        <p:nvSpPr>
          <p:cNvPr id="14" name="3a">
            <a:extLst>
              <a:ext uri="{FF2B5EF4-FFF2-40B4-BE49-F238E27FC236}">
                <a16:creationId xmlns:a16="http://schemas.microsoft.com/office/drawing/2014/main" id="{B95C77F2-AAA0-863C-675D-7E241A2580DE}"/>
              </a:ext>
            </a:extLst>
          </p:cNvPr>
          <p:cNvSpPr/>
          <p:nvPr/>
        </p:nvSpPr>
        <p:spPr>
          <a:xfrm>
            <a:off x="5019282" y="3067398"/>
            <a:ext cx="1856015" cy="11406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a:solidFill>
                  <a:schemeClr val="dk1"/>
                </a:solidFill>
                <a:latin typeface="Calibri"/>
                <a:ea typeface="Calibri"/>
                <a:cs typeface="Calibri"/>
                <a:sym typeface="Calibri"/>
              </a:rPr>
              <a:t>Le personnel est formé à l’éducation des jeunes adultes.</a:t>
            </a:r>
          </a:p>
        </p:txBody>
      </p:sp>
      <p:sp>
        <p:nvSpPr>
          <p:cNvPr id="15" name="arrow 3">
            <a:extLst>
              <a:ext uri="{FF2B5EF4-FFF2-40B4-BE49-F238E27FC236}">
                <a16:creationId xmlns:a16="http://schemas.microsoft.com/office/drawing/2014/main" id="{0C0F8586-8B90-B01E-000A-80B316921D67}"/>
              </a:ext>
              <a:ext uri="{C183D7F6-B498-43B3-948B-1728B52AA6E4}">
                <adec:decorative xmlns:adec="http://schemas.microsoft.com/office/drawing/2017/decorative" val="1"/>
              </a:ext>
            </a:extLst>
          </p:cNvPr>
          <p:cNvSpPr/>
          <p:nvPr/>
        </p:nvSpPr>
        <p:spPr>
          <a:xfrm>
            <a:off x="5001440" y="1921562"/>
            <a:ext cx="2371983" cy="948793"/>
          </a:xfrm>
          <a:prstGeom prst="chevron">
            <a:avLst>
              <a:gd name="adj" fmla="val 50000"/>
            </a:avLst>
          </a:prstGeom>
          <a:solidFill>
            <a:schemeClr val="accent6">
              <a:lumMod val="60000"/>
              <a:lumOff val="4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title 3">
            <a:extLst>
              <a:ext uri="{FF2B5EF4-FFF2-40B4-BE49-F238E27FC236}">
                <a16:creationId xmlns:a16="http://schemas.microsoft.com/office/drawing/2014/main" id="{C9AF04D8-B8D0-DC3A-A026-FF3D07BA399B}"/>
              </a:ext>
            </a:extLst>
          </p:cNvPr>
          <p:cNvSpPr txBox="1"/>
          <p:nvPr/>
        </p:nvSpPr>
        <p:spPr>
          <a:xfrm>
            <a:off x="547583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lt1"/>
                </a:solidFill>
                <a:latin typeface="Calibri" panose="020F0502020204030204" pitchFamily="34" charset="0"/>
                <a:cs typeface="Calibri" panose="020F0502020204030204" pitchFamily="34" charset="0"/>
                <a:sym typeface="Arial"/>
              </a:rPr>
              <a:t>Extrants</a:t>
            </a:r>
          </a:p>
        </p:txBody>
      </p:sp>
      <p:sp>
        <p:nvSpPr>
          <p:cNvPr id="17" name="2b">
            <a:extLst>
              <a:ext uri="{FF2B5EF4-FFF2-40B4-BE49-F238E27FC236}">
                <a16:creationId xmlns:a16="http://schemas.microsoft.com/office/drawing/2014/main" id="{A211437A-E49C-BDB8-5FBF-4AF8DD078B79}"/>
              </a:ext>
            </a:extLst>
          </p:cNvPr>
          <p:cNvSpPr/>
          <p:nvPr/>
        </p:nvSpPr>
        <p:spPr>
          <a:xfrm>
            <a:off x="2904742" y="4429434"/>
            <a:ext cx="1856015" cy="8904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Dispensation des cours d’éducation. </a:t>
            </a:r>
          </a:p>
        </p:txBody>
      </p:sp>
      <p:sp>
        <p:nvSpPr>
          <p:cNvPr id="18" name="2a">
            <a:extLst>
              <a:ext uri="{FF2B5EF4-FFF2-40B4-BE49-F238E27FC236}">
                <a16:creationId xmlns:a16="http://schemas.microsoft.com/office/drawing/2014/main" id="{CB2E0DD8-1561-E89A-44AC-0D5A783C139E}"/>
              </a:ext>
            </a:extLst>
          </p:cNvPr>
          <p:cNvSpPr/>
          <p:nvPr/>
        </p:nvSpPr>
        <p:spPr>
          <a:xfrm>
            <a:off x="2887967" y="3062307"/>
            <a:ext cx="1840460" cy="1263137"/>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Formation du personnel en charge de dispenser les cours d’éducation.</a:t>
            </a:r>
          </a:p>
        </p:txBody>
      </p:sp>
      <p:sp>
        <p:nvSpPr>
          <p:cNvPr id="19" name="arrow 2">
            <a:extLst>
              <a:ext uri="{FF2B5EF4-FFF2-40B4-BE49-F238E27FC236}">
                <a16:creationId xmlns:a16="http://schemas.microsoft.com/office/drawing/2014/main" id="{4B5EC81A-342D-332C-4809-41D2AE5432E6}"/>
              </a:ext>
              <a:ext uri="{C183D7F6-B498-43B3-948B-1728B52AA6E4}">
                <adec:decorative xmlns:adec="http://schemas.microsoft.com/office/drawing/2017/decorative" val="1"/>
              </a:ext>
            </a:extLst>
          </p:cNvPr>
          <p:cNvSpPr/>
          <p:nvPr/>
        </p:nvSpPr>
        <p:spPr>
          <a:xfrm>
            <a:off x="2866655" y="1921562"/>
            <a:ext cx="2371983" cy="948793"/>
          </a:xfrm>
          <a:prstGeom prst="chevron">
            <a:avLst>
              <a:gd name="adj" fmla="val 50000"/>
            </a:avLst>
          </a:prstGeom>
          <a:solidFill>
            <a:schemeClr val="accent6">
              <a:lumMod val="40000"/>
              <a:lumOff val="6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title 2">
            <a:extLst>
              <a:ext uri="{FF2B5EF4-FFF2-40B4-BE49-F238E27FC236}">
                <a16:creationId xmlns:a16="http://schemas.microsoft.com/office/drawing/2014/main" id="{588A8214-B55D-0156-C12A-4092262C57DA}"/>
              </a:ext>
            </a:extLst>
          </p:cNvPr>
          <p:cNvSpPr txBox="1"/>
          <p:nvPr/>
        </p:nvSpPr>
        <p:spPr>
          <a:xfrm>
            <a:off x="3341052"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a:solidFill>
                  <a:schemeClr val="tx1">
                    <a:lumMod val="85000"/>
                    <a:lumOff val="15000"/>
                  </a:schemeClr>
                </a:solidFill>
                <a:latin typeface="Calibri" panose="020F0502020204030204" pitchFamily="34" charset="0"/>
                <a:cs typeface="Calibri" panose="020F0502020204030204" pitchFamily="34" charset="0"/>
                <a:sym typeface="Arial"/>
              </a:rPr>
              <a:t>Activités</a:t>
            </a:r>
          </a:p>
        </p:txBody>
      </p:sp>
      <p:sp>
        <p:nvSpPr>
          <p:cNvPr id="21" name="1b">
            <a:extLst>
              <a:ext uri="{FF2B5EF4-FFF2-40B4-BE49-F238E27FC236}">
                <a16:creationId xmlns:a16="http://schemas.microsoft.com/office/drawing/2014/main" id="{A7EEBFBA-DE47-1F28-EFB6-2DCCF18468FF}"/>
              </a:ext>
            </a:extLst>
          </p:cNvPr>
          <p:cNvSpPr/>
          <p:nvPr/>
        </p:nvSpPr>
        <p:spPr>
          <a:xfrm>
            <a:off x="773434" y="4775914"/>
            <a:ext cx="1856015" cy="1444521"/>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Financement des supports de cours et du temps de travail du personnel.</a:t>
            </a:r>
          </a:p>
        </p:txBody>
      </p:sp>
      <p:sp>
        <p:nvSpPr>
          <p:cNvPr id="22" name="1a">
            <a:extLst>
              <a:ext uri="{FF2B5EF4-FFF2-40B4-BE49-F238E27FC236}">
                <a16:creationId xmlns:a16="http://schemas.microsoft.com/office/drawing/2014/main" id="{0E1521AC-909B-D4D7-910D-9F22A0F5386D}"/>
              </a:ext>
            </a:extLst>
          </p:cNvPr>
          <p:cNvSpPr/>
          <p:nvPr/>
        </p:nvSpPr>
        <p:spPr>
          <a:xfrm>
            <a:off x="773441" y="3066593"/>
            <a:ext cx="1856015" cy="1631700"/>
          </a:xfrm>
          <a:prstGeom prst="rect">
            <a:avLst/>
          </a:prstGeom>
          <a:solidFill>
            <a:srgbClr val="EB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fr-CD" sz="1600" b="0" i="0" u="none" strike="noStrike" cap="none" dirty="0">
                <a:solidFill>
                  <a:schemeClr val="dk1"/>
                </a:solidFill>
                <a:latin typeface="Calibri"/>
                <a:ea typeface="Calibri"/>
                <a:cs typeface="Calibri"/>
                <a:sym typeface="Calibri"/>
              </a:rPr>
              <a:t>Traduction dans la langue locale des supports de cours et des brochures existant au Ghana.</a:t>
            </a:r>
          </a:p>
        </p:txBody>
      </p:sp>
      <p:sp>
        <p:nvSpPr>
          <p:cNvPr id="23" name="arrow 1">
            <a:extLst>
              <a:ext uri="{FF2B5EF4-FFF2-40B4-BE49-F238E27FC236}">
                <a16:creationId xmlns:a16="http://schemas.microsoft.com/office/drawing/2014/main" id="{70191454-E6AD-6140-DBDF-CBFA7B84B1E2}"/>
              </a:ext>
              <a:ext uri="{C183D7F6-B498-43B3-948B-1728B52AA6E4}">
                <adec:decorative xmlns:adec="http://schemas.microsoft.com/office/drawing/2017/decorative" val="1"/>
              </a:ext>
            </a:extLst>
          </p:cNvPr>
          <p:cNvSpPr/>
          <p:nvPr/>
        </p:nvSpPr>
        <p:spPr>
          <a:xfrm>
            <a:off x="731870" y="1921562"/>
            <a:ext cx="2371983" cy="948793"/>
          </a:xfrm>
          <a:prstGeom prst="chevron">
            <a:avLst>
              <a:gd name="adj" fmla="val 50000"/>
            </a:avLst>
          </a:prstGeom>
          <a:solidFill>
            <a:schemeClr val="accent6">
              <a:lumMod val="20000"/>
              <a:lumOff val="80000"/>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title 1">
            <a:extLst>
              <a:ext uri="{FF2B5EF4-FFF2-40B4-BE49-F238E27FC236}">
                <a16:creationId xmlns:a16="http://schemas.microsoft.com/office/drawing/2014/main" id="{3E2B4813-109C-BF69-CE50-99C059EF2B21}"/>
              </a:ext>
            </a:extLst>
          </p:cNvPr>
          <p:cNvSpPr txBox="1"/>
          <p:nvPr/>
        </p:nvSpPr>
        <p:spPr>
          <a:xfrm>
            <a:off x="1206267" y="1921562"/>
            <a:ext cx="1423190" cy="948793"/>
          </a:xfrm>
          <a:prstGeom prst="rect">
            <a:avLst/>
          </a:prstGeom>
          <a:noFill/>
          <a:ln>
            <a:noFill/>
          </a:ln>
        </p:spPr>
        <p:txBody>
          <a:bodyPr spcFirstLastPara="1" wrap="square" lIns="84000" tIns="28000" rIns="28000" bIns="2800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fr-CD" sz="2100" b="0" i="0" u="none" strike="noStrike" cap="none" dirty="0">
                <a:solidFill>
                  <a:schemeClr val="tx1">
                    <a:lumMod val="85000"/>
                    <a:lumOff val="15000"/>
                  </a:schemeClr>
                </a:solidFill>
                <a:latin typeface="Calibri" panose="020F0502020204030204" pitchFamily="34" charset="0"/>
                <a:cs typeface="Calibri" panose="020F0502020204030204" pitchFamily="34" charset="0"/>
                <a:sym typeface="Arial"/>
              </a:rPr>
              <a:t>Ressources/Intrants</a:t>
            </a:r>
          </a:p>
        </p:txBody>
      </p:sp>
      <p:sp>
        <p:nvSpPr>
          <p:cNvPr id="2" name="white">
            <a:extLst>
              <a:ext uri="{FF2B5EF4-FFF2-40B4-BE49-F238E27FC236}">
                <a16:creationId xmlns:a16="http://schemas.microsoft.com/office/drawing/2014/main" id="{4925511F-5CC4-FC34-C7DE-74F91CE3D076}"/>
              </a:ext>
              <a:ext uri="{C183D7F6-B498-43B3-948B-1728B52AA6E4}">
                <adec:decorative xmlns:adec="http://schemas.microsoft.com/office/drawing/2017/decorative" val="1"/>
              </a:ext>
            </a:extLst>
          </p:cNvPr>
          <p:cNvSpPr/>
          <p:nvPr/>
        </p:nvSpPr>
        <p:spPr>
          <a:xfrm>
            <a:off x="4895366" y="2995910"/>
            <a:ext cx="6878752" cy="2869952"/>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white">
            <a:extLst>
              <a:ext uri="{FF2B5EF4-FFF2-40B4-BE49-F238E27FC236}">
                <a16:creationId xmlns:a16="http://schemas.microsoft.com/office/drawing/2014/main" id="{BA363E69-3CBE-4951-8B50-8954637E905D}"/>
              </a:ext>
              <a:ext uri="{C183D7F6-B498-43B3-948B-1728B52AA6E4}">
                <adec:decorative xmlns:adec="http://schemas.microsoft.com/office/drawing/2017/decorative" val="1"/>
              </a:ext>
            </a:extLst>
          </p:cNvPr>
          <p:cNvSpPr/>
          <p:nvPr/>
        </p:nvSpPr>
        <p:spPr>
          <a:xfrm>
            <a:off x="4795256" y="1825350"/>
            <a:ext cx="6878752" cy="1170560"/>
          </a:xfrm>
          <a:prstGeom prst="chevron">
            <a:avLst>
              <a:gd name="adj" fmla="val 50000"/>
            </a:avLst>
          </a:prstGeom>
          <a:solidFill>
            <a:srgbClr val="FFFFFF">
              <a:alpha val="89804"/>
            </a:srgbClr>
          </a:solidFill>
          <a:ln w="25400" cap="flat" cmpd="sng">
            <a:no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2871;g11797ff0bd8_1_1">
            <a:extLst>
              <a:ext uri="{FF2B5EF4-FFF2-40B4-BE49-F238E27FC236}">
                <a16:creationId xmlns:a16="http://schemas.microsoft.com/office/drawing/2014/main" id="{BACF0EEB-8F16-0618-9D12-377426929AA4}"/>
              </a:ext>
            </a:extLst>
          </p:cNvPr>
          <p:cNvSpPr txBox="1"/>
          <p:nvPr/>
        </p:nvSpPr>
        <p:spPr>
          <a:xfrm>
            <a:off x="5823327" y="1387671"/>
            <a:ext cx="5679600" cy="4247317"/>
          </a:xfrm>
          <a:prstGeom prst="rect">
            <a:avLst/>
          </a:prstGeom>
          <a:solidFill>
            <a:schemeClr val="accent6">
              <a:lumMod val="20000"/>
              <a:lumOff val="80000"/>
            </a:schemeClr>
          </a:solidFill>
          <a:ln>
            <a:noFill/>
          </a:ln>
        </p:spPr>
        <p:txBody>
          <a:bodyPr spcFirstLastPara="1" wrap="square" lIns="182880" tIns="182880" rIns="182880" bIns="182880" anchor="t" anchorCtr="0">
            <a:spAutoFit/>
          </a:bodyPr>
          <a:lstStyle/>
          <a:p>
            <a:pPr marL="0" lvl="0" indent="0" algn="l" rtl="0">
              <a:spcBef>
                <a:spcPts val="0"/>
              </a:spcBef>
              <a:spcAft>
                <a:spcPts val="0"/>
              </a:spcAft>
              <a:buNone/>
            </a:pPr>
            <a:r>
              <a:rPr lang="fr-CD" sz="2600" b="1" dirty="0">
                <a:latin typeface="Calibri"/>
                <a:ea typeface="Calibri"/>
                <a:cs typeface="Calibri"/>
                <a:sym typeface="Calibri"/>
              </a:rPr>
              <a:t>Hypothèses</a:t>
            </a:r>
          </a:p>
          <a:p>
            <a:pPr marL="520700" lvl="0" indent="-457200" algn="l" rtl="0">
              <a:spcBef>
                <a:spcPts val="0"/>
              </a:spcBef>
              <a:spcAft>
                <a:spcPts val="0"/>
              </a:spcAft>
              <a:buSzPts val="2600"/>
              <a:buFont typeface="Arial" panose="020B0604020202020204" pitchFamily="34" charset="0"/>
              <a:buChar char="•"/>
            </a:pPr>
            <a:r>
              <a:rPr lang="fr-CD" sz="2500" dirty="0">
                <a:latin typeface="Calibri"/>
                <a:ea typeface="Calibri"/>
                <a:cs typeface="Calibri"/>
                <a:sym typeface="Calibri"/>
              </a:rPr>
              <a:t>Le programme utilisé au Ghana (programme de 6 mois destiné aux jeunes filles) sera tout aussi efficace en Ouganda (programme de 3 mois destiné aux jeunes garçons et filles) et ne nécessite pas d’adaptation. </a:t>
            </a:r>
          </a:p>
          <a:p>
            <a:pPr marL="520700" lvl="0" indent="-457200" algn="l" rtl="0">
              <a:spcBef>
                <a:spcPts val="0"/>
              </a:spcBef>
              <a:spcAft>
                <a:spcPts val="0"/>
              </a:spcAft>
              <a:buSzPts val="2600"/>
              <a:buFont typeface="Arial" panose="020B0604020202020204" pitchFamily="34" charset="0"/>
              <a:buChar char="•"/>
            </a:pPr>
            <a:r>
              <a:rPr lang="fr-CD" sz="2500" dirty="0">
                <a:latin typeface="Calibri"/>
                <a:ea typeface="Calibri"/>
                <a:cs typeface="Calibri"/>
                <a:sym typeface="Calibri"/>
              </a:rPr>
              <a:t>Le personnel ne requiert qu’une compensation pour dispenser les cours sans autres incitations</a:t>
            </a:r>
            <a:r>
              <a:rPr lang="fr-CD" sz="2600" dirty="0">
                <a:latin typeface="Calibri"/>
                <a:ea typeface="Calibri"/>
                <a:cs typeface="Calibri"/>
                <a:sym typeface="Calibri"/>
              </a:rPr>
              <a:t>.</a:t>
            </a:r>
          </a:p>
        </p:txBody>
      </p:sp>
      <p:pic>
        <p:nvPicPr>
          <p:cNvPr id="3" name="Recorded Sound" descr="Diapositive 9 voix off">
            <a:hlinkClick r:id="" action="ppaction://media"/>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C56D792F-D027-124C-BF46-A1975DACD7CD}" label="" lang="fr" r:embed="rId6"/>
                        </p173:trackLst>
                      </p173:tracksInfo>
                    </p:ext>
                  </p14:extLst>
                </p14:media>
              </p:ext>
            </p:extLst>
          </p:nvPr>
        </p:nvPicPr>
        <p:blipFill>
          <a:blip r:embed="rId7">
            <a:biLevel thresh="25000"/>
          </a:blip>
          <a:stretch>
            <a:fillRect/>
          </a:stretch>
        </p:blipFill>
        <p:spPr>
          <a:xfrm>
            <a:off x="11473086" y="5694292"/>
            <a:ext cx="577012" cy="577012"/>
          </a:xfrm>
          <a:prstGeom prst="rect">
            <a:avLst/>
          </a:prstGeom>
        </p:spPr>
      </p:pic>
      <p:sp>
        <p:nvSpPr>
          <p:cNvPr id="2831" name="Google Shape;2831;p2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r>
              <a:rPr lang="fr-CD"/>
              <a:t>Quelles hypothèses sont émises entre les ressources/intrants et les activités ?</a:t>
            </a:r>
          </a:p>
        </p:txBody>
      </p:sp>
    </p:spTree>
    <p:custDataLst>
      <p:tags r:id="rId1"/>
    </p:custDataLst>
    <p:extLst>
      <p:ext uri="{BB962C8B-B14F-4D97-AF65-F5344CB8AC3E}">
        <p14:creationId xmlns:p14="http://schemas.microsoft.com/office/powerpoint/2010/main" val="2099094787"/>
      </p:ext>
    </p:extLst>
  </p:cSld>
  <p:clrMapOvr>
    <a:masterClrMapping/>
  </p:clrMapOvr>
  <mc:AlternateContent xmlns:mc="http://schemas.openxmlformats.org/markup-compatibility/2006" xmlns:p14="http://schemas.microsoft.com/office/powerpoint/2010/main">
    <mc:Choice Requires="p14">
      <p:transition spd="slow" p14:dur="2000" advTm="120949"/>
    </mc:Choice>
    <mc:Fallback xmlns="">
      <p:transition spd="slow" advTm="1209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3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3061">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9.4"/>
</p:tagLst>
</file>

<file path=ppt/tags/tag2.xml><?xml version="1.0" encoding="utf-8"?>
<p:tagLst xmlns:a="http://schemas.openxmlformats.org/drawingml/2006/main" xmlns:r="http://schemas.openxmlformats.org/officeDocument/2006/relationships" xmlns:p="http://schemas.openxmlformats.org/presentationml/2006/main">
  <p:tag name="TIMING" val="|35.6"/>
</p:tagLst>
</file>

<file path=ppt/tags/tag3.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18343ce-f755-4045-87d6-bc896119cd6f" xsi:nil="true"/>
    <lcf76f155ced4ddcb4097134ff3c332f xmlns="a9f5c4f3-6d4b-46f6-85c0-5222988646bf">
      <Terms xmlns="http://schemas.microsoft.com/office/infopath/2007/PartnerControls"/>
    </lcf76f155ced4ddcb4097134ff3c332f>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UploadtoFlickr_x003f_ xmlns="a9f5c4f3-6d4b-46f6-85c0-5222988646bf">false</UploadtoFlickr_x003f_>
  </documentManagement>
</p:properties>
</file>

<file path=customXml/itemProps1.xml><?xml version="1.0" encoding="utf-8"?>
<ds:datastoreItem xmlns:ds="http://schemas.openxmlformats.org/officeDocument/2006/customXml" ds:itemID="{8B305FD9-901E-4D53-8E3F-B55093570B2A}">
  <ds:schemaRefs>
    <ds:schemaRef ds:uri="http://schemas.microsoft.com/sharepoint/v3/contenttype/forms"/>
  </ds:schemaRefs>
</ds:datastoreItem>
</file>

<file path=customXml/itemProps2.xml><?xml version="1.0" encoding="utf-8"?>
<ds:datastoreItem xmlns:ds="http://schemas.openxmlformats.org/officeDocument/2006/customXml" ds:itemID="{1A1C808F-FF1D-4CAF-93C4-87EBEDB6B4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C032D7-CED3-4773-B231-F97EC090A912}">
  <ds:schemaRefs>
    <ds:schemaRef ds:uri="http://schemas.microsoft.com/office/infopath/2007/PartnerControls"/>
    <ds:schemaRef ds:uri="a9f5c4f3-6d4b-46f6-85c0-5222988646bf"/>
    <ds:schemaRef ds:uri="http://www.w3.org/XML/1998/namespace"/>
    <ds:schemaRef ds:uri="http://schemas.openxmlformats.org/package/2006/metadata/core-properties"/>
    <ds:schemaRef ds:uri="018343ce-f755-4045-87d6-bc896119cd6f"/>
    <ds:schemaRef ds:uri="http://purl.org/dc/elements/1.1/"/>
    <ds:schemaRef ds:uri="http://schemas.microsoft.com/office/2006/metadata/properties"/>
    <ds:schemaRef ds:uri="http://purl.org/dc/terms/"/>
    <ds:schemaRef ds:uri="http://schemas.microsoft.com/office/2006/documentManagement/typ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16681</TotalTime>
  <Words>3925</Words>
  <Application>Microsoft Macintosh PowerPoint</Application>
  <PresentationFormat>Widescreen</PresentationFormat>
  <Paragraphs>212</Paragraphs>
  <Slides>15</Slides>
  <Notes>15</Notes>
  <HiddenSlides>0</HiddenSlides>
  <MMClips>15</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Arial Narrow</vt:lpstr>
      <vt:lpstr>Calibri</vt:lpstr>
      <vt:lpstr>Branded Image Slides</vt:lpstr>
      <vt:lpstr>Light Background</vt:lpstr>
      <vt:lpstr>Formation à l’apprentissage adaptatif</vt:lpstr>
      <vt:lpstr>Série de formations à l’apprentissage adaptatif</vt:lpstr>
      <vt:lpstr>Objectifs</vt:lpstr>
      <vt:lpstr>Comment mettre l’apprentissage adaptatif en pratique ? </vt:lpstr>
      <vt:lpstr>Qu’est ce qu’un outil de planification ?</vt:lpstr>
      <vt:lpstr>Les théories du changement et les modèles logiques sont des exemples d’outils de planification permettant aux planificateurs de programmes de formuler les hypothèses nécessaires.  </vt:lpstr>
      <vt:lpstr>Programme sur les comportements sexuels à risque en Ouganda</vt:lpstr>
      <vt:lpstr>Programme sur les comportements sexuels à risque en Ouganda</vt:lpstr>
      <vt:lpstr>Quelles hypothèses sont émises entre les ressources/intrants et les activités ?</vt:lpstr>
      <vt:lpstr>À présent, examinez le lien entre les extrants et les résultats et identifiez deux hypothèses</vt:lpstr>
      <vt:lpstr>Identifier des hypothèses dans un modèle logique</vt:lpstr>
      <vt:lpstr>Utiliser l’apprentissage adaptatif pour vérifier les hypothèses</vt:lpstr>
      <vt:lpstr>Ce que vous venez de faire s’appelle le « suivi des liens de causalité » (Causal Link Monitoring ou CLM)</vt:lpstr>
      <vt:lpstr>Résultats de l’apprentissage adaptatif</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80</cp:revision>
  <dcterms:created xsi:type="dcterms:W3CDTF">2020-07-31T17:29:14Z</dcterms:created>
  <dcterms:modified xsi:type="dcterms:W3CDTF">2023-08-25T18:04:47Z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