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3.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648" r:id="rId4"/>
    <p:sldMasterId id="2147483660" r:id="rId5"/>
    <p:sldMasterId id="2147483813" r:id="rId6"/>
    <p:sldMasterId id="2147483912" r:id="rId7"/>
  </p:sldMasterIdLst>
  <p:notesMasterIdLst>
    <p:notesMasterId r:id="rId32"/>
  </p:notesMasterIdLst>
  <p:sldIdLst>
    <p:sldId id="348" r:id="rId8"/>
    <p:sldId id="355" r:id="rId9"/>
    <p:sldId id="319" r:id="rId10"/>
    <p:sldId id="360" r:id="rId11"/>
    <p:sldId id="322" r:id="rId12"/>
    <p:sldId id="356" r:id="rId13"/>
    <p:sldId id="329" r:id="rId14"/>
    <p:sldId id="330" r:id="rId15"/>
    <p:sldId id="363" r:id="rId16"/>
    <p:sldId id="323" r:id="rId17"/>
    <p:sldId id="324" r:id="rId18"/>
    <p:sldId id="362" r:id="rId19"/>
    <p:sldId id="326" r:id="rId20"/>
    <p:sldId id="327" r:id="rId21"/>
    <p:sldId id="331" r:id="rId22"/>
    <p:sldId id="332" r:id="rId23"/>
    <p:sldId id="333" r:id="rId24"/>
    <p:sldId id="334" r:id="rId25"/>
    <p:sldId id="335" r:id="rId26"/>
    <p:sldId id="336" r:id="rId27"/>
    <p:sldId id="337" r:id="rId28"/>
    <p:sldId id="338" r:id="rId29"/>
    <p:sldId id="344" r:id="rId30"/>
    <p:sldId id="339" r:id="rId3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14" roundtripDataSignature="AMtx7miQ1FdtzIN0u+1tEfMjSu9Hc3M54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764D54-1A7D-A569-8429-6F6B19109E94}" name="Jocelyn Fifield" initials="JF" userId="S::jfifield@ariadnelabs.org::905b41d5-b045-4c37-888a-d30ea6049edd" providerId="AD"/>
  <p188:author id="{443CA2BB-F69F-6474-D785-04E4138F2101}" name="McCarville, Erin Elizabeth" initials="MEE" userId="S::emccarville@hsph.harvard.edu::95e87886-e700-403a-97c0-28b332d35235" providerId="AD"/>
  <p188:author id="{4070E1E7-8631-7AF8-CA2F-8C84F1358770}" name="Sara Staedicke" initials="SS" userId="S::sstaedicke@prb.org::01f3a3a5-b69e-43c0-844d-940b596f0e9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Erin McCarville"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6D6D6"/>
    <a:srgbClr val="7F7F7F"/>
    <a:srgbClr val="9D53A7"/>
    <a:srgbClr val="EBEBEB"/>
    <a:srgbClr val="C1C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AD48AC-D5D7-48A3-A6A2-434D814528B5}">
  <a:tblStyle styleId="{1EAD48AC-D5D7-48A3-A6A2-434D814528B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DEBE7"/>
          </a:solidFill>
        </a:fill>
      </a:tcStyle>
    </a:wholeTbl>
    <a:band1H>
      <a:tcTxStyle b="off" i="off"/>
      <a:tcStyle>
        <a:tcBdr/>
        <a:fill>
          <a:solidFill>
            <a:srgbClr val="FAD5CC"/>
          </a:solidFill>
        </a:fill>
      </a:tcStyle>
    </a:band1H>
    <a:band2H>
      <a:tcTxStyle b="off" i="off"/>
      <a:tcStyle>
        <a:tcBdr/>
      </a:tcStyle>
    </a:band2H>
    <a:band1V>
      <a:tcTxStyle b="off" i="off"/>
      <a:tcStyle>
        <a:tcBdr/>
        <a:fill>
          <a:solidFill>
            <a:srgbClr val="FAD5CC"/>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C738C60-6C4E-4C4A-A695-55C61E12231A}" styleName="Table_1">
    <a:wholeTbl>
      <a:tcTxStyle b="off" i="off">
        <a:font>
          <a:latin typeface="Arial"/>
          <a:ea typeface="Arial"/>
          <a:cs typeface="Arial"/>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40000"/>
            </a:schemeClr>
          </a:solidFill>
        </a:fill>
      </a:tcStyle>
    </a:band1H>
    <a:band2H>
      <a:tcTxStyle/>
      <a:tcStyle>
        <a:tcBdr/>
      </a:tcStyle>
    </a:band2H>
    <a:band1V>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fill>
          <a:solidFill>
            <a:schemeClr val="accent1">
              <a:alpha val="40000"/>
            </a:schemeClr>
          </a:solidFill>
        </a:fill>
      </a:tcStyle>
    </a:band1V>
    <a:band2V>
      <a:tcTxStyle/>
      <a:tcStyle>
        <a:tcBdr/>
      </a:tcStyle>
    </a:band2V>
    <a:la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lastCol>
    <a:fir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firstCol>
    <a:lastRow>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l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36" autoAdjust="0"/>
    <p:restoredTop sz="86463" autoAdjust="0"/>
  </p:normalViewPr>
  <p:slideViewPr>
    <p:cSldViewPr snapToGrid="0" snapToObjects="1">
      <p:cViewPr varScale="1">
        <p:scale>
          <a:sx n="110" d="100"/>
          <a:sy n="110" d="100"/>
        </p:scale>
        <p:origin x="928" y="168"/>
      </p:cViewPr>
      <p:guideLst>
        <p:guide orient="horz" pos="2160"/>
        <p:guide pos="3840"/>
      </p:guideLst>
    </p:cSldViewPr>
  </p:slideViewPr>
  <p:outlineViewPr>
    <p:cViewPr>
      <p:scale>
        <a:sx n="33" d="100"/>
        <a:sy n="33" d="100"/>
      </p:scale>
      <p:origin x="0" y="-890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117" Type="http://schemas.openxmlformats.org/officeDocument/2006/relationships/viewProps" Target="viewProps.xml"/><Relationship Id="rId21" Type="http://schemas.openxmlformats.org/officeDocument/2006/relationships/slide" Target="slides/slide14.xml"/><Relationship Id="rId120"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11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11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14" Type="http://customschemas.google.com/relationships/presentationmetadata" Target="metadata"/><Relationship Id="rId11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118" Type="http://schemas.openxmlformats.org/officeDocument/2006/relationships/theme" Target="theme/theme1.xml"/><Relationship Id="rId8" Type="http://schemas.openxmlformats.org/officeDocument/2006/relationships/slide" Target="slides/slide1.xml"/><Relationship Id="rId121" Type="http://schemas.microsoft.com/office/2018/10/relationships/authors" Target="author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Fieseher" userId="8f14b9e1-1e18-4b4e-a764-adf96effaacf" providerId="ADAL" clId="{E2E2B9F7-170D-204F-8ECA-D523C56C6A3A}"/>
    <pc:docChg chg="undo custSel modSld">
      <pc:chgData name="Stephanie Fieseher" userId="8f14b9e1-1e18-4b4e-a764-adf96effaacf" providerId="ADAL" clId="{E2E2B9F7-170D-204F-8ECA-D523C56C6A3A}" dt="2023-08-25T18:05:40.792" v="421" actId="2696"/>
      <pc:docMkLst>
        <pc:docMk/>
      </pc:docMkLst>
      <pc:sldChg chg="modSp mod modMedia">
        <pc:chgData name="Stephanie Fieseher" userId="8f14b9e1-1e18-4b4e-a764-adf96effaacf" providerId="ADAL" clId="{E2E2B9F7-170D-204F-8ECA-D523C56C6A3A}" dt="2023-08-17T18:14:57.383" v="351" actId="27784"/>
        <pc:sldMkLst>
          <pc:docMk/>
          <pc:sldMk cId="0" sldId="319"/>
        </pc:sldMkLst>
        <pc:spChg chg="mod">
          <ac:chgData name="Stephanie Fieseher" userId="8f14b9e1-1e18-4b4e-a764-adf96effaacf" providerId="ADAL" clId="{E2E2B9F7-170D-204F-8ECA-D523C56C6A3A}" dt="2023-08-16T20:25:39.345" v="246" actId="13244"/>
          <ac:spMkLst>
            <pc:docMk/>
            <pc:sldMk cId="0" sldId="319"/>
            <ac:spMk id="2955" creationId="{00000000-0000-0000-0000-000000000000}"/>
          </ac:spMkLst>
        </pc:spChg>
        <pc:spChg chg="mod">
          <ac:chgData name="Stephanie Fieseher" userId="8f14b9e1-1e18-4b4e-a764-adf96effaacf" providerId="ADAL" clId="{E2E2B9F7-170D-204F-8ECA-D523C56C6A3A}" dt="2023-08-16T20:25:47.715" v="249" actId="13244"/>
          <ac:spMkLst>
            <pc:docMk/>
            <pc:sldMk cId="0" sldId="319"/>
            <ac:spMk id="2956" creationId="{00000000-0000-0000-0000-000000000000}"/>
          </ac:spMkLst>
        </pc:spChg>
        <pc:spChg chg="mod">
          <ac:chgData name="Stephanie Fieseher" userId="8f14b9e1-1e18-4b4e-a764-adf96effaacf" providerId="ADAL" clId="{E2E2B9F7-170D-204F-8ECA-D523C56C6A3A}" dt="2023-08-16T20:25:45.562" v="248" actId="13244"/>
          <ac:spMkLst>
            <pc:docMk/>
            <pc:sldMk cId="0" sldId="319"/>
            <ac:spMk id="2957" creationId="{00000000-0000-0000-0000-000000000000}"/>
          </ac:spMkLst>
        </pc:spChg>
        <pc:picChg chg="mod">
          <ac:chgData name="Stephanie Fieseher" userId="8f14b9e1-1e18-4b4e-a764-adf96effaacf" providerId="ADAL" clId="{E2E2B9F7-170D-204F-8ECA-D523C56C6A3A}" dt="2023-08-17T18:14:57.383" v="351" actId="27784"/>
          <ac:picMkLst>
            <pc:docMk/>
            <pc:sldMk cId="0" sldId="319"/>
            <ac:picMk id="3" creationId="{00000000-0000-0000-0000-000000000000}"/>
          </ac:picMkLst>
        </pc:picChg>
        <pc:picChg chg="mod">
          <ac:chgData name="Stephanie Fieseher" userId="8f14b9e1-1e18-4b4e-a764-adf96effaacf" providerId="ADAL" clId="{E2E2B9F7-170D-204F-8ECA-D523C56C6A3A}" dt="2023-08-16T20:25:42.615" v="247" actId="13244"/>
          <ac:picMkLst>
            <pc:docMk/>
            <pc:sldMk cId="0" sldId="319"/>
            <ac:picMk id="5" creationId="{596FCCA8-BAB3-16B2-7628-4A5A2B1C5517}"/>
          </ac:picMkLst>
        </pc:picChg>
      </pc:sldChg>
      <pc:sldChg chg="delSp modSp mod modMedia">
        <pc:chgData name="Stephanie Fieseher" userId="8f14b9e1-1e18-4b4e-a764-adf96effaacf" providerId="ADAL" clId="{E2E2B9F7-170D-204F-8ECA-D523C56C6A3A}" dt="2023-08-17T18:50:15.887" v="355" actId="27784"/>
        <pc:sldMkLst>
          <pc:docMk/>
          <pc:sldMk cId="0" sldId="322"/>
        </pc:sldMkLst>
        <pc:spChg chg="mod">
          <ac:chgData name="Stephanie Fieseher" userId="8f14b9e1-1e18-4b4e-a764-adf96effaacf" providerId="ADAL" clId="{E2E2B9F7-170D-204F-8ECA-D523C56C6A3A}" dt="2023-08-16T20:26:24.735" v="255" actId="13244"/>
          <ac:spMkLst>
            <pc:docMk/>
            <pc:sldMk cId="0" sldId="322"/>
            <ac:spMk id="2980" creationId="{00000000-0000-0000-0000-000000000000}"/>
          </ac:spMkLst>
        </pc:spChg>
        <pc:spChg chg="mod topLvl">
          <ac:chgData name="Stephanie Fieseher" userId="8f14b9e1-1e18-4b4e-a764-adf96effaacf" providerId="ADAL" clId="{E2E2B9F7-170D-204F-8ECA-D523C56C6A3A}" dt="2023-08-16T18:56:55.996" v="27" actId="962"/>
          <ac:spMkLst>
            <pc:docMk/>
            <pc:sldMk cId="0" sldId="322"/>
            <ac:spMk id="2983" creationId="{00000000-0000-0000-0000-000000000000}"/>
          </ac:spMkLst>
        </pc:spChg>
        <pc:spChg chg="del">
          <ac:chgData name="Stephanie Fieseher" userId="8f14b9e1-1e18-4b4e-a764-adf96effaacf" providerId="ADAL" clId="{E2E2B9F7-170D-204F-8ECA-D523C56C6A3A}" dt="2023-08-16T20:21:27.779" v="187" actId="478"/>
          <ac:spMkLst>
            <pc:docMk/>
            <pc:sldMk cId="0" sldId="322"/>
            <ac:spMk id="2985" creationId="{00000000-0000-0000-0000-000000000000}"/>
          </ac:spMkLst>
        </pc:spChg>
        <pc:spChg chg="mod">
          <ac:chgData name="Stephanie Fieseher" userId="8f14b9e1-1e18-4b4e-a764-adf96effaacf" providerId="ADAL" clId="{E2E2B9F7-170D-204F-8ECA-D523C56C6A3A}" dt="2023-08-16T20:26:49.989" v="260" actId="13244"/>
          <ac:spMkLst>
            <pc:docMk/>
            <pc:sldMk cId="0" sldId="322"/>
            <ac:spMk id="2986" creationId="{00000000-0000-0000-0000-000000000000}"/>
          </ac:spMkLst>
        </pc:spChg>
        <pc:spChg chg="mod topLvl">
          <ac:chgData name="Stephanie Fieseher" userId="8f14b9e1-1e18-4b4e-a764-adf96effaacf" providerId="ADAL" clId="{E2E2B9F7-170D-204F-8ECA-D523C56C6A3A}" dt="2023-08-16T20:26:55.907" v="261" actId="13244"/>
          <ac:spMkLst>
            <pc:docMk/>
            <pc:sldMk cId="0" sldId="322"/>
            <ac:spMk id="2987" creationId="{00000000-0000-0000-0000-000000000000}"/>
          </ac:spMkLst>
        </pc:spChg>
        <pc:spChg chg="del">
          <ac:chgData name="Stephanie Fieseher" userId="8f14b9e1-1e18-4b4e-a764-adf96effaacf" providerId="ADAL" clId="{E2E2B9F7-170D-204F-8ECA-D523C56C6A3A}" dt="2023-08-16T20:21:29.469" v="188" actId="478"/>
          <ac:spMkLst>
            <pc:docMk/>
            <pc:sldMk cId="0" sldId="322"/>
            <ac:spMk id="2989" creationId="{00000000-0000-0000-0000-000000000000}"/>
          </ac:spMkLst>
        </pc:spChg>
        <pc:spChg chg="mod">
          <ac:chgData name="Stephanie Fieseher" userId="8f14b9e1-1e18-4b4e-a764-adf96effaacf" providerId="ADAL" clId="{E2E2B9F7-170D-204F-8ECA-D523C56C6A3A}" dt="2023-08-16T20:26:37.248" v="257" actId="962"/>
          <ac:spMkLst>
            <pc:docMk/>
            <pc:sldMk cId="0" sldId="322"/>
            <ac:spMk id="2990" creationId="{00000000-0000-0000-0000-000000000000}"/>
          </ac:spMkLst>
        </pc:spChg>
        <pc:spChg chg="mod topLvl">
          <ac:chgData name="Stephanie Fieseher" userId="8f14b9e1-1e18-4b4e-a764-adf96effaacf" providerId="ADAL" clId="{E2E2B9F7-170D-204F-8ECA-D523C56C6A3A}" dt="2023-08-16T20:27:01.419" v="263" actId="13244"/>
          <ac:spMkLst>
            <pc:docMk/>
            <pc:sldMk cId="0" sldId="322"/>
            <ac:spMk id="2991" creationId="{00000000-0000-0000-0000-000000000000}"/>
          </ac:spMkLst>
        </pc:spChg>
        <pc:spChg chg="del">
          <ac:chgData name="Stephanie Fieseher" userId="8f14b9e1-1e18-4b4e-a764-adf96effaacf" providerId="ADAL" clId="{E2E2B9F7-170D-204F-8ECA-D523C56C6A3A}" dt="2023-08-16T20:21:30.410" v="189" actId="478"/>
          <ac:spMkLst>
            <pc:docMk/>
            <pc:sldMk cId="0" sldId="322"/>
            <ac:spMk id="2993" creationId="{00000000-0000-0000-0000-000000000000}"/>
          </ac:spMkLst>
        </pc:spChg>
        <pc:spChg chg="mod">
          <ac:chgData name="Stephanie Fieseher" userId="8f14b9e1-1e18-4b4e-a764-adf96effaacf" providerId="ADAL" clId="{E2E2B9F7-170D-204F-8ECA-D523C56C6A3A}" dt="2023-08-16T20:26:57.956" v="262" actId="13244"/>
          <ac:spMkLst>
            <pc:docMk/>
            <pc:sldMk cId="0" sldId="322"/>
            <ac:spMk id="2994" creationId="{00000000-0000-0000-0000-000000000000}"/>
          </ac:spMkLst>
        </pc:spChg>
        <pc:grpChg chg="del">
          <ac:chgData name="Stephanie Fieseher" userId="8f14b9e1-1e18-4b4e-a764-adf96effaacf" providerId="ADAL" clId="{E2E2B9F7-170D-204F-8ECA-D523C56C6A3A}" dt="2023-08-16T18:55:19.035" v="4" actId="165"/>
          <ac:grpSpMkLst>
            <pc:docMk/>
            <pc:sldMk cId="0" sldId="322"/>
            <ac:grpSpMk id="3" creationId="{B6AF7AD4-06EA-4F0E-2D49-D59547E1EA37}"/>
          </ac:grpSpMkLst>
        </pc:grpChg>
        <pc:grpChg chg="del">
          <ac:chgData name="Stephanie Fieseher" userId="8f14b9e1-1e18-4b4e-a764-adf96effaacf" providerId="ADAL" clId="{E2E2B9F7-170D-204F-8ECA-D523C56C6A3A}" dt="2023-08-16T18:55:19.035" v="4" actId="165"/>
          <ac:grpSpMkLst>
            <pc:docMk/>
            <pc:sldMk cId="0" sldId="322"/>
            <ac:grpSpMk id="4" creationId="{38D3E070-E8CB-12AF-78CC-51F64836A5BE}"/>
          </ac:grpSpMkLst>
        </pc:grpChg>
        <pc:grpChg chg="del">
          <ac:chgData name="Stephanie Fieseher" userId="8f14b9e1-1e18-4b4e-a764-adf96effaacf" providerId="ADAL" clId="{E2E2B9F7-170D-204F-8ECA-D523C56C6A3A}" dt="2023-08-16T18:55:19.035" v="4" actId="165"/>
          <ac:grpSpMkLst>
            <pc:docMk/>
            <pc:sldMk cId="0" sldId="322"/>
            <ac:grpSpMk id="5" creationId="{11B2C2FB-33A1-EE94-98FB-05E8CC5EDD90}"/>
          </ac:grpSpMkLst>
        </pc:grpChg>
        <pc:picChg chg="mod">
          <ac:chgData name="Stephanie Fieseher" userId="8f14b9e1-1e18-4b4e-a764-adf96effaacf" providerId="ADAL" clId="{E2E2B9F7-170D-204F-8ECA-D523C56C6A3A}" dt="2023-08-17T18:50:15.887" v="355" actId="27784"/>
          <ac:picMkLst>
            <pc:docMk/>
            <pc:sldMk cId="0" sldId="322"/>
            <ac:picMk id="6" creationId="{00000000-0000-0000-0000-000000000000}"/>
          </ac:picMkLst>
        </pc:picChg>
        <pc:picChg chg="mod topLvl">
          <ac:chgData name="Stephanie Fieseher" userId="8f14b9e1-1e18-4b4e-a764-adf96effaacf" providerId="ADAL" clId="{E2E2B9F7-170D-204F-8ECA-D523C56C6A3A}" dt="2023-08-16T18:56:52.493" v="26" actId="962"/>
          <ac:picMkLst>
            <pc:docMk/>
            <pc:sldMk cId="0" sldId="322"/>
            <ac:picMk id="18" creationId="{84095929-6BA3-50E2-0640-B9E188F233C7}"/>
          </ac:picMkLst>
        </pc:picChg>
        <pc:picChg chg="mod topLvl">
          <ac:chgData name="Stephanie Fieseher" userId="8f14b9e1-1e18-4b4e-a764-adf96effaacf" providerId="ADAL" clId="{E2E2B9F7-170D-204F-8ECA-D523C56C6A3A}" dt="2023-08-16T20:26:55.907" v="261" actId="13244"/>
          <ac:picMkLst>
            <pc:docMk/>
            <pc:sldMk cId="0" sldId="322"/>
            <ac:picMk id="19" creationId="{DDF5C4BE-D54F-65C7-12BD-F5D0945AE03C}"/>
          </ac:picMkLst>
        </pc:picChg>
        <pc:picChg chg="mod topLvl">
          <ac:chgData name="Stephanie Fieseher" userId="8f14b9e1-1e18-4b4e-a764-adf96effaacf" providerId="ADAL" clId="{E2E2B9F7-170D-204F-8ECA-D523C56C6A3A}" dt="2023-08-16T20:27:01.419" v="263" actId="13244"/>
          <ac:picMkLst>
            <pc:docMk/>
            <pc:sldMk cId="0" sldId="322"/>
            <ac:picMk id="20" creationId="{029B727B-594D-6498-813A-09DC10D922BD}"/>
          </ac:picMkLst>
        </pc:picChg>
      </pc:sldChg>
      <pc:sldChg chg="delSp modSp mod modMedia">
        <pc:chgData name="Stephanie Fieseher" userId="8f14b9e1-1e18-4b4e-a764-adf96effaacf" providerId="ADAL" clId="{E2E2B9F7-170D-204F-8ECA-D523C56C6A3A}" dt="2023-08-17T19:59:06.023" v="369" actId="27784"/>
        <pc:sldMkLst>
          <pc:docMk/>
          <pc:sldMk cId="0" sldId="323"/>
        </pc:sldMkLst>
        <pc:spChg chg="del">
          <ac:chgData name="Stephanie Fieseher" userId="8f14b9e1-1e18-4b4e-a764-adf96effaacf" providerId="ADAL" clId="{E2E2B9F7-170D-204F-8ECA-D523C56C6A3A}" dt="2023-08-16T20:21:34.711" v="193" actId="478"/>
          <ac:spMkLst>
            <pc:docMk/>
            <pc:sldMk cId="0" sldId="323"/>
            <ac:spMk id="18" creationId="{5CB32089-8717-5893-1201-4960EDCB292A}"/>
          </ac:spMkLst>
        </pc:spChg>
        <pc:spChg chg="mod">
          <ac:chgData name="Stephanie Fieseher" userId="8f14b9e1-1e18-4b4e-a764-adf96effaacf" providerId="ADAL" clId="{E2E2B9F7-170D-204F-8ECA-D523C56C6A3A}" dt="2023-08-16T20:29:05.638" v="290" actId="13244"/>
          <ac:spMkLst>
            <pc:docMk/>
            <pc:sldMk cId="0" sldId="323"/>
            <ac:spMk id="19" creationId="{68A59F5D-A990-1F94-14A2-0EEC7122432F}"/>
          </ac:spMkLst>
        </pc:spChg>
        <pc:spChg chg="del">
          <ac:chgData name="Stephanie Fieseher" userId="8f14b9e1-1e18-4b4e-a764-adf96effaacf" providerId="ADAL" clId="{E2E2B9F7-170D-204F-8ECA-D523C56C6A3A}" dt="2023-08-16T20:21:36.029" v="194" actId="478"/>
          <ac:spMkLst>
            <pc:docMk/>
            <pc:sldMk cId="0" sldId="323"/>
            <ac:spMk id="20" creationId="{5CDC6DE8-E748-0140-F069-02B7C0946FF1}"/>
          </ac:spMkLst>
        </pc:spChg>
        <pc:spChg chg="mod">
          <ac:chgData name="Stephanie Fieseher" userId="8f14b9e1-1e18-4b4e-a764-adf96effaacf" providerId="ADAL" clId="{E2E2B9F7-170D-204F-8ECA-D523C56C6A3A}" dt="2023-08-16T20:28:56.007" v="286" actId="962"/>
          <ac:spMkLst>
            <pc:docMk/>
            <pc:sldMk cId="0" sldId="323"/>
            <ac:spMk id="21" creationId="{2141D4D6-94C4-9C44-AF96-CC7A393FD587}"/>
          </ac:spMkLst>
        </pc:spChg>
        <pc:spChg chg="del">
          <ac:chgData name="Stephanie Fieseher" userId="8f14b9e1-1e18-4b4e-a764-adf96effaacf" providerId="ADAL" clId="{E2E2B9F7-170D-204F-8ECA-D523C56C6A3A}" dt="2023-08-16T20:21:36.829" v="195" actId="478"/>
          <ac:spMkLst>
            <pc:docMk/>
            <pc:sldMk cId="0" sldId="323"/>
            <ac:spMk id="22" creationId="{4C9D5F7F-A290-3CA1-B918-4A463B9CC502}"/>
          </ac:spMkLst>
        </pc:spChg>
        <pc:spChg chg="mod">
          <ac:chgData name="Stephanie Fieseher" userId="8f14b9e1-1e18-4b4e-a764-adf96effaacf" providerId="ADAL" clId="{E2E2B9F7-170D-204F-8ECA-D523C56C6A3A}" dt="2023-08-16T20:29:08.145" v="291" actId="13244"/>
          <ac:spMkLst>
            <pc:docMk/>
            <pc:sldMk cId="0" sldId="323"/>
            <ac:spMk id="23" creationId="{23009540-8B1B-B93B-C475-B8AEBB674329}"/>
          </ac:spMkLst>
        </pc:spChg>
        <pc:spChg chg="mod topLvl">
          <ac:chgData name="Stephanie Fieseher" userId="8f14b9e1-1e18-4b4e-a764-adf96effaacf" providerId="ADAL" clId="{E2E2B9F7-170D-204F-8ECA-D523C56C6A3A}" dt="2023-08-16T18:56:21.076" v="17" actId="962"/>
          <ac:spMkLst>
            <pc:docMk/>
            <pc:sldMk cId="0" sldId="323"/>
            <ac:spMk id="25" creationId="{91FA1829-F809-4362-1771-F017A72570F6}"/>
          </ac:spMkLst>
        </pc:spChg>
        <pc:spChg chg="mod topLvl">
          <ac:chgData name="Stephanie Fieseher" userId="8f14b9e1-1e18-4b4e-a764-adf96effaacf" providerId="ADAL" clId="{E2E2B9F7-170D-204F-8ECA-D523C56C6A3A}" dt="2023-08-16T20:29:16.102" v="293" actId="13244"/>
          <ac:spMkLst>
            <pc:docMk/>
            <pc:sldMk cId="0" sldId="323"/>
            <ac:spMk id="28" creationId="{33D2B916-4335-ED39-7756-E63D2F89EC72}"/>
          </ac:spMkLst>
        </pc:spChg>
        <pc:spChg chg="mod topLvl">
          <ac:chgData name="Stephanie Fieseher" userId="8f14b9e1-1e18-4b4e-a764-adf96effaacf" providerId="ADAL" clId="{E2E2B9F7-170D-204F-8ECA-D523C56C6A3A}" dt="2023-08-16T20:29:12.788" v="292" actId="13244"/>
          <ac:spMkLst>
            <pc:docMk/>
            <pc:sldMk cId="0" sldId="323"/>
            <ac:spMk id="31" creationId="{339F56C8-7BC2-0C8E-2E4C-545D7B279879}"/>
          </ac:spMkLst>
        </pc:spChg>
        <pc:spChg chg="mod">
          <ac:chgData name="Stephanie Fieseher" userId="8f14b9e1-1e18-4b4e-a764-adf96effaacf" providerId="ADAL" clId="{E2E2B9F7-170D-204F-8ECA-D523C56C6A3A}" dt="2023-08-16T20:28:50.132" v="285" actId="13244"/>
          <ac:spMkLst>
            <pc:docMk/>
            <pc:sldMk cId="0" sldId="323"/>
            <ac:spMk id="3000" creationId="{00000000-0000-0000-0000-000000000000}"/>
          </ac:spMkLst>
        </pc:spChg>
        <pc:grpChg chg="del">
          <ac:chgData name="Stephanie Fieseher" userId="8f14b9e1-1e18-4b4e-a764-adf96effaacf" providerId="ADAL" clId="{E2E2B9F7-170D-204F-8ECA-D523C56C6A3A}" dt="2023-08-16T18:55:30.171" v="6" actId="165"/>
          <ac:grpSpMkLst>
            <pc:docMk/>
            <pc:sldMk cId="0" sldId="323"/>
            <ac:grpSpMk id="24" creationId="{03E40007-DF75-73FA-4A8E-572AA23E1FD3}"/>
          </ac:grpSpMkLst>
        </pc:grpChg>
        <pc:grpChg chg="del">
          <ac:chgData name="Stephanie Fieseher" userId="8f14b9e1-1e18-4b4e-a764-adf96effaacf" providerId="ADAL" clId="{E2E2B9F7-170D-204F-8ECA-D523C56C6A3A}" dt="2023-08-16T18:55:30.171" v="6" actId="165"/>
          <ac:grpSpMkLst>
            <pc:docMk/>
            <pc:sldMk cId="0" sldId="323"/>
            <ac:grpSpMk id="27" creationId="{19E40BAA-B47A-AF5B-B19C-5638ABB9C469}"/>
          </ac:grpSpMkLst>
        </pc:grpChg>
        <pc:grpChg chg="del">
          <ac:chgData name="Stephanie Fieseher" userId="8f14b9e1-1e18-4b4e-a764-adf96effaacf" providerId="ADAL" clId="{E2E2B9F7-170D-204F-8ECA-D523C56C6A3A}" dt="2023-08-16T18:55:30.171" v="6" actId="165"/>
          <ac:grpSpMkLst>
            <pc:docMk/>
            <pc:sldMk cId="0" sldId="323"/>
            <ac:grpSpMk id="30" creationId="{8436016C-0F8F-747E-DCA7-FA8686BB27CC}"/>
          </ac:grpSpMkLst>
        </pc:grpChg>
        <pc:picChg chg="mod">
          <ac:chgData name="Stephanie Fieseher" userId="8f14b9e1-1e18-4b4e-a764-adf96effaacf" providerId="ADAL" clId="{E2E2B9F7-170D-204F-8ECA-D523C56C6A3A}" dt="2023-08-17T19:59:06.023" v="369" actId="27784"/>
          <ac:picMkLst>
            <pc:docMk/>
            <pc:sldMk cId="0" sldId="323"/>
            <ac:picMk id="3" creationId="{00000000-0000-0000-0000-000000000000}"/>
          </ac:picMkLst>
        </pc:picChg>
        <pc:picChg chg="mod topLvl">
          <ac:chgData name="Stephanie Fieseher" userId="8f14b9e1-1e18-4b4e-a764-adf96effaacf" providerId="ADAL" clId="{E2E2B9F7-170D-204F-8ECA-D523C56C6A3A}" dt="2023-08-16T18:56:26.749" v="19" actId="962"/>
          <ac:picMkLst>
            <pc:docMk/>
            <pc:sldMk cId="0" sldId="323"/>
            <ac:picMk id="26" creationId="{8D129DF4-F569-5AA8-2E97-6139A1824CD1}"/>
          </ac:picMkLst>
        </pc:picChg>
        <pc:picChg chg="mod topLvl">
          <ac:chgData name="Stephanie Fieseher" userId="8f14b9e1-1e18-4b4e-a764-adf96effaacf" providerId="ADAL" clId="{E2E2B9F7-170D-204F-8ECA-D523C56C6A3A}" dt="2023-08-16T20:29:16.102" v="293" actId="13244"/>
          <ac:picMkLst>
            <pc:docMk/>
            <pc:sldMk cId="0" sldId="323"/>
            <ac:picMk id="29" creationId="{6E402BE6-D1E5-34E7-EAB5-5BF6F7BA5D8E}"/>
          </ac:picMkLst>
        </pc:picChg>
        <pc:picChg chg="mod topLvl">
          <ac:chgData name="Stephanie Fieseher" userId="8f14b9e1-1e18-4b4e-a764-adf96effaacf" providerId="ADAL" clId="{E2E2B9F7-170D-204F-8ECA-D523C56C6A3A}" dt="2023-08-16T20:29:12.788" v="292" actId="13244"/>
          <ac:picMkLst>
            <pc:docMk/>
            <pc:sldMk cId="0" sldId="323"/>
            <ac:picMk id="32" creationId="{B3F68D2D-38D9-24A2-E79B-330AB3CC7082}"/>
          </ac:picMkLst>
        </pc:picChg>
      </pc:sldChg>
      <pc:sldChg chg="addSp delSp modSp mod modMedia">
        <pc:chgData name="Stephanie Fieseher" userId="8f14b9e1-1e18-4b4e-a764-adf96effaacf" providerId="ADAL" clId="{E2E2B9F7-170D-204F-8ECA-D523C56C6A3A}" dt="2023-08-17T20:03:57.210" v="372" actId="27784"/>
        <pc:sldMkLst>
          <pc:docMk/>
          <pc:sldMk cId="0" sldId="324"/>
        </pc:sldMkLst>
        <pc:spChg chg="mod">
          <ac:chgData name="Stephanie Fieseher" userId="8f14b9e1-1e18-4b4e-a764-adf96effaacf" providerId="ADAL" clId="{E2E2B9F7-170D-204F-8ECA-D523C56C6A3A}" dt="2023-08-16T20:29:27.742" v="295" actId="13244"/>
          <ac:spMkLst>
            <pc:docMk/>
            <pc:sldMk cId="0" sldId="324"/>
            <ac:spMk id="2" creationId="{312C2BE9-41AF-2382-EA38-3150784B3AC9}"/>
          </ac:spMkLst>
        </pc:spChg>
        <pc:spChg chg="add mod">
          <ac:chgData name="Stephanie Fieseher" userId="8f14b9e1-1e18-4b4e-a764-adf96effaacf" providerId="ADAL" clId="{E2E2B9F7-170D-204F-8ECA-D523C56C6A3A}" dt="2023-08-16T20:29:44.099" v="298" actId="13244"/>
          <ac:spMkLst>
            <pc:docMk/>
            <pc:sldMk cId="0" sldId="324"/>
            <ac:spMk id="3" creationId="{F40BA5B9-0A12-B883-DD53-046FF03EDB3F}"/>
          </ac:spMkLst>
        </pc:spChg>
        <pc:spChg chg="mod topLvl">
          <ac:chgData name="Stephanie Fieseher" userId="8f14b9e1-1e18-4b4e-a764-adf96effaacf" providerId="ADAL" clId="{E2E2B9F7-170D-204F-8ECA-D523C56C6A3A}" dt="2023-08-16T18:55:46.129" v="10" actId="165"/>
          <ac:spMkLst>
            <pc:docMk/>
            <pc:sldMk cId="0" sldId="324"/>
            <ac:spMk id="7" creationId="{D20863FF-2AE2-18F9-F3E9-53C759C294CE}"/>
          </ac:spMkLst>
        </pc:spChg>
        <pc:spChg chg="mod">
          <ac:chgData name="Stephanie Fieseher" userId="8f14b9e1-1e18-4b4e-a764-adf96effaacf" providerId="ADAL" clId="{E2E2B9F7-170D-204F-8ECA-D523C56C6A3A}" dt="2023-08-16T20:29:22.140" v="294" actId="13244"/>
          <ac:spMkLst>
            <pc:docMk/>
            <pc:sldMk cId="0" sldId="324"/>
            <ac:spMk id="3020" creationId="{00000000-0000-0000-0000-000000000000}"/>
          </ac:spMkLst>
        </pc:spChg>
        <pc:spChg chg="mod">
          <ac:chgData name="Stephanie Fieseher" userId="8f14b9e1-1e18-4b4e-a764-adf96effaacf" providerId="ADAL" clId="{E2E2B9F7-170D-204F-8ECA-D523C56C6A3A}" dt="2023-08-16T20:29:37.537" v="296" actId="13244"/>
          <ac:spMkLst>
            <pc:docMk/>
            <pc:sldMk cId="0" sldId="324"/>
            <ac:spMk id="3023" creationId="{00000000-0000-0000-0000-000000000000}"/>
          </ac:spMkLst>
        </pc:spChg>
        <pc:grpChg chg="del">
          <ac:chgData name="Stephanie Fieseher" userId="8f14b9e1-1e18-4b4e-a764-adf96effaacf" providerId="ADAL" clId="{E2E2B9F7-170D-204F-8ECA-D523C56C6A3A}" dt="2023-08-16T18:55:46.129" v="10" actId="165"/>
          <ac:grpSpMkLst>
            <pc:docMk/>
            <pc:sldMk cId="0" sldId="324"/>
            <ac:grpSpMk id="6" creationId="{B1558A29-7789-33D6-2193-80FA6FCC775C}"/>
          </ac:grpSpMkLst>
        </pc:grpChg>
        <pc:picChg chg="mod">
          <ac:chgData name="Stephanie Fieseher" userId="8f14b9e1-1e18-4b4e-a764-adf96effaacf" providerId="ADAL" clId="{E2E2B9F7-170D-204F-8ECA-D523C56C6A3A}" dt="2023-08-17T20:03:57.210" v="372" actId="27784"/>
          <ac:picMkLst>
            <pc:docMk/>
            <pc:sldMk cId="0" sldId="324"/>
            <ac:picMk id="4" creationId="{00000000-0000-0000-0000-000000000000}"/>
          </ac:picMkLst>
        </pc:picChg>
        <pc:picChg chg="mod topLvl">
          <ac:chgData name="Stephanie Fieseher" userId="8f14b9e1-1e18-4b4e-a764-adf96effaacf" providerId="ADAL" clId="{E2E2B9F7-170D-204F-8ECA-D523C56C6A3A}" dt="2023-08-16T18:55:46.129" v="10" actId="165"/>
          <ac:picMkLst>
            <pc:docMk/>
            <pc:sldMk cId="0" sldId="324"/>
            <ac:picMk id="8" creationId="{3E683A6B-7FBE-5CCA-2024-3EA00A8C356E}"/>
          </ac:picMkLst>
        </pc:picChg>
      </pc:sldChg>
      <pc:sldChg chg="addSp modSp mod modMedia">
        <pc:chgData name="Stephanie Fieseher" userId="8f14b9e1-1e18-4b4e-a764-adf96effaacf" providerId="ADAL" clId="{E2E2B9F7-170D-204F-8ECA-D523C56C6A3A}" dt="2023-08-17T20:32:00.816" v="378" actId="27784"/>
        <pc:sldMkLst>
          <pc:docMk/>
          <pc:sldMk cId="0" sldId="326"/>
        </pc:sldMkLst>
        <pc:spChg chg="mod">
          <ac:chgData name="Stephanie Fieseher" userId="8f14b9e1-1e18-4b4e-a764-adf96effaacf" providerId="ADAL" clId="{E2E2B9F7-170D-204F-8ECA-D523C56C6A3A}" dt="2023-08-16T20:30:08.522" v="306" actId="13244"/>
          <ac:spMkLst>
            <pc:docMk/>
            <pc:sldMk cId="0" sldId="326"/>
            <ac:spMk id="2" creationId="{DFEC736E-F32F-3C8B-615B-0078EAAAEF54}"/>
          </ac:spMkLst>
        </pc:spChg>
        <pc:spChg chg="add mod">
          <ac:chgData name="Stephanie Fieseher" userId="8f14b9e1-1e18-4b4e-a764-adf96effaacf" providerId="ADAL" clId="{E2E2B9F7-170D-204F-8ECA-D523C56C6A3A}" dt="2023-08-16T20:30:04.176" v="304" actId="13244"/>
          <ac:spMkLst>
            <pc:docMk/>
            <pc:sldMk cId="0" sldId="326"/>
            <ac:spMk id="4" creationId="{0D6B2257-2790-834E-3C1F-E6403A49879F}"/>
          </ac:spMkLst>
        </pc:spChg>
        <pc:spChg chg="mod">
          <ac:chgData name="Stephanie Fieseher" userId="8f14b9e1-1e18-4b4e-a764-adf96effaacf" providerId="ADAL" clId="{E2E2B9F7-170D-204F-8ECA-D523C56C6A3A}" dt="2023-08-16T20:30:06.683" v="305" actId="13244"/>
          <ac:spMkLst>
            <pc:docMk/>
            <pc:sldMk cId="0" sldId="326"/>
            <ac:spMk id="3038" creationId="{00000000-0000-0000-0000-000000000000}"/>
          </ac:spMkLst>
        </pc:spChg>
        <pc:picChg chg="mod">
          <ac:chgData name="Stephanie Fieseher" userId="8f14b9e1-1e18-4b4e-a764-adf96effaacf" providerId="ADAL" clId="{E2E2B9F7-170D-204F-8ECA-D523C56C6A3A}" dt="2023-08-17T20:32:00.816" v="378" actId="27784"/>
          <ac:picMkLst>
            <pc:docMk/>
            <pc:sldMk cId="0" sldId="326"/>
            <ac:picMk id="3" creationId="{00000000-0000-0000-0000-000000000000}"/>
          </ac:picMkLst>
        </pc:picChg>
      </pc:sldChg>
      <pc:sldChg chg="addSp delSp modSp mod modMedia">
        <pc:chgData name="Stephanie Fieseher" userId="8f14b9e1-1e18-4b4e-a764-adf96effaacf" providerId="ADAL" clId="{E2E2B9F7-170D-204F-8ECA-D523C56C6A3A}" dt="2023-08-17T20:38:14.847" v="379" actId="27784"/>
        <pc:sldMkLst>
          <pc:docMk/>
          <pc:sldMk cId="0" sldId="327"/>
        </pc:sldMkLst>
        <pc:spChg chg="add mod">
          <ac:chgData name="Stephanie Fieseher" userId="8f14b9e1-1e18-4b4e-a764-adf96effaacf" providerId="ADAL" clId="{E2E2B9F7-170D-204F-8ECA-D523C56C6A3A}" dt="2023-08-16T20:30:16.747" v="310" actId="13244"/>
          <ac:spMkLst>
            <pc:docMk/>
            <pc:sldMk cId="0" sldId="327"/>
            <ac:spMk id="2" creationId="{6A0F2400-4C86-0942-9351-BF815CAC2174}"/>
          </ac:spMkLst>
        </pc:spChg>
        <pc:spChg chg="mod">
          <ac:chgData name="Stephanie Fieseher" userId="8f14b9e1-1e18-4b4e-a764-adf96effaacf" providerId="ADAL" clId="{E2E2B9F7-170D-204F-8ECA-D523C56C6A3A}" dt="2023-08-16T20:30:22.410" v="312" actId="13244"/>
          <ac:spMkLst>
            <pc:docMk/>
            <pc:sldMk cId="0" sldId="327"/>
            <ac:spMk id="3" creationId="{F3CA6239-AC19-15CD-0BF3-301C20287BDA}"/>
          </ac:spMkLst>
        </pc:spChg>
        <pc:spChg chg="add del mod">
          <ac:chgData name="Stephanie Fieseher" userId="8f14b9e1-1e18-4b4e-a764-adf96effaacf" providerId="ADAL" clId="{E2E2B9F7-170D-204F-8ECA-D523C56C6A3A}" dt="2023-08-16T20:30:14.239" v="309"/>
          <ac:spMkLst>
            <pc:docMk/>
            <pc:sldMk cId="0" sldId="327"/>
            <ac:spMk id="6" creationId="{9F670F6C-7B2E-527B-AB83-54AF6AC9B3C0}"/>
          </ac:spMkLst>
        </pc:spChg>
        <pc:spChg chg="mod">
          <ac:chgData name="Stephanie Fieseher" userId="8f14b9e1-1e18-4b4e-a764-adf96effaacf" providerId="ADAL" clId="{E2E2B9F7-170D-204F-8ECA-D523C56C6A3A}" dt="2023-08-16T20:30:19.254" v="311" actId="13244"/>
          <ac:spMkLst>
            <pc:docMk/>
            <pc:sldMk cId="0" sldId="327"/>
            <ac:spMk id="3047" creationId="{00000000-0000-0000-0000-000000000000}"/>
          </ac:spMkLst>
        </pc:spChg>
        <pc:picChg chg="mod">
          <ac:chgData name="Stephanie Fieseher" userId="8f14b9e1-1e18-4b4e-a764-adf96effaacf" providerId="ADAL" clId="{E2E2B9F7-170D-204F-8ECA-D523C56C6A3A}" dt="2023-08-17T20:38:14.847" v="379" actId="27784"/>
          <ac:picMkLst>
            <pc:docMk/>
            <pc:sldMk cId="0" sldId="327"/>
            <ac:picMk id="4" creationId="{00000000-0000-0000-0000-000000000000}"/>
          </ac:picMkLst>
        </pc:picChg>
        <pc:picChg chg="mod">
          <ac:chgData name="Stephanie Fieseher" userId="8f14b9e1-1e18-4b4e-a764-adf96effaacf" providerId="ADAL" clId="{E2E2B9F7-170D-204F-8ECA-D523C56C6A3A}" dt="2023-08-16T18:58:15.283" v="55" actId="962"/>
          <ac:picMkLst>
            <pc:docMk/>
            <pc:sldMk cId="0" sldId="327"/>
            <ac:picMk id="5" creationId="{CD3A9361-C64C-7526-8539-296F96549693}"/>
          </ac:picMkLst>
        </pc:picChg>
      </pc:sldChg>
      <pc:sldChg chg="addSp delSp modSp mod modMedia">
        <pc:chgData name="Stephanie Fieseher" userId="8f14b9e1-1e18-4b4e-a764-adf96effaacf" providerId="ADAL" clId="{E2E2B9F7-170D-204F-8ECA-D523C56C6A3A}" dt="2023-08-17T19:00:37.150" v="359" actId="27784"/>
        <pc:sldMkLst>
          <pc:docMk/>
          <pc:sldMk cId="2284792907" sldId="329"/>
        </pc:sldMkLst>
        <pc:spChg chg="add mod">
          <ac:chgData name="Stephanie Fieseher" userId="8f14b9e1-1e18-4b4e-a764-adf96effaacf" providerId="ADAL" clId="{E2E2B9F7-170D-204F-8ECA-D523C56C6A3A}" dt="2023-08-16T20:28:02.520" v="276" actId="13244"/>
          <ac:spMkLst>
            <pc:docMk/>
            <pc:sldMk cId="2284792907" sldId="329"/>
            <ac:spMk id="2" creationId="{17BA5C14-337C-926F-8692-11D58FA9BEEA}"/>
          </ac:spMkLst>
        </pc:spChg>
        <pc:spChg chg="mod topLvl">
          <ac:chgData name="Stephanie Fieseher" userId="8f14b9e1-1e18-4b4e-a764-adf96effaacf" providerId="ADAL" clId="{E2E2B9F7-170D-204F-8ECA-D523C56C6A3A}" dt="2023-08-16T18:56:40.605" v="21" actId="962"/>
          <ac:spMkLst>
            <pc:docMk/>
            <pc:sldMk cId="2284792907" sldId="329"/>
            <ac:spMk id="8" creationId="{EFA60948-5710-015A-DF6C-981E8D2166BC}"/>
          </ac:spMkLst>
        </pc:spChg>
        <pc:spChg chg="del">
          <ac:chgData name="Stephanie Fieseher" userId="8f14b9e1-1e18-4b4e-a764-adf96effaacf" providerId="ADAL" clId="{E2E2B9F7-170D-204F-8ECA-D523C56C6A3A}" dt="2023-08-16T20:28:00.021" v="275" actId="478"/>
          <ac:spMkLst>
            <pc:docMk/>
            <pc:sldMk cId="2284792907" sldId="329"/>
            <ac:spMk id="3076" creationId="{00000000-0000-0000-0000-000000000000}"/>
          </ac:spMkLst>
        </pc:spChg>
        <pc:spChg chg="mod">
          <ac:chgData name="Stephanie Fieseher" userId="8f14b9e1-1e18-4b4e-a764-adf96effaacf" providerId="ADAL" clId="{E2E2B9F7-170D-204F-8ECA-D523C56C6A3A}" dt="2023-08-16T20:27:52.577" v="273" actId="13244"/>
          <ac:spMkLst>
            <pc:docMk/>
            <pc:sldMk cId="2284792907" sldId="329"/>
            <ac:spMk id="3077" creationId="{00000000-0000-0000-0000-000000000000}"/>
          </ac:spMkLst>
        </pc:spChg>
        <pc:grpChg chg="del">
          <ac:chgData name="Stephanie Fieseher" userId="8f14b9e1-1e18-4b4e-a764-adf96effaacf" providerId="ADAL" clId="{E2E2B9F7-170D-204F-8ECA-D523C56C6A3A}" dt="2023-08-16T18:56:38.590" v="20" actId="165"/>
          <ac:grpSpMkLst>
            <pc:docMk/>
            <pc:sldMk cId="2284792907" sldId="329"/>
            <ac:grpSpMk id="7" creationId="{B5D4AD7F-1C43-F1FD-42E3-CBDD6D51919B}"/>
          </ac:grpSpMkLst>
        </pc:grpChg>
        <pc:picChg chg="mod">
          <ac:chgData name="Stephanie Fieseher" userId="8f14b9e1-1e18-4b4e-a764-adf96effaacf" providerId="ADAL" clId="{E2E2B9F7-170D-204F-8ECA-D523C56C6A3A}" dt="2023-08-17T19:00:37.150" v="359" actId="27784"/>
          <ac:picMkLst>
            <pc:docMk/>
            <pc:sldMk cId="2284792907" sldId="329"/>
            <ac:picMk id="3" creationId="{00000000-0000-0000-0000-000000000000}"/>
          </ac:picMkLst>
        </pc:picChg>
        <pc:picChg chg="mod topLvl">
          <ac:chgData name="Stephanie Fieseher" userId="8f14b9e1-1e18-4b4e-a764-adf96effaacf" providerId="ADAL" clId="{E2E2B9F7-170D-204F-8ECA-D523C56C6A3A}" dt="2023-08-16T18:57:08.133" v="33" actId="962"/>
          <ac:picMkLst>
            <pc:docMk/>
            <pc:sldMk cId="2284792907" sldId="329"/>
            <ac:picMk id="9" creationId="{DEDA68AA-E429-0420-C571-4C38DB37254D}"/>
          </ac:picMkLst>
        </pc:picChg>
      </pc:sldChg>
      <pc:sldChg chg="addSp delSp modSp mod modMedia">
        <pc:chgData name="Stephanie Fieseher" userId="8f14b9e1-1e18-4b4e-a764-adf96effaacf" providerId="ADAL" clId="{E2E2B9F7-170D-204F-8ECA-D523C56C6A3A}" dt="2023-08-17T19:05:25.376" v="362" actId="27784"/>
        <pc:sldMkLst>
          <pc:docMk/>
          <pc:sldMk cId="1567533524" sldId="330"/>
        </pc:sldMkLst>
        <pc:spChg chg="add mod">
          <ac:chgData name="Stephanie Fieseher" userId="8f14b9e1-1e18-4b4e-a764-adf96effaacf" providerId="ADAL" clId="{E2E2B9F7-170D-204F-8ECA-D523C56C6A3A}" dt="2023-08-16T20:28:13.051" v="279" actId="13244"/>
          <ac:spMkLst>
            <pc:docMk/>
            <pc:sldMk cId="1567533524" sldId="330"/>
            <ac:spMk id="2" creationId="{33987FBF-EDB6-F7A7-900F-104F74345827}"/>
          </ac:spMkLst>
        </pc:spChg>
        <pc:spChg chg="del">
          <ac:chgData name="Stephanie Fieseher" userId="8f14b9e1-1e18-4b4e-a764-adf96effaacf" providerId="ADAL" clId="{E2E2B9F7-170D-204F-8ECA-D523C56C6A3A}" dt="2023-08-16T20:28:10.847" v="278" actId="478"/>
          <ac:spMkLst>
            <pc:docMk/>
            <pc:sldMk cId="1567533524" sldId="330"/>
            <ac:spMk id="3086" creationId="{00000000-0000-0000-0000-000000000000}"/>
          </ac:spMkLst>
        </pc:spChg>
        <pc:spChg chg="mod">
          <ac:chgData name="Stephanie Fieseher" userId="8f14b9e1-1e18-4b4e-a764-adf96effaacf" providerId="ADAL" clId="{E2E2B9F7-170D-204F-8ECA-D523C56C6A3A}" dt="2023-08-16T20:28:14.703" v="280" actId="13244"/>
          <ac:spMkLst>
            <pc:docMk/>
            <pc:sldMk cId="1567533524" sldId="330"/>
            <ac:spMk id="3087" creationId="{00000000-0000-0000-0000-000000000000}"/>
          </ac:spMkLst>
        </pc:spChg>
        <pc:picChg chg="mod">
          <ac:chgData name="Stephanie Fieseher" userId="8f14b9e1-1e18-4b4e-a764-adf96effaacf" providerId="ADAL" clId="{E2E2B9F7-170D-204F-8ECA-D523C56C6A3A}" dt="2023-08-17T19:05:25.376" v="362" actId="27784"/>
          <ac:picMkLst>
            <pc:docMk/>
            <pc:sldMk cId="1567533524" sldId="330"/>
            <ac:picMk id="3" creationId="{00000000-0000-0000-0000-000000000000}"/>
          </ac:picMkLst>
        </pc:picChg>
        <pc:picChg chg="mod">
          <ac:chgData name="Stephanie Fieseher" userId="8f14b9e1-1e18-4b4e-a764-adf96effaacf" providerId="ADAL" clId="{E2E2B9F7-170D-204F-8ECA-D523C56C6A3A}" dt="2023-08-16T18:57:55.353" v="51" actId="962"/>
          <ac:picMkLst>
            <pc:docMk/>
            <pc:sldMk cId="1567533524" sldId="330"/>
            <ac:picMk id="1026" creationId="{BE4F1A37-4DBE-6484-72D6-09B25FED12A1}"/>
          </ac:picMkLst>
        </pc:picChg>
        <pc:picChg chg="mod">
          <ac:chgData name="Stephanie Fieseher" userId="8f14b9e1-1e18-4b4e-a764-adf96effaacf" providerId="ADAL" clId="{E2E2B9F7-170D-204F-8ECA-D523C56C6A3A}" dt="2023-08-16T18:57:49.860" v="49" actId="962"/>
          <ac:picMkLst>
            <pc:docMk/>
            <pc:sldMk cId="1567533524" sldId="330"/>
            <ac:picMk id="1038" creationId="{19FA7037-B04B-5480-F68D-00353F1E3BCF}"/>
          </ac:picMkLst>
        </pc:picChg>
      </pc:sldChg>
      <pc:sldChg chg="addSp delSp modSp mod modMedia">
        <pc:chgData name="Stephanie Fieseher" userId="8f14b9e1-1e18-4b4e-a764-adf96effaacf" providerId="ADAL" clId="{E2E2B9F7-170D-204F-8ECA-D523C56C6A3A}" dt="2023-08-25T18:01:33.713" v="407" actId="27784"/>
        <pc:sldMkLst>
          <pc:docMk/>
          <pc:sldMk cId="0" sldId="331"/>
        </pc:sldMkLst>
        <pc:spChg chg="add del mod">
          <ac:chgData name="Stephanie Fieseher" userId="8f14b9e1-1e18-4b4e-a764-adf96effaacf" providerId="ADAL" clId="{E2E2B9F7-170D-204F-8ECA-D523C56C6A3A}" dt="2023-08-16T20:31:08.512" v="326"/>
          <ac:spMkLst>
            <pc:docMk/>
            <pc:sldMk cId="0" sldId="331"/>
            <ac:spMk id="2" creationId="{457DFE9E-C198-F294-805B-1484CE0C866A}"/>
          </ac:spMkLst>
        </pc:spChg>
        <pc:spChg chg="del">
          <ac:chgData name="Stephanie Fieseher" userId="8f14b9e1-1e18-4b4e-a764-adf96effaacf" providerId="ADAL" clId="{E2E2B9F7-170D-204F-8ECA-D523C56C6A3A}" dt="2023-08-16T20:21:37.927" v="196" actId="478"/>
          <ac:spMkLst>
            <pc:docMk/>
            <pc:sldMk cId="0" sldId="331"/>
            <ac:spMk id="20" creationId="{8C3667CB-6A7E-9969-F749-37DDF0DEFCD7}"/>
          </ac:spMkLst>
        </pc:spChg>
        <pc:spChg chg="mod">
          <ac:chgData name="Stephanie Fieseher" userId="8f14b9e1-1e18-4b4e-a764-adf96effaacf" providerId="ADAL" clId="{E2E2B9F7-170D-204F-8ECA-D523C56C6A3A}" dt="2023-08-16T20:30:43.875" v="317" actId="13244"/>
          <ac:spMkLst>
            <pc:docMk/>
            <pc:sldMk cId="0" sldId="331"/>
            <ac:spMk id="21" creationId="{9BA2A3A9-5AA9-48AD-49C4-EDF07FF433BE}"/>
          </ac:spMkLst>
        </pc:spChg>
        <pc:spChg chg="del">
          <ac:chgData name="Stephanie Fieseher" userId="8f14b9e1-1e18-4b4e-a764-adf96effaacf" providerId="ADAL" clId="{E2E2B9F7-170D-204F-8ECA-D523C56C6A3A}" dt="2023-08-16T20:21:39.208" v="197" actId="478"/>
          <ac:spMkLst>
            <pc:docMk/>
            <pc:sldMk cId="0" sldId="331"/>
            <ac:spMk id="22" creationId="{A418F423-EA0B-40D9-89FF-E084056A012C}"/>
          </ac:spMkLst>
        </pc:spChg>
        <pc:spChg chg="mod">
          <ac:chgData name="Stephanie Fieseher" userId="8f14b9e1-1e18-4b4e-a764-adf96effaacf" providerId="ADAL" clId="{E2E2B9F7-170D-204F-8ECA-D523C56C6A3A}" dt="2023-08-16T20:30:38.241" v="315" actId="962"/>
          <ac:spMkLst>
            <pc:docMk/>
            <pc:sldMk cId="0" sldId="331"/>
            <ac:spMk id="23" creationId="{F57C13EC-1AC3-2D8F-6012-37F2B3FFE8F1}"/>
          </ac:spMkLst>
        </pc:spChg>
        <pc:spChg chg="del">
          <ac:chgData name="Stephanie Fieseher" userId="8f14b9e1-1e18-4b4e-a764-adf96effaacf" providerId="ADAL" clId="{E2E2B9F7-170D-204F-8ECA-D523C56C6A3A}" dt="2023-08-16T20:21:40.036" v="198" actId="478"/>
          <ac:spMkLst>
            <pc:docMk/>
            <pc:sldMk cId="0" sldId="331"/>
            <ac:spMk id="24" creationId="{A03A6AC4-956D-C52A-C46A-46163FA7D766}"/>
          </ac:spMkLst>
        </pc:spChg>
        <pc:spChg chg="mod">
          <ac:chgData name="Stephanie Fieseher" userId="8f14b9e1-1e18-4b4e-a764-adf96effaacf" providerId="ADAL" clId="{E2E2B9F7-170D-204F-8ECA-D523C56C6A3A}" dt="2023-08-16T20:30:45.846" v="318" actId="13244"/>
          <ac:spMkLst>
            <pc:docMk/>
            <pc:sldMk cId="0" sldId="331"/>
            <ac:spMk id="25" creationId="{E70AAFB7-CBF5-77A1-2320-21C8556F9389}"/>
          </ac:spMkLst>
        </pc:spChg>
        <pc:spChg chg="mod topLvl">
          <ac:chgData name="Stephanie Fieseher" userId="8f14b9e1-1e18-4b4e-a764-adf96effaacf" providerId="ADAL" clId="{E2E2B9F7-170D-204F-8ECA-D523C56C6A3A}" dt="2023-08-16T18:56:09.707" v="15" actId="962"/>
          <ac:spMkLst>
            <pc:docMk/>
            <pc:sldMk cId="0" sldId="331"/>
            <ac:spMk id="27" creationId="{68A9441A-1C54-FE31-494B-4DD7703DCB0F}"/>
          </ac:spMkLst>
        </pc:spChg>
        <pc:spChg chg="mod topLvl">
          <ac:chgData name="Stephanie Fieseher" userId="8f14b9e1-1e18-4b4e-a764-adf96effaacf" providerId="ADAL" clId="{E2E2B9F7-170D-204F-8ECA-D523C56C6A3A}" dt="2023-08-16T20:30:50.816" v="319" actId="13244"/>
          <ac:spMkLst>
            <pc:docMk/>
            <pc:sldMk cId="0" sldId="331"/>
            <ac:spMk id="30" creationId="{11A261D2-363E-D307-BF7A-73AD56F508E4}"/>
          </ac:spMkLst>
        </pc:spChg>
        <pc:spChg chg="mod topLvl">
          <ac:chgData name="Stephanie Fieseher" userId="8f14b9e1-1e18-4b4e-a764-adf96effaacf" providerId="ADAL" clId="{E2E2B9F7-170D-204F-8ECA-D523C56C6A3A}" dt="2023-08-16T20:30:54.171" v="320" actId="13244"/>
          <ac:spMkLst>
            <pc:docMk/>
            <pc:sldMk cId="0" sldId="331"/>
            <ac:spMk id="33" creationId="{A3181B0D-0372-8CBE-E590-512AD4A4D8BE}"/>
          </ac:spMkLst>
        </pc:spChg>
        <pc:spChg chg="mod">
          <ac:chgData name="Stephanie Fieseher" userId="8f14b9e1-1e18-4b4e-a764-adf96effaacf" providerId="ADAL" clId="{E2E2B9F7-170D-204F-8ECA-D523C56C6A3A}" dt="2023-08-16T20:30:30.530" v="313" actId="13244"/>
          <ac:spMkLst>
            <pc:docMk/>
            <pc:sldMk cId="0" sldId="331"/>
            <ac:spMk id="3097" creationId="{00000000-0000-0000-0000-000000000000}"/>
          </ac:spMkLst>
        </pc:spChg>
        <pc:grpChg chg="del">
          <ac:chgData name="Stephanie Fieseher" userId="8f14b9e1-1e18-4b4e-a764-adf96effaacf" providerId="ADAL" clId="{E2E2B9F7-170D-204F-8ECA-D523C56C6A3A}" dt="2023-08-16T18:55:51.041" v="11" actId="165"/>
          <ac:grpSpMkLst>
            <pc:docMk/>
            <pc:sldMk cId="0" sldId="331"/>
            <ac:grpSpMk id="26" creationId="{BBEF703C-6CC3-EC55-2E64-6566084CF85C}"/>
          </ac:grpSpMkLst>
        </pc:grpChg>
        <pc:grpChg chg="del">
          <ac:chgData name="Stephanie Fieseher" userId="8f14b9e1-1e18-4b4e-a764-adf96effaacf" providerId="ADAL" clId="{E2E2B9F7-170D-204F-8ECA-D523C56C6A3A}" dt="2023-08-16T18:55:51.041" v="11" actId="165"/>
          <ac:grpSpMkLst>
            <pc:docMk/>
            <pc:sldMk cId="0" sldId="331"/>
            <ac:grpSpMk id="29" creationId="{7346E30A-7AA0-9B03-10F7-3D5C53B1F495}"/>
          </ac:grpSpMkLst>
        </pc:grpChg>
        <pc:grpChg chg="del">
          <ac:chgData name="Stephanie Fieseher" userId="8f14b9e1-1e18-4b4e-a764-adf96effaacf" providerId="ADAL" clId="{E2E2B9F7-170D-204F-8ECA-D523C56C6A3A}" dt="2023-08-16T18:55:51.041" v="11" actId="165"/>
          <ac:grpSpMkLst>
            <pc:docMk/>
            <pc:sldMk cId="0" sldId="331"/>
            <ac:grpSpMk id="32" creationId="{6FBCB32A-0A37-90FE-F85E-24D1854A5FEC}"/>
          </ac:grpSpMkLst>
        </pc:grpChg>
        <pc:picChg chg="mod">
          <ac:chgData name="Stephanie Fieseher" userId="8f14b9e1-1e18-4b4e-a764-adf96effaacf" providerId="ADAL" clId="{E2E2B9F7-170D-204F-8ECA-D523C56C6A3A}" dt="2023-08-25T18:01:33.713" v="407" actId="27784"/>
          <ac:picMkLst>
            <pc:docMk/>
            <pc:sldMk cId="0" sldId="331"/>
            <ac:picMk id="3" creationId="{00000000-0000-0000-0000-000000000000}"/>
          </ac:picMkLst>
        </pc:picChg>
        <pc:picChg chg="mod topLvl">
          <ac:chgData name="Stephanie Fieseher" userId="8f14b9e1-1e18-4b4e-a764-adf96effaacf" providerId="ADAL" clId="{E2E2B9F7-170D-204F-8ECA-D523C56C6A3A}" dt="2023-08-16T18:56:06.784" v="14" actId="962"/>
          <ac:picMkLst>
            <pc:docMk/>
            <pc:sldMk cId="0" sldId="331"/>
            <ac:picMk id="28" creationId="{66DBA7F6-4659-0DA7-59D7-65FCD18D270C}"/>
          </ac:picMkLst>
        </pc:picChg>
        <pc:picChg chg="mod topLvl">
          <ac:chgData name="Stephanie Fieseher" userId="8f14b9e1-1e18-4b4e-a764-adf96effaacf" providerId="ADAL" clId="{E2E2B9F7-170D-204F-8ECA-D523C56C6A3A}" dt="2023-08-16T20:30:50.816" v="319" actId="13244"/>
          <ac:picMkLst>
            <pc:docMk/>
            <pc:sldMk cId="0" sldId="331"/>
            <ac:picMk id="31" creationId="{BF7B0665-3965-8436-1001-1F7A0861C8C0}"/>
          </ac:picMkLst>
        </pc:picChg>
        <pc:picChg chg="mod topLvl">
          <ac:chgData name="Stephanie Fieseher" userId="8f14b9e1-1e18-4b4e-a764-adf96effaacf" providerId="ADAL" clId="{E2E2B9F7-170D-204F-8ECA-D523C56C6A3A}" dt="2023-08-16T20:30:54.171" v="320" actId="13244"/>
          <ac:picMkLst>
            <pc:docMk/>
            <pc:sldMk cId="0" sldId="331"/>
            <ac:picMk id="34" creationId="{68116219-9093-3555-23F2-9D031A3534B8}"/>
          </ac:picMkLst>
        </pc:picChg>
      </pc:sldChg>
      <pc:sldChg chg="addSp delSp modSp mod modMedia">
        <pc:chgData name="Stephanie Fieseher" userId="8f14b9e1-1e18-4b4e-a764-adf96effaacf" providerId="ADAL" clId="{E2E2B9F7-170D-204F-8ECA-D523C56C6A3A}" dt="2023-08-18T14:50:23.668" v="382" actId="27784"/>
        <pc:sldMkLst>
          <pc:docMk/>
          <pc:sldMk cId="0" sldId="332"/>
        </pc:sldMkLst>
        <pc:spChg chg="add del mod">
          <ac:chgData name="Stephanie Fieseher" userId="8f14b9e1-1e18-4b4e-a764-adf96effaacf" providerId="ADAL" clId="{E2E2B9F7-170D-204F-8ECA-D523C56C6A3A}" dt="2023-08-16T20:31:01.361" v="322"/>
          <ac:spMkLst>
            <pc:docMk/>
            <pc:sldMk cId="0" sldId="332"/>
            <ac:spMk id="3" creationId="{C5B9DF9B-14EF-6CAE-4EAD-B2DD2A07D3A8}"/>
          </ac:spMkLst>
        </pc:spChg>
        <pc:spChg chg="add del mod">
          <ac:chgData name="Stephanie Fieseher" userId="8f14b9e1-1e18-4b4e-a764-adf96effaacf" providerId="ADAL" clId="{E2E2B9F7-170D-204F-8ECA-D523C56C6A3A}" dt="2023-08-16T20:31:06.635" v="324"/>
          <ac:spMkLst>
            <pc:docMk/>
            <pc:sldMk cId="0" sldId="332"/>
            <ac:spMk id="4" creationId="{B4310035-5571-9DF7-DC91-90CF629DD5E9}"/>
          </ac:spMkLst>
        </pc:spChg>
        <pc:spChg chg="mod topLvl">
          <ac:chgData name="Stephanie Fieseher" userId="8f14b9e1-1e18-4b4e-a764-adf96effaacf" providerId="ADAL" clId="{E2E2B9F7-170D-204F-8ECA-D523C56C6A3A}" dt="2023-08-16T18:56:12.316" v="16" actId="962"/>
          <ac:spMkLst>
            <pc:docMk/>
            <pc:sldMk cId="0" sldId="332"/>
            <ac:spMk id="8" creationId="{17735A77-5B77-AF2B-68C8-3222B447B484}"/>
          </ac:spMkLst>
        </pc:spChg>
        <pc:spChg chg="mod">
          <ac:chgData name="Stephanie Fieseher" userId="8f14b9e1-1e18-4b4e-a764-adf96effaacf" providerId="ADAL" clId="{E2E2B9F7-170D-204F-8ECA-D523C56C6A3A}" dt="2023-08-16T20:31:13.402" v="327" actId="13244"/>
          <ac:spMkLst>
            <pc:docMk/>
            <pc:sldMk cId="0" sldId="332"/>
            <ac:spMk id="3117" creationId="{00000000-0000-0000-0000-000000000000}"/>
          </ac:spMkLst>
        </pc:spChg>
        <pc:spChg chg="mod">
          <ac:chgData name="Stephanie Fieseher" userId="8f14b9e1-1e18-4b4e-a764-adf96effaacf" providerId="ADAL" clId="{E2E2B9F7-170D-204F-8ECA-D523C56C6A3A}" dt="2023-08-16T20:31:16.702" v="328" actId="13244"/>
          <ac:spMkLst>
            <pc:docMk/>
            <pc:sldMk cId="0" sldId="332"/>
            <ac:spMk id="3118" creationId="{00000000-0000-0000-0000-000000000000}"/>
          </ac:spMkLst>
        </pc:spChg>
        <pc:grpChg chg="del">
          <ac:chgData name="Stephanie Fieseher" userId="8f14b9e1-1e18-4b4e-a764-adf96effaacf" providerId="ADAL" clId="{E2E2B9F7-170D-204F-8ECA-D523C56C6A3A}" dt="2023-08-16T18:55:54.192" v="12" actId="165"/>
          <ac:grpSpMkLst>
            <pc:docMk/>
            <pc:sldMk cId="0" sldId="332"/>
            <ac:grpSpMk id="7" creationId="{24A02007-85C9-A4C4-1793-09A797E2A983}"/>
          </ac:grpSpMkLst>
        </pc:grpChg>
        <pc:picChg chg="mod">
          <ac:chgData name="Stephanie Fieseher" userId="8f14b9e1-1e18-4b4e-a764-adf96effaacf" providerId="ADAL" clId="{E2E2B9F7-170D-204F-8ECA-D523C56C6A3A}" dt="2023-08-18T14:50:23.668" v="382" actId="27784"/>
          <ac:picMkLst>
            <pc:docMk/>
            <pc:sldMk cId="0" sldId="332"/>
            <ac:picMk id="2" creationId="{00000000-0000-0000-0000-000000000000}"/>
          </ac:picMkLst>
        </pc:picChg>
        <pc:picChg chg="mod topLvl">
          <ac:chgData name="Stephanie Fieseher" userId="8f14b9e1-1e18-4b4e-a764-adf96effaacf" providerId="ADAL" clId="{E2E2B9F7-170D-204F-8ECA-D523C56C6A3A}" dt="2023-08-16T18:57:26.671" v="39" actId="962"/>
          <ac:picMkLst>
            <pc:docMk/>
            <pc:sldMk cId="0" sldId="332"/>
            <ac:picMk id="9" creationId="{1B8E9E0E-BAB2-752A-D70C-8F9B670E0004}"/>
          </ac:picMkLst>
        </pc:picChg>
      </pc:sldChg>
      <pc:sldChg chg="delSp modSp mod modMedia">
        <pc:chgData name="Stephanie Fieseher" userId="8f14b9e1-1e18-4b4e-a764-adf96effaacf" providerId="ADAL" clId="{E2E2B9F7-170D-204F-8ECA-D523C56C6A3A}" dt="2023-08-18T15:21:02.894" v="393" actId="27784"/>
        <pc:sldMkLst>
          <pc:docMk/>
          <pc:sldMk cId="0" sldId="333"/>
        </pc:sldMkLst>
        <pc:spChg chg="mod">
          <ac:chgData name="Stephanie Fieseher" userId="8f14b9e1-1e18-4b4e-a764-adf96effaacf" providerId="ADAL" clId="{E2E2B9F7-170D-204F-8ECA-D523C56C6A3A}" dt="2023-08-16T20:31:23.714" v="329" actId="13244"/>
          <ac:spMkLst>
            <pc:docMk/>
            <pc:sldMk cId="0" sldId="333"/>
            <ac:spMk id="3127" creationId="{00000000-0000-0000-0000-000000000000}"/>
          </ac:spMkLst>
        </pc:spChg>
        <pc:spChg chg="del">
          <ac:chgData name="Stephanie Fieseher" userId="8f14b9e1-1e18-4b4e-a764-adf96effaacf" providerId="ADAL" clId="{E2E2B9F7-170D-204F-8ECA-D523C56C6A3A}" dt="2023-08-16T20:31:28.275" v="330" actId="478"/>
          <ac:spMkLst>
            <pc:docMk/>
            <pc:sldMk cId="0" sldId="333"/>
            <ac:spMk id="3128" creationId="{00000000-0000-0000-0000-000000000000}"/>
          </ac:spMkLst>
        </pc:spChg>
        <pc:picChg chg="mod">
          <ac:chgData name="Stephanie Fieseher" userId="8f14b9e1-1e18-4b4e-a764-adf96effaacf" providerId="ADAL" clId="{E2E2B9F7-170D-204F-8ECA-D523C56C6A3A}" dt="2023-08-18T15:21:02.894" v="393" actId="27784"/>
          <ac:picMkLst>
            <pc:docMk/>
            <pc:sldMk cId="0" sldId="333"/>
            <ac:picMk id="2" creationId="{00000000-0000-0000-0000-000000000000}"/>
          </ac:picMkLst>
        </pc:picChg>
      </pc:sldChg>
      <pc:sldChg chg="addSp delSp modSp mod modMedia">
        <pc:chgData name="Stephanie Fieseher" userId="8f14b9e1-1e18-4b4e-a764-adf96effaacf" providerId="ADAL" clId="{E2E2B9F7-170D-204F-8ECA-D523C56C6A3A}" dt="2023-08-18T15:39:52.421" v="394" actId="27784"/>
        <pc:sldMkLst>
          <pc:docMk/>
          <pc:sldMk cId="0" sldId="334"/>
        </pc:sldMkLst>
        <pc:spChg chg="add del mod">
          <ac:chgData name="Stephanie Fieseher" userId="8f14b9e1-1e18-4b4e-a764-adf96effaacf" providerId="ADAL" clId="{E2E2B9F7-170D-204F-8ECA-D523C56C6A3A}" dt="2023-08-16T18:59:08.580" v="63" actId="478"/>
          <ac:spMkLst>
            <pc:docMk/>
            <pc:sldMk cId="0" sldId="334"/>
            <ac:spMk id="4" creationId="{644140F0-517C-08D3-592F-111194A57038}"/>
          </ac:spMkLst>
        </pc:spChg>
        <pc:spChg chg="mod">
          <ac:chgData name="Stephanie Fieseher" userId="8f14b9e1-1e18-4b4e-a764-adf96effaacf" providerId="ADAL" clId="{E2E2B9F7-170D-204F-8ECA-D523C56C6A3A}" dt="2023-08-16T20:31:35.930" v="331" actId="13244"/>
          <ac:spMkLst>
            <pc:docMk/>
            <pc:sldMk cId="0" sldId="334"/>
            <ac:spMk id="3137" creationId="{00000000-0000-0000-0000-000000000000}"/>
          </ac:spMkLst>
        </pc:spChg>
        <pc:spChg chg="del">
          <ac:chgData name="Stephanie Fieseher" userId="8f14b9e1-1e18-4b4e-a764-adf96effaacf" providerId="ADAL" clId="{E2E2B9F7-170D-204F-8ECA-D523C56C6A3A}" dt="2023-08-16T18:59:07.222" v="62" actId="478"/>
          <ac:spMkLst>
            <pc:docMk/>
            <pc:sldMk cId="0" sldId="334"/>
            <ac:spMk id="3138" creationId="{00000000-0000-0000-0000-000000000000}"/>
          </ac:spMkLst>
        </pc:spChg>
        <pc:spChg chg="del">
          <ac:chgData name="Stephanie Fieseher" userId="8f14b9e1-1e18-4b4e-a764-adf96effaacf" providerId="ADAL" clId="{E2E2B9F7-170D-204F-8ECA-D523C56C6A3A}" dt="2023-08-16T20:21:41.622" v="199" actId="478"/>
          <ac:spMkLst>
            <pc:docMk/>
            <pc:sldMk cId="0" sldId="334"/>
            <ac:spMk id="3140" creationId="{00000000-0000-0000-0000-000000000000}"/>
          </ac:spMkLst>
        </pc:spChg>
        <pc:spChg chg="del topLvl">
          <ac:chgData name="Stephanie Fieseher" userId="8f14b9e1-1e18-4b4e-a764-adf96effaacf" providerId="ADAL" clId="{E2E2B9F7-170D-204F-8ECA-D523C56C6A3A}" dt="2023-08-16T20:21:43.857" v="200" actId="478"/>
          <ac:spMkLst>
            <pc:docMk/>
            <pc:sldMk cId="0" sldId="334"/>
            <ac:spMk id="3142" creationId="{00000000-0000-0000-0000-000000000000}"/>
          </ac:spMkLst>
        </pc:spChg>
        <pc:spChg chg="topLvl">
          <ac:chgData name="Stephanie Fieseher" userId="8f14b9e1-1e18-4b4e-a764-adf96effaacf" providerId="ADAL" clId="{E2E2B9F7-170D-204F-8ECA-D523C56C6A3A}" dt="2023-08-16T18:58:48.339" v="58" actId="165"/>
          <ac:spMkLst>
            <pc:docMk/>
            <pc:sldMk cId="0" sldId="334"/>
            <ac:spMk id="3143" creationId="{00000000-0000-0000-0000-000000000000}"/>
          </ac:spMkLst>
        </pc:spChg>
        <pc:spChg chg="mod topLvl">
          <ac:chgData name="Stephanie Fieseher" userId="8f14b9e1-1e18-4b4e-a764-adf96effaacf" providerId="ADAL" clId="{E2E2B9F7-170D-204F-8ECA-D523C56C6A3A}" dt="2023-08-16T18:59:05.129" v="61" actId="962"/>
          <ac:spMkLst>
            <pc:docMk/>
            <pc:sldMk cId="0" sldId="334"/>
            <ac:spMk id="3144" creationId="{00000000-0000-0000-0000-000000000000}"/>
          </ac:spMkLst>
        </pc:spChg>
        <pc:spChg chg="topLvl">
          <ac:chgData name="Stephanie Fieseher" userId="8f14b9e1-1e18-4b4e-a764-adf96effaacf" providerId="ADAL" clId="{E2E2B9F7-170D-204F-8ECA-D523C56C6A3A}" dt="2023-08-16T18:58:48.339" v="58" actId="165"/>
          <ac:spMkLst>
            <pc:docMk/>
            <pc:sldMk cId="0" sldId="334"/>
            <ac:spMk id="3145" creationId="{00000000-0000-0000-0000-000000000000}"/>
          </ac:spMkLst>
        </pc:spChg>
        <pc:spChg chg="mod topLvl">
          <ac:chgData name="Stephanie Fieseher" userId="8f14b9e1-1e18-4b4e-a764-adf96effaacf" providerId="ADAL" clId="{E2E2B9F7-170D-204F-8ECA-D523C56C6A3A}" dt="2023-08-16T18:59:03.210" v="60" actId="962"/>
          <ac:spMkLst>
            <pc:docMk/>
            <pc:sldMk cId="0" sldId="334"/>
            <ac:spMk id="3146" creationId="{00000000-0000-0000-0000-000000000000}"/>
          </ac:spMkLst>
        </pc:spChg>
        <pc:spChg chg="topLvl">
          <ac:chgData name="Stephanie Fieseher" userId="8f14b9e1-1e18-4b4e-a764-adf96effaacf" providerId="ADAL" clId="{E2E2B9F7-170D-204F-8ECA-D523C56C6A3A}" dt="2023-08-16T18:58:48.339" v="58" actId="165"/>
          <ac:spMkLst>
            <pc:docMk/>
            <pc:sldMk cId="0" sldId="334"/>
            <ac:spMk id="3147" creationId="{00000000-0000-0000-0000-000000000000}"/>
          </ac:spMkLst>
        </pc:spChg>
        <pc:spChg chg="mod topLvl">
          <ac:chgData name="Stephanie Fieseher" userId="8f14b9e1-1e18-4b4e-a764-adf96effaacf" providerId="ADAL" clId="{E2E2B9F7-170D-204F-8ECA-D523C56C6A3A}" dt="2023-08-16T18:58:59.677" v="59" actId="962"/>
          <ac:spMkLst>
            <pc:docMk/>
            <pc:sldMk cId="0" sldId="334"/>
            <ac:spMk id="3148" creationId="{00000000-0000-0000-0000-000000000000}"/>
          </ac:spMkLst>
        </pc:spChg>
        <pc:spChg chg="topLvl">
          <ac:chgData name="Stephanie Fieseher" userId="8f14b9e1-1e18-4b4e-a764-adf96effaacf" providerId="ADAL" clId="{E2E2B9F7-170D-204F-8ECA-D523C56C6A3A}" dt="2023-08-16T18:58:48.339" v="58" actId="165"/>
          <ac:spMkLst>
            <pc:docMk/>
            <pc:sldMk cId="0" sldId="334"/>
            <ac:spMk id="3149" creationId="{00000000-0000-0000-0000-000000000000}"/>
          </ac:spMkLst>
        </pc:spChg>
        <pc:grpChg chg="del">
          <ac:chgData name="Stephanie Fieseher" userId="8f14b9e1-1e18-4b4e-a764-adf96effaacf" providerId="ADAL" clId="{E2E2B9F7-170D-204F-8ECA-D523C56C6A3A}" dt="2023-08-16T18:58:48.339" v="58" actId="165"/>
          <ac:grpSpMkLst>
            <pc:docMk/>
            <pc:sldMk cId="0" sldId="334"/>
            <ac:grpSpMk id="3141" creationId="{00000000-0000-0000-0000-000000000000}"/>
          </ac:grpSpMkLst>
        </pc:grpChg>
        <pc:picChg chg="mod">
          <ac:chgData name="Stephanie Fieseher" userId="8f14b9e1-1e18-4b4e-a764-adf96effaacf" providerId="ADAL" clId="{E2E2B9F7-170D-204F-8ECA-D523C56C6A3A}" dt="2023-08-18T15:39:52.421" v="394" actId="27784"/>
          <ac:picMkLst>
            <pc:docMk/>
            <pc:sldMk cId="0" sldId="334"/>
            <ac:picMk id="2" creationId="{00000000-0000-0000-0000-000000000000}"/>
          </ac:picMkLst>
        </pc:picChg>
      </pc:sldChg>
      <pc:sldChg chg="modSp mod modMedia">
        <pc:chgData name="Stephanie Fieseher" userId="8f14b9e1-1e18-4b4e-a764-adf96effaacf" providerId="ADAL" clId="{E2E2B9F7-170D-204F-8ECA-D523C56C6A3A}" dt="2023-08-18T16:19:51.769" v="397" actId="27784"/>
        <pc:sldMkLst>
          <pc:docMk/>
          <pc:sldMk cId="0" sldId="335"/>
        </pc:sldMkLst>
        <pc:spChg chg="mod">
          <ac:chgData name="Stephanie Fieseher" userId="8f14b9e1-1e18-4b4e-a764-adf96effaacf" providerId="ADAL" clId="{E2E2B9F7-170D-204F-8ECA-D523C56C6A3A}" dt="2023-08-16T20:31:49.349" v="333" actId="13244"/>
          <ac:spMkLst>
            <pc:docMk/>
            <pc:sldMk cId="0" sldId="335"/>
            <ac:spMk id="2" creationId="{FA11C323-A1D2-9A3C-DC5C-E3CB95EEA6C4}"/>
          </ac:spMkLst>
        </pc:spChg>
        <pc:spChg chg="mod">
          <ac:chgData name="Stephanie Fieseher" userId="8f14b9e1-1e18-4b4e-a764-adf96effaacf" providerId="ADAL" clId="{E2E2B9F7-170D-204F-8ECA-D523C56C6A3A}" dt="2023-08-16T20:31:46.506" v="332" actId="13244"/>
          <ac:spMkLst>
            <pc:docMk/>
            <pc:sldMk cId="0" sldId="335"/>
            <ac:spMk id="3156" creationId="{00000000-0000-0000-0000-000000000000}"/>
          </ac:spMkLst>
        </pc:spChg>
        <pc:spChg chg="mod">
          <ac:chgData name="Stephanie Fieseher" userId="8f14b9e1-1e18-4b4e-a764-adf96effaacf" providerId="ADAL" clId="{E2E2B9F7-170D-204F-8ECA-D523C56C6A3A}" dt="2023-08-16T20:31:52.499" v="334" actId="13244"/>
          <ac:spMkLst>
            <pc:docMk/>
            <pc:sldMk cId="0" sldId="335"/>
            <ac:spMk id="3157" creationId="{00000000-0000-0000-0000-000000000000}"/>
          </ac:spMkLst>
        </pc:spChg>
        <pc:picChg chg="mod">
          <ac:chgData name="Stephanie Fieseher" userId="8f14b9e1-1e18-4b4e-a764-adf96effaacf" providerId="ADAL" clId="{E2E2B9F7-170D-204F-8ECA-D523C56C6A3A}" dt="2023-08-18T16:19:51.769" v="397" actId="27784"/>
          <ac:picMkLst>
            <pc:docMk/>
            <pc:sldMk cId="0" sldId="335"/>
            <ac:picMk id="4" creationId="{00000000-0000-0000-0000-000000000000}"/>
          </ac:picMkLst>
        </pc:picChg>
      </pc:sldChg>
      <pc:sldChg chg="addSp modSp mod modMedia">
        <pc:chgData name="Stephanie Fieseher" userId="8f14b9e1-1e18-4b4e-a764-adf96effaacf" providerId="ADAL" clId="{E2E2B9F7-170D-204F-8ECA-D523C56C6A3A}" dt="2023-08-18T16:22:22.633" v="398" actId="27784"/>
        <pc:sldMkLst>
          <pc:docMk/>
          <pc:sldMk cId="0" sldId="336"/>
        </pc:sldMkLst>
        <pc:spChg chg="add mod">
          <ac:chgData name="Stephanie Fieseher" userId="8f14b9e1-1e18-4b4e-a764-adf96effaacf" providerId="ADAL" clId="{E2E2B9F7-170D-204F-8ECA-D523C56C6A3A}" dt="2023-08-16T20:20:51.659" v="182" actId="207"/>
          <ac:spMkLst>
            <pc:docMk/>
            <pc:sldMk cId="0" sldId="336"/>
            <ac:spMk id="2" creationId="{5286DF32-17C3-F457-2792-28E4B773E693}"/>
          </ac:spMkLst>
        </pc:spChg>
        <pc:spChg chg="mod">
          <ac:chgData name="Stephanie Fieseher" userId="8f14b9e1-1e18-4b4e-a764-adf96effaacf" providerId="ADAL" clId="{E2E2B9F7-170D-204F-8ECA-D523C56C6A3A}" dt="2023-08-16T20:32:00.202" v="335" actId="13244"/>
          <ac:spMkLst>
            <pc:docMk/>
            <pc:sldMk cId="0" sldId="336"/>
            <ac:spMk id="3162" creationId="{00000000-0000-0000-0000-000000000000}"/>
          </ac:spMkLst>
        </pc:spChg>
        <pc:picChg chg="mod">
          <ac:chgData name="Stephanie Fieseher" userId="8f14b9e1-1e18-4b4e-a764-adf96effaacf" providerId="ADAL" clId="{E2E2B9F7-170D-204F-8ECA-D523C56C6A3A}" dt="2023-08-18T16:22:22.633" v="398" actId="27784"/>
          <ac:picMkLst>
            <pc:docMk/>
            <pc:sldMk cId="0" sldId="336"/>
            <ac:picMk id="4" creationId="{00000000-0000-0000-0000-000000000000}"/>
          </ac:picMkLst>
        </pc:picChg>
      </pc:sldChg>
      <pc:sldChg chg="modSp mod modMedia">
        <pc:chgData name="Stephanie Fieseher" userId="8f14b9e1-1e18-4b4e-a764-adf96effaacf" providerId="ADAL" clId="{E2E2B9F7-170D-204F-8ECA-D523C56C6A3A}" dt="2023-08-18T16:38:19.688" v="401" actId="27784"/>
        <pc:sldMkLst>
          <pc:docMk/>
          <pc:sldMk cId="0" sldId="337"/>
        </pc:sldMkLst>
        <pc:spChg chg="mod">
          <ac:chgData name="Stephanie Fieseher" userId="8f14b9e1-1e18-4b4e-a764-adf96effaacf" providerId="ADAL" clId="{E2E2B9F7-170D-204F-8ECA-D523C56C6A3A}" dt="2023-08-16T20:32:10.786" v="338" actId="13244"/>
          <ac:spMkLst>
            <pc:docMk/>
            <pc:sldMk cId="0" sldId="337"/>
            <ac:spMk id="4" creationId="{EF5F2DBB-EBA3-D84B-A7A4-4C2EB269F109}"/>
          </ac:spMkLst>
        </pc:spChg>
        <pc:spChg chg="mod">
          <ac:chgData name="Stephanie Fieseher" userId="8f14b9e1-1e18-4b4e-a764-adf96effaacf" providerId="ADAL" clId="{E2E2B9F7-170D-204F-8ECA-D523C56C6A3A}" dt="2023-08-16T20:32:13.432" v="339" actId="13244"/>
          <ac:spMkLst>
            <pc:docMk/>
            <pc:sldMk cId="0" sldId="337"/>
            <ac:spMk id="3168" creationId="{00000000-0000-0000-0000-000000000000}"/>
          </ac:spMkLst>
        </pc:spChg>
        <pc:spChg chg="mod">
          <ac:chgData name="Stephanie Fieseher" userId="8f14b9e1-1e18-4b4e-a764-adf96effaacf" providerId="ADAL" clId="{E2E2B9F7-170D-204F-8ECA-D523C56C6A3A}" dt="2023-08-16T20:32:07.964" v="337" actId="13244"/>
          <ac:spMkLst>
            <pc:docMk/>
            <pc:sldMk cId="0" sldId="337"/>
            <ac:spMk id="3169" creationId="{00000000-0000-0000-0000-000000000000}"/>
          </ac:spMkLst>
        </pc:spChg>
        <pc:picChg chg="mod">
          <ac:chgData name="Stephanie Fieseher" userId="8f14b9e1-1e18-4b4e-a764-adf96effaacf" providerId="ADAL" clId="{E2E2B9F7-170D-204F-8ECA-D523C56C6A3A}" dt="2023-08-18T16:38:19.688" v="401" actId="27784"/>
          <ac:picMkLst>
            <pc:docMk/>
            <pc:sldMk cId="0" sldId="337"/>
            <ac:picMk id="2" creationId="{00000000-0000-0000-0000-000000000000}"/>
          </ac:picMkLst>
        </pc:picChg>
      </pc:sldChg>
      <pc:sldChg chg="modSp mod modMedia">
        <pc:chgData name="Stephanie Fieseher" userId="8f14b9e1-1e18-4b4e-a764-adf96effaacf" providerId="ADAL" clId="{E2E2B9F7-170D-204F-8ECA-D523C56C6A3A}" dt="2023-08-18T17:55:07.749" v="404" actId="27784"/>
        <pc:sldMkLst>
          <pc:docMk/>
          <pc:sldMk cId="0" sldId="338"/>
        </pc:sldMkLst>
        <pc:spChg chg="mod">
          <ac:chgData name="Stephanie Fieseher" userId="8f14b9e1-1e18-4b4e-a764-adf96effaacf" providerId="ADAL" clId="{E2E2B9F7-170D-204F-8ECA-D523C56C6A3A}" dt="2023-08-16T20:32:19.401" v="341" actId="13244"/>
          <ac:spMkLst>
            <pc:docMk/>
            <pc:sldMk cId="0" sldId="338"/>
            <ac:spMk id="4" creationId="{7F02F8F5-FCD9-2F45-AC69-D6A51504B80E}"/>
          </ac:spMkLst>
        </pc:spChg>
        <pc:spChg chg="mod">
          <ac:chgData name="Stephanie Fieseher" userId="8f14b9e1-1e18-4b4e-a764-adf96effaacf" providerId="ADAL" clId="{E2E2B9F7-170D-204F-8ECA-D523C56C6A3A}" dt="2023-08-16T20:32:23.834" v="342" actId="13244"/>
          <ac:spMkLst>
            <pc:docMk/>
            <pc:sldMk cId="0" sldId="338"/>
            <ac:spMk id="3176" creationId="{00000000-0000-0000-0000-000000000000}"/>
          </ac:spMkLst>
        </pc:spChg>
        <pc:spChg chg="mod">
          <ac:chgData name="Stephanie Fieseher" userId="8f14b9e1-1e18-4b4e-a764-adf96effaacf" providerId="ADAL" clId="{E2E2B9F7-170D-204F-8ECA-D523C56C6A3A}" dt="2023-08-16T20:32:17.038" v="340" actId="13244"/>
          <ac:spMkLst>
            <pc:docMk/>
            <pc:sldMk cId="0" sldId="338"/>
            <ac:spMk id="3177" creationId="{00000000-0000-0000-0000-000000000000}"/>
          </ac:spMkLst>
        </pc:spChg>
        <pc:picChg chg="mod">
          <ac:chgData name="Stephanie Fieseher" userId="8f14b9e1-1e18-4b4e-a764-adf96effaacf" providerId="ADAL" clId="{E2E2B9F7-170D-204F-8ECA-D523C56C6A3A}" dt="2023-08-18T17:55:07.749" v="404" actId="27784"/>
          <ac:picMkLst>
            <pc:docMk/>
            <pc:sldMk cId="0" sldId="338"/>
            <ac:picMk id="3" creationId="{00000000-0000-0000-0000-000000000000}"/>
          </ac:picMkLst>
        </pc:picChg>
      </pc:sldChg>
      <pc:sldChg chg="addSp modSp mod modMedia">
        <pc:chgData name="Stephanie Fieseher" userId="8f14b9e1-1e18-4b4e-a764-adf96effaacf" providerId="ADAL" clId="{E2E2B9F7-170D-204F-8ECA-D523C56C6A3A}" dt="2023-08-18T18:08:03.870" v="406" actId="27784"/>
        <pc:sldMkLst>
          <pc:docMk/>
          <pc:sldMk cId="0" sldId="339"/>
        </pc:sldMkLst>
        <pc:spChg chg="add mod">
          <ac:chgData name="Stephanie Fieseher" userId="8f14b9e1-1e18-4b4e-a764-adf96effaacf" providerId="ADAL" clId="{E2E2B9F7-170D-204F-8ECA-D523C56C6A3A}" dt="2023-08-16T20:21:00.961" v="184" actId="33553"/>
          <ac:spMkLst>
            <pc:docMk/>
            <pc:sldMk cId="0" sldId="339"/>
            <ac:spMk id="3" creationId="{A1C1AD50-BBFC-4514-4BD3-EA289D127933}"/>
          </ac:spMkLst>
        </pc:spChg>
        <pc:picChg chg="mod">
          <ac:chgData name="Stephanie Fieseher" userId="8f14b9e1-1e18-4b4e-a764-adf96effaacf" providerId="ADAL" clId="{E2E2B9F7-170D-204F-8ECA-D523C56C6A3A}" dt="2023-08-18T18:08:03.870" v="406" actId="27784"/>
          <ac:picMkLst>
            <pc:docMk/>
            <pc:sldMk cId="0" sldId="339"/>
            <ac:picMk id="2" creationId="{00000000-0000-0000-0000-000000000000}"/>
          </ac:picMkLst>
        </pc:picChg>
      </pc:sldChg>
      <pc:sldChg chg="modSp mod modMedia">
        <pc:chgData name="Stephanie Fieseher" userId="8f14b9e1-1e18-4b4e-a764-adf96effaacf" providerId="ADAL" clId="{E2E2B9F7-170D-204F-8ECA-D523C56C6A3A}" dt="2023-08-18T18:03:54.589" v="405" actId="27784"/>
        <pc:sldMkLst>
          <pc:docMk/>
          <pc:sldMk cId="3409052028" sldId="344"/>
        </pc:sldMkLst>
        <pc:spChg chg="mod">
          <ac:chgData name="Stephanie Fieseher" userId="8f14b9e1-1e18-4b4e-a764-adf96effaacf" providerId="ADAL" clId="{E2E2B9F7-170D-204F-8ECA-D523C56C6A3A}" dt="2023-08-16T20:32:32.123" v="344" actId="13244"/>
          <ac:spMkLst>
            <pc:docMk/>
            <pc:sldMk cId="3409052028" sldId="344"/>
            <ac:spMk id="16" creationId="{2BE6E660-0867-D16A-31C9-2765E1D7A15E}"/>
          </ac:spMkLst>
        </pc:spChg>
        <pc:spChg chg="mod">
          <ac:chgData name="Stephanie Fieseher" userId="8f14b9e1-1e18-4b4e-a764-adf96effaacf" providerId="ADAL" clId="{E2E2B9F7-170D-204F-8ECA-D523C56C6A3A}" dt="2023-08-16T20:32:28.867" v="343" actId="13244"/>
          <ac:spMkLst>
            <pc:docMk/>
            <pc:sldMk cId="3409052028" sldId="344"/>
            <ac:spMk id="2390" creationId="{00000000-0000-0000-0000-000000000000}"/>
          </ac:spMkLst>
        </pc:spChg>
        <pc:graphicFrameChg chg="mod">
          <ac:chgData name="Stephanie Fieseher" userId="8f14b9e1-1e18-4b4e-a764-adf96effaacf" providerId="ADAL" clId="{E2E2B9F7-170D-204F-8ECA-D523C56C6A3A}" dt="2023-08-16T18:58:39.249" v="57" actId="962"/>
          <ac:graphicFrameMkLst>
            <pc:docMk/>
            <pc:sldMk cId="3409052028" sldId="344"/>
            <ac:graphicFrameMk id="14" creationId="{CCA50D4E-3D16-2E64-E010-A3D648A0C127}"/>
          </ac:graphicFrameMkLst>
        </pc:graphicFrameChg>
        <pc:picChg chg="mod">
          <ac:chgData name="Stephanie Fieseher" userId="8f14b9e1-1e18-4b4e-a764-adf96effaacf" providerId="ADAL" clId="{E2E2B9F7-170D-204F-8ECA-D523C56C6A3A}" dt="2023-08-18T18:03:54.589" v="405" actId="27784"/>
          <ac:picMkLst>
            <pc:docMk/>
            <pc:sldMk cId="3409052028" sldId="344"/>
            <ac:picMk id="3" creationId="{00000000-0000-0000-0000-000000000000}"/>
          </ac:picMkLst>
        </pc:picChg>
      </pc:sldChg>
      <pc:sldChg chg="modSp mod modMedia">
        <pc:chgData name="Stephanie Fieseher" userId="8f14b9e1-1e18-4b4e-a764-adf96effaacf" providerId="ADAL" clId="{E2E2B9F7-170D-204F-8ECA-D523C56C6A3A}" dt="2023-08-17T17:58:07.806" v="347" actId="27784"/>
        <pc:sldMkLst>
          <pc:docMk/>
          <pc:sldMk cId="2511196667" sldId="348"/>
        </pc:sldMkLst>
        <pc:spChg chg="mod">
          <ac:chgData name="Stephanie Fieseher" userId="8f14b9e1-1e18-4b4e-a764-adf96effaacf" providerId="ADAL" clId="{E2E2B9F7-170D-204F-8ECA-D523C56C6A3A}" dt="2023-08-16T20:22:57.766" v="205" actId="13244"/>
          <ac:spMkLst>
            <pc:docMk/>
            <pc:sldMk cId="2511196667" sldId="348"/>
            <ac:spMk id="2" creationId="{343C74F8-F5E3-8D46-B6E6-7E85D1DD0BC8}"/>
          </ac:spMkLst>
        </pc:spChg>
        <pc:spChg chg="mod">
          <ac:chgData name="Stephanie Fieseher" userId="8f14b9e1-1e18-4b4e-a764-adf96effaacf" providerId="ADAL" clId="{E2E2B9F7-170D-204F-8ECA-D523C56C6A3A}" dt="2023-08-16T20:23:01.026" v="206" actId="13244"/>
          <ac:spMkLst>
            <pc:docMk/>
            <pc:sldMk cId="2511196667" sldId="348"/>
            <ac:spMk id="3" creationId="{E19049CD-34E9-C84C-8969-34BA4C084AB2}"/>
          </ac:spMkLst>
        </pc:spChg>
        <pc:picChg chg="mod">
          <ac:chgData name="Stephanie Fieseher" userId="8f14b9e1-1e18-4b4e-a764-adf96effaacf" providerId="ADAL" clId="{E2E2B9F7-170D-204F-8ECA-D523C56C6A3A}" dt="2023-08-17T17:58:07.806" v="347" actId="27784"/>
          <ac:picMkLst>
            <pc:docMk/>
            <pc:sldMk cId="2511196667" sldId="348"/>
            <ac:picMk id="5" creationId="{00000000-0000-0000-0000-000000000000}"/>
          </ac:picMkLst>
        </pc:picChg>
      </pc:sldChg>
      <pc:sldChg chg="addSp delSp modSp mod modMedia">
        <pc:chgData name="Stephanie Fieseher" userId="8f14b9e1-1e18-4b4e-a764-adf96effaacf" providerId="ADAL" clId="{E2E2B9F7-170D-204F-8ECA-D523C56C6A3A}" dt="2023-08-17T18:13:39.924" v="350" actId="27784"/>
        <pc:sldMkLst>
          <pc:docMk/>
          <pc:sldMk cId="2651254974" sldId="355"/>
        </pc:sldMkLst>
        <pc:spChg chg="add mod">
          <ac:chgData name="Stephanie Fieseher" userId="8f14b9e1-1e18-4b4e-a764-adf96effaacf" providerId="ADAL" clId="{E2E2B9F7-170D-204F-8ECA-D523C56C6A3A}" dt="2023-08-16T20:25:34.239" v="245" actId="13244"/>
          <ac:spMkLst>
            <pc:docMk/>
            <pc:sldMk cId="2651254974" sldId="355"/>
            <ac:spMk id="2" creationId="{923F8AE5-C5A1-41DE-034E-06641DCFCB76}"/>
          </ac:spMkLst>
        </pc:spChg>
        <pc:spChg chg="del">
          <ac:chgData name="Stephanie Fieseher" userId="8f14b9e1-1e18-4b4e-a764-adf96effaacf" providerId="ADAL" clId="{E2E2B9F7-170D-204F-8ECA-D523C56C6A3A}" dt="2023-08-16T20:21:15.695" v="185" actId="478"/>
          <ac:spMkLst>
            <pc:docMk/>
            <pc:sldMk cId="2651254974" sldId="355"/>
            <ac:spMk id="7" creationId="{7D918547-5515-FC94-3C16-F49370C284BA}"/>
          </ac:spMkLst>
        </pc:spChg>
        <pc:spChg chg="mod">
          <ac:chgData name="Stephanie Fieseher" userId="8f14b9e1-1e18-4b4e-a764-adf96effaacf" providerId="ADAL" clId="{E2E2B9F7-170D-204F-8ECA-D523C56C6A3A}" dt="2023-08-16T20:25:20.527" v="242" actId="13244"/>
          <ac:spMkLst>
            <pc:docMk/>
            <pc:sldMk cId="2651254974" sldId="355"/>
            <ac:spMk id="8" creationId="{7B285D88-D2B8-BDF3-3578-579B4967BF72}"/>
          </ac:spMkLst>
        </pc:spChg>
        <pc:spChg chg="mod">
          <ac:chgData name="Stephanie Fieseher" userId="8f14b9e1-1e18-4b4e-a764-adf96effaacf" providerId="ADAL" clId="{E2E2B9F7-170D-204F-8ECA-D523C56C6A3A}" dt="2023-08-16T20:25:15.323" v="240" actId="13244"/>
          <ac:spMkLst>
            <pc:docMk/>
            <pc:sldMk cId="2651254974" sldId="355"/>
            <ac:spMk id="9" creationId="{F7301C49-6CA7-D9D6-A797-8ABD927EB8EF}"/>
          </ac:spMkLst>
        </pc:spChg>
        <pc:spChg chg="mod">
          <ac:chgData name="Stephanie Fieseher" userId="8f14b9e1-1e18-4b4e-a764-adf96effaacf" providerId="ADAL" clId="{E2E2B9F7-170D-204F-8ECA-D523C56C6A3A}" dt="2023-08-16T20:25:10.494" v="239" actId="13244"/>
          <ac:spMkLst>
            <pc:docMk/>
            <pc:sldMk cId="2651254974" sldId="355"/>
            <ac:spMk id="10" creationId="{BBA2F111-ACE6-52C3-1FA2-3B0A2F72F9A7}"/>
          </ac:spMkLst>
        </pc:spChg>
        <pc:spChg chg="mod">
          <ac:chgData name="Stephanie Fieseher" userId="8f14b9e1-1e18-4b4e-a764-adf96effaacf" providerId="ADAL" clId="{E2E2B9F7-170D-204F-8ECA-D523C56C6A3A}" dt="2023-08-16T18:54:40.927" v="0" actId="962"/>
          <ac:spMkLst>
            <pc:docMk/>
            <pc:sldMk cId="2651254974" sldId="355"/>
            <ac:spMk id="11" creationId="{8C20F086-539F-E572-B3D1-1478E0BB8088}"/>
          </ac:spMkLst>
        </pc:spChg>
        <pc:spChg chg="mod">
          <ac:chgData name="Stephanie Fieseher" userId="8f14b9e1-1e18-4b4e-a764-adf96effaacf" providerId="ADAL" clId="{E2E2B9F7-170D-204F-8ECA-D523C56C6A3A}" dt="2023-08-16T20:24:04.667" v="225" actId="13244"/>
          <ac:spMkLst>
            <pc:docMk/>
            <pc:sldMk cId="2651254974" sldId="355"/>
            <ac:spMk id="12" creationId="{F2253319-0EA2-9950-F89D-788479FD420D}"/>
          </ac:spMkLst>
        </pc:spChg>
        <pc:spChg chg="mod">
          <ac:chgData name="Stephanie Fieseher" userId="8f14b9e1-1e18-4b4e-a764-adf96effaacf" providerId="ADAL" clId="{E2E2B9F7-170D-204F-8ECA-D523C56C6A3A}" dt="2023-08-16T20:25:03.662" v="238" actId="13244"/>
          <ac:spMkLst>
            <pc:docMk/>
            <pc:sldMk cId="2651254974" sldId="355"/>
            <ac:spMk id="13" creationId="{1E252E62-0AA9-F3A2-F48D-1197A77407D8}"/>
          </ac:spMkLst>
        </pc:spChg>
        <pc:spChg chg="mod">
          <ac:chgData name="Stephanie Fieseher" userId="8f14b9e1-1e18-4b4e-a764-adf96effaacf" providerId="ADAL" clId="{E2E2B9F7-170D-204F-8ECA-D523C56C6A3A}" dt="2023-08-16T20:24:19.929" v="230" actId="13244"/>
          <ac:spMkLst>
            <pc:docMk/>
            <pc:sldMk cId="2651254974" sldId="355"/>
            <ac:spMk id="14" creationId="{572A7621-6671-F6E8-26F0-BCCF36E2E2AC}"/>
          </ac:spMkLst>
        </pc:spChg>
        <pc:spChg chg="mod">
          <ac:chgData name="Stephanie Fieseher" userId="8f14b9e1-1e18-4b4e-a764-adf96effaacf" providerId="ADAL" clId="{E2E2B9F7-170D-204F-8ECA-D523C56C6A3A}" dt="2023-08-16T20:24:23.229" v="231" actId="13244"/>
          <ac:spMkLst>
            <pc:docMk/>
            <pc:sldMk cId="2651254974" sldId="355"/>
            <ac:spMk id="15" creationId="{34988D9C-CAAA-6D04-299A-BBFCBC3550A8}"/>
          </ac:spMkLst>
        </pc:spChg>
        <pc:spChg chg="mod">
          <ac:chgData name="Stephanie Fieseher" userId="8f14b9e1-1e18-4b4e-a764-adf96effaacf" providerId="ADAL" clId="{E2E2B9F7-170D-204F-8ECA-D523C56C6A3A}" dt="2023-08-16T20:24:26.703" v="232" actId="13244"/>
          <ac:spMkLst>
            <pc:docMk/>
            <pc:sldMk cId="2651254974" sldId="355"/>
            <ac:spMk id="16" creationId="{6F9DF54F-AE45-4086-0B18-0A50B2E853A1}"/>
          </ac:spMkLst>
        </pc:spChg>
        <pc:spChg chg="mod">
          <ac:chgData name="Stephanie Fieseher" userId="8f14b9e1-1e18-4b4e-a764-adf96effaacf" providerId="ADAL" clId="{E2E2B9F7-170D-204F-8ECA-D523C56C6A3A}" dt="2023-08-16T20:25:01.359" v="237" actId="13244"/>
          <ac:spMkLst>
            <pc:docMk/>
            <pc:sldMk cId="2651254974" sldId="355"/>
            <ac:spMk id="17" creationId="{2575A733-6D1B-78E5-7BEE-1DEA6DDF53B1}"/>
          </ac:spMkLst>
        </pc:spChg>
        <pc:spChg chg="mod">
          <ac:chgData name="Stephanie Fieseher" userId="8f14b9e1-1e18-4b4e-a764-adf96effaacf" providerId="ADAL" clId="{E2E2B9F7-170D-204F-8ECA-D523C56C6A3A}" dt="2023-08-16T20:24:33.069" v="233" actId="13244"/>
          <ac:spMkLst>
            <pc:docMk/>
            <pc:sldMk cId="2651254974" sldId="355"/>
            <ac:spMk id="18" creationId="{3E5D8CE1-B188-A46B-E84C-7490FC68463D}"/>
          </ac:spMkLst>
        </pc:spChg>
        <pc:spChg chg="mod">
          <ac:chgData name="Stephanie Fieseher" userId="8f14b9e1-1e18-4b4e-a764-adf96effaacf" providerId="ADAL" clId="{E2E2B9F7-170D-204F-8ECA-D523C56C6A3A}" dt="2023-08-16T20:24:45.099" v="236" actId="13244"/>
          <ac:spMkLst>
            <pc:docMk/>
            <pc:sldMk cId="2651254974" sldId="355"/>
            <ac:spMk id="19" creationId="{940267B1-D1AF-3152-6878-2DA9FB95FBB1}"/>
          </ac:spMkLst>
        </pc:spChg>
        <pc:spChg chg="mod">
          <ac:chgData name="Stephanie Fieseher" userId="8f14b9e1-1e18-4b4e-a764-adf96effaacf" providerId="ADAL" clId="{E2E2B9F7-170D-204F-8ECA-D523C56C6A3A}" dt="2023-08-16T20:23:21.412" v="211" actId="962"/>
          <ac:spMkLst>
            <pc:docMk/>
            <pc:sldMk cId="2651254974" sldId="355"/>
            <ac:spMk id="20" creationId="{C0774500-DE5B-60A1-91EF-DCE314494D89}"/>
          </ac:spMkLst>
        </pc:spChg>
        <pc:spChg chg="mod">
          <ac:chgData name="Stephanie Fieseher" userId="8f14b9e1-1e18-4b4e-a764-adf96effaacf" providerId="ADAL" clId="{E2E2B9F7-170D-204F-8ECA-D523C56C6A3A}" dt="2023-08-16T20:24:07.937" v="226" actId="13244"/>
          <ac:spMkLst>
            <pc:docMk/>
            <pc:sldMk cId="2651254974" sldId="355"/>
            <ac:spMk id="21" creationId="{4F87AF06-55CF-5859-4D95-EDB2C07525CE}"/>
          </ac:spMkLst>
        </pc:spChg>
        <pc:spChg chg="mod">
          <ac:chgData name="Stephanie Fieseher" userId="8f14b9e1-1e18-4b4e-a764-adf96effaacf" providerId="ADAL" clId="{E2E2B9F7-170D-204F-8ECA-D523C56C6A3A}" dt="2023-08-16T20:24:13.303" v="228" actId="13244"/>
          <ac:spMkLst>
            <pc:docMk/>
            <pc:sldMk cId="2651254974" sldId="355"/>
            <ac:spMk id="22" creationId="{0888B3C4-64E7-4E6F-EAA9-DDBC477CEE37}"/>
          </ac:spMkLst>
        </pc:spChg>
        <pc:spChg chg="mod">
          <ac:chgData name="Stephanie Fieseher" userId="8f14b9e1-1e18-4b4e-a764-adf96effaacf" providerId="ADAL" clId="{E2E2B9F7-170D-204F-8ECA-D523C56C6A3A}" dt="2023-08-16T20:24:16.531" v="229" actId="13244"/>
          <ac:spMkLst>
            <pc:docMk/>
            <pc:sldMk cId="2651254974" sldId="355"/>
            <ac:spMk id="23" creationId="{A0BABF39-AF97-7A9D-85C9-C61246BE88D7}"/>
          </ac:spMkLst>
        </pc:spChg>
        <pc:spChg chg="del">
          <ac:chgData name="Stephanie Fieseher" userId="8f14b9e1-1e18-4b4e-a764-adf96effaacf" providerId="ADAL" clId="{E2E2B9F7-170D-204F-8ECA-D523C56C6A3A}" dt="2023-08-16T20:25:30.394" v="243" actId="478"/>
          <ac:spMkLst>
            <pc:docMk/>
            <pc:sldMk cId="2651254974" sldId="355"/>
            <ac:spMk id="2259" creationId="{00000000-0000-0000-0000-000000000000}"/>
          </ac:spMkLst>
        </pc:spChg>
        <pc:spChg chg="mod">
          <ac:chgData name="Stephanie Fieseher" userId="8f14b9e1-1e18-4b4e-a764-adf96effaacf" providerId="ADAL" clId="{E2E2B9F7-170D-204F-8ECA-D523C56C6A3A}" dt="2023-08-16T20:23:08.491" v="207" actId="13244"/>
          <ac:spMkLst>
            <pc:docMk/>
            <pc:sldMk cId="2651254974" sldId="355"/>
            <ac:spMk id="2260" creationId="{00000000-0000-0000-0000-000000000000}"/>
          </ac:spMkLst>
        </pc:spChg>
        <pc:picChg chg="mod">
          <ac:chgData name="Stephanie Fieseher" userId="8f14b9e1-1e18-4b4e-a764-adf96effaacf" providerId="ADAL" clId="{E2E2B9F7-170D-204F-8ECA-D523C56C6A3A}" dt="2023-08-17T18:13:39.924" v="350" actId="27784"/>
          <ac:picMkLst>
            <pc:docMk/>
            <pc:sldMk cId="2651254974" sldId="355"/>
            <ac:picMk id="3" creationId="{00000000-0000-0000-0000-000000000000}"/>
          </ac:picMkLst>
        </pc:picChg>
      </pc:sldChg>
      <pc:sldChg chg="delSp modSp mod modMedia">
        <pc:chgData name="Stephanie Fieseher" userId="8f14b9e1-1e18-4b4e-a764-adf96effaacf" providerId="ADAL" clId="{E2E2B9F7-170D-204F-8ECA-D523C56C6A3A}" dt="2023-08-17T18:51:22.950" v="356" actId="27784"/>
        <pc:sldMkLst>
          <pc:docMk/>
          <pc:sldMk cId="766102515" sldId="356"/>
        </pc:sldMkLst>
        <pc:spChg chg="mod">
          <ac:chgData name="Stephanie Fieseher" userId="8f14b9e1-1e18-4b4e-a764-adf96effaacf" providerId="ADAL" clId="{E2E2B9F7-170D-204F-8ECA-D523C56C6A3A}" dt="2023-08-16T20:27:10.486" v="264" actId="13244"/>
          <ac:spMkLst>
            <pc:docMk/>
            <pc:sldMk cId="766102515" sldId="356"/>
            <ac:spMk id="2980" creationId="{00000000-0000-0000-0000-000000000000}"/>
          </ac:spMkLst>
        </pc:spChg>
        <pc:spChg chg="mod topLvl">
          <ac:chgData name="Stephanie Fieseher" userId="8f14b9e1-1e18-4b4e-a764-adf96effaacf" providerId="ADAL" clId="{E2E2B9F7-170D-204F-8ECA-D523C56C6A3A}" dt="2023-08-16T18:56:46.891" v="22" actId="962"/>
          <ac:spMkLst>
            <pc:docMk/>
            <pc:sldMk cId="766102515" sldId="356"/>
            <ac:spMk id="2983" creationId="{00000000-0000-0000-0000-000000000000}"/>
          </ac:spMkLst>
        </pc:spChg>
        <pc:spChg chg="del">
          <ac:chgData name="Stephanie Fieseher" userId="8f14b9e1-1e18-4b4e-a764-adf96effaacf" providerId="ADAL" clId="{E2E2B9F7-170D-204F-8ECA-D523C56C6A3A}" dt="2023-08-16T20:21:31.609" v="190" actId="478"/>
          <ac:spMkLst>
            <pc:docMk/>
            <pc:sldMk cId="766102515" sldId="356"/>
            <ac:spMk id="2985" creationId="{00000000-0000-0000-0000-000000000000}"/>
          </ac:spMkLst>
        </pc:spChg>
        <pc:spChg chg="mod">
          <ac:chgData name="Stephanie Fieseher" userId="8f14b9e1-1e18-4b4e-a764-adf96effaacf" providerId="ADAL" clId="{E2E2B9F7-170D-204F-8ECA-D523C56C6A3A}" dt="2023-08-16T20:27:29.347" v="269" actId="13244"/>
          <ac:spMkLst>
            <pc:docMk/>
            <pc:sldMk cId="766102515" sldId="356"/>
            <ac:spMk id="2986" creationId="{00000000-0000-0000-0000-000000000000}"/>
          </ac:spMkLst>
        </pc:spChg>
        <pc:spChg chg="mod topLvl">
          <ac:chgData name="Stephanie Fieseher" userId="8f14b9e1-1e18-4b4e-a764-adf96effaacf" providerId="ADAL" clId="{E2E2B9F7-170D-204F-8ECA-D523C56C6A3A}" dt="2023-08-16T20:27:38.295" v="271" actId="13244"/>
          <ac:spMkLst>
            <pc:docMk/>
            <pc:sldMk cId="766102515" sldId="356"/>
            <ac:spMk id="2987" creationId="{00000000-0000-0000-0000-000000000000}"/>
          </ac:spMkLst>
        </pc:spChg>
        <pc:spChg chg="del">
          <ac:chgData name="Stephanie Fieseher" userId="8f14b9e1-1e18-4b4e-a764-adf96effaacf" providerId="ADAL" clId="{E2E2B9F7-170D-204F-8ECA-D523C56C6A3A}" dt="2023-08-16T20:21:32.708" v="191" actId="478"/>
          <ac:spMkLst>
            <pc:docMk/>
            <pc:sldMk cId="766102515" sldId="356"/>
            <ac:spMk id="2989" creationId="{00000000-0000-0000-0000-000000000000}"/>
          </ac:spMkLst>
        </pc:spChg>
        <pc:spChg chg="mod">
          <ac:chgData name="Stephanie Fieseher" userId="8f14b9e1-1e18-4b4e-a764-adf96effaacf" providerId="ADAL" clId="{E2E2B9F7-170D-204F-8ECA-D523C56C6A3A}" dt="2023-08-16T20:27:20.503" v="266" actId="962"/>
          <ac:spMkLst>
            <pc:docMk/>
            <pc:sldMk cId="766102515" sldId="356"/>
            <ac:spMk id="2990" creationId="{00000000-0000-0000-0000-000000000000}"/>
          </ac:spMkLst>
        </pc:spChg>
        <pc:spChg chg="mod topLvl">
          <ac:chgData name="Stephanie Fieseher" userId="8f14b9e1-1e18-4b4e-a764-adf96effaacf" providerId="ADAL" clId="{E2E2B9F7-170D-204F-8ECA-D523C56C6A3A}" dt="2023-08-16T20:27:42.803" v="272" actId="13244"/>
          <ac:spMkLst>
            <pc:docMk/>
            <pc:sldMk cId="766102515" sldId="356"/>
            <ac:spMk id="2991" creationId="{00000000-0000-0000-0000-000000000000}"/>
          </ac:spMkLst>
        </pc:spChg>
        <pc:spChg chg="del">
          <ac:chgData name="Stephanie Fieseher" userId="8f14b9e1-1e18-4b4e-a764-adf96effaacf" providerId="ADAL" clId="{E2E2B9F7-170D-204F-8ECA-D523C56C6A3A}" dt="2023-08-16T20:21:33.579" v="192" actId="478"/>
          <ac:spMkLst>
            <pc:docMk/>
            <pc:sldMk cId="766102515" sldId="356"/>
            <ac:spMk id="2993" creationId="{00000000-0000-0000-0000-000000000000}"/>
          </ac:spMkLst>
        </pc:spChg>
        <pc:spChg chg="mod">
          <ac:chgData name="Stephanie Fieseher" userId="8f14b9e1-1e18-4b4e-a764-adf96effaacf" providerId="ADAL" clId="{E2E2B9F7-170D-204F-8ECA-D523C56C6A3A}" dt="2023-08-16T20:27:31.727" v="270" actId="13244"/>
          <ac:spMkLst>
            <pc:docMk/>
            <pc:sldMk cId="766102515" sldId="356"/>
            <ac:spMk id="2994" creationId="{00000000-0000-0000-0000-000000000000}"/>
          </ac:spMkLst>
        </pc:spChg>
        <pc:grpChg chg="del">
          <ac:chgData name="Stephanie Fieseher" userId="8f14b9e1-1e18-4b4e-a764-adf96effaacf" providerId="ADAL" clId="{E2E2B9F7-170D-204F-8ECA-D523C56C6A3A}" dt="2023-08-16T18:55:24.233" v="5" actId="165"/>
          <ac:grpSpMkLst>
            <pc:docMk/>
            <pc:sldMk cId="766102515" sldId="356"/>
            <ac:grpSpMk id="3" creationId="{B6AF7AD4-06EA-4F0E-2D49-D59547E1EA37}"/>
          </ac:grpSpMkLst>
        </pc:grpChg>
        <pc:grpChg chg="del">
          <ac:chgData name="Stephanie Fieseher" userId="8f14b9e1-1e18-4b4e-a764-adf96effaacf" providerId="ADAL" clId="{E2E2B9F7-170D-204F-8ECA-D523C56C6A3A}" dt="2023-08-16T18:55:24.233" v="5" actId="165"/>
          <ac:grpSpMkLst>
            <pc:docMk/>
            <pc:sldMk cId="766102515" sldId="356"/>
            <ac:grpSpMk id="4" creationId="{38D3E070-E8CB-12AF-78CC-51F64836A5BE}"/>
          </ac:grpSpMkLst>
        </pc:grpChg>
        <pc:grpChg chg="del">
          <ac:chgData name="Stephanie Fieseher" userId="8f14b9e1-1e18-4b4e-a764-adf96effaacf" providerId="ADAL" clId="{E2E2B9F7-170D-204F-8ECA-D523C56C6A3A}" dt="2023-08-16T18:55:24.233" v="5" actId="165"/>
          <ac:grpSpMkLst>
            <pc:docMk/>
            <pc:sldMk cId="766102515" sldId="356"/>
            <ac:grpSpMk id="5" creationId="{11B2C2FB-33A1-EE94-98FB-05E8CC5EDD90}"/>
          </ac:grpSpMkLst>
        </pc:grpChg>
        <pc:picChg chg="mod">
          <ac:chgData name="Stephanie Fieseher" userId="8f14b9e1-1e18-4b4e-a764-adf96effaacf" providerId="ADAL" clId="{E2E2B9F7-170D-204F-8ECA-D523C56C6A3A}" dt="2023-08-17T18:51:22.950" v="356" actId="27784"/>
          <ac:picMkLst>
            <pc:docMk/>
            <pc:sldMk cId="766102515" sldId="356"/>
            <ac:picMk id="6" creationId="{00000000-0000-0000-0000-000000000000}"/>
          </ac:picMkLst>
        </pc:picChg>
        <pc:picChg chg="mod topLvl">
          <ac:chgData name="Stephanie Fieseher" userId="8f14b9e1-1e18-4b4e-a764-adf96effaacf" providerId="ADAL" clId="{E2E2B9F7-170D-204F-8ECA-D523C56C6A3A}" dt="2023-08-16T18:56:49.230" v="24" actId="962"/>
          <ac:picMkLst>
            <pc:docMk/>
            <pc:sldMk cId="766102515" sldId="356"/>
            <ac:picMk id="18" creationId="{84095929-6BA3-50E2-0640-B9E188F233C7}"/>
          </ac:picMkLst>
        </pc:picChg>
        <pc:picChg chg="mod topLvl">
          <ac:chgData name="Stephanie Fieseher" userId="8f14b9e1-1e18-4b4e-a764-adf96effaacf" providerId="ADAL" clId="{E2E2B9F7-170D-204F-8ECA-D523C56C6A3A}" dt="2023-08-16T20:27:38.295" v="271" actId="13244"/>
          <ac:picMkLst>
            <pc:docMk/>
            <pc:sldMk cId="766102515" sldId="356"/>
            <ac:picMk id="19" creationId="{DDF5C4BE-D54F-65C7-12BD-F5D0945AE03C}"/>
          </ac:picMkLst>
        </pc:picChg>
        <pc:picChg chg="mod topLvl">
          <ac:chgData name="Stephanie Fieseher" userId="8f14b9e1-1e18-4b4e-a764-adf96effaacf" providerId="ADAL" clId="{E2E2B9F7-170D-204F-8ECA-D523C56C6A3A}" dt="2023-08-16T20:27:42.803" v="272" actId="13244"/>
          <ac:picMkLst>
            <pc:docMk/>
            <pc:sldMk cId="766102515" sldId="356"/>
            <ac:picMk id="20" creationId="{029B727B-594D-6498-813A-09DC10D922BD}"/>
          </ac:picMkLst>
        </pc:picChg>
      </pc:sldChg>
      <pc:sldChg chg="modSp mod modMedia">
        <pc:chgData name="Stephanie Fieseher" userId="8f14b9e1-1e18-4b4e-a764-adf96effaacf" providerId="ADAL" clId="{E2E2B9F7-170D-204F-8ECA-D523C56C6A3A}" dt="2023-08-17T18:46:58.562" v="354" actId="27784"/>
        <pc:sldMkLst>
          <pc:docMk/>
          <pc:sldMk cId="262855137" sldId="360"/>
        </pc:sldMkLst>
        <pc:spChg chg="mod">
          <ac:chgData name="Stephanie Fieseher" userId="8f14b9e1-1e18-4b4e-a764-adf96effaacf" providerId="ADAL" clId="{E2E2B9F7-170D-204F-8ECA-D523C56C6A3A}" dt="2023-08-16T20:26:05.760" v="252" actId="13244"/>
          <ac:spMkLst>
            <pc:docMk/>
            <pc:sldMk cId="262855137" sldId="360"/>
            <ac:spMk id="3" creationId="{6855CD09-7B21-DE90-CE1D-56F1AEA5D331}"/>
          </ac:spMkLst>
        </pc:spChg>
        <pc:spChg chg="mod">
          <ac:chgData name="Stephanie Fieseher" userId="8f14b9e1-1e18-4b4e-a764-adf96effaacf" providerId="ADAL" clId="{E2E2B9F7-170D-204F-8ECA-D523C56C6A3A}" dt="2023-08-16T20:21:23.647" v="186" actId="962"/>
          <ac:spMkLst>
            <pc:docMk/>
            <pc:sldMk cId="262855137" sldId="360"/>
            <ac:spMk id="5" creationId="{A4BD64E9-1527-7458-5D55-EE976B43B70C}"/>
          </ac:spMkLst>
        </pc:spChg>
        <pc:spChg chg="mod">
          <ac:chgData name="Stephanie Fieseher" userId="8f14b9e1-1e18-4b4e-a764-adf96effaacf" providerId="ADAL" clId="{E2E2B9F7-170D-204F-8ECA-D523C56C6A3A}" dt="2023-08-16T20:26:17.588" v="254" actId="13244"/>
          <ac:spMkLst>
            <pc:docMk/>
            <pc:sldMk cId="262855137" sldId="360"/>
            <ac:spMk id="19" creationId="{2E62E818-C566-0B9E-9A40-62301B6A2CED}"/>
          </ac:spMkLst>
        </pc:spChg>
        <pc:spChg chg="mod">
          <ac:chgData name="Stephanie Fieseher" userId="8f14b9e1-1e18-4b4e-a764-adf96effaacf" providerId="ADAL" clId="{E2E2B9F7-170D-204F-8ECA-D523C56C6A3A}" dt="2023-08-16T20:26:17.588" v="254" actId="13244"/>
          <ac:spMkLst>
            <pc:docMk/>
            <pc:sldMk cId="262855137" sldId="360"/>
            <ac:spMk id="20" creationId="{8C423340-9CE1-8F84-1ABC-CA9829596C69}"/>
          </ac:spMkLst>
        </pc:spChg>
        <pc:spChg chg="mod">
          <ac:chgData name="Stephanie Fieseher" userId="8f14b9e1-1e18-4b4e-a764-adf96effaacf" providerId="ADAL" clId="{E2E2B9F7-170D-204F-8ECA-D523C56C6A3A}" dt="2023-08-16T20:25:56.994" v="251" actId="13244"/>
          <ac:spMkLst>
            <pc:docMk/>
            <pc:sldMk cId="262855137" sldId="360"/>
            <ac:spMk id="30" creationId="{99634BE1-EC4C-7ABC-1B92-A2ADA206C0F6}"/>
          </ac:spMkLst>
        </pc:spChg>
        <pc:spChg chg="mod">
          <ac:chgData name="Stephanie Fieseher" userId="8f14b9e1-1e18-4b4e-a764-adf96effaacf" providerId="ADAL" clId="{E2E2B9F7-170D-204F-8ECA-D523C56C6A3A}" dt="2023-08-16T20:21:23.647" v="186" actId="962"/>
          <ac:spMkLst>
            <pc:docMk/>
            <pc:sldMk cId="262855137" sldId="360"/>
            <ac:spMk id="31" creationId="{5D058B09-CCBF-5CCF-F216-7AB3BB15EE61}"/>
          </ac:spMkLst>
        </pc:spChg>
        <pc:spChg chg="mod">
          <ac:chgData name="Stephanie Fieseher" userId="8f14b9e1-1e18-4b4e-a764-adf96effaacf" providerId="ADAL" clId="{E2E2B9F7-170D-204F-8ECA-D523C56C6A3A}" dt="2023-08-16T20:25:52.628" v="250" actId="13244"/>
          <ac:spMkLst>
            <pc:docMk/>
            <pc:sldMk cId="262855137" sldId="360"/>
            <ac:spMk id="2390" creationId="{00000000-0000-0000-0000-000000000000}"/>
          </ac:spMkLst>
        </pc:spChg>
        <pc:graphicFrameChg chg="mod">
          <ac:chgData name="Stephanie Fieseher" userId="8f14b9e1-1e18-4b4e-a764-adf96effaacf" providerId="ADAL" clId="{E2E2B9F7-170D-204F-8ECA-D523C56C6A3A}" dt="2023-08-16T18:55:06.616" v="3" actId="962"/>
          <ac:graphicFrameMkLst>
            <pc:docMk/>
            <pc:sldMk cId="262855137" sldId="360"/>
            <ac:graphicFrameMk id="18" creationId="{CD7E951B-AC86-B29A-66E0-658ECEF1C1B7}"/>
          </ac:graphicFrameMkLst>
        </pc:graphicFrameChg>
        <pc:picChg chg="mod">
          <ac:chgData name="Stephanie Fieseher" userId="8f14b9e1-1e18-4b4e-a764-adf96effaacf" providerId="ADAL" clId="{E2E2B9F7-170D-204F-8ECA-D523C56C6A3A}" dt="2023-08-17T18:46:58.562" v="354" actId="27784"/>
          <ac:picMkLst>
            <pc:docMk/>
            <pc:sldMk cId="262855137" sldId="360"/>
            <ac:picMk id="2" creationId="{00000000-0000-0000-0000-000000000000}"/>
          </ac:picMkLst>
        </pc:picChg>
      </pc:sldChg>
      <pc:sldChg chg="addSp modSp mod modMedia">
        <pc:chgData name="Stephanie Fieseher" userId="8f14b9e1-1e18-4b4e-a764-adf96effaacf" providerId="ADAL" clId="{E2E2B9F7-170D-204F-8ECA-D523C56C6A3A}" dt="2023-08-17T20:10:14.216" v="375" actId="27784"/>
        <pc:sldMkLst>
          <pc:docMk/>
          <pc:sldMk cId="2130445858" sldId="362"/>
        </pc:sldMkLst>
        <pc:spChg chg="mod">
          <ac:chgData name="Stephanie Fieseher" userId="8f14b9e1-1e18-4b4e-a764-adf96effaacf" providerId="ADAL" clId="{E2E2B9F7-170D-204F-8ECA-D523C56C6A3A}" dt="2023-08-16T20:29:56.003" v="302" actId="13244"/>
          <ac:spMkLst>
            <pc:docMk/>
            <pc:sldMk cId="2130445858" sldId="362"/>
            <ac:spMk id="2" creationId="{C94E13A2-8484-5A82-D426-4CB1ADD2189A}"/>
          </ac:spMkLst>
        </pc:spChg>
        <pc:spChg chg="mod">
          <ac:chgData name="Stephanie Fieseher" userId="8f14b9e1-1e18-4b4e-a764-adf96effaacf" providerId="ADAL" clId="{E2E2B9F7-170D-204F-8ECA-D523C56C6A3A}" dt="2023-08-16T20:22:07.943" v="204" actId="207"/>
          <ac:spMkLst>
            <pc:docMk/>
            <pc:sldMk cId="2130445858" sldId="362"/>
            <ac:spMk id="3" creationId="{A01D6A7D-A126-DFAC-3D90-388C2AEC4A4F}"/>
          </ac:spMkLst>
        </pc:spChg>
        <pc:spChg chg="add mod">
          <ac:chgData name="Stephanie Fieseher" userId="8f14b9e1-1e18-4b4e-a764-adf96effaacf" providerId="ADAL" clId="{E2E2B9F7-170D-204F-8ECA-D523C56C6A3A}" dt="2023-08-16T20:29:49.485" v="300" actId="13244"/>
          <ac:spMkLst>
            <pc:docMk/>
            <pc:sldMk cId="2130445858" sldId="362"/>
            <ac:spMk id="4" creationId="{59E95AA7-DC4C-BBF4-4637-8712E59952F6}"/>
          </ac:spMkLst>
        </pc:spChg>
        <pc:spChg chg="mod">
          <ac:chgData name="Stephanie Fieseher" userId="8f14b9e1-1e18-4b4e-a764-adf96effaacf" providerId="ADAL" clId="{E2E2B9F7-170D-204F-8ECA-D523C56C6A3A}" dt="2023-08-16T20:29:52.828" v="301" actId="13244"/>
          <ac:spMkLst>
            <pc:docMk/>
            <pc:sldMk cId="2130445858" sldId="362"/>
            <ac:spMk id="3029" creationId="{00000000-0000-0000-0000-000000000000}"/>
          </ac:spMkLst>
        </pc:spChg>
        <pc:picChg chg="mod">
          <ac:chgData name="Stephanie Fieseher" userId="8f14b9e1-1e18-4b4e-a764-adf96effaacf" providerId="ADAL" clId="{E2E2B9F7-170D-204F-8ECA-D523C56C6A3A}" dt="2023-08-17T20:10:14.216" v="375" actId="27784"/>
          <ac:picMkLst>
            <pc:docMk/>
            <pc:sldMk cId="2130445858" sldId="362"/>
            <ac:picMk id="5" creationId="{00000000-0000-0000-0000-000000000000}"/>
          </ac:picMkLst>
        </pc:picChg>
      </pc:sldChg>
      <pc:sldChg chg="modSp mod modMedia">
        <pc:chgData name="Stephanie Fieseher" userId="8f14b9e1-1e18-4b4e-a764-adf96effaacf" providerId="ADAL" clId="{E2E2B9F7-170D-204F-8ECA-D523C56C6A3A}" dt="2023-08-17T19:28:13.606" v="366" actId="27784"/>
        <pc:sldMkLst>
          <pc:docMk/>
          <pc:sldMk cId="3413279524" sldId="363"/>
        </pc:sldMkLst>
        <pc:spChg chg="mod">
          <ac:chgData name="Stephanie Fieseher" userId="8f14b9e1-1e18-4b4e-a764-adf96effaacf" providerId="ADAL" clId="{E2E2B9F7-170D-204F-8ECA-D523C56C6A3A}" dt="2023-08-16T20:28:31.044" v="283" actId="13244"/>
          <ac:spMkLst>
            <pc:docMk/>
            <pc:sldMk cId="3413279524" sldId="363"/>
            <ac:spMk id="19" creationId="{2E62E818-C566-0B9E-9A40-62301B6A2CED}"/>
          </ac:spMkLst>
        </pc:spChg>
        <pc:spChg chg="mod">
          <ac:chgData name="Stephanie Fieseher" userId="8f14b9e1-1e18-4b4e-a764-adf96effaacf" providerId="ADAL" clId="{E2E2B9F7-170D-204F-8ECA-D523C56C6A3A}" dt="2023-08-16T20:28:34.748" v="284" actId="13244"/>
          <ac:spMkLst>
            <pc:docMk/>
            <pc:sldMk cId="3413279524" sldId="363"/>
            <ac:spMk id="20" creationId="{8C423340-9CE1-8F84-1ABC-CA9829596C69}"/>
          </ac:spMkLst>
        </pc:spChg>
        <pc:spChg chg="mod">
          <ac:chgData name="Stephanie Fieseher" userId="8f14b9e1-1e18-4b4e-a764-adf96effaacf" providerId="ADAL" clId="{E2E2B9F7-170D-204F-8ECA-D523C56C6A3A}" dt="2023-08-16T20:28:27.465" v="282" actId="13244"/>
          <ac:spMkLst>
            <pc:docMk/>
            <pc:sldMk cId="3413279524" sldId="363"/>
            <ac:spMk id="25" creationId="{672B93F4-D54C-43E7-0C5F-5D801BC00E3C}"/>
          </ac:spMkLst>
        </pc:spChg>
        <pc:spChg chg="mod">
          <ac:chgData name="Stephanie Fieseher" userId="8f14b9e1-1e18-4b4e-a764-adf96effaacf" providerId="ADAL" clId="{E2E2B9F7-170D-204F-8ECA-D523C56C6A3A}" dt="2023-08-16T20:28:20.892" v="281" actId="13244"/>
          <ac:spMkLst>
            <pc:docMk/>
            <pc:sldMk cId="3413279524" sldId="363"/>
            <ac:spMk id="2390" creationId="{00000000-0000-0000-0000-000000000000}"/>
          </ac:spMkLst>
        </pc:spChg>
        <pc:graphicFrameChg chg="mod">
          <ac:chgData name="Stephanie Fieseher" userId="8f14b9e1-1e18-4b4e-a764-adf96effaacf" providerId="ADAL" clId="{E2E2B9F7-170D-204F-8ECA-D523C56C6A3A}" dt="2023-08-16T18:58:06.210" v="53" actId="962"/>
          <ac:graphicFrameMkLst>
            <pc:docMk/>
            <pc:sldMk cId="3413279524" sldId="363"/>
            <ac:graphicFrameMk id="18" creationId="{CD7E951B-AC86-B29A-66E0-658ECEF1C1B7}"/>
          </ac:graphicFrameMkLst>
        </pc:graphicFrameChg>
        <pc:picChg chg="mod">
          <ac:chgData name="Stephanie Fieseher" userId="8f14b9e1-1e18-4b4e-a764-adf96effaacf" providerId="ADAL" clId="{E2E2B9F7-170D-204F-8ECA-D523C56C6A3A}" dt="2023-08-17T19:28:13.606" v="366" actId="27784"/>
          <ac:picMkLst>
            <pc:docMk/>
            <pc:sldMk cId="3413279524" sldId="363"/>
            <ac:picMk id="4" creationId="{00000000-0000-0000-0000-000000000000}"/>
          </ac:picMkLst>
        </pc:picChg>
      </pc:sldChg>
      <pc:sldMasterChg chg="delSldLayout">
        <pc:chgData name="Stephanie Fieseher" userId="8f14b9e1-1e18-4b4e-a764-adf96effaacf" providerId="ADAL" clId="{E2E2B9F7-170D-204F-8ECA-D523C56C6A3A}" dt="2023-08-25T18:05:25.364" v="417" actId="2696"/>
        <pc:sldMasterMkLst>
          <pc:docMk/>
          <pc:sldMasterMk cId="0" sldId="2147483648"/>
        </pc:sldMasterMkLst>
        <pc:sldLayoutChg chg="del">
          <pc:chgData name="Stephanie Fieseher" userId="8f14b9e1-1e18-4b4e-a764-adf96effaacf" providerId="ADAL" clId="{E2E2B9F7-170D-204F-8ECA-D523C56C6A3A}" dt="2023-08-25T18:05:25.362" v="415" actId="2696"/>
          <pc:sldLayoutMkLst>
            <pc:docMk/>
            <pc:sldMasterMk cId="0" sldId="2147483648"/>
            <pc:sldLayoutMk cId="0" sldId="2147483649"/>
          </pc:sldLayoutMkLst>
        </pc:sldLayoutChg>
        <pc:sldLayoutChg chg="del">
          <pc:chgData name="Stephanie Fieseher" userId="8f14b9e1-1e18-4b4e-a764-adf96effaacf" providerId="ADAL" clId="{E2E2B9F7-170D-204F-8ECA-D523C56C6A3A}" dt="2023-08-25T18:05:25.359" v="413" actId="2696"/>
          <pc:sldLayoutMkLst>
            <pc:docMk/>
            <pc:sldMasterMk cId="0" sldId="2147483648"/>
            <pc:sldLayoutMk cId="0" sldId="2147483650"/>
          </pc:sldLayoutMkLst>
        </pc:sldLayoutChg>
        <pc:sldLayoutChg chg="del">
          <pc:chgData name="Stephanie Fieseher" userId="8f14b9e1-1e18-4b4e-a764-adf96effaacf" providerId="ADAL" clId="{E2E2B9F7-170D-204F-8ECA-D523C56C6A3A}" dt="2023-08-25T18:05:25.357" v="412" actId="2696"/>
          <pc:sldLayoutMkLst>
            <pc:docMk/>
            <pc:sldMasterMk cId="0" sldId="2147483648"/>
            <pc:sldLayoutMk cId="0" sldId="2147483651"/>
          </pc:sldLayoutMkLst>
        </pc:sldLayoutChg>
        <pc:sldLayoutChg chg="del">
          <pc:chgData name="Stephanie Fieseher" userId="8f14b9e1-1e18-4b4e-a764-adf96effaacf" providerId="ADAL" clId="{E2E2B9F7-170D-204F-8ECA-D523C56C6A3A}" dt="2023-08-25T18:05:25.363" v="416" actId="2696"/>
          <pc:sldLayoutMkLst>
            <pc:docMk/>
            <pc:sldMasterMk cId="0" sldId="2147483648"/>
            <pc:sldLayoutMk cId="0" sldId="2147483652"/>
          </pc:sldLayoutMkLst>
        </pc:sldLayoutChg>
        <pc:sldLayoutChg chg="del">
          <pc:chgData name="Stephanie Fieseher" userId="8f14b9e1-1e18-4b4e-a764-adf96effaacf" providerId="ADAL" clId="{E2E2B9F7-170D-204F-8ECA-D523C56C6A3A}" dt="2023-08-25T18:05:25.360" v="414" actId="2696"/>
          <pc:sldLayoutMkLst>
            <pc:docMk/>
            <pc:sldMasterMk cId="0" sldId="2147483648"/>
            <pc:sldLayoutMk cId="0" sldId="2147483653"/>
          </pc:sldLayoutMkLst>
        </pc:sldLayoutChg>
        <pc:sldLayoutChg chg="del">
          <pc:chgData name="Stephanie Fieseher" userId="8f14b9e1-1e18-4b4e-a764-adf96effaacf" providerId="ADAL" clId="{E2E2B9F7-170D-204F-8ECA-D523C56C6A3A}" dt="2023-08-25T18:05:25.351" v="409" actId="2696"/>
          <pc:sldLayoutMkLst>
            <pc:docMk/>
            <pc:sldMasterMk cId="0" sldId="2147483648"/>
            <pc:sldLayoutMk cId="0" sldId="2147483654"/>
          </pc:sldLayoutMkLst>
        </pc:sldLayoutChg>
        <pc:sldLayoutChg chg="del">
          <pc:chgData name="Stephanie Fieseher" userId="8f14b9e1-1e18-4b4e-a764-adf96effaacf" providerId="ADAL" clId="{E2E2B9F7-170D-204F-8ECA-D523C56C6A3A}" dt="2023-08-25T18:05:25.353" v="410" actId="2696"/>
          <pc:sldLayoutMkLst>
            <pc:docMk/>
            <pc:sldMasterMk cId="0" sldId="2147483648"/>
            <pc:sldLayoutMk cId="0" sldId="2147483655"/>
          </pc:sldLayoutMkLst>
        </pc:sldLayoutChg>
        <pc:sldLayoutChg chg="del">
          <pc:chgData name="Stephanie Fieseher" userId="8f14b9e1-1e18-4b4e-a764-adf96effaacf" providerId="ADAL" clId="{E2E2B9F7-170D-204F-8ECA-D523C56C6A3A}" dt="2023-08-25T18:05:25.364" v="417" actId="2696"/>
          <pc:sldLayoutMkLst>
            <pc:docMk/>
            <pc:sldMasterMk cId="0" sldId="2147483648"/>
            <pc:sldLayoutMk cId="0" sldId="2147483656"/>
          </pc:sldLayoutMkLst>
        </pc:sldLayoutChg>
        <pc:sldLayoutChg chg="del">
          <pc:chgData name="Stephanie Fieseher" userId="8f14b9e1-1e18-4b4e-a764-adf96effaacf" providerId="ADAL" clId="{E2E2B9F7-170D-204F-8ECA-D523C56C6A3A}" dt="2023-08-25T18:05:25.355" v="411" actId="2696"/>
          <pc:sldLayoutMkLst>
            <pc:docMk/>
            <pc:sldMasterMk cId="0" sldId="2147483648"/>
            <pc:sldLayoutMk cId="0" sldId="2147483657"/>
          </pc:sldLayoutMkLst>
        </pc:sldLayoutChg>
        <pc:sldLayoutChg chg="del">
          <pc:chgData name="Stephanie Fieseher" userId="8f14b9e1-1e18-4b4e-a764-adf96effaacf" providerId="ADAL" clId="{E2E2B9F7-170D-204F-8ECA-D523C56C6A3A}" dt="2023-08-25T18:05:25.342" v="408" actId="2696"/>
          <pc:sldLayoutMkLst>
            <pc:docMk/>
            <pc:sldMasterMk cId="0" sldId="2147483648"/>
            <pc:sldLayoutMk cId="0" sldId="2147483658"/>
          </pc:sldLayoutMkLst>
        </pc:sldLayoutChg>
      </pc:sldMasterChg>
      <pc:sldMasterChg chg="delSldLayout">
        <pc:chgData name="Stephanie Fieseher" userId="8f14b9e1-1e18-4b4e-a764-adf96effaacf" providerId="ADAL" clId="{E2E2B9F7-170D-204F-8ECA-D523C56C6A3A}" dt="2023-08-25T18:05:28.636" v="418" actId="2696"/>
        <pc:sldMasterMkLst>
          <pc:docMk/>
          <pc:sldMasterMk cId="0" sldId="2147483660"/>
        </pc:sldMasterMkLst>
        <pc:sldLayoutChg chg="del">
          <pc:chgData name="Stephanie Fieseher" userId="8f14b9e1-1e18-4b4e-a764-adf96effaacf" providerId="ADAL" clId="{E2E2B9F7-170D-204F-8ECA-D523C56C6A3A}" dt="2023-08-25T18:05:28.636" v="418" actId="2696"/>
          <pc:sldLayoutMkLst>
            <pc:docMk/>
            <pc:sldMasterMk cId="0" sldId="2147483660"/>
            <pc:sldLayoutMk cId="0" sldId="2147483665"/>
          </pc:sldLayoutMkLst>
        </pc:sldLayoutChg>
      </pc:sldMasterChg>
      <pc:sldMasterChg chg="delSldLayout">
        <pc:chgData name="Stephanie Fieseher" userId="8f14b9e1-1e18-4b4e-a764-adf96effaacf" providerId="ADAL" clId="{E2E2B9F7-170D-204F-8ECA-D523C56C6A3A}" dt="2023-08-25T18:05:32.936" v="419" actId="2696"/>
        <pc:sldMasterMkLst>
          <pc:docMk/>
          <pc:sldMasterMk cId="0" sldId="2147483813"/>
        </pc:sldMasterMkLst>
        <pc:sldLayoutChg chg="del">
          <pc:chgData name="Stephanie Fieseher" userId="8f14b9e1-1e18-4b4e-a764-adf96effaacf" providerId="ADAL" clId="{E2E2B9F7-170D-204F-8ECA-D523C56C6A3A}" dt="2023-08-25T18:05:32.936" v="419" actId="2696"/>
          <pc:sldLayoutMkLst>
            <pc:docMk/>
            <pc:sldMasterMk cId="0" sldId="2147483813"/>
            <pc:sldLayoutMk cId="0" sldId="2147483814"/>
          </pc:sldLayoutMkLst>
        </pc:sldLayoutChg>
      </pc:sldMasterChg>
      <pc:sldMasterChg chg="delSldLayout">
        <pc:chgData name="Stephanie Fieseher" userId="8f14b9e1-1e18-4b4e-a764-adf96effaacf" providerId="ADAL" clId="{E2E2B9F7-170D-204F-8ECA-D523C56C6A3A}" dt="2023-08-25T18:05:40.792" v="421" actId="2696"/>
        <pc:sldMasterMkLst>
          <pc:docMk/>
          <pc:sldMasterMk cId="0" sldId="2147483912"/>
        </pc:sldMasterMkLst>
        <pc:sldLayoutChg chg="del">
          <pc:chgData name="Stephanie Fieseher" userId="8f14b9e1-1e18-4b4e-a764-adf96effaacf" providerId="ADAL" clId="{E2E2B9F7-170D-204F-8ECA-D523C56C6A3A}" dt="2023-08-25T18:05:37.238" v="420" actId="2696"/>
          <pc:sldLayoutMkLst>
            <pc:docMk/>
            <pc:sldMasterMk cId="0" sldId="2147483912"/>
            <pc:sldLayoutMk cId="0" sldId="2147483913"/>
          </pc:sldLayoutMkLst>
        </pc:sldLayoutChg>
        <pc:sldLayoutChg chg="del">
          <pc:chgData name="Stephanie Fieseher" userId="8f14b9e1-1e18-4b4e-a764-adf96effaacf" providerId="ADAL" clId="{E2E2B9F7-170D-204F-8ECA-D523C56C6A3A}" dt="2023-08-25T18:05:40.792" v="421" actId="2696"/>
          <pc:sldLayoutMkLst>
            <pc:docMk/>
            <pc:sldMasterMk cId="0" sldId="2147483912"/>
            <pc:sldLayoutMk cId="0" sldId="2147483921"/>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Se préparer</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nchor="t" anchorCtr="0"/>
        <a:lstStyle/>
        <a:p>
          <a:r>
            <a:rPr lang="fr-CD" sz="1600" b="1">
              <a:solidFill>
                <a:schemeClr val="tx1">
                  <a:lumMod val="65000"/>
                  <a:lumOff val="35000"/>
                </a:schemeClr>
              </a:solidFill>
              <a:latin typeface="Calibri" panose="020F0502020204030204" pitchFamily="34" charset="0"/>
              <a:cs typeface="Calibri" panose="020F0502020204030204" pitchFamily="34" charset="0"/>
            </a:rPr>
            <a:t>Suivre</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nchor="t" anchorCtr="0"/>
        <a:lstStyle/>
        <a:p>
          <a:r>
            <a:rPr lang="fr-CD" sz="1600" b="1">
              <a:solidFill>
                <a:schemeClr val="tx1">
                  <a:lumMod val="65000"/>
                  <a:lumOff val="35000"/>
                </a:schemeClr>
              </a:solidFill>
              <a:latin typeface="Calibri" panose="020F0502020204030204" pitchFamily="34" charset="0"/>
              <a:cs typeface="Calibri" panose="020F0502020204030204" pitchFamily="34" charset="0"/>
            </a:rPr>
            <a:t>S’arrêter et réfléchir</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custScaleX="117791" custScaleY="108731">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custScaleX="146681" custScaleY="108731">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custScaleX="129857" custScaleY="108731">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Se préparer</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nchor="t" anchorCtr="0"/>
        <a:lstStyle/>
        <a:p>
          <a:r>
            <a:rPr lang="fr-CD" sz="1600" b="1">
              <a:solidFill>
                <a:schemeClr val="tx1">
                  <a:lumMod val="65000"/>
                  <a:lumOff val="35000"/>
                </a:schemeClr>
              </a:solidFill>
              <a:latin typeface="Calibri" panose="020F0502020204030204" pitchFamily="34" charset="0"/>
              <a:cs typeface="Calibri" panose="020F0502020204030204" pitchFamily="34" charset="0"/>
            </a:rPr>
            <a:t>Suivre</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nchor="t" anchorCtr="0"/>
        <a:lstStyle/>
        <a:p>
          <a:r>
            <a:rPr lang="fr-CD" sz="1600" b="1">
              <a:solidFill>
                <a:schemeClr val="tx1">
                  <a:lumMod val="65000"/>
                  <a:lumOff val="35000"/>
                </a:schemeClr>
              </a:solidFill>
              <a:latin typeface="Calibri" panose="020F0502020204030204" pitchFamily="34" charset="0"/>
              <a:cs typeface="Calibri" panose="020F0502020204030204" pitchFamily="34" charset="0"/>
            </a:rPr>
            <a:t>S’arrêter et réfléchir</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custScaleX="117791" custScaleY="108731">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custScaleX="117791" custScaleY="108731">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custScaleX="117791" custScaleY="108731">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Se préparer</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Suivre</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S’arrêter et réfléchir</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2779394" y="-27708"/>
          <a:ext cx="2418856" cy="1451324"/>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Se préparer</a:t>
          </a:r>
        </a:p>
      </dsp:txBody>
      <dsp:txXfrm>
        <a:off x="2850242" y="43140"/>
        <a:ext cx="2277160" cy="1309628"/>
      </dsp:txXfrm>
    </dsp:sp>
    <dsp:sp modelId="{A28CD7F7-3E14-6D45-9D5E-4DF92C2D7A41}">
      <dsp:nvSpPr>
        <dsp:cNvPr id="0" name=""/>
        <dsp:cNvSpPr/>
      </dsp:nvSpPr>
      <dsp:spPr>
        <a:xfrm>
          <a:off x="2207902" y="697953"/>
          <a:ext cx="3561838" cy="3561838"/>
        </a:xfrm>
        <a:custGeom>
          <a:avLst/>
          <a:gdLst/>
          <a:ahLst/>
          <a:cxnLst/>
          <a:rect l="0" t="0" r="0" b="0"/>
          <a:pathLst>
            <a:path>
              <a:moveTo>
                <a:pt x="3201661" y="707064"/>
              </a:moveTo>
              <a:arcTo wR="1780919" hR="1780919" stAng="19374993" swAng="1934998"/>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025085" y="2643669"/>
          <a:ext cx="3012116" cy="1451324"/>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Suivre</a:t>
          </a:r>
        </a:p>
      </dsp:txBody>
      <dsp:txXfrm>
        <a:off x="4095933" y="2714517"/>
        <a:ext cx="2870420" cy="1309628"/>
      </dsp:txXfrm>
    </dsp:sp>
    <dsp:sp modelId="{09AA8CB2-254F-C44C-93DD-77DD5BA4DB58}">
      <dsp:nvSpPr>
        <dsp:cNvPr id="0" name=""/>
        <dsp:cNvSpPr/>
      </dsp:nvSpPr>
      <dsp:spPr>
        <a:xfrm>
          <a:off x="2207902" y="697953"/>
          <a:ext cx="3561838" cy="3561838"/>
        </a:xfrm>
        <a:custGeom>
          <a:avLst/>
          <a:gdLst/>
          <a:ahLst/>
          <a:cxnLst/>
          <a:rect l="0" t="0" r="0" b="0"/>
          <a:pathLst>
            <a:path>
              <a:moveTo>
                <a:pt x="2248277" y="3499421"/>
              </a:moveTo>
              <a:arcTo wR="1780919" hR="1780919" stAng="4487159" swAng="1825682"/>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113184" y="2643669"/>
          <a:ext cx="2666633" cy="1451324"/>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S’arrêter et réfléchir</a:t>
          </a:r>
        </a:p>
      </dsp:txBody>
      <dsp:txXfrm>
        <a:off x="1184032" y="2714517"/>
        <a:ext cx="2524937" cy="1309628"/>
      </dsp:txXfrm>
    </dsp:sp>
    <dsp:sp modelId="{311A8B4A-6670-0E46-B1AC-EC4D3506DB63}">
      <dsp:nvSpPr>
        <dsp:cNvPr id="0" name=""/>
        <dsp:cNvSpPr/>
      </dsp:nvSpPr>
      <dsp:spPr>
        <a:xfrm>
          <a:off x="2207902" y="697953"/>
          <a:ext cx="3561838" cy="3561838"/>
        </a:xfrm>
        <a:custGeom>
          <a:avLst/>
          <a:gdLst/>
          <a:ahLst/>
          <a:cxnLst/>
          <a:rect l="0" t="0" r="0" b="0"/>
          <a:pathLst>
            <a:path>
              <a:moveTo>
                <a:pt x="6333" y="1630858"/>
              </a:moveTo>
              <a:arcTo wR="1780919" hR="1780919" stAng="11090009" swAng="1934998"/>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2865764" y="-27708"/>
          <a:ext cx="2418856" cy="1451324"/>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Se préparer</a:t>
          </a:r>
        </a:p>
      </dsp:txBody>
      <dsp:txXfrm>
        <a:off x="2936612" y="43140"/>
        <a:ext cx="2277160" cy="1309628"/>
      </dsp:txXfrm>
    </dsp:sp>
    <dsp:sp modelId="{A28CD7F7-3E14-6D45-9D5E-4DF92C2D7A41}">
      <dsp:nvSpPr>
        <dsp:cNvPr id="0" name=""/>
        <dsp:cNvSpPr/>
      </dsp:nvSpPr>
      <dsp:spPr>
        <a:xfrm>
          <a:off x="2294273" y="697953"/>
          <a:ext cx="3561838" cy="3561838"/>
        </a:xfrm>
        <a:custGeom>
          <a:avLst/>
          <a:gdLst/>
          <a:ahLst/>
          <a:cxnLst/>
          <a:rect l="0" t="0" r="0" b="0"/>
          <a:pathLst>
            <a:path>
              <a:moveTo>
                <a:pt x="3201661" y="707064"/>
              </a:moveTo>
              <a:arcTo wR="1780919" hR="1780919" stAng="19374993" swAng="1934998"/>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408086" y="2643669"/>
          <a:ext cx="2418856" cy="1451324"/>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Suivre</a:t>
          </a:r>
        </a:p>
      </dsp:txBody>
      <dsp:txXfrm>
        <a:off x="4478934" y="2714517"/>
        <a:ext cx="2277160" cy="1309628"/>
      </dsp:txXfrm>
    </dsp:sp>
    <dsp:sp modelId="{09AA8CB2-254F-C44C-93DD-77DD5BA4DB58}">
      <dsp:nvSpPr>
        <dsp:cNvPr id="0" name=""/>
        <dsp:cNvSpPr/>
      </dsp:nvSpPr>
      <dsp:spPr>
        <a:xfrm>
          <a:off x="2294273" y="697953"/>
          <a:ext cx="3561838" cy="3561838"/>
        </a:xfrm>
        <a:custGeom>
          <a:avLst/>
          <a:gdLst/>
          <a:ahLst/>
          <a:cxnLst/>
          <a:rect l="0" t="0" r="0" b="0"/>
          <a:pathLst>
            <a:path>
              <a:moveTo>
                <a:pt x="2248277" y="3499421"/>
              </a:moveTo>
              <a:arcTo wR="1780919" hR="1780919" stAng="4487159" swAng="1825682"/>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323443" y="2643669"/>
          <a:ext cx="2418856" cy="1451324"/>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S’arrêter et réfléchir</a:t>
          </a:r>
        </a:p>
      </dsp:txBody>
      <dsp:txXfrm>
        <a:off x="1394291" y="2714517"/>
        <a:ext cx="2277160" cy="1309628"/>
      </dsp:txXfrm>
    </dsp:sp>
    <dsp:sp modelId="{311A8B4A-6670-0E46-B1AC-EC4D3506DB63}">
      <dsp:nvSpPr>
        <dsp:cNvPr id="0" name=""/>
        <dsp:cNvSpPr/>
      </dsp:nvSpPr>
      <dsp:spPr>
        <a:xfrm>
          <a:off x="2294273" y="697953"/>
          <a:ext cx="3561838" cy="3561838"/>
        </a:xfrm>
        <a:custGeom>
          <a:avLst/>
          <a:gdLst/>
          <a:ahLst/>
          <a:cxnLst/>
          <a:rect l="0" t="0" r="0" b="0"/>
          <a:pathLst>
            <a:path>
              <a:moveTo>
                <a:pt x="6333" y="1630858"/>
              </a:moveTo>
              <a:arcTo wR="1780919" hR="1780919" stAng="11090009" swAng="1934998"/>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3093640" y="2014"/>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Se préparer</a:t>
          </a:r>
        </a:p>
      </dsp:txBody>
      <dsp:txXfrm>
        <a:off x="3155220" y="63594"/>
        <a:ext cx="1817558" cy="1138307"/>
      </dsp:txXfrm>
    </dsp:sp>
    <dsp:sp modelId="{A28CD7F7-3E14-6D45-9D5E-4DF92C2D7A41}">
      <dsp:nvSpPr>
        <dsp:cNvPr id="0" name=""/>
        <dsp:cNvSpPr/>
      </dsp:nvSpPr>
      <dsp:spPr>
        <a:xfrm>
          <a:off x="2381803" y="632748"/>
          <a:ext cx="3364392" cy="3364392"/>
        </a:xfrm>
        <a:custGeom>
          <a:avLst/>
          <a:gdLst/>
          <a:ahLst/>
          <a:cxnLst/>
          <a:rect l="0" t="0" r="0" b="0"/>
          <a:pathLst>
            <a:path>
              <a:moveTo>
                <a:pt x="2912972" y="535473"/>
              </a:moveTo>
              <a:arcTo wR="1682196" hR="1682196" stAng="19021486"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550465"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Suivre</a:t>
          </a:r>
        </a:p>
      </dsp:txBody>
      <dsp:txXfrm>
        <a:off x="4612045" y="2586888"/>
        <a:ext cx="1817558" cy="1138307"/>
      </dsp:txXfrm>
    </dsp:sp>
    <dsp:sp modelId="{09AA8CB2-254F-C44C-93DD-77DD5BA4DB58}">
      <dsp:nvSpPr>
        <dsp:cNvPr id="0" name=""/>
        <dsp:cNvSpPr/>
      </dsp:nvSpPr>
      <dsp:spPr>
        <a:xfrm>
          <a:off x="2381803" y="632748"/>
          <a:ext cx="3364392" cy="3364392"/>
        </a:xfrm>
        <a:custGeom>
          <a:avLst/>
          <a:gdLst/>
          <a:ahLst/>
          <a:cxnLst/>
          <a:rect l="0" t="0" r="0" b="0"/>
          <a:pathLst>
            <a:path>
              <a:moveTo>
                <a:pt x="2198220" y="3283290"/>
              </a:moveTo>
              <a:arcTo wR="1682196" hR="1682196" stAng="4328169" swAng="2143663"/>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636816"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S’arrêter et réfléchir</a:t>
          </a:r>
        </a:p>
      </dsp:txBody>
      <dsp:txXfrm>
        <a:off x="1698396" y="2586888"/>
        <a:ext cx="1817558" cy="1138307"/>
      </dsp:txXfrm>
    </dsp:sp>
    <dsp:sp modelId="{311A8B4A-6670-0E46-B1AC-EC4D3506DB63}">
      <dsp:nvSpPr>
        <dsp:cNvPr id="0" name=""/>
        <dsp:cNvSpPr/>
      </dsp:nvSpPr>
      <dsp:spPr>
        <a:xfrm>
          <a:off x="2381803" y="632748"/>
          <a:ext cx="3364392" cy="3364392"/>
        </a:xfrm>
        <a:custGeom>
          <a:avLst/>
          <a:gdLst/>
          <a:ahLst/>
          <a:cxnLst/>
          <a:rect l="0" t="0" r="0" b="0"/>
          <a:pathLst>
            <a:path>
              <a:moveTo>
                <a:pt x="5447" y="1546926"/>
              </a:moveTo>
              <a:arcTo wR="1682196" hR="1682196" stAng="11076737"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D" dirty="0"/>
              <a:t>Bonjour et bienvenue à la série de formations mixtes sur l’apprentissage adaptatif, élaborée par </a:t>
            </a:r>
            <a:r>
              <a:rPr lang="fr-CD" dirty="0" err="1"/>
              <a:t>MAKLab</a:t>
            </a:r>
            <a:r>
              <a:rPr lang="fr-CD" dirty="0"/>
              <a:t> de MOMENTUM Facilitateur d’Apprentissage.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D" dirty="0"/>
              <a:t>Ceci est le module 4 intitulé « Tour d’horizon des outils et des approches d’apprentissage adaptatif ». Ce module de 20 minutes fait partie d’une série de formations sur l’apprentissage adaptatif conçue pour soutenir le renforcement des capacités d’apprentissage adaptatif dans le cadre de la série de projets MOMENTUM. Il s’adresse aux personnes ou aux équipes qui souhaitent intégrer l’apprentissage adaptatif dans leur travail et en savoir plus sur les outils et les approches qu’elles peuvent commencer à utiliser immédiatement. Ceci est une présentation préenregistrée. À certains moments, il vous sera demandé d’arrêter l’enregistrement afin de vous laisser le temps de réfléchir soit pour répondre aux questions de réflexion par écrit, soit pour discuter des questions en groupe. Nous vous invitons à profiter de ce temps imparti pour réfléchir, car cela facilitera la mise en pratique de ce que vous aurez appris.  </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0977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5"/>
        <p:cNvGrpSpPr/>
        <p:nvPr/>
      </p:nvGrpSpPr>
      <p:grpSpPr>
        <a:xfrm>
          <a:off x="0" y="0"/>
          <a:ext cx="0" cy="0"/>
          <a:chOff x="0" y="0"/>
          <a:chExt cx="0" cy="0"/>
        </a:xfrm>
      </p:grpSpPr>
      <p:sp>
        <p:nvSpPr>
          <p:cNvPr id="2996" name="Google Shape;2996;g113c84b9608_11_3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7" name="Google Shape;2997;g113c84b9608_11_3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fr-CD" dirty="0"/>
              <a:t>Une manière de procéder consiste à réaliser des analyses après action. L’analyse après action est une approche qui vous aidera ou aidera vos équipes à identifier ce que vous avez appris immédiatement après une activité importante</a:t>
            </a:r>
            <a:r>
              <a:rPr lang="fr-CD" baseline="0" dirty="0"/>
              <a:t> </a:t>
            </a:r>
            <a:r>
              <a:rPr lang="fr-CD" dirty="0"/>
              <a:t>ou un événement important. Par exemple, vous voudrez probablement réaliser une analyse après action après avoir développé votre plan de travail, organisé une conférence ou une réunion des parties prenantes, ou mis en œuvre une nouvelle activité du programme. </a:t>
            </a:r>
          </a:p>
        </p:txBody>
      </p:sp>
      <p:sp>
        <p:nvSpPr>
          <p:cNvPr id="2998" name="Google Shape;2998;g113c84b9608_11_3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5"/>
        <p:cNvGrpSpPr/>
        <p:nvPr/>
      </p:nvGrpSpPr>
      <p:grpSpPr>
        <a:xfrm>
          <a:off x="0" y="0"/>
          <a:ext cx="0" cy="0"/>
          <a:chOff x="0" y="0"/>
          <a:chExt cx="0" cy="0"/>
        </a:xfrm>
      </p:grpSpPr>
      <p:sp>
        <p:nvSpPr>
          <p:cNvPr id="3016" name="Google Shape;3016;g113c84b9608_11_3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7" name="Google Shape;3017;g113c84b9608_11_3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fr-CD" dirty="0"/>
              <a:t>Les analyses après action sont conçues pour vous fournir des informations afin d’améliorer les processus de gestion et d’organisation. Par exemple, vous tentez d’aider l’équipe à mieux communiquer, vous vous rendez compte que vous pourriez apporter des changements à une structure de supervision afin de l’améliorer, ou vous comprenez que vous devez identifier des outils pour la communication des données. </a:t>
            </a:r>
          </a:p>
          <a:p>
            <a:pPr marL="457200" lvl="0" indent="-228600" algn="l" rtl="0">
              <a:spcBef>
                <a:spcPts val="0"/>
              </a:spcBef>
              <a:spcAft>
                <a:spcPts val="0"/>
              </a:spcAft>
              <a:buClr>
                <a:schemeClr val="dk1"/>
              </a:buClr>
              <a:buSzPts val="1400"/>
              <a:buFont typeface="Arial"/>
              <a:buNone/>
            </a:pPr>
            <a:r>
              <a:rPr lang="fr-CD" dirty="0"/>
              <a:t>En règle générale, les analyses après action sont réalisées immédiatement après l’activité tandis que l’expérience est encore bien présente dans les esprits des </a:t>
            </a:r>
            <a:r>
              <a:rPr lang="fr-CD" dirty="0" err="1"/>
              <a:t>participant.e.s</a:t>
            </a:r>
            <a:r>
              <a:rPr lang="fr-CD" dirty="0"/>
              <a:t>.  </a:t>
            </a:r>
          </a:p>
          <a:p>
            <a:pPr marL="457200" lvl="0" indent="-228600" algn="l" rtl="0">
              <a:spcBef>
                <a:spcPts val="0"/>
              </a:spcBef>
              <a:spcAft>
                <a:spcPts val="0"/>
              </a:spcAft>
              <a:buClr>
                <a:schemeClr val="dk1"/>
              </a:buClr>
              <a:buSzPts val="1400"/>
              <a:buFont typeface="Arial"/>
              <a:buNone/>
            </a:pPr>
            <a:r>
              <a:rPr lang="fr-CD" dirty="0"/>
              <a:t>Elles ne doivent pas nécessairement être longues ou compliquées. Comptez 45 à 60 min. pour une activité telle que celle-ci. </a:t>
            </a:r>
          </a:p>
        </p:txBody>
      </p:sp>
      <p:sp>
        <p:nvSpPr>
          <p:cNvPr id="3018" name="Google Shape;3018;g113c84b9608_11_3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4"/>
        <p:cNvGrpSpPr/>
        <p:nvPr/>
      </p:nvGrpSpPr>
      <p:grpSpPr>
        <a:xfrm>
          <a:off x="0" y="0"/>
          <a:ext cx="0" cy="0"/>
          <a:chOff x="0" y="0"/>
          <a:chExt cx="0" cy="0"/>
        </a:xfrm>
      </p:grpSpPr>
      <p:sp>
        <p:nvSpPr>
          <p:cNvPr id="3025" name="Google Shape;3025;g11454dc4931_0_10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6" name="Google Shape;3026;g11454dc4931_0_10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fr-CD" dirty="0"/>
              <a:t>Lors d’une analyse après action, vous devez répondre à 4 questions fondamentales, à savoir :</a:t>
            </a:r>
          </a:p>
          <a:p>
            <a:pPr marL="546100" lvl="0" indent="-393700" algn="l" rtl="0">
              <a:lnSpc>
                <a:spcPct val="110000"/>
              </a:lnSpc>
              <a:spcBef>
                <a:spcPts val="1000"/>
              </a:spcBef>
              <a:spcAft>
                <a:spcPts val="0"/>
              </a:spcAft>
              <a:buClr>
                <a:schemeClr val="dk1"/>
              </a:buClr>
              <a:buSzPts val="1200"/>
              <a:buFont typeface="Calibri"/>
              <a:buAutoNum type="arabicPeriod"/>
            </a:pPr>
            <a:r>
              <a:rPr lang="fr-CD" dirty="0"/>
              <a:t>Que devait-il se passer ?</a:t>
            </a:r>
          </a:p>
          <a:p>
            <a:pPr marL="546100" lvl="0" indent="-393700" algn="l" rtl="0">
              <a:lnSpc>
                <a:spcPct val="110000"/>
              </a:lnSpc>
              <a:spcBef>
                <a:spcPts val="1000"/>
              </a:spcBef>
              <a:spcAft>
                <a:spcPts val="0"/>
              </a:spcAft>
              <a:buClr>
                <a:schemeClr val="dk1"/>
              </a:buClr>
              <a:buSzPts val="1200"/>
              <a:buFont typeface="Calibri"/>
              <a:buAutoNum type="arabicPeriod"/>
            </a:pPr>
            <a:r>
              <a:rPr lang="fr-CD" dirty="0"/>
              <a:t>Que s’est-il passé en réalité ?</a:t>
            </a:r>
          </a:p>
          <a:p>
            <a:pPr marL="546100" lvl="0" indent="-393700" algn="l" rtl="0">
              <a:lnSpc>
                <a:spcPct val="110000"/>
              </a:lnSpc>
              <a:spcBef>
                <a:spcPts val="1000"/>
              </a:spcBef>
              <a:spcAft>
                <a:spcPts val="0"/>
              </a:spcAft>
              <a:buClr>
                <a:schemeClr val="dk1"/>
              </a:buClr>
              <a:buSzPts val="1200"/>
              <a:buFont typeface="Calibri"/>
              <a:buAutoNum type="arabicPeriod"/>
            </a:pPr>
            <a:r>
              <a:rPr lang="fr-CD" dirty="0"/>
              <a:t>Qu’est-ce qui a bien fonctionné ? Pourquoi ?</a:t>
            </a:r>
          </a:p>
          <a:p>
            <a:pPr marL="546100" lvl="0" indent="-393700" algn="l" rtl="0">
              <a:lnSpc>
                <a:spcPct val="110000"/>
              </a:lnSpc>
              <a:spcBef>
                <a:spcPts val="1000"/>
              </a:spcBef>
              <a:spcAft>
                <a:spcPts val="0"/>
              </a:spcAft>
              <a:buClr>
                <a:schemeClr val="dk1"/>
              </a:buClr>
              <a:buSzPts val="1200"/>
              <a:buFont typeface="Calibri"/>
              <a:buAutoNum type="arabicPeriod"/>
            </a:pPr>
            <a:r>
              <a:rPr lang="fr-CD" dirty="0"/>
              <a:t>Qu’est-ce qui peut être amélioré ? Comment ?</a:t>
            </a:r>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r>
              <a:rPr lang="fr-CD" dirty="0"/>
              <a:t>En répondant à ces questions, vous tentez d’identifier ce que vous souhaitez faire de plus, ce que vous souhaitez limiter et ce que vous souhaitez améliorer. L’important est d’utiliser les informations de l’analyse après action afin d’apporter des changements et obtenir des améliorations pour la prochaine fois que vous ferez quelque chose de similaire.  </a:t>
            </a:r>
          </a:p>
        </p:txBody>
      </p:sp>
      <p:sp>
        <p:nvSpPr>
          <p:cNvPr id="3027" name="Google Shape;3027;g11454dc4931_0_10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6544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3"/>
        <p:cNvGrpSpPr/>
        <p:nvPr/>
      </p:nvGrpSpPr>
      <p:grpSpPr>
        <a:xfrm>
          <a:off x="0" y="0"/>
          <a:ext cx="0" cy="0"/>
          <a:chOff x="0" y="0"/>
          <a:chExt cx="0" cy="0"/>
        </a:xfrm>
      </p:grpSpPr>
      <p:sp>
        <p:nvSpPr>
          <p:cNvPr id="3034" name="Google Shape;3034;g11454dc4931_0_10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5" name="Google Shape;3035;g11454dc4931_0_10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fr-CD" dirty="0"/>
              <a:t>Il est important de ne pas oublier qu’une analyse après action n’est efficace que si toutes les personnes impliquées sont à l’aise à l’idée de participer et de partager leurs avis de manière ouverte. Afin de créer l’environnement idéal pour une bonne analyse après action, vous devrez réfléchir à la meilleure façon d’en animer une.</a:t>
            </a:r>
          </a:p>
          <a:p>
            <a:pPr marL="457200" lvl="0" indent="-228600" algn="l" rtl="0">
              <a:spcBef>
                <a:spcPts val="0"/>
              </a:spcBef>
              <a:spcAft>
                <a:spcPts val="0"/>
              </a:spcAft>
              <a:buClr>
                <a:schemeClr val="dk1"/>
              </a:buClr>
              <a:buSzPts val="1400"/>
              <a:buFont typeface="Arial"/>
              <a:buNone/>
            </a:pPr>
            <a:r>
              <a:rPr lang="fr-CD" b="1" dirty="0"/>
              <a:t>Tout d’abord, veillez à discuter du but et des règles de l’analyse après action. </a:t>
            </a:r>
            <a:r>
              <a:rPr lang="fr-CD" dirty="0"/>
              <a:t>L’objectif n’est pas de critiquer ou de trouver des défauts. Vous devez mettre l’accent sur l’apprentissage. Faites preuve de clarté sur ce point dès le départ.</a:t>
            </a:r>
          </a:p>
          <a:p>
            <a:pPr marL="457200" lvl="0" indent="-228600" algn="l" rtl="0">
              <a:spcBef>
                <a:spcPts val="0"/>
              </a:spcBef>
              <a:spcAft>
                <a:spcPts val="0"/>
              </a:spcAft>
              <a:buClr>
                <a:schemeClr val="dk1"/>
              </a:buClr>
              <a:buSzPts val="1400"/>
              <a:buFont typeface="Arial"/>
              <a:buNone/>
            </a:pPr>
            <a:r>
              <a:rPr lang="fr-CD" b="1" dirty="0"/>
              <a:t>Vous devez encourager la participation active</a:t>
            </a:r>
            <a:r>
              <a:rPr lang="fr-CD" dirty="0"/>
              <a:t> – En particulier auprès des personnes qui se sentent moins à l’aise à l’idée de partager leur avis, comme le personnel de première ligne. Lorsque vous définissez les règles, pensez à parler de confiance. Insistez sur le fait qu’il est tout à fait acceptable de ne pas être d’accord et que personne ne sera pointé du doigt. Mettez immédiatement un terme aux attaques personnelles. Il est primordial de donner le ton à une analyse après action.</a:t>
            </a:r>
          </a:p>
          <a:p>
            <a:pPr marL="457200" lvl="0" indent="-228600" algn="l" rtl="0">
              <a:spcBef>
                <a:spcPts val="0"/>
              </a:spcBef>
              <a:spcAft>
                <a:spcPts val="0"/>
              </a:spcAft>
              <a:buClr>
                <a:schemeClr val="dk1"/>
              </a:buClr>
              <a:buSzPts val="1400"/>
              <a:buFont typeface="Arial"/>
              <a:buNone/>
            </a:pPr>
            <a:r>
              <a:rPr lang="fr-CD" b="1" dirty="0"/>
              <a:t>Il est important de réfléchir à la personne qui animera l’analyse après action. Vous souhaiterez faire appel à un animateur ou une animatrice neutre</a:t>
            </a:r>
            <a:r>
              <a:rPr lang="fr-CD" dirty="0"/>
              <a:t> comme une personne qui n’était pas impliquée dans l’activité et qui ne supervise aucun participant.   </a:t>
            </a:r>
          </a:p>
          <a:p>
            <a:pPr marL="457200" lvl="0" indent="-228600" algn="l" rtl="0">
              <a:spcBef>
                <a:spcPts val="0"/>
              </a:spcBef>
              <a:spcAft>
                <a:spcPts val="0"/>
              </a:spcAft>
              <a:buClr>
                <a:schemeClr val="dk1"/>
              </a:buClr>
              <a:buSzPts val="1400"/>
              <a:buFont typeface="Arial"/>
              <a:buNone/>
            </a:pPr>
            <a:r>
              <a:rPr lang="fr-CD" b="1" dirty="0"/>
              <a:t>L’animateur ou l’animatrice doit centrer la discussion sur les performances de l’ÉQUIPE et non sur les performances individuelles.</a:t>
            </a:r>
            <a:r>
              <a:rPr lang="fr-CD" dirty="0"/>
              <a:t> </a:t>
            </a:r>
          </a:p>
          <a:p>
            <a:pPr marL="457200" lvl="0" indent="-228600" algn="l" rtl="0">
              <a:spcBef>
                <a:spcPts val="0"/>
              </a:spcBef>
              <a:spcAft>
                <a:spcPts val="0"/>
              </a:spcAft>
              <a:buClr>
                <a:schemeClr val="dk1"/>
              </a:buClr>
              <a:buSzPts val="1400"/>
              <a:buFont typeface="Arial"/>
              <a:buNone/>
            </a:pPr>
            <a:r>
              <a:rPr lang="fr-CD" dirty="0"/>
              <a:t>Enfin, il est essentiel d’axer vos questions sur ce qui est important d’apprendre. Par exemple, la question « Comment ça s’est passé selon vous ? » sera trop vague. Au contraire, axez vos questions sur des points spécifiques, comme « Avez-vous coopéré de manière efficace ? » « Comment peut-on améliorer la communication ? » « Quelles activités de planification ont été les plus efficaces ? »</a:t>
            </a:r>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endParaRPr dirty="0"/>
          </a:p>
        </p:txBody>
      </p:sp>
      <p:sp>
        <p:nvSpPr>
          <p:cNvPr id="3036" name="Google Shape;3036;g11454dc4931_0_10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2"/>
        <p:cNvGrpSpPr/>
        <p:nvPr/>
      </p:nvGrpSpPr>
      <p:grpSpPr>
        <a:xfrm>
          <a:off x="0" y="0"/>
          <a:ext cx="0" cy="0"/>
          <a:chOff x="0" y="0"/>
          <a:chExt cx="0" cy="0"/>
        </a:xfrm>
      </p:grpSpPr>
      <p:sp>
        <p:nvSpPr>
          <p:cNvPr id="3043" name="Google Shape;3043;g11454dc4931_0_10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4" name="Google Shape;3044;g11454dc4931_0_10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fr-CD" dirty="0"/>
              <a:t>Nous avons inclus un modèle simple que vous pouvez utiliser lorsque vous prenez des notes d’une analyse après action. Des modèles tels que celui-ci vous permettent de poser des questions importantes et de consigner des informations à utiliser à des fins d’amélioration. Vous trouverez des modèles comme ceux-ci dans la boîte à outils de l’apprentissage adaptatif de MCGL citée précédemment dans ce module. </a:t>
            </a:r>
          </a:p>
        </p:txBody>
      </p:sp>
      <p:sp>
        <p:nvSpPr>
          <p:cNvPr id="3045" name="Google Shape;3045;g11454dc4931_0_105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2"/>
        <p:cNvGrpSpPr/>
        <p:nvPr/>
      </p:nvGrpSpPr>
      <p:grpSpPr>
        <a:xfrm>
          <a:off x="0" y="0"/>
          <a:ext cx="0" cy="0"/>
          <a:chOff x="0" y="0"/>
          <a:chExt cx="0" cy="0"/>
        </a:xfrm>
      </p:grpSpPr>
      <p:sp>
        <p:nvSpPr>
          <p:cNvPr id="3093" name="Google Shape;3093;g113c84b9608_11_3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4" name="Google Shape;3094;g113c84b9608_11_3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fr-CD"/>
              <a:t>Pour terminer, parlons d’une dernière approche de l’étape S’arrêter et réfléchir : les réunions d’analyse des données.</a:t>
            </a:r>
          </a:p>
        </p:txBody>
      </p:sp>
      <p:sp>
        <p:nvSpPr>
          <p:cNvPr id="3095" name="Google Shape;3095;g113c84b9608_11_3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2"/>
        <p:cNvGrpSpPr/>
        <p:nvPr/>
      </p:nvGrpSpPr>
      <p:grpSpPr>
        <a:xfrm>
          <a:off x="0" y="0"/>
          <a:ext cx="0" cy="0"/>
          <a:chOff x="0" y="0"/>
          <a:chExt cx="0" cy="0"/>
        </a:xfrm>
      </p:grpSpPr>
      <p:sp>
        <p:nvSpPr>
          <p:cNvPr id="3113" name="Google Shape;3113;g113c84b9608_11_4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4" name="Google Shape;3114;g113c84b9608_11_4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fr-CD" dirty="0"/>
              <a:t>Les réunions d’analyse des données sont des réunions durant lesquelles vous examinez les données et réfléchissez à ce qu’elles révèlent de votre travail. Vous trouverez probablement des situations où des changements sont nécessaires, comme accorder en priorité des ressources à une zone qui en a le plus besoin, ou corriger des systèmes qui ne fonctionnent pas. Les réunions d’analyse des données peuvent également encourager l’échange d’informations dans les deux sens et la pensée créative. Par exemple, si vous incluez le personnel de première ligne lors de l’examen des données d’un centre de santé précis, ce personnel peut avoir une excellente connaissance des activités du centre de santé qui pourrait vous aider à comprendre vos résultats. </a:t>
            </a:r>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r>
              <a:rPr lang="fr-CD" dirty="0"/>
              <a:t>Les réunions d’analyse des données doivent être participatives. Les membres de l’équipe doivent pouvoir discuter ou répondre aux données que vous leur communiquez. Souvent, vous parlerez et réfléchirez aux progrès accomplis au regard des indicateurs en analysant les changements apportés au fil du temps par rapport aux objectifs. Lors de ces réunions, vous pourriez prendre le temps de discuter des domaines à renforcer ou des lacunes. Vous pouvez également parler et réfléchir aux domaines où les stratégies et les innovations donnent de bons résultats. Enfin, vous pourriez discuter et tenir compte des facteurs contextuels susceptibles d’expliquer les résultats.  </a:t>
            </a:r>
          </a:p>
        </p:txBody>
      </p:sp>
      <p:sp>
        <p:nvSpPr>
          <p:cNvPr id="3115" name="Google Shape;3115;g113c84b9608_11_4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16</a:t>
            </a:fld>
            <a:endParaRPr lang="en-US"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2"/>
        <p:cNvGrpSpPr/>
        <p:nvPr/>
      </p:nvGrpSpPr>
      <p:grpSpPr>
        <a:xfrm>
          <a:off x="0" y="0"/>
          <a:ext cx="0" cy="0"/>
          <a:chOff x="0" y="0"/>
          <a:chExt cx="0" cy="0"/>
        </a:xfrm>
      </p:grpSpPr>
      <p:sp>
        <p:nvSpPr>
          <p:cNvPr id="3123" name="Google Shape;3123;g11454dc4931_0_11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4" name="Google Shape;3124;g11454dc4931_0_11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fr-CD" dirty="0"/>
              <a:t>Nous allons à présent parler de certaines étapes clés dans l’organisation et la tenue d’une réunion d’analyse des données. Avant la préparation. Vous souhaiterez savoir si vous devez prendre des mesures afin de vous assurer que les parties prenantes ou les personnes présentes à la réunion sont prêtes à participer. Ont-elles besoin d’une formation complémentaire à la littératie des données ? Ont-elles besoin d’une introduction à l’apprentissage adaptatif ? Vous veillerez à accorder suffisamment de temps aux personnes afin qu’elles soient prêtes à participer activement à la réunion. </a:t>
            </a:r>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r>
              <a:rPr lang="fr-CD" dirty="0"/>
              <a:t>Puis, vous souhaiterez vous préparer pour la réunion. Pour cela, vous devrez analyser les données au préalable et les résumer dans des tableaux faciles à interpréter. Vous voudrez vérifier que les données sont communiquées ou accessibles et que vous avez également inclus des informations contextuelles qui pourraient être importantes. </a:t>
            </a:r>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r>
              <a:rPr lang="fr-CD" dirty="0"/>
              <a:t>Lorsque vous organisez une réunion, vous devez commencer par attribuer des rôles et définir les règles de base. Une personne chargée de prendre des notes ou de surveiller le temps, par exemple. Ensuite, vous présentez les données. Veillez à ce que la présentation reste centrée sur un nombre limité de données. Il vaut mieux examiner moins de données et avoir une discussion fructueuse, plutôt que d’examiner un grand nombre de données et ne plus avoir le temps d’en discuter. En règle générale, si vous animez une réunion d’analyse des données de 2 heures, votre présentation des données ne devrait pas dépasser 30 minutes.  </a:t>
            </a:r>
          </a:p>
          <a:p>
            <a:pPr marL="457200" lvl="0" indent="-228600" algn="l" rtl="0">
              <a:spcBef>
                <a:spcPts val="0"/>
              </a:spcBef>
              <a:spcAft>
                <a:spcPts val="0"/>
              </a:spcAft>
              <a:buClr>
                <a:schemeClr val="dk1"/>
              </a:buClr>
              <a:buSzPts val="1400"/>
              <a:buFont typeface="Arial"/>
              <a:buNone/>
            </a:pPr>
            <a:endParaRPr lang="fr-CD" dirty="0"/>
          </a:p>
          <a:p>
            <a:pPr marL="457200" lvl="0" indent="-228600" algn="l" rtl="0">
              <a:spcBef>
                <a:spcPts val="0"/>
              </a:spcBef>
              <a:spcAft>
                <a:spcPts val="0"/>
              </a:spcAft>
              <a:buClr>
                <a:schemeClr val="dk1"/>
              </a:buClr>
              <a:buSzPts val="1400"/>
              <a:buFont typeface="Arial"/>
              <a:buNone/>
            </a:pPr>
            <a:r>
              <a:rPr lang="fr-CD" dirty="0"/>
              <a:t>Ensuite, en groupe, étudiez les implications des résultats, notamment quels étaient les principaux résultats ? Quelles sont les raisons possibles de ce que vous constatez ? Vous pouvez discuter des stratégies pour surmonter les obstacles ou hiérarchiser les ressources en fonction des besoins. Enfin, vous identifiez les mesures à prendre... il peut s’agir notamment de la collecte d’informations complémentaires.  </a:t>
            </a:r>
          </a:p>
          <a:p>
            <a:pPr marL="457200" lvl="0" indent="-228600" algn="l" rtl="0">
              <a:spcBef>
                <a:spcPts val="0"/>
              </a:spcBef>
              <a:spcAft>
                <a:spcPts val="0"/>
              </a:spcAft>
              <a:buClr>
                <a:schemeClr val="dk1"/>
              </a:buClr>
              <a:buSzPts val="1400"/>
              <a:buFont typeface="Arial"/>
              <a:buNone/>
            </a:pPr>
            <a:endParaRPr lang="fr-CD" dirty="0"/>
          </a:p>
          <a:p>
            <a:pPr marL="457200" lvl="0" indent="-228600" algn="l" rtl="0">
              <a:spcBef>
                <a:spcPts val="0"/>
              </a:spcBef>
              <a:spcAft>
                <a:spcPts val="0"/>
              </a:spcAft>
              <a:buClr>
                <a:schemeClr val="dk1"/>
              </a:buClr>
              <a:buSzPts val="1400"/>
              <a:buFont typeface="Arial"/>
              <a:buNone/>
            </a:pPr>
            <a:r>
              <a:rPr lang="fr-CD" dirty="0"/>
              <a:t>Une fois la réunion terminée, vérifiez que les notes et les résultats sont communiqués et que les mesures sont suivies. </a:t>
            </a:r>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endParaRPr dirty="0"/>
          </a:p>
        </p:txBody>
      </p:sp>
      <p:sp>
        <p:nvSpPr>
          <p:cNvPr id="3125" name="Google Shape;3125;g11454dc4931_0_11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17</a:t>
            </a:fld>
            <a:endParaRPr lang="en-US"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2"/>
        <p:cNvGrpSpPr/>
        <p:nvPr/>
      </p:nvGrpSpPr>
      <p:grpSpPr>
        <a:xfrm>
          <a:off x="0" y="0"/>
          <a:ext cx="0" cy="0"/>
          <a:chOff x="0" y="0"/>
          <a:chExt cx="0" cy="0"/>
        </a:xfrm>
      </p:grpSpPr>
      <p:sp>
        <p:nvSpPr>
          <p:cNvPr id="3133" name="Google Shape;3133;g11454dc4931_0_10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4" name="Google Shape;3134;g11454dc4931_0_106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CD" dirty="0"/>
              <a:t>L’organisation d’une réunion d’analyse des données ou la réalisation d’une analyse des données ne suffisent pas à intégrer l’apprentissage adaptatif. Si vous voulez appliquer l’apprentissage adaptatif, vous devez tirer des leçons de votre travail ET identifier des possibilités de vous adapter en fonction de ce que vous avez appris. Cela consiste en grande partie à savoir comment utiliser les données et les informations que vous collectez pour apporter des changements. C’est ce que certains appelle l’« utilisation des données pour la prise de décision ».  </a:t>
            </a:r>
          </a:p>
          <a:p>
            <a:pPr marL="0" lvl="0" indent="0" algn="l" rtl="0">
              <a:spcBef>
                <a:spcPts val="0"/>
              </a:spcBef>
              <a:spcAft>
                <a:spcPts val="0"/>
              </a:spcAft>
              <a:buNone/>
            </a:pPr>
            <a:endParaRPr dirty="0"/>
          </a:p>
          <a:p>
            <a:pPr marL="0" lvl="0" indent="0" algn="l" rtl="0">
              <a:spcBef>
                <a:spcPts val="0"/>
              </a:spcBef>
              <a:spcAft>
                <a:spcPts val="0"/>
              </a:spcAft>
              <a:buNone/>
            </a:pPr>
            <a:r>
              <a:rPr lang="fr-CD" dirty="0"/>
              <a:t>Comment cela se traduit-il dans la pratique ? Lorsque vous passez en revue les données collectées, nous vous encourageons à examiner l’exhaustivité et la qualité des informations collectées. Est-ce qu’elles couvrent l’intégralité de la situation ? Ou avez-vous encore besoin d’informations complémentaires ?  Ensuite, pensez aux implications des informations. Pourquoi ces informations sont-elles importantes ? Est-ce que cela change quelque chose pour vous ? Vous devrez notamment étudier les expériences plus en profondeur. Par exemple, le personnel chargé d’une activité donnée peut-il vous donner d’autres informations afin de comprendre ce que vous observez ? Enfin, le groupe doit s’entendre sur ce qui a été appris et sur les décisions à prendre en conséquence. Est-ce que cela implique de modifier la façon de dispenser un programme de formation ? Faut-il structurer votre processus de supervision différemment ? Ou faut-il modifier votre façon de communiquer avec un partenaire ? L’essentiel est d’utiliser les informations pour prendre des décisions ou apporter des changements qui amélioreront votre travail. </a:t>
            </a:r>
          </a:p>
        </p:txBody>
      </p:sp>
      <p:sp>
        <p:nvSpPr>
          <p:cNvPr id="3135" name="Google Shape;3135;g11454dc4931_0_106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0"/>
        <p:cNvGrpSpPr/>
        <p:nvPr/>
      </p:nvGrpSpPr>
      <p:grpSpPr>
        <a:xfrm>
          <a:off x="0" y="0"/>
          <a:ext cx="0" cy="0"/>
          <a:chOff x="0" y="0"/>
          <a:chExt cx="0" cy="0"/>
        </a:xfrm>
      </p:grpSpPr>
      <p:sp>
        <p:nvSpPr>
          <p:cNvPr id="3151" name="Google Shape;3151;g11454dc4931_0_10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2" name="Google Shape;3152;g11454dc4931_0_10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Durant le temps qu’il nous reste, nous souhaiterions vous présenter un exemple fictif qui vous aidera à savoir comment utiliser l’un de ces outils d’apprentissage adaptatif. Dans cet exemple, nous allons créer une personne imaginaire appelée Martha. Martha est cheffe de projet dans le pays X. Elle travaille à l’intégration de l’apprentissage adaptatif dans un projet de planification familiale.  Martha a pris l’initiative d’apporter un changement dès le départ, à savoir organiser régulièrement des réunions d’analyse des données afin de permettre à l’équipe d’examiner les données ensemble. Ces réunions sont structurées de manière à intégrer tous les membres de l’équipe qui travaillent ensemble dans un établissement de santé donné afin qu’ils aient accès aux informations concernant leur établissement et puissent les comparer à celles d’autres établissements de santé de la région. Martha a également créé un environnement où l’équipe peut résoudre des problèmes sans chercher de fautifs. Lors de la dernière réunion d’analyse des données, Francine, la responsable SEA de Martha, a effectué une présentation de 15 minutes de l’utilisation de la planification familiale dans les 5 établissements de santé où elles travaillent. Les membres de l’équipe ont constaté que l’utilisation du DIU dans leur établissement de santé était nettement inférieure à l’objectif du site.  </a:t>
            </a:r>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fr-CD" dirty="0"/>
              <a:t>Lors de la réunion d’analyse des données, l’équipe discute ouvertement des causes potentielles de ces résultats. Le personnel est plus à l’aise à l’idée de faire part de ses impressions dans cet environnement, par rapport à l’année précédente, car il est ouvert et collaboratif.  Lors de la discussion, le personnel de première ligne a indiqué qu’il ne proposait pas de DIU aux patientes car trop peu de cliniciens étaient formés à leur pose. De plus, une consultation pour un DIU est plus longue et cette méthode est plus compliquée que les autres méthodes de planification familiale.  L’équipe effectue une analyse des causes profondes qui révèle que le programme de formation à la planification familiale du district ne comprend pas la pose du DIU, et que seules certaines infirmières suivent une formation complémentaire aux contraceptifs réversibles de longue durée d’action, car elle n’est pas offerte fréquemment ou à des moments inopportuns.</a:t>
            </a:r>
          </a:p>
        </p:txBody>
      </p:sp>
      <p:sp>
        <p:nvSpPr>
          <p:cNvPr id="3153" name="Google Shape;3153;g11454dc4931_0_10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10190d97929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6" name="Google Shape;2256;g10190d97929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D" dirty="0"/>
              <a:t>Ceci est le module 4 de la série de formations à l’apprentissage adaptatif. Si vous connaissez déjà la notion d’apprentissage adaptatif et que vous recherchez des informations sur les outils et les approches que vous pourriez utilisez, vous pouvez commencer par ce module. Si vous ne connaissez pas cette notion d’apprentissage adaptatif, nous vous conseillons de démarrer par le module 1 afin d’acquérir les bases avant de passer aux autres modules. </a:t>
            </a:r>
          </a:p>
          <a:p>
            <a:pPr marL="0" lvl="0" indent="0" algn="l" rtl="0">
              <a:lnSpc>
                <a:spcPct val="100000"/>
              </a:lnSpc>
              <a:spcBef>
                <a:spcPts val="0"/>
              </a:spcBef>
              <a:spcAft>
                <a:spcPts val="0"/>
              </a:spcAft>
              <a:buSzPts val="1400"/>
              <a:buNone/>
            </a:pPr>
            <a:endParaRPr dirty="0"/>
          </a:p>
        </p:txBody>
      </p:sp>
      <p:sp>
        <p:nvSpPr>
          <p:cNvPr id="2257" name="Google Shape;2257;g10190d97929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lang="en-US"/>
          </a:p>
        </p:txBody>
      </p:sp>
    </p:spTree>
    <p:extLst>
      <p:ext uri="{BB962C8B-B14F-4D97-AF65-F5344CB8AC3E}">
        <p14:creationId xmlns:p14="http://schemas.microsoft.com/office/powerpoint/2010/main" val="12068891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8"/>
        <p:cNvGrpSpPr/>
        <p:nvPr/>
      </p:nvGrpSpPr>
      <p:grpSpPr>
        <a:xfrm>
          <a:off x="0" y="0"/>
          <a:ext cx="0" cy="0"/>
          <a:chOff x="0" y="0"/>
          <a:chExt cx="0" cy="0"/>
        </a:xfrm>
      </p:grpSpPr>
      <p:sp>
        <p:nvSpPr>
          <p:cNvPr id="3159" name="Google Shape;3159;g11454dc4931_0_109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À présent, arrêtez l’enregistrement et discutez en groupe ou réfléchissez de votre côté. Imaginez que vous êtes Martha. Que feriez-vous d’après les premiers résultats des données, et ces informations complémentaires que vous avez collectées durant la réunion d’analyse des données ? </a:t>
            </a:r>
          </a:p>
          <a:p>
            <a:pPr marL="0" lvl="0" indent="0" algn="l" rtl="0">
              <a:lnSpc>
                <a:spcPct val="100000"/>
              </a:lnSpc>
              <a:spcBef>
                <a:spcPts val="0"/>
              </a:spcBef>
              <a:spcAft>
                <a:spcPts val="0"/>
              </a:spcAft>
              <a:buSzPts val="1400"/>
              <a:buNone/>
            </a:pPr>
            <a:endParaRPr dirty="0"/>
          </a:p>
        </p:txBody>
      </p:sp>
      <p:sp>
        <p:nvSpPr>
          <p:cNvPr id="3160" name="Google Shape;3160;g11454dc4931_0_10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3"/>
        <p:cNvGrpSpPr/>
        <p:nvPr/>
      </p:nvGrpSpPr>
      <p:grpSpPr>
        <a:xfrm>
          <a:off x="0" y="0"/>
          <a:ext cx="0" cy="0"/>
          <a:chOff x="0" y="0"/>
          <a:chExt cx="0" cy="0"/>
        </a:xfrm>
      </p:grpSpPr>
      <p:sp>
        <p:nvSpPr>
          <p:cNvPr id="3164" name="Google Shape;3164;g11454dc4931_0_10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5" name="Google Shape;3165;g11454dc4931_0_10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fr-CD" dirty="0"/>
              <a:t>Qu’a fait Martha ? Avant la réunion d’analyse des données, l’équipe a prévu de créer et de distribuer des supports sur les DIU afin de promouvoir leur utilisation auprès des patientes.  Sur la base des informations fournies par les prestataires de première ligne, il a été décidé de se concentrer plutôt sur la capacité des prestataires à poser un DIU. L’équipe a contribué à adapter un programme de formations mixtes à la pose du DIU, puis elle a étendu la formation aux districts où peu de prestataires sont formés à la pose du DIU en vue de rendre cette formation plus accessible au personnel de première ligne. Elle a également mis en place un mentorat entre pairs dans les établissements où de nouveaux personnels sont formés. </a:t>
            </a:r>
          </a:p>
          <a:p>
            <a:pPr marL="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fr-CD" dirty="0"/>
              <a:t>Nous allons ici nous concentrer sur certains des choix de Martha pour intégrer l’apprentissage adaptatif. Tout d’abord, elle a mis en place un examen systématique des données avec son équipe (les réunions d’analyse des données). Après avoir décelé un résultat surprenant ou incohérent, Martha et son équipe ont mis en place un processus afin de comprendre la situation et d’interpréter les données. </a:t>
            </a:r>
          </a:p>
          <a:p>
            <a:pPr marL="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fr-CD" dirty="0"/>
              <a:t>Martha a pris une décision judicieuse. Elle a compris qu’il était absolument nécessaire que le personnel de première ligne et l’établissement de santé partagent librement leur point de vue sans crainte de représailles. </a:t>
            </a:r>
          </a:p>
          <a:p>
            <a:pPr marL="0" lvl="0" indent="0" algn="l" rtl="0">
              <a:lnSpc>
                <a:spcPct val="115000"/>
              </a:lnSpc>
              <a:spcBef>
                <a:spcPts val="0"/>
              </a:spcBef>
              <a:spcAft>
                <a:spcPts val="0"/>
              </a:spcAft>
              <a:buNone/>
            </a:pPr>
            <a:endParaRPr lang="fr-CD" dirty="0"/>
          </a:p>
          <a:p>
            <a:pPr marL="0" lvl="0" indent="0" algn="l" rtl="0">
              <a:lnSpc>
                <a:spcPct val="115000"/>
              </a:lnSpc>
              <a:spcBef>
                <a:spcPts val="0"/>
              </a:spcBef>
              <a:spcAft>
                <a:spcPts val="0"/>
              </a:spcAft>
              <a:buNone/>
            </a:pPr>
            <a:r>
              <a:rPr lang="fr-CD" dirty="0"/>
              <a:t>Ensuite, Martha aurait pu arrêter le processus lorsque l’équipe a découvert que l’établissement n’avait pas suffisamment de personnels formés. Elle aurait pu organiser une formation aux contraceptifs réversibles de longue durée d’action afin de renforcer l’utilisation du DIU. Au lieu de cela, elle a continué de creuser avec son équipe afin de comprendre certains facteurs sous-jacents ou systématiques. Ainsi, ils se sont concentrés davantage sur le soutien aux initiatives de formation à l’échelle du district.  </a:t>
            </a:r>
          </a:p>
        </p:txBody>
      </p:sp>
      <p:sp>
        <p:nvSpPr>
          <p:cNvPr id="3166" name="Google Shape;3166;g11454dc4931_0_10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1"/>
        <p:cNvGrpSpPr/>
        <p:nvPr/>
      </p:nvGrpSpPr>
      <p:grpSpPr>
        <a:xfrm>
          <a:off x="0" y="0"/>
          <a:ext cx="0" cy="0"/>
          <a:chOff x="0" y="0"/>
          <a:chExt cx="0" cy="0"/>
        </a:xfrm>
      </p:grpSpPr>
      <p:sp>
        <p:nvSpPr>
          <p:cNvPr id="3172" name="Google Shape;3172;g11454dc4931_0_1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3" name="Google Shape;3173;g11454dc4931_0_11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fr-CD" dirty="0"/>
              <a:t>À présent, nous allons comparer le rôle de l’apprentissage adaptatif dans cette étape S’arrêter et réfléchir. Imaginons que Martha ait eu connaissance de ces données l’année précédente, avant de tenter d’intégrer l’apprentissage adaptatif dans le travail de l’équipe. Tout d’abord, sans analyse régulière des données, elle n’aurait eu écho de cette situation qu’au moment de présenter un rapport sur les résultats, donc trop tard pour apporter des améliorations. Mais s’ils avaient le temps de rectifier le tir, ils n’auraient probablement pas eu d’informations de la part du personnel de première ligne qui les auraient aidés à comprendre la raison de ces chiffres si bas. Ils auraient fini par mal investir leurs ressources en cherchant à résoudre le problème et il est possible qu’ils n’auraient pas vu de grande amélioration.</a:t>
            </a:r>
          </a:p>
          <a:p>
            <a:pPr marL="0" lvl="0" indent="0" algn="l" rtl="0">
              <a:lnSpc>
                <a:spcPct val="115000"/>
              </a:lnSpc>
              <a:spcBef>
                <a:spcPts val="0"/>
              </a:spcBef>
              <a:spcAft>
                <a:spcPts val="0"/>
              </a:spcAft>
              <a:buClr>
                <a:schemeClr val="dk1"/>
              </a:buClr>
              <a:buSzPts val="1100"/>
              <a:buFont typeface="Arial"/>
              <a:buNone/>
            </a:pPr>
            <a:r>
              <a:rPr lang="fr-CD" dirty="0"/>
              <a:t>À présent, imaginons la situation où l’équipe décide de se concentrer sur le renforcement des capacités à poser un DIU à l’échelle du district à la suite d’un processus d’apprentissage adaptatif.  Grâce à un soutien supplémentaire et à davantage de personnels formés, les chiffres relatifs à la pose de DIU au sein de l’établissement de santé ont augmenté au cours du deuxième trimestre et ces améliorations se sont confirmées au fil du temps. Dans cet exemple, nous voyons à quel point l’apprentissage adaptatif peut améliorer les résultats lorsqu’il est intégré à votre travail. </a:t>
            </a:r>
          </a:p>
          <a:p>
            <a:pPr marL="0" lvl="0" indent="0" algn="l" rtl="0">
              <a:lnSpc>
                <a:spcPct val="100000"/>
              </a:lnSpc>
              <a:spcBef>
                <a:spcPts val="0"/>
              </a:spcBef>
              <a:spcAft>
                <a:spcPts val="0"/>
              </a:spcAft>
              <a:buSzPts val="1400"/>
              <a:buNone/>
            </a:pPr>
            <a:endParaRPr dirty="0"/>
          </a:p>
        </p:txBody>
      </p:sp>
      <p:sp>
        <p:nvSpPr>
          <p:cNvPr id="3174" name="Google Shape;3174;g11454dc4931_0_110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CD" dirty="0"/>
              <a:t>Dans cet exemple, nous souhaitons mettre en avant la façon dont Martha a effectué un cycle d’apprentissage adaptatif avec ce travail. Martha avait déjà commencé à mettre en place ce projet de planification familiale. Son équipe collectait des informations sur l’utilisation du DIU par établissement de santé dans le cadre d’un suivi continu. En organisant des réunions d’analyse des données, Martha a pu réfléchir aux informations collectées et à la façon de les utiliser pour améliorer leur travail. Grâce à ce qu’ils ont appris, ils ont été en mesure d’apporter des adaptations afin d’améliorer le programme. Mais l’apprentissage adaptatif va plus loin. Martha et son équipe doivent à présent revoir leur théorie du changement. Faut-il changer quelque chose à la suite des modifications qui ont été décidées ? Ils devront continuer de suivre leur projet. De plus, ils devront s’arrêter régulièrement et réfléchir afin de s’adapter et d’améliorer leur travail. C’est en poursuivant ce processus cyclique continu d’apprentissage et d’adaptation que Martha parvient à intégrer efficacement les outils et les approches d’apprentissage adaptatif dans son travail. </a:t>
            </a:r>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lang="en-US"/>
          </a:p>
        </p:txBody>
      </p:sp>
    </p:spTree>
    <p:extLst>
      <p:ext uri="{BB962C8B-B14F-4D97-AF65-F5344CB8AC3E}">
        <p14:creationId xmlns:p14="http://schemas.microsoft.com/office/powerpoint/2010/main" val="2076698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0"/>
        <p:cNvGrpSpPr/>
        <p:nvPr/>
      </p:nvGrpSpPr>
      <p:grpSpPr>
        <a:xfrm>
          <a:off x="0" y="0"/>
          <a:ext cx="0" cy="0"/>
          <a:chOff x="0" y="0"/>
          <a:chExt cx="0" cy="0"/>
        </a:xfrm>
      </p:grpSpPr>
      <p:sp>
        <p:nvSpPr>
          <p:cNvPr id="3181" name="Google Shape;3181;g11454dc4931_0_11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Ce module est maintenant terminé. Après avoir terminé ce module, vous souhaiterez probablement discuter avec l’ensemble du groupe des outils et des approches qui vous ont été présentés.  Quelles possibilités voyez-vous d’intégrer ces outils et approches ? Que souhaiteriez-vous utiliser ? Comment les utiliseriez-vous </a:t>
            </a:r>
            <a:r>
              <a:rPr lang="fr-CD"/>
              <a:t>? Pensez </a:t>
            </a:r>
            <a:r>
              <a:rPr lang="fr-CD" dirty="0"/>
              <a:t>à prévoir la façon dont vous utiliserez ces outils dans le cadre de vos activités. Nous espérons que vous vous sentez désormais en mesure d’intégrer l’apprentissage adaptatif dans votre travail. Merci de nous avoir accordé de votre temps. </a:t>
            </a:r>
          </a:p>
        </p:txBody>
      </p:sp>
      <p:sp>
        <p:nvSpPr>
          <p:cNvPr id="3182" name="Google Shape;3182;g11454dc4931_0_11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0"/>
        <p:cNvGrpSpPr/>
        <p:nvPr/>
      </p:nvGrpSpPr>
      <p:grpSpPr>
        <a:xfrm>
          <a:off x="0" y="0"/>
          <a:ext cx="0" cy="0"/>
          <a:chOff x="0" y="0"/>
          <a:chExt cx="0" cy="0"/>
        </a:xfrm>
      </p:grpSpPr>
      <p:sp>
        <p:nvSpPr>
          <p:cNvPr id="2951" name="Google Shape;2951;g11454dc4931_0_9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2" name="Google Shape;2952;g11454dc4931_0_9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CD" dirty="0">
                <a:latin typeface="Arial"/>
                <a:ea typeface="Arial"/>
                <a:cs typeface="Arial"/>
                <a:sym typeface="Arial"/>
              </a:rPr>
              <a:t>À la fin de ce module, vous saurez...</a:t>
            </a:r>
          </a:p>
          <a:p>
            <a:pPr marL="457200" lvl="0" indent="-304800" algn="l" rtl="0">
              <a:lnSpc>
                <a:spcPct val="110000"/>
              </a:lnSpc>
              <a:spcBef>
                <a:spcPts val="2000"/>
              </a:spcBef>
              <a:spcAft>
                <a:spcPts val="0"/>
              </a:spcAft>
              <a:buClr>
                <a:schemeClr val="dk1"/>
              </a:buClr>
              <a:buSzPts val="1200"/>
              <a:buChar char="●"/>
            </a:pPr>
            <a:r>
              <a:rPr lang="fr-CD" dirty="0">
                <a:latin typeface="Arial"/>
                <a:ea typeface="Arial"/>
                <a:cs typeface="Arial"/>
                <a:sym typeface="Arial"/>
              </a:rPr>
              <a:t>identifier les outils à utiliser dans le cadre de l’apprentissage adaptatif ; ​</a:t>
            </a:r>
          </a:p>
          <a:p>
            <a:pPr marL="457200" lvl="0" indent="-304800" algn="l" rtl="0">
              <a:lnSpc>
                <a:spcPct val="110000"/>
              </a:lnSpc>
              <a:spcBef>
                <a:spcPts val="2000"/>
              </a:spcBef>
              <a:spcAft>
                <a:spcPts val="0"/>
              </a:spcAft>
              <a:buClr>
                <a:schemeClr val="dk1"/>
              </a:buClr>
              <a:buSzPts val="1200"/>
              <a:buChar char="●"/>
            </a:pPr>
            <a:r>
              <a:rPr lang="fr-CD" dirty="0">
                <a:latin typeface="Arial"/>
                <a:ea typeface="Arial"/>
                <a:cs typeface="Arial"/>
                <a:sym typeface="Arial"/>
              </a:rPr>
              <a:t>appliquer les outils à leur contexte ;</a:t>
            </a:r>
          </a:p>
          <a:p>
            <a:pPr marL="457200" lvl="0" indent="-304800" algn="l" rtl="0">
              <a:lnSpc>
                <a:spcPct val="110000"/>
              </a:lnSpc>
              <a:spcBef>
                <a:spcPts val="2000"/>
              </a:spcBef>
              <a:spcAft>
                <a:spcPts val="0"/>
              </a:spcAft>
              <a:buClr>
                <a:schemeClr val="dk1"/>
              </a:buClr>
              <a:buSzPts val="1200"/>
              <a:buChar char="●"/>
            </a:pPr>
            <a:r>
              <a:rPr lang="fr-CD" dirty="0">
                <a:latin typeface="Arial"/>
                <a:ea typeface="Arial"/>
                <a:cs typeface="Arial"/>
                <a:sym typeface="Arial"/>
              </a:rPr>
              <a:t>obtenir des informations complémentaires sur les outils d’apprentissage adaptatif.</a:t>
            </a:r>
          </a:p>
          <a:p>
            <a:pPr marL="0" lvl="0" indent="0" algn="l" rtl="0">
              <a:lnSpc>
                <a:spcPct val="100000"/>
              </a:lnSpc>
              <a:spcBef>
                <a:spcPts val="0"/>
              </a:spcBef>
              <a:spcAft>
                <a:spcPts val="0"/>
              </a:spcAft>
              <a:buNone/>
            </a:pPr>
            <a:endParaRPr dirty="0"/>
          </a:p>
          <a:p>
            <a:pPr marL="457200" lvl="0" indent="0" algn="l" rtl="0">
              <a:lnSpc>
                <a:spcPct val="100000"/>
              </a:lnSpc>
              <a:spcBef>
                <a:spcPts val="0"/>
              </a:spcBef>
              <a:spcAft>
                <a:spcPts val="0"/>
              </a:spcAft>
              <a:buNone/>
            </a:pPr>
            <a:endParaRPr dirty="0"/>
          </a:p>
        </p:txBody>
      </p:sp>
      <p:sp>
        <p:nvSpPr>
          <p:cNvPr id="2953" name="Google Shape;2953;g11454dc4931_0_9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CD" dirty="0"/>
              <a:t>À présent, revenons sur le visuel de l’apprentissage adaptatif que nous avons vu dans chaque module. Pour rappel, l’apprentissage adaptatif est un processus continu. Vous utiliserez différents outils et approches en fonction de l’étape où vous vous trouvez et de votre objectif. Tout d’abord, vous devez vous préparer. Dans le module 3, nous avons vu comment utiliser des approches de planification comme les théories du changement afin de vous préparer à intégrer l’apprentissage adaptatif. Aujourd’hui, nous allons parler de différents outils et approches que vous pouvez utiliser pour suivre votre activité, ou vous arrêter et réfléchir. Commençons par l’étape Suivre. Par suivre, nous entendons collecter des informations en temps réel pour en savoir plus sur votre programme. Il peut s’agir des composantes qui fonctionnent que vous voudrez faire de plus, ou des composantes qui ne fonctionnent pas que vous souhaiterez peut-être modifier ou améliorer. Vous pouvez collecter ces informations à l’aide de tableaux de bord avec des indicateurs clés, vous pouvez recueillir des informations qualitatives, ou vous pouvez utiliser des outils comme les sondages éclairs ou le changement le plus significatif. L’important est de réunir ces informations en temps réel afin d’être en mesure d’apporter des changements lors de la mise en œuvre, et de ne pas attendre la fin du projet. </a:t>
            </a:r>
          </a:p>
          <a:p>
            <a:pPr marL="0" lvl="0" indent="0" algn="l" rtl="0">
              <a:spcBef>
                <a:spcPts val="0"/>
              </a:spcBef>
              <a:spcAft>
                <a:spcPts val="0"/>
              </a:spcAft>
              <a:buNone/>
            </a:pPr>
            <a:endParaRPr lang="en-US" dirty="0"/>
          </a:p>
          <a:p>
            <a:pPr marL="0" lvl="0" indent="0" algn="l" rtl="0">
              <a:spcBef>
                <a:spcPts val="0"/>
              </a:spcBef>
              <a:spcAft>
                <a:spcPts val="0"/>
              </a:spcAft>
              <a:buNone/>
            </a:pPr>
            <a:r>
              <a:rPr lang="fr-CD" dirty="0"/>
              <a:t>Passons maintenant à S’arrêter et réfléchir.  Il s’agit d’une autre étape importante de l’apprentissage adaptatif.  Par s’arrêter et réfléchir, nous entendons observer ou étudier les informations collectées lors de l’étape Suivre, réfléchir à ce que nous avons appris grâce à ces informations, et décider quels changements apporter en réponse à ces informations.  Pour cela, il faudra organiser une réunion d’analyse des données ou une réunion sur les enseignements à tirer ou réaliser une analyse après action.  Vous pouvez également utiliser d’autres outils comme le suivi des liens de causalité ou l’analyse des causes profondes.  L’essentiel ici est de passer régulièrement en revue les informations que vous collectez afin d’apporter des changements ou des adaptations qui amélioreront votre travail.  </a:t>
            </a:r>
          </a:p>
          <a:p>
            <a:pPr marL="0" lvl="0" indent="0" algn="l" rtl="0">
              <a:spcBef>
                <a:spcPts val="0"/>
              </a:spcBef>
              <a:spcAft>
                <a:spcPts val="0"/>
              </a:spcAft>
              <a:buNone/>
            </a:pPr>
            <a:endParaRPr lang="en-US" dirty="0"/>
          </a:p>
          <a:p>
            <a:pPr marL="0" lvl="0" indent="0" algn="l" rtl="0">
              <a:spcBef>
                <a:spcPts val="0"/>
              </a:spcBef>
              <a:spcAft>
                <a:spcPts val="0"/>
              </a:spcAft>
              <a:buNone/>
            </a:pPr>
            <a:r>
              <a:rPr lang="fr-CD" dirty="0"/>
              <a:t>Pour les besoins du module d’aujourd’hui, nous allons vous présenter quelques approches courantes et faciles à mettre en œuvre pour vous aider à comprendre comment les utiliser dans le cadre de l’apprentissage adaptatif.  Pour l’étape Suivre, nous parlerons des sondages éclairs et vous expliquerons comment les utiliser pour recueillir des informations utiles à l’apprentissage adaptatif.  Pour l’étape S’arrêter et réfléchir, nous parlerons des réunions d’analyse des données et de l’analyse après action. </a:t>
            </a:r>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lang="en-US"/>
          </a:p>
        </p:txBody>
      </p:sp>
    </p:spTree>
    <p:extLst>
      <p:ext uri="{BB962C8B-B14F-4D97-AF65-F5344CB8AC3E}">
        <p14:creationId xmlns:p14="http://schemas.microsoft.com/office/powerpoint/2010/main" val="2502290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5"/>
        <p:cNvGrpSpPr/>
        <p:nvPr/>
      </p:nvGrpSpPr>
      <p:grpSpPr>
        <a:xfrm>
          <a:off x="0" y="0"/>
          <a:ext cx="0" cy="0"/>
          <a:chOff x="0" y="0"/>
          <a:chExt cx="0" cy="0"/>
        </a:xfrm>
      </p:grpSpPr>
      <p:sp>
        <p:nvSpPr>
          <p:cNvPr id="2976" name="Google Shape;2976;g113c84b9608_11_3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7" name="Google Shape;2977;g113c84b9608_11_3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fr-CD" dirty="0">
                <a:sym typeface="Calibri"/>
              </a:rPr>
              <a:t>Voici trois exemples d’approches que vous pouvez intégrer à votre travail. Vous pouvez en choisir d’autres en fonction de vos besoins et de vos ressources.  Vous trouverez des informations sur les différents outils et approches de l’apprentissage adaptatif, notamment ces </a:t>
            </a:r>
            <a:r>
              <a:rPr lang="fr-CD" dirty="0" err="1">
                <a:sym typeface="Calibri"/>
              </a:rPr>
              <a:t>trois-ci</a:t>
            </a:r>
            <a:r>
              <a:rPr lang="fr-CD" dirty="0">
                <a:sym typeface="Calibri"/>
              </a:rPr>
              <a:t>, dans la boîte à outils correspondante de MCGL intitulée « MOMENTUM Basic </a:t>
            </a:r>
            <a:r>
              <a:rPr lang="fr-CD" dirty="0" err="1">
                <a:sym typeface="Calibri"/>
              </a:rPr>
              <a:t>Toolkit</a:t>
            </a:r>
            <a:r>
              <a:rPr lang="fr-CD" dirty="0">
                <a:sym typeface="Calibri"/>
              </a:rPr>
              <a:t>: Adaptive Learning in </a:t>
            </a:r>
            <a:r>
              <a:rPr lang="fr-CD" dirty="0" err="1">
                <a:sym typeface="Calibri"/>
              </a:rPr>
              <a:t>Projects</a:t>
            </a:r>
            <a:r>
              <a:rPr lang="fr-CD" dirty="0">
                <a:sym typeface="Calibri"/>
              </a:rPr>
              <a:t> and Programs » (disponible en anglais) sur le HUB ou le site Web externe de MOMENTUM.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US" dirty="0">
              <a:sym typeface="Calibri"/>
            </a:endParaRPr>
          </a:p>
          <a:p>
            <a:pPr marL="0" marR="0" lvl="0" indent="0" algn="l" rtl="0">
              <a:lnSpc>
                <a:spcPct val="100000"/>
              </a:lnSpc>
              <a:spcBef>
                <a:spcPts val="0"/>
              </a:spcBef>
              <a:spcAft>
                <a:spcPts val="0"/>
              </a:spcAft>
              <a:buClr>
                <a:schemeClr val="dk1"/>
              </a:buClr>
              <a:buSzPts val="1100"/>
              <a:buFont typeface="Arial"/>
              <a:buNone/>
            </a:pPr>
            <a:r>
              <a:rPr lang="fr-CD" dirty="0">
                <a:sym typeface="Calibri"/>
              </a:rPr>
              <a:t>Parmi ces trois approches que nous vous présenterons aujourd’hui, nous allons commencer par... </a:t>
            </a:r>
          </a:p>
          <a:p>
            <a:pPr marL="0" marR="0" lvl="0" indent="0" algn="l" rtl="0">
              <a:lnSpc>
                <a:spcPct val="100000"/>
              </a:lnSpc>
              <a:spcBef>
                <a:spcPts val="0"/>
              </a:spcBef>
              <a:spcAft>
                <a:spcPts val="0"/>
              </a:spcAft>
              <a:buClr>
                <a:schemeClr val="dk1"/>
              </a:buClr>
              <a:buSzPts val="1100"/>
              <a:buFont typeface="Arial"/>
              <a:buNone/>
            </a:pPr>
            <a:endParaRPr lang="fr-CD"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lang="fr-CD" sz="1200" b="0" i="0" u="none" strike="noStrike" cap="none" dirty="0">
              <a:solidFill>
                <a:schemeClr val="dk1"/>
              </a:solidFill>
              <a:highlight>
                <a:srgbClr val="FFFFFF"/>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fr-CD" sz="1200" b="0" i="0" u="none" strike="noStrike" cap="none" dirty="0">
                <a:solidFill>
                  <a:schemeClr val="dk1"/>
                </a:solidFill>
                <a:highlight>
                  <a:srgbClr val="FFFFFF"/>
                </a:highlight>
                <a:latin typeface="Calibri"/>
                <a:ea typeface="Calibri"/>
                <a:cs typeface="Calibri"/>
                <a:sym typeface="Calibri"/>
              </a:rPr>
              <a:t> </a:t>
            </a:r>
          </a:p>
        </p:txBody>
      </p:sp>
      <p:sp>
        <p:nvSpPr>
          <p:cNvPr id="2978" name="Google Shape;2978;g113c84b9608_11_3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5"/>
        <p:cNvGrpSpPr/>
        <p:nvPr/>
      </p:nvGrpSpPr>
      <p:grpSpPr>
        <a:xfrm>
          <a:off x="0" y="0"/>
          <a:ext cx="0" cy="0"/>
          <a:chOff x="0" y="0"/>
          <a:chExt cx="0" cy="0"/>
        </a:xfrm>
      </p:grpSpPr>
      <p:sp>
        <p:nvSpPr>
          <p:cNvPr id="2976" name="Google Shape;2976;g113c84b9608_11_3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7" name="Google Shape;2977;g113c84b9608_11_3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fr-CD" dirty="0"/>
              <a:t>Sondages éclairs</a:t>
            </a:r>
          </a:p>
        </p:txBody>
      </p:sp>
      <p:sp>
        <p:nvSpPr>
          <p:cNvPr id="2978" name="Google Shape;2978;g113c84b9608_11_3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9703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1"/>
        <p:cNvGrpSpPr/>
        <p:nvPr/>
      </p:nvGrpSpPr>
      <p:grpSpPr>
        <a:xfrm>
          <a:off x="0" y="0"/>
          <a:ext cx="0" cy="0"/>
          <a:chOff x="0" y="0"/>
          <a:chExt cx="0" cy="0"/>
        </a:xfrm>
      </p:grpSpPr>
      <p:sp>
        <p:nvSpPr>
          <p:cNvPr id="3072" name="Google Shape;3072;g113c84b9608_11_40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3" name="Google Shape;3073;g113c84b9608_11_40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fr-CD" dirty="0"/>
              <a:t>Les sondages éclairs sont de brefs questionnaires qui vous fournissent des informations utiles dans le but d’apporter des améliorations. Ils peuvent vous donner des informations à mi-parcours sur l’avancement des activités et vous aider à savoir si des modifications ou des améliorations sont nécessaires. On les appelle « sondages éclairs » car, comme le pouls d’un patient, ils vous donnent rapidement des informations sur le bon déroulement des opérations ou la présence d’un problème. En général, vous veillez à ce que ces sondages soient courts</a:t>
            </a:r>
            <a:r>
              <a:rPr lang="fr-CD" baseline="0" dirty="0"/>
              <a:t> et </a:t>
            </a:r>
            <a:r>
              <a:rPr lang="fr-CD" dirty="0"/>
              <a:t>faciles à compléter et à analyser.  Ils peuvent être utilisés avec différents groupes et intégrés à d’autres activités. Par exemple, un petit groupe d’agents de santé pourrait répondre à un sondage éclair de 5 questions lors d’une visite de supervision, ou un groupe de responsables pourraient être sondé lors d’une réunion ordinaire. </a:t>
            </a:r>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r>
              <a:rPr lang="fr-CD" dirty="0"/>
              <a:t>Vous pouvez utiliser des sondages éclairs dans le cadre d’une stratégie plus large afin de recueillir les points de vue des parties prenantes. Ils peuvent être utilisés à divers moments afin de suivre les progrès réalisés et être menés à distance ou en personne. Étant donné que les sondages éclairs permettent de recueillir rapidement des informations auprès d’un groupe de personnes, vous disposez d’une grande flexibilité dans leur conception. </a:t>
            </a:r>
          </a:p>
        </p:txBody>
      </p:sp>
      <p:sp>
        <p:nvSpPr>
          <p:cNvPr id="3074" name="Google Shape;3074;g113c84b9608_11_40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lang="en-US"/>
          </a:p>
        </p:txBody>
      </p:sp>
    </p:spTree>
    <p:extLst>
      <p:ext uri="{BB962C8B-B14F-4D97-AF65-F5344CB8AC3E}">
        <p14:creationId xmlns:p14="http://schemas.microsoft.com/office/powerpoint/2010/main" val="752411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1"/>
        <p:cNvGrpSpPr/>
        <p:nvPr/>
      </p:nvGrpSpPr>
      <p:grpSpPr>
        <a:xfrm>
          <a:off x="0" y="0"/>
          <a:ext cx="0" cy="0"/>
          <a:chOff x="0" y="0"/>
          <a:chExt cx="0" cy="0"/>
        </a:xfrm>
      </p:grpSpPr>
      <p:sp>
        <p:nvSpPr>
          <p:cNvPr id="3082" name="Google Shape;3082;g11454dc4931_0_11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3" name="Google Shape;3083;g11454dc4931_0_11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spcBef>
                <a:spcPts val="0"/>
              </a:spcBef>
              <a:spcAft>
                <a:spcPts val="0"/>
              </a:spcAft>
              <a:buClr>
                <a:schemeClr val="dk1"/>
              </a:buClr>
              <a:buSzPts val="1400"/>
              <a:buFont typeface="Arial"/>
              <a:buNone/>
            </a:pPr>
            <a:r>
              <a:rPr lang="fr-CD" dirty="0"/>
              <a:t>Vous vous demandez peut-être quel est le meilleur format pour un sondage éclair. Faut-il créer un sondage en ligne ? Ou est-il préférable d’opter pour une version papier à remplir ? Peu importe. Choisissez la méthode la mieux adaptée pour vous et votre équipe. Si vous estimez que les formulaires Google sont pratiques pour créer rapidement un sondage et analyser les réponses, optez pour cette solution. Si vous avez la possibilité de distribuer un sondage papier durant la réunion, c’est très bien aussi. Plus le sondage est facile à créer, à mener et à analyser, plus vous aurez de chances de l’utiliser.  </a:t>
            </a:r>
          </a:p>
          <a:p>
            <a:pPr marL="457200" lvl="0" indent="-228600" algn="l" rtl="0">
              <a:spcBef>
                <a:spcPts val="0"/>
              </a:spcBef>
              <a:spcAft>
                <a:spcPts val="0"/>
              </a:spcAft>
              <a:buClr>
                <a:schemeClr val="dk1"/>
              </a:buClr>
              <a:buSzPts val="1400"/>
              <a:buFont typeface="Arial"/>
              <a:buNone/>
            </a:pPr>
            <a:endParaRPr dirty="0"/>
          </a:p>
          <a:p>
            <a:pPr marL="457200" lvl="0" indent="-228600" algn="l" rtl="0">
              <a:spcBef>
                <a:spcPts val="0"/>
              </a:spcBef>
              <a:spcAft>
                <a:spcPts val="0"/>
              </a:spcAft>
              <a:buClr>
                <a:schemeClr val="dk1"/>
              </a:buClr>
              <a:buSzPts val="1400"/>
              <a:buFont typeface="Arial"/>
              <a:buNone/>
            </a:pPr>
            <a:r>
              <a:rPr lang="fr-CD" dirty="0"/>
              <a:t>N’oubliez pas que vous obtiendrez plus facilement des réponses honnêtes si elles sont anonymes.  </a:t>
            </a:r>
          </a:p>
        </p:txBody>
      </p:sp>
      <p:sp>
        <p:nvSpPr>
          <p:cNvPr id="3084" name="Google Shape;3084;g11454dc4931_0_114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lang="en-US"/>
          </a:p>
        </p:txBody>
      </p:sp>
    </p:spTree>
    <p:extLst>
      <p:ext uri="{BB962C8B-B14F-4D97-AF65-F5344CB8AC3E}">
        <p14:creationId xmlns:p14="http://schemas.microsoft.com/office/powerpoint/2010/main" val="2783382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fr-CD" dirty="0"/>
              <a:t>Rappelez-vous que les sondages éclairs ne représentent qu’un seul moyen de recueillir des informations lors de l’étape Suivre. Vous pouvez en utiliser d’autres, notamment les entretiens qualitatifs ou les tableaux de bord. L’essentiel est de trouver des moyens de réunir des informations sur vos progrès. À présent, imaginons que nous disposons d’informations sur notre travail et que nous voulons savoir comment les utiliser pour améliorer notre travail... nous sommes prêts à nous arrêter et à réfléchir. Lors de cette étape, nous réfléchissons aux informations obtenues et tenons compte des changements que nous souhaiterions apporter en fonction de ce que nous avons appris.  </a:t>
            </a:r>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lang="en-US"/>
          </a:p>
        </p:txBody>
      </p:sp>
    </p:spTree>
    <p:extLst>
      <p:ext uri="{BB962C8B-B14F-4D97-AF65-F5344CB8AC3E}">
        <p14:creationId xmlns:p14="http://schemas.microsoft.com/office/powerpoint/2010/main" val="229175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1_Title Slide">
  <p:cSld name="11_Title Slide">
    <p:spTree>
      <p:nvGrpSpPr>
        <p:cNvPr id="1" name="Shape 107"/>
        <p:cNvGrpSpPr/>
        <p:nvPr/>
      </p:nvGrpSpPr>
      <p:grpSpPr>
        <a:xfrm>
          <a:off x="0" y="0"/>
          <a:ext cx="0" cy="0"/>
          <a:chOff x="0" y="0"/>
          <a:chExt cx="0" cy="0"/>
        </a:xfrm>
      </p:grpSpPr>
      <p:sp>
        <p:nvSpPr>
          <p:cNvPr id="108" name="Google Shape;108;p92"/>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9" name="Google Shape;109;p92"/>
          <p:cNvPicPr preferRelativeResize="0"/>
          <p:nvPr/>
        </p:nvPicPr>
        <p:blipFill rotWithShape="1">
          <a:blip r:embed="rId2">
            <a:alphaModFix amt="20000"/>
          </a:blip>
          <a:srcRect/>
          <a:stretch/>
        </p:blipFill>
        <p:spPr>
          <a:xfrm>
            <a:off x="-493480" y="1529337"/>
            <a:ext cx="4330236" cy="5680147"/>
          </a:xfrm>
          <a:prstGeom prst="rect">
            <a:avLst/>
          </a:prstGeom>
          <a:noFill/>
          <a:ln>
            <a:noFill/>
          </a:ln>
        </p:spPr>
      </p:pic>
      <p:cxnSp>
        <p:nvCxnSpPr>
          <p:cNvPr id="110" name="Google Shape;110;p92"/>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111" name="Google Shape;111;p92"/>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5400"/>
              <a:buNone/>
              <a:defRPr sz="5400" b="0" i="0">
                <a:solidFill>
                  <a:schemeClr val="lt1"/>
                </a:solidFill>
                <a:latin typeface="Arial Narrow"/>
                <a:ea typeface="Arial Narrow"/>
                <a:cs typeface="Arial Narrow"/>
                <a:sym typeface="Arial Narrow"/>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92"/>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92"/>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92"/>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92"/>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16" name="Google Shape;116;p92"/>
          <p:cNvGrpSpPr/>
          <p:nvPr/>
        </p:nvGrpSpPr>
        <p:grpSpPr>
          <a:xfrm>
            <a:off x="7080143" y="5871713"/>
            <a:ext cx="4452334" cy="717418"/>
            <a:chOff x="7080143" y="5871713"/>
            <a:chExt cx="4452334" cy="717418"/>
          </a:xfrm>
        </p:grpSpPr>
        <p:pic>
          <p:nvPicPr>
            <p:cNvPr id="117" name="Google Shape;117;p9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080143" y="5911996"/>
              <a:ext cx="2121689" cy="677135"/>
            </a:xfrm>
            <a:prstGeom prst="rect">
              <a:avLst/>
            </a:prstGeom>
            <a:noFill/>
            <a:ln>
              <a:noFill/>
            </a:ln>
          </p:spPr>
        </p:pic>
        <p:pic>
          <p:nvPicPr>
            <p:cNvPr id="118" name="Google Shape;118;p9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56"/>
        <p:cNvGrpSpPr/>
        <p:nvPr/>
      </p:nvGrpSpPr>
      <p:grpSpPr>
        <a:xfrm>
          <a:off x="0" y="0"/>
          <a:ext cx="0" cy="0"/>
          <a:chOff x="0" y="0"/>
          <a:chExt cx="0" cy="0"/>
        </a:xfrm>
      </p:grpSpPr>
      <p:sp>
        <p:nvSpPr>
          <p:cNvPr id="157" name="Google Shape;157;p38"/>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8" name="Google Shape;158;p38"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159" name="Google Shape;159;p3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160" name="Google Shape;160;p38"/>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1496"/>
        <p:cNvGrpSpPr/>
        <p:nvPr/>
      </p:nvGrpSpPr>
      <p:grpSpPr>
        <a:xfrm>
          <a:off x="0" y="0"/>
          <a:ext cx="0" cy="0"/>
          <a:chOff x="0" y="0"/>
          <a:chExt cx="0" cy="0"/>
        </a:xfrm>
      </p:grpSpPr>
      <p:sp>
        <p:nvSpPr>
          <p:cNvPr id="1497" name="Google Shape;1497;gfbdaa0dbbd_2_294"/>
          <p:cNvSpPr/>
          <p:nvPr/>
        </p:nvSpPr>
        <p:spPr>
          <a:xfrm>
            <a:off x="0" y="3155795"/>
            <a:ext cx="12192000" cy="3702206"/>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98" name="Google Shape;1498;gfbdaa0dbbd_2_294"/>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9" name="Google Shape;1499;gfbdaa0dbbd_2_294"/>
          <p:cNvSpPr>
            <a:spLocks noGrp="1"/>
          </p:cNvSpPr>
          <p:nvPr>
            <p:ph type="pic" idx="2"/>
          </p:nvPr>
        </p:nvSpPr>
        <p:spPr>
          <a:xfrm>
            <a:off x="838200" y="2535598"/>
            <a:ext cx="1828800" cy="1828800"/>
          </a:xfrm>
          <a:prstGeom prst="ellipse">
            <a:avLst/>
          </a:prstGeom>
          <a:solidFill>
            <a:srgbClr val="FFF2E3"/>
          </a:solidFill>
          <a:ln>
            <a:noFill/>
          </a:ln>
        </p:spPr>
      </p:sp>
      <p:sp>
        <p:nvSpPr>
          <p:cNvPr id="1500" name="Google Shape;1500;gfbdaa0dbbd_2_294"/>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1" name="Google Shape;1501;gfbdaa0dbbd_2_294"/>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2" name="Google Shape;1502;gfbdaa0dbbd_2_294"/>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3" name="Google Shape;1503;gfbdaa0dbbd_2_294"/>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4" name="Google Shape;1504;gfbdaa0dbbd_2_294"/>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5" name="Google Shape;1505;gfbdaa0dbbd_2_294"/>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6" name="Google Shape;1506;gfbdaa0dbbd_2_294"/>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7" name="Google Shape;1507;gfbdaa0dbbd_2_294"/>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8" name="Google Shape;1508;gfbdaa0dbbd_2_294"/>
          <p:cNvSpPr>
            <a:spLocks noGrp="1"/>
          </p:cNvSpPr>
          <p:nvPr>
            <p:ph type="pic" idx="13"/>
          </p:nvPr>
        </p:nvSpPr>
        <p:spPr>
          <a:xfrm>
            <a:off x="3709416" y="2535598"/>
            <a:ext cx="1828800" cy="1828800"/>
          </a:xfrm>
          <a:prstGeom prst="ellipse">
            <a:avLst/>
          </a:prstGeom>
          <a:solidFill>
            <a:srgbClr val="FFF2E3"/>
          </a:solidFill>
          <a:ln>
            <a:noFill/>
          </a:ln>
        </p:spPr>
      </p:sp>
      <p:sp>
        <p:nvSpPr>
          <p:cNvPr id="1509" name="Google Shape;1509;gfbdaa0dbbd_2_294"/>
          <p:cNvSpPr>
            <a:spLocks noGrp="1"/>
          </p:cNvSpPr>
          <p:nvPr>
            <p:ph type="pic" idx="14"/>
          </p:nvPr>
        </p:nvSpPr>
        <p:spPr>
          <a:xfrm>
            <a:off x="6580632" y="2535598"/>
            <a:ext cx="1828800" cy="1828800"/>
          </a:xfrm>
          <a:prstGeom prst="ellipse">
            <a:avLst/>
          </a:prstGeom>
          <a:solidFill>
            <a:srgbClr val="FFF2E3"/>
          </a:solidFill>
          <a:ln>
            <a:noFill/>
          </a:ln>
        </p:spPr>
      </p:sp>
      <p:sp>
        <p:nvSpPr>
          <p:cNvPr id="1510" name="Google Shape;1510;gfbdaa0dbbd_2_294"/>
          <p:cNvSpPr>
            <a:spLocks noGrp="1"/>
          </p:cNvSpPr>
          <p:nvPr>
            <p:ph type="pic" idx="15"/>
          </p:nvPr>
        </p:nvSpPr>
        <p:spPr>
          <a:xfrm>
            <a:off x="9525000" y="2535598"/>
            <a:ext cx="1828800" cy="1828800"/>
          </a:xfrm>
          <a:prstGeom prst="ellipse">
            <a:avLst/>
          </a:prstGeom>
          <a:solidFill>
            <a:srgbClr val="FFF2E3"/>
          </a:solidFill>
          <a:ln>
            <a:noFill/>
          </a:ln>
        </p:spPr>
      </p:sp>
      <p:sp>
        <p:nvSpPr>
          <p:cNvPr id="1511" name="Google Shape;1511;gfbdaa0dbbd_2_29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12" name="Google Shape;1512;gfbdaa0dbbd_2_29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1513"/>
        <p:cNvGrpSpPr/>
        <p:nvPr/>
      </p:nvGrpSpPr>
      <p:grpSpPr>
        <a:xfrm>
          <a:off x="0" y="0"/>
          <a:ext cx="0" cy="0"/>
          <a:chOff x="0" y="0"/>
          <a:chExt cx="0" cy="0"/>
        </a:xfrm>
      </p:grpSpPr>
      <p:sp>
        <p:nvSpPr>
          <p:cNvPr id="1514" name="Google Shape;1514;gfbdaa0dbbd_2_311"/>
          <p:cNvSpPr/>
          <p:nvPr/>
        </p:nvSpPr>
        <p:spPr>
          <a:xfrm>
            <a:off x="0" y="2423160"/>
            <a:ext cx="12192000" cy="4434840"/>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15" name="Google Shape;1515;gfbdaa0dbbd_2_311"/>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16" name="Google Shape;1516;gfbdaa0dbbd_2_311"/>
          <p:cNvSpPr>
            <a:spLocks noGrp="1"/>
          </p:cNvSpPr>
          <p:nvPr>
            <p:ph type="pic" idx="2"/>
          </p:nvPr>
        </p:nvSpPr>
        <p:spPr>
          <a:xfrm>
            <a:off x="838199" y="1684101"/>
            <a:ext cx="1371600" cy="1371600"/>
          </a:xfrm>
          <a:prstGeom prst="ellipse">
            <a:avLst/>
          </a:prstGeom>
          <a:solidFill>
            <a:srgbClr val="FFF2E3"/>
          </a:solidFill>
          <a:ln>
            <a:noFill/>
          </a:ln>
        </p:spPr>
      </p:sp>
      <p:sp>
        <p:nvSpPr>
          <p:cNvPr id="1517" name="Google Shape;1517;gfbdaa0dbbd_2_311"/>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8" name="Google Shape;1518;gfbdaa0dbbd_2_311"/>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9" name="Google Shape;1519;gfbdaa0dbbd_2_311"/>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0" name="Google Shape;1520;gfbdaa0dbbd_2_311"/>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1" name="Google Shape;1521;gfbdaa0dbbd_2_311"/>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2" name="Google Shape;1522;gfbdaa0dbbd_2_311"/>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3" name="Google Shape;1523;gfbdaa0dbbd_2_311"/>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4" name="Google Shape;1524;gfbdaa0dbbd_2_311"/>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5" name="Google Shape;1525;gfbdaa0dbbd_2_311"/>
          <p:cNvSpPr>
            <a:spLocks noGrp="1"/>
          </p:cNvSpPr>
          <p:nvPr>
            <p:ph type="pic" idx="13"/>
          </p:nvPr>
        </p:nvSpPr>
        <p:spPr>
          <a:xfrm>
            <a:off x="3842003" y="1684101"/>
            <a:ext cx="1371600" cy="1371600"/>
          </a:xfrm>
          <a:prstGeom prst="ellipse">
            <a:avLst/>
          </a:prstGeom>
          <a:solidFill>
            <a:srgbClr val="FFF2E3"/>
          </a:solidFill>
          <a:ln>
            <a:noFill/>
          </a:ln>
        </p:spPr>
      </p:sp>
      <p:sp>
        <p:nvSpPr>
          <p:cNvPr id="1526" name="Google Shape;1526;gfbdaa0dbbd_2_311"/>
          <p:cNvSpPr>
            <a:spLocks noGrp="1"/>
          </p:cNvSpPr>
          <p:nvPr>
            <p:ph type="pic" idx="14"/>
          </p:nvPr>
        </p:nvSpPr>
        <p:spPr>
          <a:xfrm>
            <a:off x="6974516" y="1684101"/>
            <a:ext cx="1371600" cy="1371600"/>
          </a:xfrm>
          <a:prstGeom prst="ellipse">
            <a:avLst/>
          </a:prstGeom>
          <a:solidFill>
            <a:srgbClr val="FFF2E3"/>
          </a:solidFill>
          <a:ln>
            <a:noFill/>
          </a:ln>
        </p:spPr>
      </p:sp>
      <p:sp>
        <p:nvSpPr>
          <p:cNvPr id="1527" name="Google Shape;1527;gfbdaa0dbbd_2_311"/>
          <p:cNvSpPr>
            <a:spLocks noGrp="1"/>
          </p:cNvSpPr>
          <p:nvPr>
            <p:ph type="pic" idx="15"/>
          </p:nvPr>
        </p:nvSpPr>
        <p:spPr>
          <a:xfrm>
            <a:off x="9982200" y="1619009"/>
            <a:ext cx="1371600" cy="1371600"/>
          </a:xfrm>
          <a:prstGeom prst="ellipse">
            <a:avLst/>
          </a:prstGeom>
          <a:solidFill>
            <a:srgbClr val="FFF2E3"/>
          </a:solidFill>
          <a:ln>
            <a:noFill/>
          </a:ln>
        </p:spPr>
      </p:sp>
      <p:sp>
        <p:nvSpPr>
          <p:cNvPr id="1528" name="Google Shape;1528;gfbdaa0dbbd_2_311"/>
          <p:cNvSpPr>
            <a:spLocks noGrp="1"/>
          </p:cNvSpPr>
          <p:nvPr>
            <p:ph type="pic" idx="16"/>
          </p:nvPr>
        </p:nvSpPr>
        <p:spPr>
          <a:xfrm>
            <a:off x="2338161" y="3948094"/>
            <a:ext cx="1371600" cy="1371600"/>
          </a:xfrm>
          <a:prstGeom prst="ellipse">
            <a:avLst/>
          </a:prstGeom>
          <a:solidFill>
            <a:srgbClr val="FFF2E3"/>
          </a:solidFill>
          <a:ln>
            <a:noFill/>
          </a:ln>
        </p:spPr>
      </p:sp>
      <p:sp>
        <p:nvSpPr>
          <p:cNvPr id="1529" name="Google Shape;1529;gfbdaa0dbbd_2_311"/>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0" name="Google Shape;1530;gfbdaa0dbbd_2_311"/>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1" name="Google Shape;1531;gfbdaa0dbbd_2_311"/>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2" name="Google Shape;1532;gfbdaa0dbbd_2_311"/>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3" name="Google Shape;1533;gfbdaa0dbbd_2_311"/>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4" name="Google Shape;1534;gfbdaa0dbbd_2_311"/>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5" name="Google Shape;1535;gfbdaa0dbbd_2_311"/>
          <p:cNvSpPr>
            <a:spLocks noGrp="1"/>
          </p:cNvSpPr>
          <p:nvPr>
            <p:ph type="pic" idx="23"/>
          </p:nvPr>
        </p:nvSpPr>
        <p:spPr>
          <a:xfrm>
            <a:off x="5408259" y="3948094"/>
            <a:ext cx="1371600" cy="1371600"/>
          </a:xfrm>
          <a:prstGeom prst="ellipse">
            <a:avLst/>
          </a:prstGeom>
          <a:solidFill>
            <a:srgbClr val="FFF2E3"/>
          </a:solidFill>
          <a:ln>
            <a:noFill/>
          </a:ln>
        </p:spPr>
      </p:sp>
      <p:sp>
        <p:nvSpPr>
          <p:cNvPr id="1536" name="Google Shape;1536;gfbdaa0dbbd_2_311"/>
          <p:cNvSpPr>
            <a:spLocks noGrp="1"/>
          </p:cNvSpPr>
          <p:nvPr>
            <p:ph type="pic" idx="24"/>
          </p:nvPr>
        </p:nvSpPr>
        <p:spPr>
          <a:xfrm>
            <a:off x="8482238" y="3948094"/>
            <a:ext cx="1371600" cy="1371600"/>
          </a:xfrm>
          <a:prstGeom prst="ellipse">
            <a:avLst/>
          </a:prstGeom>
          <a:solidFill>
            <a:srgbClr val="FFF2E3"/>
          </a:solidFill>
          <a:ln>
            <a:noFill/>
          </a:ln>
        </p:spPr>
      </p:sp>
      <p:sp>
        <p:nvSpPr>
          <p:cNvPr id="1537" name="Google Shape;1537;gfbdaa0dbbd_2_3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38" name="Google Shape;1538;gfbdaa0dbbd_2_31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1539"/>
        <p:cNvGrpSpPr/>
        <p:nvPr/>
      </p:nvGrpSpPr>
      <p:grpSpPr>
        <a:xfrm>
          <a:off x="0" y="0"/>
          <a:ext cx="0" cy="0"/>
          <a:chOff x="0" y="0"/>
          <a:chExt cx="0" cy="0"/>
        </a:xfrm>
      </p:grpSpPr>
      <p:sp>
        <p:nvSpPr>
          <p:cNvPr id="1540" name="Google Shape;1540;gfbdaa0dbbd_2_337"/>
          <p:cNvSpPr/>
          <p:nvPr/>
        </p:nvSpPr>
        <p:spPr>
          <a:xfrm>
            <a:off x="0" y="1"/>
            <a:ext cx="12192000" cy="2502968"/>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1" name="Google Shape;1541;gfbdaa0dbbd_2_337"/>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2" name="Google Shape;1542;gfbdaa0dbbd_2_337"/>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3" name="Google Shape;1543;gfbdaa0dbbd_2_337"/>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4" name="Google Shape;1544;gfbdaa0dbbd_2_337"/>
          <p:cNvSpPr>
            <a:spLocks noGrp="1"/>
          </p:cNvSpPr>
          <p:nvPr>
            <p:ph type="pic" idx="2"/>
          </p:nvPr>
        </p:nvSpPr>
        <p:spPr>
          <a:xfrm>
            <a:off x="1088448" y="981075"/>
            <a:ext cx="2743199" cy="2743200"/>
          </a:xfrm>
          <a:prstGeom prst="rect">
            <a:avLst/>
          </a:prstGeom>
          <a:solidFill>
            <a:srgbClr val="FFF2E3"/>
          </a:solidFill>
          <a:ln>
            <a:noFill/>
          </a:ln>
        </p:spPr>
      </p:sp>
      <p:sp>
        <p:nvSpPr>
          <p:cNvPr id="1545" name="Google Shape;1545;gfbdaa0dbbd_2_337"/>
          <p:cNvSpPr>
            <a:spLocks noGrp="1"/>
          </p:cNvSpPr>
          <p:nvPr>
            <p:ph type="pic" idx="3"/>
          </p:nvPr>
        </p:nvSpPr>
        <p:spPr>
          <a:xfrm>
            <a:off x="4724400" y="981075"/>
            <a:ext cx="2743199" cy="2743200"/>
          </a:xfrm>
          <a:prstGeom prst="rect">
            <a:avLst/>
          </a:prstGeom>
          <a:solidFill>
            <a:srgbClr val="FFF2E3"/>
          </a:solidFill>
          <a:ln>
            <a:noFill/>
          </a:ln>
        </p:spPr>
      </p:sp>
      <p:sp>
        <p:nvSpPr>
          <p:cNvPr id="1546" name="Google Shape;1546;gfbdaa0dbbd_2_337"/>
          <p:cNvSpPr>
            <a:spLocks noGrp="1"/>
          </p:cNvSpPr>
          <p:nvPr>
            <p:ph type="pic" idx="4"/>
          </p:nvPr>
        </p:nvSpPr>
        <p:spPr>
          <a:xfrm>
            <a:off x="8478838" y="981075"/>
            <a:ext cx="2743199" cy="2743200"/>
          </a:xfrm>
          <a:prstGeom prst="rect">
            <a:avLst/>
          </a:prstGeom>
          <a:solidFill>
            <a:srgbClr val="FFF2E3"/>
          </a:solidFill>
          <a:ln>
            <a:noFill/>
          </a:ln>
        </p:spPr>
      </p:sp>
      <p:sp>
        <p:nvSpPr>
          <p:cNvPr id="1547" name="Google Shape;1547;gfbdaa0dbbd_2_337"/>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8" name="Google Shape;1548;gfbdaa0dbbd_2_337"/>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9" name="Google Shape;1549;gfbdaa0dbbd_2_3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1550"/>
        <p:cNvGrpSpPr/>
        <p:nvPr/>
      </p:nvGrpSpPr>
      <p:grpSpPr>
        <a:xfrm>
          <a:off x="0" y="0"/>
          <a:ext cx="0" cy="0"/>
          <a:chOff x="0" y="0"/>
          <a:chExt cx="0" cy="0"/>
        </a:xfrm>
      </p:grpSpPr>
      <p:sp>
        <p:nvSpPr>
          <p:cNvPr id="1551" name="Google Shape;1551;gfbdaa0dbbd_2_348"/>
          <p:cNvSpPr>
            <a:spLocks noGrp="1"/>
          </p:cNvSpPr>
          <p:nvPr>
            <p:ph type="pic" idx="2"/>
          </p:nvPr>
        </p:nvSpPr>
        <p:spPr>
          <a:xfrm>
            <a:off x="0" y="0"/>
            <a:ext cx="5483752" cy="6858000"/>
          </a:xfrm>
          <a:prstGeom prst="rect">
            <a:avLst/>
          </a:prstGeom>
          <a:solidFill>
            <a:srgbClr val="FFF2E3"/>
          </a:solidFill>
          <a:ln>
            <a:noFill/>
          </a:ln>
        </p:spPr>
      </p:sp>
      <p:sp>
        <p:nvSpPr>
          <p:cNvPr id="1552" name="Google Shape;1552;gfbdaa0dbbd_2_348"/>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53" name="Google Shape;1553;gfbdaa0dbbd_2_348"/>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54" name="Google Shape;1554;gfbdaa0dbbd_2_348"/>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55" name="Google Shape;1555;gfbdaa0dbbd_2_348"/>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556"/>
        <p:cNvGrpSpPr/>
        <p:nvPr/>
      </p:nvGrpSpPr>
      <p:grpSpPr>
        <a:xfrm>
          <a:off x="0" y="0"/>
          <a:ext cx="0" cy="0"/>
          <a:chOff x="0" y="0"/>
          <a:chExt cx="0" cy="0"/>
        </a:xfrm>
      </p:grpSpPr>
      <p:sp>
        <p:nvSpPr>
          <p:cNvPr id="1557" name="Google Shape;1557;gfbdaa0dbbd_2_354"/>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558" name="Google Shape;1558;gfbdaa0dbbd_2_354"/>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1559" name="Google Shape;1559;gfbdaa0dbbd_2_354"/>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60" name="Google Shape;1560;gfbdaa0dbbd_2_354"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1561" name="Google Shape;1561;gfbdaa0dbbd_2_354"/>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2" name="Google Shape;1562;gfbdaa0dbbd_2_354"/>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1_Title and Content" type="obj">
  <p:cSld name="OBJECT">
    <p:spTree>
      <p:nvGrpSpPr>
        <p:cNvPr id="1" name="Shape 1563"/>
        <p:cNvGrpSpPr/>
        <p:nvPr/>
      </p:nvGrpSpPr>
      <p:grpSpPr>
        <a:xfrm>
          <a:off x="0" y="0"/>
          <a:ext cx="0" cy="0"/>
          <a:chOff x="0" y="0"/>
          <a:chExt cx="0" cy="0"/>
        </a:xfrm>
      </p:grpSpPr>
      <p:sp>
        <p:nvSpPr>
          <p:cNvPr id="1564" name="Google Shape;1564;g113c84b9608_11_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6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5" name="Google Shape;1565;g113c84b9608_11_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SzPts val="2200"/>
              <a:buChar char="•"/>
              <a:defRPr/>
            </a:lvl1pPr>
            <a:lvl2pPr marL="914400" lvl="1" indent="-368300" algn="l">
              <a:lnSpc>
                <a:spcPct val="110000"/>
              </a:lnSpc>
              <a:spcBef>
                <a:spcPts val="1000"/>
              </a:spcBef>
              <a:spcAft>
                <a:spcPts val="0"/>
              </a:spcAft>
              <a:buSzPts val="2200"/>
              <a:buChar char="•"/>
              <a:defRPr/>
            </a:lvl2pPr>
            <a:lvl3pPr marL="1371600" lvl="2" indent="-355600" algn="l">
              <a:lnSpc>
                <a:spcPct val="110000"/>
              </a:lnSpc>
              <a:spcBef>
                <a:spcPts val="1000"/>
              </a:spcBef>
              <a:spcAft>
                <a:spcPts val="0"/>
              </a:spcAft>
              <a:buSzPts val="2000"/>
              <a:buChar char="•"/>
              <a:defRPr/>
            </a:lvl3pPr>
            <a:lvl4pPr marL="1828800" lvl="3" indent="-342900" algn="l">
              <a:lnSpc>
                <a:spcPct val="110000"/>
              </a:lnSpc>
              <a:spcBef>
                <a:spcPts val="1000"/>
              </a:spcBef>
              <a:spcAft>
                <a:spcPts val="0"/>
              </a:spcAft>
              <a:buSzPts val="1800"/>
              <a:buChar char="•"/>
              <a:defRPr/>
            </a:lvl4pPr>
            <a:lvl5pPr marL="2286000" lvl="4" indent="-342900" algn="l">
              <a:lnSpc>
                <a:spcPct val="110000"/>
              </a:lnSpc>
              <a:spcBef>
                <a:spcPts val="1000"/>
              </a:spcBef>
              <a:spcAft>
                <a:spcPts val="0"/>
              </a:spcAft>
              <a:buSzPts val="1800"/>
              <a:buChar char="•"/>
              <a:defRPr/>
            </a:lvl5pPr>
            <a:lvl6pPr marL="2743200" lvl="5" indent="-342900" algn="l">
              <a:lnSpc>
                <a:spcPct val="90000"/>
              </a:lnSpc>
              <a:spcBef>
                <a:spcPts val="10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566" name="Google Shape;1566;g113c84b9608_11_3"/>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67" name="Google Shape;1567;g113c84b9608_11_3"/>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568" name="Google Shape;1568;g113c84b9608_11_3"/>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a:lvl1pPr>
            <a:lvl2pPr marL="0" marR="0" lvl="1" indent="0" algn="r">
              <a:lnSpc>
                <a:spcPct val="100000"/>
              </a:lnSpc>
              <a:spcBef>
                <a:spcPts val="0"/>
              </a:spcBef>
              <a:spcAft>
                <a:spcPts val="0"/>
              </a:spcAft>
              <a:buClr>
                <a:srgbClr val="000000"/>
              </a:buClr>
              <a:buSzPts val="1200"/>
              <a:buFont typeface="Arial"/>
              <a:buNone/>
              <a:defRPr/>
            </a:lvl2pPr>
            <a:lvl3pPr marL="0" marR="0" lvl="2" indent="0" algn="r">
              <a:lnSpc>
                <a:spcPct val="100000"/>
              </a:lnSpc>
              <a:spcBef>
                <a:spcPts val="0"/>
              </a:spcBef>
              <a:spcAft>
                <a:spcPts val="0"/>
              </a:spcAft>
              <a:buClr>
                <a:srgbClr val="000000"/>
              </a:buClr>
              <a:buSzPts val="1200"/>
              <a:buFont typeface="Arial"/>
              <a:buNone/>
              <a:defRPr/>
            </a:lvl3pPr>
            <a:lvl4pPr marL="0" marR="0" lvl="3" indent="0" algn="r">
              <a:lnSpc>
                <a:spcPct val="100000"/>
              </a:lnSpc>
              <a:spcBef>
                <a:spcPts val="0"/>
              </a:spcBef>
              <a:spcAft>
                <a:spcPts val="0"/>
              </a:spcAft>
              <a:buClr>
                <a:srgbClr val="000000"/>
              </a:buClr>
              <a:buSzPts val="1200"/>
              <a:buFont typeface="Arial"/>
              <a:buNone/>
              <a:defRPr/>
            </a:lvl4pPr>
            <a:lvl5pPr marL="0" marR="0" lvl="4" indent="0" algn="r">
              <a:lnSpc>
                <a:spcPct val="100000"/>
              </a:lnSpc>
              <a:spcBef>
                <a:spcPts val="0"/>
              </a:spcBef>
              <a:spcAft>
                <a:spcPts val="0"/>
              </a:spcAft>
              <a:buClr>
                <a:srgbClr val="000000"/>
              </a:buClr>
              <a:buSzPts val="1200"/>
              <a:buFont typeface="Arial"/>
              <a:buNone/>
              <a:defRPr/>
            </a:lvl5pPr>
            <a:lvl6pPr marL="0" marR="0" lvl="5" indent="0" algn="r">
              <a:lnSpc>
                <a:spcPct val="100000"/>
              </a:lnSpc>
              <a:spcBef>
                <a:spcPts val="0"/>
              </a:spcBef>
              <a:spcAft>
                <a:spcPts val="0"/>
              </a:spcAft>
              <a:buClr>
                <a:srgbClr val="000000"/>
              </a:buClr>
              <a:buSzPts val="1200"/>
              <a:buFont typeface="Arial"/>
              <a:buNone/>
              <a:defRPr/>
            </a:lvl6pPr>
            <a:lvl7pPr marL="0" marR="0" lvl="6" indent="0" algn="r">
              <a:lnSpc>
                <a:spcPct val="100000"/>
              </a:lnSpc>
              <a:spcBef>
                <a:spcPts val="0"/>
              </a:spcBef>
              <a:spcAft>
                <a:spcPts val="0"/>
              </a:spcAft>
              <a:buClr>
                <a:srgbClr val="000000"/>
              </a:buClr>
              <a:buSzPts val="1200"/>
              <a:buFont typeface="Arial"/>
              <a:buNone/>
              <a:defRPr/>
            </a:lvl7pPr>
            <a:lvl8pPr marL="0" marR="0" lvl="7" indent="0" algn="r">
              <a:lnSpc>
                <a:spcPct val="100000"/>
              </a:lnSpc>
              <a:spcBef>
                <a:spcPts val="0"/>
              </a:spcBef>
              <a:spcAft>
                <a:spcPts val="0"/>
              </a:spcAft>
              <a:buClr>
                <a:srgbClr val="000000"/>
              </a:buClr>
              <a:buSzPts val="1200"/>
              <a:buFont typeface="Arial"/>
              <a:buNone/>
              <a:defRPr/>
            </a:lvl8pPr>
            <a:lvl9pPr marL="0" marR="0" lvl="8" indent="0" algn="r">
              <a:lnSpc>
                <a:spcPct val="100000"/>
              </a:lnSpc>
              <a:spcBef>
                <a:spcPts val="0"/>
              </a:spcBef>
              <a:spcAft>
                <a:spcPts val="0"/>
              </a:spcAft>
              <a:buClr>
                <a:srgbClr val="000000"/>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1232"/>
        <p:cNvGrpSpPr/>
        <p:nvPr/>
      </p:nvGrpSpPr>
      <p:grpSpPr>
        <a:xfrm>
          <a:off x="0" y="0"/>
          <a:ext cx="0" cy="0"/>
          <a:chOff x="0" y="0"/>
          <a:chExt cx="0" cy="0"/>
        </a:xfrm>
      </p:grpSpPr>
      <p:sp>
        <p:nvSpPr>
          <p:cNvPr id="1233" name="Google Shape;1233;gfbdaa0dbbd_2_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34" name="Google Shape;1234;gfbdaa0dbbd_2_3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35" name="Google Shape;1235;gfbdaa0dbbd_2_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6" name="Google Shape;1236;gfbdaa0dbbd_2_3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7" name="Google Shape;1237;gfbdaa0dbbd_2_30"/>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8" name="Google Shape;1238;gfbdaa0dbbd_2_30"/>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911016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1921"/>
        <p:cNvGrpSpPr/>
        <p:nvPr/>
      </p:nvGrpSpPr>
      <p:grpSpPr>
        <a:xfrm>
          <a:off x="0" y="0"/>
          <a:ext cx="0" cy="0"/>
          <a:chOff x="0" y="0"/>
          <a:chExt cx="0" cy="0"/>
        </a:xfrm>
      </p:grpSpPr>
      <p:sp>
        <p:nvSpPr>
          <p:cNvPr id="1922" name="Google Shape;1922;g113c84b9608_1_17"/>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23" name="Google Shape;1923;g113c84b9608_1_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24" name="Google Shape;1924;g113c84b9608_1_1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25" name="Google Shape;1925;g113c84b9608_1_17"/>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6" name="Google Shape;1926;g113c84b9608_1_1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7" name="Google Shape;1927;g113c84b9608_1_1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1_Title and Content" type="obj">
  <p:cSld name="OBJECT">
    <p:spTree>
      <p:nvGrpSpPr>
        <p:cNvPr id="1" name="Shape 1928"/>
        <p:cNvGrpSpPr/>
        <p:nvPr/>
      </p:nvGrpSpPr>
      <p:grpSpPr>
        <a:xfrm>
          <a:off x="0" y="0"/>
          <a:ext cx="0" cy="0"/>
          <a:chOff x="0" y="0"/>
          <a:chExt cx="0" cy="0"/>
        </a:xfrm>
      </p:grpSpPr>
      <p:sp>
        <p:nvSpPr>
          <p:cNvPr id="1929" name="Google Shape;1929;g113c84b9608_1_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6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0" name="Google Shape;1930;g113c84b9608_1_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SzPts val="2200"/>
              <a:buChar char="•"/>
              <a:defRPr/>
            </a:lvl1pPr>
            <a:lvl2pPr marL="914400" lvl="1" indent="-368300" algn="l">
              <a:lnSpc>
                <a:spcPct val="110000"/>
              </a:lnSpc>
              <a:spcBef>
                <a:spcPts val="1000"/>
              </a:spcBef>
              <a:spcAft>
                <a:spcPts val="0"/>
              </a:spcAft>
              <a:buSzPts val="2200"/>
              <a:buChar char="•"/>
              <a:defRPr/>
            </a:lvl2pPr>
            <a:lvl3pPr marL="1371600" lvl="2" indent="-355600" algn="l">
              <a:lnSpc>
                <a:spcPct val="110000"/>
              </a:lnSpc>
              <a:spcBef>
                <a:spcPts val="1000"/>
              </a:spcBef>
              <a:spcAft>
                <a:spcPts val="0"/>
              </a:spcAft>
              <a:buSzPts val="2000"/>
              <a:buChar char="•"/>
              <a:defRPr/>
            </a:lvl3pPr>
            <a:lvl4pPr marL="1828800" lvl="3" indent="-342900" algn="l">
              <a:lnSpc>
                <a:spcPct val="110000"/>
              </a:lnSpc>
              <a:spcBef>
                <a:spcPts val="1000"/>
              </a:spcBef>
              <a:spcAft>
                <a:spcPts val="0"/>
              </a:spcAft>
              <a:buSzPts val="1800"/>
              <a:buChar char="•"/>
              <a:defRPr/>
            </a:lvl4pPr>
            <a:lvl5pPr marL="2286000" lvl="4" indent="-342900" algn="l">
              <a:lnSpc>
                <a:spcPct val="110000"/>
              </a:lnSpc>
              <a:spcBef>
                <a:spcPts val="1000"/>
              </a:spcBef>
              <a:spcAft>
                <a:spcPts val="0"/>
              </a:spcAft>
              <a:buSzPts val="1800"/>
              <a:buChar char="•"/>
              <a:defRPr/>
            </a:lvl5pPr>
            <a:lvl6pPr marL="2743200" lvl="5" indent="-342900" algn="l">
              <a:lnSpc>
                <a:spcPct val="90000"/>
              </a:lnSpc>
              <a:spcBef>
                <a:spcPts val="10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931" name="Google Shape;1931;g113c84b9608_1_24"/>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32" name="Google Shape;1932;g113c84b9608_1_24"/>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933" name="Google Shape;1933;g113c84b9608_1_24"/>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a:lvl1pPr>
            <a:lvl2pPr marL="0" marR="0" lvl="1" indent="0" algn="r">
              <a:lnSpc>
                <a:spcPct val="100000"/>
              </a:lnSpc>
              <a:spcBef>
                <a:spcPts val="0"/>
              </a:spcBef>
              <a:spcAft>
                <a:spcPts val="0"/>
              </a:spcAft>
              <a:buClr>
                <a:srgbClr val="000000"/>
              </a:buClr>
              <a:buSzPts val="1200"/>
              <a:buFont typeface="Arial"/>
              <a:buNone/>
              <a:defRPr/>
            </a:lvl2pPr>
            <a:lvl3pPr marL="0" marR="0" lvl="2" indent="0" algn="r">
              <a:lnSpc>
                <a:spcPct val="100000"/>
              </a:lnSpc>
              <a:spcBef>
                <a:spcPts val="0"/>
              </a:spcBef>
              <a:spcAft>
                <a:spcPts val="0"/>
              </a:spcAft>
              <a:buClr>
                <a:srgbClr val="000000"/>
              </a:buClr>
              <a:buSzPts val="1200"/>
              <a:buFont typeface="Arial"/>
              <a:buNone/>
              <a:defRPr/>
            </a:lvl3pPr>
            <a:lvl4pPr marL="0" marR="0" lvl="3" indent="0" algn="r">
              <a:lnSpc>
                <a:spcPct val="100000"/>
              </a:lnSpc>
              <a:spcBef>
                <a:spcPts val="0"/>
              </a:spcBef>
              <a:spcAft>
                <a:spcPts val="0"/>
              </a:spcAft>
              <a:buClr>
                <a:srgbClr val="000000"/>
              </a:buClr>
              <a:buSzPts val="1200"/>
              <a:buFont typeface="Arial"/>
              <a:buNone/>
              <a:defRPr/>
            </a:lvl4pPr>
            <a:lvl5pPr marL="0" marR="0" lvl="4" indent="0" algn="r">
              <a:lnSpc>
                <a:spcPct val="100000"/>
              </a:lnSpc>
              <a:spcBef>
                <a:spcPts val="0"/>
              </a:spcBef>
              <a:spcAft>
                <a:spcPts val="0"/>
              </a:spcAft>
              <a:buClr>
                <a:srgbClr val="000000"/>
              </a:buClr>
              <a:buSzPts val="1200"/>
              <a:buFont typeface="Arial"/>
              <a:buNone/>
              <a:defRPr/>
            </a:lvl5pPr>
            <a:lvl6pPr marL="0" marR="0" lvl="5" indent="0" algn="r">
              <a:lnSpc>
                <a:spcPct val="100000"/>
              </a:lnSpc>
              <a:spcBef>
                <a:spcPts val="0"/>
              </a:spcBef>
              <a:spcAft>
                <a:spcPts val="0"/>
              </a:spcAft>
              <a:buClr>
                <a:srgbClr val="000000"/>
              </a:buClr>
              <a:buSzPts val="1200"/>
              <a:buFont typeface="Arial"/>
              <a:buNone/>
              <a:defRPr/>
            </a:lvl6pPr>
            <a:lvl7pPr marL="0" marR="0" lvl="6" indent="0" algn="r">
              <a:lnSpc>
                <a:spcPct val="100000"/>
              </a:lnSpc>
              <a:spcBef>
                <a:spcPts val="0"/>
              </a:spcBef>
              <a:spcAft>
                <a:spcPts val="0"/>
              </a:spcAft>
              <a:buClr>
                <a:srgbClr val="000000"/>
              </a:buClr>
              <a:buSzPts val="1200"/>
              <a:buFont typeface="Arial"/>
              <a:buNone/>
              <a:defRPr/>
            </a:lvl7pPr>
            <a:lvl8pPr marL="0" marR="0" lvl="7" indent="0" algn="r">
              <a:lnSpc>
                <a:spcPct val="100000"/>
              </a:lnSpc>
              <a:spcBef>
                <a:spcPts val="0"/>
              </a:spcBef>
              <a:spcAft>
                <a:spcPts val="0"/>
              </a:spcAft>
              <a:buClr>
                <a:srgbClr val="000000"/>
              </a:buClr>
              <a:buSzPts val="1200"/>
              <a:buFont typeface="Arial"/>
              <a:buNone/>
              <a:defRPr/>
            </a:lvl8pPr>
            <a:lvl9pPr marL="0" marR="0" lvl="8" indent="0" algn="r">
              <a:lnSpc>
                <a:spcPct val="100000"/>
              </a:lnSpc>
              <a:spcBef>
                <a:spcPts val="0"/>
              </a:spcBef>
              <a:spcAft>
                <a:spcPts val="0"/>
              </a:spcAft>
              <a:buClr>
                <a:srgbClr val="000000"/>
              </a:buClr>
              <a:buSzPts val="1200"/>
              <a:buFont typeface="Arial"/>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1934"/>
        <p:cNvGrpSpPr/>
        <p:nvPr/>
      </p:nvGrpSpPr>
      <p:grpSpPr>
        <a:xfrm>
          <a:off x="0" y="0"/>
          <a:ext cx="0" cy="0"/>
          <a:chOff x="0" y="0"/>
          <a:chExt cx="0" cy="0"/>
        </a:xfrm>
      </p:grpSpPr>
      <p:sp>
        <p:nvSpPr>
          <p:cNvPr id="1935" name="Google Shape;1935;g113c84b9608_1_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36" name="Google Shape;1936;g113c84b9608_1_3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37" name="Google Shape;1937;g113c84b9608_1_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8" name="Google Shape;1938;g113c84b9608_1_3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9" name="Google Shape;1939;g113c84b9608_1_30"/>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0" name="Google Shape;1940;g113c84b9608_1_30"/>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with Photo" preserve="1">
  <p:cSld name="1_Section Header with Photo">
    <p:spTree>
      <p:nvGrpSpPr>
        <p:cNvPr id="1" name="Shape 161"/>
        <p:cNvGrpSpPr/>
        <p:nvPr/>
      </p:nvGrpSpPr>
      <p:grpSpPr>
        <a:xfrm>
          <a:off x="0" y="0"/>
          <a:ext cx="0" cy="0"/>
          <a:chOff x="0" y="0"/>
          <a:chExt cx="0" cy="0"/>
        </a:xfrm>
      </p:grpSpPr>
      <p:sp>
        <p:nvSpPr>
          <p:cNvPr id="162" name="Google Shape;162;p39"/>
          <p:cNvSpPr>
            <a:spLocks noGrp="1"/>
          </p:cNvSpPr>
          <p:nvPr>
            <p:ph type="pic" idx="2"/>
          </p:nvPr>
        </p:nvSpPr>
        <p:spPr>
          <a:xfrm>
            <a:off x="-20158" y="0"/>
            <a:ext cx="7579198" cy="6858000"/>
          </a:xfrm>
          <a:prstGeom prst="rect">
            <a:avLst/>
          </a:prstGeom>
          <a:solidFill>
            <a:srgbClr val="FFF2E3"/>
          </a:solidFill>
          <a:ln>
            <a:noFill/>
          </a:ln>
        </p:spPr>
      </p:sp>
      <p:sp>
        <p:nvSpPr>
          <p:cNvPr id="163" name="Google Shape;163;p39"/>
          <p:cNvSpPr/>
          <p:nvPr/>
        </p:nvSpPr>
        <p:spPr>
          <a:xfrm>
            <a:off x="7559040" y="0"/>
            <a:ext cx="4632960" cy="6858000"/>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64" name="Google Shape;164;p39"/>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5" name="Google Shape;165;p3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p39"/>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9"/>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46608553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1941"/>
        <p:cNvGrpSpPr/>
        <p:nvPr/>
      </p:nvGrpSpPr>
      <p:grpSpPr>
        <a:xfrm>
          <a:off x="0" y="0"/>
          <a:ext cx="0" cy="0"/>
          <a:chOff x="0" y="0"/>
          <a:chExt cx="0" cy="0"/>
        </a:xfrm>
      </p:grpSpPr>
      <p:sp>
        <p:nvSpPr>
          <p:cNvPr id="1942" name="Google Shape;1942;g113c84b9608_1_37"/>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43" name="Google Shape;1943;g113c84b9608_1_37"/>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4" name="Google Shape;1944;g113c84b9608_1_37"/>
          <p:cNvSpPr>
            <a:spLocks noGrp="1"/>
          </p:cNvSpPr>
          <p:nvPr>
            <p:ph type="pic" idx="2"/>
          </p:nvPr>
        </p:nvSpPr>
        <p:spPr>
          <a:xfrm>
            <a:off x="6496050" y="0"/>
            <a:ext cx="5695950" cy="6858000"/>
          </a:xfrm>
          <a:prstGeom prst="rect">
            <a:avLst/>
          </a:prstGeom>
          <a:noFill/>
          <a:ln>
            <a:noFill/>
          </a:ln>
        </p:spPr>
      </p:sp>
      <p:sp>
        <p:nvSpPr>
          <p:cNvPr id="1945" name="Google Shape;1945;g113c84b9608_1_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8235"/>
          </a:srgbClr>
        </a:solidFill>
        <a:effectLst/>
      </p:bgPr>
    </p:bg>
    <p:spTree>
      <p:nvGrpSpPr>
        <p:cNvPr id="1" name="Shape 1946"/>
        <p:cNvGrpSpPr/>
        <p:nvPr/>
      </p:nvGrpSpPr>
      <p:grpSpPr>
        <a:xfrm>
          <a:off x="0" y="0"/>
          <a:ext cx="0" cy="0"/>
          <a:chOff x="0" y="0"/>
          <a:chExt cx="0" cy="0"/>
        </a:xfrm>
      </p:grpSpPr>
      <p:sp>
        <p:nvSpPr>
          <p:cNvPr id="1947" name="Google Shape;1947;g113c84b9608_1_42"/>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948" name="Google Shape;1948;g113c84b9608_1_42"/>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949" name="Google Shape;1949;g113c84b9608_1_42"/>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50" name="Google Shape;1950;g113c84b9608_1_42"/>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1" name="Google Shape;1951;g113c84b9608_1_42"/>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1952"/>
        <p:cNvGrpSpPr/>
        <p:nvPr/>
      </p:nvGrpSpPr>
      <p:grpSpPr>
        <a:xfrm>
          <a:off x="0" y="0"/>
          <a:ext cx="0" cy="0"/>
          <a:chOff x="0" y="0"/>
          <a:chExt cx="0" cy="0"/>
        </a:xfrm>
      </p:grpSpPr>
      <p:sp>
        <p:nvSpPr>
          <p:cNvPr id="1953" name="Google Shape;1953;g113c84b9608_1_48"/>
          <p:cNvSpPr txBox="1">
            <a:spLocks noGrp="1"/>
          </p:cNvSpPr>
          <p:nvPr>
            <p:ph type="title"/>
          </p:nvPr>
        </p:nvSpPr>
        <p:spPr>
          <a:xfrm>
            <a:off x="838200" y="712106"/>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4" name="Google Shape;1954;g113c84b9608_1_4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5" name="Google Shape;1955;g113c84b9608_1_48"/>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6" name="Google Shape;1956;g113c84b9608_1_4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57" name="Google Shape;1957;g113c84b9608_1_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958"/>
        <p:cNvGrpSpPr/>
        <p:nvPr/>
      </p:nvGrpSpPr>
      <p:grpSpPr>
        <a:xfrm>
          <a:off x="0" y="0"/>
          <a:ext cx="0" cy="0"/>
          <a:chOff x="0" y="0"/>
          <a:chExt cx="0" cy="0"/>
        </a:xfrm>
      </p:grpSpPr>
      <p:sp>
        <p:nvSpPr>
          <p:cNvPr id="1959" name="Google Shape;1959;g113c84b9608_1_54"/>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73"/>
        <p:cNvGrpSpPr/>
        <p:nvPr/>
      </p:nvGrpSpPr>
      <p:grpSpPr>
        <a:xfrm>
          <a:off x="0" y="0"/>
          <a:ext cx="0" cy="0"/>
          <a:chOff x="0" y="0"/>
          <a:chExt cx="0" cy="0"/>
        </a:xfrm>
      </p:grpSpPr>
      <p:sp>
        <p:nvSpPr>
          <p:cNvPr id="1974" name="Google Shape;1974;g113c84b9608_1_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600"/>
              <a:buNone/>
              <a:defRPr sz="3600" b="0" i="0">
                <a:latin typeface="Arial Narrow" panose="020B0604020202020204" pitchFamily="34" charset="0"/>
                <a:ea typeface="Roboto Condensed"/>
                <a:cs typeface="Arial Narrow" panose="020B0604020202020204" pitchFamily="34" charset="0"/>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75" name="Google Shape;1975;g113c84b9608_1_6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SzPts val="2200"/>
              <a:buChar char="•"/>
              <a:defRPr b="0" i="0">
                <a:latin typeface="Calibri" panose="020F0502020204030204" pitchFamily="34" charset="0"/>
                <a:ea typeface="Source Sans Pro"/>
                <a:cs typeface="Calibri" panose="020F0502020204030204" pitchFamily="34" charset="0"/>
                <a:sym typeface="Source Sans Pro"/>
              </a:defRPr>
            </a:lvl1pPr>
            <a:lvl2pPr marL="914400" lvl="1" indent="-368300" algn="l">
              <a:lnSpc>
                <a:spcPct val="150000"/>
              </a:lnSpc>
              <a:spcBef>
                <a:spcPts val="1000"/>
              </a:spcBef>
              <a:spcAft>
                <a:spcPts val="0"/>
              </a:spcAft>
              <a:buSzPts val="2200"/>
              <a:buChar char="•"/>
              <a:defRPr b="0" i="0">
                <a:latin typeface="Source Sans Pro"/>
                <a:ea typeface="Source Sans Pro"/>
                <a:cs typeface="Source Sans Pro"/>
                <a:sym typeface="Source Sans Pro"/>
              </a:defRPr>
            </a:lvl2pPr>
            <a:lvl3pPr marL="1371600" lvl="2" indent="-355600" algn="l">
              <a:lnSpc>
                <a:spcPct val="150000"/>
              </a:lnSpc>
              <a:spcBef>
                <a:spcPts val="1000"/>
              </a:spcBef>
              <a:spcAft>
                <a:spcPts val="0"/>
              </a:spcAft>
              <a:buSzPts val="2000"/>
              <a:buChar char="•"/>
              <a:defRPr b="0" i="0">
                <a:latin typeface="Source Sans Pro"/>
                <a:ea typeface="Source Sans Pro"/>
                <a:cs typeface="Source Sans Pro"/>
                <a:sym typeface="Source Sans Pro"/>
              </a:defRPr>
            </a:lvl3pPr>
            <a:lvl4pPr marL="1828800" lvl="3" indent="-342900" algn="l">
              <a:lnSpc>
                <a:spcPct val="150000"/>
              </a:lnSpc>
              <a:spcBef>
                <a:spcPts val="1000"/>
              </a:spcBef>
              <a:spcAft>
                <a:spcPts val="0"/>
              </a:spcAft>
              <a:buSzPts val="1800"/>
              <a:buChar char="•"/>
              <a:defRPr b="0" i="0">
                <a:latin typeface="Source Sans Pro"/>
                <a:ea typeface="Source Sans Pro"/>
                <a:cs typeface="Source Sans Pro"/>
                <a:sym typeface="Source Sans Pro"/>
              </a:defRPr>
            </a:lvl4pPr>
            <a:lvl5pPr marL="2286000" lvl="4" indent="-342900" algn="l">
              <a:lnSpc>
                <a:spcPct val="150000"/>
              </a:lnSpc>
              <a:spcBef>
                <a:spcPts val="1000"/>
              </a:spcBef>
              <a:spcAft>
                <a:spcPts val="0"/>
              </a:spcAft>
              <a:buSzPts val="1800"/>
              <a:buChar char="•"/>
              <a:defRPr b="0" i="0">
                <a:latin typeface="Source Sans Pro"/>
                <a:ea typeface="Source Sans Pro"/>
                <a:cs typeface="Source Sans Pro"/>
                <a:sym typeface="Source Sans Pro"/>
              </a:defRPr>
            </a:lvl5pPr>
            <a:lvl6pPr marL="2743200" lvl="5" indent="-342900" algn="l">
              <a:lnSpc>
                <a:spcPct val="90000"/>
              </a:lnSpc>
              <a:spcBef>
                <a:spcPts val="10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976" name="Google Shape;1976;g113c84b9608_1_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Calibri" panose="020F0502020204030204" pitchFamily="34" charset="0"/>
              <a:ea typeface="Source Sans Pro"/>
              <a:cs typeface="Calibri" panose="020F0502020204030204" pitchFamily="34" charset="0"/>
              <a:sym typeface="Source Sans Pro"/>
            </a:endParaRPr>
          </a:p>
        </p:txBody>
      </p:sp>
      <p:sp>
        <p:nvSpPr>
          <p:cNvPr id="1977" name="Google Shape;1977;g113c84b9608_1_6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1pPr>
            <a:lvl2pPr marL="0" lvl="1"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2pPr>
            <a:lvl3pPr marL="0" lvl="2"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3pPr>
            <a:lvl4pPr marL="0" lvl="3"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4pPr>
            <a:lvl5pPr marL="0" lvl="4"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5pPr>
            <a:lvl6pPr marL="0" lvl="5"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6pPr>
            <a:lvl7pPr marL="0" lvl="6"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7pPr>
            <a:lvl8pPr marL="0" lvl="7"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8pPr>
            <a:lvl9pPr marL="0" lvl="8" indent="0" algn="r">
              <a:lnSpc>
                <a:spcPct val="100000"/>
              </a:lnSpc>
              <a:spcBef>
                <a:spcPts val="0"/>
              </a:spcBef>
              <a:spcAft>
                <a:spcPts val="0"/>
              </a:spcAft>
              <a:buSzPts val="1200"/>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1978"/>
        <p:cNvGrpSpPr/>
        <p:nvPr/>
      </p:nvGrpSpPr>
      <p:grpSpPr>
        <a:xfrm>
          <a:off x="0" y="0"/>
          <a:ext cx="0" cy="0"/>
          <a:chOff x="0" y="0"/>
          <a:chExt cx="0" cy="0"/>
        </a:xfrm>
      </p:grpSpPr>
      <p:sp>
        <p:nvSpPr>
          <p:cNvPr id="1979" name="Google Shape;1979;g113c84b9608_1_74"/>
          <p:cNvSpPr>
            <a:spLocks noGrp="1"/>
          </p:cNvSpPr>
          <p:nvPr>
            <p:ph type="pic" idx="2"/>
          </p:nvPr>
        </p:nvSpPr>
        <p:spPr>
          <a:xfrm>
            <a:off x="-20158" y="0"/>
            <a:ext cx="7579198" cy="6858000"/>
          </a:xfrm>
          <a:prstGeom prst="rect">
            <a:avLst/>
          </a:prstGeom>
          <a:solidFill>
            <a:srgbClr val="FFF2E3"/>
          </a:solidFill>
          <a:ln>
            <a:noFill/>
          </a:ln>
        </p:spPr>
      </p:sp>
      <p:sp>
        <p:nvSpPr>
          <p:cNvPr id="1980" name="Google Shape;1980;g113c84b9608_1_74"/>
          <p:cNvSpPr/>
          <p:nvPr/>
        </p:nvSpPr>
        <p:spPr>
          <a:xfrm>
            <a:off x="7559040" y="0"/>
            <a:ext cx="4632960" cy="6858000"/>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981" name="Google Shape;1981;g113c84b9608_1_74"/>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82" name="Google Shape;1982;g113c84b9608_1_74"/>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83" name="Google Shape;1983;g113c84b9608_1_74"/>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4" name="Google Shape;1984;g113c84b9608_1_74"/>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9019"/>
          </a:srgbClr>
        </a:solidFill>
        <a:effectLst/>
      </p:bgPr>
    </p:bg>
    <p:spTree>
      <p:nvGrpSpPr>
        <p:cNvPr id="1" name="Shape 1985"/>
        <p:cNvGrpSpPr/>
        <p:nvPr/>
      </p:nvGrpSpPr>
      <p:grpSpPr>
        <a:xfrm>
          <a:off x="0" y="0"/>
          <a:ext cx="0" cy="0"/>
          <a:chOff x="0" y="0"/>
          <a:chExt cx="0" cy="0"/>
        </a:xfrm>
      </p:grpSpPr>
      <p:sp>
        <p:nvSpPr>
          <p:cNvPr id="1986" name="Google Shape;1986;g113c84b9608_1_81"/>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87" name="Google Shape;1987;g113c84b9608_1_8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88" name="Google Shape;1988;g113c84b9608_1_8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9" name="Google Shape;1989;g113c84b9608_1_8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990" name="Google Shape;1990;g113c84b9608_1_81"/>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991"/>
        <p:cNvGrpSpPr/>
        <p:nvPr/>
      </p:nvGrpSpPr>
      <p:grpSpPr>
        <a:xfrm>
          <a:off x="0" y="0"/>
          <a:ext cx="0" cy="0"/>
          <a:chOff x="0" y="0"/>
          <a:chExt cx="0" cy="0"/>
        </a:xfrm>
      </p:grpSpPr>
      <p:sp>
        <p:nvSpPr>
          <p:cNvPr id="1992" name="Google Shape;1992;g113c84b9608_1_8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93" name="Google Shape;1993;g113c84b9608_1_8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4" name="Google Shape;1994;g113c84b9608_1_87"/>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5" name="Google Shape;1995;g113c84b9608_1_8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96" name="Google Shape;1996;g113c84b9608_1_8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997"/>
        <p:cNvGrpSpPr/>
        <p:nvPr/>
      </p:nvGrpSpPr>
      <p:grpSpPr>
        <a:xfrm>
          <a:off x="0" y="0"/>
          <a:ext cx="0" cy="0"/>
          <a:chOff x="0" y="0"/>
          <a:chExt cx="0" cy="0"/>
        </a:xfrm>
      </p:grpSpPr>
      <p:sp>
        <p:nvSpPr>
          <p:cNvPr id="1998" name="Google Shape;1998;g113c84b9608_1_93"/>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99" name="Google Shape;1999;g113c84b9608_1_9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0" name="Google Shape;2000;g113c84b9608_1_9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01" name="Google Shape;2001;g113c84b9608_1_9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02" name="Google Shape;2002;g113c84b9608_1_9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3" name="Google Shape;2003;g113c84b9608_1_93"/>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2004"/>
        <p:cNvGrpSpPr/>
        <p:nvPr/>
      </p:nvGrpSpPr>
      <p:grpSpPr>
        <a:xfrm>
          <a:off x="0" y="0"/>
          <a:ext cx="0" cy="0"/>
          <a:chOff x="0" y="0"/>
          <a:chExt cx="0" cy="0"/>
        </a:xfrm>
      </p:grpSpPr>
      <p:sp>
        <p:nvSpPr>
          <p:cNvPr id="2005" name="Google Shape;2005;g113c84b9608_1_10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6" name="Google Shape;2006;g113c84b9608_1_10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07" name="Google Shape;2007;g113c84b9608_1_10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08" name="Google Shape;2008;g113c84b9608_1_10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rgbClr val="D5FDFD">
            <a:alpha val="48235"/>
          </a:srgb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5">
              <a:lumMod val="60000"/>
              <a:lumOff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3266663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2009"/>
        <p:cNvGrpSpPr/>
        <p:nvPr/>
      </p:nvGrpSpPr>
      <p:grpSpPr>
        <a:xfrm>
          <a:off x="0" y="0"/>
          <a:ext cx="0" cy="0"/>
          <a:chOff x="0" y="0"/>
          <a:chExt cx="0" cy="0"/>
        </a:xfrm>
      </p:grpSpPr>
      <p:sp>
        <p:nvSpPr>
          <p:cNvPr id="2010" name="Google Shape;2010;g113c84b9608_1_10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1" name="Google Shape;2011;g113c84b9608_1_105"/>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2" name="Google Shape;2012;g113c84b9608_1_10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13" name="Google Shape;2013;g113c84b9608_1_10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14" name="Google Shape;2014;g113c84b9608_1_10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2015"/>
        <p:cNvGrpSpPr/>
        <p:nvPr/>
      </p:nvGrpSpPr>
      <p:grpSpPr>
        <a:xfrm>
          <a:off x="0" y="0"/>
          <a:ext cx="0" cy="0"/>
          <a:chOff x="0" y="0"/>
          <a:chExt cx="0" cy="0"/>
        </a:xfrm>
      </p:grpSpPr>
      <p:sp>
        <p:nvSpPr>
          <p:cNvPr id="2016" name="Google Shape;2016;g113c84b9608_1_111"/>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7" name="Google Shape;2017;g113c84b9608_1_11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18" name="Google Shape;2018;g113c84b9608_1_11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19" name="Google Shape;2019;g113c84b9608_1_11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0" name="Google Shape;2020;g113c84b9608_1_111"/>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021"/>
        <p:cNvGrpSpPr/>
        <p:nvPr/>
      </p:nvGrpSpPr>
      <p:grpSpPr>
        <a:xfrm>
          <a:off x="0" y="0"/>
          <a:ext cx="0" cy="0"/>
          <a:chOff x="0" y="0"/>
          <a:chExt cx="0" cy="0"/>
        </a:xfrm>
      </p:grpSpPr>
      <p:sp>
        <p:nvSpPr>
          <p:cNvPr id="2022" name="Google Shape;2022;g113c84b9608_1_11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3" name="Google Shape;2023;g113c84b9608_1_117"/>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4" name="Google Shape;2024;g113c84b9608_1_11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25" name="Google Shape;2025;g113c84b9608_1_11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26" name="Google Shape;2026;g113c84b9608_1_117"/>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7" name="Google Shape;2027;g113c84b9608_1_117"/>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2028"/>
        <p:cNvGrpSpPr/>
        <p:nvPr/>
      </p:nvGrpSpPr>
      <p:grpSpPr>
        <a:xfrm>
          <a:off x="0" y="0"/>
          <a:ext cx="0" cy="0"/>
          <a:chOff x="0" y="0"/>
          <a:chExt cx="0" cy="0"/>
        </a:xfrm>
      </p:grpSpPr>
      <p:sp>
        <p:nvSpPr>
          <p:cNvPr id="2029" name="Google Shape;2029;g113c84b9608_1_1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0" name="Google Shape;2030;g113c84b9608_1_12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1" name="Google Shape;2031;g113c84b9608_1_12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32" name="Google Shape;2032;g113c84b9608_1_1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033"/>
        <p:cNvGrpSpPr/>
        <p:nvPr/>
      </p:nvGrpSpPr>
      <p:grpSpPr>
        <a:xfrm>
          <a:off x="0" y="0"/>
          <a:ext cx="0" cy="0"/>
          <a:chOff x="0" y="0"/>
          <a:chExt cx="0" cy="0"/>
        </a:xfrm>
      </p:grpSpPr>
      <p:sp>
        <p:nvSpPr>
          <p:cNvPr id="2034" name="Google Shape;2034;g113c84b9608_1_1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5" name="Google Shape;2035;g113c84b9608_1_129"/>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6" name="Google Shape;2036;g113c84b9608_1_129"/>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7" name="Google Shape;2037;g113c84b9608_1_12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38" name="Google Shape;2038;g113c84b9608_1_129"/>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2039"/>
        <p:cNvGrpSpPr/>
        <p:nvPr/>
      </p:nvGrpSpPr>
      <p:grpSpPr>
        <a:xfrm>
          <a:off x="0" y="0"/>
          <a:ext cx="0" cy="0"/>
          <a:chOff x="0" y="0"/>
          <a:chExt cx="0" cy="0"/>
        </a:xfrm>
      </p:grpSpPr>
      <p:sp>
        <p:nvSpPr>
          <p:cNvPr id="2040" name="Google Shape;2040;g113c84b9608_1_135"/>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1" name="Google Shape;2041;g113c84b9608_1_13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42" name="Google Shape;2042;g113c84b9608_1_13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43" name="Google Shape;2043;g113c84b9608_1_13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4" name="Google Shape;2044;g113c84b9608_1_13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045"/>
        <p:cNvGrpSpPr/>
        <p:nvPr/>
      </p:nvGrpSpPr>
      <p:grpSpPr>
        <a:xfrm>
          <a:off x="0" y="0"/>
          <a:ext cx="0" cy="0"/>
          <a:chOff x="0" y="0"/>
          <a:chExt cx="0" cy="0"/>
        </a:xfrm>
      </p:grpSpPr>
      <p:sp>
        <p:nvSpPr>
          <p:cNvPr id="2046" name="Google Shape;2046;g113c84b9608_1_141"/>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7" name="Google Shape;2047;g113c84b9608_1_141"/>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8" name="Google Shape;2048;g113c84b9608_1_14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49" name="Google Shape;2049;g113c84b9608_1_14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50" name="Google Shape;2050;g113c84b9608_1_141"/>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1" name="Google Shape;2051;g113c84b9608_1_141"/>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052"/>
        <p:cNvGrpSpPr/>
        <p:nvPr/>
      </p:nvGrpSpPr>
      <p:grpSpPr>
        <a:xfrm>
          <a:off x="0" y="0"/>
          <a:ext cx="0" cy="0"/>
          <a:chOff x="0" y="0"/>
          <a:chExt cx="0" cy="0"/>
        </a:xfrm>
      </p:grpSpPr>
      <p:sp>
        <p:nvSpPr>
          <p:cNvPr id="2053" name="Google Shape;2053;g113c84b9608_1_148"/>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4" name="Google Shape;2054;g113c84b9608_1_148"/>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55" name="Google Shape;2055;g113c84b9608_1_148"/>
          <p:cNvSpPr>
            <a:spLocks noGrp="1"/>
          </p:cNvSpPr>
          <p:nvPr>
            <p:ph type="pic" idx="2"/>
          </p:nvPr>
        </p:nvSpPr>
        <p:spPr>
          <a:xfrm>
            <a:off x="0" y="0"/>
            <a:ext cx="12192000" cy="2980269"/>
          </a:xfrm>
          <a:prstGeom prst="rect">
            <a:avLst/>
          </a:prstGeom>
          <a:solidFill>
            <a:srgbClr val="FFF2E3"/>
          </a:solidFill>
          <a:ln>
            <a:noFill/>
          </a:ln>
        </p:spPr>
      </p:sp>
      <p:sp>
        <p:nvSpPr>
          <p:cNvPr id="2056" name="Google Shape;2056;g113c84b9608_1_148"/>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7" name="Google Shape;2057;g113c84b9608_1_148"/>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058"/>
        <p:cNvGrpSpPr/>
        <p:nvPr/>
      </p:nvGrpSpPr>
      <p:grpSpPr>
        <a:xfrm>
          <a:off x="0" y="0"/>
          <a:ext cx="0" cy="0"/>
          <a:chOff x="0" y="0"/>
          <a:chExt cx="0" cy="0"/>
        </a:xfrm>
      </p:grpSpPr>
      <p:sp>
        <p:nvSpPr>
          <p:cNvPr id="2059" name="Google Shape;2059;g113c84b9608_1_15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60" name="Google Shape;2060;g113c84b9608_1_154"/>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1" name="Google Shape;2061;g113c84b9608_1_15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62" name="Google Shape;2062;g113c84b9608_1_154"/>
          <p:cNvSpPr>
            <a:spLocks noGrp="1"/>
          </p:cNvSpPr>
          <p:nvPr>
            <p:ph type="pic" idx="2"/>
          </p:nvPr>
        </p:nvSpPr>
        <p:spPr>
          <a:xfrm>
            <a:off x="0" y="0"/>
            <a:ext cx="12192000" cy="2980269"/>
          </a:xfrm>
          <a:prstGeom prst="rect">
            <a:avLst/>
          </a:prstGeom>
          <a:solidFill>
            <a:srgbClr val="FFF2E3"/>
          </a:solidFill>
          <a:ln>
            <a:noFill/>
          </a:ln>
        </p:spPr>
      </p:sp>
      <p:sp>
        <p:nvSpPr>
          <p:cNvPr id="2063" name="Google Shape;2063;g113c84b9608_1_154"/>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4" name="Google Shape;2064;g113c84b9608_1_154"/>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065"/>
        <p:cNvGrpSpPr/>
        <p:nvPr/>
      </p:nvGrpSpPr>
      <p:grpSpPr>
        <a:xfrm>
          <a:off x="0" y="0"/>
          <a:ext cx="0" cy="0"/>
          <a:chOff x="0" y="0"/>
          <a:chExt cx="0" cy="0"/>
        </a:xfrm>
      </p:grpSpPr>
      <p:sp>
        <p:nvSpPr>
          <p:cNvPr id="2066" name="Google Shape;2066;g113c84b9608_1_161"/>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67" name="Google Shape;2067;g113c84b9608_1_161"/>
          <p:cNvSpPr>
            <a:spLocks noGrp="1"/>
          </p:cNvSpPr>
          <p:nvPr>
            <p:ph type="pic" idx="2"/>
          </p:nvPr>
        </p:nvSpPr>
        <p:spPr>
          <a:xfrm>
            <a:off x="0" y="0"/>
            <a:ext cx="12192000" cy="2980269"/>
          </a:xfrm>
          <a:prstGeom prst="rect">
            <a:avLst/>
          </a:prstGeom>
          <a:solidFill>
            <a:srgbClr val="FFF2E3"/>
          </a:solidFill>
          <a:ln>
            <a:noFill/>
          </a:ln>
        </p:spPr>
      </p:sp>
      <p:sp>
        <p:nvSpPr>
          <p:cNvPr id="2068" name="Google Shape;2068;g113c84b9608_1_161"/>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69" name="Google Shape;2069;g113c84b9608_1_161"/>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0" name="Google Shape;2070;g113c84b9608_1_161"/>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1" name="Google Shape;2071;g113c84b9608_1_161"/>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chemeClr val="accent6">
            <a:lumMod val="20000"/>
            <a:lumOff val="80000"/>
            <a:alpha val="49842"/>
          </a:scheme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6"/>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accent6">
                    <a:lumMod val="50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6"/>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12158608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072"/>
        <p:cNvGrpSpPr/>
        <p:nvPr/>
      </p:nvGrpSpPr>
      <p:grpSpPr>
        <a:xfrm>
          <a:off x="0" y="0"/>
          <a:ext cx="0" cy="0"/>
          <a:chOff x="0" y="0"/>
          <a:chExt cx="0" cy="0"/>
        </a:xfrm>
      </p:grpSpPr>
      <p:sp>
        <p:nvSpPr>
          <p:cNvPr id="2073" name="Google Shape;2073;g113c84b9608_1_168"/>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4" name="Google Shape;2074;g113c84b9608_1_168"/>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5" name="Google Shape;2075;g113c84b9608_1_168"/>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76" name="Google Shape;2076;g113c84b9608_1_168"/>
          <p:cNvSpPr>
            <a:spLocks noGrp="1"/>
          </p:cNvSpPr>
          <p:nvPr>
            <p:ph type="pic" idx="2"/>
          </p:nvPr>
        </p:nvSpPr>
        <p:spPr>
          <a:xfrm>
            <a:off x="0" y="0"/>
            <a:ext cx="12192000" cy="2980269"/>
          </a:xfrm>
          <a:prstGeom prst="rect">
            <a:avLst/>
          </a:prstGeom>
          <a:solidFill>
            <a:srgbClr val="FFF2E3"/>
          </a:solidFill>
          <a:ln>
            <a:noFill/>
          </a:ln>
        </p:spPr>
      </p:sp>
      <p:sp>
        <p:nvSpPr>
          <p:cNvPr id="2077" name="Google Shape;2077;g113c84b9608_1_168"/>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8" name="Google Shape;2078;g113c84b9608_1_168"/>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9" name="Google Shape;2079;g113c84b9608_1_168"/>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080"/>
        <p:cNvGrpSpPr/>
        <p:nvPr/>
      </p:nvGrpSpPr>
      <p:grpSpPr>
        <a:xfrm>
          <a:off x="0" y="0"/>
          <a:ext cx="0" cy="0"/>
          <a:chOff x="0" y="0"/>
          <a:chExt cx="0" cy="0"/>
        </a:xfrm>
      </p:grpSpPr>
      <p:sp>
        <p:nvSpPr>
          <p:cNvPr id="2081" name="Google Shape;2081;g113c84b9608_1_176"/>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82" name="Google Shape;2082;g113c84b9608_1_176"/>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3" name="Google Shape;2083;g113c84b9608_1_17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84" name="Google Shape;2084;g113c84b9608_1_1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85" name="Google Shape;2085;g113c84b9608_1_176"/>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6" name="Google Shape;2086;g113c84b9608_1_176"/>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7" name="Google Shape;2087;g113c84b9608_1_176"/>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088"/>
        <p:cNvGrpSpPr/>
        <p:nvPr/>
      </p:nvGrpSpPr>
      <p:grpSpPr>
        <a:xfrm>
          <a:off x="0" y="0"/>
          <a:ext cx="0" cy="0"/>
          <a:chOff x="0" y="0"/>
          <a:chExt cx="0" cy="0"/>
        </a:xfrm>
      </p:grpSpPr>
      <p:sp>
        <p:nvSpPr>
          <p:cNvPr id="2089" name="Google Shape;2089;g113c84b9608_1_18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0" name="Google Shape;2090;g113c84b9608_1_18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91" name="Google Shape;2091;g113c84b9608_1_18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2" name="Google Shape;2092;g113c84b9608_1_184"/>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93" name="Google Shape;2093;g113c84b9608_1_184"/>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094"/>
        <p:cNvGrpSpPr/>
        <p:nvPr/>
      </p:nvGrpSpPr>
      <p:grpSpPr>
        <a:xfrm>
          <a:off x="0" y="0"/>
          <a:ext cx="0" cy="0"/>
          <a:chOff x="0" y="0"/>
          <a:chExt cx="0" cy="0"/>
        </a:xfrm>
      </p:grpSpPr>
      <p:sp>
        <p:nvSpPr>
          <p:cNvPr id="2095" name="Google Shape;2095;g113c84b9608_1_19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96" name="Google Shape;2096;g113c84b9608_1_19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7" name="Google Shape;2097;g113c84b9608_1_19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8" name="Google Shape;2098;g113c84b9608_1_19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99" name="Google Shape;2099;g113c84b9608_1_190"/>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00" name="Google Shape;2100;g113c84b9608_1_190"/>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2101"/>
        <p:cNvGrpSpPr/>
        <p:nvPr/>
      </p:nvGrpSpPr>
      <p:grpSpPr>
        <a:xfrm>
          <a:off x="0" y="0"/>
          <a:ext cx="0" cy="0"/>
          <a:chOff x="0" y="0"/>
          <a:chExt cx="0" cy="0"/>
        </a:xfrm>
      </p:grpSpPr>
      <p:sp>
        <p:nvSpPr>
          <p:cNvPr id="2102" name="Google Shape;2102;g113c84b9608_1_197"/>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03" name="Google Shape;2103;g113c84b9608_1_19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04" name="Google Shape;2104;g113c84b9608_1_19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05" name="Google Shape;2105;g113c84b9608_1_197"/>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06" name="Google Shape;2106;g113c84b9608_1_19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07" name="Google Shape;2107;g113c84b9608_1_19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2108"/>
        <p:cNvGrpSpPr/>
        <p:nvPr/>
      </p:nvGrpSpPr>
      <p:grpSpPr>
        <a:xfrm>
          <a:off x="0" y="0"/>
          <a:ext cx="0" cy="0"/>
          <a:chOff x="0" y="0"/>
          <a:chExt cx="0" cy="0"/>
        </a:xfrm>
      </p:grpSpPr>
      <p:sp>
        <p:nvSpPr>
          <p:cNvPr id="2109" name="Google Shape;2109;g113c84b9608_1_20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0" name="Google Shape;2110;g113c84b9608_1_204"/>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1" name="Google Shape;2111;g113c84b9608_1_20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12" name="Google Shape;2112;g113c84b9608_1_20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13" name="Google Shape;2113;g113c84b9608_1_204"/>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4" name="Google Shape;2114;g113c84b9608_1_204"/>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5" name="Google Shape;2115;g113c84b9608_1_204"/>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2116"/>
        <p:cNvGrpSpPr/>
        <p:nvPr/>
      </p:nvGrpSpPr>
      <p:grpSpPr>
        <a:xfrm>
          <a:off x="0" y="0"/>
          <a:ext cx="0" cy="0"/>
          <a:chOff x="0" y="0"/>
          <a:chExt cx="0" cy="0"/>
        </a:xfrm>
      </p:grpSpPr>
      <p:sp>
        <p:nvSpPr>
          <p:cNvPr id="2117" name="Google Shape;2117;g113c84b9608_1_2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8" name="Google Shape;2118;g113c84b9608_1_2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19" name="Google Shape;2119;g113c84b9608_1_21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20" name="Google Shape;2120;g113c84b9608_1_212"/>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1" name="Google Shape;2121;g113c84b9608_1_212"/>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2122"/>
        <p:cNvGrpSpPr/>
        <p:nvPr/>
      </p:nvGrpSpPr>
      <p:grpSpPr>
        <a:xfrm>
          <a:off x="0" y="0"/>
          <a:ext cx="0" cy="0"/>
          <a:chOff x="0" y="0"/>
          <a:chExt cx="0" cy="0"/>
        </a:xfrm>
      </p:grpSpPr>
      <p:sp>
        <p:nvSpPr>
          <p:cNvPr id="2123" name="Google Shape;2123;g113c84b9608_1_2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24" name="Google Shape;2124;g113c84b9608_1_2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25" name="Google Shape;2125;g113c84b9608_1_218"/>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26" name="Google Shape;2126;g113c84b9608_1_218"/>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7" name="Google Shape;2127;g113c84b9608_1_21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8" name="Google Shape;2128;g113c84b9608_1_21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2129"/>
        <p:cNvGrpSpPr/>
        <p:nvPr/>
      </p:nvGrpSpPr>
      <p:grpSpPr>
        <a:xfrm>
          <a:off x="0" y="0"/>
          <a:ext cx="0" cy="0"/>
          <a:chOff x="0" y="0"/>
          <a:chExt cx="0" cy="0"/>
        </a:xfrm>
      </p:grpSpPr>
      <p:sp>
        <p:nvSpPr>
          <p:cNvPr id="2130" name="Google Shape;2130;g113c84b9608_1_225"/>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1" name="Google Shape;2131;g113c84b9608_1_2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32" name="Google Shape;2132;g113c84b9608_1_22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33" name="Google Shape;2133;g113c84b9608_1_22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4" name="Google Shape;2134;g113c84b9608_1_22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5" name="Google Shape;2135;g113c84b9608_1_22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2136"/>
        <p:cNvGrpSpPr/>
        <p:nvPr/>
      </p:nvGrpSpPr>
      <p:grpSpPr>
        <a:xfrm>
          <a:off x="0" y="0"/>
          <a:ext cx="0" cy="0"/>
          <a:chOff x="0" y="0"/>
          <a:chExt cx="0" cy="0"/>
        </a:xfrm>
      </p:grpSpPr>
      <p:sp>
        <p:nvSpPr>
          <p:cNvPr id="2137" name="Google Shape;2137;g113c84b9608_1_23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8" name="Google Shape;2138;g113c84b9608_1_232"/>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9" name="Google Shape;2139;g113c84b9608_1_2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40" name="Google Shape;2140;g113c84b9608_1_23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1" name="Google Shape;2141;g113c84b9608_1_232"/>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2" name="Google Shape;2142;g113c84b9608_1_232"/>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3" name="Google Shape;2143;g113c84b9608_1_232"/>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2144"/>
        <p:cNvGrpSpPr/>
        <p:nvPr/>
      </p:nvGrpSpPr>
      <p:grpSpPr>
        <a:xfrm>
          <a:off x="0" y="0"/>
          <a:ext cx="0" cy="0"/>
          <a:chOff x="0" y="0"/>
          <a:chExt cx="0" cy="0"/>
        </a:xfrm>
      </p:grpSpPr>
      <p:sp>
        <p:nvSpPr>
          <p:cNvPr id="2145" name="Google Shape;2145;g113c84b9608_1_240"/>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6" name="Google Shape;2146;g113c84b9608_1_240"/>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7" name="Google Shape;2147;g113c84b9608_1_24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48" name="Google Shape;2148;g113c84b9608_1_2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49" name="Google Shape;2149;g113c84b9608_1_24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50" name="Google Shape;2150;g113c84b9608_1_240"/>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1" name="Google Shape;2151;g113c84b9608_1_240"/>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2" name="Google Shape;2152;g113c84b9608_1_240"/>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2153"/>
        <p:cNvGrpSpPr/>
        <p:nvPr/>
      </p:nvGrpSpPr>
      <p:grpSpPr>
        <a:xfrm>
          <a:off x="0" y="0"/>
          <a:ext cx="0" cy="0"/>
          <a:chOff x="0" y="0"/>
          <a:chExt cx="0" cy="0"/>
        </a:xfrm>
      </p:grpSpPr>
      <p:sp>
        <p:nvSpPr>
          <p:cNvPr id="2154" name="Google Shape;2154;g113c84b9608_1_249"/>
          <p:cNvSpPr>
            <a:spLocks noGrp="1"/>
          </p:cNvSpPr>
          <p:nvPr>
            <p:ph type="pic" idx="2"/>
          </p:nvPr>
        </p:nvSpPr>
        <p:spPr>
          <a:xfrm>
            <a:off x="6496050" y="2324100"/>
            <a:ext cx="4857750" cy="3086100"/>
          </a:xfrm>
          <a:prstGeom prst="rect">
            <a:avLst/>
          </a:prstGeom>
          <a:noFill/>
          <a:ln>
            <a:noFill/>
          </a:ln>
        </p:spPr>
      </p:sp>
      <p:sp>
        <p:nvSpPr>
          <p:cNvPr id="2155" name="Google Shape;2155;g113c84b9608_1_24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56" name="Google Shape;2156;g113c84b9608_1_2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57" name="Google Shape;2157;g113c84b9608_1_24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58" name="Google Shape;2158;g113c84b9608_1_249"/>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9" name="Google Shape;2159;g113c84b9608_1_249"/>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9019"/>
          </a:srgbClr>
        </a:solidFill>
        <a:effectLst/>
      </p:bgPr>
    </p:bg>
    <p:spTree>
      <p:nvGrpSpPr>
        <p:cNvPr id="1" name="Shape 2160"/>
        <p:cNvGrpSpPr/>
        <p:nvPr/>
      </p:nvGrpSpPr>
      <p:grpSpPr>
        <a:xfrm>
          <a:off x="0" y="0"/>
          <a:ext cx="0" cy="0"/>
          <a:chOff x="0" y="0"/>
          <a:chExt cx="0" cy="0"/>
        </a:xfrm>
      </p:grpSpPr>
      <p:sp>
        <p:nvSpPr>
          <p:cNvPr id="2161" name="Google Shape;2161;g113c84b9608_1_25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62" name="Google Shape;2162;g113c84b9608_1_25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3" name="Google Shape;2163;g113c84b9608_1_2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64" name="Google Shape;2164;g113c84b9608_1_25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9019"/>
          </a:srgbClr>
        </a:solidFill>
        <a:effectLst/>
      </p:bgPr>
    </p:bg>
    <p:spTree>
      <p:nvGrpSpPr>
        <p:cNvPr id="1" name="Shape 2165"/>
        <p:cNvGrpSpPr/>
        <p:nvPr/>
      </p:nvGrpSpPr>
      <p:grpSpPr>
        <a:xfrm>
          <a:off x="0" y="0"/>
          <a:ext cx="0" cy="0"/>
          <a:chOff x="0" y="0"/>
          <a:chExt cx="0" cy="0"/>
        </a:xfrm>
      </p:grpSpPr>
      <p:sp>
        <p:nvSpPr>
          <p:cNvPr id="2166" name="Google Shape;2166;g113c84b9608_1_26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7" name="Google Shape;2167;g113c84b9608_1_26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68" name="Google Shape;2168;g113c84b9608_1_2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69" name="Google Shape;2169;g113c84b9608_1_26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70" name="Google Shape;2170;g113c84b9608_1_261"/>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9019"/>
          </a:srgbClr>
        </a:solidFill>
        <a:effectLst/>
      </p:bgPr>
    </p:bg>
    <p:spTree>
      <p:nvGrpSpPr>
        <p:cNvPr id="1" name="Shape 2171"/>
        <p:cNvGrpSpPr/>
        <p:nvPr/>
      </p:nvGrpSpPr>
      <p:grpSpPr>
        <a:xfrm>
          <a:off x="0" y="0"/>
          <a:ext cx="0" cy="0"/>
          <a:chOff x="0" y="0"/>
          <a:chExt cx="0" cy="0"/>
        </a:xfrm>
      </p:grpSpPr>
      <p:sp>
        <p:nvSpPr>
          <p:cNvPr id="2172" name="Google Shape;2172;g113c84b9608_1_267"/>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73" name="Google Shape;2173;g113c84b9608_1_2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74" name="Google Shape;2174;g113c84b9608_1_26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75" name="Google Shape;2175;g113c84b9608_1_267"/>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76" name="Google Shape;2176;g113c84b9608_1_267"/>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2177"/>
        <p:cNvGrpSpPr/>
        <p:nvPr/>
      </p:nvGrpSpPr>
      <p:grpSpPr>
        <a:xfrm>
          <a:off x="0" y="0"/>
          <a:ext cx="0" cy="0"/>
          <a:chOff x="0" y="0"/>
          <a:chExt cx="0" cy="0"/>
        </a:xfrm>
      </p:grpSpPr>
      <p:sp>
        <p:nvSpPr>
          <p:cNvPr id="2178" name="Google Shape;2178;g113c84b9608_1_273"/>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2179" name="Google Shape;2179;g113c84b9608_1_273"/>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0" name="Google Shape;2180;g113c84b9608_1_273"/>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1" name="Google Shape;2181;g113c84b9608_1_273"/>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82" name="Google Shape;2182;g113c84b9608_1_273"/>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83" name="Google Shape;2183;g113c84b9608_1_273"/>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2184" name="Google Shape;2184;g113c84b9608_1_273"/>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2185" name="Google Shape;2185;g113c84b9608_1_2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2186"/>
        <p:cNvGrpSpPr/>
        <p:nvPr/>
      </p:nvGrpSpPr>
      <p:grpSpPr>
        <a:xfrm>
          <a:off x="0" y="0"/>
          <a:ext cx="0" cy="0"/>
          <a:chOff x="0" y="0"/>
          <a:chExt cx="0" cy="0"/>
        </a:xfrm>
      </p:grpSpPr>
      <p:sp>
        <p:nvSpPr>
          <p:cNvPr id="2187" name="Google Shape;2187;g113c84b9608_1_282"/>
          <p:cNvSpPr/>
          <p:nvPr/>
        </p:nvSpPr>
        <p:spPr>
          <a:xfrm>
            <a:off x="0" y="3155795"/>
            <a:ext cx="12192000" cy="3702206"/>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88" name="Google Shape;2188;g113c84b9608_1_282"/>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9" name="Google Shape;2189;g113c84b9608_1_282"/>
          <p:cNvSpPr>
            <a:spLocks noGrp="1"/>
          </p:cNvSpPr>
          <p:nvPr>
            <p:ph type="pic" idx="2"/>
          </p:nvPr>
        </p:nvSpPr>
        <p:spPr>
          <a:xfrm>
            <a:off x="838200" y="2535598"/>
            <a:ext cx="1828800" cy="1828800"/>
          </a:xfrm>
          <a:prstGeom prst="ellipse">
            <a:avLst/>
          </a:prstGeom>
          <a:solidFill>
            <a:srgbClr val="FFF2E3"/>
          </a:solidFill>
          <a:ln>
            <a:noFill/>
          </a:ln>
        </p:spPr>
      </p:sp>
      <p:sp>
        <p:nvSpPr>
          <p:cNvPr id="2190" name="Google Shape;2190;g113c84b9608_1_282"/>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1" name="Google Shape;2191;g113c84b9608_1_282"/>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2" name="Google Shape;2192;g113c84b9608_1_282"/>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3" name="Google Shape;2193;g113c84b9608_1_282"/>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4" name="Google Shape;2194;g113c84b9608_1_282"/>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5" name="Google Shape;2195;g113c84b9608_1_282"/>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6" name="Google Shape;2196;g113c84b9608_1_282"/>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7" name="Google Shape;2197;g113c84b9608_1_282"/>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8" name="Google Shape;2198;g113c84b9608_1_282"/>
          <p:cNvSpPr>
            <a:spLocks noGrp="1"/>
          </p:cNvSpPr>
          <p:nvPr>
            <p:ph type="pic" idx="13"/>
          </p:nvPr>
        </p:nvSpPr>
        <p:spPr>
          <a:xfrm>
            <a:off x="3709416" y="2535598"/>
            <a:ext cx="1828800" cy="1828800"/>
          </a:xfrm>
          <a:prstGeom prst="ellipse">
            <a:avLst/>
          </a:prstGeom>
          <a:solidFill>
            <a:srgbClr val="FFF2E3"/>
          </a:solidFill>
          <a:ln>
            <a:noFill/>
          </a:ln>
        </p:spPr>
      </p:sp>
      <p:sp>
        <p:nvSpPr>
          <p:cNvPr id="2199" name="Google Shape;2199;g113c84b9608_1_282"/>
          <p:cNvSpPr>
            <a:spLocks noGrp="1"/>
          </p:cNvSpPr>
          <p:nvPr>
            <p:ph type="pic" idx="14"/>
          </p:nvPr>
        </p:nvSpPr>
        <p:spPr>
          <a:xfrm>
            <a:off x="6580632" y="2535598"/>
            <a:ext cx="1828800" cy="1828800"/>
          </a:xfrm>
          <a:prstGeom prst="ellipse">
            <a:avLst/>
          </a:prstGeom>
          <a:solidFill>
            <a:srgbClr val="FFF2E3"/>
          </a:solidFill>
          <a:ln>
            <a:noFill/>
          </a:ln>
        </p:spPr>
      </p:sp>
      <p:sp>
        <p:nvSpPr>
          <p:cNvPr id="2200" name="Google Shape;2200;g113c84b9608_1_282"/>
          <p:cNvSpPr>
            <a:spLocks noGrp="1"/>
          </p:cNvSpPr>
          <p:nvPr>
            <p:ph type="pic" idx="15"/>
          </p:nvPr>
        </p:nvSpPr>
        <p:spPr>
          <a:xfrm>
            <a:off x="9525000" y="2535598"/>
            <a:ext cx="1828800" cy="1828800"/>
          </a:xfrm>
          <a:prstGeom prst="ellipse">
            <a:avLst/>
          </a:prstGeom>
          <a:solidFill>
            <a:srgbClr val="FFF2E3"/>
          </a:solidFill>
          <a:ln>
            <a:noFill/>
          </a:ln>
        </p:spPr>
      </p:sp>
      <p:sp>
        <p:nvSpPr>
          <p:cNvPr id="2201" name="Google Shape;2201;g113c84b9608_1_28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02" name="Google Shape;2202;g113c84b9608_1_28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2203"/>
        <p:cNvGrpSpPr/>
        <p:nvPr/>
      </p:nvGrpSpPr>
      <p:grpSpPr>
        <a:xfrm>
          <a:off x="0" y="0"/>
          <a:ext cx="0" cy="0"/>
          <a:chOff x="0" y="0"/>
          <a:chExt cx="0" cy="0"/>
        </a:xfrm>
      </p:grpSpPr>
      <p:sp>
        <p:nvSpPr>
          <p:cNvPr id="2204" name="Google Shape;2204;g113c84b9608_1_299"/>
          <p:cNvSpPr/>
          <p:nvPr/>
        </p:nvSpPr>
        <p:spPr>
          <a:xfrm>
            <a:off x="0" y="2423160"/>
            <a:ext cx="12192000" cy="4434840"/>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05" name="Google Shape;2205;g113c84b9608_1_299"/>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06" name="Google Shape;2206;g113c84b9608_1_299"/>
          <p:cNvSpPr>
            <a:spLocks noGrp="1"/>
          </p:cNvSpPr>
          <p:nvPr>
            <p:ph type="pic" idx="2"/>
          </p:nvPr>
        </p:nvSpPr>
        <p:spPr>
          <a:xfrm>
            <a:off x="838199" y="1684101"/>
            <a:ext cx="1371600" cy="1371600"/>
          </a:xfrm>
          <a:prstGeom prst="ellipse">
            <a:avLst/>
          </a:prstGeom>
          <a:solidFill>
            <a:srgbClr val="FFF2E3"/>
          </a:solidFill>
          <a:ln>
            <a:noFill/>
          </a:ln>
        </p:spPr>
      </p:sp>
      <p:sp>
        <p:nvSpPr>
          <p:cNvPr id="2207" name="Google Shape;2207;g113c84b9608_1_299"/>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8" name="Google Shape;2208;g113c84b9608_1_299"/>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9" name="Google Shape;2209;g113c84b9608_1_299"/>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0" name="Google Shape;2210;g113c84b9608_1_299"/>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1" name="Google Shape;2211;g113c84b9608_1_299"/>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2" name="Google Shape;2212;g113c84b9608_1_299"/>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3" name="Google Shape;2213;g113c84b9608_1_299"/>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4" name="Google Shape;2214;g113c84b9608_1_299"/>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5" name="Google Shape;2215;g113c84b9608_1_299"/>
          <p:cNvSpPr>
            <a:spLocks noGrp="1"/>
          </p:cNvSpPr>
          <p:nvPr>
            <p:ph type="pic" idx="13"/>
          </p:nvPr>
        </p:nvSpPr>
        <p:spPr>
          <a:xfrm>
            <a:off x="3842003" y="1684101"/>
            <a:ext cx="1371600" cy="1371600"/>
          </a:xfrm>
          <a:prstGeom prst="ellipse">
            <a:avLst/>
          </a:prstGeom>
          <a:solidFill>
            <a:srgbClr val="FFF2E3"/>
          </a:solidFill>
          <a:ln>
            <a:noFill/>
          </a:ln>
        </p:spPr>
      </p:sp>
      <p:sp>
        <p:nvSpPr>
          <p:cNvPr id="2216" name="Google Shape;2216;g113c84b9608_1_299"/>
          <p:cNvSpPr>
            <a:spLocks noGrp="1"/>
          </p:cNvSpPr>
          <p:nvPr>
            <p:ph type="pic" idx="14"/>
          </p:nvPr>
        </p:nvSpPr>
        <p:spPr>
          <a:xfrm>
            <a:off x="6974516" y="1684101"/>
            <a:ext cx="1371600" cy="1371600"/>
          </a:xfrm>
          <a:prstGeom prst="ellipse">
            <a:avLst/>
          </a:prstGeom>
          <a:solidFill>
            <a:srgbClr val="FFF2E3"/>
          </a:solidFill>
          <a:ln>
            <a:noFill/>
          </a:ln>
        </p:spPr>
      </p:sp>
      <p:sp>
        <p:nvSpPr>
          <p:cNvPr id="2217" name="Google Shape;2217;g113c84b9608_1_299"/>
          <p:cNvSpPr>
            <a:spLocks noGrp="1"/>
          </p:cNvSpPr>
          <p:nvPr>
            <p:ph type="pic" idx="15"/>
          </p:nvPr>
        </p:nvSpPr>
        <p:spPr>
          <a:xfrm>
            <a:off x="9982200" y="1619009"/>
            <a:ext cx="1371600" cy="1371600"/>
          </a:xfrm>
          <a:prstGeom prst="ellipse">
            <a:avLst/>
          </a:prstGeom>
          <a:solidFill>
            <a:srgbClr val="FFF2E3"/>
          </a:solidFill>
          <a:ln>
            <a:noFill/>
          </a:ln>
        </p:spPr>
      </p:sp>
      <p:sp>
        <p:nvSpPr>
          <p:cNvPr id="2218" name="Google Shape;2218;g113c84b9608_1_299"/>
          <p:cNvSpPr>
            <a:spLocks noGrp="1"/>
          </p:cNvSpPr>
          <p:nvPr>
            <p:ph type="pic" idx="16"/>
          </p:nvPr>
        </p:nvSpPr>
        <p:spPr>
          <a:xfrm>
            <a:off x="2338161" y="3948094"/>
            <a:ext cx="1371600" cy="1371600"/>
          </a:xfrm>
          <a:prstGeom prst="ellipse">
            <a:avLst/>
          </a:prstGeom>
          <a:solidFill>
            <a:srgbClr val="FFF2E3"/>
          </a:solidFill>
          <a:ln>
            <a:noFill/>
          </a:ln>
        </p:spPr>
      </p:sp>
      <p:sp>
        <p:nvSpPr>
          <p:cNvPr id="2219" name="Google Shape;2219;g113c84b9608_1_299"/>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0" name="Google Shape;2220;g113c84b9608_1_299"/>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1" name="Google Shape;2221;g113c84b9608_1_299"/>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2" name="Google Shape;2222;g113c84b9608_1_299"/>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3" name="Google Shape;2223;g113c84b9608_1_299"/>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4" name="Google Shape;2224;g113c84b9608_1_299"/>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5" name="Google Shape;2225;g113c84b9608_1_299"/>
          <p:cNvSpPr>
            <a:spLocks noGrp="1"/>
          </p:cNvSpPr>
          <p:nvPr>
            <p:ph type="pic" idx="23"/>
          </p:nvPr>
        </p:nvSpPr>
        <p:spPr>
          <a:xfrm>
            <a:off x="5408259" y="3948094"/>
            <a:ext cx="1371600" cy="1371600"/>
          </a:xfrm>
          <a:prstGeom prst="ellipse">
            <a:avLst/>
          </a:prstGeom>
          <a:solidFill>
            <a:srgbClr val="FFF2E3"/>
          </a:solidFill>
          <a:ln>
            <a:noFill/>
          </a:ln>
        </p:spPr>
      </p:sp>
      <p:sp>
        <p:nvSpPr>
          <p:cNvPr id="2226" name="Google Shape;2226;g113c84b9608_1_299"/>
          <p:cNvSpPr>
            <a:spLocks noGrp="1"/>
          </p:cNvSpPr>
          <p:nvPr>
            <p:ph type="pic" idx="24"/>
          </p:nvPr>
        </p:nvSpPr>
        <p:spPr>
          <a:xfrm>
            <a:off x="8482238" y="3948094"/>
            <a:ext cx="1371600" cy="1371600"/>
          </a:xfrm>
          <a:prstGeom prst="ellipse">
            <a:avLst/>
          </a:prstGeom>
          <a:solidFill>
            <a:srgbClr val="FFF2E3"/>
          </a:solidFill>
          <a:ln>
            <a:noFill/>
          </a:ln>
        </p:spPr>
      </p:sp>
      <p:sp>
        <p:nvSpPr>
          <p:cNvPr id="2227" name="Google Shape;2227;g113c84b9608_1_29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28" name="Google Shape;2228;g113c84b9608_1_29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2229"/>
        <p:cNvGrpSpPr/>
        <p:nvPr/>
      </p:nvGrpSpPr>
      <p:grpSpPr>
        <a:xfrm>
          <a:off x="0" y="0"/>
          <a:ext cx="0" cy="0"/>
          <a:chOff x="0" y="0"/>
          <a:chExt cx="0" cy="0"/>
        </a:xfrm>
      </p:grpSpPr>
      <p:sp>
        <p:nvSpPr>
          <p:cNvPr id="2230" name="Google Shape;2230;g113c84b9608_1_325"/>
          <p:cNvSpPr/>
          <p:nvPr/>
        </p:nvSpPr>
        <p:spPr>
          <a:xfrm>
            <a:off x="0" y="1"/>
            <a:ext cx="12192000" cy="2502968"/>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31" name="Google Shape;2231;g113c84b9608_1_325"/>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32" name="Google Shape;2232;g113c84b9608_1_325"/>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33" name="Google Shape;2233;g113c84b9608_1_325"/>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34" name="Google Shape;2234;g113c84b9608_1_325"/>
          <p:cNvSpPr>
            <a:spLocks noGrp="1"/>
          </p:cNvSpPr>
          <p:nvPr>
            <p:ph type="pic" idx="2"/>
          </p:nvPr>
        </p:nvSpPr>
        <p:spPr>
          <a:xfrm>
            <a:off x="1088448" y="981075"/>
            <a:ext cx="2743199" cy="2743200"/>
          </a:xfrm>
          <a:prstGeom prst="rect">
            <a:avLst/>
          </a:prstGeom>
          <a:solidFill>
            <a:srgbClr val="FFF2E3"/>
          </a:solidFill>
          <a:ln>
            <a:noFill/>
          </a:ln>
        </p:spPr>
      </p:sp>
      <p:sp>
        <p:nvSpPr>
          <p:cNvPr id="2235" name="Google Shape;2235;g113c84b9608_1_325"/>
          <p:cNvSpPr>
            <a:spLocks noGrp="1"/>
          </p:cNvSpPr>
          <p:nvPr>
            <p:ph type="pic" idx="3"/>
          </p:nvPr>
        </p:nvSpPr>
        <p:spPr>
          <a:xfrm>
            <a:off x="4724400" y="981075"/>
            <a:ext cx="2743199" cy="2743200"/>
          </a:xfrm>
          <a:prstGeom prst="rect">
            <a:avLst/>
          </a:prstGeom>
          <a:solidFill>
            <a:srgbClr val="FFF2E3"/>
          </a:solidFill>
          <a:ln>
            <a:noFill/>
          </a:ln>
        </p:spPr>
      </p:sp>
      <p:sp>
        <p:nvSpPr>
          <p:cNvPr id="2236" name="Google Shape;2236;g113c84b9608_1_325"/>
          <p:cNvSpPr>
            <a:spLocks noGrp="1"/>
          </p:cNvSpPr>
          <p:nvPr>
            <p:ph type="pic" idx="4"/>
          </p:nvPr>
        </p:nvSpPr>
        <p:spPr>
          <a:xfrm>
            <a:off x="8478838" y="981075"/>
            <a:ext cx="2743199" cy="2743200"/>
          </a:xfrm>
          <a:prstGeom prst="rect">
            <a:avLst/>
          </a:prstGeom>
          <a:solidFill>
            <a:srgbClr val="FFF2E3"/>
          </a:solidFill>
          <a:ln>
            <a:noFill/>
          </a:ln>
        </p:spPr>
      </p:sp>
      <p:sp>
        <p:nvSpPr>
          <p:cNvPr id="2237" name="Google Shape;2237;g113c84b9608_1_325"/>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8" name="Google Shape;2238;g113c84b9608_1_325"/>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9" name="Google Shape;2239;g113c84b9608_1_32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240"/>
        <p:cNvGrpSpPr/>
        <p:nvPr/>
      </p:nvGrpSpPr>
      <p:grpSpPr>
        <a:xfrm>
          <a:off x="0" y="0"/>
          <a:ext cx="0" cy="0"/>
          <a:chOff x="0" y="0"/>
          <a:chExt cx="0" cy="0"/>
        </a:xfrm>
      </p:grpSpPr>
      <p:sp>
        <p:nvSpPr>
          <p:cNvPr id="2241" name="Google Shape;2241;g113c84b9608_1_336"/>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242" name="Google Shape;2242;g113c84b9608_1_336"/>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2243" name="Google Shape;2243;g113c84b9608_1_336"/>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244" name="Google Shape;2244;g113c84b9608_1_336"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2245" name="Google Shape;2245;g113c84b9608_1_336"/>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6" name="Google Shape;2246;g113c84b9608_1_336"/>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20000"/>
              <a:lumOff val="8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29160638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chemeClr val="accent1">
            <a:lumMod val="20000"/>
            <a:lumOff val="80000"/>
            <a:alpha val="48235"/>
          </a:scheme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40000"/>
              <a:lumOff val="6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tx1">
                    <a:lumMod val="85000"/>
                    <a:lumOff val="1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2"/>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3956513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8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81"/>
        <p:cNvGrpSpPr/>
        <p:nvPr/>
      </p:nvGrpSpPr>
      <p:grpSpPr>
        <a:xfrm>
          <a:off x="0" y="0"/>
          <a:ext cx="0" cy="0"/>
          <a:chOff x="0" y="0"/>
          <a:chExt cx="0" cy="0"/>
        </a:xfrm>
      </p:grpSpPr>
      <p:sp>
        <p:nvSpPr>
          <p:cNvPr id="182" name="Google Shape;182;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3"/>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6" name="Google Shape;186;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93"/>
        <p:cNvGrpSpPr/>
        <p:nvPr/>
      </p:nvGrpSpPr>
      <p:grpSpPr>
        <a:xfrm>
          <a:off x="0" y="0"/>
          <a:ext cx="0" cy="0"/>
          <a:chOff x="0" y="0"/>
          <a:chExt cx="0" cy="0"/>
        </a:xfrm>
      </p:grpSpPr>
      <p:sp>
        <p:nvSpPr>
          <p:cNvPr id="194" name="Google Shape;194;p45"/>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45"/>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4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8" name="Google Shape;198;p45"/>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5"/>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748218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200"/>
        <p:cNvGrpSpPr/>
        <p:nvPr/>
      </p:nvGrpSpPr>
      <p:grpSpPr>
        <a:xfrm>
          <a:off x="0" y="0"/>
          <a:ext cx="0" cy="0"/>
          <a:chOff x="0" y="0"/>
          <a:chExt cx="0" cy="0"/>
        </a:xfrm>
      </p:grpSpPr>
      <p:sp>
        <p:nvSpPr>
          <p:cNvPr id="201" name="Google Shape;201;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4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4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4" name="Google Shape;204;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205"/>
        <p:cNvGrpSpPr/>
        <p:nvPr/>
      </p:nvGrpSpPr>
      <p:grpSpPr>
        <a:xfrm>
          <a:off x="0" y="0"/>
          <a:ext cx="0" cy="0"/>
          <a:chOff x="0" y="0"/>
          <a:chExt cx="0" cy="0"/>
        </a:xfrm>
      </p:grpSpPr>
      <p:sp>
        <p:nvSpPr>
          <p:cNvPr id="206" name="Google Shape;206;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4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4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 name="Google Shape;209;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0" name="Google Shape;210;p47"/>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211"/>
        <p:cNvGrpSpPr/>
        <p:nvPr/>
      </p:nvGrpSpPr>
      <p:grpSpPr>
        <a:xfrm>
          <a:off x="0" y="0"/>
          <a:ext cx="0" cy="0"/>
          <a:chOff x="0" y="0"/>
          <a:chExt cx="0" cy="0"/>
        </a:xfrm>
      </p:grpSpPr>
      <p:sp>
        <p:nvSpPr>
          <p:cNvPr id="212" name="Google Shape;212;p4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4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5" name="Google Shape;215;p4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8"/>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17"/>
        <p:cNvGrpSpPr/>
        <p:nvPr/>
      </p:nvGrpSpPr>
      <p:grpSpPr>
        <a:xfrm>
          <a:off x="0" y="0"/>
          <a:ext cx="0" cy="0"/>
          <a:chOff x="0" y="0"/>
          <a:chExt cx="0" cy="0"/>
        </a:xfrm>
      </p:grpSpPr>
      <p:sp>
        <p:nvSpPr>
          <p:cNvPr id="218" name="Google Shape;218;p4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4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4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1" name="Google Shape;221;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2" name="Google Shape;222;p4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49"/>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29"/>
        <p:cNvGrpSpPr/>
        <p:nvPr/>
      </p:nvGrpSpPr>
      <p:grpSpPr>
        <a:xfrm>
          <a:off x="0" y="0"/>
          <a:ext cx="0" cy="0"/>
          <a:chOff x="0" y="0"/>
          <a:chExt cx="0" cy="0"/>
        </a:xfrm>
      </p:grpSpPr>
      <p:sp>
        <p:nvSpPr>
          <p:cNvPr id="230" name="Google Shape;23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p5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5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3" name="Google Shape;233;p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4" name="Google Shape;234;p51"/>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235"/>
        <p:cNvGrpSpPr/>
        <p:nvPr/>
      </p:nvGrpSpPr>
      <p:grpSpPr>
        <a:xfrm>
          <a:off x="0" y="0"/>
          <a:ext cx="0" cy="0"/>
          <a:chOff x="0" y="0"/>
          <a:chExt cx="0" cy="0"/>
        </a:xfrm>
      </p:grpSpPr>
      <p:sp>
        <p:nvSpPr>
          <p:cNvPr id="236" name="Google Shape;236;p5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7" name="Google Shape;237;p5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8" name="Google Shape;238;p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9" name="Google Shape;239;p5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5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41"/>
        <p:cNvGrpSpPr/>
        <p:nvPr/>
      </p:nvGrpSpPr>
      <p:grpSpPr>
        <a:xfrm>
          <a:off x="0" y="0"/>
          <a:ext cx="0" cy="0"/>
          <a:chOff x="0" y="0"/>
          <a:chExt cx="0" cy="0"/>
        </a:xfrm>
      </p:grpSpPr>
      <p:sp>
        <p:nvSpPr>
          <p:cNvPr id="242" name="Google Shape;242;p5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5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5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5" name="Google Shape;245;p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46" name="Google Shape;246;p5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53"/>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48"/>
        <p:cNvGrpSpPr/>
        <p:nvPr/>
      </p:nvGrpSpPr>
      <p:grpSpPr>
        <a:xfrm>
          <a:off x="0" y="0"/>
          <a:ext cx="0" cy="0"/>
          <a:chOff x="0" y="0"/>
          <a:chExt cx="0" cy="0"/>
        </a:xfrm>
      </p:grpSpPr>
      <p:sp>
        <p:nvSpPr>
          <p:cNvPr id="249" name="Google Shape;249;p5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5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1" name="Google Shape;251;p54"/>
          <p:cNvSpPr>
            <a:spLocks noGrp="1"/>
          </p:cNvSpPr>
          <p:nvPr>
            <p:ph type="pic" idx="2"/>
          </p:nvPr>
        </p:nvSpPr>
        <p:spPr>
          <a:xfrm>
            <a:off x="0" y="0"/>
            <a:ext cx="12192000" cy="2980269"/>
          </a:xfrm>
          <a:prstGeom prst="rect">
            <a:avLst/>
          </a:prstGeom>
          <a:solidFill>
            <a:srgbClr val="FFF2E3"/>
          </a:solidFill>
          <a:ln>
            <a:noFill/>
          </a:ln>
        </p:spPr>
      </p:sp>
      <p:sp>
        <p:nvSpPr>
          <p:cNvPr id="252" name="Google Shape;252;p54"/>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54"/>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54"/>
        <p:cNvGrpSpPr/>
        <p:nvPr/>
      </p:nvGrpSpPr>
      <p:grpSpPr>
        <a:xfrm>
          <a:off x="0" y="0"/>
          <a:ext cx="0" cy="0"/>
          <a:chOff x="0" y="0"/>
          <a:chExt cx="0" cy="0"/>
        </a:xfrm>
      </p:grpSpPr>
      <p:sp>
        <p:nvSpPr>
          <p:cNvPr id="255" name="Google Shape;255;p5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5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5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8" name="Google Shape;258;p55"/>
          <p:cNvSpPr>
            <a:spLocks noGrp="1"/>
          </p:cNvSpPr>
          <p:nvPr>
            <p:ph type="pic" idx="2"/>
          </p:nvPr>
        </p:nvSpPr>
        <p:spPr>
          <a:xfrm>
            <a:off x="0" y="0"/>
            <a:ext cx="12192000" cy="2980269"/>
          </a:xfrm>
          <a:prstGeom prst="rect">
            <a:avLst/>
          </a:prstGeom>
          <a:solidFill>
            <a:srgbClr val="FFF2E3"/>
          </a:solidFill>
          <a:ln>
            <a:noFill/>
          </a:ln>
        </p:spPr>
      </p:sp>
      <p:sp>
        <p:nvSpPr>
          <p:cNvPr id="259" name="Google Shape;259;p5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5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61"/>
        <p:cNvGrpSpPr/>
        <p:nvPr/>
      </p:nvGrpSpPr>
      <p:grpSpPr>
        <a:xfrm>
          <a:off x="0" y="0"/>
          <a:ext cx="0" cy="0"/>
          <a:chOff x="0" y="0"/>
          <a:chExt cx="0" cy="0"/>
        </a:xfrm>
      </p:grpSpPr>
      <p:sp>
        <p:nvSpPr>
          <p:cNvPr id="262" name="Google Shape;262;p5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56"/>
          <p:cNvSpPr>
            <a:spLocks noGrp="1"/>
          </p:cNvSpPr>
          <p:nvPr>
            <p:ph type="pic" idx="2"/>
          </p:nvPr>
        </p:nvSpPr>
        <p:spPr>
          <a:xfrm>
            <a:off x="0" y="0"/>
            <a:ext cx="12192000" cy="2980269"/>
          </a:xfrm>
          <a:prstGeom prst="rect">
            <a:avLst/>
          </a:prstGeom>
          <a:solidFill>
            <a:srgbClr val="FFF2E3"/>
          </a:solidFill>
          <a:ln>
            <a:noFill/>
          </a:ln>
        </p:spPr>
      </p:sp>
      <p:sp>
        <p:nvSpPr>
          <p:cNvPr id="264" name="Google Shape;264;p5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5" name="Google Shape;265;p56"/>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6" name="Google Shape;266;p56"/>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56"/>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639129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68"/>
        <p:cNvGrpSpPr/>
        <p:nvPr/>
      </p:nvGrpSpPr>
      <p:grpSpPr>
        <a:xfrm>
          <a:off x="0" y="0"/>
          <a:ext cx="0" cy="0"/>
          <a:chOff x="0" y="0"/>
          <a:chExt cx="0" cy="0"/>
        </a:xfrm>
      </p:grpSpPr>
      <p:sp>
        <p:nvSpPr>
          <p:cNvPr id="269" name="Google Shape;269;p57"/>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0" name="Google Shape;270;p57"/>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57"/>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57"/>
          <p:cNvSpPr>
            <a:spLocks noGrp="1"/>
          </p:cNvSpPr>
          <p:nvPr>
            <p:ph type="pic" idx="2"/>
          </p:nvPr>
        </p:nvSpPr>
        <p:spPr>
          <a:xfrm>
            <a:off x="0" y="0"/>
            <a:ext cx="12192000" cy="2980269"/>
          </a:xfrm>
          <a:prstGeom prst="rect">
            <a:avLst/>
          </a:prstGeom>
          <a:solidFill>
            <a:srgbClr val="FFF2E3"/>
          </a:solidFill>
          <a:ln>
            <a:noFill/>
          </a:ln>
        </p:spPr>
      </p:sp>
      <p:sp>
        <p:nvSpPr>
          <p:cNvPr id="273" name="Google Shape;273;p57"/>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57"/>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57"/>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76"/>
        <p:cNvGrpSpPr/>
        <p:nvPr/>
      </p:nvGrpSpPr>
      <p:grpSpPr>
        <a:xfrm>
          <a:off x="0" y="0"/>
          <a:ext cx="0" cy="0"/>
          <a:chOff x="0" y="0"/>
          <a:chExt cx="0" cy="0"/>
        </a:xfrm>
      </p:grpSpPr>
      <p:sp>
        <p:nvSpPr>
          <p:cNvPr id="277" name="Google Shape;277;p5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8" name="Google Shape;278;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79" name="Google Shape;279;p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0" name="Google Shape;280;p5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5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5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83"/>
        <p:cNvGrpSpPr/>
        <p:nvPr/>
      </p:nvGrpSpPr>
      <p:grpSpPr>
        <a:xfrm>
          <a:off x="0" y="0"/>
          <a:ext cx="0" cy="0"/>
          <a:chOff x="0" y="0"/>
          <a:chExt cx="0" cy="0"/>
        </a:xfrm>
      </p:grpSpPr>
      <p:sp>
        <p:nvSpPr>
          <p:cNvPr id="284" name="Google Shape;284;p5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5" name="Google Shape;285;p5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87" name="Google Shape;287;p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8" name="Google Shape;288;p5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9"/>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59"/>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91"/>
        <p:cNvGrpSpPr/>
        <p:nvPr/>
      </p:nvGrpSpPr>
      <p:grpSpPr>
        <a:xfrm>
          <a:off x="0" y="0"/>
          <a:ext cx="0" cy="0"/>
          <a:chOff x="0" y="0"/>
          <a:chExt cx="0" cy="0"/>
        </a:xfrm>
      </p:grpSpPr>
      <p:sp>
        <p:nvSpPr>
          <p:cNvPr id="292" name="Google Shape;292;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4" name="Google Shape;294;p6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5" name="Google Shape;295;p6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6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97"/>
        <p:cNvGrpSpPr/>
        <p:nvPr/>
      </p:nvGrpSpPr>
      <p:grpSpPr>
        <a:xfrm>
          <a:off x="0" y="0"/>
          <a:ext cx="0" cy="0"/>
          <a:chOff x="0" y="0"/>
          <a:chExt cx="0" cy="0"/>
        </a:xfrm>
      </p:grpSpPr>
      <p:sp>
        <p:nvSpPr>
          <p:cNvPr id="298" name="Google Shape;29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9" name="Google Shape;299;p6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0" name="Google Shape;300;p6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6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61"/>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61"/>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304"/>
        <p:cNvGrpSpPr/>
        <p:nvPr/>
      </p:nvGrpSpPr>
      <p:grpSpPr>
        <a:xfrm>
          <a:off x="0" y="0"/>
          <a:ext cx="0" cy="0"/>
          <a:chOff x="0" y="0"/>
          <a:chExt cx="0" cy="0"/>
        </a:xfrm>
      </p:grpSpPr>
      <p:sp>
        <p:nvSpPr>
          <p:cNvPr id="305" name="Google Shape;305;p6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07" name="Google Shape;307;p6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8" name="Google Shape;308;p6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62"/>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62"/>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311"/>
        <p:cNvGrpSpPr/>
        <p:nvPr/>
      </p:nvGrpSpPr>
      <p:grpSpPr>
        <a:xfrm>
          <a:off x="0" y="0"/>
          <a:ext cx="0" cy="0"/>
          <a:chOff x="0" y="0"/>
          <a:chExt cx="0" cy="0"/>
        </a:xfrm>
      </p:grpSpPr>
      <p:sp>
        <p:nvSpPr>
          <p:cNvPr id="312" name="Google Shape;312;p6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3" name="Google Shape;313;p6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15" name="Google Shape;315;p6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6" name="Google Shape;316;p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63"/>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63"/>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319"/>
        <p:cNvGrpSpPr/>
        <p:nvPr/>
      </p:nvGrpSpPr>
      <p:grpSpPr>
        <a:xfrm>
          <a:off x="0" y="0"/>
          <a:ext cx="0" cy="0"/>
          <a:chOff x="0" y="0"/>
          <a:chExt cx="0" cy="0"/>
        </a:xfrm>
      </p:grpSpPr>
      <p:sp>
        <p:nvSpPr>
          <p:cNvPr id="320" name="Google Shape;320;p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1" name="Google Shape;321;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2" name="Google Shape;322;p6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3" name="Google Shape;323;p64"/>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4" name="Google Shape;324;p64"/>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25"/>
        <p:cNvGrpSpPr/>
        <p:nvPr/>
      </p:nvGrpSpPr>
      <p:grpSpPr>
        <a:xfrm>
          <a:off x="0" y="0"/>
          <a:ext cx="0" cy="0"/>
          <a:chOff x="0" y="0"/>
          <a:chExt cx="0" cy="0"/>
        </a:xfrm>
      </p:grpSpPr>
      <p:sp>
        <p:nvSpPr>
          <p:cNvPr id="326" name="Google Shape;326;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7" name="Google Shape;327;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8" name="Google Shape;328;p6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9" name="Google Shape;329;p65"/>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6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6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332"/>
        <p:cNvGrpSpPr/>
        <p:nvPr/>
      </p:nvGrpSpPr>
      <p:grpSpPr>
        <a:xfrm>
          <a:off x="0" y="0"/>
          <a:ext cx="0" cy="0"/>
          <a:chOff x="0" y="0"/>
          <a:chExt cx="0" cy="0"/>
        </a:xfrm>
      </p:grpSpPr>
      <p:sp>
        <p:nvSpPr>
          <p:cNvPr id="333" name="Google Shape;333;p6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35" name="Google Shape;335;p6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6" name="Google Shape;336;p6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7" name="Google Shape;337;p6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6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128"/>
        <p:cNvGrpSpPr/>
        <p:nvPr/>
      </p:nvGrpSpPr>
      <p:grpSpPr>
        <a:xfrm>
          <a:off x="0" y="0"/>
          <a:ext cx="0" cy="0"/>
          <a:chOff x="0" y="0"/>
          <a:chExt cx="0" cy="0"/>
        </a:xfrm>
      </p:grpSpPr>
      <p:sp>
        <p:nvSpPr>
          <p:cNvPr id="129" name="Google Shape;129;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0" name="Google Shape;130;p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1" name="Google Shape;131;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3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3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3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39"/>
        <p:cNvGrpSpPr/>
        <p:nvPr/>
      </p:nvGrpSpPr>
      <p:grpSpPr>
        <a:xfrm>
          <a:off x="0" y="0"/>
          <a:ext cx="0" cy="0"/>
          <a:chOff x="0" y="0"/>
          <a:chExt cx="0" cy="0"/>
        </a:xfrm>
      </p:grpSpPr>
      <p:sp>
        <p:nvSpPr>
          <p:cNvPr id="340" name="Google Shape;340;p6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67"/>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43" name="Google Shape;343;p6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4" name="Google Shape;344;p67"/>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67"/>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6" name="Google Shape;346;p67"/>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47"/>
        <p:cNvGrpSpPr/>
        <p:nvPr/>
      </p:nvGrpSpPr>
      <p:grpSpPr>
        <a:xfrm>
          <a:off x="0" y="0"/>
          <a:ext cx="0" cy="0"/>
          <a:chOff x="0" y="0"/>
          <a:chExt cx="0" cy="0"/>
        </a:xfrm>
      </p:grpSpPr>
      <p:sp>
        <p:nvSpPr>
          <p:cNvPr id="348" name="Google Shape;348;p6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9" name="Google Shape;349;p6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6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1" name="Google Shape;351;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52" name="Google Shape;352;p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3" name="Google Shape;353;p6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6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55"/>
        <p:cNvGrpSpPr/>
        <p:nvPr/>
      </p:nvGrpSpPr>
      <p:grpSpPr>
        <a:xfrm>
          <a:off x="0" y="0"/>
          <a:ext cx="0" cy="0"/>
          <a:chOff x="0" y="0"/>
          <a:chExt cx="0" cy="0"/>
        </a:xfrm>
      </p:grpSpPr>
      <p:sp>
        <p:nvSpPr>
          <p:cNvPr id="356" name="Google Shape;356;p69"/>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69"/>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6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0" name="Google Shape;360;p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1" name="Google Shape;361;p69"/>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2" name="Google Shape;362;p69"/>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69"/>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64"/>
        <p:cNvGrpSpPr/>
        <p:nvPr/>
      </p:nvGrpSpPr>
      <p:grpSpPr>
        <a:xfrm>
          <a:off x="0" y="0"/>
          <a:ext cx="0" cy="0"/>
          <a:chOff x="0" y="0"/>
          <a:chExt cx="0" cy="0"/>
        </a:xfrm>
      </p:grpSpPr>
      <p:sp>
        <p:nvSpPr>
          <p:cNvPr id="365" name="Google Shape;365;p7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6" name="Google Shape;366;p70"/>
          <p:cNvSpPr>
            <a:spLocks noGrp="1"/>
          </p:cNvSpPr>
          <p:nvPr>
            <p:ph type="pic" idx="2"/>
          </p:nvPr>
        </p:nvSpPr>
        <p:spPr>
          <a:xfrm>
            <a:off x="6496050" y="2324100"/>
            <a:ext cx="4857750" cy="3086100"/>
          </a:xfrm>
          <a:prstGeom prst="rect">
            <a:avLst/>
          </a:prstGeom>
          <a:noFill/>
          <a:ln>
            <a:noFill/>
          </a:ln>
        </p:spPr>
      </p:sp>
      <p:sp>
        <p:nvSpPr>
          <p:cNvPr id="367" name="Google Shape;367;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8" name="Google Shape;368;p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9" name="Google Shape;369;p70"/>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70"/>
        <p:cNvGrpSpPr/>
        <p:nvPr/>
      </p:nvGrpSpPr>
      <p:grpSpPr>
        <a:xfrm>
          <a:off x="0" y="0"/>
          <a:ext cx="0" cy="0"/>
          <a:chOff x="0" y="0"/>
          <a:chExt cx="0" cy="0"/>
        </a:xfrm>
      </p:grpSpPr>
      <p:sp>
        <p:nvSpPr>
          <p:cNvPr id="371" name="Google Shape;371;p71"/>
          <p:cNvSpPr>
            <a:spLocks noGrp="1"/>
          </p:cNvSpPr>
          <p:nvPr>
            <p:ph type="pic" idx="2"/>
          </p:nvPr>
        </p:nvSpPr>
        <p:spPr>
          <a:xfrm>
            <a:off x="6496050" y="2324100"/>
            <a:ext cx="4857750" cy="3086100"/>
          </a:xfrm>
          <a:prstGeom prst="rect">
            <a:avLst/>
          </a:prstGeom>
          <a:noFill/>
          <a:ln>
            <a:noFill/>
          </a:ln>
        </p:spPr>
      </p:sp>
      <p:sp>
        <p:nvSpPr>
          <p:cNvPr id="372" name="Google Shape;372;p7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3" name="Google Shape;373;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74" name="Google Shape;374;p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5" name="Google Shape;375;p7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6" name="Google Shape;376;p7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235"/>
          </a:srgbClr>
        </a:solidFill>
        <a:effectLst/>
      </p:bgPr>
    </p:bg>
    <p:spTree>
      <p:nvGrpSpPr>
        <p:cNvPr id="1" name="Shape 377"/>
        <p:cNvGrpSpPr/>
        <p:nvPr/>
      </p:nvGrpSpPr>
      <p:grpSpPr>
        <a:xfrm>
          <a:off x="0" y="0"/>
          <a:ext cx="0" cy="0"/>
          <a:chOff x="0" y="0"/>
          <a:chExt cx="0" cy="0"/>
        </a:xfrm>
      </p:grpSpPr>
      <p:sp>
        <p:nvSpPr>
          <p:cNvPr id="378" name="Google Shape;378;p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9" name="Google Shape;379;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0" name="Google Shape;380;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1" name="Google Shape;381;p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235"/>
          </a:srgbClr>
        </a:solidFill>
        <a:effectLst/>
      </p:bgPr>
    </p:bg>
    <p:spTree>
      <p:nvGrpSpPr>
        <p:cNvPr id="1" name="Shape 382"/>
        <p:cNvGrpSpPr/>
        <p:nvPr/>
      </p:nvGrpSpPr>
      <p:grpSpPr>
        <a:xfrm>
          <a:off x="0" y="0"/>
          <a:ext cx="0" cy="0"/>
          <a:chOff x="0" y="0"/>
          <a:chExt cx="0" cy="0"/>
        </a:xfrm>
      </p:grpSpPr>
      <p:sp>
        <p:nvSpPr>
          <p:cNvPr id="383" name="Google Shape;383;p7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7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6" name="Google Shape;386;p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7" name="Google Shape;387;p7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chemeClr val="accent3">
            <a:lumMod val="20000"/>
            <a:lumOff val="80000"/>
            <a:alpha val="34000"/>
          </a:scheme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ondary_Title, Content, Orange Background" preserve="1">
  <p:cSld name="1_Secondary_Title, Content, Orange Background">
    <p:bg>
      <p:bgPr>
        <a:solidFill>
          <a:srgbClr val="FFF2E3">
            <a:alpha val="48235"/>
          </a:srgb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13480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235"/>
          </a:srgbClr>
        </a:solidFill>
        <a:effectLst/>
      </p:bgPr>
    </p:bg>
    <p:spTree>
      <p:nvGrpSpPr>
        <p:cNvPr id="1" name="Shape 393"/>
        <p:cNvGrpSpPr/>
        <p:nvPr/>
      </p:nvGrpSpPr>
      <p:grpSpPr>
        <a:xfrm>
          <a:off x="0" y="0"/>
          <a:ext cx="0" cy="0"/>
          <a:chOff x="0" y="0"/>
          <a:chExt cx="0" cy="0"/>
        </a:xfrm>
      </p:grpSpPr>
      <p:sp>
        <p:nvSpPr>
          <p:cNvPr id="394" name="Google Shape;394;p7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6" name="Google Shape;396;p7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7" name="Google Shape;397;p7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7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99"/>
        <p:cNvGrpSpPr/>
        <p:nvPr/>
      </p:nvGrpSpPr>
      <p:grpSpPr>
        <a:xfrm>
          <a:off x="0" y="0"/>
          <a:ext cx="0" cy="0"/>
          <a:chOff x="0" y="0"/>
          <a:chExt cx="0" cy="0"/>
        </a:xfrm>
      </p:grpSpPr>
      <p:sp>
        <p:nvSpPr>
          <p:cNvPr id="400" name="Google Shape;400;p76"/>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76"/>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76"/>
          <p:cNvSpPr>
            <a:spLocks noGrp="1"/>
          </p:cNvSpPr>
          <p:nvPr>
            <p:ph type="pic" idx="2"/>
          </p:nvPr>
        </p:nvSpPr>
        <p:spPr>
          <a:xfrm>
            <a:off x="6496050" y="0"/>
            <a:ext cx="5695950" cy="6858000"/>
          </a:xfrm>
          <a:prstGeom prst="rect">
            <a:avLst/>
          </a:prstGeom>
          <a:noFill/>
          <a:ln>
            <a:noFill/>
          </a:ln>
        </p:spPr>
      </p:sp>
      <p:sp>
        <p:nvSpPr>
          <p:cNvPr id="403" name="Google Shape;403;p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404"/>
        <p:cNvGrpSpPr/>
        <p:nvPr/>
      </p:nvGrpSpPr>
      <p:grpSpPr>
        <a:xfrm>
          <a:off x="0" y="0"/>
          <a:ext cx="0" cy="0"/>
          <a:chOff x="0" y="0"/>
          <a:chExt cx="0" cy="0"/>
        </a:xfrm>
      </p:grpSpPr>
      <p:sp>
        <p:nvSpPr>
          <p:cNvPr id="405" name="Google Shape;405;p77"/>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406" name="Google Shape;406;p77"/>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7" name="Google Shape;407;p77"/>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77"/>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9" name="Google Shape;409;p77"/>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0" name="Google Shape;410;p77"/>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411" name="Google Shape;411;p77"/>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412" name="Google Shape;412;p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413"/>
        <p:cNvGrpSpPr/>
        <p:nvPr/>
      </p:nvGrpSpPr>
      <p:grpSpPr>
        <a:xfrm>
          <a:off x="0" y="0"/>
          <a:ext cx="0" cy="0"/>
          <a:chOff x="0" y="0"/>
          <a:chExt cx="0" cy="0"/>
        </a:xfrm>
      </p:grpSpPr>
      <p:sp>
        <p:nvSpPr>
          <p:cNvPr id="414" name="Google Shape;414;p78"/>
          <p:cNvSpPr/>
          <p:nvPr/>
        </p:nvSpPr>
        <p:spPr>
          <a:xfrm>
            <a:off x="0" y="3155795"/>
            <a:ext cx="12192000" cy="3702206"/>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5" name="Google Shape;415;p7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78"/>
          <p:cNvSpPr>
            <a:spLocks noGrp="1"/>
          </p:cNvSpPr>
          <p:nvPr>
            <p:ph type="pic" idx="2"/>
          </p:nvPr>
        </p:nvSpPr>
        <p:spPr>
          <a:xfrm>
            <a:off x="838200" y="2535598"/>
            <a:ext cx="1828800" cy="1828800"/>
          </a:xfrm>
          <a:prstGeom prst="ellipse">
            <a:avLst/>
          </a:prstGeom>
          <a:solidFill>
            <a:srgbClr val="FFF2E3"/>
          </a:solidFill>
          <a:ln>
            <a:noFill/>
          </a:ln>
        </p:spPr>
      </p:sp>
      <p:sp>
        <p:nvSpPr>
          <p:cNvPr id="417" name="Google Shape;417;p78"/>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78"/>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9" name="Google Shape;419;p78"/>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0" name="Google Shape;420;p78"/>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1" name="Google Shape;421;p78"/>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2" name="Google Shape;422;p78"/>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78"/>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78"/>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78"/>
          <p:cNvSpPr>
            <a:spLocks noGrp="1"/>
          </p:cNvSpPr>
          <p:nvPr>
            <p:ph type="pic" idx="13"/>
          </p:nvPr>
        </p:nvSpPr>
        <p:spPr>
          <a:xfrm>
            <a:off x="3709416" y="2535598"/>
            <a:ext cx="1828800" cy="1828800"/>
          </a:xfrm>
          <a:prstGeom prst="ellipse">
            <a:avLst/>
          </a:prstGeom>
          <a:solidFill>
            <a:srgbClr val="FFF2E3"/>
          </a:solidFill>
          <a:ln>
            <a:noFill/>
          </a:ln>
        </p:spPr>
      </p:sp>
      <p:sp>
        <p:nvSpPr>
          <p:cNvPr id="426" name="Google Shape;426;p78"/>
          <p:cNvSpPr>
            <a:spLocks noGrp="1"/>
          </p:cNvSpPr>
          <p:nvPr>
            <p:ph type="pic" idx="14"/>
          </p:nvPr>
        </p:nvSpPr>
        <p:spPr>
          <a:xfrm>
            <a:off x="6580632" y="2535598"/>
            <a:ext cx="1828800" cy="1828800"/>
          </a:xfrm>
          <a:prstGeom prst="ellipse">
            <a:avLst/>
          </a:prstGeom>
          <a:solidFill>
            <a:srgbClr val="FFF2E3"/>
          </a:solidFill>
          <a:ln>
            <a:noFill/>
          </a:ln>
        </p:spPr>
      </p:sp>
      <p:sp>
        <p:nvSpPr>
          <p:cNvPr id="427" name="Google Shape;427;p78"/>
          <p:cNvSpPr>
            <a:spLocks noGrp="1"/>
          </p:cNvSpPr>
          <p:nvPr>
            <p:ph type="pic" idx="15"/>
          </p:nvPr>
        </p:nvSpPr>
        <p:spPr>
          <a:xfrm>
            <a:off x="9525000" y="2535598"/>
            <a:ext cx="1828800" cy="1828800"/>
          </a:xfrm>
          <a:prstGeom prst="ellipse">
            <a:avLst/>
          </a:prstGeom>
          <a:solidFill>
            <a:srgbClr val="FFF2E3"/>
          </a:solidFill>
          <a:ln>
            <a:noFill/>
          </a:ln>
        </p:spPr>
      </p:sp>
      <p:sp>
        <p:nvSpPr>
          <p:cNvPr id="428" name="Google Shape;428;p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29" name="Google Shape;429;p7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30"/>
        <p:cNvGrpSpPr/>
        <p:nvPr/>
      </p:nvGrpSpPr>
      <p:grpSpPr>
        <a:xfrm>
          <a:off x="0" y="0"/>
          <a:ext cx="0" cy="0"/>
          <a:chOff x="0" y="0"/>
          <a:chExt cx="0" cy="0"/>
        </a:xfrm>
      </p:grpSpPr>
      <p:sp>
        <p:nvSpPr>
          <p:cNvPr id="431" name="Google Shape;431;p79"/>
          <p:cNvSpPr/>
          <p:nvPr/>
        </p:nvSpPr>
        <p:spPr>
          <a:xfrm>
            <a:off x="0" y="2423160"/>
            <a:ext cx="12192000" cy="4434840"/>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2" name="Google Shape;432;p79"/>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3" name="Google Shape;433;p79"/>
          <p:cNvSpPr>
            <a:spLocks noGrp="1"/>
          </p:cNvSpPr>
          <p:nvPr>
            <p:ph type="pic" idx="2"/>
          </p:nvPr>
        </p:nvSpPr>
        <p:spPr>
          <a:xfrm>
            <a:off x="838199" y="1684101"/>
            <a:ext cx="1371600" cy="1371600"/>
          </a:xfrm>
          <a:prstGeom prst="ellipse">
            <a:avLst/>
          </a:prstGeom>
          <a:solidFill>
            <a:srgbClr val="FFF2E3"/>
          </a:solidFill>
          <a:ln>
            <a:noFill/>
          </a:ln>
        </p:spPr>
      </p:sp>
      <p:sp>
        <p:nvSpPr>
          <p:cNvPr id="434" name="Google Shape;434;p79"/>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79"/>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6" name="Google Shape;436;p79"/>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7" name="Google Shape;437;p79"/>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8" name="Google Shape;438;p79"/>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9" name="Google Shape;439;p79"/>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0" name="Google Shape;440;p79"/>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79"/>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79"/>
          <p:cNvSpPr>
            <a:spLocks noGrp="1"/>
          </p:cNvSpPr>
          <p:nvPr>
            <p:ph type="pic" idx="13"/>
          </p:nvPr>
        </p:nvSpPr>
        <p:spPr>
          <a:xfrm>
            <a:off x="3842003" y="1684101"/>
            <a:ext cx="1371600" cy="1371600"/>
          </a:xfrm>
          <a:prstGeom prst="ellipse">
            <a:avLst/>
          </a:prstGeom>
          <a:solidFill>
            <a:srgbClr val="FFF2E3"/>
          </a:solidFill>
          <a:ln>
            <a:noFill/>
          </a:ln>
        </p:spPr>
      </p:sp>
      <p:sp>
        <p:nvSpPr>
          <p:cNvPr id="443" name="Google Shape;443;p79"/>
          <p:cNvSpPr>
            <a:spLocks noGrp="1"/>
          </p:cNvSpPr>
          <p:nvPr>
            <p:ph type="pic" idx="14"/>
          </p:nvPr>
        </p:nvSpPr>
        <p:spPr>
          <a:xfrm>
            <a:off x="6974516" y="1684101"/>
            <a:ext cx="1371600" cy="1371600"/>
          </a:xfrm>
          <a:prstGeom prst="ellipse">
            <a:avLst/>
          </a:prstGeom>
          <a:solidFill>
            <a:srgbClr val="FFF2E3"/>
          </a:solidFill>
          <a:ln>
            <a:noFill/>
          </a:ln>
        </p:spPr>
      </p:sp>
      <p:sp>
        <p:nvSpPr>
          <p:cNvPr id="444" name="Google Shape;444;p79"/>
          <p:cNvSpPr>
            <a:spLocks noGrp="1"/>
          </p:cNvSpPr>
          <p:nvPr>
            <p:ph type="pic" idx="15"/>
          </p:nvPr>
        </p:nvSpPr>
        <p:spPr>
          <a:xfrm>
            <a:off x="9982200" y="1619009"/>
            <a:ext cx="1371600" cy="1371600"/>
          </a:xfrm>
          <a:prstGeom prst="ellipse">
            <a:avLst/>
          </a:prstGeom>
          <a:solidFill>
            <a:srgbClr val="FFF2E3"/>
          </a:solidFill>
          <a:ln>
            <a:noFill/>
          </a:ln>
        </p:spPr>
      </p:sp>
      <p:sp>
        <p:nvSpPr>
          <p:cNvPr id="445" name="Google Shape;445;p79"/>
          <p:cNvSpPr>
            <a:spLocks noGrp="1"/>
          </p:cNvSpPr>
          <p:nvPr>
            <p:ph type="pic" idx="16"/>
          </p:nvPr>
        </p:nvSpPr>
        <p:spPr>
          <a:xfrm>
            <a:off x="2338161" y="3948094"/>
            <a:ext cx="1371600" cy="1371600"/>
          </a:xfrm>
          <a:prstGeom prst="ellipse">
            <a:avLst/>
          </a:prstGeom>
          <a:solidFill>
            <a:srgbClr val="FFF2E3"/>
          </a:solidFill>
          <a:ln>
            <a:noFill/>
          </a:ln>
        </p:spPr>
      </p:sp>
      <p:sp>
        <p:nvSpPr>
          <p:cNvPr id="446" name="Google Shape;446;p79"/>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7" name="Google Shape;447;p79"/>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8" name="Google Shape;448;p79"/>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79"/>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0" name="Google Shape;450;p79"/>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1" name="Google Shape;451;p79"/>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2" name="Google Shape;452;p79"/>
          <p:cNvSpPr>
            <a:spLocks noGrp="1"/>
          </p:cNvSpPr>
          <p:nvPr>
            <p:ph type="pic" idx="23"/>
          </p:nvPr>
        </p:nvSpPr>
        <p:spPr>
          <a:xfrm>
            <a:off x="5408259" y="3948094"/>
            <a:ext cx="1371600" cy="1371600"/>
          </a:xfrm>
          <a:prstGeom prst="ellipse">
            <a:avLst/>
          </a:prstGeom>
          <a:solidFill>
            <a:srgbClr val="FFF2E3"/>
          </a:solidFill>
          <a:ln>
            <a:noFill/>
          </a:ln>
        </p:spPr>
      </p:sp>
      <p:sp>
        <p:nvSpPr>
          <p:cNvPr id="453" name="Google Shape;453;p79"/>
          <p:cNvSpPr>
            <a:spLocks noGrp="1"/>
          </p:cNvSpPr>
          <p:nvPr>
            <p:ph type="pic" idx="24"/>
          </p:nvPr>
        </p:nvSpPr>
        <p:spPr>
          <a:xfrm>
            <a:off x="8482238" y="3948094"/>
            <a:ext cx="1371600" cy="1371600"/>
          </a:xfrm>
          <a:prstGeom prst="ellipse">
            <a:avLst/>
          </a:prstGeom>
          <a:solidFill>
            <a:srgbClr val="FFF2E3"/>
          </a:solidFill>
          <a:ln>
            <a:noFill/>
          </a:ln>
        </p:spPr>
      </p:sp>
      <p:sp>
        <p:nvSpPr>
          <p:cNvPr id="454" name="Google Shape;454;p7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55" name="Google Shape;455;p7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56"/>
        <p:cNvGrpSpPr/>
        <p:nvPr/>
      </p:nvGrpSpPr>
      <p:grpSpPr>
        <a:xfrm>
          <a:off x="0" y="0"/>
          <a:ext cx="0" cy="0"/>
          <a:chOff x="0" y="0"/>
          <a:chExt cx="0" cy="0"/>
        </a:xfrm>
      </p:grpSpPr>
      <p:sp>
        <p:nvSpPr>
          <p:cNvPr id="457" name="Google Shape;457;p80"/>
          <p:cNvSpPr/>
          <p:nvPr/>
        </p:nvSpPr>
        <p:spPr>
          <a:xfrm>
            <a:off x="0" y="1"/>
            <a:ext cx="12192000" cy="2502968"/>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8" name="Google Shape;458;p80"/>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9" name="Google Shape;459;p80"/>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0" name="Google Shape;460;p80"/>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1" name="Google Shape;461;p80"/>
          <p:cNvSpPr>
            <a:spLocks noGrp="1"/>
          </p:cNvSpPr>
          <p:nvPr>
            <p:ph type="pic" idx="2"/>
          </p:nvPr>
        </p:nvSpPr>
        <p:spPr>
          <a:xfrm>
            <a:off x="1088448" y="981075"/>
            <a:ext cx="2743199" cy="2743200"/>
          </a:xfrm>
          <a:prstGeom prst="rect">
            <a:avLst/>
          </a:prstGeom>
          <a:solidFill>
            <a:srgbClr val="FFF2E3"/>
          </a:solidFill>
          <a:ln>
            <a:noFill/>
          </a:ln>
        </p:spPr>
      </p:sp>
      <p:sp>
        <p:nvSpPr>
          <p:cNvPr id="462" name="Google Shape;462;p80"/>
          <p:cNvSpPr>
            <a:spLocks noGrp="1"/>
          </p:cNvSpPr>
          <p:nvPr>
            <p:ph type="pic" idx="3"/>
          </p:nvPr>
        </p:nvSpPr>
        <p:spPr>
          <a:xfrm>
            <a:off x="4724400" y="981075"/>
            <a:ext cx="2743199" cy="2743200"/>
          </a:xfrm>
          <a:prstGeom prst="rect">
            <a:avLst/>
          </a:prstGeom>
          <a:solidFill>
            <a:srgbClr val="FFF2E3"/>
          </a:solidFill>
          <a:ln>
            <a:noFill/>
          </a:ln>
        </p:spPr>
      </p:sp>
      <p:sp>
        <p:nvSpPr>
          <p:cNvPr id="463" name="Google Shape;463;p80"/>
          <p:cNvSpPr>
            <a:spLocks noGrp="1"/>
          </p:cNvSpPr>
          <p:nvPr>
            <p:ph type="pic" idx="4"/>
          </p:nvPr>
        </p:nvSpPr>
        <p:spPr>
          <a:xfrm>
            <a:off x="8478838" y="981075"/>
            <a:ext cx="2743199" cy="2743200"/>
          </a:xfrm>
          <a:prstGeom prst="rect">
            <a:avLst/>
          </a:prstGeom>
          <a:solidFill>
            <a:srgbClr val="FFF2E3"/>
          </a:solidFill>
          <a:ln>
            <a:noFill/>
          </a:ln>
        </p:spPr>
      </p:sp>
      <p:sp>
        <p:nvSpPr>
          <p:cNvPr id="464" name="Google Shape;464;p80"/>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5" name="Google Shape;465;p80"/>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6" name="Google Shape;466;p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467"/>
        <p:cNvGrpSpPr/>
        <p:nvPr/>
      </p:nvGrpSpPr>
      <p:grpSpPr>
        <a:xfrm>
          <a:off x="0" y="0"/>
          <a:ext cx="0" cy="0"/>
          <a:chOff x="0" y="0"/>
          <a:chExt cx="0" cy="0"/>
        </a:xfrm>
      </p:grpSpPr>
      <p:sp>
        <p:nvSpPr>
          <p:cNvPr id="468" name="Google Shape;468;p81"/>
          <p:cNvSpPr>
            <a:spLocks noGrp="1"/>
          </p:cNvSpPr>
          <p:nvPr>
            <p:ph type="pic" idx="2"/>
          </p:nvPr>
        </p:nvSpPr>
        <p:spPr>
          <a:xfrm>
            <a:off x="0" y="0"/>
            <a:ext cx="5483752" cy="6858000"/>
          </a:xfrm>
          <a:prstGeom prst="rect">
            <a:avLst/>
          </a:prstGeom>
          <a:solidFill>
            <a:srgbClr val="FFF2E3"/>
          </a:solidFill>
          <a:ln>
            <a:noFill/>
          </a:ln>
        </p:spPr>
      </p:sp>
      <p:sp>
        <p:nvSpPr>
          <p:cNvPr id="469" name="Google Shape;469;p81"/>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0" name="Google Shape;470;p8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1" name="Google Shape;471;p81"/>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2" name="Google Shape;472;p81"/>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73"/>
        <p:cNvGrpSpPr/>
        <p:nvPr/>
      </p:nvGrpSpPr>
      <p:grpSpPr>
        <a:xfrm>
          <a:off x="0" y="0"/>
          <a:ext cx="0" cy="0"/>
          <a:chOff x="0" y="0"/>
          <a:chExt cx="0" cy="0"/>
        </a:xfrm>
      </p:grpSpPr>
      <p:sp>
        <p:nvSpPr>
          <p:cNvPr id="474" name="Google Shape;474;p82"/>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475" name="Google Shape;475;p82"/>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76" name="Google Shape;476;p82"/>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77" name="Google Shape;477;p82"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478" name="Google Shape;478;p82"/>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9" name="Google Shape;479;p82"/>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19"/>
        <p:cNvGrpSpPr/>
        <p:nvPr/>
      </p:nvGrpSpPr>
      <p:grpSpPr>
        <a:xfrm>
          <a:off x="0" y="0"/>
          <a:ext cx="0" cy="0"/>
          <a:chOff x="0" y="0"/>
          <a:chExt cx="0" cy="0"/>
        </a:xfrm>
      </p:grpSpPr>
      <p:sp>
        <p:nvSpPr>
          <p:cNvPr id="1220" name="Google Shape;1220;gfbdaa0dbbd_2_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1" name="Google Shape;1221;gfbdaa0dbbd_2_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2" name="Google Shape;1222;gfbdaa0dbbd_2_1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23" name="Google Shape;1223;gfbdaa0dbbd_2_1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224"/>
        <p:cNvGrpSpPr/>
        <p:nvPr/>
      </p:nvGrpSpPr>
      <p:grpSpPr>
        <a:xfrm>
          <a:off x="0" y="0"/>
          <a:ext cx="0" cy="0"/>
          <a:chOff x="0" y="0"/>
          <a:chExt cx="0" cy="0"/>
        </a:xfrm>
      </p:grpSpPr>
      <p:sp>
        <p:nvSpPr>
          <p:cNvPr id="1225" name="Google Shape;1225;gfbdaa0dbbd_2_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6" name="Google Shape;1226;gfbdaa0dbbd_2_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27" name="Google Shape;1227;gfbdaa0dbbd_2_2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28" name="Google Shape;1228;gfbdaa0dbbd_2_22"/>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9" name="Google Shape;1229;gfbdaa0dbbd_2_22"/>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230"/>
        <p:cNvGrpSpPr/>
        <p:nvPr/>
      </p:nvGrpSpPr>
      <p:grpSpPr>
        <a:xfrm>
          <a:off x="0" y="0"/>
          <a:ext cx="0" cy="0"/>
          <a:chOff x="0" y="0"/>
          <a:chExt cx="0" cy="0"/>
        </a:xfrm>
      </p:grpSpPr>
      <p:sp>
        <p:nvSpPr>
          <p:cNvPr id="1231" name="Google Shape;1231;gfbdaa0dbbd_2_28"/>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1">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610156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239"/>
        <p:cNvGrpSpPr/>
        <p:nvPr/>
      </p:nvGrpSpPr>
      <p:grpSpPr>
        <a:xfrm>
          <a:off x="0" y="0"/>
          <a:ext cx="0" cy="0"/>
          <a:chOff x="0" y="0"/>
          <a:chExt cx="0" cy="0"/>
        </a:xfrm>
      </p:grpSpPr>
      <p:sp>
        <p:nvSpPr>
          <p:cNvPr id="1240" name="Google Shape;1240;gfbdaa0dbbd_2_37"/>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41" name="Google Shape;1241;gfbdaa0dbbd_2_37"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1242" name="Google Shape;1242;gfbdaa0dbbd_2_3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1243" name="Google Shape;1243;gfbdaa0dbbd_2_37"/>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1244"/>
        <p:cNvGrpSpPr/>
        <p:nvPr/>
      </p:nvGrpSpPr>
      <p:grpSpPr>
        <a:xfrm>
          <a:off x="0" y="0"/>
          <a:ext cx="0" cy="0"/>
          <a:chOff x="0" y="0"/>
          <a:chExt cx="0" cy="0"/>
        </a:xfrm>
      </p:grpSpPr>
      <p:sp>
        <p:nvSpPr>
          <p:cNvPr id="1245" name="Google Shape;1245;gfbdaa0dbbd_2_42"/>
          <p:cNvSpPr>
            <a:spLocks noGrp="1"/>
          </p:cNvSpPr>
          <p:nvPr>
            <p:ph type="pic" idx="2"/>
          </p:nvPr>
        </p:nvSpPr>
        <p:spPr>
          <a:xfrm>
            <a:off x="-20158" y="0"/>
            <a:ext cx="7579198" cy="6858000"/>
          </a:xfrm>
          <a:prstGeom prst="rect">
            <a:avLst/>
          </a:prstGeom>
          <a:solidFill>
            <a:srgbClr val="FFF2E3"/>
          </a:solidFill>
          <a:ln>
            <a:noFill/>
          </a:ln>
        </p:spPr>
      </p:sp>
      <p:sp>
        <p:nvSpPr>
          <p:cNvPr id="1246" name="Google Shape;1246;gfbdaa0dbbd_2_42"/>
          <p:cNvSpPr/>
          <p:nvPr/>
        </p:nvSpPr>
        <p:spPr>
          <a:xfrm>
            <a:off x="7559040" y="0"/>
            <a:ext cx="4632960" cy="6858000"/>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247" name="Google Shape;1247;gfbdaa0dbbd_2_42"/>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48" name="Google Shape;1248;gfbdaa0dbbd_2_42"/>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49" name="Google Shape;1249;gfbdaa0dbbd_2_42"/>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0" name="Google Shape;1250;gfbdaa0dbbd_2_42"/>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9019"/>
          </a:srgbClr>
        </a:solidFill>
        <a:effectLst/>
      </p:bgPr>
    </p:bg>
    <p:spTree>
      <p:nvGrpSpPr>
        <p:cNvPr id="1" name="Shape 1251"/>
        <p:cNvGrpSpPr/>
        <p:nvPr/>
      </p:nvGrpSpPr>
      <p:grpSpPr>
        <a:xfrm>
          <a:off x="0" y="0"/>
          <a:ext cx="0" cy="0"/>
          <a:chOff x="0" y="0"/>
          <a:chExt cx="0" cy="0"/>
        </a:xfrm>
      </p:grpSpPr>
      <p:sp>
        <p:nvSpPr>
          <p:cNvPr id="1252" name="Google Shape;1252;gfbdaa0dbbd_2_49"/>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253" name="Google Shape;1253;gfbdaa0dbbd_2_49"/>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254" name="Google Shape;1254;gfbdaa0dbbd_2_4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55" name="Google Shape;1255;gfbdaa0dbbd_2_49"/>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6" name="Google Shape;1256;gfbdaa0dbbd_2_49"/>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9019"/>
          </a:srgbClr>
        </a:solidFill>
        <a:effectLst/>
      </p:bgPr>
    </p:bg>
    <p:spTree>
      <p:nvGrpSpPr>
        <p:cNvPr id="1" name="Shape 1257"/>
        <p:cNvGrpSpPr/>
        <p:nvPr/>
      </p:nvGrpSpPr>
      <p:grpSpPr>
        <a:xfrm>
          <a:off x="0" y="0"/>
          <a:ext cx="0" cy="0"/>
          <a:chOff x="0" y="0"/>
          <a:chExt cx="0" cy="0"/>
        </a:xfrm>
      </p:grpSpPr>
      <p:sp>
        <p:nvSpPr>
          <p:cNvPr id="1258" name="Google Shape;1258;gfbdaa0dbbd_2_55"/>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59" name="Google Shape;1259;gfbdaa0dbbd_2_55"/>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0" name="Google Shape;1260;gfbdaa0dbbd_2_55"/>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1" name="Google Shape;1261;gfbdaa0dbbd_2_55"/>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262" name="Google Shape;1262;gfbdaa0dbbd_2_55"/>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263"/>
        <p:cNvGrpSpPr/>
        <p:nvPr/>
      </p:nvGrpSpPr>
      <p:grpSpPr>
        <a:xfrm>
          <a:off x="0" y="0"/>
          <a:ext cx="0" cy="0"/>
          <a:chOff x="0" y="0"/>
          <a:chExt cx="0" cy="0"/>
        </a:xfrm>
      </p:grpSpPr>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264"/>
        <p:cNvGrpSpPr/>
        <p:nvPr/>
      </p:nvGrpSpPr>
      <p:grpSpPr>
        <a:xfrm>
          <a:off x="0" y="0"/>
          <a:ext cx="0" cy="0"/>
          <a:chOff x="0" y="0"/>
          <a:chExt cx="0" cy="0"/>
        </a:xfrm>
      </p:grpSpPr>
      <p:sp>
        <p:nvSpPr>
          <p:cNvPr id="1265" name="Google Shape;1265;gfbdaa0dbbd_2_6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6" name="Google Shape;1266;gfbdaa0dbbd_2_6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7" name="Google Shape;1267;gfbdaa0dbbd_2_62"/>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8" name="Google Shape;1268;gfbdaa0dbbd_2_6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9" name="Google Shape;1269;gfbdaa0dbbd_2_6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1270"/>
        <p:cNvGrpSpPr/>
        <p:nvPr/>
      </p:nvGrpSpPr>
      <p:grpSpPr>
        <a:xfrm>
          <a:off x="0" y="0"/>
          <a:ext cx="0" cy="0"/>
          <a:chOff x="0" y="0"/>
          <a:chExt cx="0" cy="0"/>
        </a:xfrm>
      </p:grpSpPr>
      <p:sp>
        <p:nvSpPr>
          <p:cNvPr id="1271" name="Google Shape;1271;gfbdaa0dbbd_2_68"/>
          <p:cNvSpPr txBox="1">
            <a:spLocks noGrp="1"/>
          </p:cNvSpPr>
          <p:nvPr>
            <p:ph type="title"/>
          </p:nvPr>
        </p:nvSpPr>
        <p:spPr>
          <a:xfrm>
            <a:off x="838200" y="712106"/>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2" name="Google Shape;1272;gfbdaa0dbbd_2_6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3" name="Google Shape;1273;gfbdaa0dbbd_2_68"/>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4" name="Google Shape;1274;gfbdaa0dbbd_2_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5" name="Google Shape;1275;gfbdaa0dbbd_2_6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276"/>
        <p:cNvGrpSpPr/>
        <p:nvPr/>
      </p:nvGrpSpPr>
      <p:grpSpPr>
        <a:xfrm>
          <a:off x="0" y="0"/>
          <a:ext cx="0" cy="0"/>
          <a:chOff x="0" y="0"/>
          <a:chExt cx="0" cy="0"/>
        </a:xfrm>
      </p:grpSpPr>
      <p:sp>
        <p:nvSpPr>
          <p:cNvPr id="1277" name="Google Shape;1277;gfbdaa0dbbd_2_74"/>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8" name="Google Shape;1278;gfbdaa0dbbd_2_74"/>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9" name="Google Shape;1279;gfbdaa0dbbd_2_7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80" name="Google Shape;1280;gfbdaa0dbbd_2_7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81" name="Google Shape;1281;gfbdaa0dbbd_2_74"/>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82" name="Google Shape;1282;gfbdaa0dbbd_2_74"/>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1283"/>
        <p:cNvGrpSpPr/>
        <p:nvPr/>
      </p:nvGrpSpPr>
      <p:grpSpPr>
        <a:xfrm>
          <a:off x="0" y="0"/>
          <a:ext cx="0" cy="0"/>
          <a:chOff x="0" y="0"/>
          <a:chExt cx="0" cy="0"/>
        </a:xfrm>
      </p:grpSpPr>
      <p:sp>
        <p:nvSpPr>
          <p:cNvPr id="1284" name="Google Shape;1284;gfbdaa0dbbd_2_8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85" name="Google Shape;1285;gfbdaa0dbbd_2_8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86" name="Google Shape;1286;gfbdaa0dbbd_2_8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87" name="Google Shape;1287;gfbdaa0dbbd_2_8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1288"/>
        <p:cNvGrpSpPr/>
        <p:nvPr/>
      </p:nvGrpSpPr>
      <p:grpSpPr>
        <a:xfrm>
          <a:off x="0" y="0"/>
          <a:ext cx="0" cy="0"/>
          <a:chOff x="0" y="0"/>
          <a:chExt cx="0" cy="0"/>
        </a:xfrm>
      </p:grpSpPr>
      <p:sp>
        <p:nvSpPr>
          <p:cNvPr id="1289" name="Google Shape;1289;gfbdaa0dbbd_2_8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0" name="Google Shape;1290;gfbdaa0dbbd_2_86"/>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1" name="Google Shape;1291;gfbdaa0dbbd_2_8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92" name="Google Shape;1292;gfbdaa0dbbd_2_8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93" name="Google Shape;1293;gfbdaa0dbbd_2_86"/>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6">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6">
                    <a:lumMod val="7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322279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1294"/>
        <p:cNvGrpSpPr/>
        <p:nvPr/>
      </p:nvGrpSpPr>
      <p:grpSpPr>
        <a:xfrm>
          <a:off x="0" y="0"/>
          <a:ext cx="0" cy="0"/>
          <a:chOff x="0" y="0"/>
          <a:chExt cx="0" cy="0"/>
        </a:xfrm>
      </p:grpSpPr>
      <p:sp>
        <p:nvSpPr>
          <p:cNvPr id="1295" name="Google Shape;1295;gfbdaa0dbbd_2_9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6" name="Google Shape;1296;gfbdaa0dbbd_2_9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97" name="Google Shape;1297;gfbdaa0dbbd_2_9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98" name="Google Shape;1298;gfbdaa0dbbd_2_9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9" name="Google Shape;1299;gfbdaa0dbbd_2_9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1300"/>
        <p:cNvGrpSpPr/>
        <p:nvPr/>
      </p:nvGrpSpPr>
      <p:grpSpPr>
        <a:xfrm>
          <a:off x="0" y="0"/>
          <a:ext cx="0" cy="0"/>
          <a:chOff x="0" y="0"/>
          <a:chExt cx="0" cy="0"/>
        </a:xfrm>
      </p:grpSpPr>
      <p:sp>
        <p:nvSpPr>
          <p:cNvPr id="1301" name="Google Shape;1301;gfbdaa0dbbd_2_98"/>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2" name="Google Shape;1302;gfbdaa0dbbd_2_98"/>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3" name="Google Shape;1303;gfbdaa0dbbd_2_9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04" name="Google Shape;1304;gfbdaa0dbbd_2_9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05" name="Google Shape;1305;gfbdaa0dbbd_2_98"/>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6" name="Google Shape;1306;gfbdaa0dbbd_2_98"/>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1307"/>
        <p:cNvGrpSpPr/>
        <p:nvPr/>
      </p:nvGrpSpPr>
      <p:grpSpPr>
        <a:xfrm>
          <a:off x="0" y="0"/>
          <a:ext cx="0" cy="0"/>
          <a:chOff x="0" y="0"/>
          <a:chExt cx="0" cy="0"/>
        </a:xfrm>
      </p:grpSpPr>
      <p:sp>
        <p:nvSpPr>
          <p:cNvPr id="1308" name="Google Shape;1308;gfbdaa0dbbd_2_10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9" name="Google Shape;1309;gfbdaa0dbbd_2_10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10" name="Google Shape;1310;gfbdaa0dbbd_2_10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11" name="Google Shape;1311;gfbdaa0dbbd_2_10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1312"/>
        <p:cNvGrpSpPr/>
        <p:nvPr/>
      </p:nvGrpSpPr>
      <p:grpSpPr>
        <a:xfrm>
          <a:off x="0" y="0"/>
          <a:ext cx="0" cy="0"/>
          <a:chOff x="0" y="0"/>
          <a:chExt cx="0" cy="0"/>
        </a:xfrm>
      </p:grpSpPr>
      <p:sp>
        <p:nvSpPr>
          <p:cNvPr id="1313" name="Google Shape;1313;gfbdaa0dbbd_2_1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4" name="Google Shape;1314;gfbdaa0dbbd_2_11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5" name="Google Shape;1315;gfbdaa0dbbd_2_11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16" name="Google Shape;1316;gfbdaa0dbbd_2_11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17" name="Google Shape;1317;gfbdaa0dbbd_2_110"/>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1318"/>
        <p:cNvGrpSpPr/>
        <p:nvPr/>
      </p:nvGrpSpPr>
      <p:grpSpPr>
        <a:xfrm>
          <a:off x="0" y="0"/>
          <a:ext cx="0" cy="0"/>
          <a:chOff x="0" y="0"/>
          <a:chExt cx="0" cy="0"/>
        </a:xfrm>
      </p:grpSpPr>
      <p:sp>
        <p:nvSpPr>
          <p:cNvPr id="1319" name="Google Shape;1319;gfbdaa0dbbd_2_11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0" name="Google Shape;1320;gfbdaa0dbbd_2_11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21" name="Google Shape;1321;gfbdaa0dbbd_2_11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22" name="Google Shape;1322;gfbdaa0dbbd_2_11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3" name="Google Shape;1323;gfbdaa0dbbd_2_116"/>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1324"/>
        <p:cNvGrpSpPr/>
        <p:nvPr/>
      </p:nvGrpSpPr>
      <p:grpSpPr>
        <a:xfrm>
          <a:off x="0" y="0"/>
          <a:ext cx="0" cy="0"/>
          <a:chOff x="0" y="0"/>
          <a:chExt cx="0" cy="0"/>
        </a:xfrm>
      </p:grpSpPr>
      <p:sp>
        <p:nvSpPr>
          <p:cNvPr id="1325" name="Google Shape;1325;gfbdaa0dbbd_2_12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6" name="Google Shape;1326;gfbdaa0dbbd_2_122"/>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7" name="Google Shape;1327;gfbdaa0dbbd_2_12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28" name="Google Shape;1328;gfbdaa0dbbd_2_12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29" name="Google Shape;1329;gfbdaa0dbbd_2_122"/>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0" name="Google Shape;1330;gfbdaa0dbbd_2_122"/>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1331"/>
        <p:cNvGrpSpPr/>
        <p:nvPr/>
      </p:nvGrpSpPr>
      <p:grpSpPr>
        <a:xfrm>
          <a:off x="0" y="0"/>
          <a:ext cx="0" cy="0"/>
          <a:chOff x="0" y="0"/>
          <a:chExt cx="0" cy="0"/>
        </a:xfrm>
      </p:grpSpPr>
      <p:sp>
        <p:nvSpPr>
          <p:cNvPr id="1332" name="Google Shape;1332;gfbdaa0dbbd_2_129"/>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3" name="Google Shape;1333;gfbdaa0dbbd_2_12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34" name="Google Shape;1334;gfbdaa0dbbd_2_129"/>
          <p:cNvSpPr>
            <a:spLocks noGrp="1"/>
          </p:cNvSpPr>
          <p:nvPr>
            <p:ph type="pic" idx="2"/>
          </p:nvPr>
        </p:nvSpPr>
        <p:spPr>
          <a:xfrm>
            <a:off x="0" y="0"/>
            <a:ext cx="12192000" cy="2980269"/>
          </a:xfrm>
          <a:prstGeom prst="rect">
            <a:avLst/>
          </a:prstGeom>
          <a:solidFill>
            <a:srgbClr val="FFF2E3"/>
          </a:solidFill>
          <a:ln>
            <a:noFill/>
          </a:ln>
        </p:spPr>
      </p:sp>
      <p:sp>
        <p:nvSpPr>
          <p:cNvPr id="1335" name="Google Shape;1335;gfbdaa0dbbd_2_129"/>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6" name="Google Shape;1336;gfbdaa0dbbd_2_129"/>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1337"/>
        <p:cNvGrpSpPr/>
        <p:nvPr/>
      </p:nvGrpSpPr>
      <p:grpSpPr>
        <a:xfrm>
          <a:off x="0" y="0"/>
          <a:ext cx="0" cy="0"/>
          <a:chOff x="0" y="0"/>
          <a:chExt cx="0" cy="0"/>
        </a:xfrm>
      </p:grpSpPr>
      <p:sp>
        <p:nvSpPr>
          <p:cNvPr id="1338" name="Google Shape;1338;gfbdaa0dbbd_2_13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9" name="Google Shape;1339;gfbdaa0dbbd_2_13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0" name="Google Shape;1340;gfbdaa0dbbd_2_13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41" name="Google Shape;1341;gfbdaa0dbbd_2_135"/>
          <p:cNvSpPr>
            <a:spLocks noGrp="1"/>
          </p:cNvSpPr>
          <p:nvPr>
            <p:ph type="pic" idx="2"/>
          </p:nvPr>
        </p:nvSpPr>
        <p:spPr>
          <a:xfrm>
            <a:off x="0" y="0"/>
            <a:ext cx="12192000" cy="2980269"/>
          </a:xfrm>
          <a:prstGeom prst="rect">
            <a:avLst/>
          </a:prstGeom>
          <a:solidFill>
            <a:srgbClr val="FFF2E3"/>
          </a:solidFill>
          <a:ln>
            <a:noFill/>
          </a:ln>
        </p:spPr>
      </p:sp>
      <p:sp>
        <p:nvSpPr>
          <p:cNvPr id="1342" name="Google Shape;1342;gfbdaa0dbbd_2_13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3" name="Google Shape;1343;gfbdaa0dbbd_2_13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1344"/>
        <p:cNvGrpSpPr/>
        <p:nvPr/>
      </p:nvGrpSpPr>
      <p:grpSpPr>
        <a:xfrm>
          <a:off x="0" y="0"/>
          <a:ext cx="0" cy="0"/>
          <a:chOff x="0" y="0"/>
          <a:chExt cx="0" cy="0"/>
        </a:xfrm>
      </p:grpSpPr>
      <p:sp>
        <p:nvSpPr>
          <p:cNvPr id="1345" name="Google Shape;1345;gfbdaa0dbbd_2_142"/>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46" name="Google Shape;1346;gfbdaa0dbbd_2_142"/>
          <p:cNvSpPr>
            <a:spLocks noGrp="1"/>
          </p:cNvSpPr>
          <p:nvPr>
            <p:ph type="pic" idx="2"/>
          </p:nvPr>
        </p:nvSpPr>
        <p:spPr>
          <a:xfrm>
            <a:off x="0" y="0"/>
            <a:ext cx="12192000" cy="2980269"/>
          </a:xfrm>
          <a:prstGeom prst="rect">
            <a:avLst/>
          </a:prstGeom>
          <a:solidFill>
            <a:srgbClr val="FFF2E3"/>
          </a:solidFill>
          <a:ln>
            <a:noFill/>
          </a:ln>
        </p:spPr>
      </p:sp>
      <p:sp>
        <p:nvSpPr>
          <p:cNvPr id="1347" name="Google Shape;1347;gfbdaa0dbbd_2_142"/>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48" name="Google Shape;1348;gfbdaa0dbbd_2_142"/>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9" name="Google Shape;1349;gfbdaa0dbbd_2_142"/>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0" name="Google Shape;1350;gfbdaa0dbbd_2_142"/>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1351"/>
        <p:cNvGrpSpPr/>
        <p:nvPr/>
      </p:nvGrpSpPr>
      <p:grpSpPr>
        <a:xfrm>
          <a:off x="0" y="0"/>
          <a:ext cx="0" cy="0"/>
          <a:chOff x="0" y="0"/>
          <a:chExt cx="0" cy="0"/>
        </a:xfrm>
      </p:grpSpPr>
      <p:sp>
        <p:nvSpPr>
          <p:cNvPr id="1352" name="Google Shape;1352;gfbdaa0dbbd_2_149"/>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3" name="Google Shape;1353;gfbdaa0dbbd_2_149"/>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4" name="Google Shape;1354;gfbdaa0dbbd_2_14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55" name="Google Shape;1355;gfbdaa0dbbd_2_149"/>
          <p:cNvSpPr>
            <a:spLocks noGrp="1"/>
          </p:cNvSpPr>
          <p:nvPr>
            <p:ph type="pic" idx="2"/>
          </p:nvPr>
        </p:nvSpPr>
        <p:spPr>
          <a:xfrm>
            <a:off x="0" y="0"/>
            <a:ext cx="12192000" cy="2980269"/>
          </a:xfrm>
          <a:prstGeom prst="rect">
            <a:avLst/>
          </a:prstGeom>
          <a:solidFill>
            <a:srgbClr val="FFF2E3"/>
          </a:solidFill>
          <a:ln>
            <a:noFill/>
          </a:ln>
        </p:spPr>
      </p:sp>
      <p:sp>
        <p:nvSpPr>
          <p:cNvPr id="1356" name="Google Shape;1356;gfbdaa0dbbd_2_149"/>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7" name="Google Shape;1357;gfbdaa0dbbd_2_149"/>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8" name="Google Shape;1358;gfbdaa0dbbd_2_149"/>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3">
            <a:lumMod val="20000"/>
            <a:lumOff val="80000"/>
            <a:alpha val="57768"/>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3"/>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6310202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1359"/>
        <p:cNvGrpSpPr/>
        <p:nvPr/>
      </p:nvGrpSpPr>
      <p:grpSpPr>
        <a:xfrm>
          <a:off x="0" y="0"/>
          <a:ext cx="0" cy="0"/>
          <a:chOff x="0" y="0"/>
          <a:chExt cx="0" cy="0"/>
        </a:xfrm>
      </p:grpSpPr>
      <p:sp>
        <p:nvSpPr>
          <p:cNvPr id="1360" name="Google Shape;1360;gfbdaa0dbbd_2_157"/>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1" name="Google Shape;1361;gfbdaa0dbbd_2_1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62" name="Google Shape;1362;gfbdaa0dbbd_2_15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63" name="Google Shape;1363;gfbdaa0dbbd_2_157"/>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4" name="Google Shape;1364;gfbdaa0dbbd_2_15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5" name="Google Shape;1365;gfbdaa0dbbd_2_15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1366"/>
        <p:cNvGrpSpPr/>
        <p:nvPr/>
      </p:nvGrpSpPr>
      <p:grpSpPr>
        <a:xfrm>
          <a:off x="0" y="0"/>
          <a:ext cx="0" cy="0"/>
          <a:chOff x="0" y="0"/>
          <a:chExt cx="0" cy="0"/>
        </a:xfrm>
      </p:grpSpPr>
      <p:sp>
        <p:nvSpPr>
          <p:cNvPr id="1367" name="Google Shape;1367;gfbdaa0dbbd_2_16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8" name="Google Shape;1368;gfbdaa0dbbd_2_164"/>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9" name="Google Shape;1369;gfbdaa0dbbd_2_1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70" name="Google Shape;1370;gfbdaa0dbbd_2_16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71" name="Google Shape;1371;gfbdaa0dbbd_2_164"/>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2" name="Google Shape;1372;gfbdaa0dbbd_2_164"/>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3" name="Google Shape;1373;gfbdaa0dbbd_2_164"/>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1374"/>
        <p:cNvGrpSpPr/>
        <p:nvPr/>
      </p:nvGrpSpPr>
      <p:grpSpPr>
        <a:xfrm>
          <a:off x="0" y="0"/>
          <a:ext cx="0" cy="0"/>
          <a:chOff x="0" y="0"/>
          <a:chExt cx="0" cy="0"/>
        </a:xfrm>
      </p:grpSpPr>
      <p:sp>
        <p:nvSpPr>
          <p:cNvPr id="1375" name="Google Shape;1375;gfbdaa0dbbd_2_1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76" name="Google Shape;1376;gfbdaa0dbbd_2_1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77" name="Google Shape;1377;gfbdaa0dbbd_2_17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78" name="Google Shape;1378;gfbdaa0dbbd_2_172"/>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9" name="Google Shape;1379;gfbdaa0dbbd_2_172"/>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1380"/>
        <p:cNvGrpSpPr/>
        <p:nvPr/>
      </p:nvGrpSpPr>
      <p:grpSpPr>
        <a:xfrm>
          <a:off x="0" y="0"/>
          <a:ext cx="0" cy="0"/>
          <a:chOff x="0" y="0"/>
          <a:chExt cx="0" cy="0"/>
        </a:xfrm>
      </p:grpSpPr>
      <p:sp>
        <p:nvSpPr>
          <p:cNvPr id="1381" name="Google Shape;1381;gfbdaa0dbbd_2_1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82" name="Google Shape;1382;gfbdaa0dbbd_2_17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83" name="Google Shape;1383;gfbdaa0dbbd_2_17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4" name="Google Shape;1384;gfbdaa0dbbd_2_178"/>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5" name="Google Shape;1385;gfbdaa0dbbd_2_17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6" name="Google Shape;1386;gfbdaa0dbbd_2_17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1387"/>
        <p:cNvGrpSpPr/>
        <p:nvPr/>
      </p:nvGrpSpPr>
      <p:grpSpPr>
        <a:xfrm>
          <a:off x="0" y="0"/>
          <a:ext cx="0" cy="0"/>
          <a:chOff x="0" y="0"/>
          <a:chExt cx="0" cy="0"/>
        </a:xfrm>
      </p:grpSpPr>
      <p:sp>
        <p:nvSpPr>
          <p:cNvPr id="1388" name="Google Shape;1388;gfbdaa0dbbd_2_185"/>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9" name="Google Shape;1389;gfbdaa0dbbd_2_18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90" name="Google Shape;1390;gfbdaa0dbbd_2_18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91" name="Google Shape;1391;gfbdaa0dbbd_2_18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2" name="Google Shape;1392;gfbdaa0dbbd_2_18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3" name="Google Shape;1393;gfbdaa0dbbd_2_18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1394"/>
        <p:cNvGrpSpPr/>
        <p:nvPr/>
      </p:nvGrpSpPr>
      <p:grpSpPr>
        <a:xfrm>
          <a:off x="0" y="0"/>
          <a:ext cx="0" cy="0"/>
          <a:chOff x="0" y="0"/>
          <a:chExt cx="0" cy="0"/>
        </a:xfrm>
      </p:grpSpPr>
      <p:sp>
        <p:nvSpPr>
          <p:cNvPr id="1395" name="Google Shape;1395;gfbdaa0dbbd_2_19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6" name="Google Shape;1396;gfbdaa0dbbd_2_192"/>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7" name="Google Shape;1397;gfbdaa0dbbd_2_19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98" name="Google Shape;1398;gfbdaa0dbbd_2_19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99" name="Google Shape;1399;gfbdaa0dbbd_2_192"/>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0" name="Google Shape;1400;gfbdaa0dbbd_2_192"/>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1" name="Google Shape;1401;gfbdaa0dbbd_2_192"/>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1402"/>
        <p:cNvGrpSpPr/>
        <p:nvPr/>
      </p:nvGrpSpPr>
      <p:grpSpPr>
        <a:xfrm>
          <a:off x="0" y="0"/>
          <a:ext cx="0" cy="0"/>
          <a:chOff x="0" y="0"/>
          <a:chExt cx="0" cy="0"/>
        </a:xfrm>
      </p:grpSpPr>
      <p:sp>
        <p:nvSpPr>
          <p:cNvPr id="1403" name="Google Shape;1403;gfbdaa0dbbd_2_20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4" name="Google Shape;1404;gfbdaa0dbbd_2_20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05" name="Google Shape;1405;gfbdaa0dbbd_2_20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06" name="Google Shape;1406;gfbdaa0dbbd_2_20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7" name="Google Shape;1407;gfbdaa0dbbd_2_20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1408"/>
        <p:cNvGrpSpPr/>
        <p:nvPr/>
      </p:nvGrpSpPr>
      <p:grpSpPr>
        <a:xfrm>
          <a:off x="0" y="0"/>
          <a:ext cx="0" cy="0"/>
          <a:chOff x="0" y="0"/>
          <a:chExt cx="0" cy="0"/>
        </a:xfrm>
      </p:grpSpPr>
      <p:sp>
        <p:nvSpPr>
          <p:cNvPr id="1409" name="Google Shape;1409;gfbdaa0dbbd_2_20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0" name="Google Shape;1410;gfbdaa0dbbd_2_20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11" name="Google Shape;1411;gfbdaa0dbbd_2_20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2" name="Google Shape;1412;gfbdaa0dbbd_2_206"/>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3" name="Google Shape;1413;gfbdaa0dbbd_2_20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4" name="Google Shape;1414;gfbdaa0dbbd_2_20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1415"/>
        <p:cNvGrpSpPr/>
        <p:nvPr/>
      </p:nvGrpSpPr>
      <p:grpSpPr>
        <a:xfrm>
          <a:off x="0" y="0"/>
          <a:ext cx="0" cy="0"/>
          <a:chOff x="0" y="0"/>
          <a:chExt cx="0" cy="0"/>
        </a:xfrm>
      </p:grpSpPr>
      <p:sp>
        <p:nvSpPr>
          <p:cNvPr id="1416" name="Google Shape;1416;gfbdaa0dbbd_2_213"/>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7" name="Google Shape;1417;gfbdaa0dbbd_2_2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18" name="Google Shape;1418;gfbdaa0dbbd_2_21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9" name="Google Shape;1419;gfbdaa0dbbd_2_213"/>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0" name="Google Shape;1420;gfbdaa0dbbd_2_213"/>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1" name="Google Shape;1421;gfbdaa0dbbd_2_213"/>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1422"/>
        <p:cNvGrpSpPr/>
        <p:nvPr/>
      </p:nvGrpSpPr>
      <p:grpSpPr>
        <a:xfrm>
          <a:off x="0" y="0"/>
          <a:ext cx="0" cy="0"/>
          <a:chOff x="0" y="0"/>
          <a:chExt cx="0" cy="0"/>
        </a:xfrm>
      </p:grpSpPr>
      <p:sp>
        <p:nvSpPr>
          <p:cNvPr id="1423" name="Google Shape;1423;gfbdaa0dbbd_2_220"/>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4" name="Google Shape;1424;gfbdaa0dbbd_2_220"/>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5" name="Google Shape;1425;gfbdaa0dbbd_2_2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26" name="Google Shape;1426;gfbdaa0dbbd_2_22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27" name="Google Shape;1427;gfbdaa0dbbd_2_220"/>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8" name="Google Shape;1428;gfbdaa0dbbd_2_220"/>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9" name="Google Shape;1429;gfbdaa0dbbd_2_220"/>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37"/>
        <p:cNvGrpSpPr/>
        <p:nvPr/>
      </p:nvGrpSpPr>
      <p:grpSpPr>
        <a:xfrm>
          <a:off x="0" y="0"/>
          <a:ext cx="0" cy="0"/>
          <a:chOff x="0" y="0"/>
          <a:chExt cx="0" cy="0"/>
        </a:xfrm>
      </p:grpSpPr>
      <p:sp>
        <p:nvSpPr>
          <p:cNvPr id="138" name="Google Shape;13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0" name="Google Shape;140;p3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 name="Google Shape;141;p35"/>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35"/>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1430"/>
        <p:cNvGrpSpPr/>
        <p:nvPr/>
      </p:nvGrpSpPr>
      <p:grpSpPr>
        <a:xfrm>
          <a:off x="0" y="0"/>
          <a:ext cx="0" cy="0"/>
          <a:chOff x="0" y="0"/>
          <a:chExt cx="0" cy="0"/>
        </a:xfrm>
      </p:grpSpPr>
      <p:sp>
        <p:nvSpPr>
          <p:cNvPr id="1431" name="Google Shape;1431;gfbdaa0dbbd_2_2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2" name="Google Shape;1432;gfbdaa0dbbd_2_22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3" name="Google Shape;1433;gfbdaa0dbbd_2_22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4" name="Google Shape;1434;gfbdaa0dbbd_2_2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35" name="Google Shape;1435;gfbdaa0dbbd_2_22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36" name="Google Shape;1436;gfbdaa0dbbd_2_22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7" name="Google Shape;1437;gfbdaa0dbbd_2_22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1438"/>
        <p:cNvGrpSpPr/>
        <p:nvPr/>
      </p:nvGrpSpPr>
      <p:grpSpPr>
        <a:xfrm>
          <a:off x="0" y="0"/>
          <a:ext cx="0" cy="0"/>
          <a:chOff x="0" y="0"/>
          <a:chExt cx="0" cy="0"/>
        </a:xfrm>
      </p:grpSpPr>
      <p:sp>
        <p:nvSpPr>
          <p:cNvPr id="1439" name="Google Shape;1439;gfbdaa0dbbd_2_236"/>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0" name="Google Shape;1440;gfbdaa0dbbd_2_236"/>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1" name="Google Shape;1441;gfbdaa0dbbd_2_23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2" name="Google Shape;1442;gfbdaa0dbbd_2_2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43" name="Google Shape;1443;gfbdaa0dbbd_2_23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44" name="Google Shape;1444;gfbdaa0dbbd_2_236"/>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5" name="Google Shape;1445;gfbdaa0dbbd_2_236"/>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6" name="Google Shape;1446;gfbdaa0dbbd_2_236"/>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1447"/>
        <p:cNvGrpSpPr/>
        <p:nvPr/>
      </p:nvGrpSpPr>
      <p:grpSpPr>
        <a:xfrm>
          <a:off x="0" y="0"/>
          <a:ext cx="0" cy="0"/>
          <a:chOff x="0" y="0"/>
          <a:chExt cx="0" cy="0"/>
        </a:xfrm>
      </p:grpSpPr>
      <p:sp>
        <p:nvSpPr>
          <p:cNvPr id="1448" name="Google Shape;1448;gfbdaa0dbbd_2_245"/>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9" name="Google Shape;1449;gfbdaa0dbbd_2_245"/>
          <p:cNvSpPr>
            <a:spLocks noGrp="1"/>
          </p:cNvSpPr>
          <p:nvPr>
            <p:ph type="pic" idx="2"/>
          </p:nvPr>
        </p:nvSpPr>
        <p:spPr>
          <a:xfrm>
            <a:off x="6496050" y="2324100"/>
            <a:ext cx="4857750" cy="3086100"/>
          </a:xfrm>
          <a:prstGeom prst="rect">
            <a:avLst/>
          </a:prstGeom>
          <a:noFill/>
          <a:ln>
            <a:noFill/>
          </a:ln>
        </p:spPr>
      </p:sp>
      <p:sp>
        <p:nvSpPr>
          <p:cNvPr id="1450" name="Google Shape;1450;gfbdaa0dbbd_2_2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51" name="Google Shape;1451;gfbdaa0dbbd_2_2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52" name="Google Shape;1452;gfbdaa0dbbd_2_245"/>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1453"/>
        <p:cNvGrpSpPr/>
        <p:nvPr/>
      </p:nvGrpSpPr>
      <p:grpSpPr>
        <a:xfrm>
          <a:off x="0" y="0"/>
          <a:ext cx="0" cy="0"/>
          <a:chOff x="0" y="0"/>
          <a:chExt cx="0" cy="0"/>
        </a:xfrm>
      </p:grpSpPr>
      <p:sp>
        <p:nvSpPr>
          <p:cNvPr id="1454" name="Google Shape;1454;gfbdaa0dbbd_2_251"/>
          <p:cNvSpPr>
            <a:spLocks noGrp="1"/>
          </p:cNvSpPr>
          <p:nvPr>
            <p:ph type="pic" idx="2"/>
          </p:nvPr>
        </p:nvSpPr>
        <p:spPr>
          <a:xfrm>
            <a:off x="6496050" y="2324100"/>
            <a:ext cx="4857750" cy="3086100"/>
          </a:xfrm>
          <a:prstGeom prst="rect">
            <a:avLst/>
          </a:prstGeom>
          <a:noFill/>
          <a:ln>
            <a:noFill/>
          </a:ln>
        </p:spPr>
      </p:sp>
      <p:sp>
        <p:nvSpPr>
          <p:cNvPr id="1455" name="Google Shape;1455;gfbdaa0dbbd_2_25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6" name="Google Shape;1456;gfbdaa0dbbd_2_2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57" name="Google Shape;1457;gfbdaa0dbbd_2_25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58" name="Google Shape;1458;gfbdaa0dbbd_2_25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9" name="Google Shape;1459;gfbdaa0dbbd_2_25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9019"/>
          </a:srgbClr>
        </a:solidFill>
        <a:effectLst/>
      </p:bgPr>
    </p:bg>
    <p:spTree>
      <p:nvGrpSpPr>
        <p:cNvPr id="1" name="Shape 1460"/>
        <p:cNvGrpSpPr/>
        <p:nvPr/>
      </p:nvGrpSpPr>
      <p:grpSpPr>
        <a:xfrm>
          <a:off x="0" y="0"/>
          <a:ext cx="0" cy="0"/>
          <a:chOff x="0" y="0"/>
          <a:chExt cx="0" cy="0"/>
        </a:xfrm>
      </p:grpSpPr>
      <p:sp>
        <p:nvSpPr>
          <p:cNvPr id="1461" name="Google Shape;1461;gfbdaa0dbbd_2_25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2" name="Google Shape;1462;gfbdaa0dbbd_2_25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63" name="Google Shape;1463;gfbdaa0dbbd_2_2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64" name="Google Shape;1464;gfbdaa0dbbd_2_2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9019"/>
          </a:srgbClr>
        </a:solidFill>
        <a:effectLst/>
      </p:bgPr>
    </p:bg>
    <p:spTree>
      <p:nvGrpSpPr>
        <p:cNvPr id="1" name="Shape 1465"/>
        <p:cNvGrpSpPr/>
        <p:nvPr/>
      </p:nvGrpSpPr>
      <p:grpSpPr>
        <a:xfrm>
          <a:off x="0" y="0"/>
          <a:ext cx="0" cy="0"/>
          <a:chOff x="0" y="0"/>
          <a:chExt cx="0" cy="0"/>
        </a:xfrm>
      </p:grpSpPr>
      <p:sp>
        <p:nvSpPr>
          <p:cNvPr id="1466" name="Google Shape;1466;gfbdaa0dbbd_2_26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67" name="Google Shape;1467;gfbdaa0dbbd_2_26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8" name="Google Shape;1468;gfbdaa0dbbd_2_2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69" name="Google Shape;1469;gfbdaa0dbbd_2_26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70" name="Google Shape;1470;gfbdaa0dbbd_2_2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9019"/>
          </a:srgbClr>
        </a:solidFill>
        <a:effectLst/>
      </p:bgPr>
    </p:bg>
    <p:spTree>
      <p:nvGrpSpPr>
        <p:cNvPr id="1" name="Shape 1471"/>
        <p:cNvGrpSpPr/>
        <p:nvPr/>
      </p:nvGrpSpPr>
      <p:grpSpPr>
        <a:xfrm>
          <a:off x="0" y="0"/>
          <a:ext cx="0" cy="0"/>
          <a:chOff x="0" y="0"/>
          <a:chExt cx="0" cy="0"/>
        </a:xfrm>
      </p:grpSpPr>
      <p:sp>
        <p:nvSpPr>
          <p:cNvPr id="1472" name="Google Shape;1472;gfbdaa0dbbd_2_2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73" name="Google Shape;1473;gfbdaa0dbbd_2_2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74" name="Google Shape;1474;gfbdaa0dbbd_2_26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75" name="Google Shape;1475;gfbdaa0dbbd_2_26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9019"/>
          </a:srgbClr>
        </a:solidFill>
        <a:effectLst/>
      </p:bgPr>
    </p:bg>
    <p:spTree>
      <p:nvGrpSpPr>
        <p:cNvPr id="1" name="Shape 1476"/>
        <p:cNvGrpSpPr/>
        <p:nvPr/>
      </p:nvGrpSpPr>
      <p:grpSpPr>
        <a:xfrm>
          <a:off x="0" y="0"/>
          <a:ext cx="0" cy="0"/>
          <a:chOff x="0" y="0"/>
          <a:chExt cx="0" cy="0"/>
        </a:xfrm>
      </p:grpSpPr>
      <p:sp>
        <p:nvSpPr>
          <p:cNvPr id="1477" name="Google Shape;1477;gfbdaa0dbbd_2_27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78" name="Google Shape;1478;gfbdaa0dbbd_2_2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79" name="Google Shape;1479;gfbdaa0dbbd_2_2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80" name="Google Shape;1480;gfbdaa0dbbd_2_274"/>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1" name="Google Shape;1481;gfbdaa0dbbd_2_274"/>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1482"/>
        <p:cNvGrpSpPr/>
        <p:nvPr/>
      </p:nvGrpSpPr>
      <p:grpSpPr>
        <a:xfrm>
          <a:off x="0" y="0"/>
          <a:ext cx="0" cy="0"/>
          <a:chOff x="0" y="0"/>
          <a:chExt cx="0" cy="0"/>
        </a:xfrm>
      </p:grpSpPr>
      <p:sp>
        <p:nvSpPr>
          <p:cNvPr id="1483" name="Google Shape;1483;gfbdaa0dbbd_2_280"/>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84" name="Google Shape;1484;gfbdaa0dbbd_2_280"/>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5" name="Google Shape;1485;gfbdaa0dbbd_2_280"/>
          <p:cNvSpPr>
            <a:spLocks noGrp="1"/>
          </p:cNvSpPr>
          <p:nvPr>
            <p:ph type="pic" idx="2"/>
          </p:nvPr>
        </p:nvSpPr>
        <p:spPr>
          <a:xfrm>
            <a:off x="6496050" y="0"/>
            <a:ext cx="5695950" cy="6858000"/>
          </a:xfrm>
          <a:prstGeom prst="rect">
            <a:avLst/>
          </a:prstGeom>
          <a:noFill/>
          <a:ln>
            <a:noFill/>
          </a:ln>
        </p:spPr>
      </p:sp>
      <p:sp>
        <p:nvSpPr>
          <p:cNvPr id="1486" name="Google Shape;1486;gfbdaa0dbbd_2_2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1487"/>
        <p:cNvGrpSpPr/>
        <p:nvPr/>
      </p:nvGrpSpPr>
      <p:grpSpPr>
        <a:xfrm>
          <a:off x="0" y="0"/>
          <a:ext cx="0" cy="0"/>
          <a:chOff x="0" y="0"/>
          <a:chExt cx="0" cy="0"/>
        </a:xfrm>
      </p:grpSpPr>
      <p:sp>
        <p:nvSpPr>
          <p:cNvPr id="1488" name="Google Shape;1488;gfbdaa0dbbd_2_285"/>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1489" name="Google Shape;1489;gfbdaa0dbbd_2_285"/>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0" name="Google Shape;1490;gfbdaa0dbbd_2_285"/>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1" name="Google Shape;1491;gfbdaa0dbbd_2_285"/>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92" name="Google Shape;1492;gfbdaa0dbbd_2_285"/>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93" name="Google Shape;1493;gfbdaa0dbbd_2_285"/>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1494" name="Google Shape;1494;gfbdaa0dbbd_2_285"/>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1495" name="Google Shape;1495;gfbdaa0dbbd_2_28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9" Type="http://schemas.openxmlformats.org/officeDocument/2006/relationships/slideLayout" Target="../slideLayouts/slideLayout40.xml"/><Relationship Id="rId21" Type="http://schemas.openxmlformats.org/officeDocument/2006/relationships/slideLayout" Target="../slideLayouts/slideLayout22.xml"/><Relationship Id="rId34" Type="http://schemas.openxmlformats.org/officeDocument/2006/relationships/slideLayout" Target="../slideLayouts/slideLayout35.xml"/><Relationship Id="rId42" Type="http://schemas.openxmlformats.org/officeDocument/2006/relationships/slideLayout" Target="../slideLayouts/slideLayout43.xml"/><Relationship Id="rId47" Type="http://schemas.openxmlformats.org/officeDocument/2006/relationships/slideLayout" Target="../slideLayouts/slideLayout48.xml"/><Relationship Id="rId50" Type="http://schemas.openxmlformats.org/officeDocument/2006/relationships/slideLayout" Target="../slideLayouts/slideLayout51.xml"/><Relationship Id="rId55" Type="http://schemas.openxmlformats.org/officeDocument/2006/relationships/slideLayout" Target="../slideLayouts/slideLayout56.xml"/><Relationship Id="rId7" Type="http://schemas.openxmlformats.org/officeDocument/2006/relationships/slideLayout" Target="../slideLayouts/slideLayout8.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9" Type="http://schemas.openxmlformats.org/officeDocument/2006/relationships/slideLayout" Target="../slideLayouts/slideLayout30.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45" Type="http://schemas.openxmlformats.org/officeDocument/2006/relationships/slideLayout" Target="../slideLayouts/slideLayout46.xml"/><Relationship Id="rId53" Type="http://schemas.openxmlformats.org/officeDocument/2006/relationships/slideLayout" Target="../slideLayouts/slideLayout54.xml"/><Relationship Id="rId5" Type="http://schemas.openxmlformats.org/officeDocument/2006/relationships/slideLayout" Target="../slideLayouts/slideLayout6.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31" Type="http://schemas.openxmlformats.org/officeDocument/2006/relationships/slideLayout" Target="../slideLayouts/slideLayout32.xml"/><Relationship Id="rId44" Type="http://schemas.openxmlformats.org/officeDocument/2006/relationships/slideLayout" Target="../slideLayouts/slideLayout45.xml"/><Relationship Id="rId52" Type="http://schemas.openxmlformats.org/officeDocument/2006/relationships/slideLayout" Target="../slideLayouts/slideLayout53.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 Id="rId48" Type="http://schemas.openxmlformats.org/officeDocument/2006/relationships/slideLayout" Target="../slideLayouts/slideLayout49.xml"/><Relationship Id="rId56" Type="http://schemas.openxmlformats.org/officeDocument/2006/relationships/theme" Target="../theme/theme2.xml"/><Relationship Id="rId8" Type="http://schemas.openxmlformats.org/officeDocument/2006/relationships/slideLayout" Target="../slideLayouts/slideLayout9.xml"/><Relationship Id="rId51" Type="http://schemas.openxmlformats.org/officeDocument/2006/relationships/slideLayout" Target="../slideLayouts/slideLayout52.xml"/><Relationship Id="rId3" Type="http://schemas.openxmlformats.org/officeDocument/2006/relationships/slideLayout" Target="../slideLayouts/slideLayout4.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46" Type="http://schemas.openxmlformats.org/officeDocument/2006/relationships/slideLayout" Target="../slideLayouts/slideLayout47.xml"/><Relationship Id="rId20" Type="http://schemas.openxmlformats.org/officeDocument/2006/relationships/slideLayout" Target="../slideLayouts/slideLayout21.xml"/><Relationship Id="rId41" Type="http://schemas.openxmlformats.org/officeDocument/2006/relationships/slideLayout" Target="../slideLayouts/slideLayout42.xml"/><Relationship Id="rId54" Type="http://schemas.openxmlformats.org/officeDocument/2006/relationships/slideLayout" Target="../slideLayouts/slideLayout55.xml"/><Relationship Id="rId1" Type="http://schemas.openxmlformats.org/officeDocument/2006/relationships/slideLayout" Target="../slideLayouts/slideLayout2.xml"/><Relationship Id="rId6" Type="http://schemas.openxmlformats.org/officeDocument/2006/relationships/slideLayout" Target="../slideLayouts/slideLayout7.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49" Type="http://schemas.openxmlformats.org/officeDocument/2006/relationships/slideLayout" Target="../slideLayouts/slideLayout5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9" Type="http://schemas.openxmlformats.org/officeDocument/2006/relationships/slideLayout" Target="../slideLayouts/slideLayout95.xml"/><Relationship Id="rId21" Type="http://schemas.openxmlformats.org/officeDocument/2006/relationships/slideLayout" Target="../slideLayouts/slideLayout77.xml"/><Relationship Id="rId34" Type="http://schemas.openxmlformats.org/officeDocument/2006/relationships/slideLayout" Target="../slideLayouts/slideLayout90.xml"/><Relationship Id="rId42" Type="http://schemas.openxmlformats.org/officeDocument/2006/relationships/slideLayout" Target="../slideLayouts/slideLayout98.xml"/><Relationship Id="rId47" Type="http://schemas.openxmlformats.org/officeDocument/2006/relationships/slideLayout" Target="../slideLayouts/slideLayout103.xml"/><Relationship Id="rId50" Type="http://schemas.openxmlformats.org/officeDocument/2006/relationships/slideLayout" Target="../slideLayouts/slideLayout106.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9" Type="http://schemas.openxmlformats.org/officeDocument/2006/relationships/slideLayout" Target="../slideLayouts/slideLayout85.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32" Type="http://schemas.openxmlformats.org/officeDocument/2006/relationships/slideLayout" Target="../slideLayouts/slideLayout88.xml"/><Relationship Id="rId37" Type="http://schemas.openxmlformats.org/officeDocument/2006/relationships/slideLayout" Target="../slideLayouts/slideLayout93.xml"/><Relationship Id="rId40" Type="http://schemas.openxmlformats.org/officeDocument/2006/relationships/slideLayout" Target="../slideLayouts/slideLayout96.xml"/><Relationship Id="rId45" Type="http://schemas.openxmlformats.org/officeDocument/2006/relationships/slideLayout" Target="../slideLayouts/slideLayout101.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36" Type="http://schemas.openxmlformats.org/officeDocument/2006/relationships/slideLayout" Target="../slideLayouts/slideLayout92.xml"/><Relationship Id="rId49" Type="http://schemas.openxmlformats.org/officeDocument/2006/relationships/slideLayout" Target="../slideLayouts/slideLayout105.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31" Type="http://schemas.openxmlformats.org/officeDocument/2006/relationships/slideLayout" Target="../slideLayouts/slideLayout87.xml"/><Relationship Id="rId44" Type="http://schemas.openxmlformats.org/officeDocument/2006/relationships/slideLayout" Target="../slideLayouts/slideLayout100.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slideLayout" Target="../slideLayouts/slideLayout86.xml"/><Relationship Id="rId35" Type="http://schemas.openxmlformats.org/officeDocument/2006/relationships/slideLayout" Target="../slideLayouts/slideLayout91.xml"/><Relationship Id="rId43" Type="http://schemas.openxmlformats.org/officeDocument/2006/relationships/slideLayout" Target="../slideLayouts/slideLayout99.xml"/><Relationship Id="rId48" Type="http://schemas.openxmlformats.org/officeDocument/2006/relationships/slideLayout" Target="../slideLayouts/slideLayout104.xml"/><Relationship Id="rId8" Type="http://schemas.openxmlformats.org/officeDocument/2006/relationships/slideLayout" Target="../slideLayouts/slideLayout64.xml"/><Relationship Id="rId51" Type="http://schemas.openxmlformats.org/officeDocument/2006/relationships/theme" Target="../theme/theme3.xml"/><Relationship Id="rId3" Type="http://schemas.openxmlformats.org/officeDocument/2006/relationships/slideLayout" Target="../slideLayouts/slideLayout59.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33" Type="http://schemas.openxmlformats.org/officeDocument/2006/relationships/slideLayout" Target="../slideLayouts/slideLayout89.xml"/><Relationship Id="rId38" Type="http://schemas.openxmlformats.org/officeDocument/2006/relationships/slideLayout" Target="../slideLayouts/slideLayout94.xml"/><Relationship Id="rId46" Type="http://schemas.openxmlformats.org/officeDocument/2006/relationships/slideLayout" Target="../slideLayouts/slideLayout102.xml"/><Relationship Id="rId20" Type="http://schemas.openxmlformats.org/officeDocument/2006/relationships/slideLayout" Target="../slideLayouts/slideLayout76.xml"/><Relationship Id="rId41" Type="http://schemas.openxmlformats.org/officeDocument/2006/relationships/slideLayout" Target="../slideLayouts/slideLayout97.xml"/><Relationship Id="rId1" Type="http://schemas.openxmlformats.org/officeDocument/2006/relationships/slideLayout" Target="../slideLayouts/slideLayout57.xml"/><Relationship Id="rId6" Type="http://schemas.openxmlformats.org/officeDocument/2006/relationships/slideLayout" Target="../slideLayouts/slideLayout62.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26" Type="http://schemas.openxmlformats.org/officeDocument/2006/relationships/slideLayout" Target="../slideLayouts/slideLayout132.xml"/><Relationship Id="rId39" Type="http://schemas.openxmlformats.org/officeDocument/2006/relationships/slideLayout" Target="../slideLayouts/slideLayout145.xml"/><Relationship Id="rId21" Type="http://schemas.openxmlformats.org/officeDocument/2006/relationships/slideLayout" Target="../slideLayouts/slideLayout127.xml"/><Relationship Id="rId34" Type="http://schemas.openxmlformats.org/officeDocument/2006/relationships/slideLayout" Target="../slideLayouts/slideLayout140.xml"/><Relationship Id="rId42" Type="http://schemas.openxmlformats.org/officeDocument/2006/relationships/slideLayout" Target="../slideLayouts/slideLayout148.xml"/><Relationship Id="rId7" Type="http://schemas.openxmlformats.org/officeDocument/2006/relationships/slideLayout" Target="../slideLayouts/slideLayout113.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0" Type="http://schemas.openxmlformats.org/officeDocument/2006/relationships/slideLayout" Target="../slideLayouts/slideLayout126.xml"/><Relationship Id="rId29" Type="http://schemas.openxmlformats.org/officeDocument/2006/relationships/slideLayout" Target="../slideLayouts/slideLayout135.xml"/><Relationship Id="rId41" Type="http://schemas.openxmlformats.org/officeDocument/2006/relationships/slideLayout" Target="../slideLayouts/slideLayout147.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24" Type="http://schemas.openxmlformats.org/officeDocument/2006/relationships/slideLayout" Target="../slideLayouts/slideLayout130.xml"/><Relationship Id="rId32" Type="http://schemas.openxmlformats.org/officeDocument/2006/relationships/slideLayout" Target="../slideLayouts/slideLayout138.xml"/><Relationship Id="rId37" Type="http://schemas.openxmlformats.org/officeDocument/2006/relationships/slideLayout" Target="../slideLayouts/slideLayout143.xml"/><Relationship Id="rId40" Type="http://schemas.openxmlformats.org/officeDocument/2006/relationships/slideLayout" Target="../slideLayouts/slideLayout146.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23" Type="http://schemas.openxmlformats.org/officeDocument/2006/relationships/slideLayout" Target="../slideLayouts/slideLayout129.xml"/><Relationship Id="rId28" Type="http://schemas.openxmlformats.org/officeDocument/2006/relationships/slideLayout" Target="../slideLayouts/slideLayout134.xml"/><Relationship Id="rId36" Type="http://schemas.openxmlformats.org/officeDocument/2006/relationships/slideLayout" Target="../slideLayouts/slideLayout142.xml"/><Relationship Id="rId10" Type="http://schemas.openxmlformats.org/officeDocument/2006/relationships/slideLayout" Target="../slideLayouts/slideLayout116.xml"/><Relationship Id="rId19" Type="http://schemas.openxmlformats.org/officeDocument/2006/relationships/slideLayout" Target="../slideLayouts/slideLayout125.xml"/><Relationship Id="rId31" Type="http://schemas.openxmlformats.org/officeDocument/2006/relationships/slideLayout" Target="../slideLayouts/slideLayout137.xml"/><Relationship Id="rId44" Type="http://schemas.openxmlformats.org/officeDocument/2006/relationships/theme" Target="../theme/theme4.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 Id="rId22" Type="http://schemas.openxmlformats.org/officeDocument/2006/relationships/slideLayout" Target="../slideLayouts/slideLayout128.xml"/><Relationship Id="rId27" Type="http://schemas.openxmlformats.org/officeDocument/2006/relationships/slideLayout" Target="../slideLayouts/slideLayout133.xml"/><Relationship Id="rId30" Type="http://schemas.openxmlformats.org/officeDocument/2006/relationships/slideLayout" Target="../slideLayouts/slideLayout136.xml"/><Relationship Id="rId35" Type="http://schemas.openxmlformats.org/officeDocument/2006/relationships/slideLayout" Target="../slideLayouts/slideLayout141.xml"/><Relationship Id="rId43" Type="http://schemas.openxmlformats.org/officeDocument/2006/relationships/slideLayout" Target="../slideLayouts/slideLayout149.xml"/><Relationship Id="rId8" Type="http://schemas.openxmlformats.org/officeDocument/2006/relationships/slideLayout" Target="../slideLayouts/slideLayout114.xml"/><Relationship Id="rId3" Type="http://schemas.openxmlformats.org/officeDocument/2006/relationships/slideLayout" Target="../slideLayouts/slideLayout109.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5" Type="http://schemas.openxmlformats.org/officeDocument/2006/relationships/slideLayout" Target="../slideLayouts/slideLayout131.xml"/><Relationship Id="rId33" Type="http://schemas.openxmlformats.org/officeDocument/2006/relationships/slideLayout" Target="../slideLayouts/slideLayout139.xml"/><Relationship Id="rId38" Type="http://schemas.openxmlformats.org/officeDocument/2006/relationships/slideLayout" Target="../slideLayouts/slideLayout1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Arial Narrow"/>
              <a:buNone/>
              <a:defRPr sz="3600" b="0" i="0" u="none" strike="noStrike" cap="none">
                <a:solidFill>
                  <a:schemeClr val="lt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9"/>
        <p:cNvGrpSpPr/>
        <p:nvPr/>
      </p:nvGrpSpPr>
      <p:grpSpPr>
        <a:xfrm>
          <a:off x="0" y="0"/>
          <a:ext cx="0" cy="0"/>
          <a:chOff x="0" y="0"/>
          <a:chExt cx="0" cy="0"/>
        </a:xfrm>
      </p:grpSpPr>
      <p:sp>
        <p:nvSpPr>
          <p:cNvPr id="120" name="Google Shape;120;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1" name="Google Shape;121;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2" name="Google Shape;122;p32"/>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959" r:id="rId1"/>
    <p:sldLayoutId id="2147483960" r:id="rId2"/>
    <p:sldLayoutId id="2147483662" r:id="rId3"/>
    <p:sldLayoutId id="2147483663" r:id="rId4"/>
    <p:sldLayoutId id="2147483965" r:id="rId5"/>
    <p:sldLayoutId id="2147483966" r:id="rId6"/>
    <p:sldLayoutId id="2147483967" r:id="rId7"/>
    <p:sldLayoutId id="2147483664" r:id="rId8"/>
    <p:sldLayoutId id="2147483666" r:id="rId9"/>
    <p:sldLayoutId id="2147483969" r:id="rId10"/>
    <p:sldLayoutId id="2147483961" r:id="rId11"/>
    <p:sldLayoutId id="2147483962" r:id="rId12"/>
    <p:sldLayoutId id="2147483669" r:id="rId13"/>
    <p:sldLayoutId id="2147483964" r:id="rId14"/>
    <p:sldLayoutId id="2147483963" r:id="rId15"/>
    <p:sldLayoutId id="2147483670" r:id="rId16"/>
    <p:sldLayoutId id="2147483671" r:id="rId17"/>
    <p:sldLayoutId id="2147483673" r:id="rId18"/>
    <p:sldLayoutId id="2147483674" r:id="rId19"/>
    <p:sldLayoutId id="2147483675" r:id="rId20"/>
    <p:sldLayoutId id="2147483676" r:id="rId21"/>
    <p:sldLayoutId id="2147483677" r:id="rId22"/>
    <p:sldLayoutId id="2147483679" r:id="rId23"/>
    <p:sldLayoutId id="2147483680" r:id="rId24"/>
    <p:sldLayoutId id="2147483681" r:id="rId25"/>
    <p:sldLayoutId id="2147483682" r:id="rId26"/>
    <p:sldLayoutId id="2147483683" r:id="rId27"/>
    <p:sldLayoutId id="2147483684" r:id="rId28"/>
    <p:sldLayoutId id="2147483685" r:id="rId29"/>
    <p:sldLayoutId id="2147483686" r:id="rId30"/>
    <p:sldLayoutId id="2147483687" r:id="rId31"/>
    <p:sldLayoutId id="2147483688" r:id="rId32"/>
    <p:sldLayoutId id="2147483689" r:id="rId33"/>
    <p:sldLayoutId id="2147483690" r:id="rId34"/>
    <p:sldLayoutId id="2147483691" r:id="rId35"/>
    <p:sldLayoutId id="2147483692" r:id="rId36"/>
    <p:sldLayoutId id="2147483693" r:id="rId37"/>
    <p:sldLayoutId id="2147483694" r:id="rId38"/>
    <p:sldLayoutId id="2147483695" r:id="rId39"/>
    <p:sldLayoutId id="2147483696" r:id="rId40"/>
    <p:sldLayoutId id="2147483697" r:id="rId41"/>
    <p:sldLayoutId id="2147483698" r:id="rId42"/>
    <p:sldLayoutId id="2147483699" r:id="rId43"/>
    <p:sldLayoutId id="2147483700" r:id="rId44"/>
    <p:sldLayoutId id="2147483701" r:id="rId45"/>
    <p:sldLayoutId id="2147483702" r:id="rId46"/>
    <p:sldLayoutId id="2147483968" r:id="rId47"/>
    <p:sldLayoutId id="2147483703" r:id="rId48"/>
    <p:sldLayoutId id="2147483704" r:id="rId49"/>
    <p:sldLayoutId id="2147483705" r:id="rId50"/>
    <p:sldLayoutId id="2147483706" r:id="rId51"/>
    <p:sldLayoutId id="2147483707" r:id="rId52"/>
    <p:sldLayoutId id="2147483708" r:id="rId53"/>
    <p:sldLayoutId id="2147483709" r:id="rId54"/>
    <p:sldLayoutId id="2147483710" r:id="rId5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02"/>
        <p:cNvGrpSpPr/>
        <p:nvPr/>
      </p:nvGrpSpPr>
      <p:grpSpPr>
        <a:xfrm>
          <a:off x="0" y="0"/>
          <a:ext cx="0" cy="0"/>
          <a:chOff x="0" y="0"/>
          <a:chExt cx="0" cy="0"/>
        </a:xfrm>
      </p:grpSpPr>
      <p:sp>
        <p:nvSpPr>
          <p:cNvPr id="1203" name="Google Shape;1203;gfbdaa0dbbd_2_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04" name="Google Shape;1204;gfbdaa0dbbd_2_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05" name="Google Shape;1205;gfbdaa0dbbd_2_0"/>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815" r:id="rId1"/>
    <p:sldLayoutId id="2147483816" r:id="rId2"/>
    <p:sldLayoutId id="2147483817"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 id="2147483829" r:id="rId14"/>
    <p:sldLayoutId id="2147483830" r:id="rId15"/>
    <p:sldLayoutId id="2147483831" r:id="rId16"/>
    <p:sldLayoutId id="2147483832" r:id="rId17"/>
    <p:sldLayoutId id="2147483833" r:id="rId18"/>
    <p:sldLayoutId id="2147483834" r:id="rId19"/>
    <p:sldLayoutId id="2147483835" r:id="rId20"/>
    <p:sldLayoutId id="2147483836" r:id="rId21"/>
    <p:sldLayoutId id="2147483837" r:id="rId22"/>
    <p:sldLayoutId id="2147483838" r:id="rId23"/>
    <p:sldLayoutId id="2147483839" r:id="rId24"/>
    <p:sldLayoutId id="2147483840" r:id="rId25"/>
    <p:sldLayoutId id="2147483841" r:id="rId26"/>
    <p:sldLayoutId id="2147483842" r:id="rId27"/>
    <p:sldLayoutId id="2147483843" r:id="rId28"/>
    <p:sldLayoutId id="2147483844" r:id="rId29"/>
    <p:sldLayoutId id="2147483845" r:id="rId30"/>
    <p:sldLayoutId id="2147483846" r:id="rId31"/>
    <p:sldLayoutId id="2147483847" r:id="rId32"/>
    <p:sldLayoutId id="2147483848" r:id="rId33"/>
    <p:sldLayoutId id="2147483849" r:id="rId34"/>
    <p:sldLayoutId id="2147483850" r:id="rId35"/>
    <p:sldLayoutId id="2147483851" r:id="rId36"/>
    <p:sldLayoutId id="2147483852" r:id="rId37"/>
    <p:sldLayoutId id="2147483853" r:id="rId38"/>
    <p:sldLayoutId id="2147483854" r:id="rId39"/>
    <p:sldLayoutId id="2147483855" r:id="rId40"/>
    <p:sldLayoutId id="2147483856" r:id="rId41"/>
    <p:sldLayoutId id="2147483857" r:id="rId42"/>
    <p:sldLayoutId id="2147483858" r:id="rId43"/>
    <p:sldLayoutId id="2147483859" r:id="rId44"/>
    <p:sldLayoutId id="2147483860" r:id="rId45"/>
    <p:sldLayoutId id="2147483861" r:id="rId46"/>
    <p:sldLayoutId id="2147483862" r:id="rId47"/>
    <p:sldLayoutId id="2147483863" r:id="rId48"/>
    <p:sldLayoutId id="2147483864" r:id="rId49"/>
    <p:sldLayoutId id="2147483958" r:id="rId5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904"/>
        <p:cNvGrpSpPr/>
        <p:nvPr/>
      </p:nvGrpSpPr>
      <p:grpSpPr>
        <a:xfrm>
          <a:off x="0" y="0"/>
          <a:ext cx="0" cy="0"/>
          <a:chOff x="0" y="0"/>
          <a:chExt cx="0" cy="0"/>
        </a:xfrm>
      </p:grpSpPr>
      <p:sp>
        <p:nvSpPr>
          <p:cNvPr id="1905" name="Google Shape;1905;g113c84b9608_1_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906" name="Google Shape;1906;g113c84b9608_1_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07" name="Google Shape;1907;g113c84b9608_1_0"/>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2" r:id="rId8"/>
    <p:sldLayoutId id="2147483923" r:id="rId9"/>
    <p:sldLayoutId id="2147483924" r:id="rId10"/>
    <p:sldLayoutId id="2147483925" r:id="rId11"/>
    <p:sldLayoutId id="2147483926" r:id="rId12"/>
    <p:sldLayoutId id="2147483927" r:id="rId13"/>
    <p:sldLayoutId id="2147483928" r:id="rId14"/>
    <p:sldLayoutId id="2147483929" r:id="rId15"/>
    <p:sldLayoutId id="2147483930" r:id="rId16"/>
    <p:sldLayoutId id="2147483931" r:id="rId17"/>
    <p:sldLayoutId id="2147483932" r:id="rId18"/>
    <p:sldLayoutId id="2147483933" r:id="rId19"/>
    <p:sldLayoutId id="2147483934" r:id="rId20"/>
    <p:sldLayoutId id="2147483935" r:id="rId21"/>
    <p:sldLayoutId id="2147483936" r:id="rId22"/>
    <p:sldLayoutId id="2147483937" r:id="rId23"/>
    <p:sldLayoutId id="2147483938" r:id="rId24"/>
    <p:sldLayoutId id="2147483939" r:id="rId25"/>
    <p:sldLayoutId id="2147483940" r:id="rId26"/>
    <p:sldLayoutId id="2147483941" r:id="rId27"/>
    <p:sldLayoutId id="2147483942" r:id="rId28"/>
    <p:sldLayoutId id="2147483943" r:id="rId29"/>
    <p:sldLayoutId id="2147483944" r:id="rId30"/>
    <p:sldLayoutId id="2147483945" r:id="rId31"/>
    <p:sldLayoutId id="2147483946" r:id="rId32"/>
    <p:sldLayoutId id="2147483947" r:id="rId33"/>
    <p:sldLayoutId id="2147483948" r:id="rId34"/>
    <p:sldLayoutId id="2147483949" r:id="rId35"/>
    <p:sldLayoutId id="2147483950" r:id="rId36"/>
    <p:sldLayoutId id="2147483951" r:id="rId37"/>
    <p:sldLayoutId id="2147483952" r:id="rId38"/>
    <p:sldLayoutId id="2147483953" r:id="rId39"/>
    <p:sldLayoutId id="2147483954" r:id="rId40"/>
    <p:sldLayoutId id="2147483955" r:id="rId41"/>
    <p:sldLayoutId id="2147483956" r:id="rId42"/>
    <p:sldLayoutId id="2147483957" r:id="rId4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microsoft.com/office/2017/04/relationships/track" Target="../media/track1.vtt"/><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slideLayout" Target="../slideLayouts/slideLayout57.xml"/><Relationship Id="rId7" Type="http://schemas.openxmlformats.org/officeDocument/2006/relationships/image" Target="../media/image20.png"/><Relationship Id="rId12" Type="http://schemas.openxmlformats.org/officeDocument/2006/relationships/image" Target="../media/image5.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5.svg"/><Relationship Id="rId11" Type="http://schemas.microsoft.com/office/2017/04/relationships/track" Target="../media/track10.vtt"/><Relationship Id="rId5" Type="http://schemas.openxmlformats.org/officeDocument/2006/relationships/image" Target="../media/image14.png"/><Relationship Id="rId10" Type="http://schemas.openxmlformats.org/officeDocument/2006/relationships/image" Target="../media/image13.svg"/><Relationship Id="rId4" Type="http://schemas.openxmlformats.org/officeDocument/2006/relationships/notesSlide" Target="../notesSlides/notesSlide10.xml"/><Relationship Id="rId9"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65.xml"/><Relationship Id="rId7" Type="http://schemas.microsoft.com/office/2017/04/relationships/track" Target="../media/track11.vtt"/><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5.png"/><Relationship Id="rId5" Type="http://schemas.microsoft.com/office/2017/04/relationships/track" Target="../media/track12.vtt"/><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5.png"/><Relationship Id="rId5" Type="http://schemas.microsoft.com/office/2017/04/relationships/track" Target="../media/track13.vtt"/><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5.xml"/><Relationship Id="rId7" Type="http://schemas.openxmlformats.org/officeDocument/2006/relationships/image" Target="../media/image5.png"/><Relationship Id="rId2" Type="http://schemas.openxmlformats.org/officeDocument/2006/relationships/audio" Target="../media/media14.m4a"/><Relationship Id="rId1" Type="http://schemas.microsoft.com/office/2007/relationships/media" Target="../media/media14.m4a"/><Relationship Id="rId6" Type="http://schemas.microsoft.com/office/2017/04/relationships/track" Target="../media/track14.vtt"/><Relationship Id="rId5" Type="http://schemas.openxmlformats.org/officeDocument/2006/relationships/image" Target="../media/image2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slideLayout" Target="../slideLayouts/slideLayout57.xml"/><Relationship Id="rId7" Type="http://schemas.openxmlformats.org/officeDocument/2006/relationships/image" Target="../media/image20.png"/><Relationship Id="rId12" Type="http://schemas.openxmlformats.org/officeDocument/2006/relationships/image" Target="../media/image5.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9.svg"/><Relationship Id="rId11" Type="http://schemas.microsoft.com/office/2017/04/relationships/track" Target="../media/track15.vtt"/><Relationship Id="rId5" Type="http://schemas.openxmlformats.org/officeDocument/2006/relationships/image" Target="../media/image8.png"/><Relationship Id="rId10" Type="http://schemas.openxmlformats.org/officeDocument/2006/relationships/image" Target="../media/image17.svg"/><Relationship Id="rId4" Type="http://schemas.openxmlformats.org/officeDocument/2006/relationships/notesSlide" Target="../notesSlides/notesSlide15.xml"/><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66.xml"/><Relationship Id="rId7" Type="http://schemas.microsoft.com/office/2017/04/relationships/track" Target="../media/track16.vtt"/><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5.png"/><Relationship Id="rId5" Type="http://schemas.microsoft.com/office/2017/04/relationships/track" Target="../media/track17.vtt"/><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12.xm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5.png"/><Relationship Id="rId5" Type="http://schemas.microsoft.com/office/2017/04/relationships/track" Target="../media/track18.vtt"/><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5.png"/><Relationship Id="rId5" Type="http://schemas.microsoft.com/office/2017/04/relationships/track" Target="../media/track19.vtt"/><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png"/><Relationship Id="rId5" Type="http://schemas.microsoft.com/office/2017/04/relationships/track" Target="../media/track2.vtt"/><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5.png"/><Relationship Id="rId5" Type="http://schemas.microsoft.com/office/2017/04/relationships/track" Target="../media/track20.vtt"/><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5.png"/><Relationship Id="rId5" Type="http://schemas.microsoft.com/office/2017/04/relationships/track" Target="../media/track21.vtt"/><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5.png"/><Relationship Id="rId5" Type="http://schemas.microsoft.com/office/2017/04/relationships/track" Target="../media/track22.vtt"/><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slideLayout" Target="../slideLayouts/slideLayout57.xml"/><Relationship Id="rId7" Type="http://schemas.openxmlformats.org/officeDocument/2006/relationships/diagramQuickStyle" Target="../diagrams/quickStyle3.xml"/><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diagramLayout" Target="../diagrams/layout3.xml"/><Relationship Id="rId11" Type="http://schemas.openxmlformats.org/officeDocument/2006/relationships/image" Target="../media/image5.png"/><Relationship Id="rId5" Type="http://schemas.openxmlformats.org/officeDocument/2006/relationships/diagramData" Target="../diagrams/data3.xml"/><Relationship Id="rId10" Type="http://schemas.microsoft.com/office/2017/04/relationships/track" Target="../media/track23.vtt"/><Relationship Id="rId4" Type="http://schemas.openxmlformats.org/officeDocument/2006/relationships/notesSlide" Target="../notesSlides/notesSlide23.xml"/><Relationship Id="rId9" Type="http://schemas.microsoft.com/office/2007/relationships/diagramDrawing" Target="../diagrams/drawing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image" Target="../media/image5.png"/><Relationship Id="rId5" Type="http://schemas.microsoft.com/office/2017/04/relationships/track" Target="../media/track24.vtt"/><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57.xml"/><Relationship Id="rId7" Type="http://schemas.microsoft.com/office/2017/04/relationships/track" Target="../media/track3.vtt"/><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audio" Target="../media/media4.m4a"/><Relationship Id="rId7" Type="http://schemas.openxmlformats.org/officeDocument/2006/relationships/diagramLayout" Target="../diagrams/layout1.xml"/><Relationship Id="rId12" Type="http://schemas.openxmlformats.org/officeDocument/2006/relationships/image" Target="../media/image5.png"/><Relationship Id="rId2" Type="http://schemas.microsoft.com/office/2007/relationships/media" Target="../media/media4.m4a"/><Relationship Id="rId1" Type="http://schemas.openxmlformats.org/officeDocument/2006/relationships/tags" Target="../tags/tag1.xml"/><Relationship Id="rId6" Type="http://schemas.openxmlformats.org/officeDocument/2006/relationships/diagramData" Target="../diagrams/data1.xml"/><Relationship Id="rId11" Type="http://schemas.microsoft.com/office/2017/04/relationships/track" Target="../media/track4.vtt"/><Relationship Id="rId5" Type="http://schemas.openxmlformats.org/officeDocument/2006/relationships/notesSlide" Target="../notesSlides/notesSlide4.xml"/><Relationship Id="rId10" Type="http://schemas.microsoft.com/office/2007/relationships/diagramDrawing" Target="../diagrams/drawing1.xml"/><Relationship Id="rId4" Type="http://schemas.openxmlformats.org/officeDocument/2006/relationships/slideLayout" Target="../slideLayouts/slideLayout57.xml"/><Relationship Id="rId9" Type="http://schemas.openxmlformats.org/officeDocument/2006/relationships/diagramColors" Target="../diagrams/colors1.xml"/></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slideLayout" Target="../slideLayouts/slideLayout57.xml"/><Relationship Id="rId7" Type="http://schemas.openxmlformats.org/officeDocument/2006/relationships/image" Target="../media/image10.png"/><Relationship Id="rId12" Type="http://schemas.openxmlformats.org/officeDocument/2006/relationships/image" Target="../media/image5.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9.svg"/><Relationship Id="rId11" Type="http://schemas.microsoft.com/office/2017/04/relationships/track" Target="../media/track5.vtt"/><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notesSlide" Target="../notesSlides/notesSlide5.xml"/><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slideLayout" Target="../slideLayouts/slideLayout57.xml"/><Relationship Id="rId7" Type="http://schemas.openxmlformats.org/officeDocument/2006/relationships/image" Target="../media/image10.png"/><Relationship Id="rId12" Type="http://schemas.openxmlformats.org/officeDocument/2006/relationships/image" Target="../media/image5.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5.svg"/><Relationship Id="rId11" Type="http://schemas.microsoft.com/office/2017/04/relationships/track" Target="../media/track6.vtt"/><Relationship Id="rId5" Type="http://schemas.openxmlformats.org/officeDocument/2006/relationships/image" Target="../media/image14.png"/><Relationship Id="rId10" Type="http://schemas.openxmlformats.org/officeDocument/2006/relationships/image" Target="../media/image17.svg"/><Relationship Id="rId4" Type="http://schemas.openxmlformats.org/officeDocument/2006/relationships/notesSlide" Target="../notesSlides/notesSlide6.xml"/><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06.xml"/><Relationship Id="rId7" Type="http://schemas.microsoft.com/office/2017/04/relationships/track" Target="../media/track7.vtt"/><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06.xml"/><Relationship Id="rId7" Type="http://schemas.microsoft.com/office/2017/04/relationships/track" Target="../media/track8.vtt"/><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57.xml"/><Relationship Id="rId7" Type="http://schemas.openxmlformats.org/officeDocument/2006/relationships/diagramQuickStyle" Target="../diagrams/quickStyle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diagramLayout" Target="../diagrams/layout2.xml"/><Relationship Id="rId11" Type="http://schemas.openxmlformats.org/officeDocument/2006/relationships/image" Target="../media/image5.png"/><Relationship Id="rId5" Type="http://schemas.openxmlformats.org/officeDocument/2006/relationships/diagramData" Target="../diagrams/data2.xml"/><Relationship Id="rId10" Type="http://schemas.microsoft.com/office/2017/04/relationships/track" Target="../media/track9.vtt"/><Relationship Id="rId4" Type="http://schemas.openxmlformats.org/officeDocument/2006/relationships/notesSlide" Target="../notesSlides/notesSlide9.xml"/><Relationship Id="rId9" Type="http://schemas.microsoft.com/office/2007/relationships/diagramDrawing" Target="../diagrams/drawin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8CD607A-BF8B-DC43-AE8C-23910B04CB95}"/>
              </a:ext>
            </a:extLst>
          </p:cNvPr>
          <p:cNvSpPr>
            <a:spLocks noGrp="1"/>
          </p:cNvSpPr>
          <p:nvPr>
            <p:ph type="body" idx="3"/>
          </p:nvPr>
        </p:nvSpPr>
        <p:spPr>
          <a:xfrm>
            <a:off x="1309328" y="3752349"/>
            <a:ext cx="8620125" cy="888246"/>
          </a:xfrm>
        </p:spPr>
        <p:txBody>
          <a:bodyPr wrap="square" anchor="t">
            <a:normAutofit/>
          </a:bodyPr>
          <a:lstStyle/>
          <a:p>
            <a:r>
              <a:rPr lang="fr-CD" sz="1400" dirty="0"/>
              <a:t>Élaborée par </a:t>
            </a:r>
            <a:r>
              <a:rPr lang="fr-CD" sz="1400" dirty="0" err="1"/>
              <a:t>MAKLab</a:t>
            </a:r>
            <a:r>
              <a:rPr lang="fr-CD" sz="1400" dirty="0"/>
              <a:t>, MOMENTUM Facilitateur d’Apprentissage</a:t>
            </a:r>
          </a:p>
          <a:p>
            <a:pPr>
              <a:lnSpc>
                <a:spcPct val="90000"/>
              </a:lnSpc>
            </a:pPr>
            <a:r>
              <a:rPr lang="fr-CD" sz="1400" dirty="0"/>
              <a:t>Dernière mise à jour avril 2022</a:t>
            </a:r>
          </a:p>
        </p:txBody>
      </p:sp>
      <p:sp>
        <p:nvSpPr>
          <p:cNvPr id="3" name="Text Placeholder 2">
            <a:extLst>
              <a:ext uri="{FF2B5EF4-FFF2-40B4-BE49-F238E27FC236}">
                <a16:creationId xmlns:a16="http://schemas.microsoft.com/office/drawing/2014/main" id="{E19049CD-34E9-C84C-8969-34BA4C084AB2}"/>
              </a:ext>
            </a:extLst>
          </p:cNvPr>
          <p:cNvSpPr>
            <a:spLocks noGrp="1"/>
          </p:cNvSpPr>
          <p:nvPr>
            <p:ph type="body" idx="2"/>
          </p:nvPr>
        </p:nvSpPr>
        <p:spPr>
          <a:xfrm>
            <a:off x="1135707" y="2716768"/>
            <a:ext cx="11145031" cy="786057"/>
          </a:xfrm>
        </p:spPr>
        <p:txBody>
          <a:bodyPr wrap="square" anchor="t">
            <a:normAutofit/>
          </a:bodyPr>
          <a:lstStyle/>
          <a:p>
            <a:r>
              <a:rPr lang="fr-CD" dirty="0"/>
              <a:t>Module 4. </a:t>
            </a:r>
            <a:r>
              <a:rPr lang="en-US" sz="2800" dirty="0">
                <a:solidFill>
                  <a:schemeClr val="bg1"/>
                </a:solidFill>
                <a:latin typeface="Calibri" panose="020F0502020204030204" pitchFamily="34" charset="0"/>
                <a:cs typeface="Calibri" panose="020F0502020204030204" pitchFamily="34" charset="0"/>
              </a:rPr>
              <a:t>R</a:t>
            </a:r>
            <a:r>
              <a:rPr lang="en-US" sz="2800" b="0" i="0" dirty="0">
                <a:solidFill>
                  <a:schemeClr val="bg1"/>
                </a:solidFill>
                <a:effectLst/>
                <a:latin typeface="Calibri" panose="020F0502020204030204" pitchFamily="34" charset="0"/>
              </a:rPr>
              <a:t>ésumé </a:t>
            </a:r>
            <a:r>
              <a:rPr lang="fr-CD" dirty="0"/>
              <a:t>des outils et des approches d’apprentissage adaptatif </a:t>
            </a:r>
          </a:p>
        </p:txBody>
      </p:sp>
      <p:pic>
        <p:nvPicPr>
          <p:cNvPr id="5" name="Recorded Sound" descr="Diapositive 1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DAEC919E-3830-D44D-BBAF-6B8A74C4B58B}" label="" lang="fr" r:embed="rId5"/>
                        </p173:trackLst>
                      </p173:tracksInfo>
                    </p:ext>
                  </p14:extLst>
                </p14:media>
              </p:ext>
            </p:extLst>
          </p:nvPr>
        </p:nvPicPr>
        <p:blipFill>
          <a:blip r:embed="rId6">
            <a:biLevel thresh="25000"/>
          </a:blip>
          <a:stretch>
            <a:fillRect/>
          </a:stretch>
        </p:blipFill>
        <p:spPr>
          <a:xfrm>
            <a:off x="11516809" y="6065253"/>
            <a:ext cx="520032" cy="520032"/>
          </a:xfrm>
          <a:prstGeom prst="rect">
            <a:avLst/>
          </a:prstGeom>
        </p:spPr>
      </p:pic>
      <p:sp>
        <p:nvSpPr>
          <p:cNvPr id="2" name="Text Placeholder 1">
            <a:extLst>
              <a:ext uri="{FF2B5EF4-FFF2-40B4-BE49-F238E27FC236}">
                <a16:creationId xmlns:a16="http://schemas.microsoft.com/office/drawing/2014/main" id="{343C74F8-F5E3-8D46-B6E6-7E85D1DD0BC8}"/>
              </a:ext>
            </a:extLst>
          </p:cNvPr>
          <p:cNvSpPr>
            <a:spLocks noGrp="1"/>
          </p:cNvSpPr>
          <p:nvPr>
            <p:ph type="title" idx="4294967295"/>
          </p:nvPr>
        </p:nvSpPr>
        <p:spPr>
          <a:xfrm>
            <a:off x="1135063" y="1352550"/>
            <a:ext cx="10382250" cy="1363663"/>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rmAutofit/>
          </a:bodyPr>
          <a:lstStyle/>
          <a:p>
            <a:pPr marL="457200" marR="0" lvl="0" indent="-228600" algn="l" defTabSz="914400" rtl="0" eaLnBrk="1" fontAlgn="auto" latinLnBrk="0" hangingPunct="1">
              <a:lnSpc>
                <a:spcPct val="100000"/>
              </a:lnSpc>
              <a:spcBef>
                <a:spcPts val="1000"/>
              </a:spcBef>
              <a:spcAft>
                <a:spcPts val="0"/>
              </a:spcAft>
              <a:buClr>
                <a:schemeClr val="lt1"/>
              </a:buClr>
              <a:buSzPts val="5400"/>
              <a:buFont typeface="Arial"/>
              <a:buNone/>
              <a:tabLst/>
              <a:defRPr/>
            </a:pPr>
            <a:r>
              <a:rPr kumimoji="0" lang="fr-CD" sz="5400" b="0" i="0" u="none" strike="noStrike" kern="0" cap="none" spc="0" normalizeH="0" baseline="0" noProof="0" dirty="0">
                <a:ln>
                  <a:noFill/>
                </a:ln>
                <a:solidFill>
                  <a:schemeClr val="lt1"/>
                </a:solidFill>
                <a:effectLst/>
                <a:uLnTx/>
                <a:uFillTx/>
                <a:latin typeface="Arial Narrow"/>
                <a:ea typeface="Arial Narrow"/>
                <a:cs typeface="Arial Narrow"/>
                <a:sym typeface="Arial Narrow"/>
              </a:rPr>
              <a:t>Formation à l’apprentissage adaptatif</a:t>
            </a:r>
          </a:p>
        </p:txBody>
      </p:sp>
    </p:spTree>
    <p:extLst>
      <p:ext uri="{BB962C8B-B14F-4D97-AF65-F5344CB8AC3E}">
        <p14:creationId xmlns:p14="http://schemas.microsoft.com/office/powerpoint/2010/main" val="2511196667"/>
      </p:ext>
    </p:extLst>
  </p:cSld>
  <p:clrMapOvr>
    <a:masterClrMapping/>
  </p:clrMapOvr>
  <mc:AlternateContent xmlns:mc="http://schemas.openxmlformats.org/markup-compatibility/2006" xmlns:p14="http://schemas.microsoft.com/office/powerpoint/2010/main">
    <mc:Choice Requires="p14">
      <p:transition spd="slow" p14:dur="2000" advTm="46549"/>
    </mc:Choice>
    <mc:Fallback xmlns="">
      <p:transition spd="slow" advTm="465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86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99"/>
        <p:cNvGrpSpPr/>
        <p:nvPr/>
      </p:nvGrpSpPr>
      <p:grpSpPr>
        <a:xfrm>
          <a:off x="0" y="0"/>
          <a:ext cx="0" cy="0"/>
          <a:chOff x="0" y="0"/>
          <a:chExt cx="0" cy="0"/>
        </a:xfrm>
      </p:grpSpPr>
      <p:sp>
        <p:nvSpPr>
          <p:cNvPr id="3001" name="Google Shape;3001;g113c84b9608_11_375"/>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600"/>
              </a:spcAft>
              <a:buSzPts val="1200"/>
              <a:buNone/>
            </a:pPr>
            <a:fld id="{00000000-1234-1234-1234-123412341234}" type="slidenum">
              <a:rPr lang="en-US"/>
              <a:t>10</a:t>
            </a:fld>
            <a:endParaRPr lang="en-US"/>
          </a:p>
        </p:txBody>
      </p:sp>
      <p:sp>
        <p:nvSpPr>
          <p:cNvPr id="23" name="reunions">
            <a:extLst>
              <a:ext uri="{FF2B5EF4-FFF2-40B4-BE49-F238E27FC236}">
                <a16:creationId xmlns:a16="http://schemas.microsoft.com/office/drawing/2014/main" id="{23009540-8B1B-B93B-C475-B8AEBB674329}"/>
              </a:ext>
            </a:extLst>
          </p:cNvPr>
          <p:cNvSpPr txBox="1"/>
          <p:nvPr/>
        </p:nvSpPr>
        <p:spPr>
          <a:xfrm>
            <a:off x="8127528"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CD" sz="2800" b="1"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Réunions d’analyse des données</a:t>
            </a:r>
          </a:p>
        </p:txBody>
      </p:sp>
      <p:sp>
        <p:nvSpPr>
          <p:cNvPr id="31" name="Google Shape;2991;g113c84b9608_11_317">
            <a:extLst>
              <a:ext uri="{FF2B5EF4-FFF2-40B4-BE49-F238E27FC236}">
                <a16:creationId xmlns:a16="http://schemas.microsoft.com/office/drawing/2014/main" id="{339F56C8-7BC2-0C8E-2E4C-545D7B279879}"/>
              </a:ext>
              <a:ext uri="{C183D7F6-B498-43B3-948B-1728B52AA6E4}">
                <adec:decorative xmlns:adec="http://schemas.microsoft.com/office/drawing/2017/decorative" val="1"/>
              </a:ext>
            </a:extLst>
          </p:cNvPr>
          <p:cNvSpPr/>
          <p:nvPr/>
        </p:nvSpPr>
        <p:spPr>
          <a:xfrm>
            <a:off x="8371926" y="2039507"/>
            <a:ext cx="2490468" cy="2490468"/>
          </a:xfrm>
          <a:prstGeom prst="ellipse">
            <a:avLst/>
          </a:pr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2" name="Graphic 31" descr="Icône de diagramme à barres">
            <a:extLst>
              <a:ext uri="{FF2B5EF4-FFF2-40B4-BE49-F238E27FC236}">
                <a16:creationId xmlns:a16="http://schemas.microsoft.com/office/drawing/2014/main" id="{B3F68D2D-38D9-24A2-E79B-330AB3CC708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32799" y="2500380"/>
            <a:ext cx="1568721" cy="1568721"/>
          </a:xfrm>
          <a:prstGeom prst="rect">
            <a:avLst/>
          </a:prstGeom>
        </p:spPr>
      </p:pic>
      <p:sp>
        <p:nvSpPr>
          <p:cNvPr id="21" name="sondages">
            <a:extLst>
              <a:ext uri="{FF2B5EF4-FFF2-40B4-BE49-F238E27FC236}">
                <a16:creationId xmlns:a16="http://schemas.microsoft.com/office/drawing/2014/main" id="{2141D4D6-94C4-9C44-AF96-CC7A393FD587}"/>
              </a:ext>
            </a:extLst>
          </p:cNvPr>
          <p:cNvSpPr txBox="1"/>
          <p:nvPr/>
        </p:nvSpPr>
        <p:spPr>
          <a:xfrm>
            <a:off x="4492372"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CD" sz="2800" b="1"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Sondages éclairs</a:t>
            </a:r>
          </a:p>
        </p:txBody>
      </p:sp>
      <p:sp>
        <p:nvSpPr>
          <p:cNvPr id="28" name="Google Shape;2987;g113c84b9608_11_317">
            <a:extLst>
              <a:ext uri="{FF2B5EF4-FFF2-40B4-BE49-F238E27FC236}">
                <a16:creationId xmlns:a16="http://schemas.microsoft.com/office/drawing/2014/main" id="{33D2B916-4335-ED39-7756-E63D2F89EC72}"/>
              </a:ext>
              <a:ext uri="{C183D7F6-B498-43B3-948B-1728B52AA6E4}">
                <adec:decorative xmlns:adec="http://schemas.microsoft.com/office/drawing/2017/decorative" val="1"/>
              </a:ext>
            </a:extLst>
          </p:cNvPr>
          <p:cNvSpPr/>
          <p:nvPr/>
        </p:nvSpPr>
        <p:spPr>
          <a:xfrm>
            <a:off x="4736770" y="2039507"/>
            <a:ext cx="2490468" cy="2490468"/>
          </a:xfrm>
          <a:prstGeom prst="ellipse">
            <a:avLst/>
          </a:pr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9" name="Graphic 28" descr="Icône de liste de contrôle">
            <a:extLst>
              <a:ext uri="{FF2B5EF4-FFF2-40B4-BE49-F238E27FC236}">
                <a16:creationId xmlns:a16="http://schemas.microsoft.com/office/drawing/2014/main" id="{6E402BE6-D1E5-34E7-EAB5-5BF6F7BA5D8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97643" y="2500380"/>
            <a:ext cx="1568721" cy="1568721"/>
          </a:xfrm>
          <a:prstGeom prst="rect">
            <a:avLst/>
          </a:prstGeom>
        </p:spPr>
      </p:pic>
      <p:sp>
        <p:nvSpPr>
          <p:cNvPr id="19" name="analyses">
            <a:extLst>
              <a:ext uri="{FF2B5EF4-FFF2-40B4-BE49-F238E27FC236}">
                <a16:creationId xmlns:a16="http://schemas.microsoft.com/office/drawing/2014/main" id="{68A59F5D-A990-1F94-14A2-0EEC7122432F}"/>
              </a:ext>
            </a:extLst>
          </p:cNvPr>
          <p:cNvSpPr txBox="1"/>
          <p:nvPr/>
        </p:nvSpPr>
        <p:spPr>
          <a:xfrm>
            <a:off x="602561" y="4874553"/>
            <a:ext cx="3405711"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CD"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Analyses après action</a:t>
            </a:r>
          </a:p>
        </p:txBody>
      </p:sp>
      <p:sp>
        <p:nvSpPr>
          <p:cNvPr id="25" name="Google Shape;2983;g113c84b9608_11_317">
            <a:extLst>
              <a:ext uri="{FF2B5EF4-FFF2-40B4-BE49-F238E27FC236}">
                <a16:creationId xmlns:a16="http://schemas.microsoft.com/office/drawing/2014/main" id="{91FA1829-F809-4362-1771-F017A72570F6}"/>
              </a:ext>
              <a:ext uri="{C183D7F6-B498-43B3-948B-1728B52AA6E4}">
                <adec:decorative xmlns:adec="http://schemas.microsoft.com/office/drawing/2017/decorative" val="1"/>
              </a:ext>
            </a:extLst>
          </p:cNvPr>
          <p:cNvSpPr/>
          <p:nvPr/>
        </p:nvSpPr>
        <p:spPr>
          <a:xfrm>
            <a:off x="1101614" y="2039507"/>
            <a:ext cx="2490468" cy="2490468"/>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6" name="Graphic 25" descr="Icône de groupe de personnes">
            <a:extLst>
              <a:ext uri="{FF2B5EF4-FFF2-40B4-BE49-F238E27FC236}">
                <a16:creationId xmlns:a16="http://schemas.microsoft.com/office/drawing/2014/main" id="{8D129DF4-F569-5AA8-2E97-6139A1824CD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562487" y="2500380"/>
            <a:ext cx="1568721" cy="1568721"/>
          </a:xfrm>
          <a:prstGeom prst="rect">
            <a:avLst/>
          </a:prstGeom>
        </p:spPr>
      </p:pic>
      <p:pic>
        <p:nvPicPr>
          <p:cNvPr id="3" name="Recorded Sound" descr="Diapositive 10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0F831291-4B35-3B4D-9EBF-AFC7B99B37FA}" label="" lang="fr" r:embed="rId11"/>
                        </p173:trackLst>
                      </p173:tracksInfo>
                    </p:ext>
                  </p14:extLst>
                </p14:media>
              </p:ext>
            </p:extLst>
          </p:nvPr>
        </p:nvPicPr>
        <p:blipFill>
          <a:blip r:embed="rId12">
            <a:biLevel thresh="25000"/>
          </a:blip>
          <a:stretch>
            <a:fillRect/>
          </a:stretch>
        </p:blipFill>
        <p:spPr>
          <a:xfrm>
            <a:off x="11573289" y="5790280"/>
            <a:ext cx="520032" cy="520032"/>
          </a:xfrm>
          <a:prstGeom prst="rect">
            <a:avLst/>
          </a:prstGeom>
        </p:spPr>
      </p:pic>
      <p:sp>
        <p:nvSpPr>
          <p:cNvPr id="3000" name="Google Shape;3000;g113c84b9608_11_375"/>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fr-CD" dirty="0"/>
              <a:t>Outils et approches d’apprentissage adaptatif</a:t>
            </a:r>
          </a:p>
        </p:txBody>
      </p:sp>
    </p:spTree>
  </p:cSld>
  <p:clrMapOvr>
    <a:masterClrMapping/>
  </p:clrMapOvr>
  <mc:AlternateContent xmlns:mc="http://schemas.openxmlformats.org/markup-compatibility/2006" xmlns:p14="http://schemas.microsoft.com/office/powerpoint/2010/main">
    <mc:Choice Requires="p14">
      <p:transition spd="slow" p14:dur="2000" advTm="24640"/>
    </mc:Choice>
    <mc:Fallback xmlns="">
      <p:transition spd="slow" advTm="246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45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19"/>
        <p:cNvGrpSpPr/>
        <p:nvPr/>
      </p:nvGrpSpPr>
      <p:grpSpPr>
        <a:xfrm>
          <a:off x="0" y="0"/>
          <a:ext cx="0" cy="0"/>
          <a:chOff x="0" y="0"/>
          <a:chExt cx="0" cy="0"/>
        </a:xfrm>
      </p:grpSpPr>
      <p:sp>
        <p:nvSpPr>
          <p:cNvPr id="3" name="Google Shape;3001;g113c84b9608_11_375">
            <a:extLst>
              <a:ext uri="{FF2B5EF4-FFF2-40B4-BE49-F238E27FC236}">
                <a16:creationId xmlns:a16="http://schemas.microsoft.com/office/drawing/2014/main" id="{F40BA5B9-0A12-B883-DD53-046FF03EDB3F}"/>
              </a:ext>
            </a:extLst>
          </p:cNvPr>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600"/>
              </a:spcAft>
              <a:buSzPts val="1200"/>
              <a:buNone/>
            </a:pPr>
            <a:fld id="{00000000-1234-1234-1234-123412341234}" type="slidenum">
              <a:rPr lang="en-US"/>
              <a:t>11</a:t>
            </a:fld>
            <a:endParaRPr lang="en-US"/>
          </a:p>
        </p:txBody>
      </p:sp>
      <p:sp>
        <p:nvSpPr>
          <p:cNvPr id="7" name="Google Shape;2987;g113c84b9608_11_317">
            <a:extLst>
              <a:ext uri="{FF2B5EF4-FFF2-40B4-BE49-F238E27FC236}">
                <a16:creationId xmlns:a16="http://schemas.microsoft.com/office/drawing/2014/main" id="{D20863FF-2AE2-18F9-F3E9-53C759C294CE}"/>
              </a:ext>
              <a:ext uri="{C183D7F6-B498-43B3-948B-1728B52AA6E4}">
                <adec:decorative xmlns:adec="http://schemas.microsoft.com/office/drawing/2017/decorative" val="1"/>
              </a:ext>
            </a:extLst>
          </p:cNvPr>
          <p:cNvSpPr/>
          <p:nvPr/>
        </p:nvSpPr>
        <p:spPr>
          <a:xfrm>
            <a:off x="8610600" y="-633471"/>
            <a:ext cx="6313700" cy="6313700"/>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Graphic 7" descr="Icône de groupe de personnes">
            <a:extLst>
              <a:ext uri="{FF2B5EF4-FFF2-40B4-BE49-F238E27FC236}">
                <a16:creationId xmlns:a16="http://schemas.microsoft.com/office/drawing/2014/main" id="{3E683A6B-7FBE-5CCA-2024-3EA00A8C356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174049" y="534909"/>
            <a:ext cx="3976936" cy="3976936"/>
          </a:xfrm>
          <a:prstGeom prst="rect">
            <a:avLst/>
          </a:prstGeom>
        </p:spPr>
      </p:pic>
      <p:sp>
        <p:nvSpPr>
          <p:cNvPr id="3023" name="Google Shape;3023;g113c84b9608_11_394"/>
          <p:cNvSpPr txBox="1">
            <a:spLocks noGrp="1"/>
          </p:cNvSpPr>
          <p:nvPr>
            <p:ph type="body" idx="1"/>
          </p:nvPr>
        </p:nvSpPr>
        <p:spPr>
          <a:xfrm>
            <a:off x="838201" y="1825625"/>
            <a:ext cx="7298410" cy="4351338"/>
          </a:xfrm>
          <a:prstGeom prst="rect">
            <a:avLst/>
          </a:prstGeom>
          <a:noFill/>
          <a:ln>
            <a:noFill/>
          </a:ln>
        </p:spPr>
        <p:txBody>
          <a:bodyPr spcFirstLastPara="1" wrap="square" lIns="91425" tIns="45700" rIns="91425" bIns="45700" anchor="t" anchorCtr="0">
            <a:normAutofit fontScale="92500" lnSpcReduction="10000"/>
          </a:bodyPr>
          <a:lstStyle/>
          <a:p>
            <a:pPr marL="457200" lvl="0" indent="-425450" algn="l" rtl="0">
              <a:spcBef>
                <a:spcPts val="1000"/>
              </a:spcBef>
              <a:spcAft>
                <a:spcPts val="0"/>
              </a:spcAft>
              <a:buSzPts val="3100"/>
              <a:buChar char="•"/>
            </a:pPr>
            <a:r>
              <a:rPr lang="fr-CD" sz="3100" dirty="0"/>
              <a:t>Une approche simple pour faciliter la réflexion et l’apprentissage après une activité ou un événement </a:t>
            </a:r>
            <a:r>
              <a:rPr lang="fr-CD" sz="3100" dirty="0" err="1"/>
              <a:t>important·e</a:t>
            </a:r>
            <a:r>
              <a:rPr lang="fr-CD" sz="3100" dirty="0"/>
              <a:t>. </a:t>
            </a:r>
          </a:p>
          <a:p>
            <a:pPr marL="457200" lvl="0" indent="-425450" algn="l" rtl="0">
              <a:spcBef>
                <a:spcPts val="1000"/>
              </a:spcBef>
              <a:spcAft>
                <a:spcPts val="0"/>
              </a:spcAft>
              <a:buSzPts val="3100"/>
              <a:buChar char="•"/>
            </a:pPr>
            <a:r>
              <a:rPr lang="fr-CD" sz="3100" dirty="0"/>
              <a:t>Pour améliorer les processus de gestion et d’organisation.</a:t>
            </a:r>
          </a:p>
          <a:p>
            <a:pPr marL="457200" lvl="0" indent="-425450" algn="l" rtl="0">
              <a:spcBef>
                <a:spcPts val="1000"/>
              </a:spcBef>
              <a:spcAft>
                <a:spcPts val="0"/>
              </a:spcAft>
              <a:buSzPts val="3100"/>
              <a:buChar char="•"/>
            </a:pPr>
            <a:r>
              <a:rPr lang="fr-CD" sz="3100" dirty="0"/>
              <a:t>À réaliser immédiatement après l’activité.</a:t>
            </a:r>
          </a:p>
          <a:p>
            <a:pPr marL="457200" lvl="0" indent="-425450" algn="l" rtl="0">
              <a:spcBef>
                <a:spcPts val="1000"/>
              </a:spcBef>
              <a:spcAft>
                <a:spcPts val="0"/>
              </a:spcAft>
              <a:buSzPts val="3100"/>
              <a:buChar char="•"/>
            </a:pPr>
            <a:r>
              <a:rPr lang="fr-CD" sz="3100" dirty="0"/>
              <a:t>D’une durée généralement comprise entre 45 et 60 min.</a:t>
            </a:r>
          </a:p>
        </p:txBody>
      </p:sp>
      <p:pic>
        <p:nvPicPr>
          <p:cNvPr id="4" name="Recorded Sound" descr="Diapositive 11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371BDA3-6E04-EF4E-8A62-B6A60940FB98}" label="" lang="fr" r:embed="rId7"/>
                        </p173:trackLst>
                      </p173:tracksInfo>
                    </p:ext>
                  </p14:extLst>
                </p14:media>
              </p:ext>
            </p:extLst>
          </p:nvPr>
        </p:nvPicPr>
        <p:blipFill>
          <a:blip r:embed="rId8">
            <a:biLevel thresh="25000"/>
          </a:blip>
          <a:stretch>
            <a:fillRect/>
          </a:stretch>
        </p:blipFill>
        <p:spPr>
          <a:xfrm>
            <a:off x="11519800" y="6176963"/>
            <a:ext cx="495300" cy="495300"/>
          </a:xfrm>
          <a:prstGeom prst="rect">
            <a:avLst/>
          </a:prstGeom>
        </p:spPr>
      </p:pic>
      <p:sp>
        <p:nvSpPr>
          <p:cNvPr id="2" name="Text Placeholder 1">
            <a:extLst>
              <a:ext uri="{FF2B5EF4-FFF2-40B4-BE49-F238E27FC236}">
                <a16:creationId xmlns:a16="http://schemas.microsoft.com/office/drawing/2014/main" id="{312C2BE9-41AF-2382-EA38-3150784B3AC9}"/>
              </a:ext>
            </a:extLst>
          </p:cNvPr>
          <p:cNvSpPr>
            <a:spLocks noGrp="1"/>
          </p:cNvSpPr>
          <p:nvPr>
            <p:ph type="body" idx="2"/>
          </p:nvPr>
        </p:nvSpPr>
        <p:spPr>
          <a:xfrm>
            <a:off x="838200" y="1228646"/>
            <a:ext cx="10515600" cy="390525"/>
          </a:xfrm>
        </p:spPr>
        <p:txBody>
          <a:bodyPr/>
          <a:lstStyle/>
          <a:p>
            <a:pPr marL="0" indent="0"/>
            <a:r>
              <a:rPr lang="fr-CD"/>
              <a:t>PRÉSENTATION</a:t>
            </a:r>
          </a:p>
        </p:txBody>
      </p:sp>
      <p:sp>
        <p:nvSpPr>
          <p:cNvPr id="3020" name="Google Shape;3020;g113c84b9608_11_39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Analyses après action</a:t>
            </a:r>
          </a:p>
        </p:txBody>
      </p:sp>
    </p:spTree>
  </p:cSld>
  <p:clrMapOvr>
    <a:masterClrMapping/>
  </p:clrMapOvr>
  <mc:AlternateContent xmlns:mc="http://schemas.openxmlformats.org/markup-compatibility/2006" xmlns:p14="http://schemas.microsoft.com/office/powerpoint/2010/main">
    <mc:Choice Requires="p14">
      <p:transition spd="slow" p14:dur="2000" advTm="38016"/>
    </mc:Choice>
    <mc:Fallback xmlns="">
      <p:transition spd="slow" advTm="38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53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28"/>
        <p:cNvGrpSpPr/>
        <p:nvPr/>
      </p:nvGrpSpPr>
      <p:grpSpPr>
        <a:xfrm>
          <a:off x="0" y="0"/>
          <a:ext cx="0" cy="0"/>
          <a:chOff x="0" y="0"/>
          <a:chExt cx="0" cy="0"/>
        </a:xfrm>
      </p:grpSpPr>
      <p:sp>
        <p:nvSpPr>
          <p:cNvPr id="4" name="Google Shape;3001;g113c84b9608_11_375">
            <a:extLst>
              <a:ext uri="{FF2B5EF4-FFF2-40B4-BE49-F238E27FC236}">
                <a16:creationId xmlns:a16="http://schemas.microsoft.com/office/drawing/2014/main" id="{59E95AA7-DC4C-BBF4-4637-8712E59952F6}"/>
              </a:ext>
            </a:extLst>
          </p:cNvPr>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600"/>
              </a:spcAft>
              <a:buSzPts val="1200"/>
              <a:buNone/>
            </a:pPr>
            <a:fld id="{00000000-1234-1234-1234-123412341234}" type="slidenum">
              <a:rPr lang="en-US"/>
              <a:t>12</a:t>
            </a:fld>
            <a:endParaRPr lang="en-US"/>
          </a:p>
        </p:txBody>
      </p:sp>
      <p:sp>
        <p:nvSpPr>
          <p:cNvPr id="3032" name="Google Shape;3032;g11454dc4931_0_1022"/>
          <p:cNvSpPr txBox="1">
            <a:spLocks noGrp="1"/>
          </p:cNvSpPr>
          <p:nvPr>
            <p:ph type="body" idx="1"/>
          </p:nvPr>
        </p:nvSpPr>
        <p:spPr>
          <a:xfrm>
            <a:off x="3320141" y="2720611"/>
            <a:ext cx="7256873" cy="3328324"/>
          </a:xfrm>
          <a:prstGeom prst="roundRect">
            <a:avLst>
              <a:gd name="adj" fmla="val 3623"/>
            </a:avLst>
          </a:prstGeom>
          <a:solidFill>
            <a:schemeClr val="accent5">
              <a:lumMod val="20000"/>
              <a:lumOff val="80000"/>
            </a:schemeClr>
          </a:solidFill>
          <a:ln>
            <a:noFill/>
          </a:ln>
        </p:spPr>
        <p:txBody>
          <a:bodyPr spcFirstLastPara="1" wrap="square" lIns="457200" tIns="274320" rIns="457200" bIns="91440" anchor="t" anchorCtr="0">
            <a:normAutofit/>
          </a:bodyPr>
          <a:lstStyle/>
          <a:p>
            <a:pPr marL="0" lvl="0" indent="0" rtl="0">
              <a:spcBef>
                <a:spcPts val="1000"/>
              </a:spcBef>
              <a:spcAft>
                <a:spcPts val="0"/>
              </a:spcAft>
              <a:buClr>
                <a:schemeClr val="tx1">
                  <a:lumMod val="85000"/>
                  <a:lumOff val="15000"/>
                </a:schemeClr>
              </a:buClr>
              <a:buSzPts val="2600"/>
              <a:buAutoNum type="arabicPeriod"/>
            </a:pPr>
            <a:r>
              <a:rPr lang="fr-CD" sz="2600" dirty="0">
                <a:solidFill>
                  <a:schemeClr val="tx1">
                    <a:lumMod val="85000"/>
                    <a:lumOff val="15000"/>
                  </a:schemeClr>
                </a:solidFill>
              </a:rPr>
              <a:t>Que devait-il se passer ?</a:t>
            </a:r>
          </a:p>
          <a:p>
            <a:pPr marL="0" lvl="0" indent="0" rtl="0">
              <a:spcBef>
                <a:spcPts val="1000"/>
              </a:spcBef>
              <a:spcAft>
                <a:spcPts val="0"/>
              </a:spcAft>
              <a:buClr>
                <a:schemeClr val="tx1">
                  <a:lumMod val="85000"/>
                  <a:lumOff val="15000"/>
                </a:schemeClr>
              </a:buClr>
              <a:buSzPts val="2600"/>
              <a:buAutoNum type="arabicPeriod"/>
            </a:pPr>
            <a:r>
              <a:rPr lang="fr-CD" sz="2600" dirty="0">
                <a:solidFill>
                  <a:schemeClr val="tx1">
                    <a:lumMod val="85000"/>
                    <a:lumOff val="15000"/>
                  </a:schemeClr>
                </a:solidFill>
              </a:rPr>
              <a:t>Que s’est-il passé en réalité ?</a:t>
            </a:r>
          </a:p>
          <a:p>
            <a:pPr marL="0" lvl="0" indent="0" rtl="0">
              <a:spcBef>
                <a:spcPts val="1000"/>
              </a:spcBef>
              <a:spcAft>
                <a:spcPts val="0"/>
              </a:spcAft>
              <a:buClr>
                <a:schemeClr val="tx1">
                  <a:lumMod val="85000"/>
                  <a:lumOff val="15000"/>
                </a:schemeClr>
              </a:buClr>
              <a:buSzPts val="2600"/>
              <a:buAutoNum type="arabicPeriod"/>
            </a:pPr>
            <a:r>
              <a:rPr lang="fr-CD" sz="2600" dirty="0">
                <a:solidFill>
                  <a:schemeClr val="tx1">
                    <a:lumMod val="85000"/>
                    <a:lumOff val="15000"/>
                  </a:schemeClr>
                </a:solidFill>
              </a:rPr>
              <a:t>Qu’est-ce qui a bien fonctionné ? Pourquoi ?</a:t>
            </a:r>
          </a:p>
          <a:p>
            <a:pPr marL="0" lvl="0" indent="0" rtl="0">
              <a:spcBef>
                <a:spcPts val="1000"/>
              </a:spcBef>
              <a:spcAft>
                <a:spcPts val="0"/>
              </a:spcAft>
              <a:buClr>
                <a:schemeClr val="tx1">
                  <a:lumMod val="85000"/>
                  <a:lumOff val="15000"/>
                </a:schemeClr>
              </a:buClr>
              <a:buSzPts val="2600"/>
              <a:buAutoNum type="arabicPeriod"/>
            </a:pPr>
            <a:r>
              <a:rPr lang="fr-CD" sz="2600" dirty="0">
                <a:solidFill>
                  <a:schemeClr val="tx1">
                    <a:lumMod val="85000"/>
                    <a:lumOff val="15000"/>
                  </a:schemeClr>
                </a:solidFill>
              </a:rPr>
              <a:t>Qu’est-ce qui peut être amélioré ? Comment ?</a:t>
            </a:r>
          </a:p>
        </p:txBody>
      </p:sp>
      <p:sp>
        <p:nvSpPr>
          <p:cNvPr id="3" name="Round Same Side Corner Rectangle 2">
            <a:extLst>
              <a:ext uri="{FF2B5EF4-FFF2-40B4-BE49-F238E27FC236}">
                <a16:creationId xmlns:a16="http://schemas.microsoft.com/office/drawing/2014/main" id="{A01D6A7D-A126-DFAC-3D90-388C2AEC4A4F}"/>
              </a:ext>
            </a:extLst>
          </p:cNvPr>
          <p:cNvSpPr/>
          <p:nvPr/>
        </p:nvSpPr>
        <p:spPr>
          <a:xfrm>
            <a:off x="3320142" y="2029287"/>
            <a:ext cx="7256872" cy="925513"/>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74320" rtlCol="0" anchor="t" anchorCtr="0"/>
          <a:lstStyle/>
          <a:p>
            <a:pPr algn="ctr"/>
            <a:r>
              <a:rPr lang="fr-CD" sz="2400" b="1"/>
              <a:t>Questions directrices</a:t>
            </a:r>
          </a:p>
        </p:txBody>
      </p:sp>
      <p:pic>
        <p:nvPicPr>
          <p:cNvPr id="5" name="Recorded Sound" descr="Diapositive 12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7B963BAC-EB17-FA45-BBF0-B9349FC528C5}" label="" lang="fr" r:embed="rId5"/>
                        </p173:trackLst>
                      </p173:tracksInfo>
                    </p:ext>
                  </p14:extLst>
                </p14:media>
              </p:ext>
            </p:extLst>
          </p:nvPr>
        </p:nvPicPr>
        <p:blipFill>
          <a:blip r:embed="rId6">
            <a:biLevel thresh="25000"/>
          </a:blip>
          <a:stretch>
            <a:fillRect/>
          </a:stretch>
        </p:blipFill>
        <p:spPr>
          <a:xfrm>
            <a:off x="11463421" y="6048935"/>
            <a:ext cx="508000" cy="508000"/>
          </a:xfrm>
          <a:prstGeom prst="rect">
            <a:avLst/>
          </a:prstGeom>
        </p:spPr>
      </p:pic>
      <p:sp>
        <p:nvSpPr>
          <p:cNvPr id="2" name="Text Placeholder 1">
            <a:extLst>
              <a:ext uri="{FF2B5EF4-FFF2-40B4-BE49-F238E27FC236}">
                <a16:creationId xmlns:a16="http://schemas.microsoft.com/office/drawing/2014/main" id="{C94E13A2-8484-5A82-D426-4CB1ADD2189A}"/>
              </a:ext>
            </a:extLst>
          </p:cNvPr>
          <p:cNvSpPr>
            <a:spLocks noGrp="1"/>
          </p:cNvSpPr>
          <p:nvPr>
            <p:ph type="body" idx="2"/>
          </p:nvPr>
        </p:nvSpPr>
        <p:spPr/>
        <p:txBody>
          <a:bodyPr/>
          <a:lstStyle/>
          <a:p>
            <a:pPr marL="0" indent="0">
              <a:spcBef>
                <a:spcPts val="0"/>
              </a:spcBef>
            </a:pPr>
            <a:r>
              <a:rPr lang="fr-CD"/>
              <a:t>MÉTHODOLOGIE</a:t>
            </a:r>
          </a:p>
        </p:txBody>
      </p:sp>
      <p:sp>
        <p:nvSpPr>
          <p:cNvPr id="3029" name="Google Shape;3029;g11454dc4931_0_1022"/>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Analyses après action</a:t>
            </a:r>
          </a:p>
        </p:txBody>
      </p:sp>
    </p:spTree>
    <p:extLst>
      <p:ext uri="{BB962C8B-B14F-4D97-AF65-F5344CB8AC3E}">
        <p14:creationId xmlns:p14="http://schemas.microsoft.com/office/powerpoint/2010/main" val="2130445858"/>
      </p:ext>
    </p:extLst>
  </p:cSld>
  <p:clrMapOvr>
    <a:masterClrMapping/>
  </p:clrMapOvr>
  <mc:AlternateContent xmlns:mc="http://schemas.openxmlformats.org/markup-compatibility/2006" xmlns:p14="http://schemas.microsoft.com/office/powerpoint/2010/main">
    <mc:Choice Requires="p14">
      <p:transition spd="slow" p14:dur="2000" advTm="33056"/>
    </mc:Choice>
    <mc:Fallback xmlns="">
      <p:transition spd="slow" advTm="330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1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37"/>
        <p:cNvGrpSpPr/>
        <p:nvPr/>
      </p:nvGrpSpPr>
      <p:grpSpPr>
        <a:xfrm>
          <a:off x="0" y="0"/>
          <a:ext cx="0" cy="0"/>
          <a:chOff x="0" y="0"/>
          <a:chExt cx="0" cy="0"/>
        </a:xfrm>
      </p:grpSpPr>
      <p:sp>
        <p:nvSpPr>
          <p:cNvPr id="4" name="Google Shape;3001;g113c84b9608_11_375">
            <a:extLst>
              <a:ext uri="{FF2B5EF4-FFF2-40B4-BE49-F238E27FC236}">
                <a16:creationId xmlns:a16="http://schemas.microsoft.com/office/drawing/2014/main" id="{0D6B2257-2790-834E-3C1F-E6403A49879F}"/>
              </a:ext>
            </a:extLst>
          </p:cNvPr>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600"/>
              </a:spcAft>
              <a:buSzPts val="1200"/>
              <a:buNone/>
            </a:pPr>
            <a:fld id="{00000000-1234-1234-1234-123412341234}" type="slidenum">
              <a:rPr lang="en-US"/>
              <a:t>13</a:t>
            </a:fld>
            <a:endParaRPr lang="en-US"/>
          </a:p>
        </p:txBody>
      </p:sp>
      <p:sp>
        <p:nvSpPr>
          <p:cNvPr id="3041" name="Google Shape;3041;g11454dc4931_0_1046"/>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457200" lvl="0" indent="-431800" algn="l" rtl="0">
              <a:spcBef>
                <a:spcPts val="1000"/>
              </a:spcBef>
              <a:spcAft>
                <a:spcPts val="0"/>
              </a:spcAft>
              <a:buSzPts val="3200"/>
              <a:buChar char="•"/>
            </a:pPr>
            <a:r>
              <a:rPr lang="fr-CD" sz="3200"/>
              <a:t>Discuter du but et des règles.</a:t>
            </a:r>
          </a:p>
          <a:p>
            <a:pPr marL="457200" lvl="0" indent="-431800" algn="l" rtl="0">
              <a:spcBef>
                <a:spcPts val="1000"/>
              </a:spcBef>
              <a:spcAft>
                <a:spcPts val="0"/>
              </a:spcAft>
              <a:buSzPts val="3200"/>
              <a:buChar char="•"/>
            </a:pPr>
            <a:r>
              <a:rPr lang="fr-CD" sz="3200"/>
              <a:t>Encourager la participation active.</a:t>
            </a:r>
          </a:p>
          <a:p>
            <a:pPr marL="457200" lvl="0" indent="-431800" algn="l" rtl="0">
              <a:spcBef>
                <a:spcPts val="1000"/>
              </a:spcBef>
              <a:spcAft>
                <a:spcPts val="0"/>
              </a:spcAft>
              <a:buSzPts val="3200"/>
              <a:buChar char="•"/>
            </a:pPr>
            <a:r>
              <a:rPr lang="fr-CD" sz="3200"/>
              <a:t>Faire appel à un·animateur·ou une animatrice neutre.</a:t>
            </a:r>
          </a:p>
          <a:p>
            <a:pPr marL="457200" lvl="0" indent="-431800" algn="l" rtl="0">
              <a:spcBef>
                <a:spcPts val="1000"/>
              </a:spcBef>
              <a:spcAft>
                <a:spcPts val="0"/>
              </a:spcAft>
              <a:buSzPts val="3200"/>
              <a:buChar char="•"/>
            </a:pPr>
            <a:r>
              <a:rPr lang="fr-CD" sz="3200"/>
              <a:t>Parler des performances de l’ÉQUIPE.</a:t>
            </a:r>
          </a:p>
          <a:p>
            <a:pPr marL="457200" lvl="0" indent="-431800" algn="l" rtl="0">
              <a:spcBef>
                <a:spcPts val="1000"/>
              </a:spcBef>
              <a:spcAft>
                <a:spcPts val="0"/>
              </a:spcAft>
              <a:buSzPts val="3200"/>
              <a:buChar char="•"/>
            </a:pPr>
            <a:r>
              <a:rPr lang="fr-CD" sz="3200"/>
              <a:t>Centrer la discussion à l’aide de questions pertinentes.</a:t>
            </a:r>
          </a:p>
        </p:txBody>
      </p:sp>
      <p:pic>
        <p:nvPicPr>
          <p:cNvPr id="3" name="Recorded Sound" descr="Diapositive 13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F327AE2F-FBB5-5A49-8683-CCC4C659084E}" label="" lang="fr" r:embed="rId5"/>
                        </p173:trackLst>
                      </p173:tracksInfo>
                    </p:ext>
                  </p14:extLst>
                </p14:media>
              </p:ext>
            </p:extLst>
          </p:nvPr>
        </p:nvPicPr>
        <p:blipFill>
          <a:blip r:embed="rId6">
            <a:biLevel thresh="25000"/>
          </a:blip>
          <a:stretch>
            <a:fillRect/>
          </a:stretch>
        </p:blipFill>
        <p:spPr>
          <a:xfrm>
            <a:off x="11353800" y="6037118"/>
            <a:ext cx="549564" cy="549564"/>
          </a:xfrm>
          <a:prstGeom prst="rect">
            <a:avLst/>
          </a:prstGeom>
        </p:spPr>
      </p:pic>
      <p:sp>
        <p:nvSpPr>
          <p:cNvPr id="2" name="Text Placeholder 1">
            <a:extLst>
              <a:ext uri="{FF2B5EF4-FFF2-40B4-BE49-F238E27FC236}">
                <a16:creationId xmlns:a16="http://schemas.microsoft.com/office/drawing/2014/main" id="{DFEC736E-F32F-3C8B-615B-0078EAAAEF54}"/>
              </a:ext>
            </a:extLst>
          </p:cNvPr>
          <p:cNvSpPr>
            <a:spLocks noGrp="1"/>
          </p:cNvSpPr>
          <p:nvPr>
            <p:ph type="body" idx="2"/>
          </p:nvPr>
        </p:nvSpPr>
        <p:spPr/>
        <p:txBody>
          <a:bodyPr/>
          <a:lstStyle/>
          <a:p>
            <a:pPr marL="0" indent="0">
              <a:spcBef>
                <a:spcPts val="0"/>
              </a:spcBef>
            </a:pPr>
            <a:r>
              <a:rPr lang="fr-CD"/>
              <a:t>ANIMATION</a:t>
            </a:r>
          </a:p>
        </p:txBody>
      </p:sp>
      <p:sp>
        <p:nvSpPr>
          <p:cNvPr id="3038" name="Google Shape;3038;g11454dc4931_0_104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Analyses après action</a:t>
            </a:r>
          </a:p>
        </p:txBody>
      </p:sp>
    </p:spTree>
  </p:cSld>
  <p:clrMapOvr>
    <a:masterClrMapping/>
  </p:clrMapOvr>
  <mc:AlternateContent xmlns:mc="http://schemas.openxmlformats.org/markup-compatibility/2006" xmlns:p14="http://schemas.microsoft.com/office/powerpoint/2010/main">
    <mc:Choice Requires="p14">
      <p:transition spd="slow" p14:dur="2000" advTm="109685"/>
    </mc:Choice>
    <mc:Fallback xmlns="">
      <p:transition spd="slow" advTm="1096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896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46"/>
        <p:cNvGrpSpPr/>
        <p:nvPr/>
      </p:nvGrpSpPr>
      <p:grpSpPr>
        <a:xfrm>
          <a:off x="0" y="0"/>
          <a:ext cx="0" cy="0"/>
          <a:chOff x="0" y="0"/>
          <a:chExt cx="0" cy="0"/>
        </a:xfrm>
      </p:grpSpPr>
      <p:sp>
        <p:nvSpPr>
          <p:cNvPr id="2" name="Google Shape;3001;g113c84b9608_11_375">
            <a:extLst>
              <a:ext uri="{FF2B5EF4-FFF2-40B4-BE49-F238E27FC236}">
                <a16:creationId xmlns:a16="http://schemas.microsoft.com/office/drawing/2014/main" id="{6A0F2400-4C86-0942-9351-BF815CAC2174}"/>
              </a:ext>
            </a:extLst>
          </p:cNvPr>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600"/>
              </a:spcAft>
              <a:buSzPts val="1200"/>
              <a:buNone/>
            </a:pPr>
            <a:fld id="{00000000-1234-1234-1234-123412341234}" type="slidenum">
              <a:rPr lang="en-US"/>
              <a:t>14</a:t>
            </a:fld>
            <a:endParaRPr lang="en-US"/>
          </a:p>
        </p:txBody>
      </p:sp>
      <p:pic>
        <p:nvPicPr>
          <p:cNvPr id="5" name="Imagen 4" descr="Capture d'écran d'un modèle de notes sous forme de tableau">
            <a:extLst>
              <a:ext uri="{FF2B5EF4-FFF2-40B4-BE49-F238E27FC236}">
                <a16:creationId xmlns:a16="http://schemas.microsoft.com/office/drawing/2014/main" id="{CD3A9361-C64C-7526-8539-296F96549693}"/>
              </a:ext>
            </a:extLst>
          </p:cNvPr>
          <p:cNvPicPr>
            <a:picLocks noChangeAspect="1"/>
          </p:cNvPicPr>
          <p:nvPr/>
        </p:nvPicPr>
        <p:blipFill>
          <a:blip r:embed="rId5"/>
          <a:stretch>
            <a:fillRect/>
          </a:stretch>
        </p:blipFill>
        <p:spPr>
          <a:xfrm>
            <a:off x="4251946" y="365125"/>
            <a:ext cx="7101854" cy="6208789"/>
          </a:xfrm>
          <a:prstGeom prst="rect">
            <a:avLst/>
          </a:prstGeom>
        </p:spPr>
      </p:pic>
      <p:pic>
        <p:nvPicPr>
          <p:cNvPr id="4" name="Recorded Sound" descr="Diapositive 14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1D58396C-51D8-AC4B-BAD4-FBAAE25CC435}" label="" lang="fr" r:embed="rId6"/>
                        </p173:trackLst>
                      </p173:tracksInfo>
                    </p:ext>
                  </p14:extLst>
                </p14:media>
              </p:ext>
            </p:extLst>
          </p:nvPr>
        </p:nvPicPr>
        <p:blipFill>
          <a:blip r:embed="rId7">
            <a:biLevel thresh="25000"/>
          </a:blip>
          <a:stretch>
            <a:fillRect/>
          </a:stretch>
        </p:blipFill>
        <p:spPr>
          <a:xfrm>
            <a:off x="11353800" y="6039410"/>
            <a:ext cx="534504" cy="534504"/>
          </a:xfrm>
          <a:prstGeom prst="rect">
            <a:avLst/>
          </a:prstGeom>
        </p:spPr>
      </p:pic>
      <p:sp>
        <p:nvSpPr>
          <p:cNvPr id="3" name="Text Placeholder 2">
            <a:extLst>
              <a:ext uri="{FF2B5EF4-FFF2-40B4-BE49-F238E27FC236}">
                <a16:creationId xmlns:a16="http://schemas.microsoft.com/office/drawing/2014/main" id="{F3CA6239-AC19-15CD-0BF3-301C20287BDA}"/>
              </a:ext>
            </a:extLst>
          </p:cNvPr>
          <p:cNvSpPr>
            <a:spLocks noGrp="1"/>
          </p:cNvSpPr>
          <p:nvPr>
            <p:ph type="body" idx="2"/>
          </p:nvPr>
        </p:nvSpPr>
        <p:spPr/>
        <p:txBody>
          <a:bodyPr/>
          <a:lstStyle/>
          <a:p>
            <a:pPr marL="0" indent="0">
              <a:spcBef>
                <a:spcPts val="0"/>
              </a:spcBef>
            </a:pPr>
            <a:r>
              <a:rPr lang="fr-CD"/>
              <a:t>RAPPORT</a:t>
            </a:r>
          </a:p>
        </p:txBody>
      </p:sp>
      <p:sp>
        <p:nvSpPr>
          <p:cNvPr id="3047" name="Google Shape;3047;g11454dc4931_0_1054"/>
          <p:cNvSpPr txBox="1">
            <a:spLocks noGrp="1"/>
          </p:cNvSpPr>
          <p:nvPr>
            <p:ph type="title"/>
          </p:nvPr>
        </p:nvSpPr>
        <p:spPr>
          <a:xfrm>
            <a:off x="711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sz="3200" dirty="0"/>
              <a:t>Analyses après action</a:t>
            </a:r>
          </a:p>
        </p:txBody>
      </p:sp>
    </p:spTree>
  </p:cSld>
  <p:clrMapOvr>
    <a:masterClrMapping/>
  </p:clrMapOvr>
  <mc:AlternateContent xmlns:mc="http://schemas.openxmlformats.org/markup-compatibility/2006" xmlns:p14="http://schemas.microsoft.com/office/powerpoint/2010/main">
    <mc:Choice Requires="p14">
      <p:transition spd="slow" p14:dur="2000" advTm="22346"/>
    </mc:Choice>
    <mc:Fallback xmlns="">
      <p:transition spd="slow" advTm="223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61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96"/>
        <p:cNvGrpSpPr/>
        <p:nvPr/>
      </p:nvGrpSpPr>
      <p:grpSpPr>
        <a:xfrm>
          <a:off x="0" y="0"/>
          <a:ext cx="0" cy="0"/>
          <a:chOff x="0" y="0"/>
          <a:chExt cx="0" cy="0"/>
        </a:xfrm>
      </p:grpSpPr>
      <p:sp>
        <p:nvSpPr>
          <p:cNvPr id="3098" name="Google Shape;3098;g113c84b9608_11_33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600"/>
              </a:spcAft>
              <a:buSzPts val="1200"/>
              <a:buNone/>
            </a:pPr>
            <a:fld id="{00000000-1234-1234-1234-123412341234}" type="slidenum">
              <a:rPr lang="en-US"/>
              <a:t>15</a:t>
            </a:fld>
            <a:endParaRPr lang="en-US"/>
          </a:p>
        </p:txBody>
      </p:sp>
      <p:sp>
        <p:nvSpPr>
          <p:cNvPr id="25" name="reunions">
            <a:extLst>
              <a:ext uri="{FF2B5EF4-FFF2-40B4-BE49-F238E27FC236}">
                <a16:creationId xmlns:a16="http://schemas.microsoft.com/office/drawing/2014/main" id="{E70AAFB7-CBF5-77A1-2320-21C8556F9389}"/>
              </a:ext>
            </a:extLst>
          </p:cNvPr>
          <p:cNvSpPr txBox="1"/>
          <p:nvPr/>
        </p:nvSpPr>
        <p:spPr>
          <a:xfrm>
            <a:off x="8127528"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CD" sz="2800" b="1"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Réunions d’analyse des données</a:t>
            </a:r>
          </a:p>
        </p:txBody>
      </p:sp>
      <p:sp>
        <p:nvSpPr>
          <p:cNvPr id="33" name="Google Shape;2991;g113c84b9608_11_317">
            <a:extLst>
              <a:ext uri="{FF2B5EF4-FFF2-40B4-BE49-F238E27FC236}">
                <a16:creationId xmlns:a16="http://schemas.microsoft.com/office/drawing/2014/main" id="{A3181B0D-0372-8CBE-E590-512AD4A4D8BE}"/>
              </a:ext>
              <a:ext uri="{C183D7F6-B498-43B3-948B-1728B52AA6E4}">
                <adec:decorative xmlns:adec="http://schemas.microsoft.com/office/drawing/2017/decorative" val="1"/>
              </a:ext>
            </a:extLst>
          </p:cNvPr>
          <p:cNvSpPr/>
          <p:nvPr/>
        </p:nvSpPr>
        <p:spPr>
          <a:xfrm>
            <a:off x="8371926" y="2039507"/>
            <a:ext cx="2490468" cy="2490468"/>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 name="Graphic 33" descr="Icône de diagramme à barres">
            <a:extLst>
              <a:ext uri="{FF2B5EF4-FFF2-40B4-BE49-F238E27FC236}">
                <a16:creationId xmlns:a16="http://schemas.microsoft.com/office/drawing/2014/main" id="{68116219-9093-3555-23F2-9D031A3534B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32799" y="2500380"/>
            <a:ext cx="1568721" cy="1568721"/>
          </a:xfrm>
          <a:prstGeom prst="rect">
            <a:avLst/>
          </a:prstGeom>
        </p:spPr>
      </p:pic>
      <p:sp>
        <p:nvSpPr>
          <p:cNvPr id="23" name="sondages">
            <a:extLst>
              <a:ext uri="{FF2B5EF4-FFF2-40B4-BE49-F238E27FC236}">
                <a16:creationId xmlns:a16="http://schemas.microsoft.com/office/drawing/2014/main" id="{F57C13EC-1AC3-2D8F-6012-37F2B3FFE8F1}"/>
              </a:ext>
            </a:extLst>
          </p:cNvPr>
          <p:cNvSpPr txBox="1"/>
          <p:nvPr/>
        </p:nvSpPr>
        <p:spPr>
          <a:xfrm>
            <a:off x="4492372"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CD" sz="2800" b="1"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Sondages éclairs</a:t>
            </a:r>
          </a:p>
        </p:txBody>
      </p:sp>
      <p:sp>
        <p:nvSpPr>
          <p:cNvPr id="30" name="Google Shape;2987;g113c84b9608_11_317">
            <a:extLst>
              <a:ext uri="{FF2B5EF4-FFF2-40B4-BE49-F238E27FC236}">
                <a16:creationId xmlns:a16="http://schemas.microsoft.com/office/drawing/2014/main" id="{11A261D2-363E-D307-BF7A-73AD56F508E4}"/>
              </a:ext>
              <a:ext uri="{C183D7F6-B498-43B3-948B-1728B52AA6E4}">
                <adec:decorative xmlns:adec="http://schemas.microsoft.com/office/drawing/2017/decorative" val="1"/>
              </a:ext>
            </a:extLst>
          </p:cNvPr>
          <p:cNvSpPr/>
          <p:nvPr/>
        </p:nvSpPr>
        <p:spPr>
          <a:xfrm>
            <a:off x="4736770" y="2039507"/>
            <a:ext cx="2490468" cy="2490468"/>
          </a:xfrm>
          <a:prstGeom prst="ellipse">
            <a:avLst/>
          </a:pr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 name="Graphic 30" descr="Icône de liste de contrôle">
            <a:extLst>
              <a:ext uri="{FF2B5EF4-FFF2-40B4-BE49-F238E27FC236}">
                <a16:creationId xmlns:a16="http://schemas.microsoft.com/office/drawing/2014/main" id="{BF7B0665-3965-8436-1001-1F7A0861C8C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97643" y="2500380"/>
            <a:ext cx="1568721" cy="1568721"/>
          </a:xfrm>
          <a:prstGeom prst="rect">
            <a:avLst/>
          </a:prstGeom>
        </p:spPr>
      </p:pic>
      <p:sp>
        <p:nvSpPr>
          <p:cNvPr id="21" name="analyses">
            <a:extLst>
              <a:ext uri="{FF2B5EF4-FFF2-40B4-BE49-F238E27FC236}">
                <a16:creationId xmlns:a16="http://schemas.microsoft.com/office/drawing/2014/main" id="{9BA2A3A9-5AA9-48AD-49C4-EDF07FF433BE}"/>
              </a:ext>
            </a:extLst>
          </p:cNvPr>
          <p:cNvSpPr txBox="1"/>
          <p:nvPr/>
        </p:nvSpPr>
        <p:spPr>
          <a:xfrm>
            <a:off x="640173" y="4874553"/>
            <a:ext cx="3367545"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CD"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Analyses après action</a:t>
            </a:r>
          </a:p>
        </p:txBody>
      </p:sp>
      <p:sp>
        <p:nvSpPr>
          <p:cNvPr id="27" name="Google Shape;2983;g113c84b9608_11_317">
            <a:extLst>
              <a:ext uri="{FF2B5EF4-FFF2-40B4-BE49-F238E27FC236}">
                <a16:creationId xmlns:a16="http://schemas.microsoft.com/office/drawing/2014/main" id="{68A9441A-1C54-FE31-494B-4DD7703DCB0F}"/>
              </a:ext>
              <a:ext uri="{C183D7F6-B498-43B3-948B-1728B52AA6E4}">
                <adec:decorative xmlns:adec="http://schemas.microsoft.com/office/drawing/2017/decorative" val="1"/>
              </a:ext>
            </a:extLst>
          </p:cNvPr>
          <p:cNvSpPr/>
          <p:nvPr/>
        </p:nvSpPr>
        <p:spPr>
          <a:xfrm>
            <a:off x="1101614" y="2039507"/>
            <a:ext cx="2490468" cy="2490468"/>
          </a:xfrm>
          <a:prstGeom prst="ellipse">
            <a:avLst/>
          </a:pr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8" name="Graphic 27" descr="Icône de groupe de personnes">
            <a:extLst>
              <a:ext uri="{FF2B5EF4-FFF2-40B4-BE49-F238E27FC236}">
                <a16:creationId xmlns:a16="http://schemas.microsoft.com/office/drawing/2014/main" id="{66DBA7F6-4659-0DA7-59D7-65FCD18D270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562487" y="2500380"/>
            <a:ext cx="1568721" cy="1568721"/>
          </a:xfrm>
          <a:prstGeom prst="rect">
            <a:avLst/>
          </a:prstGeom>
        </p:spPr>
      </p:pic>
      <p:pic>
        <p:nvPicPr>
          <p:cNvPr id="3" name="Recorded Sound" descr="Diapositive 15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5B0A115E-23B5-004C-8E52-30CAE7AC7F58}" label="" lang="fr" r:embed="rId11"/>
                        </p173:trackLst>
                      </p173:tracksInfo>
                    </p:ext>
                  </p14:extLst>
                </p14:media>
              </p:ext>
            </p:extLst>
          </p:nvPr>
        </p:nvPicPr>
        <p:blipFill>
          <a:blip r:embed="rId12">
            <a:biLevel thresh="25000"/>
          </a:blip>
          <a:stretch>
            <a:fillRect/>
          </a:stretch>
        </p:blipFill>
        <p:spPr>
          <a:xfrm>
            <a:off x="11458712" y="5749303"/>
            <a:ext cx="561009" cy="561009"/>
          </a:xfrm>
          <a:prstGeom prst="rect">
            <a:avLst/>
          </a:prstGeom>
        </p:spPr>
      </p:pic>
      <p:sp>
        <p:nvSpPr>
          <p:cNvPr id="3097" name="Google Shape;3097;g113c84b9608_11_33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fr-CD" dirty="0"/>
              <a:t>Outils et approches d’apprentissage adaptatif</a:t>
            </a:r>
          </a:p>
        </p:txBody>
      </p:sp>
    </p:spTree>
  </p:cSld>
  <p:clrMapOvr>
    <a:masterClrMapping/>
  </p:clrMapOvr>
  <mc:AlternateContent xmlns:mc="http://schemas.openxmlformats.org/markup-compatibility/2006" xmlns:p14="http://schemas.microsoft.com/office/powerpoint/2010/main">
    <mc:Choice Requires="p14">
      <p:transition spd="slow" p14:dur="2000" advTm="7584"/>
    </mc:Choice>
    <mc:Fallback xmlns="">
      <p:transition spd="slow" advTm="75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1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16"/>
        <p:cNvGrpSpPr/>
        <p:nvPr/>
      </p:nvGrpSpPr>
      <p:grpSpPr>
        <a:xfrm>
          <a:off x="0" y="0"/>
          <a:ext cx="0" cy="0"/>
          <a:chOff x="0" y="0"/>
          <a:chExt cx="0" cy="0"/>
        </a:xfrm>
      </p:grpSpPr>
      <p:sp>
        <p:nvSpPr>
          <p:cNvPr id="3119" name="Google Shape;3119;g113c84b9608_11_41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289195"/>
                </a:solidFill>
                <a:latin typeface="Calibri"/>
                <a:ea typeface="Calibri"/>
                <a:cs typeface="Calibri"/>
                <a:sym typeface="Calibri"/>
              </a:rPr>
              <a:t>16</a:t>
            </a:fld>
            <a:endParaRPr lang="en-US" sz="1200" b="0" i="0" u="none" strike="noStrike" cap="none">
              <a:solidFill>
                <a:srgbClr val="289195"/>
              </a:solidFill>
              <a:latin typeface="Calibri"/>
              <a:ea typeface="Calibri"/>
              <a:cs typeface="Calibri"/>
              <a:sym typeface="Calibri"/>
            </a:endParaRPr>
          </a:p>
        </p:txBody>
      </p:sp>
      <p:sp>
        <p:nvSpPr>
          <p:cNvPr id="8" name="Google Shape;2987;g113c84b9608_11_317">
            <a:extLst>
              <a:ext uri="{FF2B5EF4-FFF2-40B4-BE49-F238E27FC236}">
                <a16:creationId xmlns:a16="http://schemas.microsoft.com/office/drawing/2014/main" id="{17735A77-5B77-AF2B-68C8-3222B447B484}"/>
              </a:ext>
              <a:ext uri="{C183D7F6-B498-43B3-948B-1728B52AA6E4}">
                <adec:decorative xmlns:adec="http://schemas.microsoft.com/office/drawing/2017/decorative" val="1"/>
              </a:ext>
            </a:extLst>
          </p:cNvPr>
          <p:cNvSpPr/>
          <p:nvPr/>
        </p:nvSpPr>
        <p:spPr>
          <a:xfrm>
            <a:off x="8610600" y="-633471"/>
            <a:ext cx="6313700" cy="6313700"/>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Graphic 8" descr="Icône de diagramme à barres">
            <a:extLst>
              <a:ext uri="{FF2B5EF4-FFF2-40B4-BE49-F238E27FC236}">
                <a16:creationId xmlns:a16="http://schemas.microsoft.com/office/drawing/2014/main" id="{1B8E9E0E-BAB2-752A-D70C-8F9B670E000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232811" y="534909"/>
            <a:ext cx="3976936" cy="3976936"/>
          </a:xfrm>
          <a:prstGeom prst="rect">
            <a:avLst/>
          </a:prstGeom>
        </p:spPr>
      </p:pic>
      <p:sp>
        <p:nvSpPr>
          <p:cNvPr id="3118" name="Google Shape;3118;g113c84b9608_11_411"/>
          <p:cNvSpPr txBox="1">
            <a:spLocks noGrp="1"/>
          </p:cNvSpPr>
          <p:nvPr>
            <p:ph type="body" idx="1"/>
          </p:nvPr>
        </p:nvSpPr>
        <p:spPr>
          <a:xfrm>
            <a:off x="838200" y="1825625"/>
            <a:ext cx="7772400" cy="4351338"/>
          </a:xfrm>
          <a:prstGeom prst="rect">
            <a:avLst/>
          </a:prstGeom>
          <a:noFill/>
          <a:ln>
            <a:noFill/>
          </a:ln>
        </p:spPr>
        <p:txBody>
          <a:bodyPr spcFirstLastPara="1" wrap="square" lIns="91425" tIns="45700" rIns="91425" bIns="45700" anchor="t" anchorCtr="0">
            <a:normAutofit fontScale="92500" lnSpcReduction="10000"/>
          </a:bodyPr>
          <a:lstStyle/>
          <a:p>
            <a:pPr marL="457200" lvl="0" indent="-368300" algn="l" rtl="0">
              <a:spcBef>
                <a:spcPts val="1000"/>
              </a:spcBef>
              <a:spcAft>
                <a:spcPts val="0"/>
              </a:spcAft>
              <a:buSzPts val="2200"/>
              <a:buChar char="•"/>
            </a:pPr>
            <a:r>
              <a:rPr lang="fr-CD" dirty="0"/>
              <a:t>Utiliser des données pour éclairer votre travail. </a:t>
            </a:r>
          </a:p>
          <a:p>
            <a:pPr marL="457200" lvl="0" indent="-368300" algn="l" rtl="0">
              <a:spcBef>
                <a:spcPts val="1000"/>
              </a:spcBef>
              <a:spcAft>
                <a:spcPts val="0"/>
              </a:spcAft>
              <a:buSzPts val="2200"/>
              <a:buChar char="•"/>
            </a:pPr>
            <a:r>
              <a:rPr lang="fr-CD" dirty="0"/>
              <a:t>Encourager l’échange d’informations dans les deux sens et la </a:t>
            </a:r>
            <a:br>
              <a:rPr lang="fr-CD" dirty="0"/>
            </a:br>
            <a:r>
              <a:rPr lang="fr-CD" dirty="0"/>
              <a:t>pensée créative. </a:t>
            </a:r>
          </a:p>
          <a:p>
            <a:pPr marL="457200" lvl="0" indent="-368300" algn="l" rtl="0">
              <a:spcBef>
                <a:spcPts val="1000"/>
              </a:spcBef>
              <a:spcAft>
                <a:spcPts val="0"/>
              </a:spcAft>
              <a:buSzPts val="2200"/>
              <a:buChar char="•"/>
            </a:pPr>
            <a:r>
              <a:rPr lang="fr-CD" dirty="0"/>
              <a:t>Les réunions d’analyse des données doivent être participatives axées sur :</a:t>
            </a:r>
          </a:p>
          <a:p>
            <a:pPr marL="1371600" lvl="2" indent="-355600" algn="l" rtl="0">
              <a:spcBef>
                <a:spcPts val="1000"/>
              </a:spcBef>
              <a:spcAft>
                <a:spcPts val="0"/>
              </a:spcAft>
              <a:buSzPts val="2000"/>
              <a:buChar char="•"/>
            </a:pPr>
            <a:r>
              <a:rPr lang="fr-CD" sz="1800" dirty="0"/>
              <a:t>passer en revue les progrès accomplis au regard des indicateurs ;</a:t>
            </a:r>
          </a:p>
          <a:p>
            <a:pPr marL="1371600" lvl="2" indent="-355600" algn="l" rtl="0">
              <a:spcBef>
                <a:spcPts val="1000"/>
              </a:spcBef>
              <a:spcAft>
                <a:spcPts val="0"/>
              </a:spcAft>
              <a:buSzPts val="2000"/>
              <a:buChar char="•"/>
            </a:pPr>
            <a:r>
              <a:rPr lang="fr-CD" sz="1800" dirty="0"/>
              <a:t>discuter des domaines à renforcer ; </a:t>
            </a:r>
          </a:p>
          <a:p>
            <a:pPr marL="1371600" lvl="2" indent="-355600" algn="l" rtl="0">
              <a:spcBef>
                <a:spcPts val="1000"/>
              </a:spcBef>
              <a:spcAft>
                <a:spcPts val="0"/>
              </a:spcAft>
              <a:buSzPts val="2000"/>
              <a:buChar char="•"/>
            </a:pPr>
            <a:r>
              <a:rPr lang="fr-CD" sz="1800" dirty="0"/>
              <a:t>parler et réfléchir aux domaines où les stratégies/innovations donnent de bons résultats ;</a:t>
            </a:r>
          </a:p>
          <a:p>
            <a:pPr marL="1371600" lvl="2" indent="-355600" algn="l" rtl="0">
              <a:spcBef>
                <a:spcPts val="1000"/>
              </a:spcBef>
              <a:spcAft>
                <a:spcPts val="0"/>
              </a:spcAft>
              <a:buSzPts val="2000"/>
              <a:buChar char="•"/>
            </a:pPr>
            <a:r>
              <a:rPr lang="fr-CD" sz="1800" dirty="0"/>
              <a:t>tenir compte des facteurs contextuels susceptibles d’expliquer </a:t>
            </a:r>
            <a:br>
              <a:rPr lang="fr-CD" sz="1800" dirty="0"/>
            </a:br>
            <a:r>
              <a:rPr lang="fr-CD" sz="1800" dirty="0"/>
              <a:t>les résultats.</a:t>
            </a:r>
          </a:p>
        </p:txBody>
      </p:sp>
      <p:pic>
        <p:nvPicPr>
          <p:cNvPr id="2" name="Recorded Sound" descr="Diapositive 16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CCA2D889-10A6-C240-BD1D-E317ED9E71EE}" label="" lang="fr" r:embed="rId7"/>
                        </p173:trackLst>
                      </p173:tracksInfo>
                    </p:ext>
                  </p14:extLst>
                </p14:media>
              </p:ext>
            </p:extLst>
          </p:nvPr>
        </p:nvPicPr>
        <p:blipFill>
          <a:blip r:embed="rId8">
            <a:biLevel thresh="25000"/>
          </a:blip>
          <a:stretch>
            <a:fillRect/>
          </a:stretch>
        </p:blipFill>
        <p:spPr>
          <a:xfrm>
            <a:off x="11518899" y="5858020"/>
            <a:ext cx="452291" cy="452291"/>
          </a:xfrm>
          <a:prstGeom prst="rect">
            <a:avLst/>
          </a:prstGeom>
        </p:spPr>
      </p:pic>
      <p:sp>
        <p:nvSpPr>
          <p:cNvPr id="3117" name="Google Shape;3117;g113c84b9608_11_411"/>
          <p:cNvSpPr txBox="1">
            <a:spLocks noGrp="1"/>
          </p:cNvSpPr>
          <p:nvPr>
            <p:ph type="title"/>
          </p:nvPr>
        </p:nvSpPr>
        <p:spPr>
          <a:xfrm>
            <a:off x="870111" y="65724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Réunions d’analyse des données</a:t>
            </a:r>
          </a:p>
        </p:txBody>
      </p:sp>
    </p:spTree>
  </p:cSld>
  <p:clrMapOvr>
    <a:masterClrMapping/>
  </p:clrMapOvr>
  <mc:AlternateContent xmlns:mc="http://schemas.openxmlformats.org/markup-compatibility/2006" xmlns:p14="http://schemas.microsoft.com/office/powerpoint/2010/main">
    <mc:Choice Requires="p14">
      <p:transition spd="slow" p14:dur="2000" advTm="69514"/>
    </mc:Choice>
    <mc:Fallback xmlns="">
      <p:transition spd="slow" advTm="695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34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26"/>
        <p:cNvGrpSpPr/>
        <p:nvPr/>
      </p:nvGrpSpPr>
      <p:grpSpPr>
        <a:xfrm>
          <a:off x="0" y="0"/>
          <a:ext cx="0" cy="0"/>
          <a:chOff x="0" y="0"/>
          <a:chExt cx="0" cy="0"/>
        </a:xfrm>
      </p:grpSpPr>
      <p:graphicFrame>
        <p:nvGraphicFramePr>
          <p:cNvPr id="3131" name="Google Shape;3131;g11454dc4931_0_1117"/>
          <p:cNvGraphicFramePr/>
          <p:nvPr>
            <p:extLst>
              <p:ext uri="{D42A27DB-BD31-4B8C-83A1-F6EECF244321}">
                <p14:modId xmlns:p14="http://schemas.microsoft.com/office/powerpoint/2010/main" val="2884248145"/>
              </p:ext>
            </p:extLst>
          </p:nvPr>
        </p:nvGraphicFramePr>
        <p:xfrm>
          <a:off x="266622" y="1728394"/>
          <a:ext cx="11658760" cy="5056811"/>
        </p:xfrm>
        <a:graphic>
          <a:graphicData uri="http://schemas.openxmlformats.org/drawingml/2006/table">
            <a:tbl>
              <a:tblPr firstRow="1" bandRow="1">
                <a:noFill/>
                <a:tableStyleId>{1EAD48AC-D5D7-48A3-A6A2-434D814528B5}</a:tableStyleId>
              </a:tblPr>
              <a:tblGrid>
                <a:gridCol w="2914690">
                  <a:extLst>
                    <a:ext uri="{9D8B030D-6E8A-4147-A177-3AD203B41FA5}">
                      <a16:colId xmlns:a16="http://schemas.microsoft.com/office/drawing/2014/main" val="20000"/>
                    </a:ext>
                  </a:extLst>
                </a:gridCol>
                <a:gridCol w="2914690">
                  <a:extLst>
                    <a:ext uri="{9D8B030D-6E8A-4147-A177-3AD203B41FA5}">
                      <a16:colId xmlns:a16="http://schemas.microsoft.com/office/drawing/2014/main" val="20001"/>
                    </a:ext>
                  </a:extLst>
                </a:gridCol>
                <a:gridCol w="2914690">
                  <a:extLst>
                    <a:ext uri="{9D8B030D-6E8A-4147-A177-3AD203B41FA5}">
                      <a16:colId xmlns:a16="http://schemas.microsoft.com/office/drawing/2014/main" val="20002"/>
                    </a:ext>
                  </a:extLst>
                </a:gridCol>
                <a:gridCol w="2914690">
                  <a:extLst>
                    <a:ext uri="{9D8B030D-6E8A-4147-A177-3AD203B41FA5}">
                      <a16:colId xmlns:a16="http://schemas.microsoft.com/office/drawing/2014/main" val="20003"/>
                    </a:ext>
                  </a:extLst>
                </a:gridCol>
              </a:tblGrid>
              <a:tr h="576241">
                <a:tc>
                  <a:txBody>
                    <a:bodyPr/>
                    <a:lstStyle/>
                    <a:p>
                      <a:pPr marL="0" marR="0" lvl="0" indent="0" algn="ctr" rtl="0">
                        <a:lnSpc>
                          <a:spcPct val="100000"/>
                        </a:lnSpc>
                        <a:spcBef>
                          <a:spcPts val="0"/>
                        </a:spcBef>
                        <a:spcAft>
                          <a:spcPts val="0"/>
                        </a:spcAft>
                        <a:buNone/>
                      </a:pPr>
                      <a:r>
                        <a:rPr lang="fr-CD" sz="2000" u="none" strike="noStrike" cap="none">
                          <a:solidFill>
                            <a:schemeClr val="tx1">
                              <a:lumMod val="85000"/>
                              <a:lumOff val="15000"/>
                            </a:schemeClr>
                          </a:solidFill>
                        </a:rPr>
                        <a:t>AVANT LA PRÉPARATION</a:t>
                      </a:r>
                    </a:p>
                  </a:txBody>
                  <a:tcPr marL="91450" marR="91450" marT="45725" marB="45725" anchor="ctr">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marL="0" marR="0" lvl="0" indent="0" algn="ctr" rtl="0">
                        <a:lnSpc>
                          <a:spcPct val="100000"/>
                        </a:lnSpc>
                        <a:spcBef>
                          <a:spcPts val="0"/>
                        </a:spcBef>
                        <a:spcAft>
                          <a:spcPts val="0"/>
                        </a:spcAft>
                        <a:buNone/>
                      </a:pPr>
                      <a:r>
                        <a:rPr lang="fr-CD" sz="2000" u="none" strike="noStrike" cap="none">
                          <a:solidFill>
                            <a:schemeClr val="tx1">
                              <a:lumMod val="85000"/>
                              <a:lumOff val="15000"/>
                            </a:schemeClr>
                          </a:solidFill>
                        </a:rPr>
                        <a:t>PRÉPARATION</a:t>
                      </a:r>
                    </a:p>
                  </a:txBody>
                  <a:tcPr marL="91450" marR="91450" marT="45725" marB="45725" anchor="ctr">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marL="0" marR="0" lvl="0" indent="0" algn="ctr" rtl="0">
                        <a:lnSpc>
                          <a:spcPct val="100000"/>
                        </a:lnSpc>
                        <a:spcBef>
                          <a:spcPts val="0"/>
                        </a:spcBef>
                        <a:spcAft>
                          <a:spcPts val="0"/>
                        </a:spcAft>
                        <a:buNone/>
                      </a:pPr>
                      <a:r>
                        <a:rPr lang="fr-CD" sz="2000" u="none" strike="noStrike" cap="none">
                          <a:solidFill>
                            <a:schemeClr val="tx1">
                              <a:lumMod val="85000"/>
                              <a:lumOff val="15000"/>
                            </a:schemeClr>
                          </a:solidFill>
                        </a:rPr>
                        <a:t>JOUR J</a:t>
                      </a:r>
                    </a:p>
                  </a:txBody>
                  <a:tcPr marL="91450" marR="91450" marT="45725" marB="45725" anchor="ctr">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marL="0" marR="0" lvl="0" indent="0" algn="ctr" rtl="0">
                        <a:lnSpc>
                          <a:spcPct val="100000"/>
                        </a:lnSpc>
                        <a:spcBef>
                          <a:spcPts val="0"/>
                        </a:spcBef>
                        <a:spcAft>
                          <a:spcPts val="0"/>
                        </a:spcAft>
                        <a:buNone/>
                      </a:pPr>
                      <a:r>
                        <a:rPr lang="fr-CD" sz="2000" u="none" strike="noStrike" cap="none">
                          <a:solidFill>
                            <a:schemeClr val="tx1">
                              <a:lumMod val="85000"/>
                              <a:lumOff val="15000"/>
                            </a:schemeClr>
                          </a:solidFill>
                        </a:rPr>
                        <a:t>APRÈS</a:t>
                      </a:r>
                    </a:p>
                  </a:txBody>
                  <a:tcPr marL="91450" marR="91450" marT="45725" marB="45725" anchor="ctr">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10000"/>
                  </a:ext>
                </a:extLst>
              </a:tr>
              <a:tr h="2906800">
                <a:tc>
                  <a:txBody>
                    <a:bodyPr/>
                    <a:lstStyle/>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a:t>Vérifier que les parties prenantes disposent des compétences de base pour comprendre et utiliser les données.</a:t>
                      </a:r>
                    </a:p>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a:t>Une formation à la littératie des données ou à l’apprentissage adaptatif peut être nécessaire. </a:t>
                      </a:r>
                    </a:p>
                  </a:txBody>
                  <a:tcPr marL="91450" marR="91450" marT="45725" marB="45725">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dirty="0"/>
                        <a:t>S’assurer que les données sont communiquées et accessibles.</a:t>
                      </a:r>
                    </a:p>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dirty="0"/>
                        <a:t>Identifier les principales parties prenantes qui devraient être présentes. Planifier à l’avance.</a:t>
                      </a:r>
                    </a:p>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dirty="0"/>
                        <a:t>Analyser les données à l’avance. Créer des tableaux faciles à interpréter. </a:t>
                      </a:r>
                    </a:p>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dirty="0"/>
                        <a:t>Inclure des informations contextuelles qui peuvent être importantes. </a:t>
                      </a:r>
                    </a:p>
                  </a:txBody>
                  <a:tcPr marL="91450" marR="91450" marT="45725" marB="45725">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dirty="0"/>
                        <a:t>Attribuer des rôles.</a:t>
                      </a:r>
                    </a:p>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dirty="0"/>
                        <a:t>Présenter les principaux résultats des données.</a:t>
                      </a:r>
                    </a:p>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dirty="0"/>
                        <a:t>Étudier les implications des résultats. </a:t>
                      </a:r>
                    </a:p>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dirty="0"/>
                        <a:t>Réfléchir aux informations complémentaires qui pourraient être nécessaires. </a:t>
                      </a:r>
                    </a:p>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dirty="0"/>
                        <a:t>Développer des axes d’action et prévoir </a:t>
                      </a:r>
                      <a:br>
                        <a:rPr lang="fr-CD" sz="1800" u="none" strike="noStrike" cap="none" dirty="0"/>
                      </a:br>
                      <a:r>
                        <a:rPr lang="fr-CD" sz="1800" u="none" strike="noStrike" cap="none" dirty="0"/>
                        <a:t>un suivi. </a:t>
                      </a:r>
                    </a:p>
                  </a:txBody>
                  <a:tcPr marL="91450" marR="91450" marT="45725" marB="45725">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dirty="0"/>
                        <a:t>Partager les notes et les mesures avec l’ensemble des personnes concernées. </a:t>
                      </a:r>
                    </a:p>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dirty="0"/>
                        <a:t>Conserver les résultats de manière à ce que les autres puissent y avoir accès. </a:t>
                      </a:r>
                    </a:p>
                    <a:p>
                      <a:pPr marL="342900" marR="0" lvl="0" indent="-342900" algn="l" rtl="0">
                        <a:lnSpc>
                          <a:spcPct val="100000"/>
                        </a:lnSpc>
                        <a:spcBef>
                          <a:spcPts val="0"/>
                        </a:spcBef>
                        <a:spcAft>
                          <a:spcPts val="0"/>
                        </a:spcAft>
                        <a:buClr>
                          <a:srgbClr val="000000"/>
                        </a:buClr>
                        <a:buSzPts val="1800"/>
                        <a:buFont typeface="Arial"/>
                        <a:buChar char="•"/>
                      </a:pPr>
                      <a:r>
                        <a:rPr lang="fr-CD" sz="1800" u="none" strike="noStrike" cap="none" dirty="0"/>
                        <a:t>Continuer d’examiner régulièrement les mesures pour rester responsables. </a:t>
                      </a:r>
                    </a:p>
                  </a:txBody>
                  <a:tcPr marL="91450" marR="91450" marT="45725" marB="45725">
                    <a:lnL w="12700" cap="flat" cmpd="sng" algn="ctr">
                      <a:solidFill>
                        <a:schemeClr val="accent5">
                          <a:lumMod val="60000"/>
                          <a:lumOff val="40000"/>
                        </a:schemeClr>
                      </a:solidFill>
                      <a:prstDash val="solid"/>
                      <a:round/>
                      <a:headEnd type="none" w="med" len="med"/>
                      <a:tailEnd type="none" w="med" len="med"/>
                    </a:lnL>
                    <a:lnR w="12700" cap="flat" cmpd="sng" algn="ctr">
                      <a:solidFill>
                        <a:schemeClr val="accent5">
                          <a:lumMod val="60000"/>
                          <a:lumOff val="40000"/>
                        </a:schemeClr>
                      </a:solidFill>
                      <a:prstDash val="solid"/>
                      <a:round/>
                      <a:headEnd type="none" w="med" len="med"/>
                      <a:tailEnd type="none" w="med" len="med"/>
                    </a:lnR>
                    <a:lnT w="12700" cap="flat" cmpd="sng" algn="ctr">
                      <a:solidFill>
                        <a:schemeClr val="accent5">
                          <a:lumMod val="60000"/>
                          <a:lumOff val="40000"/>
                        </a:schemeClr>
                      </a:solidFill>
                      <a:prstDash val="solid"/>
                      <a:round/>
                      <a:headEnd type="none" w="med" len="med"/>
                      <a:tailEnd type="none" w="med" len="med"/>
                    </a:lnT>
                    <a:lnB w="12700" cap="flat" cmpd="sng" algn="ctr">
                      <a:solidFill>
                        <a:schemeClr val="accent5">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pic>
        <p:nvPicPr>
          <p:cNvPr id="2" name="Recorded Sound" descr="Diapositive 17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951C5D74-81B5-F744-8AC3-3CB022802E67}" label="" lang="fr" r:embed="rId5"/>
                        </p173:trackLst>
                      </p173:tracksInfo>
                    </p:ext>
                  </p14:extLst>
                </p14:media>
              </p:ext>
            </p:extLst>
          </p:nvPr>
        </p:nvPicPr>
        <p:blipFill>
          <a:blip r:embed="rId6">
            <a:biLevel thresh="25000"/>
          </a:blip>
          <a:stretch>
            <a:fillRect/>
          </a:stretch>
        </p:blipFill>
        <p:spPr>
          <a:xfrm>
            <a:off x="11473889" y="5897880"/>
            <a:ext cx="505839" cy="505839"/>
          </a:xfrm>
          <a:prstGeom prst="rect">
            <a:avLst/>
          </a:prstGeom>
        </p:spPr>
      </p:pic>
      <p:sp>
        <p:nvSpPr>
          <p:cNvPr id="3127" name="Google Shape;3127;g11454dc4931_0_1117"/>
          <p:cNvSpPr txBox="1">
            <a:spLocks noGrp="1"/>
          </p:cNvSpPr>
          <p:nvPr>
            <p:ph type="title"/>
          </p:nvPr>
        </p:nvSpPr>
        <p:spPr>
          <a:xfrm>
            <a:off x="838200" y="658553"/>
            <a:ext cx="10515600" cy="935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Réunions d’analyse des données</a:t>
            </a:r>
          </a:p>
        </p:txBody>
      </p:sp>
    </p:spTree>
  </p:cSld>
  <p:clrMapOvr>
    <a:masterClrMapping/>
  </p:clrMapOvr>
  <mc:AlternateContent xmlns:mc="http://schemas.openxmlformats.org/markup-compatibility/2006" xmlns:p14="http://schemas.microsoft.com/office/powerpoint/2010/main">
    <mc:Choice Requires="p14">
      <p:transition spd="slow" p14:dur="2000" advTm="106720"/>
    </mc:Choice>
    <mc:Fallback xmlns="">
      <p:transition spd="slow" advTm="1067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27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36"/>
        <p:cNvGrpSpPr/>
        <p:nvPr/>
      </p:nvGrpSpPr>
      <p:grpSpPr>
        <a:xfrm>
          <a:off x="0" y="0"/>
          <a:ext cx="0" cy="0"/>
          <a:chOff x="0" y="0"/>
          <a:chExt cx="0" cy="0"/>
        </a:xfrm>
      </p:grpSpPr>
      <p:sp>
        <p:nvSpPr>
          <p:cNvPr id="3139" name="Google Shape;3139;g11454dc4931_0_1063"/>
          <p:cNvSpPr txBox="1">
            <a:spLocks noGrp="1"/>
          </p:cNvSpPr>
          <p:nvPr>
            <p:ph type="sldNum" idx="12"/>
          </p:nvPr>
        </p:nvSpPr>
        <p:spPr>
          <a:xfrm>
            <a:off x="11221278" y="6310312"/>
            <a:ext cx="7041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lang="en-US"/>
          </a:p>
        </p:txBody>
      </p:sp>
      <p:sp>
        <p:nvSpPr>
          <p:cNvPr id="3143" name="Google Shape;3143;g11454dc4931_0_1063"/>
          <p:cNvSpPr txBox="1"/>
          <p:nvPr/>
        </p:nvSpPr>
        <p:spPr>
          <a:xfrm>
            <a:off x="1165797" y="5702410"/>
            <a:ext cx="9593700" cy="834900"/>
          </a:xfrm>
          <a:prstGeom prst="rect">
            <a:avLst/>
          </a:prstGeom>
          <a:solidFill>
            <a:schemeClr val="accent5"/>
          </a:solid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fr-CD" sz="2000">
                <a:solidFill>
                  <a:schemeClr val="lt1"/>
                </a:solidFill>
              </a:rPr>
              <a:t>Parvenir à un consensus et l’appliquer à la mise en œuvre du programme.</a:t>
            </a:r>
          </a:p>
        </p:txBody>
      </p:sp>
      <p:sp>
        <p:nvSpPr>
          <p:cNvPr id="3144" name="Google Shape;3144;g11454dc4931_0_1063">
            <a:extLst>
              <a:ext uri="{C183D7F6-B498-43B3-948B-1728B52AA6E4}">
                <adec:decorative xmlns:adec="http://schemas.microsoft.com/office/drawing/2017/decorative" val="1"/>
              </a:ext>
            </a:extLst>
          </p:cNvPr>
          <p:cNvSpPr/>
          <p:nvPr/>
        </p:nvSpPr>
        <p:spPr>
          <a:xfrm rot="10800000">
            <a:off x="1165802" y="4430933"/>
            <a:ext cx="9593700" cy="1284000"/>
          </a:xfrm>
          <a:prstGeom prst="upArrowCallout">
            <a:avLst>
              <a:gd name="adj1" fmla="val 25000"/>
              <a:gd name="adj2" fmla="val 25000"/>
              <a:gd name="adj3" fmla="val 25000"/>
              <a:gd name="adj4" fmla="val 64977"/>
            </a:avLst>
          </a:prstGeom>
          <a:solidFill>
            <a:schemeClr val="accent5">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5" name="Google Shape;3145;g11454dc4931_0_1063"/>
          <p:cNvSpPr txBox="1"/>
          <p:nvPr/>
        </p:nvSpPr>
        <p:spPr>
          <a:xfrm>
            <a:off x="1165797" y="4430827"/>
            <a:ext cx="9593700" cy="834300"/>
          </a:xfrm>
          <a:prstGeom prst="rect">
            <a:avLst/>
          </a:prstGeom>
          <a:solidFill>
            <a:schemeClr val="accent5">
              <a:lumMod val="60000"/>
              <a:lumOff val="40000"/>
            </a:schemeClr>
          </a:solid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fr-CD" sz="2000" b="0" i="0" u="none" strike="noStrike" cap="none">
                <a:solidFill>
                  <a:schemeClr val="tx1">
                    <a:lumMod val="85000"/>
                    <a:lumOff val="15000"/>
                  </a:schemeClr>
                </a:solidFill>
                <a:latin typeface="Arial"/>
                <a:ea typeface="Arial"/>
                <a:cs typeface="Arial"/>
                <a:sym typeface="Arial"/>
              </a:rPr>
              <a:t>Étudier les expériences plus en profondeur.</a:t>
            </a:r>
          </a:p>
        </p:txBody>
      </p:sp>
      <p:sp>
        <p:nvSpPr>
          <p:cNvPr id="3146" name="Google Shape;3146;g11454dc4931_0_1063">
            <a:extLst>
              <a:ext uri="{C183D7F6-B498-43B3-948B-1728B52AA6E4}">
                <adec:decorative xmlns:adec="http://schemas.microsoft.com/office/drawing/2017/decorative" val="1"/>
              </a:ext>
            </a:extLst>
          </p:cNvPr>
          <p:cNvSpPr/>
          <p:nvPr/>
        </p:nvSpPr>
        <p:spPr>
          <a:xfrm rot="10800000">
            <a:off x="1165802" y="3159350"/>
            <a:ext cx="9593700" cy="1284000"/>
          </a:xfrm>
          <a:prstGeom prst="upArrowCallout">
            <a:avLst>
              <a:gd name="adj1" fmla="val 25000"/>
              <a:gd name="adj2" fmla="val 25000"/>
              <a:gd name="adj3" fmla="val 25000"/>
              <a:gd name="adj4" fmla="val 64977"/>
            </a:avLst>
          </a:prstGeom>
          <a:solidFill>
            <a:schemeClr val="accent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7" name="Google Shape;3147;g11454dc4931_0_1063"/>
          <p:cNvSpPr txBox="1"/>
          <p:nvPr/>
        </p:nvSpPr>
        <p:spPr>
          <a:xfrm>
            <a:off x="1165797" y="3159244"/>
            <a:ext cx="9593700" cy="834300"/>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fr-CD" sz="2000" b="0" i="0" u="none" strike="noStrike" cap="none">
                <a:solidFill>
                  <a:schemeClr val="tx1">
                    <a:lumMod val="85000"/>
                    <a:lumOff val="15000"/>
                  </a:schemeClr>
                </a:solidFill>
                <a:latin typeface="Arial"/>
                <a:ea typeface="Arial"/>
                <a:cs typeface="Arial"/>
                <a:sym typeface="Arial"/>
              </a:rPr>
              <a:t>Interpréter les implications des informations.</a:t>
            </a:r>
          </a:p>
        </p:txBody>
      </p:sp>
      <p:sp>
        <p:nvSpPr>
          <p:cNvPr id="3148" name="Google Shape;3148;g11454dc4931_0_1063">
            <a:extLst>
              <a:ext uri="{C183D7F6-B498-43B3-948B-1728B52AA6E4}">
                <adec:decorative xmlns:adec="http://schemas.microsoft.com/office/drawing/2017/decorative" val="1"/>
              </a:ext>
            </a:extLst>
          </p:cNvPr>
          <p:cNvSpPr/>
          <p:nvPr/>
        </p:nvSpPr>
        <p:spPr>
          <a:xfrm rot="10800000">
            <a:off x="1165802" y="1887767"/>
            <a:ext cx="9593700" cy="1284000"/>
          </a:xfrm>
          <a:prstGeom prst="upArrowCallout">
            <a:avLst>
              <a:gd name="adj1" fmla="val 25000"/>
              <a:gd name="adj2" fmla="val 25000"/>
              <a:gd name="adj3" fmla="val 25000"/>
              <a:gd name="adj4" fmla="val 64977"/>
            </a:avLst>
          </a:prstGeom>
          <a:solidFill>
            <a:schemeClr val="accent4">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9" name="Google Shape;3149;g11454dc4931_0_1063"/>
          <p:cNvSpPr txBox="1"/>
          <p:nvPr/>
        </p:nvSpPr>
        <p:spPr>
          <a:xfrm>
            <a:off x="1165797" y="1887661"/>
            <a:ext cx="9593700" cy="834300"/>
          </a:xfrm>
          <a:prstGeom prst="rect">
            <a:avLst/>
          </a:prstGeom>
          <a:solidFill>
            <a:schemeClr val="accent4">
              <a:lumMod val="40000"/>
              <a:lumOff val="60000"/>
            </a:schemeClr>
          </a:solid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fr-CD" sz="2000" b="0" i="0" u="none" strike="noStrike" cap="none" dirty="0">
                <a:solidFill>
                  <a:schemeClr val="tx1">
                    <a:lumMod val="85000"/>
                    <a:lumOff val="15000"/>
                  </a:schemeClr>
                </a:solidFill>
                <a:latin typeface="Arial"/>
                <a:ea typeface="Arial"/>
                <a:cs typeface="Arial"/>
                <a:sym typeface="Arial"/>
              </a:rPr>
              <a:t>Examiner l’exhaustivité et la qualité des informations collectées.</a:t>
            </a:r>
          </a:p>
        </p:txBody>
      </p:sp>
      <p:pic>
        <p:nvPicPr>
          <p:cNvPr id="2" name="Recorded Sound" descr="Diapositive 18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CC1C6D4A-C855-D44E-8140-643C21626430}" label="" lang="fr" r:embed="rId5"/>
                        </p173:trackLst>
                      </p173:tracksInfo>
                    </p:ext>
                  </p14:extLst>
                </p14:media>
              </p:ext>
            </p:extLst>
          </p:nvPr>
        </p:nvPicPr>
        <p:blipFill>
          <a:blip r:embed="rId6">
            <a:biLevel thresh="25000"/>
          </a:blip>
          <a:stretch>
            <a:fillRect/>
          </a:stretch>
        </p:blipFill>
        <p:spPr>
          <a:xfrm>
            <a:off x="11399965" y="5747448"/>
            <a:ext cx="562864" cy="562864"/>
          </a:xfrm>
          <a:prstGeom prst="rect">
            <a:avLst/>
          </a:prstGeom>
        </p:spPr>
      </p:pic>
      <p:sp>
        <p:nvSpPr>
          <p:cNvPr id="3137" name="Google Shape;3137;g11454dc4931_0_1063"/>
          <p:cNvSpPr txBox="1">
            <a:spLocks noGrp="1"/>
          </p:cNvSpPr>
          <p:nvPr>
            <p:ph type="title"/>
          </p:nvPr>
        </p:nvSpPr>
        <p:spPr>
          <a:xfrm>
            <a:off x="838200" y="712106"/>
            <a:ext cx="10515600" cy="935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fr-CD" dirty="0"/>
              <a:t>Utilisation des données pour la prise de décision</a:t>
            </a:r>
          </a:p>
        </p:txBody>
      </p:sp>
    </p:spTree>
  </p:cSld>
  <p:clrMapOvr>
    <a:masterClrMapping/>
  </p:clrMapOvr>
  <mc:AlternateContent xmlns:mc="http://schemas.openxmlformats.org/markup-compatibility/2006" xmlns:p14="http://schemas.microsoft.com/office/powerpoint/2010/main">
    <mc:Choice Requires="p14">
      <p:transition spd="slow" p14:dur="2000" advTm="77930"/>
    </mc:Choice>
    <mc:Fallback xmlns="">
      <p:transition spd="slow" advTm="779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8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54"/>
        <p:cNvGrpSpPr/>
        <p:nvPr/>
      </p:nvGrpSpPr>
      <p:grpSpPr>
        <a:xfrm>
          <a:off x="0" y="0"/>
          <a:ext cx="0" cy="0"/>
          <a:chOff x="0" y="0"/>
          <a:chExt cx="0" cy="0"/>
        </a:xfrm>
      </p:grpSpPr>
      <p:sp>
        <p:nvSpPr>
          <p:cNvPr id="3157" name="Google Shape;3157;g11454dc4931_0_1081"/>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19</a:t>
            </a:fld>
            <a:endParaRPr lang="en-US"/>
          </a:p>
        </p:txBody>
      </p:sp>
      <p:sp>
        <p:nvSpPr>
          <p:cNvPr id="3155" name="Google Shape;3155;g11454dc4931_0_1081"/>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457200" lvl="0" indent="-374650" algn="l" rtl="0">
              <a:lnSpc>
                <a:spcPct val="110000"/>
              </a:lnSpc>
              <a:spcBef>
                <a:spcPts val="1000"/>
              </a:spcBef>
              <a:spcAft>
                <a:spcPts val="0"/>
              </a:spcAft>
              <a:buSzPts val="2300"/>
              <a:buChar char="•"/>
            </a:pPr>
            <a:r>
              <a:rPr lang="fr-CD" sz="2300" dirty="0"/>
              <a:t>Martha est chargée d’intégrer l’apprentissage adaptatif dans un projet de planification familiale mené dans le pays X.</a:t>
            </a:r>
          </a:p>
          <a:p>
            <a:pPr marL="457200" lvl="0" indent="-374650" algn="l" rtl="0">
              <a:lnSpc>
                <a:spcPct val="110000"/>
              </a:lnSpc>
              <a:spcBef>
                <a:spcPts val="1000"/>
              </a:spcBef>
              <a:spcAft>
                <a:spcPts val="0"/>
              </a:spcAft>
              <a:buSzPts val="2300"/>
              <a:buChar char="•"/>
            </a:pPr>
            <a:r>
              <a:rPr lang="fr-CD" sz="2300" dirty="0"/>
              <a:t>Des réunions d’analyse des données ont été régulièrement organisées avec l’équipe clinique.   </a:t>
            </a:r>
          </a:p>
          <a:p>
            <a:pPr marL="457200" lvl="0" indent="-374650" algn="l" rtl="0">
              <a:lnSpc>
                <a:spcPct val="110000"/>
              </a:lnSpc>
              <a:spcBef>
                <a:spcPts val="1000"/>
              </a:spcBef>
              <a:spcAft>
                <a:spcPts val="0"/>
              </a:spcAft>
              <a:buSzPts val="2300"/>
              <a:buChar char="•"/>
            </a:pPr>
            <a:r>
              <a:rPr lang="fr-CD" sz="2300" dirty="0"/>
              <a:t>Le recours au DIU est inférieur à l’objectif de cet établissement. </a:t>
            </a:r>
          </a:p>
          <a:p>
            <a:pPr marL="457200" lvl="0" indent="-374650" algn="l" rtl="0">
              <a:lnSpc>
                <a:spcPct val="110000"/>
              </a:lnSpc>
              <a:spcBef>
                <a:spcPts val="1000"/>
              </a:spcBef>
              <a:spcAft>
                <a:spcPts val="0"/>
              </a:spcAft>
              <a:buSzPts val="2300"/>
              <a:buChar char="•"/>
            </a:pPr>
            <a:r>
              <a:rPr lang="fr-CD" sz="2300" dirty="0"/>
              <a:t>L’équipe discute ouvertement des raisons potentielles à cette tendance.</a:t>
            </a:r>
          </a:p>
          <a:p>
            <a:pPr marL="457200" lvl="0" indent="-374650" algn="l" rtl="0">
              <a:lnSpc>
                <a:spcPct val="110000"/>
              </a:lnSpc>
              <a:spcBef>
                <a:spcPts val="1000"/>
              </a:spcBef>
              <a:spcAft>
                <a:spcPts val="0"/>
              </a:spcAft>
              <a:buClr>
                <a:schemeClr val="dk1"/>
              </a:buClr>
              <a:buSzPts val="2300"/>
              <a:buChar char="•"/>
            </a:pPr>
            <a:r>
              <a:rPr lang="fr-CD" sz="2300" dirty="0"/>
              <a:t>Le personnel ne propose pas de DIU car trop peu de cliniciens sont formés à </a:t>
            </a:r>
            <a:br>
              <a:rPr lang="fr-CD" sz="2300" dirty="0"/>
            </a:br>
            <a:r>
              <a:rPr lang="fr-CD" sz="2300" dirty="0"/>
              <a:t>leur pose. </a:t>
            </a:r>
          </a:p>
          <a:p>
            <a:pPr marL="457200" lvl="0" indent="-374650" algn="l" rtl="0">
              <a:lnSpc>
                <a:spcPct val="110000"/>
              </a:lnSpc>
              <a:spcBef>
                <a:spcPts val="1000"/>
              </a:spcBef>
              <a:spcAft>
                <a:spcPts val="0"/>
              </a:spcAft>
              <a:buSzPts val="2300"/>
              <a:buChar char="•"/>
            </a:pPr>
            <a:r>
              <a:rPr lang="fr-CD" sz="2300" dirty="0"/>
              <a:t>Le programme de formation à la planification familiale du district ne comprend pas la pose d’un DIU.</a:t>
            </a:r>
          </a:p>
        </p:txBody>
      </p:sp>
      <p:pic>
        <p:nvPicPr>
          <p:cNvPr id="4" name="Recorded Sound" descr="Diapositive 19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188DC513-CB7A-6145-8AF8-49486E137947}" label="" lang="fr" r:embed="rId5"/>
                        </p173:trackLst>
                      </p173:tracksInfo>
                    </p:ext>
                  </p14:extLst>
                </p14:media>
              </p:ext>
            </p:extLst>
          </p:nvPr>
        </p:nvPicPr>
        <p:blipFill>
          <a:blip r:embed="rId6">
            <a:biLevel thresh="25000"/>
          </a:blip>
          <a:stretch>
            <a:fillRect/>
          </a:stretch>
        </p:blipFill>
        <p:spPr>
          <a:xfrm>
            <a:off x="11353800" y="5707062"/>
            <a:ext cx="603250" cy="603250"/>
          </a:xfrm>
          <a:prstGeom prst="rect">
            <a:avLst/>
          </a:prstGeom>
        </p:spPr>
      </p:pic>
      <p:sp>
        <p:nvSpPr>
          <p:cNvPr id="3156" name="Google Shape;3156;g11454dc4931_0_1081"/>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fr-CD" dirty="0"/>
              <a:t>Réunions d’analyse des données et prise de décision</a:t>
            </a:r>
          </a:p>
        </p:txBody>
      </p:sp>
      <p:sp>
        <p:nvSpPr>
          <p:cNvPr id="2" name="Text Placeholder 1">
            <a:extLst>
              <a:ext uri="{FF2B5EF4-FFF2-40B4-BE49-F238E27FC236}">
                <a16:creationId xmlns:a16="http://schemas.microsoft.com/office/drawing/2014/main" id="{FA11C323-A1D2-9A3C-DC5C-E3CB95EEA6C4}"/>
              </a:ext>
            </a:extLst>
          </p:cNvPr>
          <p:cNvSpPr>
            <a:spLocks noGrp="1"/>
          </p:cNvSpPr>
          <p:nvPr>
            <p:ph type="body" idx="2"/>
          </p:nvPr>
        </p:nvSpPr>
        <p:spPr/>
        <p:txBody>
          <a:bodyPr/>
          <a:lstStyle/>
          <a:p>
            <a:pPr marL="0" indent="0"/>
            <a:r>
              <a:rPr lang="fr-CD"/>
              <a:t>EXEMPLE</a:t>
            </a:r>
          </a:p>
        </p:txBody>
      </p:sp>
    </p:spTree>
  </p:cSld>
  <p:clrMapOvr>
    <a:masterClrMapping/>
  </p:clrMapOvr>
  <mc:AlternateContent xmlns:mc="http://schemas.openxmlformats.org/markup-compatibility/2006" xmlns:p14="http://schemas.microsoft.com/office/powerpoint/2010/main">
    <mc:Choice Requires="p14">
      <p:transition spd="slow" p14:dur="2000" advTm="117088"/>
    </mc:Choice>
    <mc:Fallback xmlns="">
      <p:transition spd="slow" advTm="1170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371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58"/>
        <p:cNvGrpSpPr/>
        <p:nvPr/>
      </p:nvGrpSpPr>
      <p:grpSpPr>
        <a:xfrm>
          <a:off x="0" y="0"/>
          <a:ext cx="0" cy="0"/>
          <a:chOff x="0" y="0"/>
          <a:chExt cx="0" cy="0"/>
        </a:xfrm>
      </p:grpSpPr>
      <p:sp>
        <p:nvSpPr>
          <p:cNvPr id="2" name="Google Shape;2957;g11454dc4931_0_946">
            <a:extLst>
              <a:ext uri="{FF2B5EF4-FFF2-40B4-BE49-F238E27FC236}">
                <a16:creationId xmlns:a16="http://schemas.microsoft.com/office/drawing/2014/main" id="{923F8AE5-C5A1-41DE-034E-06641DCFCB76}"/>
              </a:ext>
            </a:extLst>
          </p:cNvPr>
          <p:cNvSpPr txBox="1">
            <a:spLocks noGrp="1"/>
          </p:cNvSpPr>
          <p:nvPr>
            <p:ph type="sldNum" idx="12"/>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a:t>
            </a:fld>
            <a:endParaRPr lang="en-US"/>
          </a:p>
        </p:txBody>
      </p:sp>
      <p:sp>
        <p:nvSpPr>
          <p:cNvPr id="11" name="Rectangle 10">
            <a:extLst>
              <a:ext uri="{FF2B5EF4-FFF2-40B4-BE49-F238E27FC236}">
                <a16:creationId xmlns:a16="http://schemas.microsoft.com/office/drawing/2014/main" id="{8C20F086-539F-E572-B3D1-1478E0BB8088}"/>
              </a:ext>
              <a:ext uri="{C183D7F6-B498-43B3-948B-1728B52AA6E4}">
                <adec:decorative xmlns:adec="http://schemas.microsoft.com/office/drawing/2017/decorative" val="1"/>
              </a:ext>
            </a:extLst>
          </p:cNvPr>
          <p:cNvSpPr/>
          <p:nvPr/>
        </p:nvSpPr>
        <p:spPr>
          <a:xfrm>
            <a:off x="9026607" y="1499813"/>
            <a:ext cx="2286000" cy="48437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sume">
            <a:extLst>
              <a:ext uri="{FF2B5EF4-FFF2-40B4-BE49-F238E27FC236}">
                <a16:creationId xmlns:a16="http://schemas.microsoft.com/office/drawing/2014/main" id="{940267B1-D1AF-3152-6878-2DA9FB95FBB1}"/>
              </a:ext>
            </a:extLst>
          </p:cNvPr>
          <p:cNvSpPr txBox="1"/>
          <p:nvPr/>
        </p:nvSpPr>
        <p:spPr>
          <a:xfrm>
            <a:off x="9098230" y="4440920"/>
            <a:ext cx="2103120" cy="1323439"/>
          </a:xfrm>
          <a:prstGeom prst="rect">
            <a:avLst/>
          </a:prstGeom>
          <a:noFill/>
        </p:spPr>
        <p:txBody>
          <a:bodyPr wrap="square" rtlCol="0">
            <a:spAutoFit/>
          </a:bodyPr>
          <a:lstStyle/>
          <a:p>
            <a:pPr algn="ctr"/>
            <a:r>
              <a:rPr lang="en-US" sz="2000" dirty="0">
                <a:solidFill>
                  <a:schemeClr val="bg1"/>
                </a:solidFill>
                <a:latin typeface="Calibri" panose="020F0502020204030204" pitchFamily="34" charset="0"/>
                <a:cs typeface="Calibri" panose="020F0502020204030204" pitchFamily="34" charset="0"/>
              </a:rPr>
              <a:t>R</a:t>
            </a:r>
            <a:r>
              <a:rPr lang="en-US" sz="2000" b="0" i="0" dirty="0">
                <a:solidFill>
                  <a:schemeClr val="bg1"/>
                </a:solidFill>
                <a:effectLst/>
                <a:latin typeface="Calibri" panose="020F0502020204030204" pitchFamily="34" charset="0"/>
              </a:rPr>
              <a:t>ésumé</a:t>
            </a:r>
            <a:r>
              <a:rPr lang="fr-CD" sz="2000" dirty="0">
                <a:solidFill>
                  <a:schemeClr val="bg1"/>
                </a:solidFill>
                <a:latin typeface="Calibri" panose="020F0502020204030204" pitchFamily="34" charset="0"/>
                <a:cs typeface="Calibri" panose="020F0502020204030204" pitchFamily="34" charset="0"/>
              </a:rPr>
              <a:t> des outils et des approches d’apprentissage adaptatif</a:t>
            </a:r>
          </a:p>
        </p:txBody>
      </p:sp>
      <p:sp>
        <p:nvSpPr>
          <p:cNvPr id="16" name="4">
            <a:extLst>
              <a:ext uri="{FF2B5EF4-FFF2-40B4-BE49-F238E27FC236}">
                <a16:creationId xmlns:a16="http://schemas.microsoft.com/office/drawing/2014/main" id="{6F9DF54F-AE45-4086-0B18-0A50B2E853A1}"/>
              </a:ext>
            </a:extLst>
          </p:cNvPr>
          <p:cNvSpPr txBox="1"/>
          <p:nvPr/>
        </p:nvSpPr>
        <p:spPr>
          <a:xfrm>
            <a:off x="9015975" y="1919485"/>
            <a:ext cx="2286000" cy="2400657"/>
          </a:xfrm>
          <a:prstGeom prst="rect">
            <a:avLst/>
          </a:prstGeom>
          <a:noFill/>
        </p:spPr>
        <p:txBody>
          <a:bodyPr wrap="square" rtlCol="0">
            <a:spAutoFit/>
          </a:bodyPr>
          <a:lstStyle/>
          <a:p>
            <a:pPr algn="ctr"/>
            <a:r>
              <a:rPr lang="fr-CD" sz="15000" b="1">
                <a:solidFill>
                  <a:srgbClr val="FFFFFF"/>
                </a:solidFill>
              </a:rPr>
              <a:t>4</a:t>
            </a:r>
          </a:p>
        </p:txBody>
      </p:sp>
      <p:sp>
        <p:nvSpPr>
          <p:cNvPr id="23" name="Module 4">
            <a:extLst>
              <a:ext uri="{FF2B5EF4-FFF2-40B4-BE49-F238E27FC236}">
                <a16:creationId xmlns:a16="http://schemas.microsoft.com/office/drawing/2014/main" id="{A0BABF39-AF97-7A9D-85C9-C61246BE88D7}"/>
              </a:ext>
            </a:extLst>
          </p:cNvPr>
          <p:cNvSpPr txBox="1"/>
          <p:nvPr/>
        </p:nvSpPr>
        <p:spPr>
          <a:xfrm>
            <a:off x="9087598" y="1554612"/>
            <a:ext cx="2103120" cy="461665"/>
          </a:xfrm>
          <a:prstGeom prst="rect">
            <a:avLst/>
          </a:prstGeom>
          <a:noFill/>
        </p:spPr>
        <p:txBody>
          <a:bodyPr wrap="square" rtlCol="0">
            <a:spAutoFit/>
          </a:bodyPr>
          <a:lstStyle/>
          <a:p>
            <a:pPr algn="ctr"/>
            <a:r>
              <a:rPr lang="fr-CD" sz="2400" b="1">
                <a:solidFill>
                  <a:srgbClr val="FFFFFF"/>
                </a:solidFill>
                <a:latin typeface="Calibri" panose="020F0502020204030204" pitchFamily="34" charset="0"/>
                <a:cs typeface="Calibri" panose="020F0502020204030204" pitchFamily="34" charset="0"/>
              </a:rPr>
              <a:t>MODULE</a:t>
            </a:r>
          </a:p>
        </p:txBody>
      </p:sp>
      <p:sp>
        <p:nvSpPr>
          <p:cNvPr id="10" name="Rectangle 9">
            <a:extLst>
              <a:ext uri="{FF2B5EF4-FFF2-40B4-BE49-F238E27FC236}">
                <a16:creationId xmlns:a16="http://schemas.microsoft.com/office/drawing/2014/main" id="{BBA2F111-ACE6-52C3-1FA2-3B0A2F72F9A7}"/>
              </a:ext>
              <a:ext uri="{C183D7F6-B498-43B3-948B-1728B52AA6E4}">
                <adec:decorative xmlns:adec="http://schemas.microsoft.com/office/drawing/2017/decorative" val="1"/>
              </a:ext>
            </a:extLst>
          </p:cNvPr>
          <p:cNvSpPr/>
          <p:nvPr/>
        </p:nvSpPr>
        <p:spPr>
          <a:xfrm>
            <a:off x="6346771" y="1499813"/>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mment">
            <a:extLst>
              <a:ext uri="{FF2B5EF4-FFF2-40B4-BE49-F238E27FC236}">
                <a16:creationId xmlns:a16="http://schemas.microsoft.com/office/drawing/2014/main" id="{3E5D8CE1-B188-A46B-E84C-7490FC68463D}"/>
              </a:ext>
            </a:extLst>
          </p:cNvPr>
          <p:cNvSpPr txBox="1"/>
          <p:nvPr/>
        </p:nvSpPr>
        <p:spPr>
          <a:xfrm>
            <a:off x="6421937" y="4418617"/>
            <a:ext cx="2103120" cy="1323439"/>
          </a:xfrm>
          <a:prstGeom prst="rect">
            <a:avLst/>
          </a:prstGeom>
          <a:noFill/>
        </p:spPr>
        <p:txBody>
          <a:bodyPr wrap="square" rtlCol="0">
            <a:spAutoFit/>
          </a:bodyPr>
          <a:lstStyle/>
          <a:p>
            <a:pPr algn="ctr"/>
            <a:r>
              <a:rPr lang="fr-CD" sz="2000">
                <a:solidFill>
                  <a:schemeClr val="accent6"/>
                </a:solidFill>
                <a:latin typeface="Calibri" panose="020F0502020204030204" pitchFamily="34" charset="0"/>
                <a:cs typeface="Calibri" panose="020F0502020204030204" pitchFamily="34" charset="0"/>
              </a:rPr>
              <a:t>Comment intégrer l’apprentissage adaptatif dans les outils de planification ?</a:t>
            </a:r>
          </a:p>
        </p:txBody>
      </p:sp>
      <p:sp>
        <p:nvSpPr>
          <p:cNvPr id="15" name="3">
            <a:extLst>
              <a:ext uri="{FF2B5EF4-FFF2-40B4-BE49-F238E27FC236}">
                <a16:creationId xmlns:a16="http://schemas.microsoft.com/office/drawing/2014/main" id="{34988D9C-CAAA-6D04-299A-BBFCBC3550A8}"/>
              </a:ext>
            </a:extLst>
          </p:cNvPr>
          <p:cNvSpPr txBox="1"/>
          <p:nvPr/>
        </p:nvSpPr>
        <p:spPr>
          <a:xfrm>
            <a:off x="6317380" y="1919485"/>
            <a:ext cx="2286000" cy="2400657"/>
          </a:xfrm>
          <a:prstGeom prst="rect">
            <a:avLst/>
          </a:prstGeom>
          <a:noFill/>
        </p:spPr>
        <p:txBody>
          <a:bodyPr wrap="square" rtlCol="0">
            <a:spAutoFit/>
          </a:bodyPr>
          <a:lstStyle/>
          <a:p>
            <a:pPr algn="ctr"/>
            <a:r>
              <a:rPr lang="fr-CD" sz="15000" b="1">
                <a:solidFill>
                  <a:schemeClr val="accent6"/>
                </a:solidFill>
              </a:rPr>
              <a:t>3</a:t>
            </a:r>
          </a:p>
        </p:txBody>
      </p:sp>
      <p:sp>
        <p:nvSpPr>
          <p:cNvPr id="22" name="Module 3">
            <a:extLst>
              <a:ext uri="{FF2B5EF4-FFF2-40B4-BE49-F238E27FC236}">
                <a16:creationId xmlns:a16="http://schemas.microsoft.com/office/drawing/2014/main" id="{0888B3C4-64E7-4E6F-EAA9-DDBC477CEE37}"/>
              </a:ext>
            </a:extLst>
          </p:cNvPr>
          <p:cNvSpPr txBox="1"/>
          <p:nvPr/>
        </p:nvSpPr>
        <p:spPr>
          <a:xfrm>
            <a:off x="6433608" y="1554612"/>
            <a:ext cx="2103120" cy="461665"/>
          </a:xfrm>
          <a:prstGeom prst="rect">
            <a:avLst/>
          </a:prstGeom>
          <a:noFill/>
        </p:spPr>
        <p:txBody>
          <a:bodyPr wrap="square" rtlCol="0">
            <a:spAutoFit/>
          </a:bodyPr>
          <a:lstStyle/>
          <a:p>
            <a:pPr algn="ctr"/>
            <a:r>
              <a:rPr lang="fr-CD"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9" name="Rectangle 8">
            <a:extLst>
              <a:ext uri="{FF2B5EF4-FFF2-40B4-BE49-F238E27FC236}">
                <a16:creationId xmlns:a16="http://schemas.microsoft.com/office/drawing/2014/main" id="{F7301C49-6CA7-D9D6-A797-8ABD927EB8EF}"/>
              </a:ext>
              <a:ext uri="{C183D7F6-B498-43B3-948B-1728B52AA6E4}">
                <adec:decorative xmlns:adec="http://schemas.microsoft.com/office/drawing/2017/decorative" val="1"/>
              </a:ext>
            </a:extLst>
          </p:cNvPr>
          <p:cNvSpPr/>
          <p:nvPr/>
        </p:nvSpPr>
        <p:spPr>
          <a:xfrm>
            <a:off x="3666934" y="1499813"/>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En quoi">
            <a:extLst>
              <a:ext uri="{FF2B5EF4-FFF2-40B4-BE49-F238E27FC236}">
                <a16:creationId xmlns:a16="http://schemas.microsoft.com/office/drawing/2014/main" id="{2575A733-6D1B-78E5-7BEE-1DEA6DDF53B1}"/>
              </a:ext>
            </a:extLst>
          </p:cNvPr>
          <p:cNvSpPr txBox="1"/>
          <p:nvPr/>
        </p:nvSpPr>
        <p:spPr>
          <a:xfrm>
            <a:off x="3581401" y="4370143"/>
            <a:ext cx="2367989" cy="1938992"/>
          </a:xfrm>
          <a:prstGeom prst="rect">
            <a:avLst/>
          </a:prstGeom>
          <a:noFill/>
        </p:spPr>
        <p:txBody>
          <a:bodyPr wrap="square" rtlCol="0">
            <a:spAutoFit/>
          </a:bodyPr>
          <a:lstStyle/>
          <a:p>
            <a:pPr algn="ctr"/>
            <a:r>
              <a:rPr lang="fr-CD" sz="2000" dirty="0">
                <a:solidFill>
                  <a:schemeClr val="accent2"/>
                </a:solidFill>
                <a:latin typeface="Calibri" panose="020F0502020204030204" pitchFamily="34" charset="0"/>
                <a:cs typeface="Calibri" panose="020F0502020204030204" pitchFamily="34" charset="0"/>
              </a:rPr>
              <a:t>En quoi l’apprentissage adaptatif est-il important et comment peut-il vous aider à réussir ? </a:t>
            </a:r>
          </a:p>
        </p:txBody>
      </p:sp>
      <p:sp>
        <p:nvSpPr>
          <p:cNvPr id="14" name="2">
            <a:extLst>
              <a:ext uri="{FF2B5EF4-FFF2-40B4-BE49-F238E27FC236}">
                <a16:creationId xmlns:a16="http://schemas.microsoft.com/office/drawing/2014/main" id="{572A7621-6671-F6E8-26F0-BCCF36E2E2AC}"/>
              </a:ext>
            </a:extLst>
          </p:cNvPr>
          <p:cNvSpPr txBox="1"/>
          <p:nvPr/>
        </p:nvSpPr>
        <p:spPr>
          <a:xfrm>
            <a:off x="3663390" y="1941787"/>
            <a:ext cx="2286000" cy="2400657"/>
          </a:xfrm>
          <a:prstGeom prst="rect">
            <a:avLst/>
          </a:prstGeom>
          <a:noFill/>
        </p:spPr>
        <p:txBody>
          <a:bodyPr wrap="square" rtlCol="0">
            <a:spAutoFit/>
          </a:bodyPr>
          <a:lstStyle/>
          <a:p>
            <a:pPr algn="ctr"/>
            <a:r>
              <a:rPr lang="fr-CD" sz="15000" b="1">
                <a:solidFill>
                  <a:schemeClr val="accent2"/>
                </a:solidFill>
              </a:rPr>
              <a:t>2</a:t>
            </a:r>
          </a:p>
        </p:txBody>
      </p:sp>
      <p:sp>
        <p:nvSpPr>
          <p:cNvPr id="21" name="Module 2">
            <a:extLst>
              <a:ext uri="{FF2B5EF4-FFF2-40B4-BE49-F238E27FC236}">
                <a16:creationId xmlns:a16="http://schemas.microsoft.com/office/drawing/2014/main" id="{4F87AF06-55CF-5859-4D95-EDB2C07525CE}"/>
              </a:ext>
            </a:extLst>
          </p:cNvPr>
          <p:cNvSpPr txBox="1"/>
          <p:nvPr/>
        </p:nvSpPr>
        <p:spPr>
          <a:xfrm>
            <a:off x="3735013" y="1554612"/>
            <a:ext cx="2103120" cy="461665"/>
          </a:xfrm>
          <a:prstGeom prst="rect">
            <a:avLst/>
          </a:prstGeom>
          <a:noFill/>
        </p:spPr>
        <p:txBody>
          <a:bodyPr wrap="square" rtlCol="0">
            <a:spAutoFit/>
          </a:bodyPr>
          <a:lstStyle/>
          <a:p>
            <a:pPr algn="ctr"/>
            <a:r>
              <a:rPr lang="fr-CD"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8" name="Rectangle 7">
            <a:extLst>
              <a:ext uri="{FF2B5EF4-FFF2-40B4-BE49-F238E27FC236}">
                <a16:creationId xmlns:a16="http://schemas.microsoft.com/office/drawing/2014/main" id="{7B285D88-D2B8-BDF3-3578-579B4967BF72}"/>
              </a:ext>
              <a:ext uri="{C183D7F6-B498-43B3-948B-1728B52AA6E4}">
                <adec:decorative xmlns:adec="http://schemas.microsoft.com/office/drawing/2017/decorative" val="1"/>
              </a:ext>
            </a:extLst>
          </p:cNvPr>
          <p:cNvSpPr/>
          <p:nvPr/>
        </p:nvSpPr>
        <p:spPr>
          <a:xfrm>
            <a:off x="987097" y="1499813"/>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Qu'est-ce">
            <a:extLst>
              <a:ext uri="{FF2B5EF4-FFF2-40B4-BE49-F238E27FC236}">
                <a16:creationId xmlns:a16="http://schemas.microsoft.com/office/drawing/2014/main" id="{1E252E62-0AA9-F3A2-F48D-1197A77407D8}"/>
              </a:ext>
            </a:extLst>
          </p:cNvPr>
          <p:cNvSpPr txBox="1"/>
          <p:nvPr/>
        </p:nvSpPr>
        <p:spPr>
          <a:xfrm>
            <a:off x="1113957" y="4418616"/>
            <a:ext cx="2103120" cy="707886"/>
          </a:xfrm>
          <a:prstGeom prst="rect">
            <a:avLst/>
          </a:prstGeom>
          <a:noFill/>
        </p:spPr>
        <p:txBody>
          <a:bodyPr wrap="square" rtlCol="0">
            <a:spAutoFit/>
          </a:bodyPr>
          <a:lstStyle/>
          <a:p>
            <a:pPr algn="ctr"/>
            <a:r>
              <a:rPr lang="fr-CD" sz="2000">
                <a:solidFill>
                  <a:schemeClr val="accent3"/>
                </a:solidFill>
                <a:latin typeface="Calibri" panose="020F0502020204030204" pitchFamily="34" charset="0"/>
                <a:cs typeface="Calibri" panose="020F0502020204030204" pitchFamily="34" charset="0"/>
              </a:rPr>
              <a:t>Qu’est-ce que l’apprentissage adaptatif ?</a:t>
            </a:r>
          </a:p>
        </p:txBody>
      </p:sp>
      <p:sp>
        <p:nvSpPr>
          <p:cNvPr id="12" name="1">
            <a:extLst>
              <a:ext uri="{FF2B5EF4-FFF2-40B4-BE49-F238E27FC236}">
                <a16:creationId xmlns:a16="http://schemas.microsoft.com/office/drawing/2014/main" id="{F2253319-0EA2-9950-F89D-788479FD420D}"/>
              </a:ext>
            </a:extLst>
          </p:cNvPr>
          <p:cNvSpPr txBox="1"/>
          <p:nvPr/>
        </p:nvSpPr>
        <p:spPr>
          <a:xfrm>
            <a:off x="987097" y="1964089"/>
            <a:ext cx="2286000" cy="2400657"/>
          </a:xfrm>
          <a:prstGeom prst="rect">
            <a:avLst/>
          </a:prstGeom>
          <a:noFill/>
        </p:spPr>
        <p:txBody>
          <a:bodyPr wrap="square" rtlCol="0">
            <a:spAutoFit/>
          </a:bodyPr>
          <a:lstStyle/>
          <a:p>
            <a:pPr algn="ctr"/>
            <a:r>
              <a:rPr lang="fr-CD" sz="15000" b="1">
                <a:solidFill>
                  <a:schemeClr val="accent3"/>
                </a:solidFill>
              </a:rPr>
              <a:t>1</a:t>
            </a:r>
          </a:p>
        </p:txBody>
      </p:sp>
      <p:sp>
        <p:nvSpPr>
          <p:cNvPr id="20" name="Module 1">
            <a:extLst>
              <a:ext uri="{FF2B5EF4-FFF2-40B4-BE49-F238E27FC236}">
                <a16:creationId xmlns:a16="http://schemas.microsoft.com/office/drawing/2014/main" id="{C0774500-DE5B-60A1-91EF-DCE314494D89}"/>
              </a:ext>
            </a:extLst>
          </p:cNvPr>
          <p:cNvSpPr txBox="1"/>
          <p:nvPr/>
        </p:nvSpPr>
        <p:spPr>
          <a:xfrm>
            <a:off x="1103325" y="1554612"/>
            <a:ext cx="2103120" cy="461665"/>
          </a:xfrm>
          <a:prstGeom prst="rect">
            <a:avLst/>
          </a:prstGeom>
          <a:noFill/>
        </p:spPr>
        <p:txBody>
          <a:bodyPr wrap="square" rtlCol="0">
            <a:spAutoFit/>
          </a:bodyPr>
          <a:lstStyle/>
          <a:p>
            <a:pPr algn="ctr"/>
            <a:r>
              <a:rPr lang="fr-CD" sz="2400" b="1">
                <a:solidFill>
                  <a:schemeClr val="tx1">
                    <a:lumMod val="50000"/>
                    <a:lumOff val="50000"/>
                  </a:schemeClr>
                </a:solidFill>
                <a:latin typeface="Calibri" panose="020F0502020204030204" pitchFamily="34" charset="0"/>
                <a:cs typeface="Calibri" panose="020F0502020204030204" pitchFamily="34" charset="0"/>
              </a:rPr>
              <a:t>MODULE</a:t>
            </a:r>
          </a:p>
        </p:txBody>
      </p:sp>
      <p:pic>
        <p:nvPicPr>
          <p:cNvPr id="3" name="Recorded Sound" descr="Diapositive 2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CA05A69A-03D1-2547-81CC-43653BA89FE9}" label="" lang="fr" r:embed="rId5"/>
                        </p173:trackLst>
                      </p173:tracksInfo>
                    </p:ext>
                  </p14:extLst>
                </p14:media>
              </p:ext>
            </p:extLst>
          </p:nvPr>
        </p:nvPicPr>
        <p:blipFill>
          <a:blip r:embed="rId6">
            <a:biLevel thresh="25000"/>
          </a:blip>
          <a:stretch>
            <a:fillRect/>
          </a:stretch>
        </p:blipFill>
        <p:spPr>
          <a:xfrm>
            <a:off x="11435036" y="5996099"/>
            <a:ext cx="542813" cy="542813"/>
          </a:xfrm>
          <a:prstGeom prst="rect">
            <a:avLst/>
          </a:prstGeom>
        </p:spPr>
      </p:pic>
      <p:sp>
        <p:nvSpPr>
          <p:cNvPr id="2260" name="Google Shape;2260;g10190d97929_0_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fr-CD" dirty="0"/>
              <a:t>Série de formations à l’apprentissage adaptatif</a:t>
            </a:r>
          </a:p>
        </p:txBody>
      </p:sp>
    </p:spTree>
    <p:extLst>
      <p:ext uri="{BB962C8B-B14F-4D97-AF65-F5344CB8AC3E}">
        <p14:creationId xmlns:p14="http://schemas.microsoft.com/office/powerpoint/2010/main" val="2651254974"/>
      </p:ext>
    </p:extLst>
  </p:cSld>
  <p:clrMapOvr>
    <a:masterClrMapping/>
  </p:clrMapOvr>
  <mc:AlternateContent xmlns:mc="http://schemas.openxmlformats.org/markup-compatibility/2006" xmlns:p14="http://schemas.microsoft.com/office/powerpoint/2010/main">
    <mc:Choice Requires="p14">
      <p:transition spd="slow" p14:dur="2000" advTm="23968"/>
    </mc:Choice>
    <mc:Fallback xmlns="">
      <p:transition spd="slow" advTm="239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61"/>
        <p:cNvGrpSpPr/>
        <p:nvPr/>
      </p:nvGrpSpPr>
      <p:grpSpPr>
        <a:xfrm>
          <a:off x="0" y="0"/>
          <a:ext cx="0" cy="0"/>
          <a:chOff x="0" y="0"/>
          <a:chExt cx="0" cy="0"/>
        </a:xfrm>
      </p:grpSpPr>
      <p:sp>
        <p:nvSpPr>
          <p:cNvPr id="3162" name="Google Shape;3162;g11454dc4931_0_1090"/>
          <p:cNvSpPr txBox="1">
            <a:spLocks noGrp="1"/>
          </p:cNvSpPr>
          <p:nvPr>
            <p:ph type="body" idx="1"/>
          </p:nvPr>
        </p:nvSpPr>
        <p:spPr>
          <a:xfrm>
            <a:off x="1879827" y="1485900"/>
            <a:ext cx="8432346" cy="3886200"/>
          </a:xfrm>
          <a:prstGeom prst="rect">
            <a:avLst/>
          </a:prstGeom>
          <a:noFill/>
          <a:ln>
            <a:noFill/>
          </a:ln>
        </p:spPr>
        <p:txBody>
          <a:bodyPr spcFirstLastPara="1" wrap="square" lIns="91425" tIns="45700" rIns="91425" bIns="45700" anchor="ctr" anchorCtr="0">
            <a:normAutofit/>
          </a:bodyPr>
          <a:lstStyle/>
          <a:p>
            <a:pPr marL="0" marR="0" lvl="0" indent="0" algn="ctr" defTabSz="914400" rtl="0" eaLnBrk="1" fontAlgn="auto" latinLnBrk="0" hangingPunct="1">
              <a:lnSpc>
                <a:spcPct val="110000"/>
              </a:lnSpc>
              <a:spcBef>
                <a:spcPts val="0"/>
              </a:spcBef>
              <a:spcAft>
                <a:spcPts val="0"/>
              </a:spcAft>
              <a:buClr>
                <a:srgbClr val="1E6C6F"/>
              </a:buClr>
              <a:buSzPts val="6286"/>
              <a:buFont typeface="Arial"/>
              <a:buNone/>
              <a:tabLst/>
              <a:defRPr/>
            </a:pPr>
            <a:r>
              <a:rPr kumimoji="0" lang="fr-CD" sz="3700" b="1" i="0" u="none" strike="noStrike" kern="0" cap="none" spc="0" normalizeH="0" baseline="0" noProof="0" dirty="0">
                <a:ln>
                  <a:noFill/>
                </a:ln>
                <a:solidFill>
                  <a:srgbClr val="1E6C6F"/>
                </a:solidFill>
                <a:effectLst/>
                <a:uLnTx/>
                <a:uFillTx/>
                <a:latin typeface="Arial Narrow"/>
                <a:ea typeface="Arial Narrow"/>
                <a:cs typeface="Arial Narrow"/>
                <a:sym typeface="Arial Narrow"/>
              </a:rPr>
              <a:t>DISCUSSION </a:t>
            </a:r>
          </a:p>
          <a:p>
            <a:pPr marL="0" marR="0" lvl="0" indent="0" algn="ctr" defTabSz="914400" rtl="0" eaLnBrk="1" fontAlgn="auto" latinLnBrk="0" hangingPunct="1">
              <a:lnSpc>
                <a:spcPct val="110000"/>
              </a:lnSpc>
              <a:spcBef>
                <a:spcPts val="2000"/>
              </a:spcBef>
              <a:spcAft>
                <a:spcPts val="0"/>
              </a:spcAft>
              <a:buClr>
                <a:srgbClr val="1E6C6F"/>
              </a:buClr>
              <a:buSzPts val="6286"/>
              <a:buFont typeface="Arial"/>
              <a:buNone/>
              <a:tabLst/>
              <a:defRPr/>
            </a:pPr>
            <a:r>
              <a:rPr kumimoji="0" lang="fr-CD" sz="3000" b="0" i="0" u="none" strike="noStrike" kern="0" cap="none" spc="0" normalizeH="0" baseline="0" noProof="0" dirty="0">
                <a:ln>
                  <a:noFill/>
                </a:ln>
                <a:solidFill>
                  <a:srgbClr val="1E6C6F"/>
                </a:solidFill>
                <a:effectLst/>
                <a:uLnTx/>
                <a:uFillTx/>
                <a:latin typeface="Calibri" panose="020F0502020204030204" pitchFamily="34" charset="0"/>
                <a:ea typeface="Arial Narrow"/>
                <a:cs typeface="Calibri" panose="020F0502020204030204" pitchFamily="34" charset="0"/>
                <a:sym typeface="Arial Narrow"/>
              </a:rPr>
              <a:t>Que feriez-vous sur la base de ces informations ? Quels changements apporteriez-vous ? </a:t>
            </a:r>
          </a:p>
        </p:txBody>
      </p:sp>
      <p:pic>
        <p:nvPicPr>
          <p:cNvPr id="4" name="Recorded Sound" descr="Diapositive 20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7597CBBF-B129-2841-8A6E-652A45074F89}" label="" lang="fr" r:embed="rId5"/>
                        </p173:trackLst>
                      </p173:tracksInfo>
                    </p:ext>
                  </p14:extLst>
                </p14:media>
              </p:ext>
            </p:extLst>
          </p:nvPr>
        </p:nvPicPr>
        <p:blipFill>
          <a:blip r:embed="rId6">
            <a:biLevel thresh="25000"/>
          </a:blip>
          <a:stretch>
            <a:fillRect/>
          </a:stretch>
        </p:blipFill>
        <p:spPr>
          <a:xfrm>
            <a:off x="11485218" y="6128026"/>
            <a:ext cx="508000" cy="508000"/>
          </a:xfrm>
          <a:prstGeom prst="rect">
            <a:avLst/>
          </a:prstGeom>
        </p:spPr>
      </p:pic>
      <p:sp>
        <p:nvSpPr>
          <p:cNvPr id="2" name="Title 1">
            <a:extLst>
              <a:ext uri="{FF2B5EF4-FFF2-40B4-BE49-F238E27FC236}">
                <a16:creationId xmlns:a16="http://schemas.microsoft.com/office/drawing/2014/main" id="{5286DF32-17C3-F457-2792-28E4B773E693}"/>
              </a:ext>
            </a:extLst>
          </p:cNvPr>
          <p:cNvSpPr>
            <a:spLocks noGrp="1"/>
          </p:cNvSpPr>
          <p:nvPr>
            <p:ph type="title" idx="4294967295"/>
          </p:nvPr>
        </p:nvSpPr>
        <p:spPr>
          <a:xfrm>
            <a:off x="0" y="0"/>
            <a:ext cx="10515600" cy="1325563"/>
          </a:xfrm>
        </p:spPr>
        <p:txBody>
          <a:bodyPr/>
          <a:lstStyle/>
          <a:p>
            <a:r>
              <a:rPr lang="fr-FR" dirty="0">
                <a:solidFill>
                  <a:schemeClr val="accent5">
                    <a:lumMod val="20000"/>
                    <a:lumOff val="80000"/>
                  </a:schemeClr>
                </a:solidFill>
              </a:rPr>
              <a:t>Discussion</a:t>
            </a:r>
          </a:p>
        </p:txBody>
      </p:sp>
    </p:spTree>
  </p:cSld>
  <p:clrMapOvr>
    <a:masterClrMapping/>
  </p:clrMapOvr>
  <mc:AlternateContent xmlns:mc="http://schemas.openxmlformats.org/markup-compatibility/2006" xmlns:p14="http://schemas.microsoft.com/office/powerpoint/2010/main">
    <mc:Choice Requires="p14">
      <p:transition spd="slow" p14:dur="2000" advTm="14528"/>
    </mc:Choice>
    <mc:Fallback xmlns="">
      <p:transition spd="slow" advTm="145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0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67"/>
        <p:cNvGrpSpPr/>
        <p:nvPr/>
      </p:nvGrpSpPr>
      <p:grpSpPr>
        <a:xfrm>
          <a:off x="0" y="0"/>
          <a:ext cx="0" cy="0"/>
          <a:chOff x="0" y="0"/>
          <a:chExt cx="0" cy="0"/>
        </a:xfrm>
      </p:grpSpPr>
      <p:sp>
        <p:nvSpPr>
          <p:cNvPr id="3170" name="Google Shape;3170;g11454dc4931_0_1094"/>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21</a:t>
            </a:fld>
            <a:endParaRPr lang="en-US"/>
          </a:p>
        </p:txBody>
      </p:sp>
      <p:sp>
        <p:nvSpPr>
          <p:cNvPr id="3168" name="Google Shape;3168;g11454dc4931_0_1094"/>
          <p:cNvSpPr txBox="1">
            <a:spLocks noGrp="1"/>
          </p:cNvSpPr>
          <p:nvPr>
            <p:ph type="body" idx="1"/>
          </p:nvPr>
        </p:nvSpPr>
        <p:spPr>
          <a:xfrm>
            <a:off x="838200" y="1825625"/>
            <a:ext cx="9856808" cy="4351338"/>
          </a:xfrm>
          <a:prstGeom prst="rect">
            <a:avLst/>
          </a:prstGeom>
          <a:noFill/>
          <a:ln>
            <a:noFill/>
          </a:ln>
        </p:spPr>
        <p:txBody>
          <a:bodyPr spcFirstLastPara="1" wrap="square" lIns="91425" tIns="45700" rIns="91425" bIns="45700" anchor="t" anchorCtr="0">
            <a:normAutofit fontScale="92500" lnSpcReduction="20000"/>
          </a:bodyPr>
          <a:lstStyle/>
          <a:p>
            <a:pPr marL="457200" lvl="0" indent="-393700" algn="l" rtl="0">
              <a:lnSpc>
                <a:spcPct val="110000"/>
              </a:lnSpc>
              <a:spcBef>
                <a:spcPts val="1000"/>
              </a:spcBef>
              <a:spcAft>
                <a:spcPts val="0"/>
              </a:spcAft>
              <a:buSzPts val="2600"/>
              <a:buChar char="•"/>
            </a:pPr>
            <a:r>
              <a:rPr lang="fr-CD" sz="2600" dirty="0"/>
              <a:t>Avant la réunion d’analyse des données, l’équipe a prévu d’organiser des supports afin de promouvoir l’utilisation du DIU auprès des patientes. </a:t>
            </a:r>
          </a:p>
          <a:p>
            <a:pPr marL="457200" lvl="0" indent="-393700" algn="l" rtl="0">
              <a:lnSpc>
                <a:spcPct val="110000"/>
              </a:lnSpc>
              <a:spcBef>
                <a:spcPts val="1000"/>
              </a:spcBef>
              <a:spcAft>
                <a:spcPts val="0"/>
              </a:spcAft>
              <a:buSzPts val="2600"/>
              <a:buChar char="•"/>
            </a:pPr>
            <a:r>
              <a:rPr lang="fr-CD" sz="2600" dirty="0"/>
              <a:t>Il a été décidé de se concentrer plutôt sur la capacité des prestataires à poser un DIU.</a:t>
            </a:r>
          </a:p>
          <a:p>
            <a:pPr marL="457200" lvl="0" indent="-393700" algn="l" rtl="0">
              <a:lnSpc>
                <a:spcPct val="110000"/>
              </a:lnSpc>
              <a:spcBef>
                <a:spcPts val="1000"/>
              </a:spcBef>
              <a:spcAft>
                <a:spcPts val="0"/>
              </a:spcAft>
              <a:buSzPts val="2600"/>
              <a:buChar char="•"/>
            </a:pPr>
            <a:r>
              <a:rPr lang="fr-CD" sz="2600" dirty="0"/>
              <a:t>L’équipe a contribué à adapter un programme de formations mixtes à la pose du DIU. </a:t>
            </a:r>
          </a:p>
          <a:p>
            <a:pPr marL="457200" lvl="0" indent="-393700" algn="l" rtl="0">
              <a:lnSpc>
                <a:spcPct val="110000"/>
              </a:lnSpc>
              <a:spcBef>
                <a:spcPts val="1000"/>
              </a:spcBef>
              <a:spcAft>
                <a:spcPts val="0"/>
              </a:spcAft>
              <a:buSzPts val="2600"/>
              <a:buChar char="•"/>
            </a:pPr>
            <a:r>
              <a:rPr lang="fr-CD" sz="2600" dirty="0"/>
              <a:t>L’équipe a étendu la formation aux districts où peu de prestataires sont formés à la pose du DIU en vue de rendre cette formation plus accessible au personnel de première ligne. </a:t>
            </a:r>
          </a:p>
          <a:p>
            <a:pPr marL="457200" lvl="0" indent="-393700" algn="l" rtl="0">
              <a:lnSpc>
                <a:spcPct val="110000"/>
              </a:lnSpc>
              <a:spcBef>
                <a:spcPts val="1000"/>
              </a:spcBef>
              <a:spcAft>
                <a:spcPts val="0"/>
              </a:spcAft>
              <a:buSzPts val="2600"/>
              <a:buChar char="•"/>
            </a:pPr>
            <a:r>
              <a:rPr lang="fr-CD" sz="2600" dirty="0"/>
              <a:t>Elle a également mis en place un mentorat entre pairs dans les établissements où de nouveaux personnels sont formés. </a:t>
            </a:r>
          </a:p>
        </p:txBody>
      </p:sp>
      <p:pic>
        <p:nvPicPr>
          <p:cNvPr id="2" name="Recorded Sound" descr="Diapositive 21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05DFBC4F-0940-4C4C-AD6F-4DA4CAAFD126}" label="" lang="fr" r:embed="rId5"/>
                        </p173:trackLst>
                      </p173:tracksInfo>
                    </p:ext>
                  </p14:extLst>
                </p14:media>
              </p:ext>
            </p:extLst>
          </p:nvPr>
        </p:nvPicPr>
        <p:blipFill>
          <a:blip r:embed="rId6">
            <a:biLevel thresh="25000"/>
          </a:blip>
          <a:stretch>
            <a:fillRect/>
          </a:stretch>
        </p:blipFill>
        <p:spPr>
          <a:xfrm>
            <a:off x="11428451" y="5813463"/>
            <a:ext cx="496849" cy="496849"/>
          </a:xfrm>
          <a:prstGeom prst="rect">
            <a:avLst/>
          </a:prstGeom>
        </p:spPr>
      </p:pic>
      <p:sp>
        <p:nvSpPr>
          <p:cNvPr id="3169" name="Google Shape;3169;g11454dc4931_0_109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3600"/>
              <a:buFont typeface="Arial"/>
              <a:buNone/>
            </a:pPr>
            <a:r>
              <a:rPr lang="fr-CD" dirty="0"/>
              <a:t>Réunions d’analyse des données et prise de décision</a:t>
            </a:r>
          </a:p>
        </p:txBody>
      </p:sp>
      <p:sp>
        <p:nvSpPr>
          <p:cNvPr id="4" name="Text Placeholder 3">
            <a:extLst>
              <a:ext uri="{FF2B5EF4-FFF2-40B4-BE49-F238E27FC236}">
                <a16:creationId xmlns:a16="http://schemas.microsoft.com/office/drawing/2014/main" id="{EF5F2DBB-EBA3-D84B-A7A4-4C2EB269F109}"/>
              </a:ext>
            </a:extLst>
          </p:cNvPr>
          <p:cNvSpPr>
            <a:spLocks noGrp="1"/>
          </p:cNvSpPr>
          <p:nvPr>
            <p:ph type="body" idx="2"/>
          </p:nvPr>
        </p:nvSpPr>
        <p:spPr/>
        <p:txBody>
          <a:bodyPr/>
          <a:lstStyle/>
          <a:p>
            <a:pPr marL="0" indent="0"/>
            <a:r>
              <a:rPr lang="fr-CD"/>
              <a:t>EXEMPLE</a:t>
            </a:r>
          </a:p>
        </p:txBody>
      </p:sp>
    </p:spTree>
  </p:cSld>
  <p:clrMapOvr>
    <a:masterClrMapping/>
  </p:clrMapOvr>
  <mc:AlternateContent xmlns:mc="http://schemas.openxmlformats.org/markup-compatibility/2006" xmlns:p14="http://schemas.microsoft.com/office/powerpoint/2010/main">
    <mc:Choice Requires="p14">
      <p:transition spd="slow" p14:dur="2000" advTm="94026"/>
    </mc:Choice>
    <mc:Fallback xmlns="">
      <p:transition spd="slow" advTm="940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721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75"/>
        <p:cNvGrpSpPr/>
        <p:nvPr/>
      </p:nvGrpSpPr>
      <p:grpSpPr>
        <a:xfrm>
          <a:off x="0" y="0"/>
          <a:ext cx="0" cy="0"/>
          <a:chOff x="0" y="0"/>
          <a:chExt cx="0" cy="0"/>
        </a:xfrm>
      </p:grpSpPr>
      <p:sp>
        <p:nvSpPr>
          <p:cNvPr id="3178" name="Google Shape;3178;g11454dc4931_0_1103"/>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22</a:t>
            </a:fld>
            <a:endParaRPr lang="en-US"/>
          </a:p>
        </p:txBody>
      </p:sp>
      <p:sp>
        <p:nvSpPr>
          <p:cNvPr id="9" name="Google Shape;3179;g11454dc4931_0_1103">
            <a:extLst>
              <a:ext uri="{FF2B5EF4-FFF2-40B4-BE49-F238E27FC236}">
                <a16:creationId xmlns:a16="http://schemas.microsoft.com/office/drawing/2014/main" id="{8A0DBDBC-2D8A-BE56-04BF-6243959407FB}"/>
              </a:ext>
            </a:extLst>
          </p:cNvPr>
          <p:cNvSpPr txBox="1">
            <a:spLocks/>
          </p:cNvSpPr>
          <p:nvPr/>
        </p:nvSpPr>
        <p:spPr>
          <a:xfrm>
            <a:off x="5795466" y="1825625"/>
            <a:ext cx="5686620" cy="466712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10000"/>
              </a:lnSpc>
              <a:spcBef>
                <a:spcPts val="1000"/>
              </a:spcBef>
              <a:spcAft>
                <a:spcPts val="0"/>
              </a:spcAft>
              <a:buClr>
                <a:schemeClr val="accent5"/>
              </a:buClr>
              <a:buSzPts val="1800"/>
              <a:buFont typeface="Arial"/>
              <a:buNone/>
              <a:defRPr sz="1800" b="1" i="0" u="none" strike="noStrike" cap="none">
                <a:solidFill>
                  <a:schemeClr val="accent5"/>
                </a:solidFill>
                <a:latin typeface="Calibri"/>
                <a:ea typeface="Calibri"/>
                <a:cs typeface="Calibri"/>
                <a:sym typeface="Calibri"/>
              </a:defRPr>
            </a:lvl1pPr>
            <a:lvl2pPr marL="914400" marR="0" lvl="1" indent="-342900" algn="l" rtl="0">
              <a:lnSpc>
                <a:spcPct val="110000"/>
              </a:lnSpc>
              <a:spcBef>
                <a:spcPts val="1000"/>
              </a:spcBef>
              <a:spcAft>
                <a:spcPts val="0"/>
              </a:spcAft>
              <a:buClr>
                <a:schemeClr val="dk1"/>
              </a:buClr>
              <a:buSzPts val="1800"/>
              <a:buFont typeface="Arial"/>
              <a:buChar char="•"/>
              <a:defRPr sz="2200" b="0" i="0" u="none" strike="noStrike" cap="none">
                <a:solidFill>
                  <a:schemeClr val="dk1"/>
                </a:solidFill>
                <a:latin typeface="Calibri"/>
                <a:ea typeface="Calibri"/>
                <a:cs typeface="Calibri"/>
                <a:sym typeface="Calibri"/>
              </a:defRPr>
            </a:lvl2pPr>
            <a:lvl3pPr marL="1371600" marR="0" lvl="2" indent="-342900" algn="l" rtl="0">
              <a:lnSpc>
                <a:spcPct val="110000"/>
              </a:lnSpc>
              <a:spcBef>
                <a:spcPts val="10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chemeClr val="tx1"/>
              </a:buClr>
              <a:buSzPts val="2200"/>
            </a:pPr>
            <a:r>
              <a:rPr lang="fr-CD" sz="2200" dirty="0">
                <a:solidFill>
                  <a:schemeClr val="tx1"/>
                </a:solidFill>
              </a:rPr>
              <a:t>Avec l'application de  l’apprentissage adaptatif par Martha...</a:t>
            </a:r>
          </a:p>
          <a:p>
            <a:pPr indent="-368300">
              <a:buClr>
                <a:schemeClr val="tx1"/>
              </a:buClr>
              <a:buSzPts val="2200"/>
              <a:buFont typeface="Arial"/>
              <a:buChar char="•"/>
            </a:pPr>
            <a:r>
              <a:rPr lang="fr-CD" sz="2200" b="0" dirty="0">
                <a:solidFill>
                  <a:schemeClr val="tx1"/>
                </a:solidFill>
              </a:rPr>
              <a:t>L’équipe a décidé de renforcer les capacités du personnel à poser un DIU.</a:t>
            </a:r>
          </a:p>
          <a:p>
            <a:pPr indent="-368300">
              <a:buClr>
                <a:schemeClr val="tx1"/>
              </a:buClr>
              <a:buSzPts val="2200"/>
              <a:buFont typeface="Arial"/>
              <a:buChar char="•"/>
            </a:pPr>
            <a:r>
              <a:rPr lang="fr-CD" sz="2200" b="0" dirty="0">
                <a:solidFill>
                  <a:schemeClr val="tx1"/>
                </a:solidFill>
              </a:rPr>
              <a:t>Grâce à un soutien supplémentaire et à davantage de personnels formés, les chiffres relatifs à l’utilisation du DIU dans cet établissement de santé ont augmenté au cours du deuxième trimestre.</a:t>
            </a:r>
          </a:p>
          <a:p>
            <a:pPr indent="-368300">
              <a:buClr>
                <a:schemeClr val="tx1"/>
              </a:buClr>
              <a:buSzPts val="2200"/>
              <a:buFont typeface="Arial"/>
              <a:buChar char="•"/>
            </a:pPr>
            <a:r>
              <a:rPr lang="fr-CD" sz="2200" b="0" dirty="0">
                <a:solidFill>
                  <a:schemeClr val="tx1"/>
                </a:solidFill>
              </a:rPr>
              <a:t>Les améliorations se sont confirmées au fil du projet et les objectifs ont été atteints. </a:t>
            </a:r>
          </a:p>
        </p:txBody>
      </p:sp>
      <p:sp>
        <p:nvSpPr>
          <p:cNvPr id="3176" name="Google Shape;3176;g11454dc4931_0_1103"/>
          <p:cNvSpPr txBox="1">
            <a:spLocks noGrp="1"/>
          </p:cNvSpPr>
          <p:nvPr>
            <p:ph type="body" idx="1"/>
          </p:nvPr>
        </p:nvSpPr>
        <p:spPr>
          <a:xfrm>
            <a:off x="537258" y="1825625"/>
            <a:ext cx="4772962" cy="4351338"/>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10000"/>
              </a:lnSpc>
              <a:spcBef>
                <a:spcPts val="1000"/>
              </a:spcBef>
              <a:spcAft>
                <a:spcPts val="0"/>
              </a:spcAft>
              <a:buSzPts val="2200"/>
              <a:buNone/>
            </a:pPr>
            <a:r>
              <a:rPr lang="fr-CD" b="1" dirty="0"/>
              <a:t>Sans application de l’apprentissage adaptatif par Martha ...</a:t>
            </a:r>
          </a:p>
          <a:p>
            <a:pPr marL="457200" lvl="0" indent="-368300" algn="l" rtl="0">
              <a:lnSpc>
                <a:spcPct val="110000"/>
              </a:lnSpc>
              <a:spcBef>
                <a:spcPts val="1000"/>
              </a:spcBef>
              <a:spcAft>
                <a:spcPts val="0"/>
              </a:spcAft>
              <a:buSzPts val="2200"/>
              <a:buChar char="•"/>
            </a:pPr>
            <a:r>
              <a:rPr lang="fr-CD" dirty="0"/>
              <a:t>Les responsables demandent au personnel d’encourager l’utilisation du DIU sans comprendre la cause sous-jacente.</a:t>
            </a:r>
          </a:p>
          <a:p>
            <a:pPr marL="457200" lvl="0" indent="-368300" algn="l" rtl="0">
              <a:lnSpc>
                <a:spcPct val="110000"/>
              </a:lnSpc>
              <a:spcBef>
                <a:spcPts val="1000"/>
              </a:spcBef>
              <a:spcAft>
                <a:spcPts val="0"/>
              </a:spcAft>
              <a:buSzPts val="2200"/>
              <a:buChar char="•"/>
            </a:pPr>
            <a:r>
              <a:rPr lang="fr-CD" dirty="0"/>
              <a:t>Le personnel n’aide pas à identifier pourquoi les chiffres sont si bas. </a:t>
            </a:r>
          </a:p>
          <a:p>
            <a:pPr marL="457200" lvl="0" indent="-368300" algn="l" rtl="0">
              <a:lnSpc>
                <a:spcPct val="110000"/>
              </a:lnSpc>
              <a:spcBef>
                <a:spcPts val="1000"/>
              </a:spcBef>
              <a:spcAft>
                <a:spcPts val="0"/>
              </a:spcAft>
              <a:buSzPts val="2200"/>
              <a:buChar char="•"/>
            </a:pPr>
            <a:r>
              <a:rPr lang="fr-CD" dirty="0"/>
              <a:t>Aucun grand changement n’est apporté au programme.</a:t>
            </a:r>
          </a:p>
          <a:p>
            <a:pPr marL="457200" lvl="0" indent="-368300" algn="l" rtl="0">
              <a:lnSpc>
                <a:spcPct val="110000"/>
              </a:lnSpc>
              <a:spcBef>
                <a:spcPts val="1000"/>
              </a:spcBef>
              <a:spcAft>
                <a:spcPts val="0"/>
              </a:spcAft>
              <a:buSzPts val="2200"/>
              <a:buChar char="•"/>
            </a:pPr>
            <a:r>
              <a:rPr lang="fr-CD" dirty="0"/>
              <a:t>L’établissement continue de déclarer une faible utilisation du DIU. </a:t>
            </a:r>
          </a:p>
        </p:txBody>
      </p:sp>
      <p:pic>
        <p:nvPicPr>
          <p:cNvPr id="3" name="Recorded Sound" descr="Diapositive 22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B846A71B-1C6E-3348-BD02-8EBDC0A7F53D}" label="" lang="fr" r:embed="rId5"/>
                        </p173:trackLst>
                      </p173:tracksInfo>
                    </p:ext>
                  </p14:extLst>
                </p14:media>
              </p:ext>
            </p:extLst>
          </p:nvPr>
        </p:nvPicPr>
        <p:blipFill>
          <a:blip r:embed="rId6">
            <a:biLevel thresh="25000"/>
          </a:blip>
          <a:stretch>
            <a:fillRect/>
          </a:stretch>
        </p:blipFill>
        <p:spPr>
          <a:xfrm>
            <a:off x="11442767" y="5797246"/>
            <a:ext cx="524565" cy="524565"/>
          </a:xfrm>
          <a:prstGeom prst="rect">
            <a:avLst/>
          </a:prstGeom>
        </p:spPr>
      </p:pic>
      <p:sp>
        <p:nvSpPr>
          <p:cNvPr id="3177" name="Google Shape;3177;g11454dc4931_0_110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3600"/>
              <a:buFont typeface="Arial"/>
              <a:buNone/>
            </a:pPr>
            <a:r>
              <a:rPr lang="fr-CD" dirty="0"/>
              <a:t>Réunions d’analyse des données et prise de décision</a:t>
            </a:r>
          </a:p>
        </p:txBody>
      </p:sp>
      <p:sp>
        <p:nvSpPr>
          <p:cNvPr id="4" name="Text Placeholder 3">
            <a:extLst>
              <a:ext uri="{FF2B5EF4-FFF2-40B4-BE49-F238E27FC236}">
                <a16:creationId xmlns:a16="http://schemas.microsoft.com/office/drawing/2014/main" id="{7F02F8F5-FCD9-2F45-AC69-D6A51504B80E}"/>
              </a:ext>
            </a:extLst>
          </p:cNvPr>
          <p:cNvSpPr>
            <a:spLocks noGrp="1"/>
          </p:cNvSpPr>
          <p:nvPr>
            <p:ph type="body" idx="2"/>
          </p:nvPr>
        </p:nvSpPr>
        <p:spPr/>
        <p:txBody>
          <a:bodyPr/>
          <a:lstStyle/>
          <a:p>
            <a:pPr marL="0" indent="0"/>
            <a:r>
              <a:rPr lang="fr-CD"/>
              <a:t>EXEMPLE</a:t>
            </a:r>
          </a:p>
        </p:txBody>
      </p:sp>
    </p:spTree>
  </p:cSld>
  <p:clrMapOvr>
    <a:masterClrMapping/>
  </p:clrMapOvr>
  <mc:AlternateContent xmlns:mc="http://schemas.openxmlformats.org/markup-compatibility/2006" xmlns:p14="http://schemas.microsoft.com/office/powerpoint/2010/main">
    <mc:Choice Requires="p14">
      <p:transition spd="slow" p14:dur="2000" advTm="71530"/>
    </mc:Choice>
    <mc:Fallback xmlns="">
      <p:transition spd="slow" advTm="715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80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Google Shape;2391;g1209464b6a3_0_8"/>
          <p:cNvSpPr txBox="1">
            <a:spLocks noGrp="1"/>
          </p:cNvSpPr>
          <p:nvPr>
            <p:ph type="sldNum" idx="12"/>
          </p:nvPr>
        </p:nvSpPr>
        <p:spPr>
          <a:xfrm>
            <a:off x="11221278" y="6310312"/>
            <a:ext cx="7041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lang="en-US"/>
          </a:p>
        </p:txBody>
      </p:sp>
      <p:graphicFrame>
        <p:nvGraphicFramePr>
          <p:cNvPr id="14" name="Diagram 13" descr="Cycle de trois étapes séparées par des flèches. La première étape est la &quot;préparation&quot; et la flèche &quot;mise en œuvre&quot; mène à l'étape 2, &quot;suivi&quot;. L'étape suivante est &quot;faire une pause et réfléchir&quot;, et enfin une flèche intitulée &quot;agir/adapter&quot; ramène à l'étape &quot;préparer&quot;.">
            <a:extLst>
              <a:ext uri="{FF2B5EF4-FFF2-40B4-BE49-F238E27FC236}">
                <a16:creationId xmlns:a16="http://schemas.microsoft.com/office/drawing/2014/main" id="{CCA50D4E-3D16-2E64-E010-A3D648A0C127}"/>
              </a:ext>
            </a:extLst>
          </p:cNvPr>
          <p:cNvGraphicFramePr/>
          <p:nvPr>
            <p:extLst>
              <p:ext uri="{D42A27DB-BD31-4B8C-83A1-F6EECF244321}">
                <p14:modId xmlns:p14="http://schemas.microsoft.com/office/powerpoint/2010/main" val="230966055"/>
              </p:ext>
            </p:extLst>
          </p:nvPr>
        </p:nvGraphicFramePr>
        <p:xfrm>
          <a:off x="2032000" y="1937289"/>
          <a:ext cx="8128000" cy="42320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6" name="TextBox 15">
            <a:extLst>
              <a:ext uri="{FF2B5EF4-FFF2-40B4-BE49-F238E27FC236}">
                <a16:creationId xmlns:a16="http://schemas.microsoft.com/office/drawing/2014/main" id="{2BE6E660-0867-D16A-31C9-2765E1D7A15E}"/>
              </a:ext>
            </a:extLst>
          </p:cNvPr>
          <p:cNvSpPr txBox="1"/>
          <p:nvPr/>
        </p:nvSpPr>
        <p:spPr>
          <a:xfrm>
            <a:off x="7045897" y="3333037"/>
            <a:ext cx="1101584" cy="307777"/>
          </a:xfrm>
          <a:prstGeom prst="rect">
            <a:avLst/>
          </a:prstGeom>
          <a:solidFill>
            <a:srgbClr val="FFFFFF"/>
          </a:solidFill>
        </p:spPr>
        <p:txBody>
          <a:bodyPr wrap="none" rtlCol="0">
            <a:spAutoFit/>
          </a:bodyPr>
          <a:lstStyle/>
          <a:p>
            <a:pPr algn="ctr"/>
            <a:r>
              <a:rPr lang="fr-CD" b="1">
                <a:solidFill>
                  <a:schemeClr val="bg1">
                    <a:lumMod val="25000"/>
                  </a:schemeClr>
                </a:solidFill>
                <a:latin typeface="Calibri" panose="020F0502020204030204" pitchFamily="34" charset="0"/>
                <a:cs typeface="Calibri" panose="020F0502020204030204" pitchFamily="34" charset="0"/>
              </a:rPr>
              <a:t>METTRE EN ŒUVRE</a:t>
            </a:r>
          </a:p>
        </p:txBody>
      </p:sp>
      <p:sp>
        <p:nvSpPr>
          <p:cNvPr id="15" name="TextBox 14">
            <a:extLst>
              <a:ext uri="{FF2B5EF4-FFF2-40B4-BE49-F238E27FC236}">
                <a16:creationId xmlns:a16="http://schemas.microsoft.com/office/drawing/2014/main" id="{B9EF571C-C3DC-1525-11D8-5829A29A62C3}"/>
              </a:ext>
            </a:extLst>
          </p:cNvPr>
          <p:cNvSpPr txBox="1"/>
          <p:nvPr/>
        </p:nvSpPr>
        <p:spPr>
          <a:xfrm>
            <a:off x="3942989" y="3610036"/>
            <a:ext cx="1149675" cy="307777"/>
          </a:xfrm>
          <a:prstGeom prst="rect">
            <a:avLst/>
          </a:prstGeom>
          <a:solidFill>
            <a:srgbClr val="FFFFFF"/>
          </a:solidFill>
        </p:spPr>
        <p:txBody>
          <a:bodyPr wrap="none" rtlCol="0">
            <a:spAutoFit/>
          </a:bodyPr>
          <a:lstStyle/>
          <a:p>
            <a:pPr algn="ctr"/>
            <a:r>
              <a:rPr lang="fr-CD" b="1">
                <a:solidFill>
                  <a:schemeClr val="bg1">
                    <a:lumMod val="25000"/>
                  </a:schemeClr>
                </a:solidFill>
                <a:latin typeface="Calibri" panose="020F0502020204030204" pitchFamily="34" charset="0"/>
                <a:cs typeface="Calibri" panose="020F0502020204030204" pitchFamily="34" charset="0"/>
              </a:rPr>
              <a:t>AGIR/ADAPTER</a:t>
            </a:r>
          </a:p>
        </p:txBody>
      </p:sp>
      <p:pic>
        <p:nvPicPr>
          <p:cNvPr id="3" name="Recorded Sound" descr="Diapositive 23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5320574-3EFA-E847-8D2A-ACA0E0B4684E}" label="" lang="fr" r:embed="rId10"/>
                        </p173:trackLst>
                      </p173:tracksInfo>
                    </p:ext>
                  </p14:extLst>
                </p14:media>
              </p:ext>
            </p:extLst>
          </p:nvPr>
        </p:nvPicPr>
        <p:blipFill>
          <a:blip r:embed="rId11">
            <a:biLevel thresh="25000"/>
          </a:blip>
          <a:stretch>
            <a:fillRect/>
          </a:stretch>
        </p:blipFill>
        <p:spPr>
          <a:xfrm>
            <a:off x="11459818" y="5751364"/>
            <a:ext cx="571578" cy="571578"/>
          </a:xfrm>
          <a:prstGeom prst="rect">
            <a:avLst/>
          </a:prstGeom>
        </p:spPr>
      </p:pic>
      <p:sp>
        <p:nvSpPr>
          <p:cNvPr id="2390" name="Google Shape;2390;g1209464b6a3_0_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fr-CD" dirty="0"/>
              <a:t>Comment mettre l’apprentissage adaptatif en pratique ? </a:t>
            </a:r>
          </a:p>
        </p:txBody>
      </p:sp>
    </p:spTree>
    <p:extLst>
      <p:ext uri="{BB962C8B-B14F-4D97-AF65-F5344CB8AC3E}">
        <p14:creationId xmlns:p14="http://schemas.microsoft.com/office/powerpoint/2010/main" val="3409052028"/>
      </p:ext>
    </p:extLst>
  </p:cSld>
  <p:clrMapOvr>
    <a:masterClrMapping/>
  </p:clrMapOvr>
  <mc:AlternateContent xmlns:mc="http://schemas.openxmlformats.org/markup-compatibility/2006" xmlns:p14="http://schemas.microsoft.com/office/powerpoint/2010/main">
    <mc:Choice Requires="p14">
      <p:transition spd="slow" p14:dur="2000" advTm="61856"/>
    </mc:Choice>
    <mc:Fallback xmlns="">
      <p:transition spd="slow" advTm="618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749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83"/>
        <p:cNvGrpSpPr/>
        <p:nvPr/>
      </p:nvGrpSpPr>
      <p:grpSpPr>
        <a:xfrm>
          <a:off x="0" y="0"/>
          <a:ext cx="0" cy="0"/>
          <a:chOff x="0" y="0"/>
          <a:chExt cx="0" cy="0"/>
        </a:xfrm>
      </p:grpSpPr>
      <p:sp>
        <p:nvSpPr>
          <p:cNvPr id="3184" name="Google Shape;3184;g11454dc4931_0_1113"/>
          <p:cNvSpPr txBox="1">
            <a:spLocks noGrp="1"/>
          </p:cNvSpPr>
          <p:nvPr>
            <p:ph type="body" idx="1"/>
          </p:nvPr>
        </p:nvSpPr>
        <p:spPr>
          <a:xfrm>
            <a:off x="1495425" y="1485900"/>
            <a:ext cx="9201300" cy="38862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ts val="4757"/>
              <a:buNone/>
            </a:pPr>
            <a:r>
              <a:rPr lang="fr-CD" sz="3700" b="1"/>
              <a:t>DISCUSSION  </a:t>
            </a:r>
          </a:p>
          <a:p>
            <a:pPr marL="0" lvl="0" indent="0" algn="ctr" rtl="0">
              <a:lnSpc>
                <a:spcPct val="110000"/>
              </a:lnSpc>
              <a:spcBef>
                <a:spcPts val="0"/>
              </a:spcBef>
              <a:spcAft>
                <a:spcPts val="0"/>
              </a:spcAft>
              <a:buClr>
                <a:srgbClr val="1E6C6F"/>
              </a:buClr>
              <a:buSzPts val="4757"/>
              <a:buNone/>
            </a:pPr>
            <a:r>
              <a:rPr lang="fr-CD" sz="3000">
                <a:latin typeface="Calibri" panose="020F0502020204030204" pitchFamily="34" charset="0"/>
                <a:cs typeface="Calibri" panose="020F0502020204030204" pitchFamily="34" charset="0"/>
              </a:rPr>
              <a:t>Quelles possibilités voyez-vous d’intégrer les outils et les approches présentés aujourd’hui ? </a:t>
            </a:r>
          </a:p>
        </p:txBody>
      </p:sp>
      <p:pic>
        <p:nvPicPr>
          <p:cNvPr id="2" name="Recorded Sound" descr="Diapositive 24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EEA92786-5358-1B4D-9D87-F15704AEF228}" label="" lang="fr" r:embed="rId5"/>
                        </p173:trackLst>
                      </p173:tracksInfo>
                    </p:ext>
                  </p14:extLst>
                </p14:media>
              </p:ext>
            </p:extLst>
          </p:nvPr>
        </p:nvPicPr>
        <p:blipFill>
          <a:blip r:embed="rId6">
            <a:biLevel thresh="25000"/>
          </a:blip>
          <a:stretch>
            <a:fillRect/>
          </a:stretch>
        </p:blipFill>
        <p:spPr>
          <a:xfrm>
            <a:off x="11412058" y="6029739"/>
            <a:ext cx="504687" cy="504687"/>
          </a:xfrm>
          <a:prstGeom prst="rect">
            <a:avLst/>
          </a:prstGeom>
        </p:spPr>
      </p:pic>
      <p:sp>
        <p:nvSpPr>
          <p:cNvPr id="3" name="Title 1">
            <a:extLst>
              <a:ext uri="{FF2B5EF4-FFF2-40B4-BE49-F238E27FC236}">
                <a16:creationId xmlns:a16="http://schemas.microsoft.com/office/drawing/2014/main" id="{A1C1AD50-BBFC-4514-4BD3-EA289D127933}"/>
              </a:ext>
            </a:extLst>
          </p:cNvPr>
          <p:cNvSpPr txBox="1">
            <a:spLocks noGrp="1"/>
          </p:cNvSpPr>
          <p:nvPr>
            <p:ph type="title" idx="4294967295"/>
          </p:nvPr>
        </p:nvSpPr>
        <p:spPr>
          <a:xfrm>
            <a:off x="0" y="0"/>
            <a:ext cx="10515600" cy="1325563"/>
          </a:xfrm>
          <a:prstGeom prst="rect">
            <a:avLst/>
          </a:prstGeom>
          <a:noFill/>
          <a:ln>
            <a:noFill/>
            <a:prstDash/>
          </a:ln>
          <a:effectLst/>
        </p:spPr>
        <p:txBody>
          <a:bodyPr rot="0" spcFirstLastPara="1" vertOverflow="overflow" horzOverflow="overflow" vert="horz" wrap="square" lIns="91425" tIns="45700" rIns="91425" bIns="45700" numCol="1" spcCol="0" rtlCol="0" fromWordArt="0" anchor="ctr" anchorCtr="0" forceAA="0" compatLnSpc="1">
            <a:prstTxWarp prst="textNoShape">
              <a:avLst/>
            </a:prstTxWarp>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chemeClr val="dk1"/>
              </a:buClr>
              <a:buSzPts val="3600"/>
              <a:buFont typeface="Arial Narrow"/>
              <a:buNone/>
              <a:tabLst/>
              <a:defRPr/>
            </a:pPr>
            <a:r>
              <a:rPr kumimoji="0" lang="fr-FR" sz="3600" b="0" i="0" u="none" strike="noStrike" kern="0" cap="none" spc="0" normalizeH="0" baseline="0" noProof="0" dirty="0">
                <a:ln>
                  <a:noFill/>
                </a:ln>
                <a:solidFill>
                  <a:schemeClr val="accent5">
                    <a:lumMod val="20000"/>
                    <a:lumOff val="80000"/>
                  </a:schemeClr>
                </a:solidFill>
                <a:effectLst/>
                <a:uLnTx/>
                <a:uFillTx/>
                <a:latin typeface="Arial Narrow"/>
                <a:ea typeface="Arial Narrow"/>
                <a:cs typeface="Arial Narrow"/>
                <a:sym typeface="Arial Narrow"/>
              </a:rPr>
              <a:t>Discussion</a:t>
            </a:r>
          </a:p>
        </p:txBody>
      </p:sp>
    </p:spTree>
  </p:cSld>
  <p:clrMapOvr>
    <a:masterClrMapping/>
  </p:clrMapOvr>
  <mc:AlternateContent xmlns:mc="http://schemas.openxmlformats.org/markup-compatibility/2006" xmlns:p14="http://schemas.microsoft.com/office/powerpoint/2010/main">
    <mc:Choice Requires="p14">
      <p:transition spd="slow" p14:dur="2000" advTm="26293"/>
    </mc:Choice>
    <mc:Fallback xmlns="">
      <p:transition spd="slow" advTm="262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49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954"/>
        <p:cNvGrpSpPr/>
        <p:nvPr/>
      </p:nvGrpSpPr>
      <p:grpSpPr>
        <a:xfrm>
          <a:off x="0" y="0"/>
          <a:ext cx="0" cy="0"/>
          <a:chOff x="0" y="0"/>
          <a:chExt cx="0" cy="0"/>
        </a:xfrm>
      </p:grpSpPr>
      <p:sp>
        <p:nvSpPr>
          <p:cNvPr id="2957" name="Google Shape;2957;g11454dc4931_0_946"/>
          <p:cNvSpPr txBox="1">
            <a:spLocks noGrp="1"/>
          </p:cNvSpPr>
          <p:nvPr>
            <p:ph type="sldNum" idx="12"/>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a:t>
            </a:fld>
            <a:endParaRPr lang="en-US"/>
          </a:p>
        </p:txBody>
      </p:sp>
      <p:pic>
        <p:nvPicPr>
          <p:cNvPr id="5" name="Graphic 4">
            <a:extLst>
              <a:ext uri="{FF2B5EF4-FFF2-40B4-BE49-F238E27FC236}">
                <a16:creationId xmlns:a16="http://schemas.microsoft.com/office/drawing/2014/main" id="{596FCCA8-BAB3-16B2-7628-4A5A2B1C5517}"/>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569325" y="-325006"/>
            <a:ext cx="6127749" cy="6127749"/>
          </a:xfrm>
          <a:prstGeom prst="rect">
            <a:avLst/>
          </a:prstGeom>
        </p:spPr>
      </p:pic>
      <p:sp>
        <p:nvSpPr>
          <p:cNvPr id="2956" name="Google Shape;2956;g11454dc4931_0_946"/>
          <p:cNvSpPr txBox="1">
            <a:spLocks noGrp="1"/>
          </p:cNvSpPr>
          <p:nvPr>
            <p:ph type="body" idx="1"/>
          </p:nvPr>
        </p:nvSpPr>
        <p:spPr>
          <a:xfrm>
            <a:off x="838200" y="1825625"/>
            <a:ext cx="8537294" cy="43512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fr-CD" b="1" dirty="0"/>
              <a:t>Au terme de ce module, vous saurez...</a:t>
            </a:r>
          </a:p>
          <a:p>
            <a:pPr marL="228600" lvl="0" indent="-228600" algn="l" rtl="0">
              <a:lnSpc>
                <a:spcPct val="110000"/>
              </a:lnSpc>
              <a:spcBef>
                <a:spcPts val="2000"/>
              </a:spcBef>
              <a:spcAft>
                <a:spcPts val="0"/>
              </a:spcAft>
              <a:buSzPts val="2200"/>
              <a:buChar char="•"/>
            </a:pPr>
            <a:r>
              <a:rPr lang="fr-CD" dirty="0"/>
              <a:t>identifier les outils à utiliser dans le cadre de l’apprentissage adaptatif ; </a:t>
            </a:r>
          </a:p>
          <a:p>
            <a:pPr marL="228600" lvl="0" indent="-228600" algn="l" rtl="0">
              <a:lnSpc>
                <a:spcPct val="110000"/>
              </a:lnSpc>
              <a:spcBef>
                <a:spcPts val="2000"/>
              </a:spcBef>
              <a:spcAft>
                <a:spcPts val="0"/>
              </a:spcAft>
              <a:buSzPts val="2200"/>
              <a:buChar char="•"/>
            </a:pPr>
            <a:r>
              <a:rPr lang="fr-CD" dirty="0"/>
              <a:t>appliquer les outils à leur contexte ;</a:t>
            </a:r>
          </a:p>
          <a:p>
            <a:pPr marL="228600" lvl="0" indent="-228600" algn="l" rtl="0">
              <a:lnSpc>
                <a:spcPct val="110000"/>
              </a:lnSpc>
              <a:spcBef>
                <a:spcPts val="2000"/>
              </a:spcBef>
              <a:spcAft>
                <a:spcPts val="0"/>
              </a:spcAft>
              <a:buSzPts val="2200"/>
              <a:buChar char="•"/>
            </a:pPr>
            <a:r>
              <a:rPr lang="fr-CD" dirty="0"/>
              <a:t>obtenir des informations complémentaires sur les outils d’apprentissage adaptatif.</a:t>
            </a:r>
          </a:p>
          <a:p>
            <a:pPr marL="0" lvl="0" indent="0" algn="l" rtl="0">
              <a:lnSpc>
                <a:spcPct val="110000"/>
              </a:lnSpc>
              <a:spcBef>
                <a:spcPts val="2000"/>
              </a:spcBef>
              <a:spcAft>
                <a:spcPts val="0"/>
              </a:spcAft>
              <a:buNone/>
            </a:pPr>
            <a:endParaRPr dirty="0"/>
          </a:p>
        </p:txBody>
      </p:sp>
      <p:pic>
        <p:nvPicPr>
          <p:cNvPr id="3" name="Recorded Sound" descr="Diapositive 3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9F6C1016-EF55-2043-BBCB-2247B9EFFFDE}" label="" lang="fr" r:embed="rId7"/>
                        </p173:trackLst>
                      </p173:tracksInfo>
                    </p:ext>
                  </p14:extLst>
                </p14:media>
              </p:ext>
            </p:extLst>
          </p:nvPr>
        </p:nvPicPr>
        <p:blipFill>
          <a:blip r:embed="rId8">
            <a:biLevel thresh="25000"/>
          </a:blip>
          <a:stretch>
            <a:fillRect/>
          </a:stretch>
        </p:blipFill>
        <p:spPr>
          <a:xfrm>
            <a:off x="11502189" y="5776218"/>
            <a:ext cx="534094" cy="534094"/>
          </a:xfrm>
          <a:prstGeom prst="rect">
            <a:avLst/>
          </a:prstGeom>
        </p:spPr>
      </p:pic>
      <p:sp>
        <p:nvSpPr>
          <p:cNvPr id="2955" name="Google Shape;2955;g11454dc4931_0_94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Objectifs</a:t>
            </a:r>
          </a:p>
        </p:txBody>
      </p:sp>
    </p:spTree>
  </p:cSld>
  <p:clrMapOvr>
    <a:masterClrMapping/>
  </p:clrMapOvr>
  <mc:AlternateContent xmlns:mc="http://schemas.openxmlformats.org/markup-compatibility/2006" xmlns:p14="http://schemas.microsoft.com/office/powerpoint/2010/main">
    <mc:Choice Requires="p14">
      <p:transition spd="slow" p14:dur="2000" advTm="16266"/>
    </mc:Choice>
    <mc:Fallback xmlns="">
      <p:transition spd="slow" advTm="162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04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Google Shape;2391;g1209464b6a3_0_8"/>
          <p:cNvSpPr txBox="1">
            <a:spLocks noGrp="1"/>
          </p:cNvSpPr>
          <p:nvPr>
            <p:ph type="sldNum" idx="12"/>
          </p:nvPr>
        </p:nvSpPr>
        <p:spPr>
          <a:xfrm>
            <a:off x="11221278" y="6310312"/>
            <a:ext cx="7041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lang="en-US"/>
          </a:p>
        </p:txBody>
      </p:sp>
      <p:graphicFrame>
        <p:nvGraphicFramePr>
          <p:cNvPr id="18" name="Diagram 17" descr="Cycle de trois étapes séparées par des flèches. La première étape est la &quot;préparation&quot;, avec une flèche intitulée &quot;mise en œuvre&quot; qui mène à l'étape 2, &quot;suivi : tableaux de bord avec indicateurs clés, sondages et techniques de changement les plus significatifs&quot;. L'expression &quot;sondages&quot; est mise en évidence. L'étape suivante est &quot;faire une pause et réfléchir : réunions d'examen des données, réunions sur les enseignements tirés, suivi du lien de causalité, examen après action et analyse des causes profondes&quot;. Les termes &quot;réunions d'examen des données&quot; et &quot;examen après action&quot; sont mis en évidence. Enfin, une flèche intitulée &quot;agir/adapter&quot; renvoie à l'étape &quot;préparer&quot;.">
            <a:extLst>
              <a:ext uri="{FF2B5EF4-FFF2-40B4-BE49-F238E27FC236}">
                <a16:creationId xmlns:a16="http://schemas.microsoft.com/office/drawing/2014/main" id="{CD7E951B-AC86-B29A-66E0-658ECEF1C1B7}"/>
              </a:ext>
            </a:extLst>
          </p:cNvPr>
          <p:cNvGraphicFramePr/>
          <p:nvPr>
            <p:extLst>
              <p:ext uri="{D42A27DB-BD31-4B8C-83A1-F6EECF244321}">
                <p14:modId xmlns:p14="http://schemas.microsoft.com/office/powerpoint/2010/main" val="1020348947"/>
              </p:ext>
            </p:extLst>
          </p:nvPr>
        </p:nvGraphicFramePr>
        <p:xfrm>
          <a:off x="2032000" y="1690825"/>
          <a:ext cx="8150386" cy="447850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5" name="Rectangle 24">
            <a:extLst>
              <a:ext uri="{FF2B5EF4-FFF2-40B4-BE49-F238E27FC236}">
                <a16:creationId xmlns:a16="http://schemas.microsoft.com/office/drawing/2014/main" id="{672B93F4-D54C-43E7-0C5F-5D801BC00E3C}"/>
              </a:ext>
            </a:extLst>
          </p:cNvPr>
          <p:cNvSpPr/>
          <p:nvPr/>
        </p:nvSpPr>
        <p:spPr>
          <a:xfrm>
            <a:off x="6473125" y="4797459"/>
            <a:ext cx="2566703" cy="646331"/>
          </a:xfrm>
          <a:prstGeom prst="rect">
            <a:avLst/>
          </a:prstGeom>
        </p:spPr>
        <p:txBody>
          <a:bodyPr wrap="square">
            <a:spAutoFit/>
          </a:bodyPr>
          <a:lstStyle/>
          <a:p>
            <a:pPr algn="ctr"/>
            <a:r>
              <a:rPr lang="fr-CD" sz="1200" dirty="0">
                <a:solidFill>
                  <a:schemeClr val="tx1">
                    <a:lumMod val="65000"/>
                    <a:lumOff val="35000"/>
                  </a:schemeClr>
                </a:solidFill>
                <a:latin typeface="Calibri" panose="020F0502020204030204" pitchFamily="34" charset="0"/>
                <a:cs typeface="Calibri" panose="020F0502020204030204" pitchFamily="34" charset="0"/>
              </a:rPr>
              <a:t>Tableaux de bord avec indicateurs clés | Sondages éclairs | Techniques du changement le plus significatif</a:t>
            </a:r>
          </a:p>
        </p:txBody>
      </p:sp>
      <p:sp>
        <p:nvSpPr>
          <p:cNvPr id="5" name="Rectangle 4">
            <a:extLst>
              <a:ext uri="{FF2B5EF4-FFF2-40B4-BE49-F238E27FC236}">
                <a16:creationId xmlns:a16="http://schemas.microsoft.com/office/drawing/2014/main" id="{A4BD64E9-1527-7458-5D55-EE976B43B70C}"/>
              </a:ext>
              <a:ext uri="{C183D7F6-B498-43B3-948B-1728B52AA6E4}">
                <adec:decorative xmlns:adec="http://schemas.microsoft.com/office/drawing/2017/decorative" val="1"/>
              </a:ext>
            </a:extLst>
          </p:cNvPr>
          <p:cNvSpPr/>
          <p:nvPr/>
        </p:nvSpPr>
        <p:spPr>
          <a:xfrm>
            <a:off x="6995739" y="5036024"/>
            <a:ext cx="1084830" cy="17941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855CD09-7B21-DE90-CE1D-56F1AEA5D331}"/>
              </a:ext>
            </a:extLst>
          </p:cNvPr>
          <p:cNvSpPr/>
          <p:nvPr/>
        </p:nvSpPr>
        <p:spPr>
          <a:xfrm>
            <a:off x="3357966" y="4781961"/>
            <a:ext cx="2391905" cy="830997"/>
          </a:xfrm>
          <a:prstGeom prst="rect">
            <a:avLst/>
          </a:prstGeom>
        </p:spPr>
        <p:txBody>
          <a:bodyPr wrap="square">
            <a:spAutoFit/>
          </a:bodyPr>
          <a:lstStyle/>
          <a:p>
            <a:pPr algn="ctr"/>
            <a:r>
              <a:rPr lang="fr-CD" sz="1200" dirty="0">
                <a:solidFill>
                  <a:schemeClr val="tx1">
                    <a:lumMod val="65000"/>
                    <a:lumOff val="35000"/>
                  </a:schemeClr>
                </a:solidFill>
                <a:latin typeface="Calibri" panose="020F0502020204030204" pitchFamily="34" charset="0"/>
                <a:cs typeface="Calibri" panose="020F0502020204030204" pitchFamily="34" charset="0"/>
              </a:rPr>
              <a:t>Réunions d’analyse des données | Réunions sur les enseignements à tirer | Suivi des liens de causalité | Analyse après action | Analyse des causes profondes</a:t>
            </a:r>
          </a:p>
        </p:txBody>
      </p:sp>
      <p:sp>
        <p:nvSpPr>
          <p:cNvPr id="31" name="Rectangle 30">
            <a:extLst>
              <a:ext uri="{FF2B5EF4-FFF2-40B4-BE49-F238E27FC236}">
                <a16:creationId xmlns:a16="http://schemas.microsoft.com/office/drawing/2014/main" id="{5D058B09-CCBF-5CCF-F216-7AB3BB15EE61}"/>
              </a:ext>
              <a:ext uri="{C183D7F6-B498-43B3-948B-1728B52AA6E4}">
                <adec:decorative xmlns:adec="http://schemas.microsoft.com/office/drawing/2017/decorative" val="1"/>
              </a:ext>
            </a:extLst>
          </p:cNvPr>
          <p:cNvSpPr/>
          <p:nvPr/>
        </p:nvSpPr>
        <p:spPr>
          <a:xfrm>
            <a:off x="3480179" y="5376869"/>
            <a:ext cx="1364776" cy="17941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99634BE1-EC4C-7ABC-1B92-A2ADA206C0F6}"/>
              </a:ext>
              <a:ext uri="{C183D7F6-B498-43B3-948B-1728B52AA6E4}">
                <adec:decorative xmlns:adec="http://schemas.microsoft.com/office/drawing/2017/decorative" val="1"/>
              </a:ext>
            </a:extLst>
          </p:cNvPr>
          <p:cNvSpPr/>
          <p:nvPr/>
        </p:nvSpPr>
        <p:spPr>
          <a:xfrm>
            <a:off x="3480179" y="4838639"/>
            <a:ext cx="2051197" cy="156442"/>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C423340-9CE1-8F84-1ABC-CA9829596C69}"/>
              </a:ext>
            </a:extLst>
          </p:cNvPr>
          <p:cNvSpPr txBox="1"/>
          <p:nvPr/>
        </p:nvSpPr>
        <p:spPr>
          <a:xfrm>
            <a:off x="7173702" y="3238167"/>
            <a:ext cx="1101584" cy="307777"/>
          </a:xfrm>
          <a:prstGeom prst="rect">
            <a:avLst/>
          </a:prstGeom>
          <a:solidFill>
            <a:srgbClr val="FFFFFF"/>
          </a:solidFill>
        </p:spPr>
        <p:txBody>
          <a:bodyPr wrap="none" rtlCol="0">
            <a:spAutoFit/>
          </a:bodyPr>
          <a:lstStyle/>
          <a:p>
            <a:pPr algn="ctr"/>
            <a:r>
              <a:rPr lang="fr-CD" b="1" dirty="0">
                <a:solidFill>
                  <a:schemeClr val="bg1">
                    <a:lumMod val="25000"/>
                  </a:schemeClr>
                </a:solidFill>
                <a:latin typeface="Calibri" panose="020F0502020204030204" pitchFamily="34" charset="0"/>
                <a:cs typeface="Calibri" panose="020F0502020204030204" pitchFamily="34" charset="0"/>
              </a:rPr>
              <a:t>METTRE EN ŒUVRE</a:t>
            </a:r>
          </a:p>
        </p:txBody>
      </p:sp>
      <p:sp>
        <p:nvSpPr>
          <p:cNvPr id="19" name="TextBox 18">
            <a:extLst>
              <a:ext uri="{FF2B5EF4-FFF2-40B4-BE49-F238E27FC236}">
                <a16:creationId xmlns:a16="http://schemas.microsoft.com/office/drawing/2014/main" id="{2E62E818-C566-0B9E-9A40-62301B6A2CED}"/>
              </a:ext>
            </a:extLst>
          </p:cNvPr>
          <p:cNvSpPr txBox="1"/>
          <p:nvPr/>
        </p:nvSpPr>
        <p:spPr>
          <a:xfrm>
            <a:off x="3796615" y="3548410"/>
            <a:ext cx="1149675" cy="307777"/>
          </a:xfrm>
          <a:prstGeom prst="rect">
            <a:avLst/>
          </a:prstGeom>
          <a:solidFill>
            <a:srgbClr val="FFFFFF"/>
          </a:solidFill>
        </p:spPr>
        <p:txBody>
          <a:bodyPr wrap="none" rtlCol="0">
            <a:spAutoFit/>
          </a:bodyPr>
          <a:lstStyle/>
          <a:p>
            <a:pPr algn="ctr"/>
            <a:r>
              <a:rPr lang="fr-CD" b="1">
                <a:solidFill>
                  <a:schemeClr val="bg1">
                    <a:lumMod val="25000"/>
                  </a:schemeClr>
                </a:solidFill>
                <a:latin typeface="Calibri" panose="020F0502020204030204" pitchFamily="34" charset="0"/>
                <a:cs typeface="Calibri" panose="020F0502020204030204" pitchFamily="34" charset="0"/>
              </a:rPr>
              <a:t>AGIR/ADAPTER</a:t>
            </a:r>
          </a:p>
        </p:txBody>
      </p:sp>
      <p:pic>
        <p:nvPicPr>
          <p:cNvPr id="2" name="Recorded Sound" descr="Diapositive 4 voix off">
            <a:hlinkClick r:id="" action="ppaction://media"/>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B52B0BF1-B3E1-C54A-8359-29CBDCFD3E75}" label="" lang="fr" r:embed="rId11"/>
                        </p173:trackLst>
                      </p173:tracksInfo>
                    </p:ext>
                  </p14:extLst>
                </p14:media>
              </p:ext>
            </p:extLst>
          </p:nvPr>
        </p:nvPicPr>
        <p:blipFill>
          <a:blip r:embed="rId12">
            <a:biLevel thresh="25000"/>
          </a:blip>
          <a:stretch>
            <a:fillRect/>
          </a:stretch>
        </p:blipFill>
        <p:spPr>
          <a:xfrm>
            <a:off x="11501694" y="5903912"/>
            <a:ext cx="478034" cy="478034"/>
          </a:xfrm>
          <a:prstGeom prst="rect">
            <a:avLst/>
          </a:prstGeom>
        </p:spPr>
      </p:pic>
      <p:sp>
        <p:nvSpPr>
          <p:cNvPr id="2390" name="Google Shape;2390;g1209464b6a3_0_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fr-CD" dirty="0"/>
              <a:t>Comment mettre l’apprentissage adaptatif en pratique ? </a:t>
            </a:r>
          </a:p>
        </p:txBody>
      </p:sp>
    </p:spTree>
    <p:custDataLst>
      <p:tags r:id="rId1"/>
    </p:custDataLst>
    <p:extLst>
      <p:ext uri="{BB962C8B-B14F-4D97-AF65-F5344CB8AC3E}">
        <p14:creationId xmlns:p14="http://schemas.microsoft.com/office/powerpoint/2010/main" val="262855137"/>
      </p:ext>
    </p:extLst>
  </p:cSld>
  <p:clrMapOvr>
    <a:masterClrMapping/>
  </p:clrMapOvr>
  <mc:AlternateContent xmlns:mc="http://schemas.openxmlformats.org/markup-compatibility/2006" xmlns:p14="http://schemas.microsoft.com/office/powerpoint/2010/main">
    <mc:Choice Requires="p14">
      <p:transition spd="slow" p14:dur="2000" advTm="147776"/>
    </mc:Choice>
    <mc:Fallback xmlns="">
      <p:transition spd="slow" advTm="1477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2"/>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206392" fill="hold"/>
                                        <p:tgtEl>
                                          <p:spTgt spid="2"/>
                                        </p:tgtEl>
                                      </p:cBhvr>
                                    </p:cmd>
                                  </p:childTnLst>
                                </p:cTn>
                              </p:par>
                            </p:childTnLst>
                          </p:cTn>
                        </p:par>
                      </p:childTnLst>
                    </p:cTn>
                  </p:par>
                </p:childTnLst>
              </p:cTn>
              <p:nextCondLst>
                <p:cond evt="onClick" delay="0">
                  <p:tgtEl>
                    <p:spTgt spid="2"/>
                  </p:tgtEl>
                </p:cond>
              </p:nextCondLst>
            </p:seq>
            <p:audio>
              <p:cMediaNode vol="80000">
                <p:cTn id="26" fill="hold" display="0">
                  <p:stCondLst>
                    <p:cond delay="indefinite"/>
                  </p:stCondLst>
                  <p:endCondLst>
                    <p:cond evt="onStopAudio" delay="0">
                      <p:tgtEl>
                        <p:sldTgt/>
                      </p:tgtEl>
                    </p:cond>
                  </p:endCondLst>
                </p:cTn>
                <p:tgtEl>
                  <p:spTgt spid="2"/>
                </p:tgtEl>
              </p:cMediaNode>
            </p:audio>
          </p:childTnLst>
        </p:cTn>
      </p:par>
    </p:tnLst>
    <p:bldLst>
      <p:bldP spid="25" grpId="0"/>
      <p:bldP spid="5" grpId="0" animBg="1"/>
      <p:bldP spid="3" grpId="0"/>
      <p:bldP spid="31" grpId="0" animBg="1"/>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79"/>
        <p:cNvGrpSpPr/>
        <p:nvPr/>
      </p:nvGrpSpPr>
      <p:grpSpPr>
        <a:xfrm>
          <a:off x="0" y="0"/>
          <a:ext cx="0" cy="0"/>
          <a:chOff x="0" y="0"/>
          <a:chExt cx="0" cy="0"/>
        </a:xfrm>
      </p:grpSpPr>
      <p:sp>
        <p:nvSpPr>
          <p:cNvPr id="2981" name="Google Shape;2981;g113c84b9608_11_31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600"/>
              </a:spcAft>
              <a:buSzPts val="1200"/>
              <a:buNone/>
            </a:pPr>
            <a:fld id="{00000000-1234-1234-1234-123412341234}" type="slidenum">
              <a:rPr lang="en-US"/>
              <a:t>5</a:t>
            </a:fld>
            <a:endParaRPr lang="en-US"/>
          </a:p>
        </p:txBody>
      </p:sp>
      <p:sp>
        <p:nvSpPr>
          <p:cNvPr id="2994" name="reunions"/>
          <p:cNvSpPr txBox="1"/>
          <p:nvPr/>
        </p:nvSpPr>
        <p:spPr>
          <a:xfrm>
            <a:off x="8127528"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CD"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Réunions d’analyse des données</a:t>
            </a:r>
          </a:p>
        </p:txBody>
      </p:sp>
      <p:sp>
        <p:nvSpPr>
          <p:cNvPr id="2991" name="Google Shape;2991;g113c84b9608_11_317">
            <a:extLst>
              <a:ext uri="{C183D7F6-B498-43B3-948B-1728B52AA6E4}">
                <adec:decorative xmlns:adec="http://schemas.microsoft.com/office/drawing/2017/decorative" val="1"/>
              </a:ext>
            </a:extLst>
          </p:cNvPr>
          <p:cNvSpPr/>
          <p:nvPr/>
        </p:nvSpPr>
        <p:spPr>
          <a:xfrm>
            <a:off x="8371926" y="2039507"/>
            <a:ext cx="2490468" cy="2490468"/>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 name="Graphic 19" descr="Icône de diagramme à barres">
            <a:extLst>
              <a:ext uri="{FF2B5EF4-FFF2-40B4-BE49-F238E27FC236}">
                <a16:creationId xmlns:a16="http://schemas.microsoft.com/office/drawing/2014/main" id="{029B727B-594D-6498-813A-09DC10D922B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32799" y="2500380"/>
            <a:ext cx="1568721" cy="1568721"/>
          </a:xfrm>
          <a:prstGeom prst="rect">
            <a:avLst/>
          </a:prstGeom>
        </p:spPr>
      </p:pic>
      <p:sp>
        <p:nvSpPr>
          <p:cNvPr id="2990" name="sondages"/>
          <p:cNvSpPr txBox="1"/>
          <p:nvPr/>
        </p:nvSpPr>
        <p:spPr>
          <a:xfrm>
            <a:off x="4492372"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CD" sz="2800" b="1"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Sondages éclairs</a:t>
            </a:r>
          </a:p>
        </p:txBody>
      </p:sp>
      <p:sp>
        <p:nvSpPr>
          <p:cNvPr id="2987" name="Google Shape;2987;g113c84b9608_11_317">
            <a:extLst>
              <a:ext uri="{C183D7F6-B498-43B3-948B-1728B52AA6E4}">
                <adec:decorative xmlns:adec="http://schemas.microsoft.com/office/drawing/2017/decorative" val="1"/>
              </a:ext>
            </a:extLst>
          </p:cNvPr>
          <p:cNvSpPr/>
          <p:nvPr/>
        </p:nvSpPr>
        <p:spPr>
          <a:xfrm>
            <a:off x="4736770" y="2039507"/>
            <a:ext cx="2490468" cy="2490468"/>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 name="Graphic 18" descr="Icône de liste de contrôle">
            <a:extLst>
              <a:ext uri="{FF2B5EF4-FFF2-40B4-BE49-F238E27FC236}">
                <a16:creationId xmlns:a16="http://schemas.microsoft.com/office/drawing/2014/main" id="{DDF5C4BE-D54F-65C7-12BD-F5D0945AE03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97643" y="2500380"/>
            <a:ext cx="1568721" cy="1568721"/>
          </a:xfrm>
          <a:prstGeom prst="rect">
            <a:avLst/>
          </a:prstGeom>
        </p:spPr>
      </p:pic>
      <p:sp>
        <p:nvSpPr>
          <p:cNvPr id="2986" name="analyses"/>
          <p:cNvSpPr txBox="1"/>
          <p:nvPr/>
        </p:nvSpPr>
        <p:spPr>
          <a:xfrm>
            <a:off x="557645" y="4878794"/>
            <a:ext cx="3578404"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CD"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Analyses après action</a:t>
            </a:r>
          </a:p>
        </p:txBody>
      </p:sp>
      <p:sp>
        <p:nvSpPr>
          <p:cNvPr id="2983" name="Google Shape;2983;g113c84b9608_11_317">
            <a:extLst>
              <a:ext uri="{C183D7F6-B498-43B3-948B-1728B52AA6E4}">
                <adec:decorative xmlns:adec="http://schemas.microsoft.com/office/drawing/2017/decorative" val="1"/>
              </a:ext>
            </a:extLst>
          </p:cNvPr>
          <p:cNvSpPr/>
          <p:nvPr/>
        </p:nvSpPr>
        <p:spPr>
          <a:xfrm>
            <a:off x="1101614" y="2039507"/>
            <a:ext cx="2490468" cy="2490468"/>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Graphic 17" descr="Icône de groupe de personnes">
            <a:extLst>
              <a:ext uri="{FF2B5EF4-FFF2-40B4-BE49-F238E27FC236}">
                <a16:creationId xmlns:a16="http://schemas.microsoft.com/office/drawing/2014/main" id="{84095929-6BA3-50E2-0640-B9E188F233C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562487" y="2500380"/>
            <a:ext cx="1568721" cy="1568721"/>
          </a:xfrm>
          <a:prstGeom prst="rect">
            <a:avLst/>
          </a:prstGeom>
        </p:spPr>
      </p:pic>
      <p:pic>
        <p:nvPicPr>
          <p:cNvPr id="6" name="Recorded Sound" descr="Diapositive 5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26DCC1FE-97BF-6B4A-82B9-7AA652409917}" label="" lang="fr" r:embed="rId11"/>
                        </p173:trackLst>
                      </p173:tracksInfo>
                    </p:ext>
                  </p14:extLst>
                </p14:media>
              </p:ext>
            </p:extLst>
          </p:nvPr>
        </p:nvPicPr>
        <p:blipFill>
          <a:blip r:embed="rId12">
            <a:biLevel thresh="25000"/>
          </a:blip>
          <a:stretch>
            <a:fillRect/>
          </a:stretch>
        </p:blipFill>
        <p:spPr>
          <a:xfrm>
            <a:off x="11573289" y="5826374"/>
            <a:ext cx="483938" cy="483938"/>
          </a:xfrm>
          <a:prstGeom prst="rect">
            <a:avLst/>
          </a:prstGeom>
        </p:spPr>
      </p:pic>
      <p:sp>
        <p:nvSpPr>
          <p:cNvPr id="2980" name="Google Shape;2980;g113c84b9608_11_31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fr-CD" dirty="0"/>
              <a:t>Outils et approches d’apprentissage adaptatif</a:t>
            </a:r>
          </a:p>
        </p:txBody>
      </p:sp>
    </p:spTree>
  </p:cSld>
  <p:clrMapOvr>
    <a:masterClrMapping/>
  </p:clrMapOvr>
  <mc:AlternateContent xmlns:mc="http://schemas.openxmlformats.org/markup-compatibility/2006" xmlns:p14="http://schemas.microsoft.com/office/powerpoint/2010/main">
    <mc:Choice Requires="p14">
      <p:transition spd="slow" p14:dur="2000" advTm="30912"/>
    </mc:Choice>
    <mc:Fallback xmlns="">
      <p:transition spd="slow" advTm="309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50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79"/>
        <p:cNvGrpSpPr/>
        <p:nvPr/>
      </p:nvGrpSpPr>
      <p:grpSpPr>
        <a:xfrm>
          <a:off x="0" y="0"/>
          <a:ext cx="0" cy="0"/>
          <a:chOff x="0" y="0"/>
          <a:chExt cx="0" cy="0"/>
        </a:xfrm>
      </p:grpSpPr>
      <p:sp>
        <p:nvSpPr>
          <p:cNvPr id="2981" name="Google Shape;2981;g113c84b9608_11_31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600"/>
              </a:spcAft>
              <a:buSzPts val="1200"/>
              <a:buNone/>
            </a:pPr>
            <a:fld id="{00000000-1234-1234-1234-123412341234}" type="slidenum">
              <a:rPr lang="en-US"/>
              <a:t>6</a:t>
            </a:fld>
            <a:endParaRPr lang="en-US"/>
          </a:p>
        </p:txBody>
      </p:sp>
      <p:sp>
        <p:nvSpPr>
          <p:cNvPr id="2994" name="reunions"/>
          <p:cNvSpPr txBox="1"/>
          <p:nvPr/>
        </p:nvSpPr>
        <p:spPr>
          <a:xfrm>
            <a:off x="8127528"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CD" sz="2800" b="1"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Réunions d’analyse des données</a:t>
            </a:r>
          </a:p>
        </p:txBody>
      </p:sp>
      <p:sp>
        <p:nvSpPr>
          <p:cNvPr id="2991" name="Google Shape;2991;g113c84b9608_11_317">
            <a:extLst>
              <a:ext uri="{C183D7F6-B498-43B3-948B-1728B52AA6E4}">
                <adec:decorative xmlns:adec="http://schemas.microsoft.com/office/drawing/2017/decorative" val="1"/>
              </a:ext>
            </a:extLst>
          </p:cNvPr>
          <p:cNvSpPr/>
          <p:nvPr/>
        </p:nvSpPr>
        <p:spPr>
          <a:xfrm>
            <a:off x="8371926" y="2039507"/>
            <a:ext cx="2490468" cy="2490468"/>
          </a:xfrm>
          <a:prstGeom prst="ellipse">
            <a:avLst/>
          </a:pr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 name="Graphic 19" descr="Icône de diagramme à barres">
            <a:extLst>
              <a:ext uri="{FF2B5EF4-FFF2-40B4-BE49-F238E27FC236}">
                <a16:creationId xmlns:a16="http://schemas.microsoft.com/office/drawing/2014/main" id="{029B727B-594D-6498-813A-09DC10D922B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32799" y="2500380"/>
            <a:ext cx="1568721" cy="1568721"/>
          </a:xfrm>
          <a:prstGeom prst="rect">
            <a:avLst/>
          </a:prstGeom>
        </p:spPr>
      </p:pic>
      <p:sp>
        <p:nvSpPr>
          <p:cNvPr id="2990" name="sondages"/>
          <p:cNvSpPr txBox="1"/>
          <p:nvPr/>
        </p:nvSpPr>
        <p:spPr>
          <a:xfrm>
            <a:off x="4492372" y="4874553"/>
            <a:ext cx="3093750"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CD" sz="2800" b="1"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Sondages éclairs</a:t>
            </a:r>
          </a:p>
        </p:txBody>
      </p:sp>
      <p:sp>
        <p:nvSpPr>
          <p:cNvPr id="2987" name="Google Shape;2987;g113c84b9608_11_317">
            <a:extLst>
              <a:ext uri="{C183D7F6-B498-43B3-948B-1728B52AA6E4}">
                <adec:decorative xmlns:adec="http://schemas.microsoft.com/office/drawing/2017/decorative" val="1"/>
              </a:ext>
            </a:extLst>
          </p:cNvPr>
          <p:cNvSpPr/>
          <p:nvPr/>
        </p:nvSpPr>
        <p:spPr>
          <a:xfrm>
            <a:off x="4736770" y="2039507"/>
            <a:ext cx="2490468" cy="2490468"/>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 name="Graphic 18" descr="Icône de liste de contrôle">
            <a:extLst>
              <a:ext uri="{FF2B5EF4-FFF2-40B4-BE49-F238E27FC236}">
                <a16:creationId xmlns:a16="http://schemas.microsoft.com/office/drawing/2014/main" id="{DDF5C4BE-D54F-65C7-12BD-F5D0945AE03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97643" y="2500380"/>
            <a:ext cx="1568721" cy="1568721"/>
          </a:xfrm>
          <a:prstGeom prst="rect">
            <a:avLst/>
          </a:prstGeom>
        </p:spPr>
      </p:pic>
      <p:sp>
        <p:nvSpPr>
          <p:cNvPr id="2986" name="analyses"/>
          <p:cNvSpPr txBox="1"/>
          <p:nvPr/>
        </p:nvSpPr>
        <p:spPr>
          <a:xfrm>
            <a:off x="645712" y="4887739"/>
            <a:ext cx="3402269" cy="7200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CD" sz="2800" b="1"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Analyses après action</a:t>
            </a:r>
          </a:p>
        </p:txBody>
      </p:sp>
      <p:sp>
        <p:nvSpPr>
          <p:cNvPr id="2983" name="Google Shape;2983;g113c84b9608_11_317">
            <a:extLst>
              <a:ext uri="{C183D7F6-B498-43B3-948B-1728B52AA6E4}">
                <adec:decorative xmlns:adec="http://schemas.microsoft.com/office/drawing/2017/decorative" val="1"/>
              </a:ext>
            </a:extLst>
          </p:cNvPr>
          <p:cNvSpPr/>
          <p:nvPr/>
        </p:nvSpPr>
        <p:spPr>
          <a:xfrm>
            <a:off x="1101614" y="2039507"/>
            <a:ext cx="2490468" cy="2490468"/>
          </a:xfrm>
          <a:prstGeom prst="ellipse">
            <a:avLst/>
          </a:pr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Graphic 17" descr="Icône de groupe de personnes">
            <a:extLst>
              <a:ext uri="{FF2B5EF4-FFF2-40B4-BE49-F238E27FC236}">
                <a16:creationId xmlns:a16="http://schemas.microsoft.com/office/drawing/2014/main" id="{84095929-6BA3-50E2-0640-B9E188F233C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562487" y="2500380"/>
            <a:ext cx="1568721" cy="1568721"/>
          </a:xfrm>
          <a:prstGeom prst="rect">
            <a:avLst/>
          </a:prstGeom>
        </p:spPr>
      </p:pic>
      <p:pic>
        <p:nvPicPr>
          <p:cNvPr id="6" name="Recorded Sound" descr="Diapositive 6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092EB42D-9CA6-A642-80A9-498CEEEF4A54}" label="" lang="fr" r:embed="rId11"/>
                        </p173:trackLst>
                      </p173:tracksInfo>
                    </p:ext>
                  </p14:extLst>
                </p14:media>
              </p:ext>
            </p:extLst>
          </p:nvPr>
        </p:nvPicPr>
        <p:blipFill>
          <a:blip r:embed="rId12">
            <a:biLevel thresh="25000"/>
          </a:blip>
          <a:stretch>
            <a:fillRect/>
          </a:stretch>
        </p:blipFill>
        <p:spPr>
          <a:xfrm>
            <a:off x="11573289" y="5826219"/>
            <a:ext cx="495968" cy="495968"/>
          </a:xfrm>
          <a:prstGeom prst="rect">
            <a:avLst/>
          </a:prstGeom>
        </p:spPr>
      </p:pic>
      <p:sp>
        <p:nvSpPr>
          <p:cNvPr id="2980" name="Google Shape;2980;g113c84b9608_11_31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fr-CD" dirty="0"/>
              <a:t>Outils et approches d’apprentissage adaptatif</a:t>
            </a:r>
          </a:p>
        </p:txBody>
      </p:sp>
    </p:spTree>
    <p:extLst>
      <p:ext uri="{BB962C8B-B14F-4D97-AF65-F5344CB8AC3E}">
        <p14:creationId xmlns:p14="http://schemas.microsoft.com/office/powerpoint/2010/main" val="766102515"/>
      </p:ext>
    </p:extLst>
  </p:cSld>
  <p:clrMapOvr>
    <a:masterClrMapping/>
  </p:clrMapOvr>
  <mc:AlternateContent xmlns:mc="http://schemas.openxmlformats.org/markup-compatibility/2006" xmlns:p14="http://schemas.microsoft.com/office/powerpoint/2010/main">
    <mc:Choice Requires="p14">
      <p:transition spd="slow" p14:dur="2000" advTm="3157"/>
    </mc:Choice>
    <mc:Fallback xmlns="">
      <p:transition spd="slow" advTm="31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5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75"/>
        <p:cNvGrpSpPr/>
        <p:nvPr/>
      </p:nvGrpSpPr>
      <p:grpSpPr>
        <a:xfrm>
          <a:off x="0" y="0"/>
          <a:ext cx="0" cy="0"/>
          <a:chOff x="0" y="0"/>
          <a:chExt cx="0" cy="0"/>
        </a:xfrm>
      </p:grpSpPr>
      <p:sp>
        <p:nvSpPr>
          <p:cNvPr id="2" name="Google Shape;2981;g113c84b9608_11_317">
            <a:extLst>
              <a:ext uri="{FF2B5EF4-FFF2-40B4-BE49-F238E27FC236}">
                <a16:creationId xmlns:a16="http://schemas.microsoft.com/office/drawing/2014/main" id="{17BA5C14-337C-926F-8692-11D58FA9BEEA}"/>
              </a:ext>
            </a:extLst>
          </p:cNvPr>
          <p:cNvSpPr txBox="1">
            <a:spLocks/>
          </p:cNvSpPr>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a:spcAft>
                <a:spcPts val="600"/>
              </a:spcAft>
            </a:pPr>
            <a:fld id="{00000000-1234-1234-1234-123412341234}" type="slidenum">
              <a:rPr lang="en-US" smtClean="0"/>
              <a:pPr>
                <a:spcAft>
                  <a:spcPts val="600"/>
                </a:spcAft>
              </a:pPr>
              <a:t>7</a:t>
            </a:fld>
            <a:endParaRPr lang="en-US"/>
          </a:p>
        </p:txBody>
      </p:sp>
      <p:sp>
        <p:nvSpPr>
          <p:cNvPr id="8" name="Google Shape;2987;g113c84b9608_11_317">
            <a:extLst>
              <a:ext uri="{FF2B5EF4-FFF2-40B4-BE49-F238E27FC236}">
                <a16:creationId xmlns:a16="http://schemas.microsoft.com/office/drawing/2014/main" id="{EFA60948-5710-015A-DF6C-981E8D2166BC}"/>
              </a:ext>
              <a:ext uri="{C183D7F6-B498-43B3-948B-1728B52AA6E4}">
                <adec:decorative xmlns:adec="http://schemas.microsoft.com/office/drawing/2017/decorative" val="1"/>
              </a:ext>
            </a:extLst>
          </p:cNvPr>
          <p:cNvSpPr/>
          <p:nvPr/>
        </p:nvSpPr>
        <p:spPr>
          <a:xfrm>
            <a:off x="8610600" y="-633471"/>
            <a:ext cx="6313700" cy="6313700"/>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Graphic 8" descr="Icône de liste de contrôle">
            <a:extLst>
              <a:ext uri="{FF2B5EF4-FFF2-40B4-BE49-F238E27FC236}">
                <a16:creationId xmlns:a16="http://schemas.microsoft.com/office/drawing/2014/main" id="{DEDA68AA-E429-0420-C571-4C38DB37254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78980" y="534909"/>
            <a:ext cx="3976936" cy="3976936"/>
          </a:xfrm>
          <a:prstGeom prst="rect">
            <a:avLst/>
          </a:prstGeom>
        </p:spPr>
      </p:pic>
      <p:sp>
        <p:nvSpPr>
          <p:cNvPr id="3078" name="Google Shape;3078;g113c84b9608_11_402"/>
          <p:cNvSpPr txBox="1">
            <a:spLocks noGrp="1"/>
          </p:cNvSpPr>
          <p:nvPr>
            <p:ph type="body" idx="3"/>
          </p:nvPr>
        </p:nvSpPr>
        <p:spPr>
          <a:xfrm>
            <a:off x="838200" y="1733450"/>
            <a:ext cx="7217780" cy="4759300"/>
          </a:xfrm>
          <a:prstGeom prst="rect">
            <a:avLst/>
          </a:prstGeom>
          <a:noFill/>
          <a:ln>
            <a:noFill/>
          </a:ln>
        </p:spPr>
        <p:txBody>
          <a:bodyPr spcFirstLastPara="1" wrap="square" lIns="91425" tIns="45700" rIns="91425" bIns="45700" anchor="t" anchorCtr="0">
            <a:normAutofit/>
          </a:bodyPr>
          <a:lstStyle/>
          <a:p>
            <a:pPr marL="457200" lvl="0" indent="-368300" algn="l" rtl="0">
              <a:spcBef>
                <a:spcPts val="1000"/>
              </a:spcBef>
              <a:spcAft>
                <a:spcPts val="0"/>
              </a:spcAft>
              <a:buSzPts val="2200"/>
              <a:buChar char="•"/>
            </a:pPr>
            <a:r>
              <a:rPr lang="fr-CD" dirty="0"/>
              <a:t>Bref questionnaire facile à compléter et à analyser.</a:t>
            </a:r>
          </a:p>
          <a:p>
            <a:pPr marL="457200" lvl="0" indent="-368300" algn="l" rtl="0">
              <a:spcBef>
                <a:spcPts val="1000"/>
              </a:spcBef>
              <a:spcAft>
                <a:spcPts val="0"/>
              </a:spcAft>
              <a:buSzPts val="2200"/>
              <a:buChar char="•"/>
            </a:pPr>
            <a:r>
              <a:rPr lang="fr-CD" dirty="0"/>
              <a:t>Rapide.</a:t>
            </a:r>
          </a:p>
          <a:p>
            <a:pPr marL="457200" lvl="0" indent="-368300" algn="l" rtl="0">
              <a:spcBef>
                <a:spcPts val="1000"/>
              </a:spcBef>
              <a:spcAft>
                <a:spcPts val="0"/>
              </a:spcAft>
              <a:buSzPts val="2200"/>
              <a:buChar char="•"/>
            </a:pPr>
            <a:r>
              <a:rPr lang="fr-CD" dirty="0"/>
              <a:t>Peut être appliqué à différents groupes.</a:t>
            </a:r>
          </a:p>
          <a:p>
            <a:pPr marL="457200" lvl="0" indent="-368300" algn="l" rtl="0">
              <a:spcBef>
                <a:spcPts val="1000"/>
              </a:spcBef>
              <a:spcAft>
                <a:spcPts val="0"/>
              </a:spcAft>
              <a:buSzPts val="2200"/>
              <a:buChar char="•"/>
            </a:pPr>
            <a:r>
              <a:rPr lang="fr-CD" dirty="0"/>
              <a:t>Peut être utilisé pour suivre les progrès réalisés.</a:t>
            </a:r>
          </a:p>
          <a:p>
            <a:pPr marL="457200" lvl="0" indent="-368300" algn="l" rtl="0">
              <a:spcBef>
                <a:spcPts val="1000"/>
              </a:spcBef>
              <a:spcAft>
                <a:spcPts val="0"/>
              </a:spcAft>
              <a:buSzPts val="2200"/>
              <a:buChar char="•"/>
            </a:pPr>
            <a:r>
              <a:rPr lang="fr-CD" dirty="0"/>
              <a:t>Suffisamment court pour être utilisé à divers moments et être intégré à d’autres activités.</a:t>
            </a:r>
          </a:p>
          <a:p>
            <a:pPr marL="457200" lvl="0" indent="-368300" algn="l" rtl="0">
              <a:spcBef>
                <a:spcPts val="1000"/>
              </a:spcBef>
              <a:spcAft>
                <a:spcPts val="0"/>
              </a:spcAft>
              <a:buSzPts val="2200"/>
              <a:buChar char="•"/>
            </a:pPr>
            <a:r>
              <a:rPr lang="fr-CD" dirty="0"/>
              <a:t>Peut être complété par d’autres moyens de recueillir les points de vue des parties prenantes. </a:t>
            </a:r>
          </a:p>
          <a:p>
            <a:pPr marL="457200" lvl="0" indent="-368300" algn="l" rtl="0">
              <a:spcBef>
                <a:spcPts val="1000"/>
              </a:spcBef>
              <a:spcAft>
                <a:spcPts val="0"/>
              </a:spcAft>
              <a:buSzPts val="2200"/>
              <a:buChar char="•"/>
            </a:pPr>
            <a:r>
              <a:rPr lang="fr-CD" dirty="0"/>
              <a:t>Peut être mené à distance ou en personne.</a:t>
            </a:r>
          </a:p>
        </p:txBody>
      </p:sp>
      <p:pic>
        <p:nvPicPr>
          <p:cNvPr id="3" name="Recorded Sound" descr="Diapositive 7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513DBE30-0252-9C4A-B38D-997A92567673}" label="" lang="fr" r:embed="rId7"/>
                        </p173:trackLst>
                      </p173:tracksInfo>
                    </p:ext>
                  </p14:extLst>
                </p14:media>
              </p:ext>
            </p:extLst>
          </p:nvPr>
        </p:nvPicPr>
        <p:blipFill>
          <a:blip r:embed="rId8">
            <a:biLevel thresh="25000"/>
          </a:blip>
          <a:stretch>
            <a:fillRect/>
          </a:stretch>
        </p:blipFill>
        <p:spPr>
          <a:xfrm>
            <a:off x="11359170" y="6134100"/>
            <a:ext cx="549250" cy="549250"/>
          </a:xfrm>
          <a:prstGeom prst="rect">
            <a:avLst/>
          </a:prstGeom>
        </p:spPr>
      </p:pic>
      <p:sp>
        <p:nvSpPr>
          <p:cNvPr id="3077" name="Google Shape;3077;g113c84b9608_11_402"/>
          <p:cNvSpPr txBox="1">
            <a:spLocks noGrp="1"/>
          </p:cNvSpPr>
          <p:nvPr>
            <p:ph type="title"/>
          </p:nvPr>
        </p:nvSpPr>
        <p:spPr>
          <a:xfrm>
            <a:off x="838201" y="407750"/>
            <a:ext cx="104922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Sondages éclairs</a:t>
            </a:r>
          </a:p>
        </p:txBody>
      </p:sp>
    </p:spTree>
    <p:extLst>
      <p:ext uri="{BB962C8B-B14F-4D97-AF65-F5344CB8AC3E}">
        <p14:creationId xmlns:p14="http://schemas.microsoft.com/office/powerpoint/2010/main" val="2284792907"/>
      </p:ext>
    </p:extLst>
  </p:cSld>
  <p:clrMapOvr>
    <a:masterClrMapping/>
  </p:clrMapOvr>
  <mc:AlternateContent xmlns:mc="http://schemas.openxmlformats.org/markup-compatibility/2006" xmlns:p14="http://schemas.microsoft.com/office/powerpoint/2010/main">
    <mc:Choice Requires="p14">
      <p:transition spd="slow" p14:dur="2000" advTm="67157"/>
    </mc:Choice>
    <mc:Fallback xmlns="">
      <p:transition spd="slow" advTm="671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01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85"/>
        <p:cNvGrpSpPr/>
        <p:nvPr/>
      </p:nvGrpSpPr>
      <p:grpSpPr>
        <a:xfrm>
          <a:off x="0" y="0"/>
          <a:ext cx="0" cy="0"/>
          <a:chOff x="0" y="0"/>
          <a:chExt cx="0" cy="0"/>
        </a:xfrm>
      </p:grpSpPr>
      <p:sp>
        <p:nvSpPr>
          <p:cNvPr id="2" name="Google Shape;2981;g113c84b9608_11_317">
            <a:extLst>
              <a:ext uri="{FF2B5EF4-FFF2-40B4-BE49-F238E27FC236}">
                <a16:creationId xmlns:a16="http://schemas.microsoft.com/office/drawing/2014/main" id="{33987FBF-EDB6-F7A7-900F-104F74345827}"/>
              </a:ext>
            </a:extLst>
          </p:cNvPr>
          <p:cNvSpPr txBox="1">
            <a:spLocks/>
          </p:cNvSpPr>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a:spcAft>
                <a:spcPts val="600"/>
              </a:spcAft>
            </a:pPr>
            <a:fld id="{00000000-1234-1234-1234-123412341234}" type="slidenum">
              <a:rPr lang="en-US" smtClean="0"/>
              <a:pPr>
                <a:spcAft>
                  <a:spcPts val="600"/>
                </a:spcAft>
              </a:pPr>
              <a:t>8</a:t>
            </a:fld>
            <a:endParaRPr lang="en-US"/>
          </a:p>
        </p:txBody>
      </p:sp>
      <p:pic>
        <p:nvPicPr>
          <p:cNvPr id="1026" name="Picture 2" descr="Clipart d'une personne assise devant un ordinateur">
            <a:extLst>
              <a:ext uri="{FF2B5EF4-FFF2-40B4-BE49-F238E27FC236}">
                <a16:creationId xmlns:a16="http://schemas.microsoft.com/office/drawing/2014/main" id="{BE4F1A37-4DBE-6484-72D6-09B25FED12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9008" y="1699863"/>
            <a:ext cx="3883192" cy="388319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lipart d'un stylo et d'une feuille de papier">
            <a:extLst>
              <a:ext uri="{FF2B5EF4-FFF2-40B4-BE49-F238E27FC236}">
                <a16:creationId xmlns:a16="http://schemas.microsoft.com/office/drawing/2014/main" id="{19FA7037-B04B-5480-F68D-00353F1E3B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0897" y="1901309"/>
            <a:ext cx="3480301" cy="3480301"/>
          </a:xfrm>
          <a:prstGeom prst="rect">
            <a:avLst/>
          </a:prstGeom>
          <a:noFill/>
          <a:extLst>
            <a:ext uri="{909E8E84-426E-40DD-AFC4-6F175D3DCCD1}">
              <a14:hiddenFill xmlns:a14="http://schemas.microsoft.com/office/drawing/2010/main">
                <a:solidFill>
                  <a:srgbClr val="FFFFFF"/>
                </a:solidFill>
              </a14:hiddenFill>
            </a:ext>
          </a:extLst>
        </p:spPr>
      </p:pic>
      <p:pic>
        <p:nvPicPr>
          <p:cNvPr id="3" name="Recorded Sound" descr="Diapositive 8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26BF309F-8951-F143-A5CB-B2FC0B49853C}" label="" lang="fr" r:embed="rId7"/>
                        </p173:trackLst>
                      </p173:tracksInfo>
                    </p:ext>
                  </p14:extLst>
                </p14:media>
              </p:ext>
            </p:extLst>
          </p:nvPr>
        </p:nvPicPr>
        <p:blipFill>
          <a:blip r:embed="rId8">
            <a:biLevel thresh="25000"/>
          </a:blip>
          <a:stretch>
            <a:fillRect/>
          </a:stretch>
        </p:blipFill>
        <p:spPr>
          <a:xfrm>
            <a:off x="11353800" y="5982774"/>
            <a:ext cx="556126" cy="556126"/>
          </a:xfrm>
          <a:prstGeom prst="rect">
            <a:avLst/>
          </a:prstGeom>
        </p:spPr>
      </p:pic>
      <p:sp>
        <p:nvSpPr>
          <p:cNvPr id="3087" name="Google Shape;3087;g11454dc4931_0_1144"/>
          <p:cNvSpPr txBox="1">
            <a:spLocks noGrp="1"/>
          </p:cNvSpPr>
          <p:nvPr>
            <p:ph type="title"/>
          </p:nvPr>
        </p:nvSpPr>
        <p:spPr>
          <a:xfrm>
            <a:off x="838199" y="3741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Sondages éclairs</a:t>
            </a:r>
          </a:p>
        </p:txBody>
      </p:sp>
    </p:spTree>
    <p:extLst>
      <p:ext uri="{BB962C8B-B14F-4D97-AF65-F5344CB8AC3E}">
        <p14:creationId xmlns:p14="http://schemas.microsoft.com/office/powerpoint/2010/main" val="1567533524"/>
      </p:ext>
    </p:extLst>
  </p:cSld>
  <p:clrMapOvr>
    <a:masterClrMapping/>
  </p:clrMapOvr>
  <mc:AlternateContent xmlns:mc="http://schemas.openxmlformats.org/markup-compatibility/2006" xmlns:p14="http://schemas.microsoft.com/office/powerpoint/2010/main">
    <mc:Choice Requires="p14">
      <p:transition spd="slow" p14:dur="2000" advTm="37354"/>
    </mc:Choice>
    <mc:Fallback xmlns="">
      <p:transition spd="slow" advTm="373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3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Google Shape;2391;g1209464b6a3_0_8"/>
          <p:cNvSpPr txBox="1">
            <a:spLocks noGrp="1"/>
          </p:cNvSpPr>
          <p:nvPr>
            <p:ph type="sldNum" idx="12"/>
          </p:nvPr>
        </p:nvSpPr>
        <p:spPr>
          <a:xfrm>
            <a:off x="11221278" y="6310312"/>
            <a:ext cx="7041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lang="en-US"/>
          </a:p>
        </p:txBody>
      </p:sp>
      <p:graphicFrame>
        <p:nvGraphicFramePr>
          <p:cNvPr id="18" name="Diagram 17" descr="Cycle de trois étapes séparées par des flèches. La première étape est la &quot;préparation&quot;, avec une flèche intitulée &quot;mise en œuvre&quot; qui mène à l'étape 2, &quot;suivi : tableaux de bord avec indicateurs clés, sondages et techniques de changement les plus significatifs&quot;. L'étape suivante est &quot;faire une pause et réfléchir : réunions d'examen des données, réunions sur les enseignements tirés, suivi du lien de causalité, examen après action et analyse des causes profondes&quot;. Enfin, une flèche intitulée &quot;agir/adapter&quot; renvoie à l'étape &quot;préparer&quot;.">
            <a:extLst>
              <a:ext uri="{FF2B5EF4-FFF2-40B4-BE49-F238E27FC236}">
                <a16:creationId xmlns:a16="http://schemas.microsoft.com/office/drawing/2014/main" id="{CD7E951B-AC86-B29A-66E0-658ECEF1C1B7}"/>
              </a:ext>
            </a:extLst>
          </p:cNvPr>
          <p:cNvGraphicFramePr/>
          <p:nvPr>
            <p:extLst>
              <p:ext uri="{D42A27DB-BD31-4B8C-83A1-F6EECF244321}">
                <p14:modId xmlns:p14="http://schemas.microsoft.com/office/powerpoint/2010/main" val="355550104"/>
              </p:ext>
            </p:extLst>
          </p:nvPr>
        </p:nvGraphicFramePr>
        <p:xfrm>
          <a:off x="2032000" y="1690825"/>
          <a:ext cx="8150386" cy="447850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5" name="Rectangle 24">
            <a:extLst>
              <a:ext uri="{FF2B5EF4-FFF2-40B4-BE49-F238E27FC236}">
                <a16:creationId xmlns:a16="http://schemas.microsoft.com/office/drawing/2014/main" id="{672B93F4-D54C-43E7-0C5F-5D801BC00E3C}"/>
              </a:ext>
            </a:extLst>
          </p:cNvPr>
          <p:cNvSpPr/>
          <p:nvPr/>
        </p:nvSpPr>
        <p:spPr>
          <a:xfrm>
            <a:off x="6473125" y="4797459"/>
            <a:ext cx="2391905" cy="646331"/>
          </a:xfrm>
          <a:prstGeom prst="rect">
            <a:avLst/>
          </a:prstGeom>
        </p:spPr>
        <p:txBody>
          <a:bodyPr wrap="square">
            <a:spAutoFit/>
          </a:bodyPr>
          <a:lstStyle/>
          <a:p>
            <a:pPr algn="ctr"/>
            <a:r>
              <a:rPr lang="fr-CD" sz="1200">
                <a:solidFill>
                  <a:schemeClr val="tx1">
                    <a:lumMod val="65000"/>
                    <a:lumOff val="35000"/>
                  </a:schemeClr>
                </a:solidFill>
                <a:latin typeface="Calibri" panose="020F0502020204030204" pitchFamily="34" charset="0"/>
                <a:cs typeface="Calibri" panose="020F0502020204030204" pitchFamily="34" charset="0"/>
              </a:rPr>
              <a:t>Tableaux de bord avec indicateurs clés | Sondages éclairs | Techniques du changement le plus significatif</a:t>
            </a:r>
          </a:p>
        </p:txBody>
      </p:sp>
      <p:sp>
        <p:nvSpPr>
          <p:cNvPr id="3" name="Rectangle 2">
            <a:extLst>
              <a:ext uri="{FF2B5EF4-FFF2-40B4-BE49-F238E27FC236}">
                <a16:creationId xmlns:a16="http://schemas.microsoft.com/office/drawing/2014/main" id="{6855CD09-7B21-DE90-CE1D-56F1AEA5D331}"/>
              </a:ext>
            </a:extLst>
          </p:cNvPr>
          <p:cNvSpPr/>
          <p:nvPr/>
        </p:nvSpPr>
        <p:spPr>
          <a:xfrm>
            <a:off x="3357966" y="4781961"/>
            <a:ext cx="2391905" cy="830997"/>
          </a:xfrm>
          <a:prstGeom prst="rect">
            <a:avLst/>
          </a:prstGeom>
        </p:spPr>
        <p:txBody>
          <a:bodyPr wrap="square">
            <a:spAutoFit/>
          </a:bodyPr>
          <a:lstStyle/>
          <a:p>
            <a:pPr algn="ctr"/>
            <a:r>
              <a:rPr lang="fr-CD" sz="1200">
                <a:solidFill>
                  <a:schemeClr val="tx1">
                    <a:lumMod val="65000"/>
                    <a:lumOff val="35000"/>
                  </a:schemeClr>
                </a:solidFill>
                <a:latin typeface="Calibri" panose="020F0502020204030204" pitchFamily="34" charset="0"/>
                <a:cs typeface="Calibri" panose="020F0502020204030204" pitchFamily="34" charset="0"/>
              </a:rPr>
              <a:t>Réunions d’analyse des données | Réunions sur les enseignements à tirer | Suivi des liens de causalité | Analyse après action | Analyse des causes profondes</a:t>
            </a:r>
          </a:p>
        </p:txBody>
      </p:sp>
      <p:sp>
        <p:nvSpPr>
          <p:cNvPr id="20" name="TextBox 19">
            <a:extLst>
              <a:ext uri="{FF2B5EF4-FFF2-40B4-BE49-F238E27FC236}">
                <a16:creationId xmlns:a16="http://schemas.microsoft.com/office/drawing/2014/main" id="{8C423340-9CE1-8F84-1ABC-CA9829596C69}"/>
              </a:ext>
            </a:extLst>
          </p:cNvPr>
          <p:cNvSpPr txBox="1"/>
          <p:nvPr/>
        </p:nvSpPr>
        <p:spPr>
          <a:xfrm>
            <a:off x="7173702" y="3238167"/>
            <a:ext cx="1101584" cy="307777"/>
          </a:xfrm>
          <a:prstGeom prst="rect">
            <a:avLst/>
          </a:prstGeom>
          <a:solidFill>
            <a:srgbClr val="FFFFFF"/>
          </a:solidFill>
        </p:spPr>
        <p:txBody>
          <a:bodyPr wrap="none" rtlCol="0">
            <a:spAutoFit/>
          </a:bodyPr>
          <a:lstStyle/>
          <a:p>
            <a:pPr algn="ctr"/>
            <a:r>
              <a:rPr lang="fr-CD" b="1">
                <a:solidFill>
                  <a:schemeClr val="bg1">
                    <a:lumMod val="25000"/>
                  </a:schemeClr>
                </a:solidFill>
                <a:latin typeface="Calibri" panose="020F0502020204030204" pitchFamily="34" charset="0"/>
                <a:cs typeface="Calibri" panose="020F0502020204030204" pitchFamily="34" charset="0"/>
              </a:rPr>
              <a:t>METTRE EN ŒUVRE</a:t>
            </a:r>
          </a:p>
        </p:txBody>
      </p:sp>
      <p:sp>
        <p:nvSpPr>
          <p:cNvPr id="19" name="TextBox 18">
            <a:extLst>
              <a:ext uri="{FF2B5EF4-FFF2-40B4-BE49-F238E27FC236}">
                <a16:creationId xmlns:a16="http://schemas.microsoft.com/office/drawing/2014/main" id="{2E62E818-C566-0B9E-9A40-62301B6A2CED}"/>
              </a:ext>
            </a:extLst>
          </p:cNvPr>
          <p:cNvSpPr txBox="1"/>
          <p:nvPr/>
        </p:nvSpPr>
        <p:spPr>
          <a:xfrm>
            <a:off x="3796615" y="3548410"/>
            <a:ext cx="1149675" cy="307777"/>
          </a:xfrm>
          <a:prstGeom prst="rect">
            <a:avLst/>
          </a:prstGeom>
          <a:solidFill>
            <a:srgbClr val="FFFFFF"/>
          </a:solidFill>
        </p:spPr>
        <p:txBody>
          <a:bodyPr wrap="none" rtlCol="0">
            <a:spAutoFit/>
          </a:bodyPr>
          <a:lstStyle/>
          <a:p>
            <a:pPr algn="ctr"/>
            <a:r>
              <a:rPr lang="fr-CD" b="1">
                <a:solidFill>
                  <a:schemeClr val="bg1">
                    <a:lumMod val="25000"/>
                  </a:schemeClr>
                </a:solidFill>
                <a:latin typeface="Calibri" panose="020F0502020204030204" pitchFamily="34" charset="0"/>
                <a:cs typeface="Calibri" panose="020F0502020204030204" pitchFamily="34" charset="0"/>
              </a:rPr>
              <a:t>AGIR/ADAPTER</a:t>
            </a:r>
          </a:p>
        </p:txBody>
      </p:sp>
      <p:pic>
        <p:nvPicPr>
          <p:cNvPr id="4" name="Recorded Sound" descr="Diapositive 9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7733A6AA-E178-134F-A3E8-57D870CA3D37}" label="" lang="fr" r:embed="rId10"/>
                        </p173:trackLst>
                      </p173:tracksInfo>
                    </p:ext>
                  </p14:extLst>
                </p14:media>
              </p:ext>
            </p:extLst>
          </p:nvPr>
        </p:nvPicPr>
        <p:blipFill>
          <a:blip r:embed="rId11">
            <a:biLevel thresh="25000"/>
          </a:blip>
          <a:stretch>
            <a:fillRect/>
          </a:stretch>
        </p:blipFill>
        <p:spPr>
          <a:xfrm>
            <a:off x="11376186" y="5945212"/>
            <a:ext cx="580325" cy="365100"/>
          </a:xfrm>
          <a:prstGeom prst="rect">
            <a:avLst/>
          </a:prstGeom>
        </p:spPr>
      </p:pic>
      <p:sp>
        <p:nvSpPr>
          <p:cNvPr id="2390" name="Google Shape;2390;g1209464b6a3_0_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fr-CD" dirty="0"/>
              <a:t>Comment mettre l’apprentissage adaptatif en pratique ? </a:t>
            </a:r>
          </a:p>
        </p:txBody>
      </p:sp>
    </p:spTree>
    <p:extLst>
      <p:ext uri="{BB962C8B-B14F-4D97-AF65-F5344CB8AC3E}">
        <p14:creationId xmlns:p14="http://schemas.microsoft.com/office/powerpoint/2010/main" val="3413279524"/>
      </p:ext>
    </p:extLst>
  </p:cSld>
  <p:clrMapOvr>
    <a:masterClrMapping/>
  </p:clrMapOvr>
  <mc:AlternateContent xmlns:mc="http://schemas.openxmlformats.org/markup-compatibility/2006" xmlns:p14="http://schemas.microsoft.com/office/powerpoint/2010/main">
    <mc:Choice Requires="p14">
      <p:transition spd="slow" p14:dur="2000" advTm="36032"/>
    </mc:Choice>
    <mc:Fallback xmlns="">
      <p:transition spd="slow" advTm="360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77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7.7|43.4|30.8|11.9"/>
</p:tagLst>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8343ce-f755-4045-87d6-bc896119cd6f" xsi:nil="true"/>
    <lcf76f155ced4ddcb4097134ff3c332f xmlns="a9f5c4f3-6d4b-46f6-85c0-5222988646bf">
      <Terms xmlns="http://schemas.microsoft.com/office/infopath/2007/PartnerControls"/>
    </lcf76f155ced4ddcb4097134ff3c332f>
    <DateTaken xmlns="a9f5c4f3-6d4b-46f6-85c0-5222988646bf" xsi:nil="true"/>
    <Credit xmlns="a9f5c4f3-6d4b-46f6-85c0-5222988646bf" xsi:nil="true"/>
    <Caption xmlns="a9f5c4f3-6d4b-46f6-85c0-5222988646bf" xsi:nil="true"/>
    <Project xmlns="a9f5c4f3-6d4b-46f6-85c0-5222988646bf" xsi:nil="true"/>
    <Thumbnail xmlns="a9f5c4f3-6d4b-46f6-85c0-5222988646bf" xsi:nil="true"/>
    <Note xmlns="a9f5c4f3-6d4b-46f6-85c0-5222988646bf" xsi:nil="true"/>
    <Award xmlns="a9f5c4f3-6d4b-46f6-85c0-5222988646bf" xsi:nil="true"/>
    <TopicAreas xmlns="a9f5c4f3-6d4b-46f6-85c0-5222988646bf" xsi:nil="true"/>
    <Country xmlns="a9f5c4f3-6d4b-46f6-85c0-5222988646bf" xsi:nil="true"/>
    <SourceLink xmlns="a9f5c4f3-6d4b-46f6-85c0-5222988646bf">
      <Url xsi:nil="true"/>
      <Description xsi:nil="true"/>
    </SourceLink>
    <UploadtoFlickr_x003f_ xmlns="a9f5c4f3-6d4b-46f6-85c0-5222988646bf">false</UploadtoFlickr_x003f_>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06617D28B3CA94AAA3428490E862785" ma:contentTypeVersion="30" ma:contentTypeDescription="Create a new document." ma:contentTypeScope="" ma:versionID="9282fef99b04eed73aacf77d955a5928">
  <xsd:schema xmlns:xsd="http://www.w3.org/2001/XMLSchema" xmlns:xs="http://www.w3.org/2001/XMLSchema" xmlns:p="http://schemas.microsoft.com/office/2006/metadata/properties" xmlns:ns2="a9f5c4f3-6d4b-46f6-85c0-5222988646bf" xmlns:ns3="018343ce-f755-4045-87d6-bc896119cd6f" targetNamespace="http://schemas.microsoft.com/office/2006/metadata/properties" ma:root="true" ma:fieldsID="30431d58408262b5916e1744ba40d3d5" ns2:_="" ns3:_="">
    <xsd:import namespace="a9f5c4f3-6d4b-46f6-85c0-5222988646bf"/>
    <xsd:import namespace="018343ce-f755-4045-87d6-bc896119cd6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Location" minOccurs="0"/>
                <xsd:element ref="ns2:Award" minOccurs="0"/>
                <xsd:element ref="ns2:Project" minOccurs="0"/>
                <xsd:element ref="ns2:Country" minOccurs="0"/>
                <xsd:element ref="ns2:Caption" minOccurs="0"/>
                <xsd:element ref="ns2:Credit" minOccurs="0"/>
                <xsd:element ref="ns2:TopicAreas" minOccurs="0"/>
                <xsd:element ref="ns2:DateTaken" minOccurs="0"/>
                <xsd:element ref="ns2:SourceLink" minOccurs="0"/>
                <xsd:element ref="ns2:Thumbnail" minOccurs="0"/>
                <xsd:element ref="ns2:Note" minOccurs="0"/>
                <xsd:element ref="ns2:UploadtoFlickr_x003f_"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f5c4f3-6d4b-46f6-85c0-5222988646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Award" ma:index="21" nillable="true" ma:displayName="Award" ma:format="Dropdown" ma:internalName="Award">
      <xsd:simpleType>
        <xsd:restriction base="dms:Choice">
          <xsd:enumeration value="Choice 1"/>
          <xsd:enumeration value="Choice 2"/>
          <xsd:enumeration value="Choice 3"/>
        </xsd:restriction>
      </xsd:simpleType>
    </xsd:element>
    <xsd:element name="Project" ma:index="22" nillable="true" ma:displayName="Project" ma:format="RadioButtons" ma:internalName="Project">
      <xsd:simpleType>
        <xsd:union memberTypes="dms:Text">
          <xsd:simpleType>
            <xsd:restriction base="dms:Choice">
              <xsd:enumeration value="MIHR"/>
              <xsd:enumeration value="MCGL"/>
              <xsd:enumeration value="MPHD"/>
              <xsd:enumeration value="MKA"/>
              <xsd:enumeration value="MSSFPO"/>
              <xsd:enumeration value="MRITE"/>
              <xsd:enumeration value="MCGL India: Yash"/>
              <xsd:enumeration value="India: SAKSHAM"/>
              <xsd:enumeration value="India: SAMVEG"/>
              <xsd:enumeration value="Non-MOMENTUM"/>
            </xsd:restriction>
          </xsd:simpleType>
        </xsd:union>
      </xsd:simpleType>
    </xsd:element>
    <xsd:element name="Country" ma:index="23" nillable="true" ma:displayName="Country" ma:format="Dropdown" ma:internalName="Country">
      <xsd:simpleType>
        <xsd:restriction base="dms:Choice">
          <xsd:enumeration value="Bangladesh"/>
          <xsd:enumeration value="Benin"/>
          <xsd:enumeration value="Burkina Faso"/>
          <xsd:enumeration value="Burundi"/>
          <xsd:enumeration value="Cameroon"/>
          <xsd:enumeration value="Côte d’Ivoire"/>
          <xsd:enumeration value="DRC"/>
          <xsd:enumeration value="Ghana"/>
          <xsd:enumeration value="India"/>
          <xsd:enumeration value="Indonesia"/>
          <xsd:enumeration value="Kenya"/>
          <xsd:enumeration value="Malawi"/>
          <xsd:enumeration value="Mali"/>
          <xsd:enumeration value="Mozambique"/>
          <xsd:enumeration value="Nepal"/>
          <xsd:enumeration value="Niger"/>
          <xsd:enumeration value="Nigeria"/>
          <xsd:enumeration value="Pakistan"/>
          <xsd:enumeration value="Philippines"/>
          <xsd:enumeration value="Rwanda"/>
          <xsd:enumeration value="Sierra Leone"/>
          <xsd:enumeration value="Sudan"/>
          <xsd:enumeration value="South Sudan"/>
          <xsd:enumeration value="Tanzania"/>
          <xsd:enumeration value="Choice 25"/>
          <xsd:enumeration value="Uganda"/>
          <xsd:enumeration value="Vietnam"/>
          <xsd:enumeration value="Zambia"/>
        </xsd:restriction>
      </xsd:simpleType>
    </xsd:element>
    <xsd:element name="Caption" ma:index="24" nillable="true" ma:displayName="Caption" ma:format="Dropdown" ma:internalName="Caption">
      <xsd:simpleType>
        <xsd:restriction base="dms:Note">
          <xsd:maxLength value="255"/>
        </xsd:restriction>
      </xsd:simpleType>
    </xsd:element>
    <xsd:element name="Credit" ma:index="25" nillable="true" ma:displayName="Credit" ma:description="Photographer/Organization" ma:format="Dropdown" ma:internalName="Credit">
      <xsd:simpleType>
        <xsd:restriction base="dms:Text">
          <xsd:maxLength value="255"/>
        </xsd:restriction>
      </xsd:simpleType>
    </xsd:element>
    <xsd:element name="TopicAreas" ma:index="26" nillable="true" ma:displayName="Topic Areas" ma:format="Dropdown" ma:internalName="TopicAreas">
      <xsd:complexType>
        <xsd:complexContent>
          <xsd:extension base="dms:MultiChoiceFillIn">
            <xsd:sequence>
              <xsd:element name="Value" maxOccurs="unbounded" minOccurs="0" nillable="true">
                <xsd:simpleType>
                  <xsd:union memberTypes="dms:Text">
                    <xsd:simpleType>
                      <xsd:restriction base="dms:Choice">
                        <xsd:enumeration value="Maternal Health"/>
                        <xsd:enumeration value="Newborn Health"/>
                        <xsd:enumeration value="Child Health"/>
                        <xsd:enumeration value="Family Planning"/>
                        <xsd:enumeration value="Immunization"/>
                        <xsd:enumeration value="WASH/IPC"/>
                        <xsd:enumeration value="Nutrition"/>
                        <xsd:enumeration value="COVID-19"/>
                        <xsd:enumeration value="Local Engagement"/>
                        <xsd:enumeration value="Global Leadership"/>
                        <xsd:enumeration value="Partnerships"/>
                        <xsd:enumeration value="Capacity Strengthening"/>
                        <xsd:enumeration value="Collaborating, Learning, Adapting"/>
                        <xsd:enumeration value="Measurement"/>
                        <xsd:enumeration value="Youth"/>
                        <xsd:enumeration value="Gender"/>
                        <xsd:enumeration value="Vulnerable Populations"/>
                        <xsd:enumeration value="Urban"/>
                        <xsd:enumeration value="Fragile Settings"/>
                        <xsd:enumeration value="Digital Health"/>
                      </xsd:restriction>
                    </xsd:simpleType>
                  </xsd:union>
                </xsd:simpleType>
              </xsd:element>
            </xsd:sequence>
          </xsd:extension>
        </xsd:complexContent>
      </xsd:complexType>
    </xsd:element>
    <xsd:element name="DateTaken" ma:index="27" nillable="true" ma:displayName="Date Taken" ma:format="Dropdown" ma:internalName="DateTaken">
      <xsd:simpleType>
        <xsd:restriction base="dms:Text">
          <xsd:maxLength value="255"/>
        </xsd:restriction>
      </xsd:simpleType>
    </xsd:element>
    <xsd:element name="SourceLink" ma:index="28" nillable="true" ma:displayName="Source Link" ma:description="Original Link for Photo" ma:format="Hyperlink" ma:internalName="SourceLink">
      <xsd:complexType>
        <xsd:complexContent>
          <xsd:extension base="dms:URL">
            <xsd:sequence>
              <xsd:element name="Url" type="dms:ValidUrl" minOccurs="0" nillable="true"/>
              <xsd:element name="Description" type="xsd:string" nillable="true"/>
            </xsd:sequence>
          </xsd:extension>
        </xsd:complexContent>
      </xsd:complexType>
    </xsd:element>
    <xsd:element name="Thumbnail" ma:index="29" nillable="true" ma:displayName="Thumbnail" ma:format="Dropdown" ma:internalName="Thumbnail">
      <xsd:simpleType>
        <xsd:restriction base="dms:Text">
          <xsd:maxLength value="255"/>
        </xsd:restriction>
      </xsd:simpleType>
    </xsd:element>
    <xsd:element name="Note" ma:index="30" nillable="true" ma:displayName="Used Where?" ma:format="Dropdown" ma:internalName="Note">
      <xsd:simpleType>
        <xsd:restriction base="dms:Note">
          <xsd:maxLength value="255"/>
        </xsd:restriction>
      </xsd:simpleType>
    </xsd:element>
    <xsd:element name="UploadtoFlickr_x003f_" ma:index="31" nillable="true" ma:displayName="Flickr?" ma:default="0" ma:format="Dropdown" ma:internalName="UploadtoFlickr_x003f_">
      <xsd:simpleType>
        <xsd:restriction base="dms:Boolean"/>
      </xsd:simpleType>
    </xsd:element>
    <xsd:element name="lcf76f155ced4ddcb4097134ff3c332f" ma:index="33" nillable="true" ma:taxonomy="true" ma:internalName="lcf76f155ced4ddcb4097134ff3c332f" ma:taxonomyFieldName="MediaServiceImageTags" ma:displayName="Image Tags" ma:readOnly="false" ma:fieldId="{5cf76f15-5ced-4ddc-b409-7134ff3c332f}" ma:taxonomyMulti="true" ma:sspId="ebabd8d0-5964-42db-97b0-0c71af04ff8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8343ce-f755-4045-87d6-bc896119cd6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34" nillable="true" ma:displayName="Taxonomy Catch All Column" ma:hidden="true" ma:list="{28c50af9-881d-4e1f-a6bb-20fe9df0ebfa}" ma:internalName="TaxCatchAll" ma:showField="CatchAllData" ma:web="018343ce-f755-4045-87d6-bc896119cd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C032D7-CED3-4773-B231-F97EC090A912}">
  <ds:schemaRefs>
    <ds:schemaRef ds:uri="http://schemas.microsoft.com/office/2006/metadata/properties"/>
    <ds:schemaRef ds:uri="018343ce-f755-4045-87d6-bc896119cd6f"/>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a9f5c4f3-6d4b-46f6-85c0-5222988646bf"/>
    <ds:schemaRef ds:uri="http://www.w3.org/XML/1998/namespace"/>
    <ds:schemaRef ds:uri="http://purl.org/dc/dcmitype/"/>
  </ds:schemaRefs>
</ds:datastoreItem>
</file>

<file path=customXml/itemProps2.xml><?xml version="1.0" encoding="utf-8"?>
<ds:datastoreItem xmlns:ds="http://schemas.openxmlformats.org/officeDocument/2006/customXml" ds:itemID="{DBFB48E5-8609-46AC-BB14-75C55FC66A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f5c4f3-6d4b-46f6-85c0-5222988646bf"/>
    <ds:schemaRef ds:uri="018343ce-f755-4045-87d6-bc896119cd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305FD9-901E-4D53-8E3F-B55093570B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13849</TotalTime>
  <Words>5321</Words>
  <Application>Microsoft Macintosh PowerPoint</Application>
  <PresentationFormat>Widescreen</PresentationFormat>
  <Paragraphs>273</Paragraphs>
  <Slides>24</Slides>
  <Notes>24</Notes>
  <HiddenSlides>0</HiddenSlides>
  <MMClips>24</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24</vt:i4>
      </vt:variant>
    </vt:vector>
  </HeadingPairs>
  <TitlesOfParts>
    <vt:vector size="32" baseType="lpstr">
      <vt:lpstr>Arial</vt:lpstr>
      <vt:lpstr>Arial Narrow</vt:lpstr>
      <vt:lpstr>Calibri</vt:lpstr>
      <vt:lpstr>Source Sans Pro</vt:lpstr>
      <vt:lpstr>Branded Image Slides</vt:lpstr>
      <vt:lpstr>Light Background</vt:lpstr>
      <vt:lpstr>Light Background</vt:lpstr>
      <vt:lpstr>Light Background</vt:lpstr>
      <vt:lpstr>Formation à l’apprentissage adaptatif</vt:lpstr>
      <vt:lpstr>Série de formations à l’apprentissage adaptatif</vt:lpstr>
      <vt:lpstr>Objectifs</vt:lpstr>
      <vt:lpstr>Comment mettre l’apprentissage adaptatif en pratique ? </vt:lpstr>
      <vt:lpstr>Outils et approches d’apprentissage adaptatif</vt:lpstr>
      <vt:lpstr>Outils et approches d’apprentissage adaptatif</vt:lpstr>
      <vt:lpstr>Sondages éclairs</vt:lpstr>
      <vt:lpstr>Sondages éclairs</vt:lpstr>
      <vt:lpstr>Comment mettre l’apprentissage adaptatif en pratique ? </vt:lpstr>
      <vt:lpstr>Outils et approches d’apprentissage adaptatif</vt:lpstr>
      <vt:lpstr>Analyses après action</vt:lpstr>
      <vt:lpstr>Analyses après action</vt:lpstr>
      <vt:lpstr>Analyses après action</vt:lpstr>
      <vt:lpstr>Analyses après action</vt:lpstr>
      <vt:lpstr>Outils et approches d’apprentissage adaptatif</vt:lpstr>
      <vt:lpstr>Réunions d’analyse des données</vt:lpstr>
      <vt:lpstr>Réunions d’analyse des données</vt:lpstr>
      <vt:lpstr>Utilisation des données pour la prise de décision</vt:lpstr>
      <vt:lpstr>Réunions d’analyse des données et prise de décision</vt:lpstr>
      <vt:lpstr>Discussion</vt:lpstr>
      <vt:lpstr>Réunions d’analyse des données et prise de décision</vt:lpstr>
      <vt:lpstr>Réunions d’analyse des données et prise de décision</vt:lpstr>
      <vt:lpstr>Comment mettre l’apprentissage adaptatif en pratique ? </vt:lpstr>
      <vt:lpstr>Discussion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Formation à l’apprentissage adaptatif module 4</dc:title>
  <dc:subject>Résumé des outils et des approches d’apprentissage adaptatif</dc:subject>
  <dc:creator>MOMENTUM Facilitateur d’Apprentissage</dc:creator>
  <cp:keywords/>
  <dc:description/>
  <cp:lastModifiedBy>Stephanie Fieseher</cp:lastModifiedBy>
  <cp:revision>33</cp:revision>
  <dcterms:created xsi:type="dcterms:W3CDTF">2020-07-31T17:29:14Z</dcterms:created>
  <dcterms:modified xsi:type="dcterms:W3CDTF">2023-08-25T18:15:28Z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0x010100E06617D28B3CA94AAA3428490E862785</vt:lpwstr>
  </property>
  <property fmtid="{D5CDD505-2E9C-101B-9397-08002B2CF9AE}" pid="3" name="MediaServiceImageTags">
    <vt:lpwstr/>
  </property>
</Properties>
</file>