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648" r:id="rId4"/>
    <p:sldMasterId id="2147483660" r:id="rId5"/>
  </p:sldMasterIdLst>
  <p:notesMasterIdLst>
    <p:notesMasterId r:id="rId21"/>
  </p:notesMasterIdLst>
  <p:sldIdLst>
    <p:sldId id="348" r:id="rId6"/>
    <p:sldId id="349" r:id="rId7"/>
    <p:sldId id="274" r:id="rId8"/>
    <p:sldId id="358" r:id="rId9"/>
    <p:sldId id="275" r:id="rId10"/>
    <p:sldId id="276" r:id="rId11"/>
    <p:sldId id="277" r:id="rId12"/>
    <p:sldId id="278" r:id="rId13"/>
    <p:sldId id="279" r:id="rId14"/>
    <p:sldId id="280" r:id="rId15"/>
    <p:sldId id="281" r:id="rId16"/>
    <p:sldId id="282" r:id="rId17"/>
    <p:sldId id="283" r:id="rId18"/>
    <p:sldId id="284" r:id="rId19"/>
    <p:sldId id="285"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4" roundtripDataSignature="AMtx7miQ1FdtzIN0u+1tEfMjSu9Hc3M54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764D54-1A7D-A569-8429-6F6B19109E94}" name="Jocelyn Fifield" initials="JF" userId="S::jfifield@ariadnelabs.org::905b41d5-b045-4c37-888a-d30ea6049edd" providerId="AD"/>
  <p188:author id="{443CA2BB-F69F-6474-D785-04E4138F2101}" name="McCarville, Erin Elizabeth" initials="MEE" userId="S::emccarville@hsph.harvard.edu::95e87886-e700-403a-97c0-28b332d35235" providerId="AD"/>
  <p188:author id="{4070E1E7-8631-7AF8-CA2F-8C84F1358770}" name="Sara Staedicke" initials="SS" userId="S::sstaedicke@prb.org::01f3a3a5-b69e-43c0-844d-940b596f0e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rin McCarville"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6D6D6"/>
    <a:srgbClr val="7F7F7F"/>
    <a:srgbClr val="9D53A7"/>
    <a:srgbClr val="EBEBEB"/>
    <a:srgbClr val="C1C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AD48AC-D5D7-48A3-A6A2-434D814528B5}">
  <a:tblStyle styleId="{1EAD48AC-D5D7-48A3-A6A2-434D814528B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C738C60-6C4E-4C4A-A695-55C61E12231A}" styleName="Table_1">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40000"/>
            </a:schemeClr>
          </a:solidFill>
        </a:fill>
      </a:tcStyle>
    </a:band1H>
    <a:band2H>
      <a:tcTxStyle/>
      <a:tcStyle>
        <a:tcBdr/>
      </a:tcStyle>
    </a:band2H>
    <a:band1V>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fill>
          <a:solidFill>
            <a:schemeClr val="accent1">
              <a:alpha val="40000"/>
            </a:schemeClr>
          </a:solidFill>
        </a:fill>
      </a:tcStyle>
    </a:band1V>
    <a:band2V>
      <a:tcTxStyle/>
      <a:tcStyle>
        <a:tcBdr/>
      </a:tcStyle>
    </a:band2V>
    <a:la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63"/>
    <p:restoredTop sz="86434" autoAdjust="0"/>
  </p:normalViewPr>
  <p:slideViewPr>
    <p:cSldViewPr snapToGrid="0" snapToObjects="1">
      <p:cViewPr varScale="1">
        <p:scale>
          <a:sx n="129" d="100"/>
          <a:sy n="129" d="100"/>
        </p:scale>
        <p:origin x="224" y="352"/>
      </p:cViewPr>
      <p:guideLst>
        <p:guide orient="horz" pos="2160"/>
        <p:guide pos="3840"/>
      </p:guideLst>
    </p:cSldViewPr>
  </p:slideViewPr>
  <p:outlineViewPr>
    <p:cViewPr>
      <p:scale>
        <a:sx n="33" d="100"/>
        <a:sy n="33" d="100"/>
      </p:scale>
      <p:origin x="0" y="-8384"/>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117" Type="http://schemas.openxmlformats.org/officeDocument/2006/relationships/viewProps" Target="viewProps.xml"/><Relationship Id="rId121" Type="http://schemas.microsoft.com/office/2018/10/relationships/authors" Target="authors.xml"/><Relationship Id="rId3" Type="http://schemas.openxmlformats.org/officeDocument/2006/relationships/customXml" Target="../customXml/item3.xml"/><Relationship Id="rId21" Type="http://schemas.openxmlformats.org/officeDocument/2006/relationships/notesMaster" Target="notesMasters/notesMaster1.xml"/><Relationship Id="rId120"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11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11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114" Type="http://customschemas.google.com/relationships/presentationmetadata" Target="metadata"/><Relationship Id="rId11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11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Fieseher" userId="8f14b9e1-1e18-4b4e-a764-adf96effaacf" providerId="ADAL" clId="{6B5EE77C-EA4B-7F4F-AA51-3A91BFCE86CA}"/>
    <pc:docChg chg="undo custSel modSld">
      <pc:chgData name="Stephanie Fieseher" userId="8f14b9e1-1e18-4b4e-a764-adf96effaacf" providerId="ADAL" clId="{6B5EE77C-EA4B-7F4F-AA51-3A91BFCE86CA}" dt="2023-08-25T18:06:30.217" v="248" actId="2696"/>
      <pc:docMkLst>
        <pc:docMk/>
      </pc:docMkLst>
      <pc:sldChg chg="modSp mod modMedia">
        <pc:chgData name="Stephanie Fieseher" userId="8f14b9e1-1e18-4b4e-a764-adf96effaacf" providerId="ADAL" clId="{6B5EE77C-EA4B-7F4F-AA51-3A91BFCE86CA}" dt="2023-08-23T17:37:47.847" v="184" actId="27784"/>
        <pc:sldMkLst>
          <pc:docMk/>
          <pc:sldMk cId="0" sldId="274"/>
        </pc:sldMkLst>
        <pc:spChg chg="ord">
          <ac:chgData name="Stephanie Fieseher" userId="8f14b9e1-1e18-4b4e-a764-adf96effaacf" providerId="ADAL" clId="{6B5EE77C-EA4B-7F4F-AA51-3A91BFCE86CA}" dt="2023-08-16T20:46:33.367" v="146" actId="13244"/>
          <ac:spMkLst>
            <pc:docMk/>
            <pc:sldMk cId="0" sldId="274"/>
            <ac:spMk id="2426" creationId="{00000000-0000-0000-0000-000000000000}"/>
          </ac:spMkLst>
        </pc:spChg>
        <pc:spChg chg="ord">
          <ac:chgData name="Stephanie Fieseher" userId="8f14b9e1-1e18-4b4e-a764-adf96effaacf" providerId="ADAL" clId="{6B5EE77C-EA4B-7F4F-AA51-3A91BFCE86CA}" dt="2023-08-16T20:46:36.496" v="147" actId="13244"/>
          <ac:spMkLst>
            <pc:docMk/>
            <pc:sldMk cId="0" sldId="274"/>
            <ac:spMk id="2427" creationId="{00000000-0000-0000-0000-000000000000}"/>
          </ac:spMkLst>
        </pc:spChg>
        <pc:picChg chg="mod">
          <ac:chgData name="Stephanie Fieseher" userId="8f14b9e1-1e18-4b4e-a764-adf96effaacf" providerId="ADAL" clId="{6B5EE77C-EA4B-7F4F-AA51-3A91BFCE86CA}" dt="2023-08-16T18:47:44.254" v="1" actId="962"/>
          <ac:picMkLst>
            <pc:docMk/>
            <pc:sldMk cId="0" sldId="274"/>
            <ac:picMk id="3" creationId="{6A1941F3-E864-627A-0639-1025216F8972}"/>
          </ac:picMkLst>
        </pc:picChg>
        <pc:picChg chg="mod">
          <ac:chgData name="Stephanie Fieseher" userId="8f14b9e1-1e18-4b4e-a764-adf96effaacf" providerId="ADAL" clId="{6B5EE77C-EA4B-7F4F-AA51-3A91BFCE86CA}" dt="2023-08-23T17:37:47.847" v="184" actId="27784"/>
          <ac:picMkLst>
            <pc:docMk/>
            <pc:sldMk cId="0" sldId="274"/>
            <ac:picMk id="4" creationId="{00000000-0000-0000-0000-000000000000}"/>
          </ac:picMkLst>
        </pc:picChg>
      </pc:sldChg>
      <pc:sldChg chg="addSp delSp modSp mod modMedia">
        <pc:chgData name="Stephanie Fieseher" userId="8f14b9e1-1e18-4b4e-a764-adf96effaacf" providerId="ADAL" clId="{6B5EE77C-EA4B-7F4F-AA51-3A91BFCE86CA}" dt="2023-08-23T17:59:49.021" v="188" actId="27784"/>
        <pc:sldMkLst>
          <pc:docMk/>
          <pc:sldMk cId="0" sldId="275"/>
        </pc:sldMkLst>
        <pc:spChg chg="mod ord topLvl">
          <ac:chgData name="Stephanie Fieseher" userId="8f14b9e1-1e18-4b4e-a764-adf96effaacf" providerId="ADAL" clId="{6B5EE77C-EA4B-7F4F-AA51-3A91BFCE86CA}" dt="2023-08-16T20:47:29.760" v="158" actId="13244"/>
          <ac:spMkLst>
            <pc:docMk/>
            <pc:sldMk cId="0" sldId="275"/>
            <ac:spMk id="3" creationId="{A45EA27F-2310-1B23-B22F-24EBDB5B90D8}"/>
          </ac:spMkLst>
        </pc:spChg>
        <pc:spChg chg="add del mod">
          <ac:chgData name="Stephanie Fieseher" userId="8f14b9e1-1e18-4b4e-a764-adf96effaacf" providerId="ADAL" clId="{6B5EE77C-EA4B-7F4F-AA51-3A91BFCE86CA}" dt="2023-08-16T18:48:28.204" v="16" actId="478"/>
          <ac:spMkLst>
            <pc:docMk/>
            <pc:sldMk cId="0" sldId="275"/>
            <ac:spMk id="4" creationId="{FABF1FB0-7014-E74B-C478-AEB13B49CAEF}"/>
          </ac:spMkLst>
        </pc:spChg>
        <pc:spChg chg="mod topLvl">
          <ac:chgData name="Stephanie Fieseher" userId="8f14b9e1-1e18-4b4e-a764-adf96effaacf" providerId="ADAL" clId="{6B5EE77C-EA4B-7F4F-AA51-3A91BFCE86CA}" dt="2023-08-16T18:47:59.518" v="6" actId="962"/>
          <ac:spMkLst>
            <pc:docMk/>
            <pc:sldMk cId="0" sldId="275"/>
            <ac:spMk id="25" creationId="{661CFFD8-3753-0E26-3681-CFF46B3D480C}"/>
          </ac:spMkLst>
        </pc:spChg>
        <pc:spChg chg="mod ord topLvl">
          <ac:chgData name="Stephanie Fieseher" userId="8f14b9e1-1e18-4b4e-a764-adf96effaacf" providerId="ADAL" clId="{6B5EE77C-EA4B-7F4F-AA51-3A91BFCE86CA}" dt="2023-08-16T20:47:38.146" v="161" actId="13244"/>
          <ac:spMkLst>
            <pc:docMk/>
            <pc:sldMk cId="0" sldId="275"/>
            <ac:spMk id="26" creationId="{58A9B615-C4E2-A314-34A9-A86505126F78}"/>
          </ac:spMkLst>
        </pc:spChg>
        <pc:spChg chg="mod ord">
          <ac:chgData name="Stephanie Fieseher" userId="8f14b9e1-1e18-4b4e-a764-adf96effaacf" providerId="ADAL" clId="{6B5EE77C-EA4B-7F4F-AA51-3A91BFCE86CA}" dt="2023-08-16T20:46:56.280" v="150" actId="13244"/>
          <ac:spMkLst>
            <pc:docMk/>
            <pc:sldMk cId="0" sldId="275"/>
            <ac:spMk id="2433" creationId="{00000000-0000-0000-0000-000000000000}"/>
          </ac:spMkLst>
        </pc:spChg>
        <pc:spChg chg="mod">
          <ac:chgData name="Stephanie Fieseher" userId="8f14b9e1-1e18-4b4e-a764-adf96effaacf" providerId="ADAL" clId="{6B5EE77C-EA4B-7F4F-AA51-3A91BFCE86CA}" dt="2023-08-16T20:47:22.077" v="157" actId="962"/>
          <ac:spMkLst>
            <pc:docMk/>
            <pc:sldMk cId="0" sldId="275"/>
            <ac:spMk id="2434" creationId="{00000000-0000-0000-0000-000000000000}"/>
          </ac:spMkLst>
        </pc:spChg>
        <pc:spChg chg="mod ord">
          <ac:chgData name="Stephanie Fieseher" userId="8f14b9e1-1e18-4b4e-a764-adf96effaacf" providerId="ADAL" clId="{6B5EE77C-EA4B-7F4F-AA51-3A91BFCE86CA}" dt="2023-08-16T20:47:47.528" v="163" actId="13244"/>
          <ac:spMkLst>
            <pc:docMk/>
            <pc:sldMk cId="0" sldId="275"/>
            <ac:spMk id="2437" creationId="{00000000-0000-0000-0000-000000000000}"/>
          </ac:spMkLst>
        </pc:spChg>
        <pc:spChg chg="del">
          <ac:chgData name="Stephanie Fieseher" userId="8f14b9e1-1e18-4b4e-a764-adf96effaacf" providerId="ADAL" clId="{6B5EE77C-EA4B-7F4F-AA51-3A91BFCE86CA}" dt="2023-08-16T20:09:09.651" v="86" actId="478"/>
          <ac:spMkLst>
            <pc:docMk/>
            <pc:sldMk cId="0" sldId="275"/>
            <ac:spMk id="2438" creationId="{00000000-0000-0000-0000-000000000000}"/>
          </ac:spMkLst>
        </pc:spChg>
        <pc:spChg chg="mod ord">
          <ac:chgData name="Stephanie Fieseher" userId="8f14b9e1-1e18-4b4e-a764-adf96effaacf" providerId="ADAL" clId="{6B5EE77C-EA4B-7F4F-AA51-3A91BFCE86CA}" dt="2023-08-16T20:47:43.379" v="162" actId="13244"/>
          <ac:spMkLst>
            <pc:docMk/>
            <pc:sldMk cId="0" sldId="275"/>
            <ac:spMk id="2441" creationId="{00000000-0000-0000-0000-000000000000}"/>
          </ac:spMkLst>
        </pc:spChg>
        <pc:spChg chg="del">
          <ac:chgData name="Stephanie Fieseher" userId="8f14b9e1-1e18-4b4e-a764-adf96effaacf" providerId="ADAL" clId="{6B5EE77C-EA4B-7F4F-AA51-3A91BFCE86CA}" dt="2023-08-16T20:09:10.865" v="87" actId="478"/>
          <ac:spMkLst>
            <pc:docMk/>
            <pc:sldMk cId="0" sldId="275"/>
            <ac:spMk id="2442" creationId="{00000000-0000-0000-0000-000000000000}"/>
          </ac:spMkLst>
        </pc:spChg>
        <pc:spChg chg="mod">
          <ac:chgData name="Stephanie Fieseher" userId="8f14b9e1-1e18-4b4e-a764-adf96effaacf" providerId="ADAL" clId="{6B5EE77C-EA4B-7F4F-AA51-3A91BFCE86CA}" dt="2023-08-16T20:47:15.042" v="154" actId="962"/>
          <ac:spMkLst>
            <pc:docMk/>
            <pc:sldMk cId="0" sldId="275"/>
            <ac:spMk id="2445" creationId="{00000000-0000-0000-0000-000000000000}"/>
          </ac:spMkLst>
        </pc:spChg>
        <pc:spChg chg="del">
          <ac:chgData name="Stephanie Fieseher" userId="8f14b9e1-1e18-4b4e-a764-adf96effaacf" providerId="ADAL" clId="{6B5EE77C-EA4B-7F4F-AA51-3A91BFCE86CA}" dt="2023-08-16T18:48:24.357" v="14" actId="478"/>
          <ac:spMkLst>
            <pc:docMk/>
            <pc:sldMk cId="0" sldId="275"/>
            <ac:spMk id="2446" creationId="{00000000-0000-0000-0000-000000000000}"/>
          </ac:spMkLst>
        </pc:spChg>
        <pc:grpChg chg="del">
          <ac:chgData name="Stephanie Fieseher" userId="8f14b9e1-1e18-4b4e-a764-adf96effaacf" providerId="ADAL" clId="{6B5EE77C-EA4B-7F4F-AA51-3A91BFCE86CA}" dt="2023-08-16T18:47:54.492" v="5" actId="165"/>
          <ac:grpSpMkLst>
            <pc:docMk/>
            <pc:sldMk cId="0" sldId="275"/>
            <ac:grpSpMk id="7" creationId="{6F1A86D5-BC92-6D3F-4EA4-8D0316118F01}"/>
          </ac:grpSpMkLst>
        </pc:grpChg>
        <pc:grpChg chg="del">
          <ac:chgData name="Stephanie Fieseher" userId="8f14b9e1-1e18-4b4e-a764-adf96effaacf" providerId="ADAL" clId="{6B5EE77C-EA4B-7F4F-AA51-3A91BFCE86CA}" dt="2023-08-16T18:47:54.492" v="5" actId="165"/>
          <ac:grpSpMkLst>
            <pc:docMk/>
            <pc:sldMk cId="0" sldId="275"/>
            <ac:grpSpMk id="8" creationId="{57DCD649-1E42-EE58-C41C-EDF7C5245670}"/>
          </ac:grpSpMkLst>
        </pc:grpChg>
        <pc:grpChg chg="del">
          <ac:chgData name="Stephanie Fieseher" userId="8f14b9e1-1e18-4b4e-a764-adf96effaacf" providerId="ADAL" clId="{6B5EE77C-EA4B-7F4F-AA51-3A91BFCE86CA}" dt="2023-08-16T18:47:54.492" v="5" actId="165"/>
          <ac:grpSpMkLst>
            <pc:docMk/>
            <pc:sldMk cId="0" sldId="275"/>
            <ac:grpSpMk id="9" creationId="{CD04D038-F8B0-F4B9-B2DB-5EAE40B8751E}"/>
          </ac:grpSpMkLst>
        </pc:grpChg>
        <pc:picChg chg="mod">
          <ac:chgData name="Stephanie Fieseher" userId="8f14b9e1-1e18-4b4e-a764-adf96effaacf" providerId="ADAL" clId="{6B5EE77C-EA4B-7F4F-AA51-3A91BFCE86CA}" dt="2023-08-23T17:59:49.021" v="188" actId="27784"/>
          <ac:picMkLst>
            <pc:docMk/>
            <pc:sldMk cId="0" sldId="275"/>
            <ac:picMk id="2" creationId="{00000000-0000-0000-0000-000000000000}"/>
          </ac:picMkLst>
        </pc:picChg>
        <pc:picChg chg="mod ord topLvl">
          <ac:chgData name="Stephanie Fieseher" userId="8f14b9e1-1e18-4b4e-a764-adf96effaacf" providerId="ADAL" clId="{6B5EE77C-EA4B-7F4F-AA51-3A91BFCE86CA}" dt="2023-08-16T20:47:29.760" v="158" actId="13244"/>
          <ac:picMkLst>
            <pc:docMk/>
            <pc:sldMk cId="0" sldId="275"/>
            <ac:picMk id="2448" creationId="{00000000-0000-0000-0000-000000000000}"/>
          </ac:picMkLst>
        </pc:picChg>
        <pc:picChg chg="mod topLvl">
          <ac:chgData name="Stephanie Fieseher" userId="8f14b9e1-1e18-4b4e-a764-adf96effaacf" providerId="ADAL" clId="{6B5EE77C-EA4B-7F4F-AA51-3A91BFCE86CA}" dt="2023-08-16T18:48:10.031" v="10" actId="962"/>
          <ac:picMkLst>
            <pc:docMk/>
            <pc:sldMk cId="0" sldId="275"/>
            <ac:picMk id="2449" creationId="{00000000-0000-0000-0000-000000000000}"/>
          </ac:picMkLst>
        </pc:picChg>
        <pc:picChg chg="mod ord topLvl">
          <ac:chgData name="Stephanie Fieseher" userId="8f14b9e1-1e18-4b4e-a764-adf96effaacf" providerId="ADAL" clId="{6B5EE77C-EA4B-7F4F-AA51-3A91BFCE86CA}" dt="2023-08-16T20:47:38.146" v="161" actId="13244"/>
          <ac:picMkLst>
            <pc:docMk/>
            <pc:sldMk cId="0" sldId="275"/>
            <ac:picMk id="2450" creationId="{00000000-0000-0000-0000-000000000000}"/>
          </ac:picMkLst>
        </pc:picChg>
        <pc:cxnChg chg="mod ord">
          <ac:chgData name="Stephanie Fieseher" userId="8f14b9e1-1e18-4b4e-a764-adf96effaacf" providerId="ADAL" clId="{6B5EE77C-EA4B-7F4F-AA51-3A91BFCE86CA}" dt="2023-08-16T20:47:53.768" v="164" actId="13244"/>
          <ac:cxnSpMkLst>
            <pc:docMk/>
            <pc:sldMk cId="0" sldId="275"/>
            <ac:cxnSpMk id="22" creationId="{E8055977-25A8-8A2C-8EDC-955E73E4F84D}"/>
          </ac:cxnSpMkLst>
        </pc:cxnChg>
        <pc:cxnChg chg="mod ord">
          <ac:chgData name="Stephanie Fieseher" userId="8f14b9e1-1e18-4b4e-a764-adf96effaacf" providerId="ADAL" clId="{6B5EE77C-EA4B-7F4F-AA51-3A91BFCE86CA}" dt="2023-08-16T20:47:55.935" v="165" actId="13244"/>
          <ac:cxnSpMkLst>
            <pc:docMk/>
            <pc:sldMk cId="0" sldId="275"/>
            <ac:cxnSpMk id="23" creationId="{E1CBDA93-C6C1-43D4-3D14-9A1B566AA2C0}"/>
          </ac:cxnSpMkLst>
        </pc:cxnChg>
      </pc:sldChg>
      <pc:sldChg chg="addSp modSp mod modMedia">
        <pc:chgData name="Stephanie Fieseher" userId="8f14b9e1-1e18-4b4e-a764-adf96effaacf" providerId="ADAL" clId="{6B5EE77C-EA4B-7F4F-AA51-3A91BFCE86CA}" dt="2023-08-23T18:37:51.666" v="206" actId="790"/>
        <pc:sldMkLst>
          <pc:docMk/>
          <pc:sldMk cId="0" sldId="276"/>
        </pc:sldMkLst>
        <pc:spChg chg="add mod">
          <ac:chgData name="Stephanie Fieseher" userId="8f14b9e1-1e18-4b4e-a764-adf96effaacf" providerId="ADAL" clId="{6B5EE77C-EA4B-7F4F-AA51-3A91BFCE86CA}" dt="2023-08-23T18:37:51.666" v="206" actId="790"/>
          <ac:spMkLst>
            <pc:docMk/>
            <pc:sldMk cId="0" sldId="276"/>
            <ac:spMk id="3" creationId="{E2BFDE2F-C9D6-701F-7D57-457C8C9316A0}"/>
          </ac:spMkLst>
        </pc:spChg>
        <pc:spChg chg="mod">
          <ac:chgData name="Stephanie Fieseher" userId="8f14b9e1-1e18-4b4e-a764-adf96effaacf" providerId="ADAL" clId="{6B5EE77C-EA4B-7F4F-AA51-3A91BFCE86CA}" dt="2023-08-16T20:11:53.926" v="108" actId="33553"/>
          <ac:spMkLst>
            <pc:docMk/>
            <pc:sldMk cId="0" sldId="276"/>
            <ac:spMk id="2456" creationId="{00000000-0000-0000-0000-000000000000}"/>
          </ac:spMkLst>
        </pc:spChg>
        <pc:picChg chg="mod">
          <ac:chgData name="Stephanie Fieseher" userId="8f14b9e1-1e18-4b4e-a764-adf96effaacf" providerId="ADAL" clId="{6B5EE77C-EA4B-7F4F-AA51-3A91BFCE86CA}" dt="2023-08-23T18:13:43.374" v="195" actId="27784"/>
          <ac:picMkLst>
            <pc:docMk/>
            <pc:sldMk cId="0" sldId="276"/>
            <ac:picMk id="2" creationId="{00000000-0000-0000-0000-000000000000}"/>
          </ac:picMkLst>
        </pc:picChg>
        <pc:picChg chg="mod">
          <ac:chgData name="Stephanie Fieseher" userId="8f14b9e1-1e18-4b4e-a764-adf96effaacf" providerId="ADAL" clId="{6B5EE77C-EA4B-7F4F-AA51-3A91BFCE86CA}" dt="2023-08-16T18:48:51.758" v="22" actId="962"/>
          <ac:picMkLst>
            <pc:docMk/>
            <pc:sldMk cId="0" sldId="276"/>
            <ac:picMk id="1028" creationId="{EB1A8AF9-B2FE-D341-4BC8-49E1667C01E6}"/>
          </ac:picMkLst>
        </pc:picChg>
      </pc:sldChg>
      <pc:sldChg chg="delSp modSp mod modMedia">
        <pc:chgData name="Stephanie Fieseher" userId="8f14b9e1-1e18-4b4e-a764-adf96effaacf" providerId="ADAL" clId="{6B5EE77C-EA4B-7F4F-AA51-3A91BFCE86CA}" dt="2023-08-23T18:21:51.799" v="200" actId="27784"/>
        <pc:sldMkLst>
          <pc:docMk/>
          <pc:sldMk cId="0" sldId="277"/>
        </pc:sldMkLst>
        <pc:spChg chg="ord">
          <ac:chgData name="Stephanie Fieseher" userId="8f14b9e1-1e18-4b4e-a764-adf96effaacf" providerId="ADAL" clId="{6B5EE77C-EA4B-7F4F-AA51-3A91BFCE86CA}" dt="2023-08-16T20:48:08.099" v="166" actId="13244"/>
          <ac:spMkLst>
            <pc:docMk/>
            <pc:sldMk cId="0" sldId="277"/>
            <ac:spMk id="3" creationId="{8EB80AC7-D0C5-0224-DCC8-B22ADBFBF38B}"/>
          </ac:spMkLst>
        </pc:spChg>
        <pc:spChg chg="ord">
          <ac:chgData name="Stephanie Fieseher" userId="8f14b9e1-1e18-4b4e-a764-adf96effaacf" providerId="ADAL" clId="{6B5EE77C-EA4B-7F4F-AA51-3A91BFCE86CA}" dt="2023-08-16T20:48:15.141" v="167" actId="13244"/>
          <ac:spMkLst>
            <pc:docMk/>
            <pc:sldMk cId="0" sldId="277"/>
            <ac:spMk id="2463" creationId="{00000000-0000-0000-0000-000000000000}"/>
          </ac:spMkLst>
        </pc:spChg>
        <pc:spChg chg="del">
          <ac:chgData name="Stephanie Fieseher" userId="8f14b9e1-1e18-4b4e-a764-adf96effaacf" providerId="ADAL" clId="{6B5EE77C-EA4B-7F4F-AA51-3A91BFCE86CA}" dt="2023-08-16T20:48:17.684" v="168" actId="478"/>
          <ac:spMkLst>
            <pc:docMk/>
            <pc:sldMk cId="0" sldId="277"/>
            <ac:spMk id="2464" creationId="{00000000-0000-0000-0000-000000000000}"/>
          </ac:spMkLst>
        </pc:spChg>
        <pc:spChg chg="del">
          <ac:chgData name="Stephanie Fieseher" userId="8f14b9e1-1e18-4b4e-a764-adf96effaacf" providerId="ADAL" clId="{6B5EE77C-EA4B-7F4F-AA51-3A91BFCE86CA}" dt="2023-08-16T20:09:12.402" v="88" actId="478"/>
          <ac:spMkLst>
            <pc:docMk/>
            <pc:sldMk cId="0" sldId="277"/>
            <ac:spMk id="2465" creationId="{00000000-0000-0000-0000-000000000000}"/>
          </ac:spMkLst>
        </pc:spChg>
        <pc:spChg chg="mod">
          <ac:chgData name="Stephanie Fieseher" userId="8f14b9e1-1e18-4b4e-a764-adf96effaacf" providerId="ADAL" clId="{6B5EE77C-EA4B-7F4F-AA51-3A91BFCE86CA}" dt="2023-08-16T18:48:54.815" v="23" actId="962"/>
          <ac:spMkLst>
            <pc:docMk/>
            <pc:sldMk cId="0" sldId="277"/>
            <ac:spMk id="2466" creationId="{00000000-0000-0000-0000-000000000000}"/>
          </ac:spMkLst>
        </pc:spChg>
        <pc:picChg chg="mod">
          <ac:chgData name="Stephanie Fieseher" userId="8f14b9e1-1e18-4b4e-a764-adf96effaacf" providerId="ADAL" clId="{6B5EE77C-EA4B-7F4F-AA51-3A91BFCE86CA}" dt="2023-08-23T18:21:51.799" v="200" actId="27784"/>
          <ac:picMkLst>
            <pc:docMk/>
            <pc:sldMk cId="0" sldId="277"/>
            <ac:picMk id="2" creationId="{00000000-0000-0000-0000-000000000000}"/>
          </ac:picMkLst>
        </pc:picChg>
      </pc:sldChg>
      <pc:sldChg chg="modSp mod modMedia">
        <pc:chgData name="Stephanie Fieseher" userId="8f14b9e1-1e18-4b4e-a764-adf96effaacf" providerId="ADAL" clId="{6B5EE77C-EA4B-7F4F-AA51-3A91BFCE86CA}" dt="2023-08-23T18:33:41.683" v="203" actId="27784"/>
        <pc:sldMkLst>
          <pc:docMk/>
          <pc:sldMk cId="0" sldId="278"/>
        </pc:sldMkLst>
        <pc:spChg chg="ord">
          <ac:chgData name="Stephanie Fieseher" userId="8f14b9e1-1e18-4b4e-a764-adf96effaacf" providerId="ADAL" clId="{6B5EE77C-EA4B-7F4F-AA51-3A91BFCE86CA}" dt="2023-08-16T20:48:23.430" v="169" actId="13244"/>
          <ac:spMkLst>
            <pc:docMk/>
            <pc:sldMk cId="0" sldId="278"/>
            <ac:spMk id="2" creationId="{D5DC0E8C-5530-30AD-0D40-F9EDC8ECEA1A}"/>
          </ac:spMkLst>
        </pc:spChg>
        <pc:spChg chg="ord">
          <ac:chgData name="Stephanie Fieseher" userId="8f14b9e1-1e18-4b4e-a764-adf96effaacf" providerId="ADAL" clId="{6B5EE77C-EA4B-7F4F-AA51-3A91BFCE86CA}" dt="2023-08-16T20:48:26.849" v="170" actId="13244"/>
          <ac:spMkLst>
            <pc:docMk/>
            <pc:sldMk cId="0" sldId="278"/>
            <ac:spMk id="2473" creationId="{00000000-0000-0000-0000-000000000000}"/>
          </ac:spMkLst>
        </pc:spChg>
        <pc:spChg chg="mod">
          <ac:chgData name="Stephanie Fieseher" userId="8f14b9e1-1e18-4b4e-a764-adf96effaacf" providerId="ADAL" clId="{6B5EE77C-EA4B-7F4F-AA51-3A91BFCE86CA}" dt="2023-08-16T18:48:57.980" v="24" actId="962"/>
          <ac:spMkLst>
            <pc:docMk/>
            <pc:sldMk cId="0" sldId="278"/>
            <ac:spMk id="2476" creationId="{00000000-0000-0000-0000-000000000000}"/>
          </ac:spMkLst>
        </pc:spChg>
        <pc:picChg chg="mod">
          <ac:chgData name="Stephanie Fieseher" userId="8f14b9e1-1e18-4b4e-a764-adf96effaacf" providerId="ADAL" clId="{6B5EE77C-EA4B-7F4F-AA51-3A91BFCE86CA}" dt="2023-08-23T18:33:41.683" v="203" actId="27784"/>
          <ac:picMkLst>
            <pc:docMk/>
            <pc:sldMk cId="0" sldId="278"/>
            <ac:picMk id="3" creationId="{00000000-0000-0000-0000-000000000000}"/>
          </ac:picMkLst>
        </pc:picChg>
      </pc:sldChg>
      <pc:sldChg chg="addSp delSp modSp mod modMedia">
        <pc:chgData name="Stephanie Fieseher" userId="8f14b9e1-1e18-4b4e-a764-adf96effaacf" providerId="ADAL" clId="{6B5EE77C-EA4B-7F4F-AA51-3A91BFCE86CA}" dt="2023-08-23T18:39:24.713" v="211" actId="27784"/>
        <pc:sldMkLst>
          <pc:docMk/>
          <pc:sldMk cId="0" sldId="279"/>
        </pc:sldMkLst>
        <pc:spChg chg="add mod">
          <ac:chgData name="Stephanie Fieseher" userId="8f14b9e1-1e18-4b4e-a764-adf96effaacf" providerId="ADAL" clId="{6B5EE77C-EA4B-7F4F-AA51-3A91BFCE86CA}" dt="2023-08-23T18:37:45.624" v="205" actId="790"/>
          <ac:spMkLst>
            <pc:docMk/>
            <pc:sldMk cId="0" sldId="279"/>
            <ac:spMk id="2" creationId="{B1DCE1E7-E9E5-D4B8-A325-860AF352BE28}"/>
          </ac:spMkLst>
        </pc:spChg>
        <pc:spChg chg="del">
          <ac:chgData name="Stephanie Fieseher" userId="8f14b9e1-1e18-4b4e-a764-adf96effaacf" providerId="ADAL" clId="{6B5EE77C-EA4B-7F4F-AA51-3A91BFCE86CA}" dt="2023-08-16T20:48:33.023" v="171" actId="478"/>
          <ac:spMkLst>
            <pc:docMk/>
            <pc:sldMk cId="0" sldId="279"/>
            <ac:spMk id="2483" creationId="{00000000-0000-0000-0000-000000000000}"/>
          </ac:spMkLst>
        </pc:spChg>
        <pc:picChg chg="mod">
          <ac:chgData name="Stephanie Fieseher" userId="8f14b9e1-1e18-4b4e-a764-adf96effaacf" providerId="ADAL" clId="{6B5EE77C-EA4B-7F4F-AA51-3A91BFCE86CA}" dt="2023-08-23T18:39:24.713" v="211" actId="27784"/>
          <ac:picMkLst>
            <pc:docMk/>
            <pc:sldMk cId="0" sldId="279"/>
            <ac:picMk id="3" creationId="{00000000-0000-0000-0000-000000000000}"/>
          </ac:picMkLst>
        </pc:picChg>
        <pc:picChg chg="mod">
          <ac:chgData name="Stephanie Fieseher" userId="8f14b9e1-1e18-4b4e-a764-adf96effaacf" providerId="ADAL" clId="{6B5EE77C-EA4B-7F4F-AA51-3A91BFCE86CA}" dt="2023-08-16T18:49:04.251" v="26" actId="962"/>
          <ac:picMkLst>
            <pc:docMk/>
            <pc:sldMk cId="0" sldId="279"/>
            <ac:picMk id="2484" creationId="{00000000-0000-0000-0000-000000000000}"/>
          </ac:picMkLst>
        </pc:picChg>
      </pc:sldChg>
      <pc:sldChg chg="modSp mod modMedia">
        <pc:chgData name="Stephanie Fieseher" userId="8f14b9e1-1e18-4b4e-a764-adf96effaacf" providerId="ADAL" clId="{6B5EE77C-EA4B-7F4F-AA51-3A91BFCE86CA}" dt="2023-08-23T18:53:33.482" v="218" actId="27784"/>
        <pc:sldMkLst>
          <pc:docMk/>
          <pc:sldMk cId="0" sldId="280"/>
        </pc:sldMkLst>
        <pc:spChg chg="ord">
          <ac:chgData name="Stephanie Fieseher" userId="8f14b9e1-1e18-4b4e-a764-adf96effaacf" providerId="ADAL" clId="{6B5EE77C-EA4B-7F4F-AA51-3A91BFCE86CA}" dt="2023-08-16T20:48:44.092" v="173" actId="13244"/>
          <ac:spMkLst>
            <pc:docMk/>
            <pc:sldMk cId="0" sldId="280"/>
            <ac:spMk id="5" creationId="{99B47308-8535-4F85-4123-388F593A54E7}"/>
          </ac:spMkLst>
        </pc:spChg>
        <pc:spChg chg="ord">
          <ac:chgData name="Stephanie Fieseher" userId="8f14b9e1-1e18-4b4e-a764-adf96effaacf" providerId="ADAL" clId="{6B5EE77C-EA4B-7F4F-AA51-3A91BFCE86CA}" dt="2023-08-16T20:48:41.685" v="172" actId="13244"/>
          <ac:spMkLst>
            <pc:docMk/>
            <pc:sldMk cId="0" sldId="280"/>
            <ac:spMk id="2489" creationId="{00000000-0000-0000-0000-000000000000}"/>
          </ac:spMkLst>
        </pc:spChg>
        <pc:spChg chg="ord">
          <ac:chgData name="Stephanie Fieseher" userId="8f14b9e1-1e18-4b4e-a764-adf96effaacf" providerId="ADAL" clId="{6B5EE77C-EA4B-7F4F-AA51-3A91BFCE86CA}" dt="2023-08-16T20:48:47.318" v="174" actId="13244"/>
          <ac:spMkLst>
            <pc:docMk/>
            <pc:sldMk cId="0" sldId="280"/>
            <ac:spMk id="2490" creationId="{00000000-0000-0000-0000-000000000000}"/>
          </ac:spMkLst>
        </pc:spChg>
        <pc:picChg chg="mod">
          <ac:chgData name="Stephanie Fieseher" userId="8f14b9e1-1e18-4b4e-a764-adf96effaacf" providerId="ADAL" clId="{6B5EE77C-EA4B-7F4F-AA51-3A91BFCE86CA}" dt="2023-08-23T18:53:33.482" v="218" actId="27784"/>
          <ac:picMkLst>
            <pc:docMk/>
            <pc:sldMk cId="0" sldId="280"/>
            <ac:picMk id="3" creationId="{00000000-0000-0000-0000-000000000000}"/>
          </ac:picMkLst>
        </pc:picChg>
      </pc:sldChg>
      <pc:sldChg chg="addSp modSp mod modMedia">
        <pc:chgData name="Stephanie Fieseher" userId="8f14b9e1-1e18-4b4e-a764-adf96effaacf" providerId="ADAL" clId="{6B5EE77C-EA4B-7F4F-AA51-3A91BFCE86CA}" dt="2023-08-23T18:56:58.932" v="221" actId="27784"/>
        <pc:sldMkLst>
          <pc:docMk/>
          <pc:sldMk cId="0" sldId="281"/>
        </pc:sldMkLst>
        <pc:spChg chg="add mod">
          <ac:chgData name="Stephanie Fieseher" userId="8f14b9e1-1e18-4b4e-a764-adf96effaacf" providerId="ADAL" clId="{6B5EE77C-EA4B-7F4F-AA51-3A91BFCE86CA}" dt="2023-08-23T18:38:00.686" v="207" actId="790"/>
          <ac:spMkLst>
            <pc:docMk/>
            <pc:sldMk cId="0" sldId="281"/>
            <ac:spMk id="3" creationId="{D032CDAC-4111-8E2F-DD52-09FE8E85982C}"/>
          </ac:spMkLst>
        </pc:spChg>
        <pc:picChg chg="mod">
          <ac:chgData name="Stephanie Fieseher" userId="8f14b9e1-1e18-4b4e-a764-adf96effaacf" providerId="ADAL" clId="{6B5EE77C-EA4B-7F4F-AA51-3A91BFCE86CA}" dt="2023-08-23T18:56:58.932" v="221" actId="27784"/>
          <ac:picMkLst>
            <pc:docMk/>
            <pc:sldMk cId="0" sldId="281"/>
            <ac:picMk id="2" creationId="{00000000-0000-0000-0000-000000000000}"/>
          </ac:picMkLst>
        </pc:picChg>
      </pc:sldChg>
      <pc:sldChg chg="modSp mod modMedia">
        <pc:chgData name="Stephanie Fieseher" userId="8f14b9e1-1e18-4b4e-a764-adf96effaacf" providerId="ADAL" clId="{6B5EE77C-EA4B-7F4F-AA51-3A91BFCE86CA}" dt="2023-08-23T19:36:13.893" v="230" actId="27784"/>
        <pc:sldMkLst>
          <pc:docMk/>
          <pc:sldMk cId="0" sldId="282"/>
        </pc:sldMkLst>
        <pc:spChg chg="ord">
          <ac:chgData name="Stephanie Fieseher" userId="8f14b9e1-1e18-4b4e-a764-adf96effaacf" providerId="ADAL" clId="{6B5EE77C-EA4B-7F4F-AA51-3A91BFCE86CA}" dt="2023-08-16T20:48:55.733" v="176" actId="13244"/>
          <ac:spMkLst>
            <pc:docMk/>
            <pc:sldMk cId="0" sldId="282"/>
            <ac:spMk id="5" creationId="{0794D1BD-E8FF-5872-E96E-35DBFBC798C5}"/>
          </ac:spMkLst>
        </pc:spChg>
        <pc:spChg chg="ord">
          <ac:chgData name="Stephanie Fieseher" userId="8f14b9e1-1e18-4b4e-a764-adf96effaacf" providerId="ADAL" clId="{6B5EE77C-EA4B-7F4F-AA51-3A91BFCE86CA}" dt="2023-08-16T20:48:52.845" v="175" actId="13244"/>
          <ac:spMkLst>
            <pc:docMk/>
            <pc:sldMk cId="0" sldId="282"/>
            <ac:spMk id="2501" creationId="{00000000-0000-0000-0000-000000000000}"/>
          </ac:spMkLst>
        </pc:spChg>
        <pc:spChg chg="ord">
          <ac:chgData name="Stephanie Fieseher" userId="8f14b9e1-1e18-4b4e-a764-adf96effaacf" providerId="ADAL" clId="{6B5EE77C-EA4B-7F4F-AA51-3A91BFCE86CA}" dt="2023-08-16T20:48:59.603" v="177" actId="13244"/>
          <ac:spMkLst>
            <pc:docMk/>
            <pc:sldMk cId="0" sldId="282"/>
            <ac:spMk id="2503" creationId="{00000000-0000-0000-0000-000000000000}"/>
          </ac:spMkLst>
        </pc:spChg>
        <pc:picChg chg="mod">
          <ac:chgData name="Stephanie Fieseher" userId="8f14b9e1-1e18-4b4e-a764-adf96effaacf" providerId="ADAL" clId="{6B5EE77C-EA4B-7F4F-AA51-3A91BFCE86CA}" dt="2023-08-23T19:36:13.893" v="230" actId="27784"/>
          <ac:picMkLst>
            <pc:docMk/>
            <pc:sldMk cId="0" sldId="282"/>
            <ac:picMk id="3" creationId="{00000000-0000-0000-0000-000000000000}"/>
          </ac:picMkLst>
        </pc:picChg>
      </pc:sldChg>
      <pc:sldChg chg="addSp modSp mod modMedia">
        <pc:chgData name="Stephanie Fieseher" userId="8f14b9e1-1e18-4b4e-a764-adf96effaacf" providerId="ADAL" clId="{6B5EE77C-EA4B-7F4F-AA51-3A91BFCE86CA}" dt="2023-08-23T19:37:28.703" v="231" actId="27784"/>
        <pc:sldMkLst>
          <pc:docMk/>
          <pc:sldMk cId="0" sldId="283"/>
        </pc:sldMkLst>
        <pc:spChg chg="add mod">
          <ac:chgData name="Stephanie Fieseher" userId="8f14b9e1-1e18-4b4e-a764-adf96effaacf" providerId="ADAL" clId="{6B5EE77C-EA4B-7F4F-AA51-3A91BFCE86CA}" dt="2023-08-23T18:38:06.371" v="208" actId="790"/>
          <ac:spMkLst>
            <pc:docMk/>
            <pc:sldMk cId="0" sldId="283"/>
            <ac:spMk id="3" creationId="{31816520-A159-0515-B4EB-647128842801}"/>
          </ac:spMkLst>
        </pc:spChg>
        <pc:picChg chg="mod">
          <ac:chgData name="Stephanie Fieseher" userId="8f14b9e1-1e18-4b4e-a764-adf96effaacf" providerId="ADAL" clId="{6B5EE77C-EA4B-7F4F-AA51-3A91BFCE86CA}" dt="2023-08-23T19:37:28.703" v="231" actId="27784"/>
          <ac:picMkLst>
            <pc:docMk/>
            <pc:sldMk cId="0" sldId="283"/>
            <ac:picMk id="2" creationId="{00000000-0000-0000-0000-000000000000}"/>
          </ac:picMkLst>
        </pc:picChg>
      </pc:sldChg>
      <pc:sldChg chg="modSp mod modMedia">
        <pc:chgData name="Stephanie Fieseher" userId="8f14b9e1-1e18-4b4e-a764-adf96effaacf" providerId="ADAL" clId="{6B5EE77C-EA4B-7F4F-AA51-3A91BFCE86CA}" dt="2023-08-23T19:57:04.595" v="234" actId="27784"/>
        <pc:sldMkLst>
          <pc:docMk/>
          <pc:sldMk cId="0" sldId="284"/>
        </pc:sldMkLst>
        <pc:spChg chg="ord">
          <ac:chgData name="Stephanie Fieseher" userId="8f14b9e1-1e18-4b4e-a764-adf96effaacf" providerId="ADAL" clId="{6B5EE77C-EA4B-7F4F-AA51-3A91BFCE86CA}" dt="2023-08-16T20:49:08.565" v="179" actId="13244"/>
          <ac:spMkLst>
            <pc:docMk/>
            <pc:sldMk cId="0" sldId="284"/>
            <ac:spMk id="2514" creationId="{00000000-0000-0000-0000-000000000000}"/>
          </ac:spMkLst>
        </pc:spChg>
        <pc:spChg chg="ord">
          <ac:chgData name="Stephanie Fieseher" userId="8f14b9e1-1e18-4b4e-a764-adf96effaacf" providerId="ADAL" clId="{6B5EE77C-EA4B-7F4F-AA51-3A91BFCE86CA}" dt="2023-08-16T20:49:04.237" v="178" actId="13244"/>
          <ac:spMkLst>
            <pc:docMk/>
            <pc:sldMk cId="0" sldId="284"/>
            <ac:spMk id="2515" creationId="{00000000-0000-0000-0000-000000000000}"/>
          </ac:spMkLst>
        </pc:spChg>
        <pc:picChg chg="mod">
          <ac:chgData name="Stephanie Fieseher" userId="8f14b9e1-1e18-4b4e-a764-adf96effaacf" providerId="ADAL" clId="{6B5EE77C-EA4B-7F4F-AA51-3A91BFCE86CA}" dt="2023-08-23T19:57:04.595" v="234" actId="27784"/>
          <ac:picMkLst>
            <pc:docMk/>
            <pc:sldMk cId="0" sldId="284"/>
            <ac:picMk id="3" creationId="{00000000-0000-0000-0000-000000000000}"/>
          </ac:picMkLst>
        </pc:picChg>
      </pc:sldChg>
      <pc:sldChg chg="addSp modSp mod modMedia">
        <pc:chgData name="Stephanie Fieseher" userId="8f14b9e1-1e18-4b4e-a764-adf96effaacf" providerId="ADAL" clId="{6B5EE77C-EA4B-7F4F-AA51-3A91BFCE86CA}" dt="2023-08-23T20:03:50.630" v="237" actId="27784"/>
        <pc:sldMkLst>
          <pc:docMk/>
          <pc:sldMk cId="0" sldId="285"/>
        </pc:sldMkLst>
        <pc:spChg chg="add mod">
          <ac:chgData name="Stephanie Fieseher" userId="8f14b9e1-1e18-4b4e-a764-adf96effaacf" providerId="ADAL" clId="{6B5EE77C-EA4B-7F4F-AA51-3A91BFCE86CA}" dt="2023-08-23T18:38:11.599" v="209" actId="790"/>
          <ac:spMkLst>
            <pc:docMk/>
            <pc:sldMk cId="0" sldId="285"/>
            <ac:spMk id="3" creationId="{42392926-0AE2-3CAF-5578-AE90038E147D}"/>
          </ac:spMkLst>
        </pc:spChg>
        <pc:picChg chg="mod">
          <ac:chgData name="Stephanie Fieseher" userId="8f14b9e1-1e18-4b4e-a764-adf96effaacf" providerId="ADAL" clId="{6B5EE77C-EA4B-7F4F-AA51-3A91BFCE86CA}" dt="2023-08-23T20:03:50.630" v="237" actId="27784"/>
          <ac:picMkLst>
            <pc:docMk/>
            <pc:sldMk cId="0" sldId="285"/>
            <ac:picMk id="2" creationId="{00000000-0000-0000-0000-000000000000}"/>
          </ac:picMkLst>
        </pc:picChg>
      </pc:sldChg>
      <pc:sldChg chg="modSp mod modMedia">
        <pc:chgData name="Stephanie Fieseher" userId="8f14b9e1-1e18-4b4e-a764-adf96effaacf" providerId="ADAL" clId="{6B5EE77C-EA4B-7F4F-AA51-3A91BFCE86CA}" dt="2023-08-23T17:21:51.963" v="180" actId="27784"/>
        <pc:sldMkLst>
          <pc:docMk/>
          <pc:sldMk cId="2511196667" sldId="348"/>
        </pc:sldMkLst>
        <pc:spChg chg="mod ord">
          <ac:chgData name="Stephanie Fieseher" userId="8f14b9e1-1e18-4b4e-a764-adf96effaacf" providerId="ADAL" clId="{6B5EE77C-EA4B-7F4F-AA51-3A91BFCE86CA}" dt="2023-08-16T20:45:17.678" v="114" actId="13244"/>
          <ac:spMkLst>
            <pc:docMk/>
            <pc:sldMk cId="2511196667" sldId="348"/>
            <ac:spMk id="2" creationId="{343C74F8-F5E3-8D46-B6E6-7E85D1DD0BC8}"/>
          </ac:spMkLst>
        </pc:spChg>
        <pc:spChg chg="ord">
          <ac:chgData name="Stephanie Fieseher" userId="8f14b9e1-1e18-4b4e-a764-adf96effaacf" providerId="ADAL" clId="{6B5EE77C-EA4B-7F4F-AA51-3A91BFCE86CA}" dt="2023-08-16T20:45:20.819" v="115" actId="13244"/>
          <ac:spMkLst>
            <pc:docMk/>
            <pc:sldMk cId="2511196667" sldId="348"/>
            <ac:spMk id="4" creationId="{38CD607A-BF8B-DC43-AE8C-23910B04CB95}"/>
          </ac:spMkLst>
        </pc:spChg>
        <pc:picChg chg="mod">
          <ac:chgData name="Stephanie Fieseher" userId="8f14b9e1-1e18-4b4e-a764-adf96effaacf" providerId="ADAL" clId="{6B5EE77C-EA4B-7F4F-AA51-3A91BFCE86CA}" dt="2023-08-23T17:21:51.963" v="180" actId="27784"/>
          <ac:picMkLst>
            <pc:docMk/>
            <pc:sldMk cId="2511196667" sldId="348"/>
            <ac:picMk id="6" creationId="{00000000-0000-0000-0000-000000000000}"/>
          </ac:picMkLst>
        </pc:picChg>
      </pc:sldChg>
      <pc:sldChg chg="delSp modSp mod modMedia">
        <pc:chgData name="Stephanie Fieseher" userId="8f14b9e1-1e18-4b4e-a764-adf96effaacf" providerId="ADAL" clId="{6B5EE77C-EA4B-7F4F-AA51-3A91BFCE86CA}" dt="2023-08-23T17:36:31.669" v="183" actId="27784"/>
        <pc:sldMkLst>
          <pc:docMk/>
          <pc:sldMk cId="2764130807" sldId="349"/>
        </pc:sldMkLst>
        <pc:spChg chg="mod ord">
          <ac:chgData name="Stephanie Fieseher" userId="8f14b9e1-1e18-4b4e-a764-adf96effaacf" providerId="ADAL" clId="{6B5EE77C-EA4B-7F4F-AA51-3A91BFCE86CA}" dt="2023-08-16T20:46:27.384" v="145" actId="13244"/>
          <ac:spMkLst>
            <pc:docMk/>
            <pc:sldMk cId="2764130807" sldId="349"/>
            <ac:spMk id="2" creationId="{FD89AD54-9ACD-0F51-2F81-C8FECAEA10F7}"/>
          </ac:spMkLst>
        </pc:spChg>
        <pc:spChg chg="mod ord">
          <ac:chgData name="Stephanie Fieseher" userId="8f14b9e1-1e18-4b4e-a764-adf96effaacf" providerId="ADAL" clId="{6B5EE77C-EA4B-7F4F-AA51-3A91BFCE86CA}" dt="2023-08-16T20:46:09.615" v="136" actId="13244"/>
          <ac:spMkLst>
            <pc:docMk/>
            <pc:sldMk cId="2764130807" sldId="349"/>
            <ac:spMk id="3" creationId="{089CBD72-0FE5-BC1D-2C15-7F52F10E2AF2}"/>
          </ac:spMkLst>
        </pc:spChg>
        <pc:spChg chg="del">
          <ac:chgData name="Stephanie Fieseher" userId="8f14b9e1-1e18-4b4e-a764-adf96effaacf" providerId="ADAL" clId="{6B5EE77C-EA4B-7F4F-AA51-3A91BFCE86CA}" dt="2023-08-16T20:09:06.167" v="85" actId="478"/>
          <ac:spMkLst>
            <pc:docMk/>
            <pc:sldMk cId="2764130807" sldId="349"/>
            <ac:spMk id="16" creationId="{1AB0C3B4-AA44-B48A-90D9-ED8231E7FCBF}"/>
          </ac:spMkLst>
        </pc:spChg>
        <pc:spChg chg="mod ord">
          <ac:chgData name="Stephanie Fieseher" userId="8f14b9e1-1e18-4b4e-a764-adf96effaacf" providerId="ADAL" clId="{6B5EE77C-EA4B-7F4F-AA51-3A91BFCE86CA}" dt="2023-08-16T20:46:25.200" v="144" actId="13244"/>
          <ac:spMkLst>
            <pc:docMk/>
            <pc:sldMk cId="2764130807" sldId="349"/>
            <ac:spMk id="26" creationId="{6058E52E-D1BF-B12E-EFA0-C64842A2BC0E}"/>
          </ac:spMkLst>
        </pc:spChg>
        <pc:spChg chg="mod ord">
          <ac:chgData name="Stephanie Fieseher" userId="8f14b9e1-1e18-4b4e-a764-adf96effaacf" providerId="ADAL" clId="{6B5EE77C-EA4B-7F4F-AA51-3A91BFCE86CA}" dt="2023-08-16T20:46:22.591" v="143" actId="13244"/>
          <ac:spMkLst>
            <pc:docMk/>
            <pc:sldMk cId="2764130807" sldId="349"/>
            <ac:spMk id="27" creationId="{C69C9C41-CA44-D531-3348-3D31EEF7FE97}"/>
          </ac:spMkLst>
        </pc:spChg>
        <pc:spChg chg="mod">
          <ac:chgData name="Stephanie Fieseher" userId="8f14b9e1-1e18-4b4e-a764-adf96effaacf" providerId="ADAL" clId="{6B5EE77C-EA4B-7F4F-AA51-3A91BFCE86CA}" dt="2023-08-16T18:47:42.378" v="0" actId="962"/>
          <ac:spMkLst>
            <pc:docMk/>
            <pc:sldMk cId="2764130807" sldId="349"/>
            <ac:spMk id="28" creationId="{41AEA566-4ED5-25AD-1673-445F01B2B3A5}"/>
          </ac:spMkLst>
        </pc:spChg>
        <pc:spChg chg="mod ord">
          <ac:chgData name="Stephanie Fieseher" userId="8f14b9e1-1e18-4b4e-a764-adf96effaacf" providerId="ADAL" clId="{6B5EE77C-EA4B-7F4F-AA51-3A91BFCE86CA}" dt="2023-08-16T20:46:18.839" v="142" actId="13244"/>
          <ac:spMkLst>
            <pc:docMk/>
            <pc:sldMk cId="2764130807" sldId="349"/>
            <ac:spMk id="30" creationId="{733D8C6E-A10B-94C9-A351-2A1F937A503D}"/>
          </ac:spMkLst>
        </pc:spChg>
        <pc:spChg chg="mod ord">
          <ac:chgData name="Stephanie Fieseher" userId="8f14b9e1-1e18-4b4e-a764-adf96effaacf" providerId="ADAL" clId="{6B5EE77C-EA4B-7F4F-AA51-3A91BFCE86CA}" dt="2023-08-16T20:46:11.062" v="137" actId="13244"/>
          <ac:spMkLst>
            <pc:docMk/>
            <pc:sldMk cId="2764130807" sldId="349"/>
            <ac:spMk id="31" creationId="{7444B778-60D6-93BE-5A86-BA6093C20FF1}"/>
          </ac:spMkLst>
        </pc:spChg>
        <pc:spChg chg="mod ord">
          <ac:chgData name="Stephanie Fieseher" userId="8f14b9e1-1e18-4b4e-a764-adf96effaacf" providerId="ADAL" clId="{6B5EE77C-EA4B-7F4F-AA51-3A91BFCE86CA}" dt="2023-08-16T20:46:12.353" v="138" actId="13244"/>
          <ac:spMkLst>
            <pc:docMk/>
            <pc:sldMk cId="2764130807" sldId="349"/>
            <ac:spMk id="32" creationId="{09DD9752-E75C-4188-AF9E-D9D7DA80AE02}"/>
          </ac:spMkLst>
        </pc:spChg>
        <pc:spChg chg="mod ord">
          <ac:chgData name="Stephanie Fieseher" userId="8f14b9e1-1e18-4b4e-a764-adf96effaacf" providerId="ADAL" clId="{6B5EE77C-EA4B-7F4F-AA51-3A91BFCE86CA}" dt="2023-08-16T20:46:13.434" v="139" actId="13244"/>
          <ac:spMkLst>
            <pc:docMk/>
            <pc:sldMk cId="2764130807" sldId="349"/>
            <ac:spMk id="33" creationId="{B1F24915-4396-8949-474E-2E2F55BDFB7D}"/>
          </ac:spMkLst>
        </pc:spChg>
        <pc:spChg chg="mod ord">
          <ac:chgData name="Stephanie Fieseher" userId="8f14b9e1-1e18-4b4e-a764-adf96effaacf" providerId="ADAL" clId="{6B5EE77C-EA4B-7F4F-AA51-3A91BFCE86CA}" dt="2023-08-16T20:46:17.438" v="141" actId="13244"/>
          <ac:spMkLst>
            <pc:docMk/>
            <pc:sldMk cId="2764130807" sldId="349"/>
            <ac:spMk id="34" creationId="{7E57A4E5-F7E5-6244-5A42-C3327CABCF92}"/>
          </ac:spMkLst>
        </pc:spChg>
        <pc:spChg chg="mod ord">
          <ac:chgData name="Stephanie Fieseher" userId="8f14b9e1-1e18-4b4e-a764-adf96effaacf" providerId="ADAL" clId="{6B5EE77C-EA4B-7F4F-AA51-3A91BFCE86CA}" dt="2023-08-16T20:46:15.555" v="140" actId="13244"/>
          <ac:spMkLst>
            <pc:docMk/>
            <pc:sldMk cId="2764130807" sldId="349"/>
            <ac:spMk id="35" creationId="{DE4E1FDC-34AB-F5F4-7A7F-C6E5CCECE39D}"/>
          </ac:spMkLst>
        </pc:spChg>
        <pc:spChg chg="mod">
          <ac:chgData name="Stephanie Fieseher" userId="8f14b9e1-1e18-4b4e-a764-adf96effaacf" providerId="ADAL" clId="{6B5EE77C-EA4B-7F4F-AA51-3A91BFCE86CA}" dt="2023-08-16T20:45:45.043" v="121" actId="962"/>
          <ac:spMkLst>
            <pc:docMk/>
            <pc:sldMk cId="2764130807" sldId="349"/>
            <ac:spMk id="36" creationId="{530D81B3-55D3-7164-2680-302ACE59B694}"/>
          </ac:spMkLst>
        </pc:spChg>
        <pc:spChg chg="mod ord">
          <ac:chgData name="Stephanie Fieseher" userId="8f14b9e1-1e18-4b4e-a764-adf96effaacf" providerId="ADAL" clId="{6B5EE77C-EA4B-7F4F-AA51-3A91BFCE86CA}" dt="2023-08-16T20:46:05.721" v="134" actId="13244"/>
          <ac:spMkLst>
            <pc:docMk/>
            <pc:sldMk cId="2764130807" sldId="349"/>
            <ac:spMk id="42" creationId="{4198B8F3-69A8-80C8-63BF-BBCF83EA9831}"/>
          </ac:spMkLst>
        </pc:spChg>
        <pc:spChg chg="mod">
          <ac:chgData name="Stephanie Fieseher" userId="8f14b9e1-1e18-4b4e-a764-adf96effaacf" providerId="ADAL" clId="{6B5EE77C-EA4B-7F4F-AA51-3A91BFCE86CA}" dt="2023-08-16T20:45:38.089" v="119" actId="962"/>
          <ac:spMkLst>
            <pc:docMk/>
            <pc:sldMk cId="2764130807" sldId="349"/>
            <ac:spMk id="43" creationId="{414A3FB0-7EE1-1047-902B-D1D20A79D4D3}"/>
          </ac:spMkLst>
        </pc:spChg>
        <pc:spChg chg="mod ord">
          <ac:chgData name="Stephanie Fieseher" userId="8f14b9e1-1e18-4b4e-a764-adf96effaacf" providerId="ADAL" clId="{6B5EE77C-EA4B-7F4F-AA51-3A91BFCE86CA}" dt="2023-08-16T20:46:06.599" v="135" actId="13244"/>
          <ac:spMkLst>
            <pc:docMk/>
            <pc:sldMk cId="2764130807" sldId="349"/>
            <ac:spMk id="44" creationId="{1255C8CF-E477-06C0-E26C-444099E5D93B}"/>
          </ac:spMkLst>
        </pc:spChg>
        <pc:spChg chg="mod ord">
          <ac:chgData name="Stephanie Fieseher" userId="8f14b9e1-1e18-4b4e-a764-adf96effaacf" providerId="ADAL" clId="{6B5EE77C-EA4B-7F4F-AA51-3A91BFCE86CA}" dt="2023-08-16T20:46:04.733" v="133" actId="13244"/>
          <ac:spMkLst>
            <pc:docMk/>
            <pc:sldMk cId="2764130807" sldId="349"/>
            <ac:spMk id="45" creationId="{BDF3A84B-A41B-FD05-AD40-C54464D850ED}"/>
          </ac:spMkLst>
        </pc:spChg>
        <pc:spChg chg="ord">
          <ac:chgData name="Stephanie Fieseher" userId="8f14b9e1-1e18-4b4e-a764-adf96effaacf" providerId="ADAL" clId="{6B5EE77C-EA4B-7F4F-AA51-3A91BFCE86CA}" dt="2023-08-16T20:45:25.089" v="116" actId="13244"/>
          <ac:spMkLst>
            <pc:docMk/>
            <pc:sldMk cId="2764130807" sldId="349"/>
            <ac:spMk id="2260" creationId="{00000000-0000-0000-0000-000000000000}"/>
          </ac:spMkLst>
        </pc:spChg>
        <pc:picChg chg="mod">
          <ac:chgData name="Stephanie Fieseher" userId="8f14b9e1-1e18-4b4e-a764-adf96effaacf" providerId="ADAL" clId="{6B5EE77C-EA4B-7F4F-AA51-3A91BFCE86CA}" dt="2023-08-23T17:36:31.669" v="183" actId="27784"/>
          <ac:picMkLst>
            <pc:docMk/>
            <pc:sldMk cId="2764130807" sldId="349"/>
            <ac:picMk id="4" creationId="{00000000-0000-0000-0000-000000000000}"/>
          </ac:picMkLst>
        </pc:picChg>
      </pc:sldChg>
      <pc:sldChg chg="modSp mod modMedia">
        <pc:chgData name="Stephanie Fieseher" userId="8f14b9e1-1e18-4b4e-a764-adf96effaacf" providerId="ADAL" clId="{6B5EE77C-EA4B-7F4F-AA51-3A91BFCE86CA}" dt="2023-08-23T17:42:49.964" v="185" actId="27784"/>
        <pc:sldMkLst>
          <pc:docMk/>
          <pc:sldMk cId="417833797" sldId="358"/>
        </pc:sldMkLst>
        <pc:spChg chg="ord">
          <ac:chgData name="Stephanie Fieseher" userId="8f14b9e1-1e18-4b4e-a764-adf96effaacf" providerId="ADAL" clId="{6B5EE77C-EA4B-7F4F-AA51-3A91BFCE86CA}" dt="2023-08-16T20:46:44.460" v="149" actId="13244"/>
          <ac:spMkLst>
            <pc:docMk/>
            <pc:sldMk cId="417833797" sldId="358"/>
            <ac:spMk id="15" creationId="{5505DD53-B6FC-2FA6-D238-4D9E270FFBFD}"/>
          </ac:spMkLst>
        </pc:spChg>
        <pc:spChg chg="ord">
          <ac:chgData name="Stephanie Fieseher" userId="8f14b9e1-1e18-4b4e-a764-adf96effaacf" providerId="ADAL" clId="{6B5EE77C-EA4B-7F4F-AA51-3A91BFCE86CA}" dt="2023-08-16T20:46:41.181" v="148" actId="13244"/>
          <ac:spMkLst>
            <pc:docMk/>
            <pc:sldMk cId="417833797" sldId="358"/>
            <ac:spMk id="2390" creationId="{00000000-0000-0000-0000-000000000000}"/>
          </ac:spMkLst>
        </pc:spChg>
        <pc:graphicFrameChg chg="mod">
          <ac:chgData name="Stephanie Fieseher" userId="8f14b9e1-1e18-4b4e-a764-adf96effaacf" providerId="ADAL" clId="{6B5EE77C-EA4B-7F4F-AA51-3A91BFCE86CA}" dt="2023-08-16T18:47:48.055" v="4" actId="27636"/>
          <ac:graphicFrameMkLst>
            <pc:docMk/>
            <pc:sldMk cId="417833797" sldId="358"/>
            <ac:graphicFrameMk id="14" creationId="{22052EC6-06D7-B860-0740-6CBEF2CF0E37}"/>
          </ac:graphicFrameMkLst>
        </pc:graphicFrameChg>
        <pc:picChg chg="mod">
          <ac:chgData name="Stephanie Fieseher" userId="8f14b9e1-1e18-4b4e-a764-adf96effaacf" providerId="ADAL" clId="{6B5EE77C-EA4B-7F4F-AA51-3A91BFCE86CA}" dt="2023-08-23T17:42:49.964" v="185" actId="27784"/>
          <ac:picMkLst>
            <pc:docMk/>
            <pc:sldMk cId="417833797" sldId="358"/>
            <ac:picMk id="3" creationId="{00000000-0000-0000-0000-000000000000}"/>
          </ac:picMkLst>
        </pc:picChg>
      </pc:sldChg>
      <pc:sldMasterChg chg="delSldLayout">
        <pc:chgData name="Stephanie Fieseher" userId="8f14b9e1-1e18-4b4e-a764-adf96effaacf" providerId="ADAL" clId="{6B5EE77C-EA4B-7F4F-AA51-3A91BFCE86CA}" dt="2023-08-25T18:06:26.096" v="247" actId="2696"/>
        <pc:sldMasterMkLst>
          <pc:docMk/>
          <pc:sldMasterMk cId="0" sldId="2147483648"/>
        </pc:sldMasterMkLst>
        <pc:sldLayoutChg chg="del">
          <pc:chgData name="Stephanie Fieseher" userId="8f14b9e1-1e18-4b4e-a764-adf96effaacf" providerId="ADAL" clId="{6B5EE77C-EA4B-7F4F-AA51-3A91BFCE86CA}" dt="2023-08-25T18:06:26.096" v="247" actId="2696"/>
          <pc:sldLayoutMkLst>
            <pc:docMk/>
            <pc:sldMasterMk cId="0" sldId="2147483648"/>
            <pc:sldLayoutMk cId="0" sldId="2147483649"/>
          </pc:sldLayoutMkLst>
        </pc:sldLayoutChg>
        <pc:sldLayoutChg chg="del">
          <pc:chgData name="Stephanie Fieseher" userId="8f14b9e1-1e18-4b4e-a764-adf96effaacf" providerId="ADAL" clId="{6B5EE77C-EA4B-7F4F-AA51-3A91BFCE86CA}" dt="2023-08-25T18:06:26.091" v="244" actId="2696"/>
          <pc:sldLayoutMkLst>
            <pc:docMk/>
            <pc:sldMasterMk cId="0" sldId="2147483648"/>
            <pc:sldLayoutMk cId="0" sldId="2147483650"/>
          </pc:sldLayoutMkLst>
        </pc:sldLayoutChg>
        <pc:sldLayoutChg chg="del">
          <pc:chgData name="Stephanie Fieseher" userId="8f14b9e1-1e18-4b4e-a764-adf96effaacf" providerId="ADAL" clId="{6B5EE77C-EA4B-7F4F-AA51-3A91BFCE86CA}" dt="2023-08-25T18:06:26.090" v="243" actId="2696"/>
          <pc:sldLayoutMkLst>
            <pc:docMk/>
            <pc:sldMasterMk cId="0" sldId="2147483648"/>
            <pc:sldLayoutMk cId="0" sldId="2147483651"/>
          </pc:sldLayoutMkLst>
        </pc:sldLayoutChg>
        <pc:sldLayoutChg chg="del">
          <pc:chgData name="Stephanie Fieseher" userId="8f14b9e1-1e18-4b4e-a764-adf96effaacf" providerId="ADAL" clId="{6B5EE77C-EA4B-7F4F-AA51-3A91BFCE86CA}" dt="2023-08-25T18:06:26.085" v="240" actId="2696"/>
          <pc:sldLayoutMkLst>
            <pc:docMk/>
            <pc:sldMasterMk cId="0" sldId="2147483648"/>
            <pc:sldLayoutMk cId="0" sldId="2147483652"/>
          </pc:sldLayoutMkLst>
        </pc:sldLayoutChg>
        <pc:sldLayoutChg chg="del">
          <pc:chgData name="Stephanie Fieseher" userId="8f14b9e1-1e18-4b4e-a764-adf96effaacf" providerId="ADAL" clId="{6B5EE77C-EA4B-7F4F-AA51-3A91BFCE86CA}" dt="2023-08-25T18:06:26.092" v="245" actId="2696"/>
          <pc:sldLayoutMkLst>
            <pc:docMk/>
            <pc:sldMasterMk cId="0" sldId="2147483648"/>
            <pc:sldLayoutMk cId="0" sldId="2147483653"/>
          </pc:sldLayoutMkLst>
        </pc:sldLayoutChg>
        <pc:sldLayoutChg chg="del">
          <pc:chgData name="Stephanie Fieseher" userId="8f14b9e1-1e18-4b4e-a764-adf96effaacf" providerId="ADAL" clId="{6B5EE77C-EA4B-7F4F-AA51-3A91BFCE86CA}" dt="2023-08-25T18:06:26.087" v="241" actId="2696"/>
          <pc:sldLayoutMkLst>
            <pc:docMk/>
            <pc:sldMasterMk cId="0" sldId="2147483648"/>
            <pc:sldLayoutMk cId="0" sldId="2147483654"/>
          </pc:sldLayoutMkLst>
        </pc:sldLayoutChg>
        <pc:sldLayoutChg chg="del">
          <pc:chgData name="Stephanie Fieseher" userId="8f14b9e1-1e18-4b4e-a764-adf96effaacf" providerId="ADAL" clId="{6B5EE77C-EA4B-7F4F-AA51-3A91BFCE86CA}" dt="2023-08-25T18:06:26.094" v="246" actId="2696"/>
          <pc:sldLayoutMkLst>
            <pc:docMk/>
            <pc:sldMasterMk cId="0" sldId="2147483648"/>
            <pc:sldLayoutMk cId="0" sldId="2147483655"/>
          </pc:sldLayoutMkLst>
        </pc:sldLayoutChg>
        <pc:sldLayoutChg chg="del">
          <pc:chgData name="Stephanie Fieseher" userId="8f14b9e1-1e18-4b4e-a764-adf96effaacf" providerId="ADAL" clId="{6B5EE77C-EA4B-7F4F-AA51-3A91BFCE86CA}" dt="2023-08-25T18:06:26.089" v="242" actId="2696"/>
          <pc:sldLayoutMkLst>
            <pc:docMk/>
            <pc:sldMasterMk cId="0" sldId="2147483648"/>
            <pc:sldLayoutMk cId="0" sldId="2147483656"/>
          </pc:sldLayoutMkLst>
        </pc:sldLayoutChg>
        <pc:sldLayoutChg chg="del">
          <pc:chgData name="Stephanie Fieseher" userId="8f14b9e1-1e18-4b4e-a764-adf96effaacf" providerId="ADAL" clId="{6B5EE77C-EA4B-7F4F-AA51-3A91BFCE86CA}" dt="2023-08-25T18:06:26.084" v="239" actId="2696"/>
          <pc:sldLayoutMkLst>
            <pc:docMk/>
            <pc:sldMasterMk cId="0" sldId="2147483648"/>
            <pc:sldLayoutMk cId="0" sldId="2147483657"/>
          </pc:sldLayoutMkLst>
        </pc:sldLayoutChg>
        <pc:sldLayoutChg chg="del">
          <pc:chgData name="Stephanie Fieseher" userId="8f14b9e1-1e18-4b4e-a764-adf96effaacf" providerId="ADAL" clId="{6B5EE77C-EA4B-7F4F-AA51-3A91BFCE86CA}" dt="2023-08-25T18:06:26.075" v="238" actId="2696"/>
          <pc:sldLayoutMkLst>
            <pc:docMk/>
            <pc:sldMasterMk cId="0" sldId="2147483648"/>
            <pc:sldLayoutMk cId="0" sldId="2147483658"/>
          </pc:sldLayoutMkLst>
        </pc:sldLayoutChg>
      </pc:sldMasterChg>
      <pc:sldMasterChg chg="delSldLayout">
        <pc:chgData name="Stephanie Fieseher" userId="8f14b9e1-1e18-4b4e-a764-adf96effaacf" providerId="ADAL" clId="{6B5EE77C-EA4B-7F4F-AA51-3A91BFCE86CA}" dt="2023-08-25T18:06:30.217" v="248" actId="2696"/>
        <pc:sldMasterMkLst>
          <pc:docMk/>
          <pc:sldMasterMk cId="0" sldId="2147483660"/>
        </pc:sldMasterMkLst>
        <pc:sldLayoutChg chg="del">
          <pc:chgData name="Stephanie Fieseher" userId="8f14b9e1-1e18-4b4e-a764-adf96effaacf" providerId="ADAL" clId="{6B5EE77C-EA4B-7F4F-AA51-3A91BFCE86CA}" dt="2023-08-25T18:06:30.217" v="248" actId="2696"/>
          <pc:sldLayoutMkLst>
            <pc:docMk/>
            <pc:sldMasterMk cId="0" sldId="2147483660"/>
            <pc:sldLayoutMk cId="0" sldId="2147483665"/>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Se préparer</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Suivre</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S’arrêter et réfléchir</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3093640" y="2014"/>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Se préparer</a:t>
          </a:r>
        </a:p>
      </dsp:txBody>
      <dsp:txXfrm>
        <a:off x="3155220" y="63594"/>
        <a:ext cx="1817558" cy="1138307"/>
      </dsp:txXfrm>
    </dsp:sp>
    <dsp:sp modelId="{A28CD7F7-3E14-6D45-9D5E-4DF92C2D7A41}">
      <dsp:nvSpPr>
        <dsp:cNvPr id="0" name=""/>
        <dsp:cNvSpPr/>
      </dsp:nvSpPr>
      <dsp:spPr>
        <a:xfrm>
          <a:off x="2381803" y="632748"/>
          <a:ext cx="3364392" cy="3364392"/>
        </a:xfrm>
        <a:custGeom>
          <a:avLst/>
          <a:gdLst/>
          <a:ahLst/>
          <a:cxnLst/>
          <a:rect l="0" t="0" r="0" b="0"/>
          <a:pathLst>
            <a:path>
              <a:moveTo>
                <a:pt x="2912972" y="535473"/>
              </a:moveTo>
              <a:arcTo wR="1682196" hR="1682196" stAng="19021486"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550465"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Suivre</a:t>
          </a:r>
        </a:p>
      </dsp:txBody>
      <dsp:txXfrm>
        <a:off x="4612045" y="2586888"/>
        <a:ext cx="1817558" cy="1138307"/>
      </dsp:txXfrm>
    </dsp:sp>
    <dsp:sp modelId="{09AA8CB2-254F-C44C-93DD-77DD5BA4DB58}">
      <dsp:nvSpPr>
        <dsp:cNvPr id="0" name=""/>
        <dsp:cNvSpPr/>
      </dsp:nvSpPr>
      <dsp:spPr>
        <a:xfrm>
          <a:off x="2381803" y="632748"/>
          <a:ext cx="3364392" cy="3364392"/>
        </a:xfrm>
        <a:custGeom>
          <a:avLst/>
          <a:gdLst/>
          <a:ahLst/>
          <a:cxnLst/>
          <a:rect l="0" t="0" r="0" b="0"/>
          <a:pathLst>
            <a:path>
              <a:moveTo>
                <a:pt x="2198220" y="3283290"/>
              </a:moveTo>
              <a:arcTo wR="1682196" hR="1682196" stAng="4328169" swAng="2143663"/>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636816"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S’arrêter et réfléchir</a:t>
          </a:r>
        </a:p>
      </dsp:txBody>
      <dsp:txXfrm>
        <a:off x="1698396" y="2586888"/>
        <a:ext cx="1817558" cy="1138307"/>
      </dsp:txXfrm>
    </dsp:sp>
    <dsp:sp modelId="{311A8B4A-6670-0E46-B1AC-EC4D3506DB63}">
      <dsp:nvSpPr>
        <dsp:cNvPr id="0" name=""/>
        <dsp:cNvSpPr/>
      </dsp:nvSpPr>
      <dsp:spPr>
        <a:xfrm>
          <a:off x="2381803" y="632748"/>
          <a:ext cx="3364392" cy="3364392"/>
        </a:xfrm>
        <a:custGeom>
          <a:avLst/>
          <a:gdLst/>
          <a:ahLst/>
          <a:cxnLst/>
          <a:rect l="0" t="0" r="0" b="0"/>
          <a:pathLst>
            <a:path>
              <a:moveTo>
                <a:pt x="5447" y="1546926"/>
              </a:moveTo>
              <a:arcTo wR="1682196" hR="1682196" stAng="11076737"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D" dirty="0"/>
              <a:t>Bonjour et bienvenue à la série de formations mixtes sur l’apprentissage adaptatif, élaborée par </a:t>
            </a:r>
            <a:r>
              <a:rPr lang="fr-CD" dirty="0" err="1"/>
              <a:t>MAKLab</a:t>
            </a:r>
            <a:r>
              <a:rPr lang="fr-CD" dirty="0"/>
              <a:t> de MOMENTUM Facilitateur d’Apprentissage. </a:t>
            </a:r>
          </a:p>
          <a:p>
            <a:endParaRPr lang="en-US" dirty="0"/>
          </a:p>
          <a:p>
            <a:pPr marL="0" lvl="0" indent="0" algn="l" rtl="0">
              <a:lnSpc>
                <a:spcPct val="100000"/>
              </a:lnSpc>
              <a:spcBef>
                <a:spcPts val="0"/>
              </a:spcBef>
              <a:spcAft>
                <a:spcPts val="0"/>
              </a:spcAft>
              <a:buClr>
                <a:schemeClr val="dk1"/>
              </a:buClr>
              <a:buSzPts val="1400"/>
              <a:buFont typeface="Arial"/>
              <a:buNone/>
            </a:pPr>
            <a:r>
              <a:rPr lang="fr-CD" dirty="0"/>
              <a:t>Ceci est le module 2 de la série de formations à l’apprentissage adaptatif. Cette formation s’adresse aux personnes qui souhaitent en savoir plus sur l’apprentissage adaptatif, ou aux équipes qui désirent se lancer dans des activités d’apprentissage adaptatif ou renforcer leurs capacités dans ce domaine. Ce module de 12 minutes fait partie d’une série de formations sur l’apprentissage adaptatif conçue pour soutenir le renforcement des capacités d’apprentissage adaptatif dans le cadre de la série de projets MOMENTUM. Ceci est une présentation préenregistrée. À certains moments, il vous sera demandé d’arrêter l’enregistrement afin de vous laisser le temps de réfléchir soit pour répondre aux questions de réflexion par écrit, soit pour discuter des questions en groupe. Nous vous invitons à profiter de ce temps imparti pour réfléchir, car cela facilitera la mise en pratique de ce que vous aurez appris.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3863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5"/>
        <p:cNvGrpSpPr/>
        <p:nvPr/>
      </p:nvGrpSpPr>
      <p:grpSpPr>
        <a:xfrm>
          <a:off x="0" y="0"/>
          <a:ext cx="0" cy="0"/>
          <a:chOff x="0" y="0"/>
          <a:chExt cx="0" cy="0"/>
        </a:xfrm>
      </p:grpSpPr>
      <p:sp>
        <p:nvSpPr>
          <p:cNvPr id="2486" name="Google Shape;2486;g11454dc4931_0_4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À présent, passons à un exemple plus détaillé afin de voir comment utiliser l’apprentissage adaptatif pour vérifier des hypothèses et améliorer les résultats. Dans cet exemple fictif, une ONG s’est associée au gouvernement afin de piloter un foyer d’hébergement pré-accouchement dans une région rurale du pays X. L’objectif est d’améliorer l’accès aux soins obstétricaux pour les femmes susceptibles de repousser ce type de soins en raison de la distance qui les sépare d’un établissement de santé. Ce foyer d’hébergement pré-accouchement offre un espace aux femmes leur permettant d’y séjourner les dernières semaines de leur grossesse. Le foyer d’hébergement pré-accouchement est rattaché à un établissement de santé qui assure des soins obstétricaux d’urgence. Un nouveau bâtiment a été construit et équipé de lits confortables, de chambres privées, d’une cuisine et d’espaces communs. Mais malheureusement, les femmes ne se rendent pas dans cet établissement de services gratuits ; la plupart des nuits, la capacité d’accueil est excédentaire. Le programme a énormément investi dans la promotion de ce foyer d’hébergement pré-accouchement, mais les femmes ne s’y rendent toujours pas. </a:t>
            </a:r>
          </a:p>
          <a:p>
            <a:pPr marL="0" lvl="0" indent="0" algn="l" rtl="0">
              <a:lnSpc>
                <a:spcPct val="100000"/>
              </a:lnSpc>
              <a:spcBef>
                <a:spcPts val="0"/>
              </a:spcBef>
              <a:spcAft>
                <a:spcPts val="0"/>
              </a:spcAft>
              <a:buSzPts val="1400"/>
              <a:buNone/>
            </a:pPr>
            <a:endParaRPr dirty="0"/>
          </a:p>
        </p:txBody>
      </p:sp>
      <p:sp>
        <p:nvSpPr>
          <p:cNvPr id="2487" name="Google Shape;2487;g11454dc4931_0_4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2"/>
        <p:cNvGrpSpPr/>
        <p:nvPr/>
      </p:nvGrpSpPr>
      <p:grpSpPr>
        <a:xfrm>
          <a:off x="0" y="0"/>
          <a:ext cx="0" cy="0"/>
          <a:chOff x="0" y="0"/>
          <a:chExt cx="0" cy="0"/>
        </a:xfrm>
      </p:grpSpPr>
      <p:sp>
        <p:nvSpPr>
          <p:cNvPr id="2493" name="Google Shape;2493;g11454dc4931_0_5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À présent, nous souhaiterions nous arrêter un instant afin de réfléchir à ce que vous feriez dans cette situation. Souhaiteriez-vous poursuivre le projet tel que prévu ?  Souhaiteriez-vous recueillir des informations complémentaires ? Quelles informations souhaiteriez-vous obtenir pour comprendre le désintérêt des femmes pour cet établissement ? Faites une pause et prenez le temps de discuter de vos idées. </a:t>
            </a:r>
          </a:p>
        </p:txBody>
      </p:sp>
      <p:sp>
        <p:nvSpPr>
          <p:cNvPr id="2494" name="Google Shape;2494;g11454dc4931_0_5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7"/>
        <p:cNvGrpSpPr/>
        <p:nvPr/>
      </p:nvGrpSpPr>
      <p:grpSpPr>
        <a:xfrm>
          <a:off x="0" y="0"/>
          <a:ext cx="0" cy="0"/>
          <a:chOff x="0" y="0"/>
          <a:chExt cx="0" cy="0"/>
        </a:xfrm>
      </p:grpSpPr>
      <p:sp>
        <p:nvSpPr>
          <p:cNvPr id="2498" name="Google Shape;2498;g11454dc4931_0_50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Dans cet exemple, l’équipe a décidé de recueillir des informations complémentaires. Des entretiens individuels ont été organisés avec des mères au sein du foyer d’hébergement pré-accouchement afin de savoir ce qu’elles ont apprécié ou non à propos de l’établissement. L’équipe s’est également entretenue avec des mères de villages voisins ayant récemment accouché et décidé de ne pas se rendre dans le foyer d’hébergement pré-accouchement afin de comprendre leur choix. Les résultats de ces entretiens étaient intéressants. L’équipe s’est rendu compte que… [lire la liste]</a:t>
            </a:r>
          </a:p>
        </p:txBody>
      </p:sp>
      <p:sp>
        <p:nvSpPr>
          <p:cNvPr id="2499" name="Google Shape;2499;g11454dc4931_0_5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4"/>
        <p:cNvGrpSpPr/>
        <p:nvPr/>
      </p:nvGrpSpPr>
      <p:grpSpPr>
        <a:xfrm>
          <a:off x="0" y="0"/>
          <a:ext cx="0" cy="0"/>
          <a:chOff x="0" y="0"/>
          <a:chExt cx="0" cy="0"/>
        </a:xfrm>
      </p:grpSpPr>
      <p:sp>
        <p:nvSpPr>
          <p:cNvPr id="2505" name="Google Shape;2505;g11454dc4931_0_5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Maintenant que vous disposez de ces informations, </a:t>
            </a:r>
            <a:r>
              <a:rPr lang="fr-CD" dirty="0" err="1"/>
              <a:t>poursuivreriez</a:t>
            </a:r>
            <a:r>
              <a:rPr lang="fr-CD" dirty="0"/>
              <a:t>-vous le programme tel que prévu ou procéderiez-vous différemment ? Si vous deviez apporter des changements, quels seraient les 3 principaux ? Faites une pause afin de noter vos idées ou d’en discuter. </a:t>
            </a:r>
          </a:p>
        </p:txBody>
      </p:sp>
      <p:sp>
        <p:nvSpPr>
          <p:cNvPr id="2506" name="Google Shape;2506;g11454dc4931_0_5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9"/>
        <p:cNvGrpSpPr/>
        <p:nvPr/>
      </p:nvGrpSpPr>
      <p:grpSpPr>
        <a:xfrm>
          <a:off x="0" y="0"/>
          <a:ext cx="0" cy="0"/>
          <a:chOff x="0" y="0"/>
          <a:chExt cx="0" cy="0"/>
        </a:xfrm>
      </p:grpSpPr>
      <p:sp>
        <p:nvSpPr>
          <p:cNvPr id="2510" name="Google Shape;2510;g11454dc4931_0_5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1" name="Google Shape;2511;g11454dc4931_0_5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À présent, nous allons passer en revue deux scénarios différents : dans le premier, vous utilisez l’apprentissage adaptatif, et dans l'autre vous n’y avez pas recours. Imaginons tout d’abord que vous n’ayez rien fait. Dans ce cas, vous n’auriez pas recueilli d’informations auprès de femmes afin de comprendre leur manque d’intérêt pour le foyer d’hébergement pré-accouchement. Vous auriez continué à dépenser de l’argent et à consacrer du temps pour promouvoir l’établissement.  Mais cette promotion n’aurait pas changé grand chose car les femmes connaissent l’existence de ce foyer d’hébergement pré-accouchement, elles ont simplement choisi de ne pas s’y rendre pour d’autres raisons. Vous n’auriez probablement pas atteint vos objectifs en termes de nombre de bénéficiaires. Le nombre de femmes qui repoussent les soins obstétricaux aurait été sensiblement le même. Vous auriez conclu qu’il n’y a aucune utilité à installer un foyer d’hébergement pré-accouchement.  </a:t>
            </a:r>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fr-CD" dirty="0"/>
              <a:t>Imaginons un autre scénario où vous avez recours à l’apprentissage adaptatif. Dans ce cas, vous décidez de recueillir des informations afin de savoir pourquoi les femmes ont choisi, ou non, de se rendre dans un foyer d’hébergement pré-accouchement. Vous utilisez ces informations pour apporter des changements. Vous autorisez les femmes à être accompagnées de leurs autres enfants et vous leur fournissez des couchages supplémentaires pour les accueillir. Vous remplacez également les cuisinières à charbon par des cuisinières plus similaires à celles utilisées dans les villages voisins. Rapidement, les femmes sont au courant de ces changements et le foyer d’hébergement pré-accouchement gagne en popularité. Vous atteignez la limite maximale de votre capacité d’accueil la plupart des nuits, vous dépassez vos objectifs d’occupation et vous étendez très vite ce modèle de foyer d’hébergement pré-accouchement à d’autres établissements de santé. Enfin, le nombre de femmes dans la région qui repoussent les soins obstétricaux d’urgence diminue pour la première fois en 10 ans. Ce programme est considéré comme une grande réussite. </a:t>
            </a:r>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fr-CD" dirty="0"/>
              <a:t>Bien évidemment, tous les projets qui intègrent l’apprentissage adaptatif n’obtiendront pas une telle réussite. Mais cet exemple illustre comment la collecte d’informations et l’adaptation peuvent contribuer à la réussite d’un programme. </a:t>
            </a:r>
          </a:p>
        </p:txBody>
      </p:sp>
      <p:sp>
        <p:nvSpPr>
          <p:cNvPr id="2512" name="Google Shape;2512;g11454dc4931_0_5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8"/>
        <p:cNvGrpSpPr/>
        <p:nvPr/>
      </p:nvGrpSpPr>
      <p:grpSpPr>
        <a:xfrm>
          <a:off x="0" y="0"/>
          <a:ext cx="0" cy="0"/>
          <a:chOff x="0" y="0"/>
          <a:chExt cx="0" cy="0"/>
        </a:xfrm>
      </p:grpSpPr>
      <p:sp>
        <p:nvSpPr>
          <p:cNvPr id="2519" name="Google Shape;2519;g11454dc4931_0_5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0" name="Google Shape;2520;g11454dc4931_0_5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Ce module est maintenant terminé. Avant d’arriver au terme de cette formation, nous vous invitons à réfléchir à tous les aspects qui ont été abordés</a:t>
            </a:r>
            <a:r>
              <a:rPr lang="fr-CD"/>
              <a:t>. </a:t>
            </a:r>
          </a:p>
          <a:p>
            <a:pPr marL="0" lvl="0" indent="0" algn="l" rtl="0">
              <a:lnSpc>
                <a:spcPct val="100000"/>
              </a:lnSpc>
              <a:spcBef>
                <a:spcPts val="0"/>
              </a:spcBef>
              <a:spcAft>
                <a:spcPts val="0"/>
              </a:spcAft>
              <a:buSzPts val="1400"/>
              <a:buNone/>
            </a:pPr>
            <a:endParaRPr lang="fr-CD" dirty="0"/>
          </a:p>
          <a:p>
            <a:pPr marL="0" lvl="0" indent="0" algn="l" rtl="0">
              <a:lnSpc>
                <a:spcPct val="100000"/>
              </a:lnSpc>
              <a:spcBef>
                <a:spcPts val="0"/>
              </a:spcBef>
              <a:spcAft>
                <a:spcPts val="0"/>
              </a:spcAft>
              <a:buSzPts val="1400"/>
              <a:buNone/>
            </a:pPr>
            <a:r>
              <a:rPr lang="fr-FR" dirty="0"/>
              <a:t>En pensant à tout ce que vous avez appris dans ce module, nous </a:t>
            </a:r>
            <a:r>
              <a:rPr lang="fr-CD" dirty="0"/>
              <a:t>aimerions que vous preniez </a:t>
            </a:r>
            <a:r>
              <a:rPr lang="fr-FR" dirty="0"/>
              <a:t>quelques minutes pour réfléchir à votre programme.</a:t>
            </a:r>
            <a:r>
              <a:rPr lang="fr-CD" baseline="0" dirty="0"/>
              <a:t> </a:t>
            </a:r>
            <a:r>
              <a:rPr lang="fr-CD" dirty="0"/>
              <a:t>Notez ou discutez avec une collègue des hypothèses et des changements dans votre travail. Quelles hypothèses formulez-vous pour l’un de vos programmes ou l’une de vos activités ? Existe-t-il un moyen de vérifier si ces hypothèses sont correctes ? Quels changements ou imprévus se sont produits dans votre travail ? L’apprentissage adaptatif aurait-il pu vous aider à vous adapter à ces changements ?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fr-CD" dirty="0"/>
              <a:t>Ce module, une fois terminé, est suivi de deux autres modules qui vous fourniront des informations concernant la manière d’intégrer l’apprentissage adaptatif dans votre travail. Merci de nous avoir accordé de votre temps. Nous espérons que avez apprécié ce module.</a:t>
            </a:r>
            <a:endParaRPr lang="en-US" dirty="0"/>
          </a:p>
          <a:p>
            <a:pPr marL="0" lvl="0" indent="0" algn="l" rtl="0">
              <a:lnSpc>
                <a:spcPct val="100000"/>
              </a:lnSpc>
              <a:spcBef>
                <a:spcPts val="0"/>
              </a:spcBef>
              <a:spcAft>
                <a:spcPts val="0"/>
              </a:spcAft>
              <a:buSzPts val="1400"/>
              <a:buNone/>
            </a:pPr>
            <a:endParaRPr dirty="0"/>
          </a:p>
        </p:txBody>
      </p:sp>
      <p:sp>
        <p:nvSpPr>
          <p:cNvPr id="2521" name="Google Shape;2521;g11454dc4931_0_5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10190d97929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6" name="Google Shape;2256;g10190d97929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Ceci est le module 2 d’une série de formations à l’apprentissage adaptif. Dans ce module, nous verrons pourquoi l’apprentissage adaptatif est important et comment il peut vous aider à réussir. Si vous ne connaissez pas déjà la notion d’apprentissage adaptatif et n’avez pas encore terminé le module 1 de la formation, nous vous suggérons de commencer par le module 1 qui sert de base avant de passer aux autres modules. </a:t>
            </a:r>
          </a:p>
        </p:txBody>
      </p:sp>
      <p:sp>
        <p:nvSpPr>
          <p:cNvPr id="2257" name="Google Shape;2257;g10190d97929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lang="en-US"/>
          </a:p>
        </p:txBody>
      </p:sp>
    </p:spTree>
    <p:extLst>
      <p:ext uri="{BB962C8B-B14F-4D97-AF65-F5344CB8AC3E}">
        <p14:creationId xmlns:p14="http://schemas.microsoft.com/office/powerpoint/2010/main" val="803483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0"/>
        <p:cNvGrpSpPr/>
        <p:nvPr/>
      </p:nvGrpSpPr>
      <p:grpSpPr>
        <a:xfrm>
          <a:off x="0" y="0"/>
          <a:ext cx="0" cy="0"/>
          <a:chOff x="0" y="0"/>
          <a:chExt cx="0" cy="0"/>
        </a:xfrm>
      </p:grpSpPr>
      <p:sp>
        <p:nvSpPr>
          <p:cNvPr id="2421" name="Google Shape;2421;g11454dc4931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2" name="Google Shape;2422;g11454dc4931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D"/>
              <a:t>À la fin de ce module, vous saurez...</a:t>
            </a:r>
          </a:p>
          <a:p>
            <a:pPr marL="228600" lvl="0" indent="-165100" algn="l" rtl="0">
              <a:lnSpc>
                <a:spcPct val="110000"/>
              </a:lnSpc>
              <a:spcBef>
                <a:spcPts val="2000"/>
              </a:spcBef>
              <a:spcAft>
                <a:spcPts val="0"/>
              </a:spcAft>
              <a:buClr>
                <a:schemeClr val="dk1"/>
              </a:buClr>
              <a:buSzPts val="1200"/>
              <a:buChar char="•"/>
            </a:pPr>
            <a:r>
              <a:rPr lang="fr-CD">
                <a:latin typeface="Arial"/>
                <a:ea typeface="Arial"/>
                <a:cs typeface="Arial"/>
                <a:sym typeface="Arial"/>
              </a:rPr>
              <a:t>identifier les hypothèses que nous formulons dans le cadre des programmes ;</a:t>
            </a:r>
          </a:p>
          <a:p>
            <a:pPr marL="228600" lvl="0" indent="-165100" algn="l" rtl="0">
              <a:lnSpc>
                <a:spcPct val="110000"/>
              </a:lnSpc>
              <a:spcBef>
                <a:spcPts val="2000"/>
              </a:spcBef>
              <a:spcAft>
                <a:spcPts val="0"/>
              </a:spcAft>
              <a:buClr>
                <a:schemeClr val="dk1"/>
              </a:buClr>
              <a:buSzPts val="1200"/>
              <a:buChar char="•"/>
            </a:pPr>
            <a:r>
              <a:rPr lang="fr-CD">
                <a:latin typeface="Arial"/>
                <a:ea typeface="Arial"/>
                <a:cs typeface="Arial"/>
                <a:sym typeface="Arial"/>
              </a:rPr>
              <a:t>utiliser l’apprentissage adaptatif afin d’identifier et de vérifier des hypothèses ;</a:t>
            </a:r>
          </a:p>
          <a:p>
            <a:pPr marL="228600" lvl="0" indent="-165100" algn="l" rtl="0">
              <a:lnSpc>
                <a:spcPct val="110000"/>
              </a:lnSpc>
              <a:spcBef>
                <a:spcPts val="2000"/>
              </a:spcBef>
              <a:spcAft>
                <a:spcPts val="0"/>
              </a:spcAft>
              <a:buClr>
                <a:schemeClr val="dk1"/>
              </a:buClr>
              <a:buSzPts val="1200"/>
              <a:buChar char="•"/>
            </a:pPr>
            <a:r>
              <a:rPr lang="fr-CD">
                <a:latin typeface="Arial"/>
                <a:ea typeface="Arial"/>
                <a:cs typeface="Arial"/>
                <a:sym typeface="Arial"/>
              </a:rPr>
              <a:t>utiliser l’apprentissage adaptatif afin de contribuer à la réussite des programmes.</a:t>
            </a:r>
          </a:p>
          <a:p>
            <a:pPr marL="0" marR="0" lvl="0" indent="0" algn="l" rtl="0">
              <a:lnSpc>
                <a:spcPct val="100000"/>
              </a:lnSpc>
              <a:spcBef>
                <a:spcPts val="0"/>
              </a:spcBef>
              <a:spcAft>
                <a:spcPts val="0"/>
              </a:spcAft>
              <a:buClr>
                <a:schemeClr val="dk1"/>
              </a:buClr>
              <a:buSzPts val="1200"/>
              <a:buFont typeface="Calibri"/>
              <a:buNone/>
            </a:pPr>
            <a:endParaRPr dirty="0"/>
          </a:p>
        </p:txBody>
      </p:sp>
      <p:sp>
        <p:nvSpPr>
          <p:cNvPr id="2423" name="Google Shape;2423;g11454dc4931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CD" dirty="0"/>
              <a:t>Si vous avez déjà suivi le module 1, vous vous souviendrez de ce diagramme. Nous avons décrit les trois étapes pour mettre l’apprentissage adaptatif en pratique : se préparer, suivre, et s’arrêter et réfléchir. Dans les modules 3 et 4, nous expliquerons comment intégrer ces trois étapes à vos activités. Mais nous allons tout d’abord nous intéresser à la RAISON qui pourrait vous motiver à appliquer l’apprentissage adaptatif. Pourquoi est-il important pour vos activités ? Comment peut-il vous aider à mieux</a:t>
            </a:r>
            <a:r>
              <a:rPr lang="fr-CD" baseline="0" dirty="0"/>
              <a:t> faire votre travail?</a:t>
            </a:r>
            <a:endParaRPr lang="fr-CD" dirty="0"/>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lang="en-US"/>
          </a:p>
        </p:txBody>
      </p:sp>
    </p:spTree>
    <p:extLst>
      <p:ext uri="{BB962C8B-B14F-4D97-AF65-F5344CB8AC3E}">
        <p14:creationId xmlns:p14="http://schemas.microsoft.com/office/powerpoint/2010/main" val="312012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8"/>
        <p:cNvGrpSpPr/>
        <p:nvPr/>
      </p:nvGrpSpPr>
      <p:grpSpPr>
        <a:xfrm>
          <a:off x="0" y="0"/>
          <a:ext cx="0" cy="0"/>
          <a:chOff x="0" y="0"/>
          <a:chExt cx="0" cy="0"/>
        </a:xfrm>
      </p:grpSpPr>
      <p:sp>
        <p:nvSpPr>
          <p:cNvPr id="2429" name="Google Shape;2429;g11454dc4931_0_4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0" name="Google Shape;2430;g11454dc4931_0_4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Pourquoi avons-nous besoin de l’apprentissage adaptatif ? L’apprentissage adaptatif nous est très utile car nos activités sont caractérisées par des vérités générales. Tout d’abord, nous travaillons dans des environnements qui évoluent. Qu’il s’agisse du changement climatique ou de l’évolution des tendances des maladies, le paysage dans lequel nous travaillons aujourd’hui est différent de celui d’il y a 5 ans et ne sera pas le même dans 5 ans. De plus, des imprévus peuvent se produire à tout moment et affecter notre travail. Un seul événement peut saboter nos projets de manière temporaire ou permanente, comme la démission d’un employé, une élection locale ou une épidémie. </a:t>
            </a:r>
            <a:r>
              <a:rPr lang="fr-CD"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Enfin, nos hypothèses ne sont pas toujours correctes.</a:t>
            </a:r>
            <a:r>
              <a:rPr lang="fr-CD"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 </a:t>
            </a:r>
            <a:r>
              <a:rPr lang="fr-CD"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Malgré nos efforts pour établir de solides plans de travail, il nous faudra tout même les modifier au fur et à mesure que nous apprenons de nos expériences.</a:t>
            </a:r>
            <a:r>
              <a:rPr lang="fr-CD"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 </a:t>
            </a:r>
            <a:r>
              <a:rPr lang="fr-CD"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Nous ne choisissons pas toujours l’approche idéale lors de la phase de conception des programmes.</a:t>
            </a:r>
            <a:r>
              <a:rPr lang="fr-CD"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 </a:t>
            </a:r>
            <a:r>
              <a:rPr lang="fr-CD" dirty="0"/>
              <a:t>Par conséquent, il est important d’observer en amont les réalités de la livraison d’un nouveau programme, comme comprendre les comportements des communautés ou les difficultés du système, car les activités devront sans doute être adaptées très tôt ou à mesure que vous exécutez votre travail. </a:t>
            </a:r>
          </a:p>
        </p:txBody>
      </p:sp>
      <p:sp>
        <p:nvSpPr>
          <p:cNvPr id="2431" name="Google Shape;2431;g11454dc4931_0_46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1"/>
        <p:cNvGrpSpPr/>
        <p:nvPr/>
      </p:nvGrpSpPr>
      <p:grpSpPr>
        <a:xfrm>
          <a:off x="0" y="0"/>
          <a:ext cx="0" cy="0"/>
          <a:chOff x="0" y="0"/>
          <a:chExt cx="0" cy="0"/>
        </a:xfrm>
      </p:grpSpPr>
      <p:sp>
        <p:nvSpPr>
          <p:cNvPr id="2452" name="Google Shape;2452;g113f209c386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3" name="Google Shape;2453;g113f209c386_0_1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0" algn="l" rtl="0">
              <a:lnSpc>
                <a:spcPct val="115000"/>
              </a:lnSpc>
              <a:spcBef>
                <a:spcPts val="0"/>
              </a:spcBef>
              <a:spcAft>
                <a:spcPts val="0"/>
              </a:spcAft>
              <a:buNone/>
            </a:pPr>
            <a:r>
              <a:rPr lang="fr-CD" dirty="0"/>
              <a:t>Nous allons aborder un aspect très important de l’apprentissage adaptatif, à savoir les HYPOTHÈSES. Imaginez une situation où on demande à 6 personnes, dont les yeux sont bandés, de concevoir un contenant pour stocker l’objet qui se trouve face à elles. Dans ce dessin animé, vous verrez ces 6 personnes toucher un éléphant. Vous constaterez que leurs hypothèses concernant l’objet sont très différentes en fonction de l’EXPÉRIENCE et du POINT DE VUE de chacune d’elles. Une personne pourrait penser que l’éléphant est une corde après avoir attrapé sa queue. Une autre pourrait croire qu’il s’agit d’un tronc d’arbre en touchant sa patte. Si ces personnes ne vérifient pas si leurs hypothèses sont correctes, le contenant qu’elles concevront sera très probablement inadapté. </a:t>
            </a:r>
          </a:p>
          <a:p>
            <a:pPr marL="457200" lvl="0" indent="0" algn="l" rtl="0">
              <a:lnSpc>
                <a:spcPct val="115000"/>
              </a:lnSpc>
              <a:spcBef>
                <a:spcPts val="0"/>
              </a:spcBef>
              <a:spcAft>
                <a:spcPts val="0"/>
              </a:spcAft>
              <a:buNone/>
            </a:pPr>
            <a:endParaRPr dirty="0"/>
          </a:p>
          <a:p>
            <a:pPr marL="457200" lvl="0" indent="0" algn="l" rtl="0">
              <a:lnSpc>
                <a:spcPct val="115000"/>
              </a:lnSpc>
              <a:spcBef>
                <a:spcPts val="0"/>
              </a:spcBef>
              <a:spcAft>
                <a:spcPts val="0"/>
              </a:spcAft>
              <a:buClr>
                <a:schemeClr val="dk1"/>
              </a:buClr>
              <a:buSzPts val="1100"/>
              <a:buFont typeface="Arial"/>
              <a:buNone/>
            </a:pPr>
            <a:r>
              <a:rPr lang="fr-CD" dirty="0"/>
              <a:t>Comment peuvent-elles vérifier leurs hypothèses ? Elles pourraient peut-être se déplacer pour voir si l’objet reste identique au toucher. Elles pourraient demander aux autres leurs impressions. Ou alors, elles pourraient retirer leur bandeau. Elles pourraient également tenter de faire une première ébauche de contenant pour vérifier si l’objet pourrait rentrer dedans. Ce qu’il faut reconnaître ici, c’est que notre point de vue est limité et que nous devons trouver d’autres façons de voir l’éléphant ou d’en savoir plus à son sujet. Il ne faut pas se fier uniquement à nos connaissances limitées ou à notre point de vue restreint. Si l’une de ces personnes est persuadée que son hypothèse est correcte, elle passera probablement tout son temps à créer le contenant idéal pour une corde, qui ne pourra en aucun cas contenir un éléphant. Cela vaut également pour nous tous dans nos activités...</a:t>
            </a:r>
          </a:p>
          <a:p>
            <a:pPr marL="0" lvl="0" indent="0" algn="l" rtl="0">
              <a:spcBef>
                <a:spcPts val="0"/>
              </a:spcBef>
              <a:spcAft>
                <a:spcPts val="0"/>
              </a:spcAft>
              <a:buNone/>
            </a:pPr>
            <a:endParaRPr dirty="0"/>
          </a:p>
        </p:txBody>
      </p:sp>
      <p:sp>
        <p:nvSpPr>
          <p:cNvPr id="2454" name="Google Shape;2454;g113f209c386_0_1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8"/>
        <p:cNvGrpSpPr/>
        <p:nvPr/>
      </p:nvGrpSpPr>
      <p:grpSpPr>
        <a:xfrm>
          <a:off x="0" y="0"/>
          <a:ext cx="0" cy="0"/>
          <a:chOff x="0" y="0"/>
          <a:chExt cx="0" cy="0"/>
        </a:xfrm>
      </p:grpSpPr>
      <p:sp>
        <p:nvSpPr>
          <p:cNvPr id="2459" name="Google Shape;2459;g11454dc4931_0_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0" name="Google Shape;2460;g11454dc4931_0_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Peu importe la quantité de données ou l’expérience dont nous disposons, la planification d’un programme comporte une part d’incertitude. Les planificateurs de programmes doivent émettre des hypothèses concernant le fonctionnement du programme. Dans l’idéal, ces hypothèses, ou meilleures suppositions, reposent sur des expériences précédentes, des recherches et des connaissances du contexte où les activités seront menées. À droite de cette diapositive, vous trouverez quelques exemples de meilleures suppositions que peuvent émettre des planificateurs lors de la conception d’un programme, notamment : il existe une demande de la part des patients pour une intervention ; si un programme a fonctionné dans un contexte, il fonctionnera dans un autre ; une formation ou une intervention entraînera un changement de comportement particulier ; le personnel dispose du temps, des connaissances et des compétences nécessaires pour mettre en œuvre un nouveau programme.</a:t>
            </a:r>
          </a:p>
          <a:p>
            <a:pPr marL="0" lvl="0" indent="0" algn="l" rtl="0">
              <a:lnSpc>
                <a:spcPct val="100000"/>
              </a:lnSpc>
              <a:spcBef>
                <a:spcPts val="0"/>
              </a:spcBef>
              <a:spcAft>
                <a:spcPts val="0"/>
              </a:spcAft>
              <a:buSzPts val="1400"/>
              <a:buNone/>
            </a:pPr>
            <a:endParaRPr dirty="0"/>
          </a:p>
        </p:txBody>
      </p:sp>
      <p:sp>
        <p:nvSpPr>
          <p:cNvPr id="2461" name="Google Shape;2461;g11454dc4931_0_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8"/>
        <p:cNvGrpSpPr/>
        <p:nvPr/>
      </p:nvGrpSpPr>
      <p:grpSpPr>
        <a:xfrm>
          <a:off x="0" y="0"/>
          <a:ext cx="0" cy="0"/>
          <a:chOff x="0" y="0"/>
          <a:chExt cx="0" cy="0"/>
        </a:xfrm>
      </p:grpSpPr>
      <p:sp>
        <p:nvSpPr>
          <p:cNvPr id="2469" name="Google Shape;2469;g11454dc4931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0" name="Google Shape;2470;g11454dc4931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Malgré une planification rigoureuse de la conception ou de l’adaptation d’un programme, tout ne se passe pas toujours comme prévu. Il peut y avoir plusieurs raisons à cela : nos meilleures suppositions de départ étaient incorrectes ;  les hypothèses que nous avons formulées étaient erronées ou nous n’avons pas détecté les principaux obstacles ; ou encore l’environnement dans lequel nous travaillons actuellement est différent de celui qui existait au moment où nous avons planifié nos activités. Notre contexte peut évoluer au fil du temps. Par exemple, les taux de malnutrition peuvent varier considérablement en quelques années. Nous pouvons être confrontés à des imprévus, comme une pandémie, une catastrophe naturelle qui cause des dommages aux cliniques, une membre du personnel qui tombe malade ou démissionne.</a:t>
            </a:r>
            <a:endParaRPr dirty="0"/>
          </a:p>
        </p:txBody>
      </p:sp>
      <p:sp>
        <p:nvSpPr>
          <p:cNvPr id="2471" name="Google Shape;2471;g11454dc4931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8"/>
        <p:cNvGrpSpPr/>
        <p:nvPr/>
      </p:nvGrpSpPr>
      <p:grpSpPr>
        <a:xfrm>
          <a:off x="0" y="0"/>
          <a:ext cx="0" cy="0"/>
          <a:chOff x="0" y="0"/>
          <a:chExt cx="0" cy="0"/>
        </a:xfrm>
      </p:grpSpPr>
      <p:sp>
        <p:nvSpPr>
          <p:cNvPr id="2479" name="Google Shape;2479;g113f209c386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0" name="Google Shape;2480;g113f209c386_0_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fr-CD" dirty="0"/>
              <a:t>Nous travaillons tous dans des environnements complexes en constante évolution. Le monde a radicalement changé en un an. Tout ce que nous planifions à présent sera mis en œuvre dans un contexte complètement différent de celui d’aujourd’hui. Il n’est pas toujours possible de planifier ou de prévoir des changements à l’avance. Nous avons conscience qu’il y aura des changements, mais nous ne savons pas avec certitude de quelle nature ils seront. </a:t>
            </a:r>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400"/>
              <a:buFont typeface="Arial"/>
              <a:buNone/>
            </a:pPr>
            <a:r>
              <a:rPr lang="fr-CD" dirty="0"/>
              <a:t>Les équipes qui appliquent les principes de l’apprentissage adaptatif peuvent utiliser des informations afin de savoir quand nos meilleures suppositions sont incorrectes ou quand des changements dans notre environnement impliquent de modifier également nos programmes. En nous adaptant ou en corrigeant notre cap suffisamment tôt, nous parviendrons plus facilement à avoir un programme qui se déroule comme prévu. </a:t>
            </a:r>
          </a:p>
          <a:p>
            <a:pPr marL="0" lvl="0" indent="0" algn="l" rtl="0">
              <a:spcBef>
                <a:spcPts val="0"/>
              </a:spcBef>
              <a:spcAft>
                <a:spcPts val="0"/>
              </a:spcAft>
              <a:buNone/>
            </a:pPr>
            <a:endParaRPr dirty="0"/>
          </a:p>
        </p:txBody>
      </p:sp>
      <p:sp>
        <p:nvSpPr>
          <p:cNvPr id="2481" name="Google Shape;2481;g113f209c386_0_2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107"/>
        <p:cNvGrpSpPr/>
        <p:nvPr/>
      </p:nvGrpSpPr>
      <p:grpSpPr>
        <a:xfrm>
          <a:off x="0" y="0"/>
          <a:ext cx="0" cy="0"/>
          <a:chOff x="0" y="0"/>
          <a:chExt cx="0" cy="0"/>
        </a:xfrm>
      </p:grpSpPr>
      <p:sp>
        <p:nvSpPr>
          <p:cNvPr id="108" name="Google Shape;108;p92"/>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9" name="Google Shape;109;p92"/>
          <p:cNvPicPr preferRelativeResize="0"/>
          <p:nvPr/>
        </p:nvPicPr>
        <p:blipFill rotWithShape="1">
          <a:blip r:embed="rId2">
            <a:alphaModFix amt="20000"/>
          </a:blip>
          <a:srcRect/>
          <a:stretch/>
        </p:blipFill>
        <p:spPr>
          <a:xfrm>
            <a:off x="-493480" y="1529337"/>
            <a:ext cx="4330236" cy="5680147"/>
          </a:xfrm>
          <a:prstGeom prst="rect">
            <a:avLst/>
          </a:prstGeom>
          <a:noFill/>
          <a:ln>
            <a:noFill/>
          </a:ln>
        </p:spPr>
      </p:pic>
      <p:cxnSp>
        <p:nvCxnSpPr>
          <p:cNvPr id="110" name="Google Shape;110;p92"/>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11" name="Google Shape;111;p9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5400"/>
              <a:buNone/>
              <a:defRPr sz="5400" b="0" i="0">
                <a:solidFill>
                  <a:schemeClr val="lt1"/>
                </a:solidFill>
                <a:latin typeface="Arial Narrow"/>
                <a:ea typeface="Arial Narrow"/>
                <a:cs typeface="Arial Narrow"/>
                <a:sym typeface="Arial Narrow"/>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92"/>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9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9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9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6" name="Google Shape;116;p92"/>
          <p:cNvGrpSpPr/>
          <p:nvPr/>
        </p:nvGrpSpPr>
        <p:grpSpPr>
          <a:xfrm>
            <a:off x="7080143" y="5871713"/>
            <a:ext cx="4452334" cy="717418"/>
            <a:chOff x="7080143" y="5871713"/>
            <a:chExt cx="4452334" cy="717418"/>
          </a:xfrm>
        </p:grpSpPr>
        <p:pic>
          <p:nvPicPr>
            <p:cNvPr id="117" name="Google Shape;117;p9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18" name="Google Shape;118;p9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56"/>
        <p:cNvGrpSpPr/>
        <p:nvPr/>
      </p:nvGrpSpPr>
      <p:grpSpPr>
        <a:xfrm>
          <a:off x="0" y="0"/>
          <a:ext cx="0" cy="0"/>
          <a:chOff x="0" y="0"/>
          <a:chExt cx="0" cy="0"/>
        </a:xfrm>
      </p:grpSpPr>
      <p:sp>
        <p:nvSpPr>
          <p:cNvPr id="157" name="Google Shape;157;p3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8" name="Google Shape;158;p38"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59" name="Google Shape;159;p3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60" name="Google Shape;160;p3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 Photo" preserve="1">
  <p:cSld name="1_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3" name="Google Shape;163;p39"/>
          <p:cNvSpPr/>
          <p:nvPr/>
        </p:nvSpPr>
        <p:spPr>
          <a:xfrm>
            <a:off x="7559040" y="0"/>
            <a:ext cx="4632960" cy="6858000"/>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64" name="Google Shape;164;p39"/>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66085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rgbClr val="D5FDFD">
            <a:alpha val="48235"/>
          </a:srgb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5">
              <a:lumMod val="60000"/>
              <a:lumOff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326666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chemeClr val="accent6">
            <a:lumMod val="20000"/>
            <a:lumOff val="80000"/>
            <a:alpha val="49842"/>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6"/>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50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4121586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20000"/>
              <a:lumOff val="8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2916063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chemeClr val="accent1">
            <a:lumMod val="20000"/>
            <a:lumOff val="80000"/>
            <a:alpha val="48235"/>
          </a:scheme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40000"/>
              <a:lumOff val="6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2"/>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3956513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8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81"/>
        <p:cNvGrpSpPr/>
        <p:nvPr/>
      </p:nvGrpSpPr>
      <p:grpSpPr>
        <a:xfrm>
          <a:off x="0" y="0"/>
          <a:ext cx="0" cy="0"/>
          <a:chOff x="0" y="0"/>
          <a:chExt cx="0" cy="0"/>
        </a:xfrm>
      </p:grpSpPr>
      <p:sp>
        <p:nvSpPr>
          <p:cNvPr id="182" name="Google Shape;182;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 name="Google Shape;186;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3"/>
        <p:cNvGrpSpPr/>
        <p:nvPr/>
      </p:nvGrpSpPr>
      <p:grpSpPr>
        <a:xfrm>
          <a:off x="0" y="0"/>
          <a:ext cx="0" cy="0"/>
          <a:chOff x="0" y="0"/>
          <a:chExt cx="0" cy="0"/>
        </a:xfrm>
      </p:grpSpPr>
      <p:sp>
        <p:nvSpPr>
          <p:cNvPr id="194" name="Google Shape;194;p45"/>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45"/>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8" name="Google Shape;198;p45"/>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5"/>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
        <p:cNvGrpSpPr/>
        <p:nvPr/>
      </p:nvGrpSpPr>
      <p:grpSpPr>
        <a:xfrm>
          <a:off x="0" y="0"/>
          <a:ext cx="0" cy="0"/>
          <a:chOff x="0" y="0"/>
          <a:chExt cx="0" cy="0"/>
        </a:xfrm>
      </p:grpSpPr>
      <p:sp>
        <p:nvSpPr>
          <p:cNvPr id="201" name="Google Shape;20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 name="Google Shape;204;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5"/>
        <p:cNvGrpSpPr/>
        <p:nvPr/>
      </p:nvGrpSpPr>
      <p:grpSpPr>
        <a:xfrm>
          <a:off x="0" y="0"/>
          <a:ext cx="0" cy="0"/>
          <a:chOff x="0" y="0"/>
          <a:chExt cx="0" cy="0"/>
        </a:xfrm>
      </p:grpSpPr>
      <p:sp>
        <p:nvSpPr>
          <p:cNvPr id="206" name="Google Shape;20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4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4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 name="Google Shape;210;p4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11"/>
        <p:cNvGrpSpPr/>
        <p:nvPr/>
      </p:nvGrpSpPr>
      <p:grpSpPr>
        <a:xfrm>
          <a:off x="0" y="0"/>
          <a:ext cx="0" cy="0"/>
          <a:chOff x="0" y="0"/>
          <a:chExt cx="0" cy="0"/>
        </a:xfrm>
      </p:grpSpPr>
      <p:sp>
        <p:nvSpPr>
          <p:cNvPr id="212" name="Google Shape;212;p4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4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 name="Google Shape;215;p4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17"/>
        <p:cNvGrpSpPr/>
        <p:nvPr/>
      </p:nvGrpSpPr>
      <p:grpSpPr>
        <a:xfrm>
          <a:off x="0" y="0"/>
          <a:ext cx="0" cy="0"/>
          <a:chOff x="0" y="0"/>
          <a:chExt cx="0" cy="0"/>
        </a:xfrm>
      </p:grpSpPr>
      <p:sp>
        <p:nvSpPr>
          <p:cNvPr id="218" name="Google Shape;218;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4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 name="Google Shape;222;p4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9"/>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29"/>
        <p:cNvGrpSpPr/>
        <p:nvPr/>
      </p:nvGrpSpPr>
      <p:grpSpPr>
        <a:xfrm>
          <a:off x="0" y="0"/>
          <a:ext cx="0" cy="0"/>
          <a:chOff x="0" y="0"/>
          <a:chExt cx="0" cy="0"/>
        </a:xfrm>
      </p:grpSpPr>
      <p:sp>
        <p:nvSpPr>
          <p:cNvPr id="230" name="Google Shape;23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5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4" name="Google Shape;234;p5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35"/>
        <p:cNvGrpSpPr/>
        <p:nvPr/>
      </p:nvGrpSpPr>
      <p:grpSpPr>
        <a:xfrm>
          <a:off x="0" y="0"/>
          <a:ext cx="0" cy="0"/>
          <a:chOff x="0" y="0"/>
          <a:chExt cx="0" cy="0"/>
        </a:xfrm>
      </p:grpSpPr>
      <p:sp>
        <p:nvSpPr>
          <p:cNvPr id="236" name="Google Shape;236;p5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5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5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41"/>
        <p:cNvGrpSpPr/>
        <p:nvPr/>
      </p:nvGrpSpPr>
      <p:grpSpPr>
        <a:xfrm>
          <a:off x="0" y="0"/>
          <a:ext cx="0" cy="0"/>
          <a:chOff x="0" y="0"/>
          <a:chExt cx="0" cy="0"/>
        </a:xfrm>
      </p:grpSpPr>
      <p:sp>
        <p:nvSpPr>
          <p:cNvPr id="242" name="Google Shape;242;p5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5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5" name="Google Shape;245;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46" name="Google Shape;246;p5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5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48"/>
        <p:cNvGrpSpPr/>
        <p:nvPr/>
      </p:nvGrpSpPr>
      <p:grpSpPr>
        <a:xfrm>
          <a:off x="0" y="0"/>
          <a:ext cx="0" cy="0"/>
          <a:chOff x="0" y="0"/>
          <a:chExt cx="0" cy="0"/>
        </a:xfrm>
      </p:grpSpPr>
      <p:sp>
        <p:nvSpPr>
          <p:cNvPr id="249" name="Google Shape;249;p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1" name="Google Shape;251;p54"/>
          <p:cNvSpPr>
            <a:spLocks noGrp="1"/>
          </p:cNvSpPr>
          <p:nvPr>
            <p:ph type="pic" idx="2"/>
          </p:nvPr>
        </p:nvSpPr>
        <p:spPr>
          <a:xfrm>
            <a:off x="0" y="0"/>
            <a:ext cx="12192000" cy="2980269"/>
          </a:xfrm>
          <a:prstGeom prst="rect">
            <a:avLst/>
          </a:prstGeom>
          <a:solidFill>
            <a:srgbClr val="FFF2E3"/>
          </a:solidFill>
          <a:ln>
            <a:noFill/>
          </a:ln>
        </p:spPr>
      </p:sp>
      <p:sp>
        <p:nvSpPr>
          <p:cNvPr id="252" name="Google Shape;252;p54"/>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4"/>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54"/>
        <p:cNvGrpSpPr/>
        <p:nvPr/>
      </p:nvGrpSpPr>
      <p:grpSpPr>
        <a:xfrm>
          <a:off x="0" y="0"/>
          <a:ext cx="0" cy="0"/>
          <a:chOff x="0" y="0"/>
          <a:chExt cx="0" cy="0"/>
        </a:xfrm>
      </p:grpSpPr>
      <p:sp>
        <p:nvSpPr>
          <p:cNvPr id="255" name="Google Shape;255;p5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5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5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8" name="Google Shape;258;p55"/>
          <p:cNvSpPr>
            <a:spLocks noGrp="1"/>
          </p:cNvSpPr>
          <p:nvPr>
            <p:ph type="pic" idx="2"/>
          </p:nvPr>
        </p:nvSpPr>
        <p:spPr>
          <a:xfrm>
            <a:off x="0" y="0"/>
            <a:ext cx="12192000" cy="2980269"/>
          </a:xfrm>
          <a:prstGeom prst="rect">
            <a:avLst/>
          </a:prstGeom>
          <a:solidFill>
            <a:srgbClr val="FFF2E3"/>
          </a:solidFill>
          <a:ln>
            <a:noFill/>
          </a:ln>
        </p:spPr>
      </p:sp>
      <p:sp>
        <p:nvSpPr>
          <p:cNvPr id="259" name="Google Shape;259;p5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5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61"/>
        <p:cNvGrpSpPr/>
        <p:nvPr/>
      </p:nvGrpSpPr>
      <p:grpSpPr>
        <a:xfrm>
          <a:off x="0" y="0"/>
          <a:ext cx="0" cy="0"/>
          <a:chOff x="0" y="0"/>
          <a:chExt cx="0" cy="0"/>
        </a:xfrm>
      </p:grpSpPr>
      <p:sp>
        <p:nvSpPr>
          <p:cNvPr id="262" name="Google Shape;262;p5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56"/>
          <p:cNvSpPr>
            <a:spLocks noGrp="1"/>
          </p:cNvSpPr>
          <p:nvPr>
            <p:ph type="pic" idx="2"/>
          </p:nvPr>
        </p:nvSpPr>
        <p:spPr>
          <a:xfrm>
            <a:off x="0" y="0"/>
            <a:ext cx="12192000" cy="2980269"/>
          </a:xfrm>
          <a:prstGeom prst="rect">
            <a:avLst/>
          </a:prstGeom>
          <a:solidFill>
            <a:srgbClr val="FFF2E3"/>
          </a:solidFill>
          <a:ln>
            <a:noFill/>
          </a:ln>
        </p:spPr>
      </p:sp>
      <p:sp>
        <p:nvSpPr>
          <p:cNvPr id="264" name="Google Shape;264;p5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5" name="Google Shape;265;p56"/>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6"/>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56"/>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748218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68"/>
        <p:cNvGrpSpPr/>
        <p:nvPr/>
      </p:nvGrpSpPr>
      <p:grpSpPr>
        <a:xfrm>
          <a:off x="0" y="0"/>
          <a:ext cx="0" cy="0"/>
          <a:chOff x="0" y="0"/>
          <a:chExt cx="0" cy="0"/>
        </a:xfrm>
      </p:grpSpPr>
      <p:sp>
        <p:nvSpPr>
          <p:cNvPr id="269" name="Google Shape;269;p5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57"/>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57"/>
          <p:cNvSpPr>
            <a:spLocks noGrp="1"/>
          </p:cNvSpPr>
          <p:nvPr>
            <p:ph type="pic" idx="2"/>
          </p:nvPr>
        </p:nvSpPr>
        <p:spPr>
          <a:xfrm>
            <a:off x="0" y="0"/>
            <a:ext cx="12192000" cy="2980269"/>
          </a:xfrm>
          <a:prstGeom prst="rect">
            <a:avLst/>
          </a:prstGeom>
          <a:solidFill>
            <a:srgbClr val="FFF2E3"/>
          </a:solidFill>
          <a:ln>
            <a:noFill/>
          </a:ln>
        </p:spPr>
      </p:sp>
      <p:sp>
        <p:nvSpPr>
          <p:cNvPr id="273" name="Google Shape;273;p57"/>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57"/>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57"/>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76"/>
        <p:cNvGrpSpPr/>
        <p:nvPr/>
      </p:nvGrpSpPr>
      <p:grpSpPr>
        <a:xfrm>
          <a:off x="0" y="0"/>
          <a:ext cx="0" cy="0"/>
          <a:chOff x="0" y="0"/>
          <a:chExt cx="0" cy="0"/>
        </a:xfrm>
      </p:grpSpPr>
      <p:sp>
        <p:nvSpPr>
          <p:cNvPr id="277" name="Google Shape;277;p5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8" name="Google Shape;278;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79" name="Google Shape;279;p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0" name="Google Shape;280;p5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5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83"/>
        <p:cNvGrpSpPr/>
        <p:nvPr/>
      </p:nvGrpSpPr>
      <p:grpSpPr>
        <a:xfrm>
          <a:off x="0" y="0"/>
          <a:ext cx="0" cy="0"/>
          <a:chOff x="0" y="0"/>
          <a:chExt cx="0" cy="0"/>
        </a:xfrm>
      </p:grpSpPr>
      <p:sp>
        <p:nvSpPr>
          <p:cNvPr id="284" name="Google Shape;284;p5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5" name="Google Shape;285;p5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7" name="Google Shape;287;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8" name="Google Shape;288;p5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9"/>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9"/>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91"/>
        <p:cNvGrpSpPr/>
        <p:nvPr/>
      </p:nvGrpSpPr>
      <p:grpSpPr>
        <a:xfrm>
          <a:off x="0" y="0"/>
          <a:ext cx="0" cy="0"/>
          <a:chOff x="0" y="0"/>
          <a:chExt cx="0" cy="0"/>
        </a:xfrm>
      </p:grpSpPr>
      <p:sp>
        <p:nvSpPr>
          <p:cNvPr id="292" name="Google Shape;292;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4" name="Google Shape;294;p6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5" name="Google Shape;295;p6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6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97"/>
        <p:cNvGrpSpPr/>
        <p:nvPr/>
      </p:nvGrpSpPr>
      <p:grpSpPr>
        <a:xfrm>
          <a:off x="0" y="0"/>
          <a:ext cx="0" cy="0"/>
          <a:chOff x="0" y="0"/>
          <a:chExt cx="0" cy="0"/>
        </a:xfrm>
      </p:grpSpPr>
      <p:sp>
        <p:nvSpPr>
          <p:cNvPr id="298" name="Google Shape;29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9" name="Google Shape;299;p6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6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1"/>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61"/>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304"/>
        <p:cNvGrpSpPr/>
        <p:nvPr/>
      </p:nvGrpSpPr>
      <p:grpSpPr>
        <a:xfrm>
          <a:off x="0" y="0"/>
          <a:ext cx="0" cy="0"/>
          <a:chOff x="0" y="0"/>
          <a:chExt cx="0" cy="0"/>
        </a:xfrm>
      </p:grpSpPr>
      <p:sp>
        <p:nvSpPr>
          <p:cNvPr id="305" name="Google Shape;305;p6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07" name="Google Shape;307;p6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62"/>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62"/>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311"/>
        <p:cNvGrpSpPr/>
        <p:nvPr/>
      </p:nvGrpSpPr>
      <p:grpSpPr>
        <a:xfrm>
          <a:off x="0" y="0"/>
          <a:ext cx="0" cy="0"/>
          <a:chOff x="0" y="0"/>
          <a:chExt cx="0" cy="0"/>
        </a:xfrm>
      </p:grpSpPr>
      <p:sp>
        <p:nvSpPr>
          <p:cNvPr id="312" name="Google Shape;312;p6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6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15" name="Google Shape;315;p6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6" name="Google Shape;316;p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63"/>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63"/>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19"/>
        <p:cNvGrpSpPr/>
        <p:nvPr/>
      </p:nvGrpSpPr>
      <p:grpSpPr>
        <a:xfrm>
          <a:off x="0" y="0"/>
          <a:ext cx="0" cy="0"/>
          <a:chOff x="0" y="0"/>
          <a:chExt cx="0" cy="0"/>
        </a:xfrm>
      </p:grpSpPr>
      <p:sp>
        <p:nvSpPr>
          <p:cNvPr id="320" name="Google Shape;320;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1" name="Google Shape;321;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6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3" name="Google Shape;323;p6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6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25"/>
        <p:cNvGrpSpPr/>
        <p:nvPr/>
      </p:nvGrpSpPr>
      <p:grpSpPr>
        <a:xfrm>
          <a:off x="0" y="0"/>
          <a:ext cx="0" cy="0"/>
          <a:chOff x="0" y="0"/>
          <a:chExt cx="0" cy="0"/>
        </a:xfrm>
      </p:grpSpPr>
      <p:sp>
        <p:nvSpPr>
          <p:cNvPr id="326" name="Google Shape;326;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7" name="Google Shape;327;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8" name="Google Shape;328;p6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9" name="Google Shape;329;p6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6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32"/>
        <p:cNvGrpSpPr/>
        <p:nvPr/>
      </p:nvGrpSpPr>
      <p:grpSpPr>
        <a:xfrm>
          <a:off x="0" y="0"/>
          <a:ext cx="0" cy="0"/>
          <a:chOff x="0" y="0"/>
          <a:chExt cx="0" cy="0"/>
        </a:xfrm>
      </p:grpSpPr>
      <p:sp>
        <p:nvSpPr>
          <p:cNvPr id="333" name="Google Shape;333;p6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6" name="Google Shape;336;p6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639129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39"/>
        <p:cNvGrpSpPr/>
        <p:nvPr/>
      </p:nvGrpSpPr>
      <p:grpSpPr>
        <a:xfrm>
          <a:off x="0" y="0"/>
          <a:ext cx="0" cy="0"/>
          <a:chOff x="0" y="0"/>
          <a:chExt cx="0" cy="0"/>
        </a:xfrm>
      </p:grpSpPr>
      <p:sp>
        <p:nvSpPr>
          <p:cNvPr id="340" name="Google Shape;340;p6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6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43" name="Google Shape;343;p6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4" name="Google Shape;344;p6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7"/>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67"/>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47"/>
        <p:cNvGrpSpPr/>
        <p:nvPr/>
      </p:nvGrpSpPr>
      <p:grpSpPr>
        <a:xfrm>
          <a:off x="0" y="0"/>
          <a:ext cx="0" cy="0"/>
          <a:chOff x="0" y="0"/>
          <a:chExt cx="0" cy="0"/>
        </a:xfrm>
      </p:grpSpPr>
      <p:sp>
        <p:nvSpPr>
          <p:cNvPr id="348" name="Google Shape;348;p6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6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6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2" name="Google Shape;352;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6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55"/>
        <p:cNvGrpSpPr/>
        <p:nvPr/>
      </p:nvGrpSpPr>
      <p:grpSpPr>
        <a:xfrm>
          <a:off x="0" y="0"/>
          <a:ext cx="0" cy="0"/>
          <a:chOff x="0" y="0"/>
          <a:chExt cx="0" cy="0"/>
        </a:xfrm>
      </p:grpSpPr>
      <p:sp>
        <p:nvSpPr>
          <p:cNvPr id="356" name="Google Shape;356;p69"/>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9"/>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6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1" name="Google Shape;361;p69"/>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69"/>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9"/>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64"/>
        <p:cNvGrpSpPr/>
        <p:nvPr/>
      </p:nvGrpSpPr>
      <p:grpSpPr>
        <a:xfrm>
          <a:off x="0" y="0"/>
          <a:ext cx="0" cy="0"/>
          <a:chOff x="0" y="0"/>
          <a:chExt cx="0" cy="0"/>
        </a:xfrm>
      </p:grpSpPr>
      <p:sp>
        <p:nvSpPr>
          <p:cNvPr id="365" name="Google Shape;365;p7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6" name="Google Shape;366;p70"/>
          <p:cNvSpPr>
            <a:spLocks noGrp="1"/>
          </p:cNvSpPr>
          <p:nvPr>
            <p:ph type="pic" idx="2"/>
          </p:nvPr>
        </p:nvSpPr>
        <p:spPr>
          <a:xfrm>
            <a:off x="6496050" y="2324100"/>
            <a:ext cx="4857750" cy="3086100"/>
          </a:xfrm>
          <a:prstGeom prst="rect">
            <a:avLst/>
          </a:prstGeom>
          <a:noFill/>
          <a:ln>
            <a:noFill/>
          </a:ln>
        </p:spPr>
      </p:sp>
      <p:sp>
        <p:nvSpPr>
          <p:cNvPr id="367" name="Google Shape;367;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8" name="Google Shape;368;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9" name="Google Shape;369;p70"/>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70"/>
        <p:cNvGrpSpPr/>
        <p:nvPr/>
      </p:nvGrpSpPr>
      <p:grpSpPr>
        <a:xfrm>
          <a:off x="0" y="0"/>
          <a:ext cx="0" cy="0"/>
          <a:chOff x="0" y="0"/>
          <a:chExt cx="0" cy="0"/>
        </a:xfrm>
      </p:grpSpPr>
      <p:sp>
        <p:nvSpPr>
          <p:cNvPr id="371" name="Google Shape;371;p71"/>
          <p:cNvSpPr>
            <a:spLocks noGrp="1"/>
          </p:cNvSpPr>
          <p:nvPr>
            <p:ph type="pic" idx="2"/>
          </p:nvPr>
        </p:nvSpPr>
        <p:spPr>
          <a:xfrm>
            <a:off x="6496050" y="2324100"/>
            <a:ext cx="4857750" cy="3086100"/>
          </a:xfrm>
          <a:prstGeom prst="rect">
            <a:avLst/>
          </a:prstGeom>
          <a:noFill/>
          <a:ln>
            <a:noFill/>
          </a:ln>
        </p:spPr>
      </p:sp>
      <p:sp>
        <p:nvSpPr>
          <p:cNvPr id="372" name="Google Shape;372;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3" name="Google Shape;373;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74" name="Google Shape;374;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5" name="Google Shape;375;p7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7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377"/>
        <p:cNvGrpSpPr/>
        <p:nvPr/>
      </p:nvGrpSpPr>
      <p:grpSpPr>
        <a:xfrm>
          <a:off x="0" y="0"/>
          <a:ext cx="0" cy="0"/>
          <a:chOff x="0" y="0"/>
          <a:chExt cx="0" cy="0"/>
        </a:xfrm>
      </p:grpSpPr>
      <p:sp>
        <p:nvSpPr>
          <p:cNvPr id="378" name="Google Shape;378;p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9" name="Google Shape;379;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1" name="Google Shape;381;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382"/>
        <p:cNvGrpSpPr/>
        <p:nvPr/>
      </p:nvGrpSpPr>
      <p:grpSpPr>
        <a:xfrm>
          <a:off x="0" y="0"/>
          <a:ext cx="0" cy="0"/>
          <a:chOff x="0" y="0"/>
          <a:chExt cx="0" cy="0"/>
        </a:xfrm>
      </p:grpSpPr>
      <p:sp>
        <p:nvSpPr>
          <p:cNvPr id="383" name="Google Shape;383;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7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6" name="Google Shape;386;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7" name="Google Shape;387;p7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chemeClr val="accent3">
            <a:lumMod val="20000"/>
            <a:lumOff val="80000"/>
            <a:alpha val="34000"/>
          </a:scheme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ondary_Title, Content, Orange Background" preserve="1">
  <p:cSld name="1_Secondary_Title, Content, Orange Background">
    <p:bg>
      <p:bgPr>
        <a:solidFill>
          <a:srgbClr val="FFF2E3">
            <a:alpha val="48235"/>
          </a:srgb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13480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393"/>
        <p:cNvGrpSpPr/>
        <p:nvPr/>
      </p:nvGrpSpPr>
      <p:grpSpPr>
        <a:xfrm>
          <a:off x="0" y="0"/>
          <a:ext cx="0" cy="0"/>
          <a:chOff x="0" y="0"/>
          <a:chExt cx="0" cy="0"/>
        </a:xfrm>
      </p:grpSpPr>
      <p:sp>
        <p:nvSpPr>
          <p:cNvPr id="394" name="Google Shape;394;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6" name="Google Shape;396;p7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7" name="Google Shape;397;p7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7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99"/>
        <p:cNvGrpSpPr/>
        <p:nvPr/>
      </p:nvGrpSpPr>
      <p:grpSpPr>
        <a:xfrm>
          <a:off x="0" y="0"/>
          <a:ext cx="0" cy="0"/>
          <a:chOff x="0" y="0"/>
          <a:chExt cx="0" cy="0"/>
        </a:xfrm>
      </p:grpSpPr>
      <p:sp>
        <p:nvSpPr>
          <p:cNvPr id="400" name="Google Shape;400;p76"/>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7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76"/>
          <p:cNvSpPr>
            <a:spLocks noGrp="1"/>
          </p:cNvSpPr>
          <p:nvPr>
            <p:ph type="pic" idx="2"/>
          </p:nvPr>
        </p:nvSpPr>
        <p:spPr>
          <a:xfrm>
            <a:off x="6496050" y="0"/>
            <a:ext cx="5695950" cy="6858000"/>
          </a:xfrm>
          <a:prstGeom prst="rect">
            <a:avLst/>
          </a:prstGeom>
          <a:noFill/>
          <a:ln>
            <a:noFill/>
          </a:ln>
        </p:spPr>
      </p:sp>
      <p:sp>
        <p:nvSpPr>
          <p:cNvPr id="403" name="Google Shape;403;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404"/>
        <p:cNvGrpSpPr/>
        <p:nvPr/>
      </p:nvGrpSpPr>
      <p:grpSpPr>
        <a:xfrm>
          <a:off x="0" y="0"/>
          <a:ext cx="0" cy="0"/>
          <a:chOff x="0" y="0"/>
          <a:chExt cx="0" cy="0"/>
        </a:xfrm>
      </p:grpSpPr>
      <p:sp>
        <p:nvSpPr>
          <p:cNvPr id="405" name="Google Shape;405;p77"/>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406" name="Google Shape;406;p77"/>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7" name="Google Shape;407;p77"/>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7"/>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9" name="Google Shape;409;p77"/>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0" name="Google Shape;410;p77"/>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411" name="Google Shape;411;p77"/>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412" name="Google Shape;412;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413"/>
        <p:cNvGrpSpPr/>
        <p:nvPr/>
      </p:nvGrpSpPr>
      <p:grpSpPr>
        <a:xfrm>
          <a:off x="0" y="0"/>
          <a:ext cx="0" cy="0"/>
          <a:chOff x="0" y="0"/>
          <a:chExt cx="0" cy="0"/>
        </a:xfrm>
      </p:grpSpPr>
      <p:sp>
        <p:nvSpPr>
          <p:cNvPr id="414" name="Google Shape;414;p78"/>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5" name="Google Shape;415;p7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78"/>
          <p:cNvSpPr>
            <a:spLocks noGrp="1"/>
          </p:cNvSpPr>
          <p:nvPr>
            <p:ph type="pic" idx="2"/>
          </p:nvPr>
        </p:nvSpPr>
        <p:spPr>
          <a:xfrm>
            <a:off x="838200" y="2535598"/>
            <a:ext cx="1828800" cy="1828800"/>
          </a:xfrm>
          <a:prstGeom prst="ellipse">
            <a:avLst/>
          </a:prstGeom>
          <a:solidFill>
            <a:srgbClr val="FFF2E3"/>
          </a:solidFill>
          <a:ln>
            <a:noFill/>
          </a:ln>
        </p:spPr>
      </p:sp>
      <p:sp>
        <p:nvSpPr>
          <p:cNvPr id="417" name="Google Shape;417;p78"/>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78"/>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9" name="Google Shape;419;p78"/>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0" name="Google Shape;420;p78"/>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78"/>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78"/>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78"/>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78"/>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78"/>
          <p:cNvSpPr>
            <a:spLocks noGrp="1"/>
          </p:cNvSpPr>
          <p:nvPr>
            <p:ph type="pic" idx="13"/>
          </p:nvPr>
        </p:nvSpPr>
        <p:spPr>
          <a:xfrm>
            <a:off x="3709416" y="2535598"/>
            <a:ext cx="1828800" cy="1828800"/>
          </a:xfrm>
          <a:prstGeom prst="ellipse">
            <a:avLst/>
          </a:prstGeom>
          <a:solidFill>
            <a:srgbClr val="FFF2E3"/>
          </a:solidFill>
          <a:ln>
            <a:noFill/>
          </a:ln>
        </p:spPr>
      </p:sp>
      <p:sp>
        <p:nvSpPr>
          <p:cNvPr id="426" name="Google Shape;426;p78"/>
          <p:cNvSpPr>
            <a:spLocks noGrp="1"/>
          </p:cNvSpPr>
          <p:nvPr>
            <p:ph type="pic" idx="14"/>
          </p:nvPr>
        </p:nvSpPr>
        <p:spPr>
          <a:xfrm>
            <a:off x="6580632" y="2535598"/>
            <a:ext cx="1828800" cy="1828800"/>
          </a:xfrm>
          <a:prstGeom prst="ellipse">
            <a:avLst/>
          </a:prstGeom>
          <a:solidFill>
            <a:srgbClr val="FFF2E3"/>
          </a:solidFill>
          <a:ln>
            <a:noFill/>
          </a:ln>
        </p:spPr>
      </p:sp>
      <p:sp>
        <p:nvSpPr>
          <p:cNvPr id="427" name="Google Shape;427;p78"/>
          <p:cNvSpPr>
            <a:spLocks noGrp="1"/>
          </p:cNvSpPr>
          <p:nvPr>
            <p:ph type="pic" idx="15"/>
          </p:nvPr>
        </p:nvSpPr>
        <p:spPr>
          <a:xfrm>
            <a:off x="9525000" y="2535598"/>
            <a:ext cx="1828800" cy="1828800"/>
          </a:xfrm>
          <a:prstGeom prst="ellipse">
            <a:avLst/>
          </a:prstGeom>
          <a:solidFill>
            <a:srgbClr val="FFF2E3"/>
          </a:solidFill>
          <a:ln>
            <a:noFill/>
          </a:ln>
        </p:spPr>
      </p:sp>
      <p:sp>
        <p:nvSpPr>
          <p:cNvPr id="428" name="Google Shape;428;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29" name="Google Shape;429;p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30"/>
        <p:cNvGrpSpPr/>
        <p:nvPr/>
      </p:nvGrpSpPr>
      <p:grpSpPr>
        <a:xfrm>
          <a:off x="0" y="0"/>
          <a:ext cx="0" cy="0"/>
          <a:chOff x="0" y="0"/>
          <a:chExt cx="0" cy="0"/>
        </a:xfrm>
      </p:grpSpPr>
      <p:sp>
        <p:nvSpPr>
          <p:cNvPr id="431" name="Google Shape;431;p79"/>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2" name="Google Shape;432;p7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3" name="Google Shape;433;p79"/>
          <p:cNvSpPr>
            <a:spLocks noGrp="1"/>
          </p:cNvSpPr>
          <p:nvPr>
            <p:ph type="pic" idx="2"/>
          </p:nvPr>
        </p:nvSpPr>
        <p:spPr>
          <a:xfrm>
            <a:off x="838199" y="1684101"/>
            <a:ext cx="1371600" cy="1371600"/>
          </a:xfrm>
          <a:prstGeom prst="ellipse">
            <a:avLst/>
          </a:prstGeom>
          <a:solidFill>
            <a:srgbClr val="FFF2E3"/>
          </a:solidFill>
          <a:ln>
            <a:noFill/>
          </a:ln>
        </p:spPr>
      </p:sp>
      <p:sp>
        <p:nvSpPr>
          <p:cNvPr id="434" name="Google Shape;434;p7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7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7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7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7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0" name="Google Shape;440;p7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7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79"/>
          <p:cNvSpPr>
            <a:spLocks noGrp="1"/>
          </p:cNvSpPr>
          <p:nvPr>
            <p:ph type="pic" idx="13"/>
          </p:nvPr>
        </p:nvSpPr>
        <p:spPr>
          <a:xfrm>
            <a:off x="3842003" y="1684101"/>
            <a:ext cx="1371600" cy="1371600"/>
          </a:xfrm>
          <a:prstGeom prst="ellipse">
            <a:avLst/>
          </a:prstGeom>
          <a:solidFill>
            <a:srgbClr val="FFF2E3"/>
          </a:solidFill>
          <a:ln>
            <a:noFill/>
          </a:ln>
        </p:spPr>
      </p:sp>
      <p:sp>
        <p:nvSpPr>
          <p:cNvPr id="443" name="Google Shape;443;p79"/>
          <p:cNvSpPr>
            <a:spLocks noGrp="1"/>
          </p:cNvSpPr>
          <p:nvPr>
            <p:ph type="pic" idx="14"/>
          </p:nvPr>
        </p:nvSpPr>
        <p:spPr>
          <a:xfrm>
            <a:off x="6974516" y="1684101"/>
            <a:ext cx="1371600" cy="1371600"/>
          </a:xfrm>
          <a:prstGeom prst="ellipse">
            <a:avLst/>
          </a:prstGeom>
          <a:solidFill>
            <a:srgbClr val="FFF2E3"/>
          </a:solidFill>
          <a:ln>
            <a:noFill/>
          </a:ln>
        </p:spPr>
      </p:sp>
      <p:sp>
        <p:nvSpPr>
          <p:cNvPr id="444" name="Google Shape;444;p79"/>
          <p:cNvSpPr>
            <a:spLocks noGrp="1"/>
          </p:cNvSpPr>
          <p:nvPr>
            <p:ph type="pic" idx="15"/>
          </p:nvPr>
        </p:nvSpPr>
        <p:spPr>
          <a:xfrm>
            <a:off x="9982200" y="1619009"/>
            <a:ext cx="1371600" cy="1371600"/>
          </a:xfrm>
          <a:prstGeom prst="ellipse">
            <a:avLst/>
          </a:prstGeom>
          <a:solidFill>
            <a:srgbClr val="FFF2E3"/>
          </a:solidFill>
          <a:ln>
            <a:noFill/>
          </a:ln>
        </p:spPr>
      </p:sp>
      <p:sp>
        <p:nvSpPr>
          <p:cNvPr id="445" name="Google Shape;445;p79"/>
          <p:cNvSpPr>
            <a:spLocks noGrp="1"/>
          </p:cNvSpPr>
          <p:nvPr>
            <p:ph type="pic" idx="16"/>
          </p:nvPr>
        </p:nvSpPr>
        <p:spPr>
          <a:xfrm>
            <a:off x="2338161" y="3948094"/>
            <a:ext cx="1371600" cy="1371600"/>
          </a:xfrm>
          <a:prstGeom prst="ellipse">
            <a:avLst/>
          </a:prstGeom>
          <a:solidFill>
            <a:srgbClr val="FFF2E3"/>
          </a:solidFill>
          <a:ln>
            <a:noFill/>
          </a:ln>
        </p:spPr>
      </p:sp>
      <p:sp>
        <p:nvSpPr>
          <p:cNvPr id="446" name="Google Shape;446;p7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7" name="Google Shape;447;p7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7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7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0" name="Google Shape;450;p7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1" name="Google Shape;451;p7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79"/>
          <p:cNvSpPr>
            <a:spLocks noGrp="1"/>
          </p:cNvSpPr>
          <p:nvPr>
            <p:ph type="pic" idx="23"/>
          </p:nvPr>
        </p:nvSpPr>
        <p:spPr>
          <a:xfrm>
            <a:off x="5408259" y="3948094"/>
            <a:ext cx="1371600" cy="1371600"/>
          </a:xfrm>
          <a:prstGeom prst="ellipse">
            <a:avLst/>
          </a:prstGeom>
          <a:solidFill>
            <a:srgbClr val="FFF2E3"/>
          </a:solidFill>
          <a:ln>
            <a:noFill/>
          </a:ln>
        </p:spPr>
      </p:sp>
      <p:sp>
        <p:nvSpPr>
          <p:cNvPr id="453" name="Google Shape;453;p79"/>
          <p:cNvSpPr>
            <a:spLocks noGrp="1"/>
          </p:cNvSpPr>
          <p:nvPr>
            <p:ph type="pic" idx="24"/>
          </p:nvPr>
        </p:nvSpPr>
        <p:spPr>
          <a:xfrm>
            <a:off x="8482238" y="3948094"/>
            <a:ext cx="1371600" cy="1371600"/>
          </a:xfrm>
          <a:prstGeom prst="ellipse">
            <a:avLst/>
          </a:prstGeom>
          <a:solidFill>
            <a:srgbClr val="FFF2E3"/>
          </a:solidFill>
          <a:ln>
            <a:noFill/>
          </a:ln>
        </p:spPr>
      </p:sp>
      <p:sp>
        <p:nvSpPr>
          <p:cNvPr id="454" name="Google Shape;454;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55" name="Google Shape;455;p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56"/>
        <p:cNvGrpSpPr/>
        <p:nvPr/>
      </p:nvGrpSpPr>
      <p:grpSpPr>
        <a:xfrm>
          <a:off x="0" y="0"/>
          <a:ext cx="0" cy="0"/>
          <a:chOff x="0" y="0"/>
          <a:chExt cx="0" cy="0"/>
        </a:xfrm>
      </p:grpSpPr>
      <p:sp>
        <p:nvSpPr>
          <p:cNvPr id="457" name="Google Shape;457;p80"/>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8" name="Google Shape;458;p80"/>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80"/>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p80"/>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1" name="Google Shape;461;p80"/>
          <p:cNvSpPr>
            <a:spLocks noGrp="1"/>
          </p:cNvSpPr>
          <p:nvPr>
            <p:ph type="pic" idx="2"/>
          </p:nvPr>
        </p:nvSpPr>
        <p:spPr>
          <a:xfrm>
            <a:off x="1088448" y="981075"/>
            <a:ext cx="2743199" cy="2743200"/>
          </a:xfrm>
          <a:prstGeom prst="rect">
            <a:avLst/>
          </a:prstGeom>
          <a:solidFill>
            <a:srgbClr val="FFF2E3"/>
          </a:solidFill>
          <a:ln>
            <a:noFill/>
          </a:ln>
        </p:spPr>
      </p:sp>
      <p:sp>
        <p:nvSpPr>
          <p:cNvPr id="462" name="Google Shape;462;p80"/>
          <p:cNvSpPr>
            <a:spLocks noGrp="1"/>
          </p:cNvSpPr>
          <p:nvPr>
            <p:ph type="pic" idx="3"/>
          </p:nvPr>
        </p:nvSpPr>
        <p:spPr>
          <a:xfrm>
            <a:off x="4724400" y="981075"/>
            <a:ext cx="2743199" cy="2743200"/>
          </a:xfrm>
          <a:prstGeom prst="rect">
            <a:avLst/>
          </a:prstGeom>
          <a:solidFill>
            <a:srgbClr val="FFF2E3"/>
          </a:solidFill>
          <a:ln>
            <a:noFill/>
          </a:ln>
        </p:spPr>
      </p:sp>
      <p:sp>
        <p:nvSpPr>
          <p:cNvPr id="463" name="Google Shape;463;p80"/>
          <p:cNvSpPr>
            <a:spLocks noGrp="1"/>
          </p:cNvSpPr>
          <p:nvPr>
            <p:ph type="pic" idx="4"/>
          </p:nvPr>
        </p:nvSpPr>
        <p:spPr>
          <a:xfrm>
            <a:off x="8478838" y="981075"/>
            <a:ext cx="2743199" cy="2743200"/>
          </a:xfrm>
          <a:prstGeom prst="rect">
            <a:avLst/>
          </a:prstGeom>
          <a:solidFill>
            <a:srgbClr val="FFF2E3"/>
          </a:solidFill>
          <a:ln>
            <a:noFill/>
          </a:ln>
        </p:spPr>
      </p:sp>
      <p:sp>
        <p:nvSpPr>
          <p:cNvPr id="464" name="Google Shape;464;p80"/>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80"/>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67"/>
        <p:cNvGrpSpPr/>
        <p:nvPr/>
      </p:nvGrpSpPr>
      <p:grpSpPr>
        <a:xfrm>
          <a:off x="0" y="0"/>
          <a:ext cx="0" cy="0"/>
          <a:chOff x="0" y="0"/>
          <a:chExt cx="0" cy="0"/>
        </a:xfrm>
      </p:grpSpPr>
      <p:sp>
        <p:nvSpPr>
          <p:cNvPr id="468" name="Google Shape;468;p81"/>
          <p:cNvSpPr>
            <a:spLocks noGrp="1"/>
          </p:cNvSpPr>
          <p:nvPr>
            <p:ph type="pic" idx="2"/>
          </p:nvPr>
        </p:nvSpPr>
        <p:spPr>
          <a:xfrm>
            <a:off x="0" y="0"/>
            <a:ext cx="5483752" cy="6858000"/>
          </a:xfrm>
          <a:prstGeom prst="rect">
            <a:avLst/>
          </a:prstGeom>
          <a:solidFill>
            <a:srgbClr val="FFF2E3"/>
          </a:solidFill>
          <a:ln>
            <a:noFill/>
          </a:ln>
        </p:spPr>
      </p:sp>
      <p:sp>
        <p:nvSpPr>
          <p:cNvPr id="469" name="Google Shape;469;p81"/>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0" name="Google Shape;470;p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1" name="Google Shape;471;p81"/>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2" name="Google Shape;472;p81"/>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73"/>
        <p:cNvGrpSpPr/>
        <p:nvPr/>
      </p:nvGrpSpPr>
      <p:grpSpPr>
        <a:xfrm>
          <a:off x="0" y="0"/>
          <a:ext cx="0" cy="0"/>
          <a:chOff x="0" y="0"/>
          <a:chExt cx="0" cy="0"/>
        </a:xfrm>
      </p:grpSpPr>
      <p:sp>
        <p:nvSpPr>
          <p:cNvPr id="474" name="Google Shape;474;p82"/>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475" name="Google Shape;475;p82"/>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76" name="Google Shape;476;p82"/>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77" name="Google Shape;477;p82"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478" name="Google Shape;478;p82"/>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9" name="Google Shape;479;p82"/>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1">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306101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6">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532227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3">
            <a:lumMod val="20000"/>
            <a:lumOff val="80000"/>
            <a:alpha val="57768"/>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3"/>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3631020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37"/>
        <p:cNvGrpSpPr/>
        <p:nvPr/>
      </p:nvGrpSpPr>
      <p:grpSpPr>
        <a:xfrm>
          <a:off x="0" y="0"/>
          <a:ext cx="0" cy="0"/>
          <a:chOff x="0" y="0"/>
          <a:chExt cx="0" cy="0"/>
        </a:xfrm>
      </p:grpSpPr>
      <p:sp>
        <p:nvSpPr>
          <p:cNvPr id="138" name="Google Shape;13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35"/>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5"/>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9" Type="http://schemas.openxmlformats.org/officeDocument/2006/relationships/slideLayout" Target="../slideLayouts/slideLayout30.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 Type="http://schemas.openxmlformats.org/officeDocument/2006/relationships/slideLayout" Target="../slideLayouts/slideLayout6.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theme" Target="../theme/theme2.xml"/><Relationship Id="rId8" Type="http://schemas.openxmlformats.org/officeDocument/2006/relationships/slideLayout" Target="../slideLayouts/slideLayout9.xml"/><Relationship Id="rId51" Type="http://schemas.openxmlformats.org/officeDocument/2006/relationships/slideLayout" Target="../slideLayouts/slideLayout52.xml"/><Relationship Id="rId3" Type="http://schemas.openxmlformats.org/officeDocument/2006/relationships/slideLayout" Target="../slideLayouts/slideLayout4.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20" Type="http://schemas.openxmlformats.org/officeDocument/2006/relationships/slideLayout" Target="../slideLayouts/slideLayout21.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1" Type="http://schemas.openxmlformats.org/officeDocument/2006/relationships/slideLayout" Target="../slideLayouts/slideLayout2.xml"/><Relationship Id="rId6" Type="http://schemas.openxmlformats.org/officeDocument/2006/relationships/slideLayout" Target="../slideLayouts/slideLayout7.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Narrow"/>
              <a:buNone/>
              <a:defRPr sz="3600" b="0" i="0" u="none" strike="noStrike" cap="none">
                <a:solidFill>
                  <a:schemeClr val="lt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9"/>
        <p:cNvGrpSpPr/>
        <p:nvPr/>
      </p:nvGrpSpPr>
      <p:grpSpPr>
        <a:xfrm>
          <a:off x="0" y="0"/>
          <a:ext cx="0" cy="0"/>
          <a:chOff x="0" y="0"/>
          <a:chExt cx="0" cy="0"/>
        </a:xfrm>
      </p:grpSpPr>
      <p:sp>
        <p:nvSpPr>
          <p:cNvPr id="120" name="Google Shape;12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2" name="Google Shape;122;p3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1" r:id="rId1"/>
    <p:sldLayoutId id="2147483959" r:id="rId2"/>
    <p:sldLayoutId id="2147483960" r:id="rId3"/>
    <p:sldLayoutId id="2147483663" r:id="rId4"/>
    <p:sldLayoutId id="2147483965" r:id="rId5"/>
    <p:sldLayoutId id="2147483966" r:id="rId6"/>
    <p:sldLayoutId id="2147483967" r:id="rId7"/>
    <p:sldLayoutId id="2147483664" r:id="rId8"/>
    <p:sldLayoutId id="2147483666" r:id="rId9"/>
    <p:sldLayoutId id="2147483969" r:id="rId10"/>
    <p:sldLayoutId id="2147483961" r:id="rId11"/>
    <p:sldLayoutId id="2147483962" r:id="rId12"/>
    <p:sldLayoutId id="2147483669" r:id="rId13"/>
    <p:sldLayoutId id="2147483964" r:id="rId14"/>
    <p:sldLayoutId id="2147483963" r:id="rId15"/>
    <p:sldLayoutId id="2147483670" r:id="rId16"/>
    <p:sldLayoutId id="2147483671" r:id="rId17"/>
    <p:sldLayoutId id="2147483673" r:id="rId18"/>
    <p:sldLayoutId id="2147483674" r:id="rId19"/>
    <p:sldLayoutId id="2147483675" r:id="rId20"/>
    <p:sldLayoutId id="2147483676" r:id="rId21"/>
    <p:sldLayoutId id="2147483677" r:id="rId22"/>
    <p:sldLayoutId id="2147483679" r:id="rId23"/>
    <p:sldLayoutId id="2147483680" r:id="rId24"/>
    <p:sldLayoutId id="2147483681" r:id="rId25"/>
    <p:sldLayoutId id="2147483682" r:id="rId26"/>
    <p:sldLayoutId id="2147483683" r:id="rId27"/>
    <p:sldLayoutId id="2147483684" r:id="rId28"/>
    <p:sldLayoutId id="2147483685" r:id="rId29"/>
    <p:sldLayoutId id="2147483686" r:id="rId30"/>
    <p:sldLayoutId id="2147483687" r:id="rId31"/>
    <p:sldLayoutId id="2147483688" r:id="rId32"/>
    <p:sldLayoutId id="2147483689" r:id="rId33"/>
    <p:sldLayoutId id="2147483690" r:id="rId34"/>
    <p:sldLayoutId id="2147483691" r:id="rId35"/>
    <p:sldLayoutId id="2147483692" r:id="rId36"/>
    <p:sldLayoutId id="2147483693" r:id="rId37"/>
    <p:sldLayoutId id="2147483694" r:id="rId38"/>
    <p:sldLayoutId id="2147483695" r:id="rId39"/>
    <p:sldLayoutId id="2147483696" r:id="rId40"/>
    <p:sldLayoutId id="2147483697" r:id="rId41"/>
    <p:sldLayoutId id="2147483698" r:id="rId42"/>
    <p:sldLayoutId id="2147483699" r:id="rId43"/>
    <p:sldLayoutId id="2147483700" r:id="rId44"/>
    <p:sldLayoutId id="2147483701" r:id="rId45"/>
    <p:sldLayoutId id="2147483702" r:id="rId46"/>
    <p:sldLayoutId id="2147483968" r:id="rId47"/>
    <p:sldLayoutId id="2147483703" r:id="rId48"/>
    <p:sldLayoutId id="2147483704" r:id="rId49"/>
    <p:sldLayoutId id="2147483705" r:id="rId50"/>
    <p:sldLayoutId id="2147483706" r:id="rId51"/>
    <p:sldLayoutId id="2147483707" r:id="rId52"/>
    <p:sldLayoutId id="2147483708" r:id="rId53"/>
    <p:sldLayoutId id="2147483709" r:id="rId54"/>
    <p:sldLayoutId id="2147483710" r:id="rId5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microsoft.com/office/2017/04/relationships/track" Target="../media/track1.vtt"/><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5.png"/><Relationship Id="rId5" Type="http://schemas.microsoft.com/office/2017/04/relationships/track" Target="../media/track10.vtt"/><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5.png"/><Relationship Id="rId5" Type="http://schemas.microsoft.com/office/2017/04/relationships/track" Target="../media/track11.vtt"/><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5.png"/><Relationship Id="rId5" Type="http://schemas.microsoft.com/office/2017/04/relationships/track" Target="../media/track12.vtt"/><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5.png"/><Relationship Id="rId5" Type="http://schemas.microsoft.com/office/2017/04/relationships/track" Target="../media/track13.vtt"/><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microsoft.com/office/2017/04/relationships/track" Target="../media/track14.vtt"/><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5.png"/><Relationship Id="rId5" Type="http://schemas.microsoft.com/office/2017/04/relationships/track" Target="../media/track15.vtt"/><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png"/><Relationship Id="rId5" Type="http://schemas.microsoft.com/office/2017/04/relationships/track" Target="../media/track2.vtt"/><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xml"/><Relationship Id="rId7" Type="http://schemas.microsoft.com/office/2017/04/relationships/track" Target="../media/track3.vtt"/><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3.xml"/><Relationship Id="rId7" Type="http://schemas.openxmlformats.org/officeDocument/2006/relationships/diagramQuickStyle" Target="../diagrams/quickStyle1.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diagramLayout" Target="../diagrams/layout1.xml"/><Relationship Id="rId11" Type="http://schemas.openxmlformats.org/officeDocument/2006/relationships/image" Target="../media/image5.png"/><Relationship Id="rId5" Type="http://schemas.openxmlformats.org/officeDocument/2006/relationships/diagramData" Target="../diagrams/data1.xml"/><Relationship Id="rId10" Type="http://schemas.microsoft.com/office/2017/04/relationships/track" Target="../media/track4.vtt"/><Relationship Id="rId4" Type="http://schemas.openxmlformats.org/officeDocument/2006/relationships/notesSlide" Target="../notesSlides/notesSlide4.xml"/><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8" Type="http://schemas.microsoft.com/office/2017/04/relationships/track" Target="../media/track5.vtt"/><Relationship Id="rId3" Type="http://schemas.openxmlformats.org/officeDocument/2006/relationships/slideLayout" Target="../slideLayouts/slideLayout3.xml"/><Relationship Id="rId7" Type="http://schemas.openxmlformats.org/officeDocument/2006/relationships/image" Target="../media/image10.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5.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5.png"/><Relationship Id="rId2" Type="http://schemas.openxmlformats.org/officeDocument/2006/relationships/audio" Target="../media/media6.m4a"/><Relationship Id="rId1" Type="http://schemas.microsoft.com/office/2007/relationships/media" Target="../media/media6.m4a"/><Relationship Id="rId6" Type="http://schemas.microsoft.com/office/2017/04/relationships/track" Target="../media/track6.vtt"/><Relationship Id="rId5" Type="http://schemas.openxmlformats.org/officeDocument/2006/relationships/image" Target="../media/image11.jpe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5.png"/><Relationship Id="rId5" Type="http://schemas.microsoft.com/office/2017/04/relationships/track" Target="../media/track7.vtt"/><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5.png"/><Relationship Id="rId5" Type="http://schemas.microsoft.com/office/2017/04/relationships/track" Target="../media/track8.vtt"/><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9.m4a"/><Relationship Id="rId1" Type="http://schemas.microsoft.com/office/2007/relationships/media" Target="../media/media9.m4a"/><Relationship Id="rId6" Type="http://schemas.microsoft.com/office/2017/04/relationships/track" Target="../media/track9.vtt"/><Relationship Id="rId5" Type="http://schemas.openxmlformats.org/officeDocument/2006/relationships/image" Target="../media/image1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8CD607A-BF8B-DC43-AE8C-23910B04CB95}"/>
              </a:ext>
            </a:extLst>
          </p:cNvPr>
          <p:cNvSpPr>
            <a:spLocks noGrp="1"/>
          </p:cNvSpPr>
          <p:nvPr>
            <p:ph type="body" idx="3"/>
          </p:nvPr>
        </p:nvSpPr>
        <p:spPr>
          <a:xfrm>
            <a:off x="1309328" y="3752349"/>
            <a:ext cx="8620125" cy="978677"/>
          </a:xfrm>
        </p:spPr>
        <p:txBody>
          <a:bodyPr wrap="square" anchor="t">
            <a:normAutofit/>
          </a:bodyPr>
          <a:lstStyle/>
          <a:p>
            <a:pPr>
              <a:lnSpc>
                <a:spcPct val="90000"/>
              </a:lnSpc>
            </a:pPr>
            <a:r>
              <a:rPr lang="fr-CD" sz="1400"/>
              <a:t>Élaborée par MAKLab, MOMENTUM Facilitateur d’Apprentissage</a:t>
            </a:r>
          </a:p>
          <a:p>
            <a:pPr>
              <a:lnSpc>
                <a:spcPct val="90000"/>
              </a:lnSpc>
            </a:pPr>
            <a:r>
              <a:rPr lang="fr-CD" sz="1400"/>
              <a:t>Dernière mise à jour Avril 2022</a:t>
            </a:r>
          </a:p>
        </p:txBody>
      </p:sp>
      <p:sp>
        <p:nvSpPr>
          <p:cNvPr id="3" name="Text Placeholder 2">
            <a:extLst>
              <a:ext uri="{FF2B5EF4-FFF2-40B4-BE49-F238E27FC236}">
                <a16:creationId xmlns:a16="http://schemas.microsoft.com/office/drawing/2014/main" id="{E19049CD-34E9-C84C-8969-34BA4C084AB2}"/>
              </a:ext>
            </a:extLst>
          </p:cNvPr>
          <p:cNvSpPr>
            <a:spLocks noGrp="1"/>
          </p:cNvSpPr>
          <p:nvPr>
            <p:ph type="body" idx="2"/>
          </p:nvPr>
        </p:nvSpPr>
        <p:spPr>
          <a:xfrm>
            <a:off x="1309328" y="2810183"/>
            <a:ext cx="9220480" cy="786057"/>
          </a:xfrm>
        </p:spPr>
        <p:txBody>
          <a:bodyPr wrap="square" anchor="t">
            <a:normAutofit fontScale="92500" lnSpcReduction="20000"/>
          </a:bodyPr>
          <a:lstStyle/>
          <a:p>
            <a:r>
              <a:rPr lang="fr-CD"/>
              <a:t>Module 2. En quoi l’apprentissage adaptatif est-il important et comment peut-il vous aider à réussir ? </a:t>
            </a:r>
          </a:p>
        </p:txBody>
      </p:sp>
      <p:pic>
        <p:nvPicPr>
          <p:cNvPr id="6" name="Recorded Sound" descr="Diapositive 1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C3341CD-F744-FC41-8AF3-97C96A678191}" label="" lang="fr" r:embed="rId5"/>
                        </p173:trackLst>
                      </p173:tracksInfo>
                    </p:ext>
                  </p14:extLst>
                </p14:media>
              </p:ext>
            </p:extLst>
          </p:nvPr>
        </p:nvPicPr>
        <p:blipFill>
          <a:blip r:embed="rId6">
            <a:biLevel thresh="25000"/>
          </a:blip>
          <a:stretch>
            <a:fillRect/>
          </a:stretch>
        </p:blipFill>
        <p:spPr>
          <a:xfrm>
            <a:off x="11529325" y="6037238"/>
            <a:ext cx="521648" cy="521648"/>
          </a:xfrm>
          <a:prstGeom prst="rect">
            <a:avLst/>
          </a:prstGeom>
        </p:spPr>
      </p:pic>
      <p:sp>
        <p:nvSpPr>
          <p:cNvPr id="2" name="Text Placeholder 1">
            <a:extLst>
              <a:ext uri="{FF2B5EF4-FFF2-40B4-BE49-F238E27FC236}">
                <a16:creationId xmlns:a16="http://schemas.microsoft.com/office/drawing/2014/main" id="{343C74F8-F5E3-8D46-B6E6-7E85D1DD0BC8}"/>
              </a:ext>
            </a:extLst>
          </p:cNvPr>
          <p:cNvSpPr>
            <a:spLocks noGrp="1"/>
          </p:cNvSpPr>
          <p:nvPr>
            <p:ph type="title" idx="4294967295"/>
          </p:nvPr>
        </p:nvSpPr>
        <p:spPr>
          <a:xfrm>
            <a:off x="1309688" y="1446213"/>
            <a:ext cx="9917112" cy="136366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a:bodyPr>
          <a:lstStyle/>
          <a:p>
            <a:pPr marL="457200" marR="0" lvl="0" indent="-228600" algn="l" defTabSz="914400" rtl="0" eaLnBrk="1" fontAlgn="auto" latinLnBrk="0" hangingPunct="1">
              <a:lnSpc>
                <a:spcPct val="100000"/>
              </a:lnSpc>
              <a:spcBef>
                <a:spcPts val="1000"/>
              </a:spcBef>
              <a:spcAft>
                <a:spcPts val="0"/>
              </a:spcAft>
              <a:buClr>
                <a:schemeClr val="lt1"/>
              </a:buClr>
              <a:buSzPts val="5400"/>
              <a:buFont typeface="Arial"/>
              <a:buNone/>
              <a:tabLst/>
              <a:defRPr/>
            </a:pPr>
            <a:r>
              <a:rPr kumimoji="0" lang="fr-CD" sz="5400" b="0" i="0" u="none" strike="noStrike" kern="0" cap="none" spc="0" normalizeH="0" baseline="0" noProof="0" dirty="0">
                <a:ln>
                  <a:noFill/>
                </a:ln>
                <a:solidFill>
                  <a:schemeClr val="lt1"/>
                </a:solidFill>
                <a:effectLst/>
                <a:uLnTx/>
                <a:uFillTx/>
                <a:latin typeface="Arial Narrow"/>
                <a:ea typeface="Arial Narrow"/>
                <a:cs typeface="Arial Narrow"/>
                <a:sym typeface="Arial Narrow"/>
              </a:rPr>
              <a:t>Formation à l’apprentissage adaptatif</a:t>
            </a:r>
          </a:p>
        </p:txBody>
      </p:sp>
    </p:spTree>
    <p:extLst>
      <p:ext uri="{BB962C8B-B14F-4D97-AF65-F5344CB8AC3E}">
        <p14:creationId xmlns:p14="http://schemas.microsoft.com/office/powerpoint/2010/main" val="2511196667"/>
      </p:ext>
    </p:extLst>
  </p:cSld>
  <p:clrMapOvr>
    <a:masterClrMapping/>
  </p:clrMapOvr>
  <mc:AlternateContent xmlns:mc="http://schemas.openxmlformats.org/markup-compatibility/2006" xmlns:p14="http://schemas.microsoft.com/office/powerpoint/2010/main">
    <mc:Choice Requires="p14">
      <p:transition spd="slow" p14:dur="2000" advTm="52778"/>
    </mc:Choice>
    <mc:Fallback xmlns="">
      <p:transition spd="slow" advTm="527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7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8"/>
        <p:cNvGrpSpPr/>
        <p:nvPr/>
      </p:nvGrpSpPr>
      <p:grpSpPr>
        <a:xfrm>
          <a:off x="0" y="0"/>
          <a:ext cx="0" cy="0"/>
          <a:chOff x="0" y="0"/>
          <a:chExt cx="0" cy="0"/>
        </a:xfrm>
      </p:grpSpPr>
      <p:sp>
        <p:nvSpPr>
          <p:cNvPr id="2491" name="Google Shape;2491;g11454dc4931_0_49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lang="en-US"/>
          </a:p>
        </p:txBody>
      </p:sp>
      <p:sp>
        <p:nvSpPr>
          <p:cNvPr id="2490" name="Google Shape;2490;g11454dc4931_0_497"/>
          <p:cNvSpPr txBox="1">
            <a:spLocks noGrp="1"/>
          </p:cNvSpPr>
          <p:nvPr>
            <p:ph type="body" idx="1"/>
          </p:nvPr>
        </p:nvSpPr>
        <p:spPr>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10000"/>
              </a:lnSpc>
              <a:spcBef>
                <a:spcPts val="0"/>
              </a:spcBef>
              <a:spcAft>
                <a:spcPts val="0"/>
              </a:spcAft>
              <a:buClr>
                <a:schemeClr val="dk1"/>
              </a:buClr>
              <a:buSzPct val="100000"/>
              <a:buNone/>
            </a:pPr>
            <a:r>
              <a:rPr lang="fr-CD" b="1" dirty="0">
                <a:solidFill>
                  <a:schemeClr val="accent2"/>
                </a:solidFill>
              </a:rPr>
              <a:t>PAYS : </a:t>
            </a:r>
            <a:r>
              <a:rPr lang="fr-CD" dirty="0"/>
              <a:t>pays X</a:t>
            </a:r>
          </a:p>
          <a:p>
            <a:pPr marL="0" lvl="0" indent="0" algn="l" rtl="0">
              <a:lnSpc>
                <a:spcPct val="110000"/>
              </a:lnSpc>
              <a:spcBef>
                <a:spcPts val="2000"/>
              </a:spcBef>
              <a:spcAft>
                <a:spcPts val="0"/>
              </a:spcAft>
              <a:buClr>
                <a:schemeClr val="dk1"/>
              </a:buClr>
              <a:buSzPts val="6840"/>
              <a:buNone/>
            </a:pPr>
            <a:r>
              <a:rPr lang="fr-CD" b="1" dirty="0">
                <a:solidFill>
                  <a:schemeClr val="accent2"/>
                </a:solidFill>
              </a:rPr>
              <a:t>CAS : </a:t>
            </a:r>
            <a:r>
              <a:rPr lang="fr-CD" dirty="0"/>
              <a:t>une ONG s’est associée au gouvernement afin de piloter un foyer d’hébergement pré-accouchement dans une région rurale du pays X. L’objectif est d’améliorer l’accès aux soins obstétricaux pour les femmes susceptibles de repousser ce type de soins en raison de la distance qui les sépare d’un établissement de santé. Ce foyer d’hébergement pré-accouchement offre un espace aux femmes leur permettant d’y séjourner les dernières semaines de leur grossesse. Le foyer d’hébergement pré-accouchement est rattaché à un établissement de santé qui assure des soins obstétricaux d’urgence. Un nouveau bâtiment a été construit et équipé de lits confortables, de chambres privées, d’une cuisine et d’espaces communs. </a:t>
            </a:r>
          </a:p>
          <a:p>
            <a:pPr marL="0" lvl="0" indent="0" algn="l" rtl="0">
              <a:lnSpc>
                <a:spcPct val="110000"/>
              </a:lnSpc>
              <a:spcBef>
                <a:spcPts val="2000"/>
              </a:spcBef>
              <a:spcAft>
                <a:spcPts val="0"/>
              </a:spcAft>
              <a:buClr>
                <a:schemeClr val="dk1"/>
              </a:buClr>
              <a:buSzPct val="100000"/>
              <a:buNone/>
            </a:pPr>
            <a:r>
              <a:rPr lang="fr-CD" b="1" dirty="0">
                <a:solidFill>
                  <a:schemeClr val="accent2"/>
                </a:solidFill>
              </a:rPr>
              <a:t>PROBLÈME : </a:t>
            </a:r>
            <a:r>
              <a:rPr lang="fr-CD" dirty="0"/>
              <a:t>les femmes ne se rendent pas dans cet établissement de services gratuits ; la plupart des nuits, la capacité d’accueil est excédentaire.  Le programme a énormément investi dans la promotion de ce foyer d’hébergement pré-accouchement, mais les femmes ne s’y rendent toujours pas. </a:t>
            </a:r>
          </a:p>
          <a:p>
            <a:pPr marL="0" lvl="0" indent="0" algn="l" rtl="0">
              <a:lnSpc>
                <a:spcPct val="110000"/>
              </a:lnSpc>
              <a:spcBef>
                <a:spcPts val="2000"/>
              </a:spcBef>
              <a:spcAft>
                <a:spcPts val="0"/>
              </a:spcAft>
              <a:buClr>
                <a:schemeClr val="dk1"/>
              </a:buClr>
              <a:buSzPct val="100000"/>
              <a:buNone/>
            </a:pPr>
            <a:r>
              <a:rPr lang="fr-CD" b="1" dirty="0">
                <a:solidFill>
                  <a:schemeClr val="accent2"/>
                </a:solidFill>
              </a:rPr>
              <a:t>QUESTION : </a:t>
            </a:r>
            <a:r>
              <a:rPr lang="fr-CD" dirty="0"/>
              <a:t>que feriez-vous ? Quelles informations vous aideraient à mieux comprendre pourquoi les femmes ne fréquentent pas cet établissement ? </a:t>
            </a:r>
          </a:p>
        </p:txBody>
      </p:sp>
      <p:pic>
        <p:nvPicPr>
          <p:cNvPr id="3" name="Recorded Sound" descr="Diapositive 10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58DAC24-5F32-D947-9F1E-90661D9BA385}" label="" lang="fr" r:embed="rId5"/>
                        </p173:trackLst>
                      </p173:tracksInfo>
                    </p:ext>
                  </p14:extLst>
                </p14:media>
              </p:ext>
            </p:extLst>
          </p:nvPr>
        </p:nvPicPr>
        <p:blipFill>
          <a:blip r:embed="rId6">
            <a:biLevel thresh="25000"/>
          </a:blip>
          <a:stretch>
            <a:fillRect/>
          </a:stretch>
        </p:blipFill>
        <p:spPr>
          <a:xfrm>
            <a:off x="11573289" y="5796625"/>
            <a:ext cx="513687" cy="513687"/>
          </a:xfrm>
          <a:prstGeom prst="rect">
            <a:avLst/>
          </a:prstGeom>
        </p:spPr>
      </p:pic>
      <p:sp>
        <p:nvSpPr>
          <p:cNvPr id="2489" name="Google Shape;2489;g11454dc4931_0_49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Contexte</a:t>
            </a:r>
          </a:p>
        </p:txBody>
      </p:sp>
      <p:sp>
        <p:nvSpPr>
          <p:cNvPr id="5" name="Text Placeholder 3">
            <a:extLst>
              <a:ext uri="{FF2B5EF4-FFF2-40B4-BE49-F238E27FC236}">
                <a16:creationId xmlns:a16="http://schemas.microsoft.com/office/drawing/2014/main" id="{99B47308-8535-4F85-4123-388F593A54E7}"/>
              </a:ext>
            </a:extLst>
          </p:cNvPr>
          <p:cNvSpPr txBox="1">
            <a:spLocks/>
          </p:cNvSpPr>
          <p:nvPr/>
        </p:nvSpPr>
        <p:spPr>
          <a:xfrm>
            <a:off x="838200" y="390292"/>
            <a:ext cx="10515600" cy="3905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CD" b="1">
                <a:solidFill>
                  <a:schemeClr val="accent2"/>
                </a:solidFill>
              </a:rPr>
              <a:t>EXEMPLE</a:t>
            </a:r>
          </a:p>
        </p:txBody>
      </p:sp>
    </p:spTree>
  </p:cSld>
  <p:clrMapOvr>
    <a:masterClrMapping/>
  </p:clrMapOvr>
  <mc:AlternateContent xmlns:mc="http://schemas.openxmlformats.org/markup-compatibility/2006" xmlns:p14="http://schemas.microsoft.com/office/powerpoint/2010/main">
    <mc:Choice Requires="p14">
      <p:transition spd="slow" p14:dur="2000" advTm="62688"/>
    </mc:Choice>
    <mc:Fallback xmlns="">
      <p:transition spd="slow" advTm="626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46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5"/>
        <p:cNvGrpSpPr/>
        <p:nvPr/>
      </p:nvGrpSpPr>
      <p:grpSpPr>
        <a:xfrm>
          <a:off x="0" y="0"/>
          <a:ext cx="0" cy="0"/>
          <a:chOff x="0" y="0"/>
          <a:chExt cx="0" cy="0"/>
        </a:xfrm>
      </p:grpSpPr>
      <p:sp>
        <p:nvSpPr>
          <p:cNvPr id="2496" name="Google Shape;2496;g11454dc4931_0_503"/>
          <p:cNvSpPr txBox="1">
            <a:spLocks noGrp="1"/>
          </p:cNvSpPr>
          <p:nvPr>
            <p:ph type="body" idx="1"/>
          </p:nvPr>
        </p:nvSpPr>
        <p:spPr>
          <a:xfrm>
            <a:off x="823912" y="1485900"/>
            <a:ext cx="10544175"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ts val="4400"/>
              <a:buNone/>
            </a:pPr>
            <a:r>
              <a:rPr lang="fr-CD" sz="3700" b="1" dirty="0"/>
              <a:t>DISCUSSION </a:t>
            </a:r>
          </a:p>
          <a:p>
            <a:pPr marL="0" lvl="0" indent="0" algn="ctr" rtl="0">
              <a:lnSpc>
                <a:spcPct val="110000"/>
              </a:lnSpc>
              <a:spcBef>
                <a:spcPts val="2000"/>
              </a:spcBef>
              <a:spcAft>
                <a:spcPts val="0"/>
              </a:spcAft>
              <a:buClr>
                <a:srgbClr val="1E6C6F"/>
              </a:buClr>
              <a:buSzPts val="4400"/>
              <a:buNone/>
            </a:pPr>
            <a:r>
              <a:rPr lang="fr-CD" sz="3000" dirty="0">
                <a:latin typeface="Calibri" panose="020F0502020204030204" pitchFamily="34" charset="0"/>
                <a:cs typeface="Calibri" panose="020F0502020204030204" pitchFamily="34" charset="0"/>
              </a:rPr>
              <a:t>Que feriez-vous ? Quelles informations vous aideraient à mieux comprendre le désintérêt des femmes pour cet établissement ?   </a:t>
            </a:r>
          </a:p>
        </p:txBody>
      </p:sp>
      <p:pic>
        <p:nvPicPr>
          <p:cNvPr id="2" name="Recorded Sound" descr="Diapositive 11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6AD26422-78DF-5641-B8F3-22B6ACCA3C0C}" label="" lang="fr" r:embed="rId5"/>
                        </p173:trackLst>
                      </p173:tracksInfo>
                    </p:ext>
                  </p14:extLst>
                </p14:media>
              </p:ext>
            </p:extLst>
          </p:nvPr>
        </p:nvPicPr>
        <p:blipFill>
          <a:blip r:embed="rId6">
            <a:biLevel thresh="25000"/>
          </a:blip>
          <a:stretch>
            <a:fillRect/>
          </a:stretch>
        </p:blipFill>
        <p:spPr>
          <a:xfrm>
            <a:off x="11377248" y="5991367"/>
            <a:ext cx="534159" cy="534159"/>
          </a:xfrm>
          <a:prstGeom prst="rect">
            <a:avLst/>
          </a:prstGeom>
        </p:spPr>
      </p:pic>
      <p:sp>
        <p:nvSpPr>
          <p:cNvPr id="3" name="Title 2">
            <a:extLst>
              <a:ext uri="{FF2B5EF4-FFF2-40B4-BE49-F238E27FC236}">
                <a16:creationId xmlns:a16="http://schemas.microsoft.com/office/drawing/2014/main" id="{D032CDAC-4111-8E2F-DD52-09FE8E85982C}"/>
              </a:ext>
            </a:extLst>
          </p:cNvPr>
          <p:cNvSpPr>
            <a:spLocks noGrp="1"/>
          </p:cNvSpPr>
          <p:nvPr>
            <p:ph type="title" idx="4294967295"/>
          </p:nvPr>
        </p:nvSpPr>
        <p:spPr>
          <a:xfrm>
            <a:off x="0" y="0"/>
            <a:ext cx="10515600" cy="1325563"/>
          </a:xfrm>
        </p:spPr>
        <p:txBody>
          <a:bodyPr/>
          <a:lstStyle/>
          <a:p>
            <a:r>
              <a:rPr lang="fr-FR" dirty="0">
                <a:solidFill>
                  <a:schemeClr val="accent1">
                    <a:lumMod val="20000"/>
                    <a:lumOff val="80000"/>
                  </a:schemeClr>
                </a:solidFill>
              </a:rPr>
              <a:t>Discussion</a:t>
            </a:r>
          </a:p>
        </p:txBody>
      </p:sp>
    </p:spTree>
  </p:cSld>
  <p:clrMapOvr>
    <a:masterClrMapping/>
  </p:clrMapOvr>
  <mc:AlternateContent xmlns:mc="http://schemas.openxmlformats.org/markup-compatibility/2006" xmlns:p14="http://schemas.microsoft.com/office/powerpoint/2010/main">
    <mc:Choice Requires="p14">
      <p:transition spd="slow" p14:dur="2000" advTm="19328"/>
    </mc:Choice>
    <mc:Fallback xmlns="">
      <p:transition spd="slow" advTm="19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7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00"/>
        <p:cNvGrpSpPr/>
        <p:nvPr/>
      </p:nvGrpSpPr>
      <p:grpSpPr>
        <a:xfrm>
          <a:off x="0" y="0"/>
          <a:ext cx="0" cy="0"/>
          <a:chOff x="0" y="0"/>
          <a:chExt cx="0" cy="0"/>
        </a:xfrm>
      </p:grpSpPr>
      <p:sp>
        <p:nvSpPr>
          <p:cNvPr id="2502" name="Google Shape;2502;g11454dc4931_0_50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a:t>
            </a:fld>
            <a:endParaRPr lang="en-US"/>
          </a:p>
        </p:txBody>
      </p:sp>
      <p:sp>
        <p:nvSpPr>
          <p:cNvPr id="2503" name="Google Shape;2503;g11454dc4931_0_507"/>
          <p:cNvSpPr txBox="1">
            <a:spLocks noGrp="1"/>
          </p:cNvSpPr>
          <p:nvPr>
            <p:ph type="body" idx="1"/>
          </p:nvPr>
        </p:nvSpPr>
        <p:spPr>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10000"/>
              </a:lnSpc>
              <a:spcBef>
                <a:spcPts val="0"/>
              </a:spcBef>
              <a:spcAft>
                <a:spcPts val="0"/>
              </a:spcAft>
              <a:buClr>
                <a:schemeClr val="dk1"/>
              </a:buClr>
              <a:buSzPts val="2200"/>
              <a:buNone/>
            </a:pPr>
            <a:r>
              <a:rPr lang="fr-CD" dirty="0"/>
              <a:t>L’ONG a organisé des entretiens avec des femmes ayant séjourné dans le foyer d’hébergement pré-accouchement, ainsi que des mères de villages voisins ayant récemment accouché et décidé de ne pas s’y rendre.  D’après les résultats...</a:t>
            </a:r>
          </a:p>
          <a:p>
            <a:pPr marL="457200" lvl="0" indent="-368300" algn="l" rtl="0">
              <a:lnSpc>
                <a:spcPct val="110000"/>
              </a:lnSpc>
              <a:spcBef>
                <a:spcPts val="2000"/>
              </a:spcBef>
              <a:spcAft>
                <a:spcPts val="0"/>
              </a:spcAft>
              <a:buSzPts val="2200"/>
              <a:buChar char="•"/>
            </a:pPr>
            <a:r>
              <a:rPr lang="fr-CD" dirty="0"/>
              <a:t>Le foyer d’hébergement pré-accouchement n’est fréquenté que par des femmes enceintes de leur premier enfant. Il n’autorise pas les femmes à être accompagnées de leurs autres enfants. Par conséquent, elles ne souhaitent pas ou ne peuvent pas laisser leurs enfants à la maison pendant leur séjour dans le foyer d’hébergement pré-accouchement.</a:t>
            </a:r>
          </a:p>
          <a:p>
            <a:pPr marL="457200" lvl="0" indent="-368300" algn="l" rtl="0">
              <a:lnSpc>
                <a:spcPct val="110000"/>
              </a:lnSpc>
              <a:spcBef>
                <a:spcPts val="0"/>
              </a:spcBef>
              <a:spcAft>
                <a:spcPts val="0"/>
              </a:spcAft>
              <a:buSzPts val="2200"/>
              <a:buChar char="•"/>
            </a:pPr>
            <a:r>
              <a:rPr lang="fr-CD" dirty="0"/>
              <a:t>Dans cette région, les femmes cuisinent généralement au feu de bois.  Ce foyer d’hébergement pré-accouchement ne fournit que des cuisinières à charbon. Les femmes ne savent pas comment les utiliser pour cuisiner.  Dans les villages, on entend dire qu’il est impossible de cuisiner ou de manger dans le foyer d’hébergement pré-accouchement. </a:t>
            </a:r>
          </a:p>
          <a:p>
            <a:pPr marL="457200" lvl="0" indent="-368300" algn="l" rtl="0">
              <a:lnSpc>
                <a:spcPct val="110000"/>
              </a:lnSpc>
              <a:spcBef>
                <a:spcPts val="0"/>
              </a:spcBef>
              <a:spcAft>
                <a:spcPts val="0"/>
              </a:spcAft>
              <a:buSzPts val="2200"/>
              <a:buChar char="•"/>
            </a:pPr>
            <a:r>
              <a:rPr lang="fr-CD" dirty="0"/>
              <a:t>Les femmes ne savent pas qui a le droit de séjourner dans le foyer d’hébergement pré-accouchement et quand.  </a:t>
            </a:r>
          </a:p>
          <a:p>
            <a:pPr marL="0" lvl="0" indent="0" algn="l" rtl="0">
              <a:lnSpc>
                <a:spcPct val="110000"/>
              </a:lnSpc>
              <a:spcBef>
                <a:spcPts val="2000"/>
              </a:spcBef>
              <a:spcAft>
                <a:spcPts val="0"/>
              </a:spcAft>
              <a:buSzPts val="2200"/>
              <a:buNone/>
            </a:pPr>
            <a:endParaRPr b="1" dirty="0"/>
          </a:p>
        </p:txBody>
      </p:sp>
      <p:pic>
        <p:nvPicPr>
          <p:cNvPr id="3" name="Recorded Sound" descr="Diapositive 12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F075BA9-2B48-CB4A-950C-0D7C0C68FE00}" label="" lang="fr" r:embed="rId5"/>
                        </p173:trackLst>
                      </p173:tracksInfo>
                    </p:ext>
                  </p14:extLst>
                </p14:media>
              </p:ext>
            </p:extLst>
          </p:nvPr>
        </p:nvPicPr>
        <p:blipFill>
          <a:blip r:embed="rId6">
            <a:biLevel thresh="25000"/>
          </a:blip>
          <a:stretch>
            <a:fillRect/>
          </a:stretch>
        </p:blipFill>
        <p:spPr>
          <a:xfrm>
            <a:off x="11353800" y="5738812"/>
            <a:ext cx="571500" cy="571500"/>
          </a:xfrm>
          <a:prstGeom prst="rect">
            <a:avLst/>
          </a:prstGeom>
        </p:spPr>
      </p:pic>
      <p:sp>
        <p:nvSpPr>
          <p:cNvPr id="2501" name="Google Shape;2501;g11454dc4931_0_50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Données</a:t>
            </a:r>
          </a:p>
        </p:txBody>
      </p:sp>
      <p:sp>
        <p:nvSpPr>
          <p:cNvPr id="5" name="Text Placeholder 3">
            <a:extLst>
              <a:ext uri="{FF2B5EF4-FFF2-40B4-BE49-F238E27FC236}">
                <a16:creationId xmlns:a16="http://schemas.microsoft.com/office/drawing/2014/main" id="{0794D1BD-E8FF-5872-E96E-35DBFBC798C5}"/>
              </a:ext>
            </a:extLst>
          </p:cNvPr>
          <p:cNvSpPr txBox="1">
            <a:spLocks/>
          </p:cNvSpPr>
          <p:nvPr/>
        </p:nvSpPr>
        <p:spPr>
          <a:xfrm>
            <a:off x="838200" y="390292"/>
            <a:ext cx="10515600" cy="3905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CD" b="1">
                <a:solidFill>
                  <a:schemeClr val="accent2"/>
                </a:solidFill>
              </a:rPr>
              <a:t>EXEMPLE</a:t>
            </a:r>
          </a:p>
        </p:txBody>
      </p:sp>
    </p:spTree>
  </p:cSld>
  <p:clrMapOvr>
    <a:masterClrMapping/>
  </p:clrMapOvr>
  <mc:AlternateContent xmlns:mc="http://schemas.openxmlformats.org/markup-compatibility/2006" xmlns:p14="http://schemas.microsoft.com/office/powerpoint/2010/main">
    <mc:Choice Requires="p14">
      <p:transition spd="slow" p14:dur="2000" advTm="57984"/>
    </mc:Choice>
    <mc:Fallback xmlns="">
      <p:transition spd="slow" advTm="579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685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7"/>
        <p:cNvGrpSpPr/>
        <p:nvPr/>
      </p:nvGrpSpPr>
      <p:grpSpPr>
        <a:xfrm>
          <a:off x="0" y="0"/>
          <a:ext cx="0" cy="0"/>
          <a:chOff x="0" y="0"/>
          <a:chExt cx="0" cy="0"/>
        </a:xfrm>
      </p:grpSpPr>
      <p:sp>
        <p:nvSpPr>
          <p:cNvPr id="2508" name="Google Shape;2508;g11454dc4931_0_513"/>
          <p:cNvSpPr txBox="1">
            <a:spLocks noGrp="1"/>
          </p:cNvSpPr>
          <p:nvPr>
            <p:ph type="body" idx="1"/>
          </p:nvPr>
        </p:nvSpPr>
        <p:spPr>
          <a:xfrm>
            <a:off x="452243" y="1485900"/>
            <a:ext cx="11287514"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ts val="4400"/>
              <a:buNone/>
            </a:pPr>
            <a:r>
              <a:rPr lang="fr-CD" sz="3700" b="1" dirty="0"/>
              <a:t>DISCUSSION </a:t>
            </a:r>
          </a:p>
          <a:p>
            <a:pPr marL="0" lvl="0" indent="0" algn="ctr" rtl="0">
              <a:lnSpc>
                <a:spcPct val="110000"/>
              </a:lnSpc>
              <a:spcBef>
                <a:spcPts val="2000"/>
              </a:spcBef>
              <a:spcAft>
                <a:spcPts val="0"/>
              </a:spcAft>
              <a:buClr>
                <a:srgbClr val="1E6C6F"/>
              </a:buClr>
              <a:buSzPts val="4400"/>
              <a:buNone/>
            </a:pPr>
            <a:r>
              <a:rPr lang="fr-CD" sz="3000" dirty="0">
                <a:latin typeface="Calibri" panose="020F0502020204030204" pitchFamily="34" charset="0"/>
                <a:cs typeface="Calibri" panose="020F0502020204030204" pitchFamily="34" charset="0"/>
              </a:rPr>
              <a:t>Que feriez-vous avec ces informations ? </a:t>
            </a:r>
          </a:p>
          <a:p>
            <a:pPr marL="0" lvl="0" indent="0" algn="ctr" rtl="0">
              <a:lnSpc>
                <a:spcPct val="110000"/>
              </a:lnSpc>
              <a:spcBef>
                <a:spcPts val="2000"/>
              </a:spcBef>
              <a:spcAft>
                <a:spcPts val="0"/>
              </a:spcAft>
              <a:buClr>
                <a:srgbClr val="1E6C6F"/>
              </a:buClr>
              <a:buSzPts val="4400"/>
              <a:buNone/>
            </a:pPr>
            <a:r>
              <a:rPr lang="fr-CD" sz="3000" dirty="0">
                <a:latin typeface="Calibri" panose="020F0502020204030204" pitchFamily="34" charset="0"/>
                <a:cs typeface="Calibri" panose="020F0502020204030204" pitchFamily="34" charset="0"/>
              </a:rPr>
              <a:t>Devriez-vous poursuivre le programme tel que prévu ou l’adapter ?    </a:t>
            </a:r>
          </a:p>
        </p:txBody>
      </p:sp>
      <p:pic>
        <p:nvPicPr>
          <p:cNvPr id="2" name="Recorded Sound" descr="Diapositive 13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BCB9FACD-5EF2-AE47-BD38-8431ABFBAFD0}" label="" lang="fr" r:embed="rId5"/>
                        </p173:trackLst>
                      </p173:tracksInfo>
                    </p:ext>
                  </p14:extLst>
                </p14:media>
              </p:ext>
            </p:extLst>
          </p:nvPr>
        </p:nvPicPr>
        <p:blipFill>
          <a:blip r:embed="rId6">
            <a:biLevel thresh="25000"/>
          </a:blip>
          <a:stretch>
            <a:fillRect/>
          </a:stretch>
        </p:blipFill>
        <p:spPr>
          <a:xfrm>
            <a:off x="11482913" y="6132772"/>
            <a:ext cx="513687" cy="513687"/>
          </a:xfrm>
          <a:prstGeom prst="rect">
            <a:avLst/>
          </a:prstGeom>
        </p:spPr>
      </p:pic>
      <p:sp>
        <p:nvSpPr>
          <p:cNvPr id="3" name="Title 2">
            <a:extLst>
              <a:ext uri="{FF2B5EF4-FFF2-40B4-BE49-F238E27FC236}">
                <a16:creationId xmlns:a16="http://schemas.microsoft.com/office/drawing/2014/main" id="{31816520-A159-0515-B4EB-647128842801}"/>
              </a:ext>
            </a:extLst>
          </p:cNvPr>
          <p:cNvSpPr txBox="1">
            <a:spLocks noGrp="1"/>
          </p:cNvSpPr>
          <p:nvPr>
            <p:ph type="title" idx="4294967295"/>
          </p:nvPr>
        </p:nvSpPr>
        <p:spPr>
          <a:xfrm>
            <a:off x="0" y="0"/>
            <a:ext cx="10515600" cy="1325563"/>
          </a:xfrm>
          <a:prstGeom prst="rect">
            <a:avLst/>
          </a:prstGeom>
          <a:noFill/>
          <a:ln>
            <a:noFill/>
            <a:prstDash/>
          </a:ln>
          <a:effectLst/>
        </p:spPr>
        <p:txBody>
          <a:bodyPr rot="0" spcFirstLastPara="1" vertOverflow="overflow" horzOverflow="overflow" vert="horz" wrap="square" lIns="91425" tIns="45700" rIns="91425" bIns="45700" numCol="1" spcCol="0" rtlCol="0" fromWordArt="0" anchor="ctr" anchorCtr="0" forceAA="0" compatLnSpc="1">
            <a:prstTxWarp prst="textNoShape">
              <a:avLst/>
            </a:prstTxWarp>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chemeClr val="dk1"/>
              </a:buClr>
              <a:buSzPts val="3600"/>
              <a:buFont typeface="Arial Narrow"/>
              <a:buNone/>
              <a:tabLst/>
              <a:defRPr/>
            </a:pPr>
            <a:r>
              <a:rPr kumimoji="0" lang="fr-FR" sz="3600" b="0" i="0" u="none" strike="noStrike" kern="0" cap="none" spc="0" normalizeH="0" baseline="0" dirty="0">
                <a:ln>
                  <a:noFill/>
                </a:ln>
                <a:solidFill>
                  <a:schemeClr val="accent1">
                    <a:lumMod val="20000"/>
                    <a:lumOff val="80000"/>
                  </a:schemeClr>
                </a:solidFill>
                <a:effectLst/>
                <a:uLnTx/>
                <a:uFillTx/>
                <a:latin typeface="Arial Narrow"/>
                <a:ea typeface="Arial Narrow"/>
                <a:cs typeface="Arial Narrow"/>
                <a:sym typeface="Arial Narrow"/>
              </a:rPr>
              <a:t>Discussion</a:t>
            </a:r>
          </a:p>
        </p:txBody>
      </p:sp>
    </p:spTree>
  </p:cSld>
  <p:clrMapOvr>
    <a:masterClrMapping/>
  </p:clrMapOvr>
  <mc:AlternateContent xmlns:mc="http://schemas.openxmlformats.org/markup-compatibility/2006" xmlns:p14="http://schemas.microsoft.com/office/powerpoint/2010/main">
    <mc:Choice Requires="p14">
      <p:transition spd="slow" p14:dur="2000" advTm="14688"/>
    </mc:Choice>
    <mc:Fallback xmlns="">
      <p:transition spd="slow" advTm="146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73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13"/>
        <p:cNvGrpSpPr/>
        <p:nvPr/>
      </p:nvGrpSpPr>
      <p:grpSpPr>
        <a:xfrm>
          <a:off x="0" y="0"/>
          <a:ext cx="0" cy="0"/>
          <a:chOff x="0" y="0"/>
          <a:chExt cx="0" cy="0"/>
        </a:xfrm>
      </p:grpSpPr>
      <p:sp>
        <p:nvSpPr>
          <p:cNvPr id="2516" name="Google Shape;2516;g11454dc4931_0_51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14</a:t>
            </a:fld>
            <a:endParaRPr lang="en-US"/>
          </a:p>
        </p:txBody>
      </p:sp>
      <p:sp>
        <p:nvSpPr>
          <p:cNvPr id="2517" name="Google Shape;2517;g11454dc4931_0_517"/>
          <p:cNvSpPr txBox="1">
            <a:spLocks noGrp="1"/>
          </p:cNvSpPr>
          <p:nvPr>
            <p:ph type="body" idx="4294967295"/>
          </p:nvPr>
        </p:nvSpPr>
        <p:spPr>
          <a:xfrm>
            <a:off x="6470130" y="1779587"/>
            <a:ext cx="5124450" cy="4530725"/>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10000"/>
              </a:lnSpc>
              <a:spcBef>
                <a:spcPts val="1000"/>
              </a:spcBef>
              <a:spcAft>
                <a:spcPts val="0"/>
              </a:spcAft>
              <a:buSzPts val="2200"/>
              <a:buNone/>
            </a:pPr>
            <a:r>
              <a:rPr lang="fr-CD" b="1" dirty="0"/>
              <a:t>Si vous aviez utilisé l’apprentissage adaptatif...</a:t>
            </a:r>
          </a:p>
          <a:p>
            <a:pPr marL="457200" lvl="0" indent="-368300" algn="l" rtl="0">
              <a:lnSpc>
                <a:spcPct val="110000"/>
              </a:lnSpc>
              <a:spcBef>
                <a:spcPts val="1000"/>
              </a:spcBef>
              <a:spcAft>
                <a:spcPts val="0"/>
              </a:spcAft>
              <a:buSzPts val="2200"/>
              <a:buChar char="•"/>
            </a:pPr>
            <a:r>
              <a:rPr lang="fr-CD" sz="2000" dirty="0"/>
              <a:t>Vous sauriez pourquoi les femmes ont choisi, ou non, de se rendre au foyer d’hébergement pré-accouchement.</a:t>
            </a:r>
          </a:p>
          <a:p>
            <a:pPr marL="457200" lvl="0" indent="-368300" algn="l" rtl="0">
              <a:lnSpc>
                <a:spcPct val="110000"/>
              </a:lnSpc>
              <a:spcBef>
                <a:spcPts val="0"/>
              </a:spcBef>
              <a:spcAft>
                <a:spcPts val="0"/>
              </a:spcAft>
              <a:buSzPts val="2200"/>
              <a:buChar char="•"/>
            </a:pPr>
            <a:r>
              <a:rPr lang="fr-CD" sz="2000" dirty="0"/>
              <a:t>Vous auriez fait des ajustements/adaptations en fonction de vos connaissances (par ex. autoriser les enfants, changer de cuisinières).</a:t>
            </a:r>
          </a:p>
          <a:p>
            <a:pPr marL="457200" lvl="0" indent="-368300" algn="l" rtl="0">
              <a:lnSpc>
                <a:spcPct val="110000"/>
              </a:lnSpc>
              <a:spcBef>
                <a:spcPts val="0"/>
              </a:spcBef>
              <a:spcAft>
                <a:spcPts val="0"/>
              </a:spcAft>
              <a:buSzPts val="2200"/>
              <a:buChar char="•"/>
            </a:pPr>
            <a:r>
              <a:rPr lang="fr-CD" sz="2000" dirty="0"/>
              <a:t>Les foyers d’hébergement pré-accouchement auraient gagné en popularité et vous auriez atteint vos objectifs de performance.</a:t>
            </a:r>
          </a:p>
          <a:p>
            <a:pPr marL="457200" lvl="0" indent="-368300" algn="l" rtl="0">
              <a:lnSpc>
                <a:spcPct val="110000"/>
              </a:lnSpc>
              <a:spcBef>
                <a:spcPts val="0"/>
              </a:spcBef>
              <a:spcAft>
                <a:spcPts val="0"/>
              </a:spcAft>
              <a:buSzPts val="2200"/>
              <a:buChar char="•"/>
            </a:pPr>
            <a:r>
              <a:rPr lang="fr-CD" sz="2000" dirty="0"/>
              <a:t>Vous auriez utilisé les données du foyer d’hébergement pré-accouchement pour étendre ce modèle à d’autres établissements de santé. </a:t>
            </a:r>
          </a:p>
        </p:txBody>
      </p:sp>
      <p:sp>
        <p:nvSpPr>
          <p:cNvPr id="2514" name="Google Shape;2514;g11454dc4931_0_517"/>
          <p:cNvSpPr txBox="1">
            <a:spLocks noGrp="1"/>
          </p:cNvSpPr>
          <p:nvPr>
            <p:ph type="body" idx="1"/>
          </p:nvPr>
        </p:nvSpPr>
        <p:spPr>
          <a:xfrm>
            <a:off x="838200" y="1825625"/>
            <a:ext cx="5301210" cy="4351338"/>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10000"/>
              </a:lnSpc>
              <a:spcBef>
                <a:spcPts val="1000"/>
              </a:spcBef>
              <a:spcAft>
                <a:spcPts val="0"/>
              </a:spcAft>
              <a:buSzPts val="2200"/>
              <a:buNone/>
            </a:pPr>
            <a:r>
              <a:rPr lang="fr-CD" b="1" dirty="0"/>
              <a:t>Si vous n’aviez rien fait...</a:t>
            </a:r>
          </a:p>
          <a:p>
            <a:pPr marL="457200" lvl="0" indent="-368300" algn="l" rtl="0">
              <a:lnSpc>
                <a:spcPct val="110000"/>
              </a:lnSpc>
              <a:spcBef>
                <a:spcPts val="0"/>
              </a:spcBef>
              <a:spcAft>
                <a:spcPts val="0"/>
              </a:spcAft>
              <a:buSzPts val="2200"/>
              <a:buChar char="•"/>
            </a:pPr>
            <a:r>
              <a:rPr lang="fr-CD" dirty="0"/>
              <a:t>Vous n’auriez probablement pas compris pourquoi les femmes ne se rendent pas dans le foyer d’hébergement pré-accouchement.</a:t>
            </a:r>
          </a:p>
          <a:p>
            <a:pPr marL="457200" lvl="0" indent="-368300" algn="l" rtl="0">
              <a:lnSpc>
                <a:spcPct val="110000"/>
              </a:lnSpc>
              <a:spcBef>
                <a:spcPts val="0"/>
              </a:spcBef>
              <a:spcAft>
                <a:spcPts val="0"/>
              </a:spcAft>
              <a:buSzPts val="2200"/>
              <a:buChar char="•"/>
            </a:pPr>
            <a:r>
              <a:rPr lang="fr-CD" dirty="0"/>
              <a:t>Vous n’auriez aucun moyen d’intégrer les retours d’information dans vos activités.</a:t>
            </a:r>
          </a:p>
          <a:p>
            <a:pPr marL="457200" lvl="0" indent="-368300" algn="l" rtl="0">
              <a:lnSpc>
                <a:spcPct val="110000"/>
              </a:lnSpc>
              <a:spcBef>
                <a:spcPts val="0"/>
              </a:spcBef>
              <a:spcAft>
                <a:spcPts val="0"/>
              </a:spcAft>
              <a:buSzPts val="2200"/>
              <a:buChar char="•"/>
            </a:pPr>
            <a:r>
              <a:rPr lang="fr-CD" dirty="0"/>
              <a:t>Vous auriez dépensé inutilement de l’argent dans la promotion du foyer d’hébergement pré-accouchement qui ne ferait rien pour augmenter l’utilisation.</a:t>
            </a:r>
          </a:p>
          <a:p>
            <a:pPr marL="457200" lvl="0" indent="-368300" algn="l" rtl="0">
              <a:lnSpc>
                <a:spcPct val="110000"/>
              </a:lnSpc>
              <a:spcBef>
                <a:spcPts val="0"/>
              </a:spcBef>
              <a:spcAft>
                <a:spcPts val="0"/>
              </a:spcAft>
              <a:buSzPts val="2200"/>
              <a:buChar char="•"/>
            </a:pPr>
            <a:r>
              <a:rPr lang="fr-CD" dirty="0"/>
              <a:t>Vous n’auriez pas atteint vos objectifs de nombre de bénéficiaires.</a:t>
            </a:r>
          </a:p>
          <a:p>
            <a:pPr marL="457200" lvl="0" indent="-368300" algn="l" rtl="0">
              <a:lnSpc>
                <a:spcPct val="110000"/>
              </a:lnSpc>
              <a:spcBef>
                <a:spcPts val="0"/>
              </a:spcBef>
              <a:spcAft>
                <a:spcPts val="0"/>
              </a:spcAft>
              <a:buSzPts val="2200"/>
              <a:buChar char="•"/>
            </a:pPr>
            <a:r>
              <a:rPr lang="fr-CD" dirty="0"/>
              <a:t>Vous auriez conclu qu’il n’y a aucune utilité à installer un foyer d’hébergement pré-accouchement.</a:t>
            </a:r>
          </a:p>
          <a:p>
            <a:pPr marL="457200" lvl="0" indent="-368300" algn="l" rtl="0">
              <a:lnSpc>
                <a:spcPct val="110000"/>
              </a:lnSpc>
              <a:spcBef>
                <a:spcPts val="0"/>
              </a:spcBef>
              <a:spcAft>
                <a:spcPts val="0"/>
              </a:spcAft>
              <a:buSzPts val="2200"/>
              <a:buChar char="•"/>
            </a:pPr>
            <a:r>
              <a:rPr lang="fr-CD" dirty="0"/>
              <a:t>Vous auriez décidé de passer à un autre projet.</a:t>
            </a:r>
          </a:p>
        </p:txBody>
      </p:sp>
      <p:pic>
        <p:nvPicPr>
          <p:cNvPr id="3" name="Recorded Sound" descr="Diapositive 14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EF903CEC-FB72-E94D-B808-96FA2BADD5F3}" label="" lang="fr" r:embed="rId5"/>
                        </p173:trackLst>
                      </p173:tracksInfo>
                    </p:ext>
                  </p14:extLst>
                </p14:media>
              </p:ext>
            </p:extLst>
          </p:nvPr>
        </p:nvPicPr>
        <p:blipFill>
          <a:blip r:embed="rId6">
            <a:biLevel thresh="25000"/>
          </a:blip>
          <a:stretch>
            <a:fillRect/>
          </a:stretch>
        </p:blipFill>
        <p:spPr>
          <a:xfrm>
            <a:off x="11471275" y="5821881"/>
            <a:ext cx="577330" cy="577330"/>
          </a:xfrm>
          <a:prstGeom prst="rect">
            <a:avLst/>
          </a:prstGeom>
        </p:spPr>
      </p:pic>
      <p:sp>
        <p:nvSpPr>
          <p:cNvPr id="2515" name="Google Shape;2515;g11454dc4931_0_51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dirty="0"/>
              <a:t>Quelles sont les implications de l’apprentissage et de l’adaptation intentionnels dans cet exemple ? </a:t>
            </a:r>
          </a:p>
        </p:txBody>
      </p:sp>
    </p:spTree>
  </p:cSld>
  <p:clrMapOvr>
    <a:masterClrMapping/>
  </p:clrMapOvr>
  <mc:AlternateContent xmlns:mc="http://schemas.openxmlformats.org/markup-compatibility/2006" xmlns:p14="http://schemas.microsoft.com/office/powerpoint/2010/main">
    <mc:Choice Requires="p14">
      <p:transition spd="slow" p14:dur="2000" advTm="108597"/>
    </mc:Choice>
    <mc:Fallback xmlns="">
      <p:transition spd="slow" advTm="1085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392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2"/>
        <p:cNvGrpSpPr/>
        <p:nvPr/>
      </p:nvGrpSpPr>
      <p:grpSpPr>
        <a:xfrm>
          <a:off x="0" y="0"/>
          <a:ext cx="0" cy="0"/>
          <a:chOff x="0" y="0"/>
          <a:chExt cx="0" cy="0"/>
        </a:xfrm>
      </p:grpSpPr>
      <p:sp>
        <p:nvSpPr>
          <p:cNvPr id="2523" name="Google Shape;2523;g11454dc4931_0_525"/>
          <p:cNvSpPr txBox="1">
            <a:spLocks noGrp="1"/>
          </p:cNvSpPr>
          <p:nvPr>
            <p:ph type="body" idx="1"/>
          </p:nvPr>
        </p:nvSpPr>
        <p:spPr>
          <a:prstGeom prst="rect">
            <a:avLst/>
          </a:prstGeom>
          <a:noFill/>
          <a:ln>
            <a:noFill/>
          </a:ln>
        </p:spPr>
        <p:txBody>
          <a:bodyPr spcFirstLastPara="1" wrap="square" lIns="91425" tIns="45700" rIns="91425" bIns="45700" anchor="ctr" anchorCtr="0">
            <a:normAutofit fontScale="85000" lnSpcReduction="20000"/>
          </a:bodyPr>
          <a:lstStyle/>
          <a:p>
            <a:pPr marL="0" lvl="0" indent="0" algn="ctr" rtl="0">
              <a:lnSpc>
                <a:spcPct val="110000"/>
              </a:lnSpc>
              <a:spcBef>
                <a:spcPts val="0"/>
              </a:spcBef>
              <a:spcAft>
                <a:spcPts val="0"/>
              </a:spcAft>
              <a:buClr>
                <a:srgbClr val="1E6C6F"/>
              </a:buClr>
              <a:buSzPct val="100000"/>
              <a:buNone/>
            </a:pPr>
            <a:r>
              <a:rPr lang="fr-CD" b="1" dirty="0"/>
              <a:t>DISCUSSION </a:t>
            </a:r>
          </a:p>
          <a:p>
            <a:pPr marL="0" lvl="0" indent="0" algn="ctr" rtl="0">
              <a:lnSpc>
                <a:spcPct val="110000"/>
              </a:lnSpc>
              <a:spcBef>
                <a:spcPts val="2000"/>
              </a:spcBef>
              <a:spcAft>
                <a:spcPts val="0"/>
              </a:spcAft>
              <a:buClr>
                <a:srgbClr val="1E6C6F"/>
              </a:buClr>
              <a:buSzPct val="100000"/>
              <a:buNone/>
            </a:pPr>
            <a:r>
              <a:rPr lang="fr-CD" sz="3900" dirty="0">
                <a:latin typeface="Calibri" panose="020F0502020204030204" pitchFamily="34" charset="0"/>
                <a:cs typeface="Calibri" panose="020F0502020204030204" pitchFamily="34" charset="0"/>
              </a:rPr>
              <a:t>Pouvez-vous identifier une hypothèse dans votre travail ? Existe-t-il un moyen de vérifier si cette hypothèse est correcte ?</a:t>
            </a:r>
          </a:p>
          <a:p>
            <a:pPr marL="0" lvl="0" indent="0" algn="ctr" rtl="0">
              <a:lnSpc>
                <a:spcPct val="110000"/>
              </a:lnSpc>
              <a:spcBef>
                <a:spcPts val="2000"/>
              </a:spcBef>
              <a:spcAft>
                <a:spcPts val="0"/>
              </a:spcAft>
              <a:buClr>
                <a:srgbClr val="1E6C6F"/>
              </a:buClr>
              <a:buSzPct val="100000"/>
              <a:buNone/>
            </a:pPr>
            <a:r>
              <a:rPr lang="fr-CD" sz="3900" dirty="0">
                <a:latin typeface="Calibri" panose="020F0502020204030204" pitchFamily="34" charset="0"/>
                <a:cs typeface="Calibri" panose="020F0502020204030204" pitchFamily="34" charset="0"/>
              </a:rPr>
              <a:t>Quels changements y </a:t>
            </a:r>
            <a:r>
              <a:rPr lang="fr-CD" sz="3900" dirty="0" err="1">
                <a:latin typeface="Calibri" panose="020F0502020204030204" pitchFamily="34" charset="0"/>
                <a:cs typeface="Calibri" panose="020F0502020204030204" pitchFamily="34" charset="0"/>
              </a:rPr>
              <a:t>a-t-il</a:t>
            </a:r>
            <a:r>
              <a:rPr lang="fr-CD" sz="3900" dirty="0">
                <a:latin typeface="Calibri" panose="020F0502020204030204" pitchFamily="34" charset="0"/>
                <a:cs typeface="Calibri" panose="020F0502020204030204" pitchFamily="34" charset="0"/>
              </a:rPr>
              <a:t> eu dans votre travail ? L’apprentissage adaptatif aurait-il pu vous aider à vous adapter à ces changements ? </a:t>
            </a:r>
          </a:p>
        </p:txBody>
      </p:sp>
      <p:pic>
        <p:nvPicPr>
          <p:cNvPr id="2" name="Recorded Sound" descr="Diapositive 15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90A67F2-3013-DC41-A142-8BDDE31CDB0C}" label="" lang="fr" r:embed="rId5"/>
                        </p173:trackLst>
                      </p173:tracksInfo>
                    </p:ext>
                  </p14:extLst>
                </p14:media>
              </p:ext>
            </p:extLst>
          </p:nvPr>
        </p:nvPicPr>
        <p:blipFill>
          <a:blip r:embed="rId6">
            <a:biLevel thresh="25000"/>
          </a:blip>
          <a:stretch>
            <a:fillRect/>
          </a:stretch>
        </p:blipFill>
        <p:spPr>
          <a:xfrm>
            <a:off x="11368585" y="5944738"/>
            <a:ext cx="553492" cy="553492"/>
          </a:xfrm>
          <a:prstGeom prst="rect">
            <a:avLst/>
          </a:prstGeom>
        </p:spPr>
      </p:pic>
      <p:sp>
        <p:nvSpPr>
          <p:cNvPr id="3" name="Title 2">
            <a:extLst>
              <a:ext uri="{FF2B5EF4-FFF2-40B4-BE49-F238E27FC236}">
                <a16:creationId xmlns:a16="http://schemas.microsoft.com/office/drawing/2014/main" id="{42392926-0AE2-3CAF-5578-AE90038E147D}"/>
              </a:ext>
            </a:extLst>
          </p:cNvPr>
          <p:cNvSpPr txBox="1">
            <a:spLocks noGrp="1"/>
          </p:cNvSpPr>
          <p:nvPr>
            <p:ph type="title" idx="4294967295"/>
          </p:nvPr>
        </p:nvSpPr>
        <p:spPr>
          <a:xfrm>
            <a:off x="0" y="0"/>
            <a:ext cx="10515600" cy="1325563"/>
          </a:xfrm>
          <a:prstGeom prst="rect">
            <a:avLst/>
          </a:prstGeom>
          <a:noFill/>
          <a:ln>
            <a:noFill/>
            <a:prstDash/>
          </a:ln>
          <a:effectLst/>
        </p:spPr>
        <p:txBody>
          <a:bodyPr rot="0" spcFirstLastPara="1" vertOverflow="overflow" horzOverflow="overflow" vert="horz" wrap="square" lIns="91425" tIns="45700" rIns="91425" bIns="45700" numCol="1" spcCol="0" rtlCol="0" fromWordArt="0" anchor="ctr" anchorCtr="0" forceAA="0" compatLnSpc="1">
            <a:prstTxWarp prst="textNoShape">
              <a:avLst/>
            </a:prstTxWarp>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chemeClr val="dk1"/>
              </a:buClr>
              <a:buSzPts val="3600"/>
              <a:buFont typeface="Arial Narrow"/>
              <a:buNone/>
              <a:tabLst/>
              <a:defRPr/>
            </a:pPr>
            <a:r>
              <a:rPr kumimoji="0" lang="fr-FR" sz="3600" b="0" i="0" u="none" strike="noStrike" kern="0" cap="none" spc="0" normalizeH="0" baseline="0" dirty="0">
                <a:ln>
                  <a:noFill/>
                </a:ln>
                <a:solidFill>
                  <a:schemeClr val="accent1">
                    <a:lumMod val="20000"/>
                    <a:lumOff val="80000"/>
                  </a:schemeClr>
                </a:solidFill>
                <a:effectLst/>
                <a:uLnTx/>
                <a:uFillTx/>
                <a:latin typeface="Arial Narrow"/>
                <a:ea typeface="Arial Narrow"/>
                <a:cs typeface="Arial Narrow"/>
                <a:sym typeface="Arial Narrow"/>
              </a:rPr>
              <a:t>Discussion</a:t>
            </a:r>
          </a:p>
        </p:txBody>
      </p:sp>
    </p:spTree>
  </p:cSld>
  <p:clrMapOvr>
    <a:masterClrMapping/>
  </p:clrMapOvr>
  <mc:AlternateContent xmlns:mc="http://schemas.openxmlformats.org/markup-compatibility/2006" xmlns:p14="http://schemas.microsoft.com/office/powerpoint/2010/main">
    <mc:Choice Requires="p14">
      <p:transition spd="slow" p14:dur="2000" advTm="47200"/>
    </mc:Choice>
    <mc:Fallback xmlns="">
      <p:transition spd="slow" advTm="472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18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58"/>
        <p:cNvGrpSpPr/>
        <p:nvPr/>
      </p:nvGrpSpPr>
      <p:grpSpPr>
        <a:xfrm>
          <a:off x="0" y="0"/>
          <a:ext cx="0" cy="0"/>
          <a:chOff x="0" y="0"/>
          <a:chExt cx="0" cy="0"/>
        </a:xfrm>
      </p:grpSpPr>
      <p:sp>
        <p:nvSpPr>
          <p:cNvPr id="2259" name="Google Shape;2259;g10190d97929_0_8"/>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lang="en-US"/>
          </a:p>
        </p:txBody>
      </p:sp>
      <p:sp>
        <p:nvSpPr>
          <p:cNvPr id="28" name="Rectangle 27">
            <a:extLst>
              <a:ext uri="{FF2B5EF4-FFF2-40B4-BE49-F238E27FC236}">
                <a16:creationId xmlns:a16="http://schemas.microsoft.com/office/drawing/2014/main" id="{41AEA566-4ED5-25AD-1673-445F01B2B3A5}"/>
              </a:ext>
              <a:ext uri="{C183D7F6-B498-43B3-948B-1728B52AA6E4}">
                <adec:decorative xmlns:adec="http://schemas.microsoft.com/office/drawing/2017/decorative" val="1"/>
              </a:ext>
            </a:extLst>
          </p:cNvPr>
          <p:cNvSpPr/>
          <p:nvPr/>
        </p:nvSpPr>
        <p:spPr>
          <a:xfrm>
            <a:off x="891464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sume">
            <a:extLst>
              <a:ext uri="{FF2B5EF4-FFF2-40B4-BE49-F238E27FC236}">
                <a16:creationId xmlns:a16="http://schemas.microsoft.com/office/drawing/2014/main" id="{530D81B3-55D3-7164-2680-302ACE59B694}"/>
              </a:ext>
            </a:extLst>
          </p:cNvPr>
          <p:cNvSpPr txBox="1"/>
          <p:nvPr/>
        </p:nvSpPr>
        <p:spPr>
          <a:xfrm>
            <a:off x="8986264" y="4590208"/>
            <a:ext cx="2103120" cy="1323439"/>
          </a:xfrm>
          <a:prstGeom prst="rect">
            <a:avLst/>
          </a:prstGeom>
          <a:noFill/>
        </p:spPr>
        <p:txBody>
          <a:bodyPr wrap="square" rtlCol="0">
            <a:spAutoFit/>
          </a:bodyPr>
          <a:lstStyle/>
          <a:p>
            <a:pPr algn="ctr"/>
            <a:r>
              <a:rPr lang="en-US" sz="2000" dirty="0">
                <a:solidFill>
                  <a:schemeClr val="accent5"/>
                </a:solidFill>
                <a:latin typeface="Calibri" panose="020F0502020204030204" pitchFamily="34" charset="0"/>
                <a:cs typeface="Calibri" panose="020F0502020204030204" pitchFamily="34" charset="0"/>
              </a:rPr>
              <a:t>R</a:t>
            </a:r>
            <a:r>
              <a:rPr lang="en-US" sz="2000" b="0" i="0" dirty="0">
                <a:solidFill>
                  <a:schemeClr val="accent5"/>
                </a:solidFill>
                <a:effectLst/>
                <a:latin typeface="Calibri" panose="020F0502020204030204" pitchFamily="34" charset="0"/>
              </a:rPr>
              <a:t>ésumé</a:t>
            </a:r>
            <a:r>
              <a:rPr lang="fr-CD" sz="2000">
                <a:solidFill>
                  <a:schemeClr val="accent5"/>
                </a:solidFill>
                <a:latin typeface="Calibri" panose="020F0502020204030204" pitchFamily="34" charset="0"/>
                <a:cs typeface="Calibri" panose="020F0502020204030204" pitchFamily="34" charset="0"/>
              </a:rPr>
              <a:t> des outils et des approches d’apprentissage adaptatif</a:t>
            </a:r>
            <a:endParaRPr lang="fr-CD" sz="2000" dirty="0">
              <a:solidFill>
                <a:schemeClr val="accent5"/>
              </a:solidFill>
              <a:latin typeface="Calibri" panose="020F0502020204030204" pitchFamily="34" charset="0"/>
              <a:cs typeface="Calibri" panose="020F0502020204030204" pitchFamily="34" charset="0"/>
            </a:endParaRPr>
          </a:p>
        </p:txBody>
      </p:sp>
      <p:sp>
        <p:nvSpPr>
          <p:cNvPr id="33" name="4">
            <a:extLst>
              <a:ext uri="{FF2B5EF4-FFF2-40B4-BE49-F238E27FC236}">
                <a16:creationId xmlns:a16="http://schemas.microsoft.com/office/drawing/2014/main" id="{B1F24915-4396-8949-474E-2E2F55BDFB7D}"/>
              </a:ext>
            </a:extLst>
          </p:cNvPr>
          <p:cNvSpPr txBox="1"/>
          <p:nvPr/>
        </p:nvSpPr>
        <p:spPr>
          <a:xfrm>
            <a:off x="8904009" y="2122643"/>
            <a:ext cx="2286000" cy="2400657"/>
          </a:xfrm>
          <a:prstGeom prst="rect">
            <a:avLst/>
          </a:prstGeom>
          <a:noFill/>
        </p:spPr>
        <p:txBody>
          <a:bodyPr wrap="square" rtlCol="0">
            <a:spAutoFit/>
          </a:bodyPr>
          <a:lstStyle/>
          <a:p>
            <a:pPr algn="ctr"/>
            <a:r>
              <a:rPr lang="fr-CD" sz="15000" b="1">
                <a:solidFill>
                  <a:schemeClr val="accent5"/>
                </a:solidFill>
              </a:rPr>
              <a:t>4</a:t>
            </a:r>
          </a:p>
        </p:txBody>
      </p:sp>
      <p:sp>
        <p:nvSpPr>
          <p:cNvPr id="45" name="Module 4">
            <a:extLst>
              <a:ext uri="{FF2B5EF4-FFF2-40B4-BE49-F238E27FC236}">
                <a16:creationId xmlns:a16="http://schemas.microsoft.com/office/drawing/2014/main" id="{BDF3A84B-A41B-FD05-AD40-C54464D850ED}"/>
              </a:ext>
            </a:extLst>
          </p:cNvPr>
          <p:cNvSpPr txBox="1"/>
          <p:nvPr/>
        </p:nvSpPr>
        <p:spPr>
          <a:xfrm>
            <a:off x="8975632" y="1703900"/>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27" name="Rectangle 26">
            <a:extLst>
              <a:ext uri="{FF2B5EF4-FFF2-40B4-BE49-F238E27FC236}">
                <a16:creationId xmlns:a16="http://schemas.microsoft.com/office/drawing/2014/main" id="{C69C9C41-CA44-D531-3348-3D31EEF7FE97}"/>
              </a:ext>
              <a:ext uri="{C183D7F6-B498-43B3-948B-1728B52AA6E4}">
                <adec:decorative xmlns:adec="http://schemas.microsoft.com/office/drawing/2017/decorative" val="1"/>
              </a:ext>
            </a:extLst>
          </p:cNvPr>
          <p:cNvSpPr/>
          <p:nvPr/>
        </p:nvSpPr>
        <p:spPr>
          <a:xfrm>
            <a:off x="6234805"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omment">
            <a:extLst>
              <a:ext uri="{FF2B5EF4-FFF2-40B4-BE49-F238E27FC236}">
                <a16:creationId xmlns:a16="http://schemas.microsoft.com/office/drawing/2014/main" id="{DE4E1FDC-34AB-F5F4-7A7F-C6E5CCECE39D}"/>
              </a:ext>
            </a:extLst>
          </p:cNvPr>
          <p:cNvSpPr txBox="1"/>
          <p:nvPr/>
        </p:nvSpPr>
        <p:spPr>
          <a:xfrm>
            <a:off x="6309971" y="4567905"/>
            <a:ext cx="2103120" cy="1323439"/>
          </a:xfrm>
          <a:prstGeom prst="rect">
            <a:avLst/>
          </a:prstGeom>
          <a:noFill/>
        </p:spPr>
        <p:txBody>
          <a:bodyPr wrap="square" rtlCol="0">
            <a:spAutoFit/>
          </a:bodyPr>
          <a:lstStyle/>
          <a:p>
            <a:pPr algn="ctr"/>
            <a:r>
              <a:rPr lang="fr-CD" sz="2000">
                <a:solidFill>
                  <a:schemeClr val="accent6"/>
                </a:solidFill>
                <a:latin typeface="Calibri" panose="020F0502020204030204" pitchFamily="34" charset="0"/>
                <a:cs typeface="Calibri" panose="020F0502020204030204" pitchFamily="34" charset="0"/>
              </a:rPr>
              <a:t>Comment intégrer l’apprentissage adaptatif dans les outils de planification ?</a:t>
            </a:r>
          </a:p>
        </p:txBody>
      </p:sp>
      <p:sp>
        <p:nvSpPr>
          <p:cNvPr id="32" name="3">
            <a:extLst>
              <a:ext uri="{FF2B5EF4-FFF2-40B4-BE49-F238E27FC236}">
                <a16:creationId xmlns:a16="http://schemas.microsoft.com/office/drawing/2014/main" id="{09DD9752-E75C-4188-AF9E-D9D7DA80AE02}"/>
              </a:ext>
            </a:extLst>
          </p:cNvPr>
          <p:cNvSpPr txBox="1"/>
          <p:nvPr/>
        </p:nvSpPr>
        <p:spPr>
          <a:xfrm>
            <a:off x="6205414" y="2122643"/>
            <a:ext cx="2286000" cy="2400657"/>
          </a:xfrm>
          <a:prstGeom prst="rect">
            <a:avLst/>
          </a:prstGeom>
          <a:noFill/>
        </p:spPr>
        <p:txBody>
          <a:bodyPr wrap="square" rtlCol="0">
            <a:spAutoFit/>
          </a:bodyPr>
          <a:lstStyle/>
          <a:p>
            <a:pPr algn="ctr"/>
            <a:r>
              <a:rPr lang="fr-CD" sz="15000" b="1">
                <a:solidFill>
                  <a:schemeClr val="accent6"/>
                </a:solidFill>
              </a:rPr>
              <a:t>3</a:t>
            </a:r>
          </a:p>
        </p:txBody>
      </p:sp>
      <p:sp>
        <p:nvSpPr>
          <p:cNvPr id="44" name="Module 3">
            <a:extLst>
              <a:ext uri="{FF2B5EF4-FFF2-40B4-BE49-F238E27FC236}">
                <a16:creationId xmlns:a16="http://schemas.microsoft.com/office/drawing/2014/main" id="{1255C8CF-E477-06C0-E26C-444099E5D93B}"/>
              </a:ext>
            </a:extLst>
          </p:cNvPr>
          <p:cNvSpPr txBox="1"/>
          <p:nvPr/>
        </p:nvSpPr>
        <p:spPr>
          <a:xfrm>
            <a:off x="6321642" y="1703900"/>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26" name="Rectangle 25">
            <a:extLst>
              <a:ext uri="{FF2B5EF4-FFF2-40B4-BE49-F238E27FC236}">
                <a16:creationId xmlns:a16="http://schemas.microsoft.com/office/drawing/2014/main" id="{6058E52E-D1BF-B12E-EFA0-C64842A2BC0E}"/>
              </a:ext>
              <a:ext uri="{C183D7F6-B498-43B3-948B-1728B52AA6E4}">
                <adec:decorative xmlns:adec="http://schemas.microsoft.com/office/drawing/2017/decorative" val="1"/>
              </a:ext>
            </a:extLst>
          </p:cNvPr>
          <p:cNvSpPr/>
          <p:nvPr/>
        </p:nvSpPr>
        <p:spPr>
          <a:xfrm>
            <a:off x="3554968" y="1649101"/>
            <a:ext cx="2286000" cy="48437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En quoi">
            <a:extLst>
              <a:ext uri="{FF2B5EF4-FFF2-40B4-BE49-F238E27FC236}">
                <a16:creationId xmlns:a16="http://schemas.microsoft.com/office/drawing/2014/main" id="{7E57A4E5-F7E5-6244-5A42-C3327CABCF92}"/>
              </a:ext>
            </a:extLst>
          </p:cNvPr>
          <p:cNvSpPr txBox="1"/>
          <p:nvPr/>
        </p:nvSpPr>
        <p:spPr>
          <a:xfrm>
            <a:off x="3611376" y="4254309"/>
            <a:ext cx="2103120" cy="1631216"/>
          </a:xfrm>
          <a:prstGeom prst="rect">
            <a:avLst/>
          </a:prstGeom>
          <a:noFill/>
        </p:spPr>
        <p:txBody>
          <a:bodyPr wrap="square" rtlCol="0">
            <a:spAutoFit/>
          </a:bodyPr>
          <a:lstStyle/>
          <a:p>
            <a:pPr algn="ctr"/>
            <a:r>
              <a:rPr lang="fr-CD" sz="2000" dirty="0">
                <a:solidFill>
                  <a:srgbClr val="FFFFFF"/>
                </a:solidFill>
                <a:latin typeface="Calibri" panose="020F0502020204030204" pitchFamily="34" charset="0"/>
                <a:cs typeface="Calibri" panose="020F0502020204030204" pitchFamily="34" charset="0"/>
              </a:rPr>
              <a:t>En quoi l’apprentissage adaptatif est-il important et comment peut-il vous aider à réussir ? </a:t>
            </a:r>
          </a:p>
        </p:txBody>
      </p:sp>
      <p:sp>
        <p:nvSpPr>
          <p:cNvPr id="31" name="2">
            <a:extLst>
              <a:ext uri="{FF2B5EF4-FFF2-40B4-BE49-F238E27FC236}">
                <a16:creationId xmlns:a16="http://schemas.microsoft.com/office/drawing/2014/main" id="{7444B778-60D6-93BE-5A86-BA6093C20FF1}"/>
              </a:ext>
            </a:extLst>
          </p:cNvPr>
          <p:cNvSpPr txBox="1"/>
          <p:nvPr/>
        </p:nvSpPr>
        <p:spPr>
          <a:xfrm>
            <a:off x="3551424" y="2144945"/>
            <a:ext cx="2286000" cy="2400657"/>
          </a:xfrm>
          <a:prstGeom prst="rect">
            <a:avLst/>
          </a:prstGeom>
          <a:noFill/>
        </p:spPr>
        <p:txBody>
          <a:bodyPr wrap="square" rtlCol="0">
            <a:spAutoFit/>
          </a:bodyPr>
          <a:lstStyle/>
          <a:p>
            <a:pPr algn="ctr"/>
            <a:r>
              <a:rPr lang="fr-CD" sz="15000" b="1">
                <a:solidFill>
                  <a:srgbClr val="FFFFFF"/>
                </a:solidFill>
              </a:rPr>
              <a:t>2</a:t>
            </a:r>
          </a:p>
        </p:txBody>
      </p:sp>
      <p:sp>
        <p:nvSpPr>
          <p:cNvPr id="43" name="Module 2">
            <a:extLst>
              <a:ext uri="{FF2B5EF4-FFF2-40B4-BE49-F238E27FC236}">
                <a16:creationId xmlns:a16="http://schemas.microsoft.com/office/drawing/2014/main" id="{414A3FB0-7EE1-1047-902B-D1D20A79D4D3}"/>
              </a:ext>
            </a:extLst>
          </p:cNvPr>
          <p:cNvSpPr txBox="1"/>
          <p:nvPr/>
        </p:nvSpPr>
        <p:spPr>
          <a:xfrm>
            <a:off x="3623047" y="1703900"/>
            <a:ext cx="2103120" cy="461665"/>
          </a:xfrm>
          <a:prstGeom prst="rect">
            <a:avLst/>
          </a:prstGeom>
          <a:noFill/>
        </p:spPr>
        <p:txBody>
          <a:bodyPr wrap="square" rtlCol="0">
            <a:spAutoFit/>
          </a:bodyPr>
          <a:lstStyle/>
          <a:p>
            <a:pPr algn="ctr"/>
            <a:r>
              <a:rPr lang="fr-CD" sz="2400" b="1">
                <a:solidFill>
                  <a:srgbClr val="FFFFFF"/>
                </a:solidFill>
                <a:latin typeface="Calibri" panose="020F0502020204030204" pitchFamily="34" charset="0"/>
                <a:cs typeface="Calibri" panose="020F0502020204030204" pitchFamily="34" charset="0"/>
              </a:rPr>
              <a:t>MODULE</a:t>
            </a:r>
          </a:p>
        </p:txBody>
      </p:sp>
      <p:sp>
        <p:nvSpPr>
          <p:cNvPr id="2" name="Rectangle 1">
            <a:extLst>
              <a:ext uri="{FF2B5EF4-FFF2-40B4-BE49-F238E27FC236}">
                <a16:creationId xmlns:a16="http://schemas.microsoft.com/office/drawing/2014/main" id="{FD89AD54-9ACD-0F51-2F81-C8FECAEA10F7}"/>
              </a:ext>
              <a:ext uri="{C183D7F6-B498-43B3-948B-1728B52AA6E4}">
                <adec:decorative xmlns:adec="http://schemas.microsoft.com/office/drawing/2017/decorative" val="1"/>
              </a:ext>
            </a:extLst>
          </p:cNvPr>
          <p:cNvSpPr/>
          <p:nvPr/>
        </p:nvSpPr>
        <p:spPr>
          <a:xfrm>
            <a:off x="87513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Qu'est-ce">
            <a:extLst>
              <a:ext uri="{FF2B5EF4-FFF2-40B4-BE49-F238E27FC236}">
                <a16:creationId xmlns:a16="http://schemas.microsoft.com/office/drawing/2014/main" id="{733D8C6E-A10B-94C9-A351-2A1F937A503D}"/>
              </a:ext>
            </a:extLst>
          </p:cNvPr>
          <p:cNvSpPr txBox="1"/>
          <p:nvPr/>
        </p:nvSpPr>
        <p:spPr>
          <a:xfrm>
            <a:off x="1001991" y="4567904"/>
            <a:ext cx="2103120" cy="707886"/>
          </a:xfrm>
          <a:prstGeom prst="rect">
            <a:avLst/>
          </a:prstGeom>
          <a:noFill/>
        </p:spPr>
        <p:txBody>
          <a:bodyPr wrap="square" rtlCol="0">
            <a:spAutoFit/>
          </a:bodyPr>
          <a:lstStyle/>
          <a:p>
            <a:pPr algn="ctr"/>
            <a:r>
              <a:rPr lang="fr-CD" sz="2000">
                <a:solidFill>
                  <a:schemeClr val="accent3"/>
                </a:solidFill>
                <a:latin typeface="Calibri" panose="020F0502020204030204" pitchFamily="34" charset="0"/>
                <a:cs typeface="Calibri" panose="020F0502020204030204" pitchFamily="34" charset="0"/>
              </a:rPr>
              <a:t>Qu’est-ce que l’apprentissage adaptatif ?</a:t>
            </a:r>
          </a:p>
        </p:txBody>
      </p:sp>
      <p:sp>
        <p:nvSpPr>
          <p:cNvPr id="3" name="1">
            <a:extLst>
              <a:ext uri="{FF2B5EF4-FFF2-40B4-BE49-F238E27FC236}">
                <a16:creationId xmlns:a16="http://schemas.microsoft.com/office/drawing/2014/main" id="{089CBD72-0FE5-BC1D-2C15-7F52F10E2AF2}"/>
              </a:ext>
            </a:extLst>
          </p:cNvPr>
          <p:cNvSpPr txBox="1"/>
          <p:nvPr/>
        </p:nvSpPr>
        <p:spPr>
          <a:xfrm>
            <a:off x="875131" y="2167247"/>
            <a:ext cx="2286000" cy="2400657"/>
          </a:xfrm>
          <a:prstGeom prst="rect">
            <a:avLst/>
          </a:prstGeom>
          <a:noFill/>
        </p:spPr>
        <p:txBody>
          <a:bodyPr wrap="square" rtlCol="0">
            <a:spAutoFit/>
          </a:bodyPr>
          <a:lstStyle/>
          <a:p>
            <a:pPr algn="ctr"/>
            <a:r>
              <a:rPr lang="fr-CD" sz="15000" b="1">
                <a:solidFill>
                  <a:schemeClr val="accent3"/>
                </a:solidFill>
              </a:rPr>
              <a:t>1</a:t>
            </a:r>
          </a:p>
        </p:txBody>
      </p:sp>
      <p:sp>
        <p:nvSpPr>
          <p:cNvPr id="42" name="Module 1">
            <a:extLst>
              <a:ext uri="{FF2B5EF4-FFF2-40B4-BE49-F238E27FC236}">
                <a16:creationId xmlns:a16="http://schemas.microsoft.com/office/drawing/2014/main" id="{4198B8F3-69A8-80C8-63BF-BBCF83EA9831}"/>
              </a:ext>
            </a:extLst>
          </p:cNvPr>
          <p:cNvSpPr txBox="1"/>
          <p:nvPr/>
        </p:nvSpPr>
        <p:spPr>
          <a:xfrm>
            <a:off x="991359" y="1703900"/>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pic>
        <p:nvPicPr>
          <p:cNvPr id="4" name="Recorded Sound" descr="Diapositive 2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775C18C6-E92A-8E44-B7D7-6DD7F476EF4C}" label="" lang="fr" r:embed="rId5"/>
                        </p173:trackLst>
                      </p173:tracksInfo>
                    </p:ext>
                  </p14:extLst>
                </p14:media>
              </p:ext>
            </p:extLst>
          </p:nvPr>
        </p:nvPicPr>
        <p:blipFill>
          <a:blip r:embed="rId6">
            <a:biLevel thresh="25000"/>
          </a:blip>
          <a:stretch>
            <a:fillRect/>
          </a:stretch>
        </p:blipFill>
        <p:spPr>
          <a:xfrm>
            <a:off x="11426323" y="5773003"/>
            <a:ext cx="518922" cy="518922"/>
          </a:xfrm>
          <a:prstGeom prst="rect">
            <a:avLst/>
          </a:prstGeom>
        </p:spPr>
      </p:pic>
      <p:sp>
        <p:nvSpPr>
          <p:cNvPr id="2260" name="Google Shape;2260;g10190d97929_0_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dirty="0"/>
              <a:t>Série de formations à l’apprentissage adaptatif</a:t>
            </a:r>
          </a:p>
        </p:txBody>
      </p:sp>
    </p:spTree>
    <p:extLst>
      <p:ext uri="{BB962C8B-B14F-4D97-AF65-F5344CB8AC3E}">
        <p14:creationId xmlns:p14="http://schemas.microsoft.com/office/powerpoint/2010/main" val="2764130807"/>
      </p:ext>
    </p:extLst>
  </p:cSld>
  <p:clrMapOvr>
    <a:masterClrMapping/>
  </p:clrMapOvr>
  <mc:AlternateContent xmlns:mc="http://schemas.openxmlformats.org/markup-compatibility/2006" xmlns:p14="http://schemas.microsoft.com/office/powerpoint/2010/main">
    <mc:Choice Requires="p14">
      <p:transition spd="slow" p14:dur="2000" advTm="21525"/>
    </mc:Choice>
    <mc:Fallback xmlns="">
      <p:transition spd="slow" advTm="215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2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24"/>
        <p:cNvGrpSpPr/>
        <p:nvPr/>
      </p:nvGrpSpPr>
      <p:grpSpPr>
        <a:xfrm>
          <a:off x="0" y="0"/>
          <a:ext cx="0" cy="0"/>
          <a:chOff x="0" y="0"/>
          <a:chExt cx="0" cy="0"/>
        </a:xfrm>
      </p:grpSpPr>
      <p:sp>
        <p:nvSpPr>
          <p:cNvPr id="2425" name="Google Shape;2425;g11454dc4931_0_2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a:t>
            </a:fld>
            <a:endParaRPr lang="en-US"/>
          </a:p>
        </p:txBody>
      </p:sp>
      <p:pic>
        <p:nvPicPr>
          <p:cNvPr id="3" name="Graphic 2">
            <a:extLst>
              <a:ext uri="{FF2B5EF4-FFF2-40B4-BE49-F238E27FC236}">
                <a16:creationId xmlns:a16="http://schemas.microsoft.com/office/drawing/2014/main" id="{6A1941F3-E864-627A-0639-1025216F897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89925" y="-325006"/>
            <a:ext cx="6127749" cy="6127749"/>
          </a:xfrm>
          <a:prstGeom prst="rect">
            <a:avLst/>
          </a:prstGeom>
        </p:spPr>
      </p:pic>
      <p:sp>
        <p:nvSpPr>
          <p:cNvPr id="2427" name="Google Shape;2427;g11454dc4931_0_27"/>
          <p:cNvSpPr txBox="1">
            <a:spLocks noGrp="1"/>
          </p:cNvSpPr>
          <p:nvPr>
            <p:ph type="body" idx="1"/>
          </p:nvPr>
        </p:nvSpPr>
        <p:spPr>
          <a:xfrm>
            <a:off x="838199" y="1825625"/>
            <a:ext cx="8246165" cy="4351338"/>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fr-CD" b="1" dirty="0"/>
              <a:t>Au terme du « Module 2. En quoi l’apprentissage adaptatif est-il important et comment peut-il vous aider à réussir ? », vous saurez…</a:t>
            </a:r>
          </a:p>
          <a:p>
            <a:pPr marL="228600" lvl="0" indent="-228600" algn="l" rtl="0">
              <a:lnSpc>
                <a:spcPct val="110000"/>
              </a:lnSpc>
              <a:spcBef>
                <a:spcPts val="2000"/>
              </a:spcBef>
              <a:spcAft>
                <a:spcPts val="0"/>
              </a:spcAft>
              <a:buClr>
                <a:schemeClr val="dk1"/>
              </a:buClr>
              <a:buSzPts val="2200"/>
              <a:buChar char="•"/>
            </a:pPr>
            <a:r>
              <a:rPr lang="fr-CD" dirty="0"/>
              <a:t>identifier les hypothèses que nous formulons dans le cadre </a:t>
            </a:r>
            <a:br>
              <a:rPr lang="fr-CD" dirty="0"/>
            </a:br>
            <a:r>
              <a:rPr lang="fr-CD" dirty="0"/>
              <a:t>de nos programmes ;</a:t>
            </a:r>
          </a:p>
          <a:p>
            <a:pPr marL="228600" lvl="0" indent="-228600" algn="l" rtl="0">
              <a:lnSpc>
                <a:spcPct val="110000"/>
              </a:lnSpc>
              <a:spcBef>
                <a:spcPts val="2000"/>
              </a:spcBef>
              <a:spcAft>
                <a:spcPts val="0"/>
              </a:spcAft>
              <a:buClr>
                <a:schemeClr val="dk1"/>
              </a:buClr>
              <a:buSzPts val="2200"/>
              <a:buChar char="•"/>
            </a:pPr>
            <a:r>
              <a:rPr lang="fr-CD" dirty="0"/>
              <a:t>utiliser l’apprentissage adaptatif afin d’identifier et de </a:t>
            </a:r>
            <a:br>
              <a:rPr lang="fr-CD" dirty="0"/>
            </a:br>
            <a:r>
              <a:rPr lang="fr-CD" dirty="0"/>
              <a:t>vérifier des hypothèses ;</a:t>
            </a:r>
          </a:p>
          <a:p>
            <a:pPr marL="228600" lvl="0" indent="-228600" algn="l" rtl="0">
              <a:lnSpc>
                <a:spcPct val="110000"/>
              </a:lnSpc>
              <a:spcBef>
                <a:spcPts val="2000"/>
              </a:spcBef>
              <a:spcAft>
                <a:spcPts val="0"/>
              </a:spcAft>
              <a:buClr>
                <a:schemeClr val="dk1"/>
              </a:buClr>
              <a:buSzPts val="2200"/>
              <a:buChar char="•"/>
            </a:pPr>
            <a:r>
              <a:rPr lang="fr-CD" dirty="0"/>
              <a:t>utiliser l’apprentissage adaptatif afin de contribuer à la </a:t>
            </a:r>
            <a:br>
              <a:rPr lang="fr-CD" dirty="0"/>
            </a:br>
            <a:r>
              <a:rPr lang="fr-CD" dirty="0"/>
              <a:t>réussite des programmes.</a:t>
            </a:r>
          </a:p>
        </p:txBody>
      </p:sp>
      <p:pic>
        <p:nvPicPr>
          <p:cNvPr id="4" name="Recorded Sound" descr="Diapositive 3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E65101E0-8CF7-4C40-9BC9-56DF50DBDE23}" label="" lang="fr" r:embed="rId7"/>
                        </p173:trackLst>
                      </p173:tracksInfo>
                    </p:ext>
                  </p14:extLst>
                </p14:media>
              </p:ext>
            </p:extLst>
          </p:nvPr>
        </p:nvPicPr>
        <p:blipFill>
          <a:blip r:embed="rId8">
            <a:biLevel thresh="25000"/>
          </a:blip>
          <a:stretch>
            <a:fillRect/>
          </a:stretch>
        </p:blipFill>
        <p:spPr>
          <a:xfrm>
            <a:off x="11500314" y="5802743"/>
            <a:ext cx="508000" cy="508000"/>
          </a:xfrm>
          <a:prstGeom prst="rect">
            <a:avLst/>
          </a:prstGeom>
        </p:spPr>
      </p:pic>
      <p:sp>
        <p:nvSpPr>
          <p:cNvPr id="2426" name="Google Shape;2426;g11454dc4931_0_2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Objectifs</a:t>
            </a:r>
          </a:p>
        </p:txBody>
      </p:sp>
    </p:spTree>
  </p:cSld>
  <p:clrMapOvr>
    <a:masterClrMapping/>
  </p:clrMapOvr>
  <mc:AlternateContent xmlns:mc="http://schemas.openxmlformats.org/markup-compatibility/2006" xmlns:p14="http://schemas.microsoft.com/office/powerpoint/2010/main">
    <mc:Choice Requires="p14">
      <p:transition spd="slow" p14:dur="2000" advTm="17301"/>
    </mc:Choice>
    <mc:Fallback xmlns="">
      <p:transition spd="slow" advTm="173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0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Google Shape;2391;g1209464b6a3_0_8"/>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lang="en-US"/>
          </a:p>
        </p:txBody>
      </p:sp>
      <p:graphicFrame>
        <p:nvGraphicFramePr>
          <p:cNvPr id="14" name="Diagram 13" descr="Cycle de trois étapes séparées par des flèches. La première étape est la &quot;préparation&quot; et la flèche &quot;mise en œuvre&quot; mène à l'étape 2, &quot;suivi&quot;. L'étape suivante est &quot;faire une pause et réfléchir&quot;, et enfin une flèche intitulée &quot;agir/adapter&quot; ramène à l'étape &quot;préparer&quot;.">
            <a:extLst>
              <a:ext uri="{FF2B5EF4-FFF2-40B4-BE49-F238E27FC236}">
                <a16:creationId xmlns:a16="http://schemas.microsoft.com/office/drawing/2014/main" id="{22052EC6-06D7-B860-0740-6CBEF2CF0E37}"/>
              </a:ext>
            </a:extLst>
          </p:cNvPr>
          <p:cNvGraphicFramePr/>
          <p:nvPr>
            <p:extLst>
              <p:ext uri="{D42A27DB-BD31-4B8C-83A1-F6EECF244321}">
                <p14:modId xmlns:p14="http://schemas.microsoft.com/office/powerpoint/2010/main" val="3823864335"/>
              </p:ext>
            </p:extLst>
          </p:nvPr>
        </p:nvGraphicFramePr>
        <p:xfrm>
          <a:off x="2032000" y="1937289"/>
          <a:ext cx="8128000" cy="42320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6" name="TextBox 15">
            <a:extLst>
              <a:ext uri="{FF2B5EF4-FFF2-40B4-BE49-F238E27FC236}">
                <a16:creationId xmlns:a16="http://schemas.microsoft.com/office/drawing/2014/main" id="{756F8917-80C6-D604-5607-4146B6385CCD}"/>
              </a:ext>
            </a:extLst>
          </p:cNvPr>
          <p:cNvSpPr txBox="1"/>
          <p:nvPr/>
        </p:nvSpPr>
        <p:spPr>
          <a:xfrm>
            <a:off x="7045897" y="3333037"/>
            <a:ext cx="1101584"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METTRE EN ŒUVRE</a:t>
            </a:r>
          </a:p>
        </p:txBody>
      </p:sp>
      <p:sp>
        <p:nvSpPr>
          <p:cNvPr id="15" name="TextBox 14">
            <a:extLst>
              <a:ext uri="{FF2B5EF4-FFF2-40B4-BE49-F238E27FC236}">
                <a16:creationId xmlns:a16="http://schemas.microsoft.com/office/drawing/2014/main" id="{5505DD53-B6FC-2FA6-D238-4D9E270FFBFD}"/>
              </a:ext>
            </a:extLst>
          </p:cNvPr>
          <p:cNvSpPr txBox="1"/>
          <p:nvPr/>
        </p:nvSpPr>
        <p:spPr>
          <a:xfrm>
            <a:off x="3942989" y="3610036"/>
            <a:ext cx="1149675"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AGIR/ADAPTER</a:t>
            </a:r>
          </a:p>
        </p:txBody>
      </p:sp>
      <p:pic>
        <p:nvPicPr>
          <p:cNvPr id="3" name="Recorded Sound" descr="Diapositive 4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14B518EE-6987-EE4A-B89C-0C1A314A2A35}" label="" lang="fr" r:embed="rId10"/>
                        </p173:trackLst>
                      </p173:tracksInfo>
                    </p:ext>
                  </p14:extLst>
                </p14:media>
              </p:ext>
            </p:extLst>
          </p:nvPr>
        </p:nvPicPr>
        <p:blipFill>
          <a:blip r:embed="rId11">
            <a:biLevel thresh="25000"/>
          </a:blip>
          <a:stretch>
            <a:fillRect/>
          </a:stretch>
        </p:blipFill>
        <p:spPr>
          <a:xfrm>
            <a:off x="11417300" y="5802312"/>
            <a:ext cx="508000" cy="508000"/>
          </a:xfrm>
          <a:prstGeom prst="rect">
            <a:avLst/>
          </a:prstGeom>
        </p:spPr>
      </p:pic>
      <p:sp>
        <p:nvSpPr>
          <p:cNvPr id="2390" name="Google Shape;2390;g1209464b6a3_0_8"/>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fr-CD" dirty="0"/>
              <a:t>Comment mettre l’apprentissage adaptatif en pratique ? </a:t>
            </a:r>
          </a:p>
        </p:txBody>
      </p:sp>
    </p:spTree>
    <p:extLst>
      <p:ext uri="{BB962C8B-B14F-4D97-AF65-F5344CB8AC3E}">
        <p14:creationId xmlns:p14="http://schemas.microsoft.com/office/powerpoint/2010/main" val="417833797"/>
      </p:ext>
    </p:extLst>
  </p:cSld>
  <p:clrMapOvr>
    <a:masterClrMapping/>
  </p:clrMapOvr>
  <mc:AlternateContent xmlns:mc="http://schemas.openxmlformats.org/markup-compatibility/2006" xmlns:p14="http://schemas.microsoft.com/office/powerpoint/2010/main">
    <mc:Choice Requires="p14">
      <p:transition spd="slow" p14:dur="2000" advTm="34144"/>
    </mc:Choice>
    <mc:Fallback xmlns="">
      <p:transition spd="slow" advTm="341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22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32"/>
        <p:cNvGrpSpPr/>
        <p:nvPr/>
      </p:nvGrpSpPr>
      <p:grpSpPr>
        <a:xfrm>
          <a:off x="0" y="0"/>
          <a:ext cx="0" cy="0"/>
          <a:chOff x="0" y="0"/>
          <a:chExt cx="0" cy="0"/>
        </a:xfrm>
      </p:grpSpPr>
      <p:sp>
        <p:nvSpPr>
          <p:cNvPr id="2434" name="page #"/>
          <p:cNvSpPr txBox="1">
            <a:spLocks noGrp="1"/>
          </p:cNvSpPr>
          <p:nvPr>
            <p:ph type="sldNum" idx="12"/>
          </p:nvPr>
        </p:nvSpPr>
        <p:spPr>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200"/>
              <a:buNone/>
            </a:pPr>
            <a:fld id="{00000000-1234-1234-1234-123412341234}" type="slidenum">
              <a:rPr lang="en-US"/>
              <a:t>5</a:t>
            </a:fld>
            <a:endParaRPr lang="en-US"/>
          </a:p>
        </p:txBody>
      </p:sp>
      <p:sp>
        <p:nvSpPr>
          <p:cNvPr id="2445" name="text 3"/>
          <p:cNvSpPr txBox="1"/>
          <p:nvPr/>
        </p:nvSpPr>
        <p:spPr>
          <a:xfrm>
            <a:off x="8025302" y="3671666"/>
            <a:ext cx="4208747" cy="2395500"/>
          </a:xfrm>
          <a:prstGeom prst="rect">
            <a:avLst/>
          </a:prstGeom>
          <a:noFill/>
          <a:ln>
            <a:noFill/>
          </a:ln>
        </p:spPr>
        <p:txBody>
          <a:bodyPr spcFirstLastPara="1" wrap="square" lIns="328650" tIns="0" rIns="328650" bIns="330200" anchor="t" anchorCtr="0">
            <a:noAutofit/>
          </a:bodyPr>
          <a:lstStyle/>
          <a:p>
            <a:pPr marL="0" marR="0" lvl="0" indent="0" algn="ctr" rtl="0">
              <a:lnSpc>
                <a:spcPct val="90000"/>
              </a:lnSpc>
              <a:spcBef>
                <a:spcPts val="0"/>
              </a:spcBef>
              <a:spcAft>
                <a:spcPts val="0"/>
              </a:spcAft>
              <a:buClr>
                <a:schemeClr val="lt1"/>
              </a:buClr>
              <a:buSzPts val="2600"/>
              <a:buFont typeface="Calibri"/>
              <a:buNone/>
            </a:pPr>
            <a:r>
              <a:rPr lang="fr-CD" sz="2600" dirty="0">
                <a:solidFill>
                  <a:schemeClr val="tx1">
                    <a:lumMod val="85000"/>
                    <a:lumOff val="15000"/>
                  </a:schemeClr>
                </a:solidFill>
                <a:latin typeface="Calibri"/>
                <a:ea typeface="Calibri"/>
                <a:cs typeface="Calibri"/>
                <a:sym typeface="Calibri"/>
              </a:rPr>
              <a:t>Nos hypothèses ne sont pas toujours correctes.</a:t>
            </a:r>
            <a:r>
              <a:rPr lang="fr-CD" sz="2600" b="0" i="0" u="none" strike="noStrike" cap="none" dirty="0">
                <a:solidFill>
                  <a:schemeClr val="tx1">
                    <a:lumMod val="85000"/>
                    <a:lumOff val="15000"/>
                  </a:schemeClr>
                </a:solidFill>
                <a:latin typeface="Calibri"/>
                <a:ea typeface="Calibri"/>
                <a:cs typeface="Calibri"/>
                <a:sym typeface="Calibri"/>
              </a:rPr>
              <a:t> </a:t>
            </a:r>
            <a:r>
              <a:rPr lang="fr-CD" sz="2600" dirty="0">
                <a:solidFill>
                  <a:schemeClr val="tx1">
                    <a:lumMod val="85000"/>
                    <a:lumOff val="15000"/>
                  </a:schemeClr>
                </a:solidFill>
                <a:latin typeface="Calibri"/>
                <a:ea typeface="Calibri"/>
                <a:cs typeface="Calibri"/>
                <a:sym typeface="Calibri"/>
              </a:rPr>
              <a:t>Même avec une planification rigoureuse, nous ne réussissons pas toujours du premier coup.</a:t>
            </a:r>
          </a:p>
        </p:txBody>
      </p:sp>
      <p:sp>
        <p:nvSpPr>
          <p:cNvPr id="26" name="Oval 25">
            <a:extLst>
              <a:ext uri="{FF2B5EF4-FFF2-40B4-BE49-F238E27FC236}">
                <a16:creationId xmlns:a16="http://schemas.microsoft.com/office/drawing/2014/main" id="{58A9B615-C4E2-A314-34A9-A86505126F78}"/>
              </a:ext>
              <a:ext uri="{C183D7F6-B498-43B3-948B-1728B52AA6E4}">
                <adec:decorative xmlns:adec="http://schemas.microsoft.com/office/drawing/2017/decorative" val="1"/>
              </a:ext>
            </a:extLst>
          </p:cNvPr>
          <p:cNvSpPr/>
          <p:nvPr/>
        </p:nvSpPr>
        <p:spPr>
          <a:xfrm>
            <a:off x="9007269" y="1676985"/>
            <a:ext cx="1743739" cy="174373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50" name="Google Shape;2450;g11454dc4931_0_465" descr="Icône de cycle de réitération">
            <a:extLst>
              <a:ext uri="{C183D7F6-B498-43B3-948B-1728B52AA6E4}">
                <adec:decorative xmlns:adec="http://schemas.microsoft.com/office/drawing/2017/decorative" val="0"/>
              </a:ext>
            </a:extLst>
          </p:cNvPr>
          <p:cNvPicPr preferRelativeResize="0"/>
          <p:nvPr/>
        </p:nvPicPr>
        <p:blipFill>
          <a:blip r:embed="rId5">
            <a:alphaModFix/>
            <a:duotone>
              <a:prstClr val="black"/>
              <a:schemeClr val="accent2">
                <a:tint val="45000"/>
                <a:satMod val="400000"/>
              </a:schemeClr>
            </a:duotone>
          </a:blip>
          <a:stretch>
            <a:fillRect/>
          </a:stretch>
        </p:blipFill>
        <p:spPr>
          <a:xfrm>
            <a:off x="9050493" y="1738870"/>
            <a:ext cx="1619969" cy="1619969"/>
          </a:xfrm>
          <a:prstGeom prst="rect">
            <a:avLst/>
          </a:prstGeom>
          <a:noFill/>
          <a:ln>
            <a:noFill/>
          </a:ln>
        </p:spPr>
      </p:pic>
      <p:cxnSp>
        <p:nvCxnSpPr>
          <p:cNvPr id="23" name="line 2">
            <a:extLst>
              <a:ext uri="{FF2B5EF4-FFF2-40B4-BE49-F238E27FC236}">
                <a16:creationId xmlns:a16="http://schemas.microsoft.com/office/drawing/2014/main" id="{E1CBDA93-C6C1-43D4-3D14-9A1B566AA2C0}"/>
              </a:ext>
              <a:ext uri="{C183D7F6-B498-43B3-948B-1728B52AA6E4}">
                <adec:decorative xmlns:adec="http://schemas.microsoft.com/office/drawing/2017/decorative" val="1"/>
              </a:ext>
            </a:extLst>
          </p:cNvPr>
          <p:cNvCxnSpPr>
            <a:cxnSpLocks/>
          </p:cNvCxnSpPr>
          <p:nvPr/>
        </p:nvCxnSpPr>
        <p:spPr bwMode="auto">
          <a:xfrm>
            <a:off x="8025303" y="1690688"/>
            <a:ext cx="0" cy="411480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441" name="text 2"/>
          <p:cNvSpPr txBox="1"/>
          <p:nvPr/>
        </p:nvSpPr>
        <p:spPr>
          <a:xfrm>
            <a:off x="4231824" y="3649218"/>
            <a:ext cx="3710889" cy="2395500"/>
          </a:xfrm>
          <a:prstGeom prst="rect">
            <a:avLst/>
          </a:prstGeom>
          <a:noFill/>
          <a:ln>
            <a:noFill/>
          </a:ln>
        </p:spPr>
        <p:txBody>
          <a:bodyPr spcFirstLastPara="1" wrap="square" lIns="328650" tIns="0" rIns="328650" bIns="330200" anchor="t" anchorCtr="0">
            <a:noAutofit/>
          </a:bodyPr>
          <a:lstStyle/>
          <a:p>
            <a:pPr marL="0" marR="0" lvl="0" indent="0" algn="ctr" rtl="0">
              <a:lnSpc>
                <a:spcPct val="90000"/>
              </a:lnSpc>
              <a:spcBef>
                <a:spcPts val="0"/>
              </a:spcBef>
              <a:spcAft>
                <a:spcPts val="0"/>
              </a:spcAft>
              <a:buClr>
                <a:schemeClr val="lt1"/>
              </a:buClr>
              <a:buSzPts val="2600"/>
              <a:buFont typeface="Calibri"/>
              <a:buNone/>
            </a:pPr>
            <a:r>
              <a:rPr lang="fr-CD" sz="2600" b="0" i="0" u="none" strike="noStrike" cap="none" dirty="0">
                <a:solidFill>
                  <a:schemeClr val="tx1">
                    <a:lumMod val="85000"/>
                    <a:lumOff val="15000"/>
                  </a:schemeClr>
                </a:solidFill>
                <a:latin typeface="Calibri"/>
                <a:ea typeface="Calibri"/>
                <a:cs typeface="Calibri"/>
                <a:sym typeface="Calibri"/>
              </a:rPr>
              <a:t>Nous serons confrontés à des imprévus.  Il nous faudra parfois changer de cap face à </a:t>
            </a:r>
            <a:br>
              <a:rPr lang="fr-CD" sz="2600" b="0" i="0" u="none" strike="noStrike" cap="none" dirty="0">
                <a:solidFill>
                  <a:schemeClr val="tx1">
                    <a:lumMod val="85000"/>
                    <a:lumOff val="15000"/>
                  </a:schemeClr>
                </a:solidFill>
                <a:latin typeface="Calibri"/>
                <a:ea typeface="Calibri"/>
                <a:cs typeface="Calibri"/>
                <a:sym typeface="Calibri"/>
              </a:rPr>
            </a:br>
            <a:r>
              <a:rPr lang="fr-CD" sz="2600" b="0" i="0" u="none" strike="noStrike" cap="none" dirty="0">
                <a:solidFill>
                  <a:schemeClr val="tx1">
                    <a:lumMod val="85000"/>
                    <a:lumOff val="15000"/>
                  </a:schemeClr>
                </a:solidFill>
                <a:latin typeface="Calibri"/>
                <a:ea typeface="Calibri"/>
                <a:cs typeface="Calibri"/>
                <a:sym typeface="Calibri"/>
              </a:rPr>
              <a:t>ces imprévus.</a:t>
            </a:r>
          </a:p>
        </p:txBody>
      </p:sp>
      <p:sp>
        <p:nvSpPr>
          <p:cNvPr id="25" name="Oval 24">
            <a:extLst>
              <a:ext uri="{FF2B5EF4-FFF2-40B4-BE49-F238E27FC236}">
                <a16:creationId xmlns:a16="http://schemas.microsoft.com/office/drawing/2014/main" id="{661CFFD8-3753-0E26-3681-CFF46B3D480C}"/>
              </a:ext>
              <a:ext uri="{C183D7F6-B498-43B3-948B-1728B52AA6E4}">
                <adec:decorative xmlns:adec="http://schemas.microsoft.com/office/drawing/2017/decorative" val="1"/>
              </a:ext>
            </a:extLst>
          </p:cNvPr>
          <p:cNvSpPr/>
          <p:nvPr/>
        </p:nvSpPr>
        <p:spPr>
          <a:xfrm>
            <a:off x="5200015" y="1676985"/>
            <a:ext cx="1743739" cy="174373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49" name="Google Shape;2449;g11454dc4931_0_465" descr="Icône de point d'interrogation"/>
          <p:cNvPicPr preferRelativeResize="0"/>
          <p:nvPr/>
        </p:nvPicPr>
        <p:blipFill rotWithShape="1">
          <a:blip r:embed="rId6" cstate="screen">
            <a:alphaModFix/>
            <a:duotone>
              <a:prstClr val="black"/>
              <a:schemeClr val="accent2">
                <a:tint val="45000"/>
                <a:satMod val="400000"/>
              </a:schemeClr>
            </a:duotone>
            <a:extLst>
              <a:ext uri="{28A0092B-C50C-407E-A947-70E740481C1C}">
                <a14:useLocalDpi xmlns:a14="http://schemas.microsoft.com/office/drawing/2010/main"/>
              </a:ext>
            </a:extLst>
          </a:blip>
          <a:srcRect/>
          <a:stretch/>
        </p:blipFill>
        <p:spPr>
          <a:xfrm>
            <a:off x="5457619" y="1953250"/>
            <a:ext cx="1191208" cy="1191208"/>
          </a:xfrm>
          <a:prstGeom prst="rect">
            <a:avLst/>
          </a:prstGeom>
          <a:noFill/>
          <a:ln>
            <a:noFill/>
          </a:ln>
        </p:spPr>
      </p:pic>
      <p:cxnSp>
        <p:nvCxnSpPr>
          <p:cNvPr id="22" name="line 1">
            <a:extLst>
              <a:ext uri="{FF2B5EF4-FFF2-40B4-BE49-F238E27FC236}">
                <a16:creationId xmlns:a16="http://schemas.microsoft.com/office/drawing/2014/main" id="{E8055977-25A8-8A2C-8EDC-955E73E4F84D}"/>
              </a:ext>
              <a:ext uri="{C183D7F6-B498-43B3-948B-1728B52AA6E4}">
                <adec:decorative xmlns:adec="http://schemas.microsoft.com/office/drawing/2017/decorative" val="1"/>
              </a:ext>
            </a:extLst>
          </p:cNvPr>
          <p:cNvCxnSpPr>
            <a:cxnSpLocks/>
          </p:cNvCxnSpPr>
          <p:nvPr/>
        </p:nvCxnSpPr>
        <p:spPr bwMode="auto">
          <a:xfrm>
            <a:off x="4133786" y="1690688"/>
            <a:ext cx="0" cy="411480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437" name="text 1"/>
          <p:cNvSpPr txBox="1"/>
          <p:nvPr/>
        </p:nvSpPr>
        <p:spPr>
          <a:xfrm>
            <a:off x="32933" y="3649218"/>
            <a:ext cx="4059558" cy="2395500"/>
          </a:xfrm>
          <a:prstGeom prst="rect">
            <a:avLst/>
          </a:prstGeom>
          <a:noFill/>
          <a:ln>
            <a:noFill/>
          </a:ln>
        </p:spPr>
        <p:txBody>
          <a:bodyPr spcFirstLastPara="1" wrap="square" lIns="328650" tIns="0" rIns="328650" bIns="330200" anchor="t" anchorCtr="0">
            <a:noAutofit/>
          </a:bodyPr>
          <a:lstStyle/>
          <a:p>
            <a:pPr marL="0" marR="0" lvl="0" indent="0" algn="ctr" rtl="0">
              <a:lnSpc>
                <a:spcPct val="90000"/>
              </a:lnSpc>
              <a:spcBef>
                <a:spcPts val="0"/>
              </a:spcBef>
              <a:spcAft>
                <a:spcPts val="0"/>
              </a:spcAft>
              <a:buClr>
                <a:schemeClr val="lt1"/>
              </a:buClr>
              <a:buSzPts val="2600"/>
              <a:buFont typeface="Calibri"/>
              <a:buNone/>
            </a:pPr>
            <a:r>
              <a:rPr lang="fr-CD" sz="2600" b="0" i="0" u="none" strike="noStrike" cap="none" dirty="0">
                <a:solidFill>
                  <a:schemeClr val="tx1">
                    <a:lumMod val="85000"/>
                    <a:lumOff val="15000"/>
                  </a:schemeClr>
                </a:solidFill>
                <a:latin typeface="Calibri"/>
                <a:ea typeface="Calibri"/>
                <a:cs typeface="Calibri"/>
                <a:sym typeface="Calibri"/>
              </a:rPr>
              <a:t>Nous travaillons dans des environnements qui évoluent. Nous devons comprendre ces changements et </a:t>
            </a:r>
            <a:br>
              <a:rPr lang="fr-CD" sz="2600" b="0" i="0" u="none" strike="noStrike" cap="none" dirty="0">
                <a:solidFill>
                  <a:schemeClr val="tx1">
                    <a:lumMod val="85000"/>
                    <a:lumOff val="15000"/>
                  </a:schemeClr>
                </a:solidFill>
                <a:latin typeface="Calibri"/>
                <a:ea typeface="Calibri"/>
                <a:cs typeface="Calibri"/>
                <a:sym typeface="Calibri"/>
              </a:rPr>
            </a:br>
            <a:r>
              <a:rPr lang="fr-CD" sz="2600" b="0" i="0" u="none" strike="noStrike" cap="none" dirty="0">
                <a:solidFill>
                  <a:schemeClr val="tx1">
                    <a:lumMod val="85000"/>
                    <a:lumOff val="15000"/>
                  </a:schemeClr>
                </a:solidFill>
                <a:latin typeface="Calibri"/>
                <a:ea typeface="Calibri"/>
                <a:cs typeface="Calibri"/>
                <a:sym typeface="Calibri"/>
              </a:rPr>
              <a:t>nous adapter.</a:t>
            </a:r>
          </a:p>
        </p:txBody>
      </p:sp>
      <p:sp>
        <p:nvSpPr>
          <p:cNvPr id="3" name="Oval 2">
            <a:extLst>
              <a:ext uri="{FF2B5EF4-FFF2-40B4-BE49-F238E27FC236}">
                <a16:creationId xmlns:a16="http://schemas.microsoft.com/office/drawing/2014/main" id="{A45EA27F-2310-1B23-B22F-24EBDB5B90D8}"/>
              </a:ext>
              <a:ext uri="{C183D7F6-B498-43B3-948B-1728B52AA6E4}">
                <adec:decorative xmlns:adec="http://schemas.microsoft.com/office/drawing/2017/decorative" val="1"/>
              </a:ext>
            </a:extLst>
          </p:cNvPr>
          <p:cNvSpPr/>
          <p:nvPr/>
        </p:nvSpPr>
        <p:spPr>
          <a:xfrm>
            <a:off x="1392760" y="1676985"/>
            <a:ext cx="1743739" cy="174373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48" name="Google Shape;2448;g11454dc4931_0_465" descr="Icône de montagnes russes"/>
          <p:cNvPicPr preferRelativeResize="0"/>
          <p:nvPr/>
        </p:nvPicPr>
        <p:blipFill rotWithShape="1">
          <a:blip r:embed="rId7" cstate="screen">
            <a:alphaModFix/>
            <a:duotone>
              <a:prstClr val="black"/>
              <a:schemeClr val="accent2">
                <a:tint val="45000"/>
                <a:satMod val="400000"/>
              </a:schemeClr>
            </a:duotone>
            <a:extLst>
              <a:ext uri="{28A0092B-C50C-407E-A947-70E740481C1C}">
                <a14:useLocalDpi xmlns:a14="http://schemas.microsoft.com/office/drawing/2010/main"/>
              </a:ext>
            </a:extLst>
          </a:blip>
          <a:srcRect/>
          <a:stretch/>
        </p:blipFill>
        <p:spPr>
          <a:xfrm>
            <a:off x="1669025" y="1953250"/>
            <a:ext cx="1191208" cy="1191208"/>
          </a:xfrm>
          <a:prstGeom prst="rect">
            <a:avLst/>
          </a:prstGeom>
          <a:noFill/>
          <a:ln>
            <a:noFill/>
          </a:ln>
        </p:spPr>
      </p:pic>
      <p:pic>
        <p:nvPicPr>
          <p:cNvPr id="2" name="Recorded Sound" descr="Diapositive 5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32DD5885-F0FB-1048-9347-E167326A76B7}" label="" lang="fr" r:embed="rId8"/>
                        </p173:trackLst>
                      </p173:tracksInfo>
                    </p:ext>
                  </p14:extLst>
                </p14:media>
              </p:ext>
            </p:extLst>
          </p:nvPr>
        </p:nvPicPr>
        <p:blipFill>
          <a:blip r:embed="rId9">
            <a:biLevel thresh="25000"/>
          </a:blip>
          <a:stretch>
            <a:fillRect/>
          </a:stretch>
        </p:blipFill>
        <p:spPr>
          <a:xfrm>
            <a:off x="11468698" y="5805488"/>
            <a:ext cx="567352" cy="567352"/>
          </a:xfrm>
          <a:prstGeom prst="rect">
            <a:avLst/>
          </a:prstGeom>
        </p:spPr>
      </p:pic>
      <p:sp>
        <p:nvSpPr>
          <p:cNvPr id="2433" name="Google Shape;2433;g11454dc4931_0_465"/>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Pourquoi avons-nous besoin de l’apprentissage adaptatif ? </a:t>
            </a:r>
          </a:p>
        </p:txBody>
      </p:sp>
    </p:spTree>
  </p:cSld>
  <p:clrMapOvr>
    <a:masterClrMapping/>
  </p:clrMapOvr>
  <mc:AlternateContent xmlns:mc="http://schemas.openxmlformats.org/markup-compatibility/2006" xmlns:p14="http://schemas.microsoft.com/office/powerpoint/2010/main">
    <mc:Choice Requires="p14">
      <p:transition spd="slow" p14:dur="2000" advTm="68042"/>
    </mc:Choice>
    <mc:Fallback xmlns="">
      <p:transition spd="slow" advTm="680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1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55"/>
        <p:cNvGrpSpPr/>
        <p:nvPr/>
      </p:nvGrpSpPr>
      <p:grpSpPr>
        <a:xfrm>
          <a:off x="0" y="0"/>
          <a:ext cx="0" cy="0"/>
          <a:chOff x="0" y="0"/>
          <a:chExt cx="0" cy="0"/>
        </a:xfrm>
      </p:grpSpPr>
      <p:sp>
        <p:nvSpPr>
          <p:cNvPr id="2456" name="Google Shape;2456;g113f209c386_0_11"/>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smtClean="0">
                <a:ln>
                  <a:noFill/>
                </a:ln>
                <a:solidFill>
                  <a:schemeClr val="accent5"/>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lang="en-US" sz="1200" b="0" i="0" u="none" strike="noStrike" kern="0" cap="none" spc="0" normalizeH="0" baseline="0" noProof="0" dirty="0">
              <a:ln>
                <a:noFill/>
              </a:ln>
              <a:solidFill>
                <a:schemeClr val="accent5"/>
              </a:solidFill>
              <a:effectLst/>
              <a:uLnTx/>
              <a:uFillTx/>
              <a:latin typeface="Calibri"/>
              <a:ea typeface="Calibri"/>
              <a:cs typeface="Calibri"/>
              <a:sym typeface="Calibri"/>
            </a:endParaRPr>
          </a:p>
        </p:txBody>
      </p:sp>
      <p:pic>
        <p:nvPicPr>
          <p:cNvPr id="1028" name="Picture 4" descr="Caricature de 6 personnages aux yeux bandés touchant chacun une partie différente du corps d'un éléphant">
            <a:extLst>
              <a:ext uri="{FF2B5EF4-FFF2-40B4-BE49-F238E27FC236}">
                <a16:creationId xmlns:a16="http://schemas.microsoft.com/office/drawing/2014/main" id="{EB1A8AF9-B2FE-D341-4BC8-49E1667C01E6}"/>
              </a:ext>
            </a:extLst>
          </p:cNvPr>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77128" y="1119564"/>
            <a:ext cx="9237744" cy="4618872"/>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descr="Diapositive 6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32C6BD05-E4CD-A847-BA90-7BEE1DEF2274}" label="" lang="fr" r:embed="rId6"/>
                        </p173:trackLst>
                      </p173:tracksInfo>
                    </p:ext>
                  </p14:extLst>
                </p14:media>
              </p:ext>
            </p:extLst>
          </p:nvPr>
        </p:nvPicPr>
        <p:blipFill>
          <a:blip r:embed="rId7">
            <a:biLevel thresh="25000"/>
          </a:blip>
          <a:stretch>
            <a:fillRect/>
          </a:stretch>
        </p:blipFill>
        <p:spPr>
          <a:xfrm>
            <a:off x="11353424" y="5738436"/>
            <a:ext cx="571876" cy="571876"/>
          </a:xfrm>
          <a:prstGeom prst="rect">
            <a:avLst/>
          </a:prstGeom>
        </p:spPr>
      </p:pic>
      <p:sp>
        <p:nvSpPr>
          <p:cNvPr id="3" name="Title 2">
            <a:extLst>
              <a:ext uri="{FF2B5EF4-FFF2-40B4-BE49-F238E27FC236}">
                <a16:creationId xmlns:a16="http://schemas.microsoft.com/office/drawing/2014/main" id="{E2BFDE2F-C9D6-701F-7D57-457C8C9316A0}"/>
              </a:ext>
            </a:extLst>
          </p:cNvPr>
          <p:cNvSpPr>
            <a:spLocks noGrp="1"/>
          </p:cNvSpPr>
          <p:nvPr>
            <p:ph type="title"/>
          </p:nvPr>
        </p:nvSpPr>
        <p:spPr>
          <a:xfrm>
            <a:off x="0" y="-1325563"/>
            <a:ext cx="10515600" cy="1325563"/>
          </a:xfrm>
        </p:spPr>
        <p:txBody>
          <a:bodyPr spcFirstLastPara="1" wrap="square" lIns="91425" tIns="45700" rIns="91425" bIns="45700" anchor="b" anchorCtr="0">
            <a:normAutofit/>
          </a:bodyPr>
          <a:lstStyle/>
          <a:p>
            <a:r>
              <a:rPr lang="fr-FR" dirty="0"/>
              <a:t>Hypothèses</a:t>
            </a:r>
          </a:p>
        </p:txBody>
      </p:sp>
    </p:spTree>
  </p:cSld>
  <p:clrMapOvr>
    <a:masterClrMapping/>
  </p:clrMapOvr>
  <mc:AlternateContent xmlns:mc="http://schemas.openxmlformats.org/markup-compatibility/2006" xmlns:p14="http://schemas.microsoft.com/office/powerpoint/2010/main">
    <mc:Choice Requires="p14">
      <p:transition spd="slow" p14:dur="2000" advTm="87520"/>
    </mc:Choice>
    <mc:Fallback xmlns="">
      <p:transition spd="slow" advTm="875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7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62"/>
        <p:cNvGrpSpPr/>
        <p:nvPr/>
      </p:nvGrpSpPr>
      <p:grpSpPr>
        <a:xfrm>
          <a:off x="0" y="0"/>
          <a:ext cx="0" cy="0"/>
          <a:chOff x="0" y="0"/>
          <a:chExt cx="0" cy="0"/>
        </a:xfrm>
      </p:grpSpPr>
      <p:sp>
        <p:nvSpPr>
          <p:cNvPr id="2466" name="Google Shape;2466;g11454dc4931_0_34">
            <a:extLst>
              <a:ext uri="{C183D7F6-B498-43B3-948B-1728B52AA6E4}">
                <adec:decorative xmlns:adec="http://schemas.microsoft.com/office/drawing/2017/decorative" val="1"/>
              </a:ext>
            </a:extLst>
          </p:cNvPr>
          <p:cNvSpPr/>
          <p:nvPr/>
        </p:nvSpPr>
        <p:spPr>
          <a:xfrm>
            <a:off x="6727200" y="0"/>
            <a:ext cx="5464800" cy="6858000"/>
          </a:xfrm>
          <a:prstGeom prst="rect">
            <a:avLst/>
          </a:prstGeom>
          <a:solidFill>
            <a:schemeClr val="accent1">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67" name="Google Shape;2467;g11454dc4931_0_34"/>
          <p:cNvSpPr txBox="1">
            <a:spLocks noGrp="1"/>
          </p:cNvSpPr>
          <p:nvPr>
            <p:ph type="body" idx="4294967295"/>
          </p:nvPr>
        </p:nvSpPr>
        <p:spPr>
          <a:xfrm>
            <a:off x="7105650" y="879820"/>
            <a:ext cx="4819650" cy="6220117"/>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chemeClr val="dk1"/>
              </a:buClr>
              <a:buSzPts val="2200"/>
              <a:buFont typeface="Arial"/>
              <a:buNone/>
            </a:pPr>
            <a:r>
              <a:rPr lang="fr-CD" sz="2400" b="1" dirty="0">
                <a:solidFill>
                  <a:schemeClr val="accent2"/>
                </a:solidFill>
              </a:rPr>
              <a:t>Exemples de meilleures suppositions...</a:t>
            </a:r>
          </a:p>
          <a:p>
            <a:pPr marL="0" lvl="0" indent="0" algn="l" rtl="0">
              <a:lnSpc>
                <a:spcPct val="100000"/>
              </a:lnSpc>
              <a:spcBef>
                <a:spcPts val="0"/>
              </a:spcBef>
              <a:spcAft>
                <a:spcPts val="0"/>
              </a:spcAft>
              <a:buClr>
                <a:schemeClr val="dk1"/>
              </a:buClr>
              <a:buSzPts val="2200"/>
              <a:buFont typeface="Arial"/>
              <a:buNone/>
            </a:pPr>
            <a:endParaRPr sz="2400" b="1" dirty="0">
              <a:solidFill>
                <a:schemeClr val="accent2"/>
              </a:solidFill>
            </a:endParaRPr>
          </a:p>
          <a:p>
            <a:pPr marL="342900" lvl="0" indent="-342900" algn="l" rtl="0">
              <a:lnSpc>
                <a:spcPct val="100000"/>
              </a:lnSpc>
              <a:spcBef>
                <a:spcPts val="0"/>
              </a:spcBef>
              <a:spcAft>
                <a:spcPts val="0"/>
              </a:spcAft>
              <a:buClr>
                <a:schemeClr val="accent2"/>
              </a:buClr>
              <a:buSzPts val="2400"/>
              <a:buChar char="•"/>
            </a:pPr>
            <a:r>
              <a:rPr lang="fr-CD" sz="2400" dirty="0">
                <a:solidFill>
                  <a:schemeClr val="accent2"/>
                </a:solidFill>
              </a:rPr>
              <a:t>Il existe une demande de la part des patients pour une intervention.</a:t>
            </a:r>
          </a:p>
          <a:p>
            <a:pPr marL="342900" lvl="0" indent="-342900" algn="l" rtl="0">
              <a:lnSpc>
                <a:spcPct val="100000"/>
              </a:lnSpc>
              <a:spcBef>
                <a:spcPts val="0"/>
              </a:spcBef>
              <a:spcAft>
                <a:spcPts val="0"/>
              </a:spcAft>
              <a:buClr>
                <a:schemeClr val="accent2"/>
              </a:buClr>
              <a:buSzPts val="2400"/>
              <a:buChar char="•"/>
            </a:pPr>
            <a:r>
              <a:rPr lang="fr-CD" sz="2400" dirty="0">
                <a:solidFill>
                  <a:schemeClr val="accent2"/>
                </a:solidFill>
              </a:rPr>
              <a:t>Un programme qui a fonctionné dans un contexte fonctionnera dans un autre contexte avec quelques petites adaptations.</a:t>
            </a:r>
          </a:p>
          <a:p>
            <a:pPr marL="342900" lvl="0" indent="-342900" algn="l" rtl="0">
              <a:lnSpc>
                <a:spcPct val="100000"/>
              </a:lnSpc>
              <a:spcBef>
                <a:spcPts val="0"/>
              </a:spcBef>
              <a:spcAft>
                <a:spcPts val="0"/>
              </a:spcAft>
              <a:buClr>
                <a:schemeClr val="accent2"/>
              </a:buClr>
              <a:buSzPts val="2400"/>
              <a:buChar char="•"/>
            </a:pPr>
            <a:r>
              <a:rPr lang="fr-CD" sz="2400" dirty="0">
                <a:solidFill>
                  <a:schemeClr val="accent2"/>
                </a:solidFill>
              </a:rPr>
              <a:t>Une formation ou une intervention entraînera un changement de comportement particulier.</a:t>
            </a:r>
          </a:p>
          <a:p>
            <a:pPr marL="342900" lvl="0" indent="-342900" algn="l" rtl="0">
              <a:lnSpc>
                <a:spcPct val="100000"/>
              </a:lnSpc>
              <a:spcBef>
                <a:spcPts val="0"/>
              </a:spcBef>
              <a:spcAft>
                <a:spcPts val="0"/>
              </a:spcAft>
              <a:buClr>
                <a:schemeClr val="accent2"/>
              </a:buClr>
              <a:buSzPts val="2400"/>
              <a:buChar char="•"/>
            </a:pPr>
            <a:r>
              <a:rPr lang="fr-CD" sz="2400" dirty="0">
                <a:solidFill>
                  <a:schemeClr val="accent2"/>
                </a:solidFill>
              </a:rPr>
              <a:t>Le personnel dispose du temps, des connaissances et des compétences nécessaires pour apprendre à mettre en œuvre un nouveau programme.</a:t>
            </a:r>
          </a:p>
          <a:p>
            <a:pPr marL="0" lvl="0" indent="0" algn="l" rtl="0">
              <a:lnSpc>
                <a:spcPct val="110000"/>
              </a:lnSpc>
              <a:spcBef>
                <a:spcPts val="2000"/>
              </a:spcBef>
              <a:spcAft>
                <a:spcPts val="0"/>
              </a:spcAft>
              <a:buClr>
                <a:schemeClr val="dk1"/>
              </a:buClr>
              <a:buSzPts val="2200"/>
              <a:buNone/>
            </a:pPr>
            <a:endParaRPr b="1" dirty="0">
              <a:solidFill>
                <a:schemeClr val="accent2"/>
              </a:solidFill>
            </a:endParaRPr>
          </a:p>
        </p:txBody>
      </p:sp>
      <p:sp>
        <p:nvSpPr>
          <p:cNvPr id="2463" name="Google Shape;2463;g11454dc4931_0_34"/>
          <p:cNvSpPr txBox="1">
            <a:spLocks noGrp="1"/>
          </p:cNvSpPr>
          <p:nvPr>
            <p:ph type="body" idx="1"/>
          </p:nvPr>
        </p:nvSpPr>
        <p:spPr>
          <a:xfrm>
            <a:off x="838200" y="1825625"/>
            <a:ext cx="5420700" cy="4351338"/>
          </a:xfrm>
          <a:prstGeom prst="rect">
            <a:avLst/>
          </a:prstGeom>
          <a:noFill/>
          <a:ln>
            <a:noFill/>
          </a:ln>
        </p:spPr>
        <p:txBody>
          <a:bodyPr spcFirstLastPara="1" wrap="square" lIns="91425" tIns="45700" rIns="91425" bIns="45700" anchor="t" anchorCtr="0">
            <a:normAutofit/>
          </a:bodyPr>
          <a:lstStyle/>
          <a:p>
            <a:pPr marL="342900" lvl="0" indent="-342900" algn="l" rtl="0">
              <a:lnSpc>
                <a:spcPct val="110000"/>
              </a:lnSpc>
              <a:spcBef>
                <a:spcPts val="0"/>
              </a:spcBef>
              <a:spcAft>
                <a:spcPts val="0"/>
              </a:spcAft>
              <a:buClr>
                <a:schemeClr val="dk1"/>
              </a:buClr>
              <a:buSzPts val="2200"/>
              <a:buFont typeface="Arial" panose="020B0604020202020204" pitchFamily="34" charset="0"/>
              <a:buChar char="•"/>
            </a:pPr>
            <a:r>
              <a:rPr lang="fr-CD"/>
              <a:t>Lors de la planification d’un programme ou d’une intervention, nous devons émettre nos </a:t>
            </a:r>
            <a:r>
              <a:rPr lang="fr-CD" b="1"/>
              <a:t>meilleures suppositions</a:t>
            </a:r>
            <a:r>
              <a:rPr lang="fr-CD"/>
              <a:t> quant au déroulement des activités.</a:t>
            </a:r>
          </a:p>
          <a:p>
            <a:pPr marL="342900" lvl="0" indent="-342900" algn="l" rtl="0">
              <a:lnSpc>
                <a:spcPct val="110000"/>
              </a:lnSpc>
              <a:spcBef>
                <a:spcPts val="0"/>
              </a:spcBef>
              <a:spcAft>
                <a:spcPts val="0"/>
              </a:spcAft>
              <a:buSzPts val="2200"/>
              <a:buFont typeface="Arial" panose="020B0604020202020204" pitchFamily="34" charset="0"/>
              <a:buChar char="•"/>
            </a:pPr>
            <a:r>
              <a:rPr lang="fr-CD"/>
              <a:t>Ces meilleures suppositions doivent reposer sur des informations et des données tirées de précédentes expériences et connaissances du contexte dans lequel vous prévoyez de travailler.</a:t>
            </a:r>
          </a:p>
          <a:p>
            <a:pPr marL="228600" lvl="0" indent="-88900" algn="l" rtl="0">
              <a:lnSpc>
                <a:spcPct val="110000"/>
              </a:lnSpc>
              <a:spcBef>
                <a:spcPts val="2000"/>
              </a:spcBef>
              <a:spcAft>
                <a:spcPts val="0"/>
              </a:spcAft>
              <a:buClr>
                <a:schemeClr val="dk1"/>
              </a:buClr>
              <a:buSzPts val="2200"/>
              <a:buFont typeface="Calibri"/>
              <a:buNone/>
            </a:pPr>
            <a:endParaRPr dirty="0"/>
          </a:p>
        </p:txBody>
      </p:sp>
      <p:pic>
        <p:nvPicPr>
          <p:cNvPr id="2" name="Recorded Sound" descr="Diapositive 7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1B58EBE8-18B3-0C40-B20D-CC4FEAEBF5CA}" label="" lang="fr" r:embed="rId5"/>
                        </p173:trackLst>
                      </p173:tracksInfo>
                    </p:ext>
                  </p14:extLst>
                </p14:media>
              </p:ext>
            </p:extLst>
          </p:nvPr>
        </p:nvPicPr>
        <p:blipFill>
          <a:blip r:embed="rId6">
            <a:biLevel thresh="25000"/>
          </a:blip>
          <a:stretch>
            <a:fillRect/>
          </a:stretch>
        </p:blipFill>
        <p:spPr>
          <a:xfrm>
            <a:off x="11473800" y="6127419"/>
            <a:ext cx="567700" cy="567700"/>
          </a:xfrm>
          <a:prstGeom prst="rect">
            <a:avLst/>
          </a:prstGeom>
        </p:spPr>
      </p:pic>
      <p:sp>
        <p:nvSpPr>
          <p:cNvPr id="3" name="Title 2">
            <a:extLst>
              <a:ext uri="{FF2B5EF4-FFF2-40B4-BE49-F238E27FC236}">
                <a16:creationId xmlns:a16="http://schemas.microsoft.com/office/drawing/2014/main" id="{8EB80AC7-D0C5-0224-DCC8-B22ADBFBF38B}"/>
              </a:ext>
            </a:extLst>
          </p:cNvPr>
          <p:cNvSpPr>
            <a:spLocks noGrp="1"/>
          </p:cNvSpPr>
          <p:nvPr>
            <p:ph type="title"/>
          </p:nvPr>
        </p:nvSpPr>
        <p:spPr>
          <a:xfrm>
            <a:off x="838200" y="365125"/>
            <a:ext cx="6000750" cy="1325563"/>
          </a:xfrm>
        </p:spPr>
        <p:txBody>
          <a:bodyPr/>
          <a:lstStyle/>
          <a:p>
            <a:r>
              <a:rPr lang="fr-CD" dirty="0"/>
              <a:t>Tout programme nécessite </a:t>
            </a:r>
            <a:br>
              <a:rPr lang="fr-CD" dirty="0"/>
            </a:br>
            <a:r>
              <a:rPr lang="fr-CD" dirty="0"/>
              <a:t>une planification...</a:t>
            </a:r>
          </a:p>
        </p:txBody>
      </p:sp>
    </p:spTree>
  </p:cSld>
  <p:clrMapOvr>
    <a:masterClrMapping/>
  </p:clrMapOvr>
  <mc:AlternateContent xmlns:mc="http://schemas.openxmlformats.org/markup-compatibility/2006" xmlns:p14="http://schemas.microsoft.com/office/powerpoint/2010/main">
    <mc:Choice Requires="p14">
      <p:transition spd="slow" p14:dur="2000" advTm="46154"/>
    </mc:Choice>
    <mc:Fallback xmlns="">
      <p:transition spd="slow" advTm="461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6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72"/>
        <p:cNvGrpSpPr/>
        <p:nvPr/>
      </p:nvGrpSpPr>
      <p:grpSpPr>
        <a:xfrm>
          <a:off x="0" y="0"/>
          <a:ext cx="0" cy="0"/>
          <a:chOff x="0" y="0"/>
          <a:chExt cx="0" cy="0"/>
        </a:xfrm>
      </p:grpSpPr>
      <p:sp>
        <p:nvSpPr>
          <p:cNvPr id="2476" name="Google Shape;2476;g11454dc4931_0_43">
            <a:extLst>
              <a:ext uri="{C183D7F6-B498-43B3-948B-1728B52AA6E4}">
                <adec:decorative xmlns:adec="http://schemas.microsoft.com/office/drawing/2017/decorative" val="1"/>
              </a:ext>
            </a:extLst>
          </p:cNvPr>
          <p:cNvSpPr/>
          <p:nvPr/>
        </p:nvSpPr>
        <p:spPr>
          <a:xfrm>
            <a:off x="6738050" y="104"/>
            <a:ext cx="5464800" cy="6858000"/>
          </a:xfrm>
          <a:prstGeom prst="rect">
            <a:avLst/>
          </a:prstGeom>
          <a:solidFill>
            <a:schemeClr val="accent1">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77" name="Google Shape;2477;g11454dc4931_0_43"/>
          <p:cNvSpPr txBox="1">
            <a:spLocks noGrp="1"/>
          </p:cNvSpPr>
          <p:nvPr>
            <p:ph type="body" idx="4294967295"/>
          </p:nvPr>
        </p:nvSpPr>
        <p:spPr>
          <a:xfrm>
            <a:off x="6887135" y="1138335"/>
            <a:ext cx="5464800" cy="595456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200"/>
              <a:buNone/>
            </a:pPr>
            <a:r>
              <a:rPr lang="fr-CD" sz="2400" b="1" dirty="0">
                <a:solidFill>
                  <a:schemeClr val="accent2"/>
                </a:solidFill>
              </a:rPr>
              <a:t>Exemple de changements imprévus...</a:t>
            </a:r>
          </a:p>
          <a:p>
            <a:pPr marL="0" lvl="0" indent="0" algn="l" rtl="0">
              <a:lnSpc>
                <a:spcPct val="100000"/>
              </a:lnSpc>
              <a:spcBef>
                <a:spcPts val="0"/>
              </a:spcBef>
              <a:spcAft>
                <a:spcPts val="0"/>
              </a:spcAft>
              <a:buSzPts val="2200"/>
              <a:buNone/>
            </a:pPr>
            <a:endParaRPr sz="2400" b="1" dirty="0">
              <a:solidFill>
                <a:schemeClr val="accent2"/>
              </a:solidFill>
            </a:endParaRPr>
          </a:p>
          <a:p>
            <a:pPr marL="342900" lvl="0" indent="-342900" algn="l" rtl="0">
              <a:lnSpc>
                <a:spcPct val="100000"/>
              </a:lnSpc>
              <a:spcBef>
                <a:spcPts val="0"/>
              </a:spcBef>
              <a:spcAft>
                <a:spcPts val="0"/>
              </a:spcAft>
              <a:buClr>
                <a:schemeClr val="accent2"/>
              </a:buClr>
              <a:buSzPts val="2400"/>
              <a:buChar char="•"/>
            </a:pPr>
            <a:r>
              <a:rPr lang="fr-CD" sz="2400" dirty="0">
                <a:solidFill>
                  <a:schemeClr val="accent2"/>
                </a:solidFill>
              </a:rPr>
              <a:t>Pandémie</a:t>
            </a:r>
          </a:p>
          <a:p>
            <a:pPr marL="342900" lvl="0" indent="-342900" algn="l" rtl="0">
              <a:lnSpc>
                <a:spcPct val="100000"/>
              </a:lnSpc>
              <a:spcBef>
                <a:spcPts val="0"/>
              </a:spcBef>
              <a:spcAft>
                <a:spcPts val="0"/>
              </a:spcAft>
              <a:buClr>
                <a:schemeClr val="accent2"/>
              </a:buClr>
              <a:buSzPts val="2400"/>
              <a:buChar char="•"/>
            </a:pPr>
            <a:r>
              <a:rPr lang="fr-CD" sz="2400" dirty="0">
                <a:solidFill>
                  <a:schemeClr val="accent2"/>
                </a:solidFill>
              </a:rPr>
              <a:t>Dommages causés aux cliniques</a:t>
            </a:r>
            <a:br>
              <a:rPr lang="fr-CD" sz="2400" dirty="0">
                <a:solidFill>
                  <a:schemeClr val="accent2"/>
                </a:solidFill>
              </a:rPr>
            </a:br>
            <a:r>
              <a:rPr lang="fr-CD" sz="2400" dirty="0">
                <a:solidFill>
                  <a:schemeClr val="accent2"/>
                </a:solidFill>
              </a:rPr>
              <a:t>par une catastrophe naturelle</a:t>
            </a:r>
          </a:p>
          <a:p>
            <a:pPr marL="342900" lvl="0" indent="-342900" algn="l" rtl="0">
              <a:lnSpc>
                <a:spcPct val="100000"/>
              </a:lnSpc>
              <a:spcBef>
                <a:spcPts val="0"/>
              </a:spcBef>
              <a:spcAft>
                <a:spcPts val="0"/>
              </a:spcAft>
              <a:buClr>
                <a:schemeClr val="accent2"/>
              </a:buClr>
              <a:buSzPts val="2400"/>
              <a:buChar char="•"/>
            </a:pPr>
            <a:r>
              <a:rPr lang="fr-CD" sz="2400" dirty="0">
                <a:solidFill>
                  <a:schemeClr val="accent2"/>
                </a:solidFill>
              </a:rPr>
              <a:t>Démission du directeur de programme</a:t>
            </a:r>
          </a:p>
          <a:p>
            <a:pPr marL="342900" lvl="0" indent="-342900" algn="l" rtl="0">
              <a:lnSpc>
                <a:spcPct val="100000"/>
              </a:lnSpc>
              <a:spcBef>
                <a:spcPts val="0"/>
              </a:spcBef>
              <a:spcAft>
                <a:spcPts val="0"/>
              </a:spcAft>
              <a:buClr>
                <a:schemeClr val="accent2"/>
              </a:buClr>
              <a:buSzPts val="2400"/>
              <a:buFont typeface="Calibri"/>
              <a:buChar char="•"/>
            </a:pPr>
            <a:r>
              <a:rPr lang="fr-CD" sz="2400" dirty="0">
                <a:solidFill>
                  <a:schemeClr val="accent2"/>
                </a:solidFill>
              </a:rPr>
              <a:t>Inefficacité d’une intervention </a:t>
            </a:r>
            <a:br>
              <a:rPr lang="fr-CD" sz="2400" dirty="0">
                <a:solidFill>
                  <a:schemeClr val="accent2"/>
                </a:solidFill>
              </a:rPr>
            </a:br>
            <a:r>
              <a:rPr lang="fr-CD" sz="2400" dirty="0">
                <a:solidFill>
                  <a:schemeClr val="accent2"/>
                </a:solidFill>
              </a:rPr>
              <a:t>similaire pointée par une nouvelle étude de haute qualité</a:t>
            </a:r>
          </a:p>
          <a:p>
            <a:pPr marL="342900" lvl="0" indent="-342900">
              <a:lnSpc>
                <a:spcPct val="100000"/>
              </a:lnSpc>
              <a:spcBef>
                <a:spcPts val="0"/>
              </a:spcBef>
              <a:buClr>
                <a:schemeClr val="accent2"/>
              </a:buClr>
              <a:buSzPts val="2400"/>
              <a:buFont typeface="Calibri"/>
              <a:buChar char="•"/>
            </a:pPr>
            <a:r>
              <a:rPr lang="fr-CD" sz="2400" dirty="0">
                <a:solidFill>
                  <a:schemeClr val="accent2"/>
                </a:solidFill>
              </a:rPr>
              <a:t>Réticence des usagers à participer à un programme pour des raisons religieuses ou culturelles non anticipées</a:t>
            </a:r>
            <a:endParaRPr b="1" dirty="0">
              <a:solidFill>
                <a:schemeClr val="accent2"/>
              </a:solidFill>
            </a:endParaRPr>
          </a:p>
        </p:txBody>
      </p:sp>
      <p:sp>
        <p:nvSpPr>
          <p:cNvPr id="2473" name="Google Shape;2473;g11454dc4931_0_43"/>
          <p:cNvSpPr txBox="1">
            <a:spLocks noGrp="1"/>
          </p:cNvSpPr>
          <p:nvPr>
            <p:ph type="body" idx="1"/>
          </p:nvPr>
        </p:nvSpPr>
        <p:spPr>
          <a:xfrm>
            <a:off x="838199" y="1825625"/>
            <a:ext cx="5897687" cy="4351338"/>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None/>
            </a:pPr>
            <a:r>
              <a:rPr lang="fr-CD"/>
              <a:t>Il est rare que tout se passe comme prévu à cause de plusieurs facteurs :</a:t>
            </a:r>
          </a:p>
          <a:p>
            <a:pPr marL="800100" lvl="1" indent="-342900" algn="l" rtl="0">
              <a:lnSpc>
                <a:spcPct val="110000"/>
              </a:lnSpc>
              <a:spcBef>
                <a:spcPts val="1500"/>
              </a:spcBef>
              <a:spcAft>
                <a:spcPts val="0"/>
              </a:spcAft>
              <a:buClr>
                <a:schemeClr val="dk1"/>
              </a:buClr>
              <a:buSzPts val="2200"/>
              <a:buFont typeface="Arial" panose="020B0604020202020204" pitchFamily="34" charset="0"/>
              <a:buChar char="•"/>
            </a:pPr>
            <a:r>
              <a:rPr lang="fr-CD"/>
              <a:t>Hypothèses erronées</a:t>
            </a:r>
          </a:p>
          <a:p>
            <a:pPr marL="800100" lvl="1" indent="-342900" algn="l" rtl="0">
              <a:lnSpc>
                <a:spcPct val="110000"/>
              </a:lnSpc>
              <a:spcBef>
                <a:spcPts val="1500"/>
              </a:spcBef>
              <a:spcAft>
                <a:spcPts val="0"/>
              </a:spcAft>
              <a:buClr>
                <a:schemeClr val="dk1"/>
              </a:buClr>
              <a:buSzPts val="2200"/>
              <a:buFont typeface="Arial" panose="020B0604020202020204" pitchFamily="34" charset="0"/>
              <a:buChar char="•"/>
            </a:pPr>
            <a:r>
              <a:rPr lang="fr-CD"/>
              <a:t>Situations imprévues </a:t>
            </a:r>
          </a:p>
          <a:p>
            <a:pPr marL="800100" lvl="1" indent="-342900" algn="l" rtl="0">
              <a:lnSpc>
                <a:spcPct val="110000"/>
              </a:lnSpc>
              <a:spcBef>
                <a:spcPts val="1500"/>
              </a:spcBef>
              <a:spcAft>
                <a:spcPts val="0"/>
              </a:spcAft>
              <a:buClr>
                <a:schemeClr val="dk1"/>
              </a:buClr>
              <a:buSzPts val="2200"/>
              <a:buFont typeface="Arial" panose="020B0604020202020204" pitchFamily="34" charset="0"/>
              <a:buChar char="•"/>
            </a:pPr>
            <a:r>
              <a:rPr lang="fr-CD"/>
              <a:t>Évolution du contexte</a:t>
            </a:r>
          </a:p>
          <a:p>
            <a:pPr marL="800100" lvl="1" indent="-342900" algn="l" rtl="0">
              <a:lnSpc>
                <a:spcPct val="110000"/>
              </a:lnSpc>
              <a:spcBef>
                <a:spcPts val="1500"/>
              </a:spcBef>
              <a:spcAft>
                <a:spcPts val="0"/>
              </a:spcAft>
              <a:buClr>
                <a:schemeClr val="dk1"/>
              </a:buClr>
              <a:buSzPts val="2200"/>
              <a:buFont typeface="Arial" panose="020B0604020202020204" pitchFamily="34" charset="0"/>
              <a:buChar char="•"/>
            </a:pPr>
            <a:r>
              <a:rPr lang="fr-CD"/>
              <a:t>Nouvelles connaissances ou innovation</a:t>
            </a:r>
          </a:p>
          <a:p>
            <a:pPr marL="228600" lvl="0" indent="-88900" algn="l" rtl="0">
              <a:lnSpc>
                <a:spcPct val="110000"/>
              </a:lnSpc>
              <a:spcBef>
                <a:spcPts val="2000"/>
              </a:spcBef>
              <a:spcAft>
                <a:spcPts val="0"/>
              </a:spcAft>
              <a:buClr>
                <a:schemeClr val="dk1"/>
              </a:buClr>
              <a:buSzPts val="2200"/>
              <a:buFont typeface="Calibri"/>
              <a:buNone/>
            </a:pPr>
            <a:endParaRPr dirty="0"/>
          </a:p>
        </p:txBody>
      </p:sp>
      <p:pic>
        <p:nvPicPr>
          <p:cNvPr id="3" name="Recorded Sound" descr="Diapositive 8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E1E75A44-DCE6-A242-92C8-1BE256CA1E71}" label="" lang="fr" r:embed="rId5"/>
                        </p173:trackLst>
                      </p173:tracksInfo>
                    </p:ext>
                  </p14:extLst>
                </p14:media>
              </p:ext>
            </p:extLst>
          </p:nvPr>
        </p:nvPicPr>
        <p:blipFill>
          <a:blip r:embed="rId6">
            <a:biLevel thresh="25000"/>
          </a:blip>
          <a:stretch>
            <a:fillRect/>
          </a:stretch>
        </p:blipFill>
        <p:spPr>
          <a:xfrm>
            <a:off x="11486392" y="6050886"/>
            <a:ext cx="527334" cy="527334"/>
          </a:xfrm>
          <a:prstGeom prst="rect">
            <a:avLst/>
          </a:prstGeom>
        </p:spPr>
      </p:pic>
      <p:sp>
        <p:nvSpPr>
          <p:cNvPr id="2" name="Title 1">
            <a:extLst>
              <a:ext uri="{FF2B5EF4-FFF2-40B4-BE49-F238E27FC236}">
                <a16:creationId xmlns:a16="http://schemas.microsoft.com/office/drawing/2014/main" id="{D5DC0E8C-5530-30AD-0D40-F9EDC8ECEA1A}"/>
              </a:ext>
            </a:extLst>
          </p:cNvPr>
          <p:cNvSpPr>
            <a:spLocks noGrp="1"/>
          </p:cNvSpPr>
          <p:nvPr>
            <p:ph type="title"/>
          </p:nvPr>
        </p:nvSpPr>
        <p:spPr>
          <a:xfrm>
            <a:off x="838200" y="365125"/>
            <a:ext cx="6063099" cy="1325563"/>
          </a:xfrm>
        </p:spPr>
        <p:txBody>
          <a:bodyPr/>
          <a:lstStyle/>
          <a:p>
            <a:r>
              <a:rPr lang="fr-CD" dirty="0"/>
              <a:t>Malgré une </a:t>
            </a:r>
            <a:br>
              <a:rPr lang="fr-CD" dirty="0"/>
            </a:br>
            <a:r>
              <a:rPr lang="fr-CD" dirty="0"/>
              <a:t>planification rigoureuse...</a:t>
            </a:r>
          </a:p>
        </p:txBody>
      </p:sp>
    </p:spTree>
  </p:cSld>
  <p:clrMapOvr>
    <a:masterClrMapping/>
  </p:clrMapOvr>
  <mc:AlternateContent xmlns:mc="http://schemas.openxmlformats.org/markup-compatibility/2006" xmlns:p14="http://schemas.microsoft.com/office/powerpoint/2010/main">
    <mc:Choice Requires="p14">
      <p:transition spd="slow" p14:dur="2000" advTm="47242"/>
    </mc:Choice>
    <mc:Fallback xmlns="">
      <p:transition spd="slow" advTm="472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20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82"/>
        <p:cNvGrpSpPr/>
        <p:nvPr/>
      </p:nvGrpSpPr>
      <p:grpSpPr>
        <a:xfrm>
          <a:off x="0" y="0"/>
          <a:ext cx="0" cy="0"/>
          <a:chOff x="0" y="0"/>
          <a:chExt cx="0" cy="0"/>
        </a:xfrm>
      </p:grpSpPr>
      <p:pic>
        <p:nvPicPr>
          <p:cNvPr id="2484" name="Google Shape;2484;g113f209c386_0_28" descr="Photo d'un voilier se balançant sauvagement dans une mer agitée"/>
          <p:cNvPicPr preferRelativeResize="0"/>
          <p:nvPr/>
        </p:nvPicPr>
        <p:blipFill>
          <a:blip r:embed="rId5">
            <a:alphaModFix/>
          </a:blip>
          <a:stretch>
            <a:fillRect/>
          </a:stretch>
        </p:blipFill>
        <p:spPr>
          <a:xfrm>
            <a:off x="0" y="-1"/>
            <a:ext cx="12192000" cy="8128001"/>
          </a:xfrm>
          <a:prstGeom prst="rect">
            <a:avLst/>
          </a:prstGeom>
          <a:noFill/>
          <a:ln>
            <a:noFill/>
          </a:ln>
        </p:spPr>
      </p:pic>
      <p:pic>
        <p:nvPicPr>
          <p:cNvPr id="3" name="Recorded Sound" descr="Diapositive 9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E38EA38-9E70-FA45-A769-9FD3EB176B7B}" label="" lang="fr" r:embed="rId6"/>
                        </p173:trackLst>
                      </p173:tracksInfo>
                    </p:ext>
                  </p14:extLst>
                </p14:media>
              </p:ext>
            </p:extLst>
          </p:nvPr>
        </p:nvPicPr>
        <p:blipFill>
          <a:blip r:embed="rId7">
            <a:biLevel thresh="25000"/>
          </a:blip>
          <a:stretch>
            <a:fillRect/>
          </a:stretch>
        </p:blipFill>
        <p:spPr>
          <a:xfrm>
            <a:off x="11518978" y="6269012"/>
            <a:ext cx="406400" cy="406400"/>
          </a:xfrm>
          <a:prstGeom prst="rect">
            <a:avLst/>
          </a:prstGeom>
        </p:spPr>
      </p:pic>
      <p:sp>
        <p:nvSpPr>
          <p:cNvPr id="2" name="Title 1">
            <a:extLst>
              <a:ext uri="{FF2B5EF4-FFF2-40B4-BE49-F238E27FC236}">
                <a16:creationId xmlns:a16="http://schemas.microsoft.com/office/drawing/2014/main" id="{B1DCE1E7-E9E5-D4B8-A325-860AF352BE28}"/>
              </a:ext>
            </a:extLst>
          </p:cNvPr>
          <p:cNvSpPr>
            <a:spLocks noGrp="1"/>
          </p:cNvSpPr>
          <p:nvPr>
            <p:ph type="title"/>
          </p:nvPr>
        </p:nvSpPr>
        <p:spPr>
          <a:xfrm>
            <a:off x="838200" y="-1325563"/>
            <a:ext cx="10515600" cy="1325563"/>
          </a:xfrm>
        </p:spPr>
        <p:txBody>
          <a:bodyPr spcFirstLastPara="1" wrap="square" lIns="91425" tIns="45700" rIns="91425" bIns="45700" anchor="b" anchorCtr="0">
            <a:normAutofit/>
          </a:bodyPr>
          <a:lstStyle/>
          <a:p>
            <a:r>
              <a:rPr lang="fr-FR" dirty="0"/>
              <a:t>Environnements</a:t>
            </a:r>
          </a:p>
        </p:txBody>
      </p:sp>
    </p:spTree>
  </p:cSld>
  <p:clrMapOvr>
    <a:masterClrMapping/>
  </p:clrMapOvr>
  <mc:AlternateContent xmlns:mc="http://schemas.openxmlformats.org/markup-compatibility/2006" xmlns:p14="http://schemas.microsoft.com/office/powerpoint/2010/main">
    <mc:Choice Requires="p14">
      <p:transition spd="slow" p14:dur="2000" advTm="40843"/>
    </mc:Choice>
    <mc:Fallback xmlns="">
      <p:transition spd="slow" advTm="408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40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06617D28B3CA94AAA3428490E862785" ma:contentTypeVersion="30" ma:contentTypeDescription="Create a new document." ma:contentTypeScope="" ma:versionID="9282fef99b04eed73aacf77d955a5928">
  <xsd:schema xmlns:xsd="http://www.w3.org/2001/XMLSchema" xmlns:xs="http://www.w3.org/2001/XMLSchema" xmlns:p="http://schemas.microsoft.com/office/2006/metadata/properties" xmlns:ns2="a9f5c4f3-6d4b-46f6-85c0-5222988646bf" xmlns:ns3="018343ce-f755-4045-87d6-bc896119cd6f" targetNamespace="http://schemas.microsoft.com/office/2006/metadata/properties" ma:root="true" ma:fieldsID="30431d58408262b5916e1744ba40d3d5" ns2:_="" ns3:_="">
    <xsd:import namespace="a9f5c4f3-6d4b-46f6-85c0-5222988646bf"/>
    <xsd:import namespace="018343ce-f755-4045-87d6-bc896119cd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element ref="ns2:Award" minOccurs="0"/>
                <xsd:element ref="ns2:Project" minOccurs="0"/>
                <xsd:element ref="ns2:Country" minOccurs="0"/>
                <xsd:element ref="ns2:Caption" minOccurs="0"/>
                <xsd:element ref="ns2:Credit" minOccurs="0"/>
                <xsd:element ref="ns2:TopicAreas" minOccurs="0"/>
                <xsd:element ref="ns2:DateTaken" minOccurs="0"/>
                <xsd:element ref="ns2:SourceLink" minOccurs="0"/>
                <xsd:element ref="ns2:Thumbnail" minOccurs="0"/>
                <xsd:element ref="ns2:Note" minOccurs="0"/>
                <xsd:element ref="ns2:UploadtoFlickr_x003f_"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f5c4f3-6d4b-46f6-85c0-522298864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Award" ma:index="21" nillable="true" ma:displayName="Award" ma:format="Dropdown" ma:internalName="Award">
      <xsd:simpleType>
        <xsd:restriction base="dms:Choice">
          <xsd:enumeration value="Choice 1"/>
          <xsd:enumeration value="Choice 2"/>
          <xsd:enumeration value="Choice 3"/>
        </xsd:restriction>
      </xsd:simpleType>
    </xsd:element>
    <xsd:element name="Project" ma:index="22" nillable="true" ma:displayName="Project" ma:format="RadioButtons" ma:internalName="Project">
      <xsd:simpleType>
        <xsd:union memberTypes="dms:Text">
          <xsd:simpleType>
            <xsd:restriction base="dms:Choice">
              <xsd:enumeration value="MIHR"/>
              <xsd:enumeration value="MCGL"/>
              <xsd:enumeration value="MPHD"/>
              <xsd:enumeration value="MKA"/>
              <xsd:enumeration value="MSSFPO"/>
              <xsd:enumeration value="MRITE"/>
              <xsd:enumeration value="MCGL India: Yash"/>
              <xsd:enumeration value="India: SAKSHAM"/>
              <xsd:enumeration value="India: SAMVEG"/>
              <xsd:enumeration value="Non-MOMENTUM"/>
            </xsd:restriction>
          </xsd:simpleType>
        </xsd:union>
      </xsd:simpleType>
    </xsd:element>
    <xsd:element name="Country" ma:index="23" nillable="true" ma:displayName="Country" ma:format="Dropdown" ma:internalName="Country">
      <xsd:simpleType>
        <xsd:restriction base="dms:Choice">
          <xsd:enumeration value="Bangladesh"/>
          <xsd:enumeration value="Benin"/>
          <xsd:enumeration value="Burkina Faso"/>
          <xsd:enumeration value="Burundi"/>
          <xsd:enumeration value="Cameroon"/>
          <xsd:enumeration value="Côte d’Ivoire"/>
          <xsd:enumeration value="DRC"/>
          <xsd:enumeration value="Ghana"/>
          <xsd:enumeration value="India"/>
          <xsd:enumeration value="Indonesia"/>
          <xsd:enumeration value="Kenya"/>
          <xsd:enumeration value="Malawi"/>
          <xsd:enumeration value="Mali"/>
          <xsd:enumeration value="Mozambique"/>
          <xsd:enumeration value="Nepal"/>
          <xsd:enumeration value="Niger"/>
          <xsd:enumeration value="Nigeria"/>
          <xsd:enumeration value="Pakistan"/>
          <xsd:enumeration value="Philippines"/>
          <xsd:enumeration value="Rwanda"/>
          <xsd:enumeration value="Sierra Leone"/>
          <xsd:enumeration value="Sudan"/>
          <xsd:enumeration value="South Sudan"/>
          <xsd:enumeration value="Tanzania"/>
          <xsd:enumeration value="Choice 25"/>
          <xsd:enumeration value="Uganda"/>
          <xsd:enumeration value="Vietnam"/>
          <xsd:enumeration value="Zambia"/>
        </xsd:restriction>
      </xsd:simpleType>
    </xsd:element>
    <xsd:element name="Caption" ma:index="24" nillable="true" ma:displayName="Caption" ma:format="Dropdown" ma:internalName="Caption">
      <xsd:simpleType>
        <xsd:restriction base="dms:Note">
          <xsd:maxLength value="255"/>
        </xsd:restriction>
      </xsd:simpleType>
    </xsd:element>
    <xsd:element name="Credit" ma:index="25" nillable="true" ma:displayName="Credit" ma:description="Photographer/Organization" ma:format="Dropdown" ma:internalName="Credit">
      <xsd:simpleType>
        <xsd:restriction base="dms:Text">
          <xsd:maxLength value="255"/>
        </xsd:restriction>
      </xsd:simpleType>
    </xsd:element>
    <xsd:element name="TopicAreas" ma:index="26" nillable="true" ma:displayName="Topic Areas" ma:format="Dropdown" ma:internalName="TopicAreas">
      <xsd:complexType>
        <xsd:complexContent>
          <xsd:extension base="dms:MultiChoiceFillIn">
            <xsd:sequence>
              <xsd:element name="Value" maxOccurs="unbounded" minOccurs="0" nillable="true">
                <xsd:simpleType>
                  <xsd:union memberTypes="dms:Text">
                    <xsd:simpleType>
                      <xsd:restriction base="dms:Choice">
                        <xsd:enumeration value="Maternal Health"/>
                        <xsd:enumeration value="Newborn Health"/>
                        <xsd:enumeration value="Child Health"/>
                        <xsd:enumeration value="Family Planning"/>
                        <xsd:enumeration value="Immunization"/>
                        <xsd:enumeration value="WASH/IPC"/>
                        <xsd:enumeration value="Nutrition"/>
                        <xsd:enumeration value="COVID-19"/>
                        <xsd:enumeration value="Local Engagement"/>
                        <xsd:enumeration value="Global Leadership"/>
                        <xsd:enumeration value="Partnerships"/>
                        <xsd:enumeration value="Capacity Strengthening"/>
                        <xsd:enumeration value="Collaborating, Learning, Adapting"/>
                        <xsd:enumeration value="Measurement"/>
                        <xsd:enumeration value="Youth"/>
                        <xsd:enumeration value="Gender"/>
                        <xsd:enumeration value="Vulnerable Populations"/>
                        <xsd:enumeration value="Urban"/>
                        <xsd:enumeration value="Fragile Settings"/>
                        <xsd:enumeration value="Digital Health"/>
                      </xsd:restriction>
                    </xsd:simpleType>
                  </xsd:union>
                </xsd:simpleType>
              </xsd:element>
            </xsd:sequence>
          </xsd:extension>
        </xsd:complexContent>
      </xsd:complexType>
    </xsd:element>
    <xsd:element name="DateTaken" ma:index="27" nillable="true" ma:displayName="Date Taken" ma:format="Dropdown" ma:internalName="DateTaken">
      <xsd:simpleType>
        <xsd:restriction base="dms:Text">
          <xsd:maxLength value="255"/>
        </xsd:restriction>
      </xsd:simpleType>
    </xsd:element>
    <xsd:element name="SourceLink" ma:index="28" nillable="true" ma:displayName="Source Link" ma:description="Original Link for Photo" ma:format="Hyperlink" ma:internalName="SourceLink">
      <xsd:complexType>
        <xsd:complexContent>
          <xsd:extension base="dms:URL">
            <xsd:sequence>
              <xsd:element name="Url" type="dms:ValidUrl" minOccurs="0" nillable="true"/>
              <xsd:element name="Description" type="xsd:string" nillable="true"/>
            </xsd:sequence>
          </xsd:extension>
        </xsd:complexContent>
      </xsd:complexType>
    </xsd:element>
    <xsd:element name="Thumbnail" ma:index="29" nillable="true" ma:displayName="Thumbnail" ma:format="Dropdown" ma:internalName="Thumbnail">
      <xsd:simpleType>
        <xsd:restriction base="dms:Text">
          <xsd:maxLength value="255"/>
        </xsd:restriction>
      </xsd:simpleType>
    </xsd:element>
    <xsd:element name="Note" ma:index="30" nillable="true" ma:displayName="Used Where?" ma:format="Dropdown" ma:internalName="Note">
      <xsd:simpleType>
        <xsd:restriction base="dms:Note">
          <xsd:maxLength value="255"/>
        </xsd:restriction>
      </xsd:simpleType>
    </xsd:element>
    <xsd:element name="UploadtoFlickr_x003f_" ma:index="31" nillable="true" ma:displayName="Flickr?" ma:default="0" ma:format="Dropdown" ma:internalName="UploadtoFlickr_x003f_">
      <xsd:simpleType>
        <xsd:restriction base="dms:Boolea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ebabd8d0-5964-42db-97b0-0c71af04ff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8343ce-f755-4045-87d6-bc896119cd6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34" nillable="true" ma:displayName="Taxonomy Catch All Column" ma:hidden="true" ma:list="{28c50af9-881d-4e1f-a6bb-20fe9df0ebfa}" ma:internalName="TaxCatchAll" ma:showField="CatchAllData" ma:web="018343ce-f755-4045-87d6-bc896119cd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8343ce-f755-4045-87d6-bc896119cd6f" xsi:nil="true"/>
    <lcf76f155ced4ddcb4097134ff3c332f xmlns="a9f5c4f3-6d4b-46f6-85c0-5222988646bf">
      <Terms xmlns="http://schemas.microsoft.com/office/infopath/2007/PartnerControls"/>
    </lcf76f155ced4ddcb4097134ff3c332f>
    <DateTaken xmlns="a9f5c4f3-6d4b-46f6-85c0-5222988646bf" xsi:nil="true"/>
    <Credit xmlns="a9f5c4f3-6d4b-46f6-85c0-5222988646bf" xsi:nil="true"/>
    <Caption xmlns="a9f5c4f3-6d4b-46f6-85c0-5222988646bf" xsi:nil="true"/>
    <Project xmlns="a9f5c4f3-6d4b-46f6-85c0-5222988646bf" xsi:nil="true"/>
    <Thumbnail xmlns="a9f5c4f3-6d4b-46f6-85c0-5222988646bf" xsi:nil="true"/>
    <Note xmlns="a9f5c4f3-6d4b-46f6-85c0-5222988646bf" xsi:nil="true"/>
    <Award xmlns="a9f5c4f3-6d4b-46f6-85c0-5222988646bf" xsi:nil="true"/>
    <TopicAreas xmlns="a9f5c4f3-6d4b-46f6-85c0-5222988646bf" xsi:nil="true"/>
    <Country xmlns="a9f5c4f3-6d4b-46f6-85c0-5222988646bf" xsi:nil="true"/>
    <SourceLink xmlns="a9f5c4f3-6d4b-46f6-85c0-5222988646bf">
      <Url xsi:nil="true"/>
      <Description xsi:nil="true"/>
    </SourceLink>
    <UploadtoFlickr_x003f_ xmlns="a9f5c4f3-6d4b-46f6-85c0-5222988646bf">false</UploadtoFlickr_x003f_>
  </documentManagement>
</p:properties>
</file>

<file path=customXml/itemProps1.xml><?xml version="1.0" encoding="utf-8"?>
<ds:datastoreItem xmlns:ds="http://schemas.openxmlformats.org/officeDocument/2006/customXml" ds:itemID="{4FBC941F-5F62-460B-B4ED-076EA4E075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f5c4f3-6d4b-46f6-85c0-5222988646bf"/>
    <ds:schemaRef ds:uri="018343ce-f755-4045-87d6-bc896119cd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305FD9-901E-4D53-8E3F-B55093570B2A}">
  <ds:schemaRefs>
    <ds:schemaRef ds:uri="http://schemas.microsoft.com/sharepoint/v3/contenttype/forms"/>
  </ds:schemaRefs>
</ds:datastoreItem>
</file>

<file path=customXml/itemProps3.xml><?xml version="1.0" encoding="utf-8"?>
<ds:datastoreItem xmlns:ds="http://schemas.openxmlformats.org/officeDocument/2006/customXml" ds:itemID="{0DC032D7-CED3-4773-B231-F97EC090A912}">
  <ds:schemaRefs>
    <ds:schemaRef ds:uri="a9f5c4f3-6d4b-46f6-85c0-5222988646bf"/>
    <ds:schemaRef ds:uri="http://purl.org/dc/terms/"/>
    <ds:schemaRef ds:uri="http://purl.org/dc/dcmitype/"/>
    <ds:schemaRef ds:uri="018343ce-f755-4045-87d6-bc896119cd6f"/>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12221</TotalTime>
  <Words>3334</Words>
  <Application>Microsoft Macintosh PowerPoint</Application>
  <PresentationFormat>Widescreen</PresentationFormat>
  <Paragraphs>143</Paragraphs>
  <Slides>15</Slides>
  <Notes>15</Notes>
  <HiddenSlides>0</HiddenSlides>
  <MMClips>15</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Arial Narrow</vt:lpstr>
      <vt:lpstr>Calibri</vt:lpstr>
      <vt:lpstr>Branded Image Slides</vt:lpstr>
      <vt:lpstr>Light Background</vt:lpstr>
      <vt:lpstr>Formation à l’apprentissage adaptatif</vt:lpstr>
      <vt:lpstr>Série de formations à l’apprentissage adaptatif</vt:lpstr>
      <vt:lpstr>Objectifs</vt:lpstr>
      <vt:lpstr>Comment mettre l’apprentissage adaptatif en pratique ? </vt:lpstr>
      <vt:lpstr>Pourquoi avons-nous besoin de l’apprentissage adaptatif ? </vt:lpstr>
      <vt:lpstr>Hypothèses</vt:lpstr>
      <vt:lpstr>Tout programme nécessite  une planification...</vt:lpstr>
      <vt:lpstr>Malgré une  planification rigoureuse...</vt:lpstr>
      <vt:lpstr>Environnements</vt:lpstr>
      <vt:lpstr>Contexte</vt:lpstr>
      <vt:lpstr>Discussion</vt:lpstr>
      <vt:lpstr>Données</vt:lpstr>
      <vt:lpstr>Discussion</vt:lpstr>
      <vt:lpstr>Quelles sont les implications de l’apprentissage et de l’adaptation intentionnels dans cet exemple ? </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D'Andrea</dc:creator>
  <cp:lastModifiedBy>Stephanie Fieseher</cp:lastModifiedBy>
  <cp:revision>64</cp:revision>
  <dcterms:created xsi:type="dcterms:W3CDTF">2020-07-31T17:29:14Z</dcterms:created>
  <dcterms:modified xsi:type="dcterms:W3CDTF">2023-08-25T18:06:34Z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0x010100E06617D28B3CA94AAA3428490E862785</vt:lpwstr>
  </property>
  <property fmtid="{D5CDD505-2E9C-101B-9397-08002B2CF9AE}" pid="3" name="MediaServiceImageTags">
    <vt:lpwstr/>
  </property>
</Properties>
</file>