
<file path=[Content_Types].xml><?xml version="1.0" encoding="utf-8"?>
<Types xmlns="http://schemas.openxmlformats.org/package/2006/content-types">
  <Default Extension="emf" ContentType="image/x-emf"/>
  <Default Extension="m4a" ContentType="audio/mp4"/>
  <Default Extension="png" ContentType="image/png"/>
  <Default Extension="rels" ContentType="application/vnd.openxmlformats-package.relationships+xml"/>
  <Default Extension="svg" ContentType="image/svg+xml"/>
  <Default Extension="vtt" ContentType="text/vt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autoCompressPictures="0">
  <p:sldMasterIdLst>
    <p:sldMasterId id="2147483648" r:id="rId4"/>
    <p:sldMasterId id="2147483660" r:id="rId5"/>
    <p:sldMasterId id="2147483762" r:id="rId6"/>
  </p:sldMasterIdLst>
  <p:notesMasterIdLst>
    <p:notesMasterId r:id="rId21"/>
  </p:notesMasterIdLst>
  <p:sldIdLst>
    <p:sldId id="348" r:id="rId7"/>
    <p:sldId id="257" r:id="rId8"/>
    <p:sldId id="258" r:id="rId9"/>
    <p:sldId id="259" r:id="rId10"/>
    <p:sldId id="260" r:id="rId11"/>
    <p:sldId id="261" r:id="rId12"/>
    <p:sldId id="262" r:id="rId13"/>
    <p:sldId id="263" r:id="rId14"/>
    <p:sldId id="264" r:id="rId15"/>
    <p:sldId id="265" r:id="rId16"/>
    <p:sldId id="361" r:id="rId17"/>
    <p:sldId id="357" r:id="rId18"/>
    <p:sldId id="271" r:id="rId19"/>
    <p:sldId id="272" r:id="rId2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14" roundtripDataSignature="AMtx7miQ1FdtzIN0u+1tEfMjSu9Hc3M54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4C64D07-2F60-34CA-5148-9066FBA7D2A9}" name="Lara Vaz" initials="LV" userId="Lara Vaz" providerId="None"/>
  <p188:author id="{16764D54-1A7D-A569-8429-6F6B19109E94}" name="Jocelyn Fifield" initials="JF" userId="S::jfifield@ariadnelabs.org::905b41d5-b045-4c37-888a-d30ea6049edd" providerId="AD"/>
  <p188:author id="{443CA2BB-F69F-6474-D785-04E4138F2101}" name="McCarville, Erin Elizabeth" initials="MEE" userId="S::emccarville@hsph.harvard.edu::95e87886-e700-403a-97c0-28b332d35235" providerId="AD"/>
  <p188:author id="{4070E1E7-8631-7AF8-CA2F-8C84F1358770}" name="Sara Staedicke" initials="SS" userId="S::sstaedicke@prb.org::01f3a3a5-b69e-43c0-844d-940b596f0e9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Erin McCarville"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DFEA"/>
    <a:srgbClr val="FFFFFF"/>
    <a:srgbClr val="D6D6D6"/>
    <a:srgbClr val="7F7F7F"/>
    <a:srgbClr val="9D53A7"/>
    <a:srgbClr val="EBEBEB"/>
    <a:srgbClr val="C1C1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EAD48AC-D5D7-48A3-A6A2-434D814528B5}">
  <a:tblStyle styleId="{1EAD48AC-D5D7-48A3-A6A2-434D814528B5}"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DEBE7"/>
          </a:solidFill>
        </a:fill>
      </a:tcStyle>
    </a:wholeTbl>
    <a:band1H>
      <a:tcTxStyle b="off" i="off"/>
      <a:tcStyle>
        <a:tcBdr/>
        <a:fill>
          <a:solidFill>
            <a:srgbClr val="FAD5CC"/>
          </a:solidFill>
        </a:fill>
      </a:tcStyle>
    </a:band1H>
    <a:band2H>
      <a:tcTxStyle b="off" i="off"/>
      <a:tcStyle>
        <a:tcBdr/>
      </a:tcStyle>
    </a:band2H>
    <a:band1V>
      <a:tcTxStyle b="off" i="off"/>
      <a:tcStyle>
        <a:tcBdr/>
        <a:fill>
          <a:solidFill>
            <a:srgbClr val="FAD5CC"/>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2C738C60-6C4E-4C4A-A695-55C61E12231A}" styleName="Table_1">
    <a:wholeTbl>
      <a:tcTxStyle b="off" i="off">
        <a:font>
          <a:latin typeface="Arial"/>
          <a:ea typeface="Arial"/>
          <a:cs typeface="Arial"/>
        </a:font>
        <a:schemeClr val="dk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chemeClr val="accent1"/>
              </a:solidFill>
              <a:prstDash val="solid"/>
              <a:round/>
              <a:headEnd type="none" w="sm" len="sm"/>
              <a:tailEnd type="none" w="sm" len="sm"/>
            </a:ln>
          </a:insideV>
        </a:tcBdr>
        <a:fill>
          <a:solidFill>
            <a:srgbClr val="FFFFFF">
              <a:alpha val="0"/>
            </a:srgbClr>
          </a:solidFill>
        </a:fill>
      </a:tcStyle>
    </a:wholeTbl>
    <a:band1H>
      <a:tcTxStyle/>
      <a:tcStyle>
        <a:tcBdr/>
        <a:fill>
          <a:solidFill>
            <a:schemeClr val="accent1">
              <a:alpha val="40000"/>
            </a:schemeClr>
          </a:solidFill>
        </a:fill>
      </a:tcStyle>
    </a:band1H>
    <a:band2H>
      <a:tcTxStyle/>
      <a:tcStyle>
        <a:tcBdr/>
      </a:tcStyle>
    </a:band2H>
    <a:band1V>
      <a:tcTxStyle/>
      <a:tcStyle>
        <a:tcBdr>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tcBdr>
        <a:fill>
          <a:solidFill>
            <a:schemeClr val="accent1">
              <a:alpha val="40000"/>
            </a:schemeClr>
          </a:solidFill>
        </a:fill>
      </a:tcStyle>
    </a:band1V>
    <a:band2V>
      <a:tcTxStyle/>
      <a:tcStyle>
        <a:tcBdr/>
      </a:tcStyle>
    </a:band2V>
    <a:lastCol>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lastCol>
    <a:firstCol>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firstCol>
    <a:lastRow>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l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78" autoAdjust="0"/>
    <p:restoredTop sz="84755" autoAdjust="0"/>
  </p:normalViewPr>
  <p:slideViewPr>
    <p:cSldViewPr snapToGrid="0" snapToObjects="1">
      <p:cViewPr varScale="1">
        <p:scale>
          <a:sx n="114" d="100"/>
          <a:sy n="114" d="100"/>
        </p:scale>
        <p:origin x="1224" y="168"/>
      </p:cViewPr>
      <p:guideLst>
        <p:guide orient="horz" pos="2160"/>
        <p:guide pos="3840"/>
      </p:guideLst>
    </p:cSldViewPr>
  </p:slideViewPr>
  <p:outlineViewPr>
    <p:cViewPr>
      <p:scale>
        <a:sx n="33" d="100"/>
        <a:sy n="33" d="100"/>
      </p:scale>
      <p:origin x="0" y="-269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117" Type="http://schemas.openxmlformats.org/officeDocument/2006/relationships/viewProps" Target="viewProps.xml"/><Relationship Id="rId121" Type="http://schemas.microsoft.com/office/2018/10/relationships/authors" Target="authors.xml"/><Relationship Id="rId3" Type="http://schemas.openxmlformats.org/officeDocument/2006/relationships/customXml" Target="../customXml/item3.xml"/><Relationship Id="rId21" Type="http://schemas.openxmlformats.org/officeDocument/2006/relationships/notesMaster" Target="notesMasters/notesMaster1.xml"/><Relationship Id="rId120"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11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11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114" Type="http://customschemas.google.com/relationships/presentationmetadata" Target="metadata"/><Relationship Id="rId11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11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anie Fieseher" userId="8f14b9e1-1e18-4b4e-a764-adf96effaacf" providerId="ADAL" clId="{377049E8-C13A-6646-BCB8-68030508DB98}"/>
    <pc:docChg chg="undo custSel modSld">
      <pc:chgData name="Stephanie Fieseher" userId="8f14b9e1-1e18-4b4e-a764-adf96effaacf" providerId="ADAL" clId="{377049E8-C13A-6646-BCB8-68030508DB98}" dt="2023-08-25T18:06:49.153" v="382" actId="2696"/>
      <pc:docMkLst>
        <pc:docMk/>
      </pc:docMkLst>
      <pc:sldChg chg="delSp modSp mod modMedia">
        <pc:chgData name="Stephanie Fieseher" userId="8f14b9e1-1e18-4b4e-a764-adf96effaacf" providerId="ADAL" clId="{377049E8-C13A-6646-BCB8-68030508DB98}" dt="2023-08-25T16:50:27.491" v="276" actId="27784"/>
        <pc:sldMkLst>
          <pc:docMk/>
          <pc:sldMk cId="0" sldId="257"/>
        </pc:sldMkLst>
        <pc:spChg chg="mod ord">
          <ac:chgData name="Stephanie Fieseher" userId="8f14b9e1-1e18-4b4e-a764-adf96effaacf" providerId="ADAL" clId="{377049E8-C13A-6646-BCB8-68030508DB98}" dt="2023-08-16T19:55:48.039" v="81" actId="13244"/>
          <ac:spMkLst>
            <pc:docMk/>
            <pc:sldMk cId="0" sldId="257"/>
            <ac:spMk id="2" creationId="{FD89AD54-9ACD-0F51-2F81-C8FECAEA10F7}"/>
          </ac:spMkLst>
        </pc:spChg>
        <pc:spChg chg="mod ord">
          <ac:chgData name="Stephanie Fieseher" userId="8f14b9e1-1e18-4b4e-a764-adf96effaacf" providerId="ADAL" clId="{377049E8-C13A-6646-BCB8-68030508DB98}" dt="2023-08-16T19:55:41.415" v="79" actId="13244"/>
          <ac:spMkLst>
            <pc:docMk/>
            <pc:sldMk cId="0" sldId="257"/>
            <ac:spMk id="3" creationId="{089CBD72-0FE5-BC1D-2C15-7F52F10E2AF2}"/>
          </ac:spMkLst>
        </pc:spChg>
        <pc:spChg chg="del">
          <ac:chgData name="Stephanie Fieseher" userId="8f14b9e1-1e18-4b4e-a764-adf96effaacf" providerId="ADAL" clId="{377049E8-C13A-6646-BCB8-68030508DB98}" dt="2023-08-16T19:56:04.698" v="87" actId="478"/>
          <ac:spMkLst>
            <pc:docMk/>
            <pc:sldMk cId="0" sldId="257"/>
            <ac:spMk id="16" creationId="{1AB0C3B4-AA44-B48A-90D9-ED8231E7FCBF}"/>
          </ac:spMkLst>
        </pc:spChg>
        <pc:spChg chg="mod ord">
          <ac:chgData name="Stephanie Fieseher" userId="8f14b9e1-1e18-4b4e-a764-adf96effaacf" providerId="ADAL" clId="{377049E8-C13A-6646-BCB8-68030508DB98}" dt="2023-08-16T19:55:52.703" v="83" actId="13244"/>
          <ac:spMkLst>
            <pc:docMk/>
            <pc:sldMk cId="0" sldId="257"/>
            <ac:spMk id="26" creationId="{6058E52E-D1BF-B12E-EFA0-C64842A2BC0E}"/>
          </ac:spMkLst>
        </pc:spChg>
        <pc:spChg chg="mod ord">
          <ac:chgData name="Stephanie Fieseher" userId="8f14b9e1-1e18-4b4e-a764-adf96effaacf" providerId="ADAL" clId="{377049E8-C13A-6646-BCB8-68030508DB98}" dt="2023-08-16T19:55:58.712" v="85" actId="13244"/>
          <ac:spMkLst>
            <pc:docMk/>
            <pc:sldMk cId="0" sldId="257"/>
            <ac:spMk id="27" creationId="{C69C9C41-CA44-D531-3348-3D31EEF7FE97}"/>
          </ac:spMkLst>
        </pc:spChg>
        <pc:spChg chg="mod">
          <ac:chgData name="Stephanie Fieseher" userId="8f14b9e1-1e18-4b4e-a764-adf96effaacf" providerId="ADAL" clId="{377049E8-C13A-6646-BCB8-68030508DB98}" dt="2023-08-16T18:44:29.783" v="1" actId="962"/>
          <ac:spMkLst>
            <pc:docMk/>
            <pc:sldMk cId="0" sldId="257"/>
            <ac:spMk id="28" creationId="{41AEA566-4ED5-25AD-1673-445F01B2B3A5}"/>
          </ac:spMkLst>
        </pc:spChg>
        <pc:spChg chg="mod ord">
          <ac:chgData name="Stephanie Fieseher" userId="8f14b9e1-1e18-4b4e-a764-adf96effaacf" providerId="ADAL" clId="{377049E8-C13A-6646-BCB8-68030508DB98}" dt="2023-08-16T19:55:44.020" v="80" actId="13244"/>
          <ac:spMkLst>
            <pc:docMk/>
            <pc:sldMk cId="0" sldId="257"/>
            <ac:spMk id="30" creationId="{733D8C6E-A10B-94C9-A351-2A1F937A503D}"/>
          </ac:spMkLst>
        </pc:spChg>
        <pc:spChg chg="mod ord">
          <ac:chgData name="Stephanie Fieseher" userId="8f14b9e1-1e18-4b4e-a764-adf96effaacf" providerId="ADAL" clId="{377049E8-C13A-6646-BCB8-68030508DB98}" dt="2023-08-16T19:55:38.692" v="77" actId="13244"/>
          <ac:spMkLst>
            <pc:docMk/>
            <pc:sldMk cId="0" sldId="257"/>
            <ac:spMk id="31" creationId="{7444B778-60D6-93BE-5A86-BA6093C20FF1}"/>
          </ac:spMkLst>
        </pc:spChg>
        <pc:spChg chg="mod">
          <ac:chgData name="Stephanie Fieseher" userId="8f14b9e1-1e18-4b4e-a764-adf96effaacf" providerId="ADAL" clId="{377049E8-C13A-6646-BCB8-68030508DB98}" dt="2023-08-16T19:55:12.940" v="67" actId="962"/>
          <ac:spMkLst>
            <pc:docMk/>
            <pc:sldMk cId="0" sldId="257"/>
            <ac:spMk id="32" creationId="{09DD9752-E75C-4188-AF9E-D9D7DA80AE02}"/>
          </ac:spMkLst>
        </pc:spChg>
        <pc:spChg chg="mod ord">
          <ac:chgData name="Stephanie Fieseher" userId="8f14b9e1-1e18-4b4e-a764-adf96effaacf" providerId="ADAL" clId="{377049E8-C13A-6646-BCB8-68030508DB98}" dt="2023-08-16T19:55:30.548" v="73" actId="13244"/>
          <ac:spMkLst>
            <pc:docMk/>
            <pc:sldMk cId="0" sldId="257"/>
            <ac:spMk id="33" creationId="{B1F24915-4396-8949-474E-2E2F55BDFB7D}"/>
          </ac:spMkLst>
        </pc:spChg>
        <pc:spChg chg="mod ord">
          <ac:chgData name="Stephanie Fieseher" userId="8f14b9e1-1e18-4b4e-a764-adf96effaacf" providerId="ADAL" clId="{377049E8-C13A-6646-BCB8-68030508DB98}" dt="2023-08-16T19:55:51.136" v="82" actId="13244"/>
          <ac:spMkLst>
            <pc:docMk/>
            <pc:sldMk cId="0" sldId="257"/>
            <ac:spMk id="34" creationId="{7E57A4E5-F7E5-6244-5A42-C3327CABCF92}"/>
          </ac:spMkLst>
        </pc:spChg>
        <pc:spChg chg="mod ord">
          <ac:chgData name="Stephanie Fieseher" userId="8f14b9e1-1e18-4b4e-a764-adf96effaacf" providerId="ADAL" clId="{377049E8-C13A-6646-BCB8-68030508DB98}" dt="2023-08-16T19:55:57.324" v="84" actId="13244"/>
          <ac:spMkLst>
            <pc:docMk/>
            <pc:sldMk cId="0" sldId="257"/>
            <ac:spMk id="35" creationId="{DE4E1FDC-34AB-F5F4-7A7F-C6E5CCECE39D}"/>
          </ac:spMkLst>
        </pc:spChg>
        <pc:spChg chg="mod ord">
          <ac:chgData name="Stephanie Fieseher" userId="8f14b9e1-1e18-4b4e-a764-adf96effaacf" providerId="ADAL" clId="{377049E8-C13A-6646-BCB8-68030508DB98}" dt="2023-08-16T19:56:02.012" v="86" actId="13244"/>
          <ac:spMkLst>
            <pc:docMk/>
            <pc:sldMk cId="0" sldId="257"/>
            <ac:spMk id="36" creationId="{530D81B3-55D3-7164-2680-302ACE59B694}"/>
          </ac:spMkLst>
        </pc:spChg>
        <pc:spChg chg="mod ord">
          <ac:chgData name="Stephanie Fieseher" userId="8f14b9e1-1e18-4b4e-a764-adf96effaacf" providerId="ADAL" clId="{377049E8-C13A-6646-BCB8-68030508DB98}" dt="2023-08-16T19:55:39.676" v="78" actId="13244"/>
          <ac:spMkLst>
            <pc:docMk/>
            <pc:sldMk cId="0" sldId="257"/>
            <ac:spMk id="42" creationId="{4198B8F3-69A8-80C8-63BF-BBCF83EA9831}"/>
          </ac:spMkLst>
        </pc:spChg>
        <pc:spChg chg="mod">
          <ac:chgData name="Stephanie Fieseher" userId="8f14b9e1-1e18-4b4e-a764-adf96effaacf" providerId="ADAL" clId="{377049E8-C13A-6646-BCB8-68030508DB98}" dt="2023-08-16T19:54:52.307" v="61" actId="962"/>
          <ac:spMkLst>
            <pc:docMk/>
            <pc:sldMk cId="0" sldId="257"/>
            <ac:spMk id="43" creationId="{414A3FB0-7EE1-1047-902B-D1D20A79D4D3}"/>
          </ac:spMkLst>
        </pc:spChg>
        <pc:spChg chg="mod ord">
          <ac:chgData name="Stephanie Fieseher" userId="8f14b9e1-1e18-4b4e-a764-adf96effaacf" providerId="ADAL" clId="{377049E8-C13A-6646-BCB8-68030508DB98}" dt="2023-08-16T19:55:34.030" v="75" actId="13244"/>
          <ac:spMkLst>
            <pc:docMk/>
            <pc:sldMk cId="0" sldId="257"/>
            <ac:spMk id="44" creationId="{1255C8CF-E477-06C0-E26C-444099E5D93B}"/>
          </ac:spMkLst>
        </pc:spChg>
        <pc:spChg chg="mod ord">
          <ac:chgData name="Stephanie Fieseher" userId="8f14b9e1-1e18-4b4e-a764-adf96effaacf" providerId="ADAL" clId="{377049E8-C13A-6646-BCB8-68030508DB98}" dt="2023-08-16T19:55:32.267" v="74" actId="13244"/>
          <ac:spMkLst>
            <pc:docMk/>
            <pc:sldMk cId="0" sldId="257"/>
            <ac:spMk id="45" creationId="{BDF3A84B-A41B-FD05-AD40-C54464D850ED}"/>
          </ac:spMkLst>
        </pc:spChg>
        <pc:spChg chg="ord">
          <ac:chgData name="Stephanie Fieseher" userId="8f14b9e1-1e18-4b4e-a764-adf96effaacf" providerId="ADAL" clId="{377049E8-C13A-6646-BCB8-68030508DB98}" dt="2023-08-16T19:54:39.451" v="58" actId="13244"/>
          <ac:spMkLst>
            <pc:docMk/>
            <pc:sldMk cId="0" sldId="257"/>
            <ac:spMk id="2260" creationId="{00000000-0000-0000-0000-000000000000}"/>
          </ac:spMkLst>
        </pc:spChg>
        <pc:picChg chg="mod">
          <ac:chgData name="Stephanie Fieseher" userId="8f14b9e1-1e18-4b4e-a764-adf96effaacf" providerId="ADAL" clId="{377049E8-C13A-6646-BCB8-68030508DB98}" dt="2023-08-25T16:50:27.491" v="276" actId="27784"/>
          <ac:picMkLst>
            <pc:docMk/>
            <pc:sldMk cId="0" sldId="257"/>
            <ac:picMk id="4" creationId="{00000000-0000-0000-0000-000000000000}"/>
          </ac:picMkLst>
        </pc:picChg>
      </pc:sldChg>
      <pc:sldChg chg="modSp mod modMedia">
        <pc:chgData name="Stephanie Fieseher" userId="8f14b9e1-1e18-4b4e-a764-adf96effaacf" providerId="ADAL" clId="{377049E8-C13A-6646-BCB8-68030508DB98}" dt="2023-08-25T17:03:21.383" v="288" actId="27784"/>
        <pc:sldMkLst>
          <pc:docMk/>
          <pc:sldMk cId="0" sldId="258"/>
        </pc:sldMkLst>
        <pc:spChg chg="mod ord">
          <ac:chgData name="Stephanie Fieseher" userId="8f14b9e1-1e18-4b4e-a764-adf96effaacf" providerId="ADAL" clId="{377049E8-C13A-6646-BCB8-68030508DB98}" dt="2023-08-16T19:56:30.475" v="94" actId="13244"/>
          <ac:spMkLst>
            <pc:docMk/>
            <pc:sldMk cId="0" sldId="258"/>
            <ac:spMk id="12" creationId="{5755EA61-4634-80A2-29D2-5B93EA62CE0E}"/>
          </ac:spMkLst>
        </pc:spChg>
        <pc:spChg chg="ord">
          <ac:chgData name="Stephanie Fieseher" userId="8f14b9e1-1e18-4b4e-a764-adf96effaacf" providerId="ADAL" clId="{377049E8-C13A-6646-BCB8-68030508DB98}" dt="2023-08-16T19:56:11.084" v="88" actId="13244"/>
          <ac:spMkLst>
            <pc:docMk/>
            <pc:sldMk cId="0" sldId="258"/>
            <ac:spMk id="2267" creationId="{00000000-0000-0000-0000-000000000000}"/>
          </ac:spMkLst>
        </pc:spChg>
        <pc:picChg chg="mod ord">
          <ac:chgData name="Stephanie Fieseher" userId="8f14b9e1-1e18-4b4e-a764-adf96effaacf" providerId="ADAL" clId="{377049E8-C13A-6646-BCB8-68030508DB98}" dt="2023-08-25T17:03:21.383" v="288" actId="27784"/>
          <ac:picMkLst>
            <pc:docMk/>
            <pc:sldMk cId="0" sldId="258"/>
            <ac:picMk id="2" creationId="{00000000-0000-0000-0000-000000000000}"/>
          </ac:picMkLst>
        </pc:picChg>
        <pc:picChg chg="mod ord">
          <ac:chgData name="Stephanie Fieseher" userId="8f14b9e1-1e18-4b4e-a764-adf96effaacf" providerId="ADAL" clId="{377049E8-C13A-6646-BCB8-68030508DB98}" dt="2023-08-16T19:56:32.674" v="95" actId="13244"/>
          <ac:picMkLst>
            <pc:docMk/>
            <pc:sldMk cId="0" sldId="258"/>
            <ac:picMk id="8" creationId="{7C78BB6F-D1F9-FB61-918D-F02FD5287B0D}"/>
          </ac:picMkLst>
        </pc:picChg>
        <pc:picChg chg="mod ord">
          <ac:chgData name="Stephanie Fieseher" userId="8f14b9e1-1e18-4b4e-a764-adf96effaacf" providerId="ADAL" clId="{377049E8-C13A-6646-BCB8-68030508DB98}" dt="2023-08-16T19:56:26.581" v="92" actId="13244"/>
          <ac:picMkLst>
            <pc:docMk/>
            <pc:sldMk cId="0" sldId="258"/>
            <ac:picMk id="10" creationId="{698F5572-F8A9-D407-D5E2-06C659A18C5B}"/>
          </ac:picMkLst>
        </pc:picChg>
        <pc:picChg chg="mod">
          <ac:chgData name="Stephanie Fieseher" userId="8f14b9e1-1e18-4b4e-a764-adf96effaacf" providerId="ADAL" clId="{377049E8-C13A-6646-BCB8-68030508DB98}" dt="2023-08-16T18:44:41.452" v="5" actId="962"/>
          <ac:picMkLst>
            <pc:docMk/>
            <pc:sldMk cId="0" sldId="258"/>
            <ac:picMk id="13" creationId="{81CE6B1B-F610-8B2C-FB73-8EC110BDCDBD}"/>
          </ac:picMkLst>
        </pc:picChg>
        <pc:picChg chg="mod ord">
          <ac:chgData name="Stephanie Fieseher" userId="8f14b9e1-1e18-4b4e-a764-adf96effaacf" providerId="ADAL" clId="{377049E8-C13A-6646-BCB8-68030508DB98}" dt="2023-08-16T19:56:27.637" v="93" actId="13244"/>
          <ac:picMkLst>
            <pc:docMk/>
            <pc:sldMk cId="0" sldId="258"/>
            <ac:picMk id="15" creationId="{9CF67949-F903-12BB-2860-7CFA2959C54A}"/>
          </ac:picMkLst>
        </pc:picChg>
      </pc:sldChg>
      <pc:sldChg chg="modSp mod modMedia">
        <pc:chgData name="Stephanie Fieseher" userId="8f14b9e1-1e18-4b4e-a764-adf96effaacf" providerId="ADAL" clId="{377049E8-C13A-6646-BCB8-68030508DB98}" dt="2023-08-25T17:04:31.575" v="290" actId="27784"/>
        <pc:sldMkLst>
          <pc:docMk/>
          <pc:sldMk cId="0" sldId="259"/>
        </pc:sldMkLst>
        <pc:spChg chg="ord">
          <ac:chgData name="Stephanie Fieseher" userId="8f14b9e1-1e18-4b4e-a764-adf96effaacf" providerId="ADAL" clId="{377049E8-C13A-6646-BCB8-68030508DB98}" dt="2023-08-16T19:56:40.748" v="96" actId="13244"/>
          <ac:spMkLst>
            <pc:docMk/>
            <pc:sldMk cId="0" sldId="259"/>
            <ac:spMk id="2281" creationId="{00000000-0000-0000-0000-000000000000}"/>
          </ac:spMkLst>
        </pc:spChg>
        <pc:picChg chg="mod">
          <ac:chgData name="Stephanie Fieseher" userId="8f14b9e1-1e18-4b4e-a764-adf96effaacf" providerId="ADAL" clId="{377049E8-C13A-6646-BCB8-68030508DB98}" dt="2023-08-25T17:04:31.575" v="290" actId="27784"/>
          <ac:picMkLst>
            <pc:docMk/>
            <pc:sldMk cId="0" sldId="259"/>
            <ac:picMk id="3" creationId="{00000000-0000-0000-0000-000000000000}"/>
          </ac:picMkLst>
        </pc:picChg>
        <pc:picChg chg="mod ord">
          <ac:chgData name="Stephanie Fieseher" userId="8f14b9e1-1e18-4b4e-a764-adf96effaacf" providerId="ADAL" clId="{377049E8-C13A-6646-BCB8-68030508DB98}" dt="2023-08-16T19:56:43.425" v="97" actId="13244"/>
          <ac:picMkLst>
            <pc:docMk/>
            <pc:sldMk cId="0" sldId="259"/>
            <ac:picMk id="5" creationId="{6DD75B10-E57C-AA6F-8958-85C4E024B9ED}"/>
          </ac:picMkLst>
        </pc:picChg>
      </pc:sldChg>
      <pc:sldChg chg="addSp modSp mod modMedia">
        <pc:chgData name="Stephanie Fieseher" userId="8f14b9e1-1e18-4b4e-a764-adf96effaacf" providerId="ADAL" clId="{377049E8-C13A-6646-BCB8-68030508DB98}" dt="2023-08-25T17:07:58.201" v="294" actId="27784"/>
        <pc:sldMkLst>
          <pc:docMk/>
          <pc:sldMk cId="0" sldId="260"/>
        </pc:sldMkLst>
        <pc:spChg chg="add mod">
          <ac:chgData name="Stephanie Fieseher" userId="8f14b9e1-1e18-4b4e-a764-adf96effaacf" providerId="ADAL" clId="{377049E8-C13A-6646-BCB8-68030508DB98}" dt="2023-08-16T19:57:38.606" v="104" actId="207"/>
          <ac:spMkLst>
            <pc:docMk/>
            <pc:sldMk cId="0" sldId="260"/>
            <ac:spMk id="2" creationId="{A5980D84-F370-F055-2CF5-86FD31CF16A8}"/>
          </ac:spMkLst>
        </pc:spChg>
        <pc:picChg chg="mod">
          <ac:chgData name="Stephanie Fieseher" userId="8f14b9e1-1e18-4b4e-a764-adf96effaacf" providerId="ADAL" clId="{377049E8-C13A-6646-BCB8-68030508DB98}" dt="2023-08-25T17:07:58.201" v="294" actId="27784"/>
          <ac:picMkLst>
            <pc:docMk/>
            <pc:sldMk cId="0" sldId="260"/>
            <ac:picMk id="3" creationId="{00000000-0000-0000-0000-000000000000}"/>
          </ac:picMkLst>
        </pc:picChg>
      </pc:sldChg>
      <pc:sldChg chg="addSp modSp mod modMedia">
        <pc:chgData name="Stephanie Fieseher" userId="8f14b9e1-1e18-4b4e-a764-adf96effaacf" providerId="ADAL" clId="{377049E8-C13A-6646-BCB8-68030508DB98}" dt="2023-08-25T17:17:07.019" v="304" actId="27784"/>
        <pc:sldMkLst>
          <pc:docMk/>
          <pc:sldMk cId="0" sldId="261"/>
        </pc:sldMkLst>
        <pc:spChg chg="add mod">
          <ac:chgData name="Stephanie Fieseher" userId="8f14b9e1-1e18-4b4e-a764-adf96effaacf" providerId="ADAL" clId="{377049E8-C13A-6646-BCB8-68030508DB98}" dt="2023-08-16T19:58:02.393" v="108" actId="1076"/>
          <ac:spMkLst>
            <pc:docMk/>
            <pc:sldMk cId="0" sldId="261"/>
            <ac:spMk id="3" creationId="{05BDDA4B-4075-98D6-DA1D-4EFBD411FD99}"/>
          </ac:spMkLst>
        </pc:spChg>
        <pc:picChg chg="mod">
          <ac:chgData name="Stephanie Fieseher" userId="8f14b9e1-1e18-4b4e-a764-adf96effaacf" providerId="ADAL" clId="{377049E8-C13A-6646-BCB8-68030508DB98}" dt="2023-08-25T17:17:07.019" v="304" actId="27784"/>
          <ac:picMkLst>
            <pc:docMk/>
            <pc:sldMk cId="0" sldId="261"/>
            <ac:picMk id="2" creationId="{00000000-0000-0000-0000-000000000000}"/>
          </ac:picMkLst>
        </pc:picChg>
      </pc:sldChg>
      <pc:sldChg chg="delSp modSp mod modMedia">
        <pc:chgData name="Stephanie Fieseher" userId="8f14b9e1-1e18-4b4e-a764-adf96effaacf" providerId="ADAL" clId="{377049E8-C13A-6646-BCB8-68030508DB98}" dt="2023-08-25T17:21:48.454" v="312" actId="27784"/>
        <pc:sldMkLst>
          <pc:docMk/>
          <pc:sldMk cId="0" sldId="262"/>
        </pc:sldMkLst>
        <pc:spChg chg="mod ord">
          <ac:chgData name="Stephanie Fieseher" userId="8f14b9e1-1e18-4b4e-a764-adf96effaacf" providerId="ADAL" clId="{377049E8-C13A-6646-BCB8-68030508DB98}" dt="2023-08-16T20:02:47.400" v="173" actId="1076"/>
          <ac:spMkLst>
            <pc:docMk/>
            <pc:sldMk cId="0" sldId="262"/>
            <ac:spMk id="2299" creationId="{00000000-0000-0000-0000-000000000000}"/>
          </ac:spMkLst>
        </pc:spChg>
        <pc:spChg chg="mod ord topLvl">
          <ac:chgData name="Stephanie Fieseher" userId="8f14b9e1-1e18-4b4e-a764-adf96effaacf" providerId="ADAL" clId="{377049E8-C13A-6646-BCB8-68030508DB98}" dt="2023-08-16T19:58:21.870" v="110" actId="13244"/>
          <ac:spMkLst>
            <pc:docMk/>
            <pc:sldMk cId="0" sldId="262"/>
            <ac:spMk id="2301" creationId="{00000000-0000-0000-0000-000000000000}"/>
          </ac:spMkLst>
        </pc:spChg>
        <pc:spChg chg="ord topLvl">
          <ac:chgData name="Stephanie Fieseher" userId="8f14b9e1-1e18-4b4e-a764-adf96effaacf" providerId="ADAL" clId="{377049E8-C13A-6646-BCB8-68030508DB98}" dt="2023-08-16T19:58:21.870" v="110" actId="13244"/>
          <ac:spMkLst>
            <pc:docMk/>
            <pc:sldMk cId="0" sldId="262"/>
            <ac:spMk id="2302" creationId="{00000000-0000-0000-0000-000000000000}"/>
          </ac:spMkLst>
        </pc:spChg>
        <pc:spChg chg="mod topLvl">
          <ac:chgData name="Stephanie Fieseher" userId="8f14b9e1-1e18-4b4e-a764-adf96effaacf" providerId="ADAL" clId="{377049E8-C13A-6646-BCB8-68030508DB98}" dt="2023-08-16T20:02:50.428" v="176" actId="962"/>
          <ac:spMkLst>
            <pc:docMk/>
            <pc:sldMk cId="0" sldId="262"/>
            <ac:spMk id="2303" creationId="{00000000-0000-0000-0000-000000000000}"/>
          </ac:spMkLst>
        </pc:spChg>
        <pc:spChg chg="mod ord topLvl">
          <ac:chgData name="Stephanie Fieseher" userId="8f14b9e1-1e18-4b4e-a764-adf96effaacf" providerId="ADAL" clId="{377049E8-C13A-6646-BCB8-68030508DB98}" dt="2023-08-16T19:58:27.608" v="111" actId="13244"/>
          <ac:spMkLst>
            <pc:docMk/>
            <pc:sldMk cId="0" sldId="262"/>
            <ac:spMk id="2304" creationId="{00000000-0000-0000-0000-000000000000}"/>
          </ac:spMkLst>
        </pc:spChg>
        <pc:spChg chg="ord topLvl">
          <ac:chgData name="Stephanie Fieseher" userId="8f14b9e1-1e18-4b4e-a764-adf96effaacf" providerId="ADAL" clId="{377049E8-C13A-6646-BCB8-68030508DB98}" dt="2023-08-16T19:58:27.608" v="111" actId="13244"/>
          <ac:spMkLst>
            <pc:docMk/>
            <pc:sldMk cId="0" sldId="262"/>
            <ac:spMk id="2305" creationId="{00000000-0000-0000-0000-000000000000}"/>
          </ac:spMkLst>
        </pc:spChg>
        <pc:spChg chg="mod topLvl">
          <ac:chgData name="Stephanie Fieseher" userId="8f14b9e1-1e18-4b4e-a764-adf96effaacf" providerId="ADAL" clId="{377049E8-C13A-6646-BCB8-68030508DB98}" dt="2023-08-16T20:02:50.428" v="176" actId="962"/>
          <ac:spMkLst>
            <pc:docMk/>
            <pc:sldMk cId="0" sldId="262"/>
            <ac:spMk id="2306" creationId="{00000000-0000-0000-0000-000000000000}"/>
          </ac:spMkLst>
        </pc:spChg>
        <pc:grpChg chg="del">
          <ac:chgData name="Stephanie Fieseher" userId="8f14b9e1-1e18-4b4e-a764-adf96effaacf" providerId="ADAL" clId="{377049E8-C13A-6646-BCB8-68030508DB98}" dt="2023-08-16T18:45:17.076" v="10" actId="165"/>
          <ac:grpSpMkLst>
            <pc:docMk/>
            <pc:sldMk cId="0" sldId="262"/>
            <ac:grpSpMk id="2300" creationId="{00000000-0000-0000-0000-000000000000}"/>
          </ac:grpSpMkLst>
        </pc:grpChg>
        <pc:picChg chg="mod">
          <ac:chgData name="Stephanie Fieseher" userId="8f14b9e1-1e18-4b4e-a764-adf96effaacf" providerId="ADAL" clId="{377049E8-C13A-6646-BCB8-68030508DB98}" dt="2023-08-25T17:21:48.454" v="312" actId="27784"/>
          <ac:picMkLst>
            <pc:docMk/>
            <pc:sldMk cId="0" sldId="262"/>
            <ac:picMk id="2" creationId="{00000000-0000-0000-0000-000000000000}"/>
          </ac:picMkLst>
        </pc:picChg>
      </pc:sldChg>
      <pc:sldChg chg="modSp mod modMedia">
        <pc:chgData name="Stephanie Fieseher" userId="8f14b9e1-1e18-4b4e-a764-adf96effaacf" providerId="ADAL" clId="{377049E8-C13A-6646-BCB8-68030508DB98}" dt="2023-08-25T17:28:23.663" v="326" actId="27784"/>
        <pc:sldMkLst>
          <pc:docMk/>
          <pc:sldMk cId="0" sldId="263"/>
        </pc:sldMkLst>
        <pc:spChg chg="mod">
          <ac:chgData name="Stephanie Fieseher" userId="8f14b9e1-1e18-4b4e-a764-adf96effaacf" providerId="ADAL" clId="{377049E8-C13A-6646-BCB8-68030508DB98}" dt="2023-08-16T19:58:49.292" v="113" actId="13244"/>
          <ac:spMkLst>
            <pc:docMk/>
            <pc:sldMk cId="0" sldId="263"/>
            <ac:spMk id="2" creationId="{75FAA72B-8D81-6AD4-92A7-00C73CBA45A0}"/>
          </ac:spMkLst>
        </pc:spChg>
        <pc:spChg chg="mod">
          <ac:chgData name="Stephanie Fieseher" userId="8f14b9e1-1e18-4b4e-a764-adf96effaacf" providerId="ADAL" clId="{377049E8-C13A-6646-BCB8-68030508DB98}" dt="2023-08-16T19:58:49.292" v="113" actId="13244"/>
          <ac:spMkLst>
            <pc:docMk/>
            <pc:sldMk cId="0" sldId="263"/>
            <ac:spMk id="8" creationId="{E8DF22BD-BDC1-7081-9820-9E900A51CFA2}"/>
          </ac:spMkLst>
        </pc:spChg>
        <pc:spChg chg="mod">
          <ac:chgData name="Stephanie Fieseher" userId="8f14b9e1-1e18-4b4e-a764-adf96effaacf" providerId="ADAL" clId="{377049E8-C13A-6646-BCB8-68030508DB98}" dt="2023-08-16T18:46:05.436" v="19" actId="962"/>
          <ac:spMkLst>
            <pc:docMk/>
            <pc:sldMk cId="0" sldId="263"/>
            <ac:spMk id="2313" creationId="{00000000-0000-0000-0000-000000000000}"/>
          </ac:spMkLst>
        </pc:spChg>
        <pc:spChg chg="ord">
          <ac:chgData name="Stephanie Fieseher" userId="8f14b9e1-1e18-4b4e-a764-adf96effaacf" providerId="ADAL" clId="{377049E8-C13A-6646-BCB8-68030508DB98}" dt="2023-08-16T19:58:40.523" v="112" actId="13244"/>
          <ac:spMkLst>
            <pc:docMk/>
            <pc:sldMk cId="0" sldId="263"/>
            <ac:spMk id="2314" creationId="{00000000-0000-0000-0000-000000000000}"/>
          </ac:spMkLst>
        </pc:spChg>
        <pc:spChg chg="mod">
          <ac:chgData name="Stephanie Fieseher" userId="8f14b9e1-1e18-4b4e-a764-adf96effaacf" providerId="ADAL" clId="{377049E8-C13A-6646-BCB8-68030508DB98}" dt="2023-08-16T19:58:49.292" v="113" actId="13244"/>
          <ac:spMkLst>
            <pc:docMk/>
            <pc:sldMk cId="0" sldId="263"/>
            <ac:spMk id="2318" creationId="{00000000-0000-0000-0000-000000000000}"/>
          </ac:spMkLst>
        </pc:spChg>
        <pc:picChg chg="mod">
          <ac:chgData name="Stephanie Fieseher" userId="8f14b9e1-1e18-4b4e-a764-adf96effaacf" providerId="ADAL" clId="{377049E8-C13A-6646-BCB8-68030508DB98}" dt="2023-08-25T17:28:23.663" v="326" actId="27784"/>
          <ac:picMkLst>
            <pc:docMk/>
            <pc:sldMk cId="0" sldId="263"/>
            <ac:picMk id="3" creationId="{00000000-0000-0000-0000-000000000000}"/>
          </ac:picMkLst>
        </pc:picChg>
        <pc:picChg chg="mod">
          <ac:chgData name="Stephanie Fieseher" userId="8f14b9e1-1e18-4b4e-a764-adf96effaacf" providerId="ADAL" clId="{377049E8-C13A-6646-BCB8-68030508DB98}" dt="2023-08-16T19:58:49.292" v="113" actId="13244"/>
          <ac:picMkLst>
            <pc:docMk/>
            <pc:sldMk cId="0" sldId="263"/>
            <ac:picMk id="1028" creationId="{6CDA65C6-D201-C997-0C5D-50B219F469E7}"/>
          </ac:picMkLst>
        </pc:picChg>
      </pc:sldChg>
      <pc:sldChg chg="modSp mod modMedia">
        <pc:chgData name="Stephanie Fieseher" userId="8f14b9e1-1e18-4b4e-a764-adf96effaacf" providerId="ADAL" clId="{377049E8-C13A-6646-BCB8-68030508DB98}" dt="2023-08-25T17:32:55.501" v="338" actId="27784"/>
        <pc:sldMkLst>
          <pc:docMk/>
          <pc:sldMk cId="0" sldId="264"/>
        </pc:sldMkLst>
        <pc:spChg chg="mod">
          <ac:chgData name="Stephanie Fieseher" userId="8f14b9e1-1e18-4b4e-a764-adf96effaacf" providerId="ADAL" clId="{377049E8-C13A-6646-BCB8-68030508DB98}" dt="2023-08-16T18:46:13.582" v="21" actId="962"/>
          <ac:spMkLst>
            <pc:docMk/>
            <pc:sldMk cId="0" sldId="264"/>
            <ac:spMk id="2" creationId="{E7D44318-271F-09A3-1197-4BDCE2331B8B}"/>
          </ac:spMkLst>
        </pc:spChg>
        <pc:spChg chg="mod">
          <ac:chgData name="Stephanie Fieseher" userId="8f14b9e1-1e18-4b4e-a764-adf96effaacf" providerId="ADAL" clId="{377049E8-C13A-6646-BCB8-68030508DB98}" dt="2023-08-16T18:46:13.582" v="21" actId="962"/>
          <ac:spMkLst>
            <pc:docMk/>
            <pc:sldMk cId="0" sldId="264"/>
            <ac:spMk id="9" creationId="{A46254F9-A57E-92D3-628E-37026D6DAB78}"/>
          </ac:spMkLst>
        </pc:spChg>
        <pc:spChg chg="mod">
          <ac:chgData name="Stephanie Fieseher" userId="8f14b9e1-1e18-4b4e-a764-adf96effaacf" providerId="ADAL" clId="{377049E8-C13A-6646-BCB8-68030508DB98}" dt="2023-08-16T18:46:13.582" v="21" actId="962"/>
          <ac:spMkLst>
            <pc:docMk/>
            <pc:sldMk cId="0" sldId="264"/>
            <ac:spMk id="2324" creationId="{00000000-0000-0000-0000-000000000000}"/>
          </ac:spMkLst>
        </pc:spChg>
        <pc:spChg chg="ord">
          <ac:chgData name="Stephanie Fieseher" userId="8f14b9e1-1e18-4b4e-a764-adf96effaacf" providerId="ADAL" clId="{377049E8-C13A-6646-BCB8-68030508DB98}" dt="2023-08-16T19:59:28.177" v="117" actId="13244"/>
          <ac:spMkLst>
            <pc:docMk/>
            <pc:sldMk cId="0" sldId="264"/>
            <ac:spMk id="2325" creationId="{00000000-0000-0000-0000-000000000000}"/>
          </ac:spMkLst>
        </pc:spChg>
        <pc:spChg chg="ord">
          <ac:chgData name="Stephanie Fieseher" userId="8f14b9e1-1e18-4b4e-a764-adf96effaacf" providerId="ADAL" clId="{377049E8-C13A-6646-BCB8-68030508DB98}" dt="2023-08-16T19:59:33.518" v="118" actId="13244"/>
          <ac:spMkLst>
            <pc:docMk/>
            <pc:sldMk cId="0" sldId="264"/>
            <ac:spMk id="2327" creationId="{00000000-0000-0000-0000-000000000000}"/>
          </ac:spMkLst>
        </pc:spChg>
        <pc:picChg chg="mod">
          <ac:chgData name="Stephanie Fieseher" userId="8f14b9e1-1e18-4b4e-a764-adf96effaacf" providerId="ADAL" clId="{377049E8-C13A-6646-BCB8-68030508DB98}" dt="2023-08-25T17:32:55.501" v="338" actId="27784"/>
          <ac:picMkLst>
            <pc:docMk/>
            <pc:sldMk cId="0" sldId="264"/>
            <ac:picMk id="4" creationId="{00000000-0000-0000-0000-000000000000}"/>
          </ac:picMkLst>
        </pc:picChg>
        <pc:picChg chg="mod">
          <ac:chgData name="Stephanie Fieseher" userId="8f14b9e1-1e18-4b4e-a764-adf96effaacf" providerId="ADAL" clId="{377049E8-C13A-6646-BCB8-68030508DB98}" dt="2023-08-16T19:59:15.982" v="116" actId="1076"/>
          <ac:picMkLst>
            <pc:docMk/>
            <pc:sldMk cId="0" sldId="264"/>
            <ac:picMk id="2329" creationId="{00000000-0000-0000-0000-000000000000}"/>
          </ac:picMkLst>
        </pc:picChg>
      </pc:sldChg>
      <pc:sldChg chg="addSp delSp modSp mod modMedia">
        <pc:chgData name="Stephanie Fieseher" userId="8f14b9e1-1e18-4b4e-a764-adf96effaacf" providerId="ADAL" clId="{377049E8-C13A-6646-BCB8-68030508DB98}" dt="2023-08-25T17:34:35.281" v="340" actId="27784"/>
        <pc:sldMkLst>
          <pc:docMk/>
          <pc:sldMk cId="0" sldId="265"/>
        </pc:sldMkLst>
        <pc:spChg chg="add del mod">
          <ac:chgData name="Stephanie Fieseher" userId="8f14b9e1-1e18-4b4e-a764-adf96effaacf" providerId="ADAL" clId="{377049E8-C13A-6646-BCB8-68030508DB98}" dt="2023-08-16T19:59:45.841" v="120" actId="478"/>
          <ac:spMkLst>
            <pc:docMk/>
            <pc:sldMk cId="0" sldId="265"/>
            <ac:spMk id="2" creationId="{7C181BBA-479C-C2C0-3EA0-78CA6E5D6489}"/>
          </ac:spMkLst>
        </pc:spChg>
        <pc:spChg chg="add mod">
          <ac:chgData name="Stephanie Fieseher" userId="8f14b9e1-1e18-4b4e-a764-adf96effaacf" providerId="ADAL" clId="{377049E8-C13A-6646-BCB8-68030508DB98}" dt="2023-08-16T19:59:52.656" v="124" actId="1076"/>
          <ac:spMkLst>
            <pc:docMk/>
            <pc:sldMk cId="0" sldId="265"/>
            <ac:spMk id="4" creationId="{F42F93B7-5F96-E484-6C6B-F85E590F0A19}"/>
          </ac:spMkLst>
        </pc:spChg>
        <pc:picChg chg="mod">
          <ac:chgData name="Stephanie Fieseher" userId="8f14b9e1-1e18-4b4e-a764-adf96effaacf" providerId="ADAL" clId="{377049E8-C13A-6646-BCB8-68030508DB98}" dt="2023-08-25T17:34:35.281" v="340" actId="27784"/>
          <ac:picMkLst>
            <pc:docMk/>
            <pc:sldMk cId="0" sldId="265"/>
            <ac:picMk id="3" creationId="{00000000-0000-0000-0000-000000000000}"/>
          </ac:picMkLst>
        </pc:picChg>
      </pc:sldChg>
      <pc:sldChg chg="modSp mod modMedia">
        <pc:chgData name="Stephanie Fieseher" userId="8f14b9e1-1e18-4b4e-a764-adf96effaacf" providerId="ADAL" clId="{377049E8-C13A-6646-BCB8-68030508DB98}" dt="2023-08-25T17:54:29.665" v="364" actId="27784"/>
        <pc:sldMkLst>
          <pc:docMk/>
          <pc:sldMk cId="0" sldId="271"/>
        </pc:sldMkLst>
        <pc:spChg chg="ord">
          <ac:chgData name="Stephanie Fieseher" userId="8f14b9e1-1e18-4b4e-a764-adf96effaacf" providerId="ADAL" clId="{377049E8-C13A-6646-BCB8-68030508DB98}" dt="2023-08-16T20:01:50.293" v="156" actId="13244"/>
          <ac:spMkLst>
            <pc:docMk/>
            <pc:sldMk cId="0" sldId="271"/>
            <ac:spMk id="2405" creationId="{00000000-0000-0000-0000-000000000000}"/>
          </ac:spMkLst>
        </pc:spChg>
        <pc:picChg chg="mod">
          <ac:chgData name="Stephanie Fieseher" userId="8f14b9e1-1e18-4b4e-a764-adf96effaacf" providerId="ADAL" clId="{377049E8-C13A-6646-BCB8-68030508DB98}" dt="2023-08-25T17:54:29.665" v="364" actId="27784"/>
          <ac:picMkLst>
            <pc:docMk/>
            <pc:sldMk cId="0" sldId="271"/>
            <ac:picMk id="2" creationId="{00000000-0000-0000-0000-000000000000}"/>
          </ac:picMkLst>
        </pc:picChg>
      </pc:sldChg>
      <pc:sldChg chg="addSp modSp mod modMedia">
        <pc:chgData name="Stephanie Fieseher" userId="8f14b9e1-1e18-4b4e-a764-adf96effaacf" providerId="ADAL" clId="{377049E8-C13A-6646-BCB8-68030508DB98}" dt="2023-08-25T17:56:48.312" v="370" actId="27784"/>
        <pc:sldMkLst>
          <pc:docMk/>
          <pc:sldMk cId="0" sldId="272"/>
        </pc:sldMkLst>
        <pc:spChg chg="add mod">
          <ac:chgData name="Stephanie Fieseher" userId="8f14b9e1-1e18-4b4e-a764-adf96effaacf" providerId="ADAL" clId="{377049E8-C13A-6646-BCB8-68030508DB98}" dt="2023-08-16T20:02:04.281" v="169" actId="1076"/>
          <ac:spMkLst>
            <pc:docMk/>
            <pc:sldMk cId="0" sldId="272"/>
            <ac:spMk id="3" creationId="{B306B92A-1B99-0B75-0794-EB9BC4CA6DD9}"/>
          </ac:spMkLst>
        </pc:spChg>
        <pc:picChg chg="mod">
          <ac:chgData name="Stephanie Fieseher" userId="8f14b9e1-1e18-4b4e-a764-adf96effaacf" providerId="ADAL" clId="{377049E8-C13A-6646-BCB8-68030508DB98}" dt="2023-08-25T17:56:48.312" v="370" actId="27784"/>
          <ac:picMkLst>
            <pc:docMk/>
            <pc:sldMk cId="0" sldId="272"/>
            <ac:picMk id="2" creationId="{00000000-0000-0000-0000-000000000000}"/>
          </ac:picMkLst>
        </pc:picChg>
      </pc:sldChg>
      <pc:sldChg chg="modSp mod modMedia">
        <pc:chgData name="Stephanie Fieseher" userId="8f14b9e1-1e18-4b4e-a764-adf96effaacf" providerId="ADAL" clId="{377049E8-C13A-6646-BCB8-68030508DB98}" dt="2023-08-25T16:46:58.386" v="274" actId="27784"/>
        <pc:sldMkLst>
          <pc:docMk/>
          <pc:sldMk cId="2511196667" sldId="348"/>
        </pc:sldMkLst>
        <pc:spChg chg="mod ord">
          <ac:chgData name="Stephanie Fieseher" userId="8f14b9e1-1e18-4b4e-a764-adf96effaacf" providerId="ADAL" clId="{377049E8-C13A-6646-BCB8-68030508DB98}" dt="2023-08-16T20:02:25.181" v="170" actId="33553"/>
          <ac:spMkLst>
            <pc:docMk/>
            <pc:sldMk cId="2511196667" sldId="348"/>
            <ac:spMk id="2" creationId="{343C74F8-F5E3-8D46-B6E6-7E85D1DD0BC8}"/>
          </ac:spMkLst>
        </pc:spChg>
        <pc:spChg chg="ord">
          <ac:chgData name="Stephanie Fieseher" userId="8f14b9e1-1e18-4b4e-a764-adf96effaacf" providerId="ADAL" clId="{377049E8-C13A-6646-BCB8-68030508DB98}" dt="2023-08-16T19:54:33.203" v="57" actId="13244"/>
          <ac:spMkLst>
            <pc:docMk/>
            <pc:sldMk cId="2511196667" sldId="348"/>
            <ac:spMk id="3" creationId="{E19049CD-34E9-C84C-8969-34BA4C084AB2}"/>
          </ac:spMkLst>
        </pc:spChg>
        <pc:picChg chg="mod">
          <ac:chgData name="Stephanie Fieseher" userId="8f14b9e1-1e18-4b4e-a764-adf96effaacf" providerId="ADAL" clId="{377049E8-C13A-6646-BCB8-68030508DB98}" dt="2023-08-25T16:46:58.386" v="274" actId="27784"/>
          <ac:picMkLst>
            <pc:docMk/>
            <pc:sldMk cId="2511196667" sldId="348"/>
            <ac:picMk id="6" creationId="{00000000-0000-0000-0000-000000000000}"/>
          </ac:picMkLst>
        </pc:picChg>
      </pc:sldChg>
      <pc:sldChg chg="modSp mod modMedia">
        <pc:chgData name="Stephanie Fieseher" userId="8f14b9e1-1e18-4b4e-a764-adf96effaacf" providerId="ADAL" clId="{377049E8-C13A-6646-BCB8-68030508DB98}" dt="2023-08-25T17:46:54.009" v="354" actId="27784"/>
        <pc:sldMkLst>
          <pc:docMk/>
          <pc:sldMk cId="1524001791" sldId="357"/>
        </pc:sldMkLst>
        <pc:spChg chg="ord">
          <ac:chgData name="Stephanie Fieseher" userId="8f14b9e1-1e18-4b4e-a764-adf96effaacf" providerId="ADAL" clId="{377049E8-C13A-6646-BCB8-68030508DB98}" dt="2023-08-16T20:01:43.433" v="155" actId="13244"/>
          <ac:spMkLst>
            <pc:docMk/>
            <pc:sldMk cId="1524001791" sldId="357"/>
            <ac:spMk id="14" creationId="{276EA50A-9B7F-10C2-C917-1AAA95E69E8B}"/>
          </ac:spMkLst>
        </pc:spChg>
        <pc:spChg chg="ord">
          <ac:chgData name="Stephanie Fieseher" userId="8f14b9e1-1e18-4b4e-a764-adf96effaacf" providerId="ADAL" clId="{377049E8-C13A-6646-BCB8-68030508DB98}" dt="2023-08-16T20:01:40.019" v="154" actId="13244"/>
          <ac:spMkLst>
            <pc:docMk/>
            <pc:sldMk cId="1524001791" sldId="357"/>
            <ac:spMk id="2390" creationId="{00000000-0000-0000-0000-000000000000}"/>
          </ac:spMkLst>
        </pc:spChg>
        <pc:graphicFrameChg chg="mod">
          <ac:chgData name="Stephanie Fieseher" userId="8f14b9e1-1e18-4b4e-a764-adf96effaacf" providerId="ADAL" clId="{377049E8-C13A-6646-BCB8-68030508DB98}" dt="2023-08-16T18:47:01.714" v="53" actId="962"/>
          <ac:graphicFrameMkLst>
            <pc:docMk/>
            <pc:sldMk cId="1524001791" sldId="357"/>
            <ac:graphicFrameMk id="3" creationId="{C6161AC8-049E-8179-0FDF-D10FFBFBB8F8}"/>
          </ac:graphicFrameMkLst>
        </pc:graphicFrameChg>
        <pc:picChg chg="mod">
          <ac:chgData name="Stephanie Fieseher" userId="8f14b9e1-1e18-4b4e-a764-adf96effaacf" providerId="ADAL" clId="{377049E8-C13A-6646-BCB8-68030508DB98}" dt="2023-08-25T17:46:54.009" v="354" actId="27784"/>
          <ac:picMkLst>
            <pc:docMk/>
            <pc:sldMk cId="1524001791" sldId="357"/>
            <ac:picMk id="5" creationId="{00000000-0000-0000-0000-000000000000}"/>
          </ac:picMkLst>
        </pc:picChg>
      </pc:sldChg>
      <pc:sldChg chg="addSp delSp modSp mod modMedia">
        <pc:chgData name="Stephanie Fieseher" userId="8f14b9e1-1e18-4b4e-a764-adf96effaacf" providerId="ADAL" clId="{377049E8-C13A-6646-BCB8-68030508DB98}" dt="2023-08-25T17:41:58.620" v="348" actId="27784"/>
        <pc:sldMkLst>
          <pc:docMk/>
          <pc:sldMk cId="4190647489" sldId="361"/>
        </pc:sldMkLst>
        <pc:spChg chg="del">
          <ac:chgData name="Stephanie Fieseher" userId="8f14b9e1-1e18-4b4e-a764-adf96effaacf" providerId="ADAL" clId="{377049E8-C13A-6646-BCB8-68030508DB98}" dt="2023-08-16T20:00:13.264" v="127" actId="478"/>
          <ac:spMkLst>
            <pc:docMk/>
            <pc:sldMk cId="4190647489" sldId="361"/>
            <ac:spMk id="3" creationId="{7CF6FBFE-AF8E-C898-0E0D-E59EDDE6D1B7}"/>
          </ac:spMkLst>
        </pc:spChg>
        <pc:spChg chg="add del mod">
          <ac:chgData name="Stephanie Fieseher" userId="8f14b9e1-1e18-4b4e-a764-adf96effaacf" providerId="ADAL" clId="{377049E8-C13A-6646-BCB8-68030508DB98}" dt="2023-08-16T20:00:25.894" v="134" actId="478"/>
          <ac:spMkLst>
            <pc:docMk/>
            <pc:sldMk cId="4190647489" sldId="361"/>
            <ac:spMk id="18" creationId="{A4E7A491-6D0C-AFB2-44E5-C1D67BBFF564}"/>
          </ac:spMkLst>
        </pc:spChg>
        <pc:spChg chg="mod">
          <ac:chgData name="Stephanie Fieseher" userId="8f14b9e1-1e18-4b4e-a764-adf96effaacf" providerId="ADAL" clId="{377049E8-C13A-6646-BCB8-68030508DB98}" dt="2023-08-16T18:46:18.224" v="22" actId="962"/>
          <ac:spMkLst>
            <pc:docMk/>
            <pc:sldMk cId="4190647489" sldId="361"/>
            <ac:spMk id="31" creationId="{4F2454A4-DC78-E00F-A0F1-013AA9AD4392}"/>
          </ac:spMkLst>
        </pc:spChg>
        <pc:spChg chg="add del">
          <ac:chgData name="Stephanie Fieseher" userId="8f14b9e1-1e18-4b4e-a764-adf96effaacf" providerId="ADAL" clId="{377049E8-C13A-6646-BCB8-68030508DB98}" dt="2023-08-16T20:00:27.367" v="135" actId="478"/>
          <ac:spMkLst>
            <pc:docMk/>
            <pc:sldMk cId="4190647489" sldId="361"/>
            <ac:spMk id="33" creationId="{6AEFB9B0-4ECC-D28A-EB67-04EACB711547}"/>
          </ac:spMkLst>
        </pc:spChg>
        <pc:spChg chg="mod ord">
          <ac:chgData name="Stephanie Fieseher" userId="8f14b9e1-1e18-4b4e-a764-adf96effaacf" providerId="ADAL" clId="{377049E8-C13A-6646-BCB8-68030508DB98}" dt="2023-08-16T20:02:30.302" v="171" actId="33553"/>
          <ac:spMkLst>
            <pc:docMk/>
            <pc:sldMk cId="4190647489" sldId="361"/>
            <ac:spMk id="34" creationId="{1C3D73A3-E7D6-FD51-77D9-CCADCF6F0BEF}"/>
          </ac:spMkLst>
        </pc:spChg>
        <pc:spChg chg="mod ord">
          <ac:chgData name="Stephanie Fieseher" userId="8f14b9e1-1e18-4b4e-a764-adf96effaacf" providerId="ADAL" clId="{377049E8-C13A-6646-BCB8-68030508DB98}" dt="2023-08-16T20:01:26.640" v="151" actId="13244"/>
          <ac:spMkLst>
            <pc:docMk/>
            <pc:sldMk cId="4190647489" sldId="361"/>
            <ac:spMk id="35" creationId="{F3A8AED8-18B0-3DAD-1623-9F0A8398DCF4}"/>
          </ac:spMkLst>
        </pc:spChg>
        <pc:spChg chg="mod ord">
          <ac:chgData name="Stephanie Fieseher" userId="8f14b9e1-1e18-4b4e-a764-adf96effaacf" providerId="ADAL" clId="{377049E8-C13A-6646-BCB8-68030508DB98}" dt="2023-08-16T20:01:30.277" v="153" actId="13244"/>
          <ac:spMkLst>
            <pc:docMk/>
            <pc:sldMk cId="4190647489" sldId="361"/>
            <ac:spMk id="36" creationId="{7BAE2663-EBAB-13A6-30BA-757637EE4FBE}"/>
          </ac:spMkLst>
        </pc:spChg>
        <pc:spChg chg="mod ord">
          <ac:chgData name="Stephanie Fieseher" userId="8f14b9e1-1e18-4b4e-a764-adf96effaacf" providerId="ADAL" clId="{377049E8-C13A-6646-BCB8-68030508DB98}" dt="2023-08-16T20:01:29.214" v="152" actId="13244"/>
          <ac:spMkLst>
            <pc:docMk/>
            <pc:sldMk cId="4190647489" sldId="361"/>
            <ac:spMk id="37" creationId="{23D210D1-38CF-9A26-F999-A98CE31A0583}"/>
          </ac:spMkLst>
        </pc:spChg>
        <pc:spChg chg="mod ord">
          <ac:chgData name="Stephanie Fieseher" userId="8f14b9e1-1e18-4b4e-a764-adf96effaacf" providerId="ADAL" clId="{377049E8-C13A-6646-BCB8-68030508DB98}" dt="2023-08-16T20:01:19.995" v="148" actId="13244"/>
          <ac:spMkLst>
            <pc:docMk/>
            <pc:sldMk cId="4190647489" sldId="361"/>
            <ac:spMk id="38" creationId="{3BC979E5-E8D5-A64B-3CD3-3834BE99F79E}"/>
          </ac:spMkLst>
        </pc:spChg>
        <pc:spChg chg="mod ord">
          <ac:chgData name="Stephanie Fieseher" userId="8f14b9e1-1e18-4b4e-a764-adf96effaacf" providerId="ADAL" clId="{377049E8-C13A-6646-BCB8-68030508DB98}" dt="2023-08-16T20:01:24.292" v="150" actId="13244"/>
          <ac:spMkLst>
            <pc:docMk/>
            <pc:sldMk cId="4190647489" sldId="361"/>
            <ac:spMk id="39" creationId="{9FBA4352-C09F-2C74-ADA2-85DE83E6BCBF}"/>
          </ac:spMkLst>
        </pc:spChg>
        <pc:spChg chg="mod ord">
          <ac:chgData name="Stephanie Fieseher" userId="8f14b9e1-1e18-4b4e-a764-adf96effaacf" providerId="ADAL" clId="{377049E8-C13A-6646-BCB8-68030508DB98}" dt="2023-08-16T20:01:22.929" v="149" actId="13244"/>
          <ac:spMkLst>
            <pc:docMk/>
            <pc:sldMk cId="4190647489" sldId="361"/>
            <ac:spMk id="40" creationId="{B8806019-D365-54AB-C92D-6F6009D05DAC}"/>
          </ac:spMkLst>
        </pc:spChg>
        <pc:spChg chg="mod">
          <ac:chgData name="Stephanie Fieseher" userId="8f14b9e1-1e18-4b4e-a764-adf96effaacf" providerId="ADAL" clId="{377049E8-C13A-6646-BCB8-68030508DB98}" dt="2023-08-16T20:00:53.957" v="142" actId="962"/>
          <ac:spMkLst>
            <pc:docMk/>
            <pc:sldMk cId="4190647489" sldId="361"/>
            <ac:spMk id="41" creationId="{A19C4439-A622-B07B-62BD-817410D58750}"/>
          </ac:spMkLst>
        </pc:spChg>
        <pc:spChg chg="mod ord">
          <ac:chgData name="Stephanie Fieseher" userId="8f14b9e1-1e18-4b4e-a764-adf96effaacf" providerId="ADAL" clId="{377049E8-C13A-6646-BCB8-68030508DB98}" dt="2023-08-16T20:01:12.345" v="147" actId="13244"/>
          <ac:spMkLst>
            <pc:docMk/>
            <pc:sldMk cId="4190647489" sldId="361"/>
            <ac:spMk id="42" creationId="{68038087-64AE-31DB-7BB4-B3AA7FAC49AA}"/>
          </ac:spMkLst>
        </pc:spChg>
        <pc:picChg chg="mod">
          <ac:chgData name="Stephanie Fieseher" userId="8f14b9e1-1e18-4b4e-a764-adf96effaacf" providerId="ADAL" clId="{377049E8-C13A-6646-BCB8-68030508DB98}" dt="2023-08-25T17:41:58.620" v="348" actId="27784"/>
          <ac:picMkLst>
            <pc:docMk/>
            <pc:sldMk cId="4190647489" sldId="361"/>
            <ac:picMk id="4" creationId="{00000000-0000-0000-0000-000000000000}"/>
          </ac:picMkLst>
        </pc:picChg>
        <pc:picChg chg="mod ord">
          <ac:chgData name="Stephanie Fieseher" userId="8f14b9e1-1e18-4b4e-a764-adf96effaacf" providerId="ADAL" clId="{377049E8-C13A-6646-BCB8-68030508DB98}" dt="2023-08-16T20:01:10.193" v="146" actId="13244"/>
          <ac:picMkLst>
            <pc:docMk/>
            <pc:sldMk cId="4190647489" sldId="361"/>
            <ac:picMk id="32" creationId="{AEEFF0CC-FBD2-3D69-CB58-46125E03C848}"/>
          </ac:picMkLst>
        </pc:picChg>
        <pc:picChg chg="mod">
          <ac:chgData name="Stephanie Fieseher" userId="8f14b9e1-1e18-4b4e-a764-adf96effaacf" providerId="ADAL" clId="{377049E8-C13A-6646-BCB8-68030508DB98}" dt="2023-08-16T20:01:01.420" v="144" actId="962"/>
          <ac:picMkLst>
            <pc:docMk/>
            <pc:sldMk cId="4190647489" sldId="361"/>
            <ac:picMk id="43" creationId="{D0634859-56C9-517C-7F06-433894C2149A}"/>
          </ac:picMkLst>
        </pc:picChg>
      </pc:sldChg>
      <pc:sldMasterChg chg="delSldLayout">
        <pc:chgData name="Stephanie Fieseher" userId="8f14b9e1-1e18-4b4e-a764-adf96effaacf" providerId="ADAL" clId="{377049E8-C13A-6646-BCB8-68030508DB98}" dt="2023-08-25T18:06:44.029" v="380" actId="2696"/>
        <pc:sldMasterMkLst>
          <pc:docMk/>
          <pc:sldMasterMk cId="0" sldId="2147483648"/>
        </pc:sldMasterMkLst>
        <pc:sldLayoutChg chg="del">
          <pc:chgData name="Stephanie Fieseher" userId="8f14b9e1-1e18-4b4e-a764-adf96effaacf" providerId="ADAL" clId="{377049E8-C13A-6646-BCB8-68030508DB98}" dt="2023-08-25T18:06:44.019" v="374" actId="2696"/>
          <pc:sldLayoutMkLst>
            <pc:docMk/>
            <pc:sldMasterMk cId="0" sldId="2147483648"/>
            <pc:sldLayoutMk cId="0" sldId="2147483649"/>
          </pc:sldLayoutMkLst>
        </pc:sldLayoutChg>
        <pc:sldLayoutChg chg="del">
          <pc:chgData name="Stephanie Fieseher" userId="8f14b9e1-1e18-4b4e-a764-adf96effaacf" providerId="ADAL" clId="{377049E8-C13A-6646-BCB8-68030508DB98}" dt="2023-08-25T18:06:44.028" v="379" actId="2696"/>
          <pc:sldLayoutMkLst>
            <pc:docMk/>
            <pc:sldMasterMk cId="0" sldId="2147483648"/>
            <pc:sldLayoutMk cId="0" sldId="2147483650"/>
          </pc:sldLayoutMkLst>
        </pc:sldLayoutChg>
        <pc:sldLayoutChg chg="del">
          <pc:chgData name="Stephanie Fieseher" userId="8f14b9e1-1e18-4b4e-a764-adf96effaacf" providerId="ADAL" clId="{377049E8-C13A-6646-BCB8-68030508DB98}" dt="2023-08-25T18:06:44.026" v="378" actId="2696"/>
          <pc:sldLayoutMkLst>
            <pc:docMk/>
            <pc:sldMasterMk cId="0" sldId="2147483648"/>
            <pc:sldLayoutMk cId="0" sldId="2147483651"/>
          </pc:sldLayoutMkLst>
        </pc:sldLayoutChg>
        <pc:sldLayoutChg chg="del">
          <pc:chgData name="Stephanie Fieseher" userId="8f14b9e1-1e18-4b4e-a764-adf96effaacf" providerId="ADAL" clId="{377049E8-C13A-6646-BCB8-68030508DB98}" dt="2023-08-25T18:06:44.015" v="372" actId="2696"/>
          <pc:sldLayoutMkLst>
            <pc:docMk/>
            <pc:sldMasterMk cId="0" sldId="2147483648"/>
            <pc:sldLayoutMk cId="0" sldId="2147483652"/>
          </pc:sldLayoutMkLst>
        </pc:sldLayoutChg>
        <pc:sldLayoutChg chg="del">
          <pc:chgData name="Stephanie Fieseher" userId="8f14b9e1-1e18-4b4e-a764-adf96effaacf" providerId="ADAL" clId="{377049E8-C13A-6646-BCB8-68030508DB98}" dt="2023-08-25T18:06:44.029" v="380" actId="2696"/>
          <pc:sldLayoutMkLst>
            <pc:docMk/>
            <pc:sldMasterMk cId="0" sldId="2147483648"/>
            <pc:sldLayoutMk cId="0" sldId="2147483653"/>
          </pc:sldLayoutMkLst>
        </pc:sldLayoutChg>
        <pc:sldLayoutChg chg="del">
          <pc:chgData name="Stephanie Fieseher" userId="8f14b9e1-1e18-4b4e-a764-adf96effaacf" providerId="ADAL" clId="{377049E8-C13A-6646-BCB8-68030508DB98}" dt="2023-08-25T18:06:44.021" v="375" actId="2696"/>
          <pc:sldLayoutMkLst>
            <pc:docMk/>
            <pc:sldMasterMk cId="0" sldId="2147483648"/>
            <pc:sldLayoutMk cId="0" sldId="2147483654"/>
          </pc:sldLayoutMkLst>
        </pc:sldLayoutChg>
        <pc:sldLayoutChg chg="del">
          <pc:chgData name="Stephanie Fieseher" userId="8f14b9e1-1e18-4b4e-a764-adf96effaacf" providerId="ADAL" clId="{377049E8-C13A-6646-BCB8-68030508DB98}" dt="2023-08-25T18:06:44.023" v="376" actId="2696"/>
          <pc:sldLayoutMkLst>
            <pc:docMk/>
            <pc:sldMasterMk cId="0" sldId="2147483648"/>
            <pc:sldLayoutMk cId="0" sldId="2147483655"/>
          </pc:sldLayoutMkLst>
        </pc:sldLayoutChg>
        <pc:sldLayoutChg chg="del">
          <pc:chgData name="Stephanie Fieseher" userId="8f14b9e1-1e18-4b4e-a764-adf96effaacf" providerId="ADAL" clId="{377049E8-C13A-6646-BCB8-68030508DB98}" dt="2023-08-25T18:06:44.017" v="373" actId="2696"/>
          <pc:sldLayoutMkLst>
            <pc:docMk/>
            <pc:sldMasterMk cId="0" sldId="2147483648"/>
            <pc:sldLayoutMk cId="0" sldId="2147483656"/>
          </pc:sldLayoutMkLst>
        </pc:sldLayoutChg>
        <pc:sldLayoutChg chg="del">
          <pc:chgData name="Stephanie Fieseher" userId="8f14b9e1-1e18-4b4e-a764-adf96effaacf" providerId="ADAL" clId="{377049E8-C13A-6646-BCB8-68030508DB98}" dt="2023-08-25T18:06:44.025" v="377" actId="2696"/>
          <pc:sldLayoutMkLst>
            <pc:docMk/>
            <pc:sldMasterMk cId="0" sldId="2147483648"/>
            <pc:sldLayoutMk cId="0" sldId="2147483657"/>
          </pc:sldLayoutMkLst>
        </pc:sldLayoutChg>
        <pc:sldLayoutChg chg="del">
          <pc:chgData name="Stephanie Fieseher" userId="8f14b9e1-1e18-4b4e-a764-adf96effaacf" providerId="ADAL" clId="{377049E8-C13A-6646-BCB8-68030508DB98}" dt="2023-08-25T18:06:44.006" v="371" actId="2696"/>
          <pc:sldLayoutMkLst>
            <pc:docMk/>
            <pc:sldMasterMk cId="0" sldId="2147483648"/>
            <pc:sldLayoutMk cId="0" sldId="2147483658"/>
          </pc:sldLayoutMkLst>
        </pc:sldLayoutChg>
      </pc:sldMasterChg>
      <pc:sldMasterChg chg="delSldLayout">
        <pc:chgData name="Stephanie Fieseher" userId="8f14b9e1-1e18-4b4e-a764-adf96effaacf" providerId="ADAL" clId="{377049E8-C13A-6646-BCB8-68030508DB98}" dt="2023-08-25T18:06:46.287" v="381" actId="2696"/>
        <pc:sldMasterMkLst>
          <pc:docMk/>
          <pc:sldMasterMk cId="0" sldId="2147483660"/>
        </pc:sldMasterMkLst>
        <pc:sldLayoutChg chg="del">
          <pc:chgData name="Stephanie Fieseher" userId="8f14b9e1-1e18-4b4e-a764-adf96effaacf" providerId="ADAL" clId="{377049E8-C13A-6646-BCB8-68030508DB98}" dt="2023-08-25T18:06:46.287" v="381" actId="2696"/>
          <pc:sldLayoutMkLst>
            <pc:docMk/>
            <pc:sldMasterMk cId="0" sldId="2147483660"/>
            <pc:sldLayoutMk cId="0" sldId="2147483665"/>
          </pc:sldLayoutMkLst>
        </pc:sldLayoutChg>
      </pc:sldMasterChg>
      <pc:sldMasterChg chg="delSldLayout">
        <pc:chgData name="Stephanie Fieseher" userId="8f14b9e1-1e18-4b4e-a764-adf96effaacf" providerId="ADAL" clId="{377049E8-C13A-6646-BCB8-68030508DB98}" dt="2023-08-25T18:06:49.153" v="382" actId="2696"/>
        <pc:sldMasterMkLst>
          <pc:docMk/>
          <pc:sldMasterMk cId="0" sldId="2147483762"/>
        </pc:sldMasterMkLst>
        <pc:sldLayoutChg chg="del">
          <pc:chgData name="Stephanie Fieseher" userId="8f14b9e1-1e18-4b4e-a764-adf96effaacf" providerId="ADAL" clId="{377049E8-C13A-6646-BCB8-68030508DB98}" dt="2023-08-25T18:06:49.153" v="382" actId="2696"/>
          <pc:sldLayoutMkLst>
            <pc:docMk/>
            <pc:sldMasterMk cId="0" sldId="2147483762"/>
            <pc:sldLayoutMk cId="0" sldId="2147483764"/>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203CC4-B7DB-D94A-A5C2-F83783AEECC0}" type="doc">
      <dgm:prSet loTypeId="urn:microsoft.com/office/officeart/2005/8/layout/cycle5" loCatId="" qsTypeId="urn:microsoft.com/office/officeart/2005/8/quickstyle/simple1" qsCatId="simple" csTypeId="urn:microsoft.com/office/officeart/2005/8/colors/accent1_2" csCatId="accent1" phldr="1"/>
      <dgm:spPr/>
      <dgm:t>
        <a:bodyPr/>
        <a:lstStyle/>
        <a:p>
          <a:endParaRPr lang="en-US"/>
        </a:p>
      </dgm:t>
    </dgm:pt>
    <dgm:pt modelId="{97C4792F-72C1-6A4B-9298-501E277D9299}">
      <dgm:prSet phldrT="[Text]" custT="1"/>
      <dgm:spPr>
        <a:solidFill>
          <a:srgbClr val="D6D6D6">
            <a:alpha val="60000"/>
          </a:srgbClr>
        </a:solidFill>
      </dgm:spPr>
      <dgm:t>
        <a:bodyPr/>
        <a:lstStyle/>
        <a:p>
          <a:r>
            <a:rPr lang="fr-CD" sz="1600" b="1">
              <a:solidFill>
                <a:schemeClr val="tx1">
                  <a:lumMod val="65000"/>
                  <a:lumOff val="35000"/>
                </a:schemeClr>
              </a:solidFill>
              <a:latin typeface="Calibri" panose="020F0502020204030204" pitchFamily="34" charset="0"/>
              <a:cs typeface="Calibri" panose="020F0502020204030204" pitchFamily="34" charset="0"/>
            </a:rPr>
            <a:t>Se préparer</a:t>
          </a:r>
        </a:p>
      </dgm:t>
    </dgm:pt>
    <dgm:pt modelId="{0461E26D-B8EC-5E46-8A73-576B70366BA7}" type="parTrans" cxnId="{F58CC993-A218-1B4F-BA7C-B4B9596E58C0}">
      <dgm:prSet/>
      <dgm:spPr/>
      <dgm:t>
        <a:bodyPr/>
        <a:lstStyle/>
        <a:p>
          <a:endParaRPr lang="en-US" sz="1100">
            <a:latin typeface="Calibri" panose="020F0502020204030204" pitchFamily="34" charset="0"/>
            <a:cs typeface="Calibri" panose="020F0502020204030204" pitchFamily="34" charset="0"/>
          </a:endParaRPr>
        </a:p>
      </dgm:t>
    </dgm:pt>
    <dgm:pt modelId="{599A851E-A09D-F441-A220-67164D5E140E}" type="sibTrans" cxnId="{F58CC993-A218-1B4F-BA7C-B4B9596E58C0}">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CC64B458-2115-934F-9126-5224158FE750}">
      <dgm:prSet phldrT="[Text]" custT="1"/>
      <dgm:spPr>
        <a:solidFill>
          <a:srgbClr val="D6D6D6">
            <a:alpha val="60000"/>
          </a:srgbClr>
        </a:solidFill>
      </dgm:spPr>
      <dgm:t>
        <a:bodyPr/>
        <a:lstStyle/>
        <a:p>
          <a:r>
            <a:rPr lang="fr-CD" sz="1600" b="1">
              <a:solidFill>
                <a:schemeClr val="tx1">
                  <a:lumMod val="65000"/>
                  <a:lumOff val="35000"/>
                </a:schemeClr>
              </a:solidFill>
              <a:latin typeface="Calibri" panose="020F0502020204030204" pitchFamily="34" charset="0"/>
              <a:cs typeface="Calibri" panose="020F0502020204030204" pitchFamily="34" charset="0"/>
            </a:rPr>
            <a:t>Suivre</a:t>
          </a:r>
        </a:p>
      </dgm:t>
    </dgm:pt>
    <dgm:pt modelId="{7BB1D923-DA38-B643-A727-0BF8E72AE46A}" type="parTrans" cxnId="{C95351C2-96FE-7F4B-9B62-311FB2F98AB3}">
      <dgm:prSet/>
      <dgm:spPr/>
      <dgm:t>
        <a:bodyPr/>
        <a:lstStyle/>
        <a:p>
          <a:endParaRPr lang="en-US" sz="1100">
            <a:latin typeface="Calibri" panose="020F0502020204030204" pitchFamily="34" charset="0"/>
            <a:cs typeface="Calibri" panose="020F0502020204030204" pitchFamily="34" charset="0"/>
          </a:endParaRPr>
        </a:p>
      </dgm:t>
    </dgm:pt>
    <dgm:pt modelId="{773499F9-70B2-C447-802A-3665E4B54404}" type="sibTrans" cxnId="{C95351C2-96FE-7F4B-9B62-311FB2F98AB3}">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258CEE3C-FDFD-D147-98F5-413FDD21312F}">
      <dgm:prSet phldrT="[Text]" custT="1"/>
      <dgm:spPr>
        <a:solidFill>
          <a:srgbClr val="D6D6D6">
            <a:alpha val="60000"/>
          </a:srgbClr>
        </a:solidFill>
      </dgm:spPr>
      <dgm:t>
        <a:bodyPr/>
        <a:lstStyle/>
        <a:p>
          <a:r>
            <a:rPr lang="fr-CD" sz="1600" b="1">
              <a:solidFill>
                <a:schemeClr val="tx1">
                  <a:lumMod val="65000"/>
                  <a:lumOff val="35000"/>
                </a:schemeClr>
              </a:solidFill>
              <a:latin typeface="Calibri" panose="020F0502020204030204" pitchFamily="34" charset="0"/>
              <a:cs typeface="Calibri" panose="020F0502020204030204" pitchFamily="34" charset="0"/>
            </a:rPr>
            <a:t>S’arrêter et réfléchir</a:t>
          </a:r>
        </a:p>
      </dgm:t>
    </dgm:pt>
    <dgm:pt modelId="{D5BE9C4E-24F3-1747-80C1-6E7070DD855C}" type="parTrans" cxnId="{4E2F3735-376A-3A41-BC33-077C82EAB495}">
      <dgm:prSet/>
      <dgm:spPr/>
      <dgm:t>
        <a:bodyPr/>
        <a:lstStyle/>
        <a:p>
          <a:endParaRPr lang="en-US" sz="1100">
            <a:latin typeface="Calibri" panose="020F0502020204030204" pitchFamily="34" charset="0"/>
            <a:cs typeface="Calibri" panose="020F0502020204030204" pitchFamily="34" charset="0"/>
          </a:endParaRPr>
        </a:p>
      </dgm:t>
    </dgm:pt>
    <dgm:pt modelId="{AED446EF-0963-A54B-B55E-1DA93B9D3CC8}" type="sibTrans" cxnId="{4E2F3735-376A-3A41-BC33-077C82EAB495}">
      <dgm:prSet/>
      <dgm:spPr>
        <a:ln w="76200">
          <a:solidFill>
            <a:schemeClr val="bg1">
              <a:lumMod val="25000"/>
            </a:schemeClr>
          </a:solidFill>
        </a:ln>
      </dgm:spPr>
      <dgm:t>
        <a:bodyPr/>
        <a:lstStyle/>
        <a:p>
          <a:endParaRPr lang="en-US" sz="1100">
            <a:latin typeface="Calibri" panose="020F0502020204030204" pitchFamily="34" charset="0"/>
            <a:cs typeface="Calibri" panose="020F0502020204030204" pitchFamily="34" charset="0"/>
          </a:endParaRPr>
        </a:p>
      </dgm:t>
    </dgm:pt>
    <dgm:pt modelId="{8FC0ABC5-54E7-BF42-A9CF-E844D7A0B88E}" type="pres">
      <dgm:prSet presAssocID="{9E203CC4-B7DB-D94A-A5C2-F83783AEECC0}" presName="cycle" presStyleCnt="0">
        <dgm:presLayoutVars>
          <dgm:dir/>
          <dgm:resizeHandles val="exact"/>
        </dgm:presLayoutVars>
      </dgm:prSet>
      <dgm:spPr/>
    </dgm:pt>
    <dgm:pt modelId="{047F8000-D5D3-5740-A37F-80AF89A0EF3F}" type="pres">
      <dgm:prSet presAssocID="{97C4792F-72C1-6A4B-9298-501E277D9299}" presName="node" presStyleLbl="node1" presStyleIdx="0" presStyleCnt="3">
        <dgm:presLayoutVars>
          <dgm:bulletEnabled val="1"/>
        </dgm:presLayoutVars>
      </dgm:prSet>
      <dgm:spPr/>
    </dgm:pt>
    <dgm:pt modelId="{0F118C78-66BC-4542-BE4D-29DA669CCD73}" type="pres">
      <dgm:prSet presAssocID="{97C4792F-72C1-6A4B-9298-501E277D9299}" presName="spNode" presStyleCnt="0"/>
      <dgm:spPr/>
    </dgm:pt>
    <dgm:pt modelId="{A28CD7F7-3E14-6D45-9D5E-4DF92C2D7A41}" type="pres">
      <dgm:prSet presAssocID="{599A851E-A09D-F441-A220-67164D5E140E}" presName="sibTrans" presStyleLbl="sibTrans1D1" presStyleIdx="0" presStyleCnt="3"/>
      <dgm:spPr/>
    </dgm:pt>
    <dgm:pt modelId="{7CB7462E-2088-DA43-B984-81D9F4E21A18}" type="pres">
      <dgm:prSet presAssocID="{CC64B458-2115-934F-9126-5224158FE750}" presName="node" presStyleLbl="node1" presStyleIdx="1" presStyleCnt="3">
        <dgm:presLayoutVars>
          <dgm:bulletEnabled val="1"/>
        </dgm:presLayoutVars>
      </dgm:prSet>
      <dgm:spPr/>
    </dgm:pt>
    <dgm:pt modelId="{A4BFB08B-531D-0648-BE1B-0279EC988A2F}" type="pres">
      <dgm:prSet presAssocID="{CC64B458-2115-934F-9126-5224158FE750}" presName="spNode" presStyleCnt="0"/>
      <dgm:spPr/>
    </dgm:pt>
    <dgm:pt modelId="{09AA8CB2-254F-C44C-93DD-77DD5BA4DB58}" type="pres">
      <dgm:prSet presAssocID="{773499F9-70B2-C447-802A-3665E4B54404}" presName="sibTrans" presStyleLbl="sibTrans1D1" presStyleIdx="1" presStyleCnt="3"/>
      <dgm:spPr/>
    </dgm:pt>
    <dgm:pt modelId="{2FDFF940-9F8A-DB4E-B006-F306B9CF991D}" type="pres">
      <dgm:prSet presAssocID="{258CEE3C-FDFD-D147-98F5-413FDD21312F}" presName="node" presStyleLbl="node1" presStyleIdx="2" presStyleCnt="3">
        <dgm:presLayoutVars>
          <dgm:bulletEnabled val="1"/>
        </dgm:presLayoutVars>
      </dgm:prSet>
      <dgm:spPr/>
    </dgm:pt>
    <dgm:pt modelId="{F357CE52-316D-1446-BC23-19668D724735}" type="pres">
      <dgm:prSet presAssocID="{258CEE3C-FDFD-D147-98F5-413FDD21312F}" presName="spNode" presStyleCnt="0"/>
      <dgm:spPr/>
    </dgm:pt>
    <dgm:pt modelId="{311A8B4A-6670-0E46-B1AC-EC4D3506DB63}" type="pres">
      <dgm:prSet presAssocID="{AED446EF-0963-A54B-B55E-1DA93B9D3CC8}" presName="sibTrans" presStyleLbl="sibTrans1D1" presStyleIdx="2" presStyleCnt="3"/>
      <dgm:spPr/>
    </dgm:pt>
  </dgm:ptLst>
  <dgm:cxnLst>
    <dgm:cxn modelId="{4E2F3735-376A-3A41-BC33-077C82EAB495}" srcId="{9E203CC4-B7DB-D94A-A5C2-F83783AEECC0}" destId="{258CEE3C-FDFD-D147-98F5-413FDD21312F}" srcOrd="2" destOrd="0" parTransId="{D5BE9C4E-24F3-1747-80C1-6E7070DD855C}" sibTransId="{AED446EF-0963-A54B-B55E-1DA93B9D3CC8}"/>
    <dgm:cxn modelId="{92E9F835-9022-0B4F-84E2-F420684E3190}" type="presOf" srcId="{599A851E-A09D-F441-A220-67164D5E140E}" destId="{A28CD7F7-3E14-6D45-9D5E-4DF92C2D7A41}" srcOrd="0" destOrd="0" presId="urn:microsoft.com/office/officeart/2005/8/layout/cycle5"/>
    <dgm:cxn modelId="{E633FD7D-DE11-0545-BA23-3AD70C5FAE22}" type="presOf" srcId="{CC64B458-2115-934F-9126-5224158FE750}" destId="{7CB7462E-2088-DA43-B984-81D9F4E21A18}" srcOrd="0" destOrd="0" presId="urn:microsoft.com/office/officeart/2005/8/layout/cycle5"/>
    <dgm:cxn modelId="{E87C4491-23F7-AE48-8E87-5EDC7579723F}" type="presOf" srcId="{AED446EF-0963-A54B-B55E-1DA93B9D3CC8}" destId="{311A8B4A-6670-0E46-B1AC-EC4D3506DB63}" srcOrd="0" destOrd="0" presId="urn:microsoft.com/office/officeart/2005/8/layout/cycle5"/>
    <dgm:cxn modelId="{F58CC993-A218-1B4F-BA7C-B4B9596E58C0}" srcId="{9E203CC4-B7DB-D94A-A5C2-F83783AEECC0}" destId="{97C4792F-72C1-6A4B-9298-501E277D9299}" srcOrd="0" destOrd="0" parTransId="{0461E26D-B8EC-5E46-8A73-576B70366BA7}" sibTransId="{599A851E-A09D-F441-A220-67164D5E140E}"/>
    <dgm:cxn modelId="{F46573A2-ECFE-0647-B19A-A182E7EC8535}" type="presOf" srcId="{97C4792F-72C1-6A4B-9298-501E277D9299}" destId="{047F8000-D5D3-5740-A37F-80AF89A0EF3F}" srcOrd="0" destOrd="0" presId="urn:microsoft.com/office/officeart/2005/8/layout/cycle5"/>
    <dgm:cxn modelId="{C95351C2-96FE-7F4B-9B62-311FB2F98AB3}" srcId="{9E203CC4-B7DB-D94A-A5C2-F83783AEECC0}" destId="{CC64B458-2115-934F-9126-5224158FE750}" srcOrd="1" destOrd="0" parTransId="{7BB1D923-DA38-B643-A727-0BF8E72AE46A}" sibTransId="{773499F9-70B2-C447-802A-3665E4B54404}"/>
    <dgm:cxn modelId="{FAE273CD-73E1-2A47-B595-2E0BC00FEE82}" type="presOf" srcId="{773499F9-70B2-C447-802A-3665E4B54404}" destId="{09AA8CB2-254F-C44C-93DD-77DD5BA4DB58}" srcOrd="0" destOrd="0" presId="urn:microsoft.com/office/officeart/2005/8/layout/cycle5"/>
    <dgm:cxn modelId="{CF95B9D0-1C85-F64A-BF70-8FC470F08535}" type="presOf" srcId="{258CEE3C-FDFD-D147-98F5-413FDD21312F}" destId="{2FDFF940-9F8A-DB4E-B006-F306B9CF991D}" srcOrd="0" destOrd="0" presId="urn:microsoft.com/office/officeart/2005/8/layout/cycle5"/>
    <dgm:cxn modelId="{80CB77F7-7083-5A49-BD0D-3D4E1CF63D0E}" type="presOf" srcId="{9E203CC4-B7DB-D94A-A5C2-F83783AEECC0}" destId="{8FC0ABC5-54E7-BF42-A9CF-E844D7A0B88E}" srcOrd="0" destOrd="0" presId="urn:microsoft.com/office/officeart/2005/8/layout/cycle5"/>
    <dgm:cxn modelId="{12179A6A-5A32-7343-9156-1B6E321E67D1}" type="presParOf" srcId="{8FC0ABC5-54E7-BF42-A9CF-E844D7A0B88E}" destId="{047F8000-D5D3-5740-A37F-80AF89A0EF3F}" srcOrd="0" destOrd="0" presId="urn:microsoft.com/office/officeart/2005/8/layout/cycle5"/>
    <dgm:cxn modelId="{0EE29391-4A3B-BF4A-A210-1FB2FEA6D7EA}" type="presParOf" srcId="{8FC0ABC5-54E7-BF42-A9CF-E844D7A0B88E}" destId="{0F118C78-66BC-4542-BE4D-29DA669CCD73}" srcOrd="1" destOrd="0" presId="urn:microsoft.com/office/officeart/2005/8/layout/cycle5"/>
    <dgm:cxn modelId="{0B6A691D-DB2F-CF47-B87B-11E02E43FC2A}" type="presParOf" srcId="{8FC0ABC5-54E7-BF42-A9CF-E844D7A0B88E}" destId="{A28CD7F7-3E14-6D45-9D5E-4DF92C2D7A41}" srcOrd="2" destOrd="0" presId="urn:microsoft.com/office/officeart/2005/8/layout/cycle5"/>
    <dgm:cxn modelId="{1CBD7C7B-A6B4-E945-B903-B58CBDC41C4B}" type="presParOf" srcId="{8FC0ABC5-54E7-BF42-A9CF-E844D7A0B88E}" destId="{7CB7462E-2088-DA43-B984-81D9F4E21A18}" srcOrd="3" destOrd="0" presId="urn:microsoft.com/office/officeart/2005/8/layout/cycle5"/>
    <dgm:cxn modelId="{3A6A7F42-CB44-CC4B-916B-7ABC60057DA8}" type="presParOf" srcId="{8FC0ABC5-54E7-BF42-A9CF-E844D7A0B88E}" destId="{A4BFB08B-531D-0648-BE1B-0279EC988A2F}" srcOrd="4" destOrd="0" presId="urn:microsoft.com/office/officeart/2005/8/layout/cycle5"/>
    <dgm:cxn modelId="{EE591CFB-73FE-644A-B881-19B0B8EE3DE8}" type="presParOf" srcId="{8FC0ABC5-54E7-BF42-A9CF-E844D7A0B88E}" destId="{09AA8CB2-254F-C44C-93DD-77DD5BA4DB58}" srcOrd="5" destOrd="0" presId="urn:microsoft.com/office/officeart/2005/8/layout/cycle5"/>
    <dgm:cxn modelId="{B85D1B47-0C9D-5944-93C0-6269114B4221}" type="presParOf" srcId="{8FC0ABC5-54E7-BF42-A9CF-E844D7A0B88E}" destId="{2FDFF940-9F8A-DB4E-B006-F306B9CF991D}" srcOrd="6" destOrd="0" presId="urn:microsoft.com/office/officeart/2005/8/layout/cycle5"/>
    <dgm:cxn modelId="{840CC1E1-E131-8441-8BE2-51F8D29CEBCB}" type="presParOf" srcId="{8FC0ABC5-54E7-BF42-A9CF-E844D7A0B88E}" destId="{F357CE52-316D-1446-BC23-19668D724735}" srcOrd="7" destOrd="0" presId="urn:microsoft.com/office/officeart/2005/8/layout/cycle5"/>
    <dgm:cxn modelId="{C84A13FD-C7D5-EE4F-8B7E-D1DE06C2892C}" type="presParOf" srcId="{8FC0ABC5-54E7-BF42-A9CF-E844D7A0B88E}" destId="{311A8B4A-6670-0E46-B1AC-EC4D3506DB63}" srcOrd="8" destOrd="0" presId="urn:microsoft.com/office/officeart/2005/8/layout/cycle5"/>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F8000-D5D3-5740-A37F-80AF89A0EF3F}">
      <dsp:nvSpPr>
        <dsp:cNvPr id="0" name=""/>
        <dsp:cNvSpPr/>
      </dsp:nvSpPr>
      <dsp:spPr>
        <a:xfrm>
          <a:off x="3093640" y="2014"/>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CD" sz="1600" b="1" kern="1200">
              <a:solidFill>
                <a:schemeClr val="tx1">
                  <a:lumMod val="65000"/>
                  <a:lumOff val="35000"/>
                </a:schemeClr>
              </a:solidFill>
              <a:latin typeface="Calibri" panose="020F0502020204030204" pitchFamily="34" charset="0"/>
              <a:cs typeface="Calibri" panose="020F0502020204030204" pitchFamily="34" charset="0"/>
            </a:rPr>
            <a:t>Se préparer</a:t>
          </a:r>
        </a:p>
      </dsp:txBody>
      <dsp:txXfrm>
        <a:off x="3155220" y="63594"/>
        <a:ext cx="1817558" cy="1138307"/>
      </dsp:txXfrm>
    </dsp:sp>
    <dsp:sp modelId="{A28CD7F7-3E14-6D45-9D5E-4DF92C2D7A41}">
      <dsp:nvSpPr>
        <dsp:cNvPr id="0" name=""/>
        <dsp:cNvSpPr/>
      </dsp:nvSpPr>
      <dsp:spPr>
        <a:xfrm>
          <a:off x="2381803" y="632748"/>
          <a:ext cx="3364392" cy="3364392"/>
        </a:xfrm>
        <a:custGeom>
          <a:avLst/>
          <a:gdLst/>
          <a:ahLst/>
          <a:cxnLst/>
          <a:rect l="0" t="0" r="0" b="0"/>
          <a:pathLst>
            <a:path>
              <a:moveTo>
                <a:pt x="2912972" y="535473"/>
              </a:moveTo>
              <a:arcTo wR="1682196" hR="1682196" stAng="19021486" swAng="2301777"/>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7CB7462E-2088-DA43-B984-81D9F4E21A18}">
      <dsp:nvSpPr>
        <dsp:cNvPr id="0" name=""/>
        <dsp:cNvSpPr/>
      </dsp:nvSpPr>
      <dsp:spPr>
        <a:xfrm>
          <a:off x="4550465" y="2525308"/>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CD" sz="1600" b="1" kern="1200">
              <a:solidFill>
                <a:schemeClr val="tx1">
                  <a:lumMod val="65000"/>
                  <a:lumOff val="35000"/>
                </a:schemeClr>
              </a:solidFill>
              <a:latin typeface="Calibri" panose="020F0502020204030204" pitchFamily="34" charset="0"/>
              <a:cs typeface="Calibri" panose="020F0502020204030204" pitchFamily="34" charset="0"/>
            </a:rPr>
            <a:t>Suivre</a:t>
          </a:r>
        </a:p>
      </dsp:txBody>
      <dsp:txXfrm>
        <a:off x="4612045" y="2586888"/>
        <a:ext cx="1817558" cy="1138307"/>
      </dsp:txXfrm>
    </dsp:sp>
    <dsp:sp modelId="{09AA8CB2-254F-C44C-93DD-77DD5BA4DB58}">
      <dsp:nvSpPr>
        <dsp:cNvPr id="0" name=""/>
        <dsp:cNvSpPr/>
      </dsp:nvSpPr>
      <dsp:spPr>
        <a:xfrm>
          <a:off x="2381803" y="632748"/>
          <a:ext cx="3364392" cy="3364392"/>
        </a:xfrm>
        <a:custGeom>
          <a:avLst/>
          <a:gdLst/>
          <a:ahLst/>
          <a:cxnLst/>
          <a:rect l="0" t="0" r="0" b="0"/>
          <a:pathLst>
            <a:path>
              <a:moveTo>
                <a:pt x="2198220" y="3283290"/>
              </a:moveTo>
              <a:arcTo wR="1682196" hR="1682196" stAng="4328169" swAng="2143663"/>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 modelId="{2FDFF940-9F8A-DB4E-B006-F306B9CF991D}">
      <dsp:nvSpPr>
        <dsp:cNvPr id="0" name=""/>
        <dsp:cNvSpPr/>
      </dsp:nvSpPr>
      <dsp:spPr>
        <a:xfrm>
          <a:off x="1636816" y="2525308"/>
          <a:ext cx="1940718" cy="1261467"/>
        </a:xfrm>
        <a:prstGeom prst="roundRect">
          <a:avLst/>
        </a:prstGeom>
        <a:solidFill>
          <a:srgbClr val="D6D6D6">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CD" sz="1600" b="1" kern="1200">
              <a:solidFill>
                <a:schemeClr val="tx1">
                  <a:lumMod val="65000"/>
                  <a:lumOff val="35000"/>
                </a:schemeClr>
              </a:solidFill>
              <a:latin typeface="Calibri" panose="020F0502020204030204" pitchFamily="34" charset="0"/>
              <a:cs typeface="Calibri" panose="020F0502020204030204" pitchFamily="34" charset="0"/>
            </a:rPr>
            <a:t>S’arrêter et réfléchir</a:t>
          </a:r>
        </a:p>
      </dsp:txBody>
      <dsp:txXfrm>
        <a:off x="1698396" y="2586888"/>
        <a:ext cx="1817558" cy="1138307"/>
      </dsp:txXfrm>
    </dsp:sp>
    <dsp:sp modelId="{311A8B4A-6670-0E46-B1AC-EC4D3506DB63}">
      <dsp:nvSpPr>
        <dsp:cNvPr id="0" name=""/>
        <dsp:cNvSpPr/>
      </dsp:nvSpPr>
      <dsp:spPr>
        <a:xfrm>
          <a:off x="2381803" y="632748"/>
          <a:ext cx="3364392" cy="3364392"/>
        </a:xfrm>
        <a:custGeom>
          <a:avLst/>
          <a:gdLst/>
          <a:ahLst/>
          <a:cxnLst/>
          <a:rect l="0" t="0" r="0" b="0"/>
          <a:pathLst>
            <a:path>
              <a:moveTo>
                <a:pt x="5447" y="1546926"/>
              </a:moveTo>
              <a:arcTo wR="1682196" hR="1682196" stAng="11076737" swAng="2301777"/>
            </a:path>
          </a:pathLst>
        </a:custGeom>
        <a:noFill/>
        <a:ln w="76200" cap="flat" cmpd="sng" algn="ctr">
          <a:solidFill>
            <a:schemeClr val="bg1">
              <a:lumMod val="2500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CD" dirty="0"/>
              <a:t>Bonjour et bienvenue à la série de formations mixtes sur l’apprentissage adaptatif, élaborée par MOMENTUM Facilitateur d’Apprentissage. Cette série de formations sur l’apprentissage adaptatif a été conçue pour soutenir le renforcement des capacités d’apprentissage adaptatif dans le cadre de la série de projets MOMENTUM. Cette formation a été divisée en 4 modules de formation préenregistrés distincts qui peuvent être suivis ensemble en tant que bloc de formation, ou être visionnés séparément. La formation a été conçue de sorte à permettre aux équipes d’utiliser et de discuter du contenu de la formation en groupe. À certains moments de cette présentation, il vous sera demandé d’arrêter l’enregistrement afin de travailler par vous-même... soit pour répondre aux questions par écrit, soit pour discuter des questions en groupe.  Nous vous invitons à profiter de ce temps imparti pour réfléchir, car cela facilitera la mise en pratique de ce que vous aurez appris. Cette formation s’accompagne d’un guide d’animation et de documents de travail servant de supports aux équipes pour les parties discussion et réflexion de la formation. </a:t>
            </a:r>
          </a:p>
          <a:p>
            <a:endParaRPr lang="en-US" dirty="0"/>
          </a:p>
          <a:p>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27983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0"/>
        <p:cNvGrpSpPr/>
        <p:nvPr/>
      </p:nvGrpSpPr>
      <p:grpSpPr>
        <a:xfrm>
          <a:off x="0" y="0"/>
          <a:ext cx="0" cy="0"/>
          <a:chOff x="0" y="0"/>
          <a:chExt cx="0" cy="0"/>
        </a:xfrm>
      </p:grpSpPr>
      <p:sp>
        <p:nvSpPr>
          <p:cNvPr id="2331" name="Google Shape;233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Nous vous invitons maintenant à prendre le temps de réfléchir à la manière dont vous avez pratiqué l’apprentissage adaptatif dans votre propre vie. Vous pouvez réaliser ce travail </a:t>
            </a:r>
            <a:r>
              <a:rPr lang="fr-CD" dirty="0" err="1"/>
              <a:t>seul·e</a:t>
            </a:r>
            <a:r>
              <a:rPr lang="fr-CD" dirty="0"/>
              <a:t> et prendre des notes, ou vous pouvez parler de vos expériences en petits groupes avec d’autres personnes. Repensez à un exemple dans votre vie où vous avez dû vous adapter en réponse à des nouvelles informations. De quelles informations disposiez-vous et à quels changements avez-vous procédé ?  Ensuite, prenez le temps de réfléchir à ce que vous avez ressenti lorsqu’il a fallu vous adapter. Cela a-t-il été facile ou difficile ? Quel a été votre ressenti après le changement ? Mettez à présent la vidéo sur pause et prenez 5 à 10 minutes pour cette activité de réflexion. </a:t>
            </a:r>
          </a:p>
        </p:txBody>
      </p:sp>
      <p:sp>
        <p:nvSpPr>
          <p:cNvPr id="2332" name="Google Shape;233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fr-CD" dirty="0"/>
              <a:t>Bienvenue à nouveau. Nous allons à présent nous intéresser au lien entre l’apprentissage adaptatif et les autres méthodes d’amélioration continue. L’apprentissage adaptatif est souvent confondu avec d’autres termes comme la gestion adaptative ou l’amélioration de la qualité. L’apprentissage adaptatif est un terme général que nous utilisons lorsque nous parlons d’apprentissage et d’adaptation dans notre travail. La pratique et les compétences de l’apprentissage adaptatif viendront en appui d’autres processus d’amélioration des programmes, notamment la gestion adaptative et l’amélioration de la qualité. Il s’avère également utile si vous vous engagez dans une évaluation développementale, un processus de </a:t>
            </a:r>
            <a:r>
              <a:rPr lang="fr-CD" dirty="0" err="1"/>
              <a:t>co-conception</a:t>
            </a:r>
            <a:r>
              <a:rPr lang="fr-CD" dirty="0"/>
              <a:t> ou dans une activité de pause et de réflexion. De nombreuses méthodes, comme le suivi sensible à la complexité, s’inspirent des principes de l’apprentissage adaptatif. Dans ce visuel, l’apprentissage adaptatif est le terme générique, le parapluie, qui recouvre toute une série d’approches différentes de l’amélioration continue. Il contribue à soutenir un environnement propice à la réussite de ces méthodes d’amélioration continue.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fr-CD" dirty="0"/>
              <a:t>Les gens confondent parfois les termes d’apprentissage adaptatif et de gestion adaptative, et ne comprennent pas toujours en quoi ils diffèrent. Lorsque nous parlons de gestion adaptative, nous parlons de la pratique consistant à intégrer l’apprentissage adaptatif dans le processus de gestion d’un projet ou d’un programme. </a:t>
            </a:r>
            <a:r>
              <a:rPr lang="fr-FR" dirty="0"/>
              <a:t>De même, l'amélioration de la qualité, ou AQ, est une méthodologie courante d'apprentissage et d'amélioration continus. La pratique et les compétences de l'apprentissage adaptatif appuient les activités d'amélioration de la qualité.</a:t>
            </a:r>
            <a:endParaRPr lang="fr-CD" dirty="0"/>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fr-CD" dirty="0"/>
              <a:t>Ce qu’il faut retenir ici, c'est que vous pratiquez peut-être déjà l’apprentissage adaptatif. Vous n’utilisez tout simplement pas ce terme. Si vous êtes déjà engagés dans une démarche d’amélioration de la qualité, de gestion adaptative ou une autre méthode d’amélioration continue, vous pratiquez probablement déjà l’apprentissage adaptatif. Inutile de délaisser vos pratiques actuelles pour commencer à intégrer l’apprentissage adaptatif. Il vous suffira probablement de renforcer ou d’améliorer ce que vous faites déjà. </a:t>
            </a:r>
          </a:p>
          <a:p>
            <a:pPr marL="0" lvl="0" indent="0" algn="l" rtl="0">
              <a:lnSpc>
                <a:spcPct val="100000"/>
              </a:lnSpc>
              <a:spcBef>
                <a:spcPts val="0"/>
              </a:spcBef>
              <a:spcAft>
                <a:spcPts val="0"/>
              </a:spcAft>
              <a:buSzPts val="1400"/>
              <a:buNone/>
            </a:pP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32430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5"/>
        <p:cNvGrpSpPr/>
        <p:nvPr/>
      </p:nvGrpSpPr>
      <p:grpSpPr>
        <a:xfrm>
          <a:off x="0" y="0"/>
          <a:ext cx="0" cy="0"/>
          <a:chOff x="0" y="0"/>
          <a:chExt cx="0" cy="0"/>
        </a:xfrm>
      </p:grpSpPr>
      <p:sp>
        <p:nvSpPr>
          <p:cNvPr id="2386" name="Google Shape;2386;g1209464b6a3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7" name="Google Shape;2387;g1209464b6a3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CD" dirty="0"/>
              <a:t>Parlons de la manière dont vous pourriez intégrer différents outils et approches d’apprentissage adaptatif dans votre travail. La première chose à garder à l’esprit est que l’apprentissage adaptatif intervient tout au long du cycle du projet – à la conception d’un projet, pendant sa mise en œuvre et au terme de celui-ci. Le processus d’apprentissage et d’adaptation se déroule sur une base permanente et continue. C'est pourquoi nous le considérons souvent comme un cycle, tel que décrit dans ce diagramme. Vous commencez à l’étape 1 par vous préparer. À l’étape 2, pendant la mise en œuvre du travail, vous assurez un suivi et trouvez des moyens d’obtenir un retour d’information en temps réel. Ensuite, à l’étape 3, vous réfléchissez à ce que vous avez appris, et vous vous adaptez (ce qui signifie que vous apportez des changements en vue d’une amélioration). Il est important que vous apportiez ces changements au fur et à mesure plutôt que d’attendre la fin pour examiner les données ou réfléchir à ce que vous auriez fait différemment.  Pour chacune de ces trois étapes, il est possible d’utiliser différents outils et approches. Nous reviendrons plus en détail sur chacune de ces étapes dans les modules de formation suivants. Dans le module 3, nous aborderons plus en détail la manière dont vous pouvez utiliser des théories de changement pour identifier les hypothèses que vous souhaitez évaluer. Et dans le module 4, nous vous présenterons certains outils et approches qu’il est possible d’utiliser en cours de mise en œuvre pour effectuer un suivi et s’arrêter et réfléchir. </a:t>
            </a:r>
          </a:p>
          <a:p>
            <a:pPr marL="0" lvl="0" indent="0" algn="l" rtl="0">
              <a:spcBef>
                <a:spcPts val="0"/>
              </a:spcBef>
              <a:spcAft>
                <a:spcPts val="0"/>
              </a:spcAft>
              <a:buNone/>
            </a:pPr>
            <a:endParaRPr lang="en-US" dirty="0"/>
          </a:p>
        </p:txBody>
      </p:sp>
      <p:sp>
        <p:nvSpPr>
          <p:cNvPr id="2388" name="Google Shape;2388;g1209464b6a3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lang="en-US"/>
          </a:p>
        </p:txBody>
      </p:sp>
    </p:spTree>
    <p:extLst>
      <p:ext uri="{BB962C8B-B14F-4D97-AF65-F5344CB8AC3E}">
        <p14:creationId xmlns:p14="http://schemas.microsoft.com/office/powerpoint/2010/main" val="4335841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1"/>
        <p:cNvGrpSpPr/>
        <p:nvPr/>
      </p:nvGrpSpPr>
      <p:grpSpPr>
        <a:xfrm>
          <a:off x="0" y="0"/>
          <a:ext cx="0" cy="0"/>
          <a:chOff x="0" y="0"/>
          <a:chExt cx="0" cy="0"/>
        </a:xfrm>
      </p:grpSpPr>
      <p:sp>
        <p:nvSpPr>
          <p:cNvPr id="2402" name="Google Shape;2402;gf8336cf428_1_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fr-CD" dirty="0"/>
              <a:t>Comme nous l’avons décrit dans les exemples précédents, la pratique de l’apprentissage adaptatif peut s’avérer assez simple. Toutefois, cela peut s’avérer beaucoup moins évident lorsque l’on tente de l’intégrer dans des processus ou des projets plus vastes et plus complexes.  Lorsque vous intégrez l’apprentissage adaptatif dans une équipe ou une organisation existante, vous devez réfléchir à la manière d’en garantir la réussite. Il est important de s’assurer que votre organisation ou votre équipe est prête pour cette pratique. </a:t>
            </a:r>
          </a:p>
          <a:p>
            <a:pPr marL="0" lvl="0" indent="0" algn="l" rtl="0">
              <a:lnSpc>
                <a:spcPct val="100000"/>
              </a:lnSpc>
              <a:spcBef>
                <a:spcPts val="0"/>
              </a:spcBef>
              <a:spcAft>
                <a:spcPts val="0"/>
              </a:spcAft>
              <a:buClr>
                <a:schemeClr val="dk1"/>
              </a:buClr>
              <a:buSzPts val="1400"/>
              <a:buFont typeface="Arial"/>
              <a:buNone/>
            </a:pPr>
            <a:endParaRPr lang="fr-CD" dirty="0"/>
          </a:p>
          <a:p>
            <a:pPr marL="0" lvl="0" indent="0" algn="l" rtl="0">
              <a:lnSpc>
                <a:spcPct val="100000"/>
              </a:lnSpc>
              <a:spcBef>
                <a:spcPts val="0"/>
              </a:spcBef>
              <a:spcAft>
                <a:spcPts val="0"/>
              </a:spcAft>
              <a:buClr>
                <a:schemeClr val="dk1"/>
              </a:buClr>
              <a:buSzPts val="1400"/>
              <a:buFont typeface="Arial"/>
              <a:buNone/>
            </a:pPr>
            <a:r>
              <a:rPr lang="fr-CD" dirty="0"/>
              <a:t>Voici quelques étapes simples à suivre. Tout d’abord, il est important de structurer les projets afin de permettre des changement éventuels. Par exemple, les plans de travail peuvent être conçus et rédigés de manière à ce que des adaptations puissent être faites régulièrement – cela peut impliquer l’intégration de cycles d’apprentissage et d’adaptation dans le cadre du plan de travail. Ensuite, il vous faut obtenir le soutien ou l’accord de votre équipe et de votre organisation. Par exemple, il est important de s’assurer que les responsables du projet montrent leur engagement en faveur de l’apprentissage adaptatif. En outre, il est important que les responsables de la mise en œuvre aient accès aux informations qui les aideront à en savoir plus et à s’adapter. Cela peut passer par la conduite d’enquêtes, d’entretiens ou de projets pilotes pour recueillir des informations sur une base continue. Il peut aussi s’agir d’un simple échange d’expériences avec le personnel de première ligne. Enfin, il est essentiel de promouvoir une culture permettant aux membres de l’équipe de se sentir à l’aise pour partager leurs expériences et leurs connaissances. Il est particulièrement important que le personnel de première ligne – qui dispose d’informations essentielles sur l’efficacité des interventions ainsi que sur les difficultés courantes – soit habilité à partager ses connaissances. Si vous souhaitez en savoir plus sur la façon d’améliorer l’état de préparation à l’intégration de l’apprentissage adaptatif, notamment sur les éléments que nous venons de décrire, nous avons mis au point une formation indépendante plus spécifiquement axée sur la réalisation d’évaluations de l’état de préparation à l’intégration de l’apprentissage adaptatif.  </a:t>
            </a:r>
          </a:p>
        </p:txBody>
      </p:sp>
      <p:sp>
        <p:nvSpPr>
          <p:cNvPr id="2403" name="Google Shape;2403;gf8336cf428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8"/>
        <p:cNvGrpSpPr/>
        <p:nvPr/>
      </p:nvGrpSpPr>
      <p:grpSpPr>
        <a:xfrm>
          <a:off x="0" y="0"/>
          <a:ext cx="0" cy="0"/>
          <a:chOff x="0" y="0"/>
          <a:chExt cx="0" cy="0"/>
        </a:xfrm>
      </p:grpSpPr>
      <p:sp>
        <p:nvSpPr>
          <p:cNvPr id="2409" name="Google Shape;2409;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Nous espérons que cette présentation vous a permis de mieux comprendre ce qu’est l’apprentissage adaptatif et comment il pourrait se traduire au sein de votre équipe. Nous vous demandons de prendre quelques minutes à la fin de ce module pour réfléchir à votre propre travail. Entrevoyez-vous la possibilité d’y intégrer l’apprentissage adaptatif ? Comment cela se traduirait-il dans votre travail ?  Rédigez quelques idées afin de les avoir à portée de main pour les modules à venir. Si vous suivez cette formation en groupe, partagez ces idées ou discutez-en ensemble. </a:t>
            </a:r>
            <a:r>
              <a:rPr lang="fr-CD"/>
              <a:t>Merci </a:t>
            </a:r>
            <a:r>
              <a:rPr lang="fr-CD" dirty="0"/>
              <a:t>de nous avoir accordé de votre temps</a:t>
            </a:r>
            <a:r>
              <a:rPr lang="fr-CD"/>
              <a:t>. Nous </a:t>
            </a:r>
            <a:r>
              <a:rPr lang="fr-CD" dirty="0"/>
              <a:t>espérons que ce module vous a plu. </a:t>
            </a:r>
          </a:p>
        </p:txBody>
      </p:sp>
      <p:sp>
        <p:nvSpPr>
          <p:cNvPr id="2410" name="Google Shape;2410;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4"/>
        <p:cNvGrpSpPr/>
        <p:nvPr/>
      </p:nvGrpSpPr>
      <p:grpSpPr>
        <a:xfrm>
          <a:off x="0" y="0"/>
          <a:ext cx="0" cy="0"/>
          <a:chOff x="0" y="0"/>
          <a:chExt cx="0" cy="0"/>
        </a:xfrm>
      </p:grpSpPr>
      <p:sp>
        <p:nvSpPr>
          <p:cNvPr id="2255" name="Google Shape;2255;g10190d97929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6" name="Google Shape;2256;g10190d97929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Ceci est le module 1, le premier module de la série de formations sur l’apprentissage adaptatif. Nous expliquerons dans ce module en quoi consiste l’apprentissage adaptatif. La durée de ce module préenregistré est de 15 minutes. D’autres modules sont disponibles et visent à répondre aux questions suivantes : en quoi l’apprentissage adaptatif est-il important ? Comment intégrer l’apprentissage adaptatif dans les outils de planification ? Et quels outils puis-je utiliser pour lancer le processus de l’apprentissage adaptatif ? Chacun de ces modules dure entre 10 et 20 minutes. Les équipes peuvent suivre les 4 modules successivement ou choisir de suivre des modules spécifiques en fonction de leurs besoins. </a:t>
            </a:r>
          </a:p>
          <a:p>
            <a:pPr marL="0" lvl="0" indent="0" algn="l" rtl="0">
              <a:lnSpc>
                <a:spcPct val="100000"/>
              </a:lnSpc>
              <a:spcBef>
                <a:spcPts val="0"/>
              </a:spcBef>
              <a:spcAft>
                <a:spcPts val="0"/>
              </a:spcAft>
              <a:buSzPts val="1400"/>
              <a:buNone/>
            </a:pPr>
            <a:endParaRPr lang="fr-CD" dirty="0"/>
          </a:p>
          <a:p>
            <a:pPr marL="0" lvl="0" indent="0" algn="l" rtl="0">
              <a:lnSpc>
                <a:spcPct val="100000"/>
              </a:lnSpc>
              <a:spcBef>
                <a:spcPts val="0"/>
              </a:spcBef>
              <a:spcAft>
                <a:spcPts val="0"/>
              </a:spcAft>
              <a:buSzPts val="1400"/>
              <a:buNone/>
            </a:pPr>
            <a:r>
              <a:rPr lang="fr-CD" dirty="0"/>
              <a:t>Il existe également une unité de formation distincte, ou un bloc indépendant, sur la façon de conduire des évaluations de l’état de préparation pour l'intégration de l’apprentissage adaptatif ; celle-ci peut être utilisée par les équipes souhaitant mener une telle évaluation en vue de préparer ou de renforcer l’application de l’apprentissage adaptatif dans leur travail.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2257" name="Google Shape;2257;g10190d97929_0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2"/>
        <p:cNvGrpSpPr/>
        <p:nvPr/>
      </p:nvGrpSpPr>
      <p:grpSpPr>
        <a:xfrm>
          <a:off x="0" y="0"/>
          <a:ext cx="0" cy="0"/>
          <a:chOff x="0" y="0"/>
          <a:chExt cx="0" cy="0"/>
        </a:xfrm>
      </p:grpSpPr>
      <p:sp>
        <p:nvSpPr>
          <p:cNvPr id="2263" name="Google Shape;2263;g11454dc4931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4" name="Google Shape;2264;g11454dc4931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latin typeface="Arial"/>
                <a:ea typeface="Arial"/>
                <a:cs typeface="Arial"/>
                <a:sym typeface="Arial"/>
              </a:rPr>
              <a:t>Le contenu de cette série de formations se fonde sur plusieurs ressources portant sur l’apprentissage adaptatif qui ont été développées pour MOMENTUM. Parmi celles-ci figurent le Guide de l’apprentissage adaptatif et la boîte à outils intitulée </a:t>
            </a:r>
            <a:r>
              <a:rPr lang="fr-CD" i="1" dirty="0">
                <a:latin typeface="Arial"/>
                <a:ea typeface="Arial"/>
                <a:cs typeface="Arial"/>
                <a:sym typeface="Arial"/>
              </a:rPr>
              <a:t>MOMENTUM Basic Toolkit: Adaptive </a:t>
            </a:r>
            <a:r>
              <a:rPr lang="fr-CD" i="1" dirty="0" err="1">
                <a:latin typeface="Arial"/>
                <a:ea typeface="Arial"/>
                <a:cs typeface="Arial"/>
                <a:sym typeface="Arial"/>
              </a:rPr>
              <a:t>learning</a:t>
            </a:r>
            <a:r>
              <a:rPr lang="fr-CD" i="1" dirty="0">
                <a:latin typeface="Arial"/>
                <a:ea typeface="Arial"/>
                <a:cs typeface="Arial"/>
                <a:sym typeface="Arial"/>
              </a:rPr>
              <a:t> in </a:t>
            </a:r>
            <a:r>
              <a:rPr lang="fr-CD" i="1" dirty="0" err="1">
                <a:latin typeface="Arial"/>
                <a:ea typeface="Arial"/>
                <a:cs typeface="Arial"/>
                <a:sym typeface="Arial"/>
              </a:rPr>
              <a:t>Projects</a:t>
            </a:r>
            <a:r>
              <a:rPr lang="fr-CD" i="1" dirty="0">
                <a:latin typeface="Arial"/>
                <a:ea typeface="Arial"/>
                <a:cs typeface="Arial"/>
                <a:sym typeface="Arial"/>
              </a:rPr>
              <a:t> and Programs </a:t>
            </a:r>
            <a:r>
              <a:rPr lang="fr-CD" dirty="0">
                <a:latin typeface="Arial"/>
                <a:ea typeface="Arial"/>
                <a:cs typeface="Arial"/>
                <a:sym typeface="Arial"/>
              </a:rPr>
              <a:t>(disponible en anglais).  Le Guide de l’apprentissage adaptatif fournit une introduction à l’apprentissage adaptatif et décrit notamment la marche à suivre pour intégrer l’apprentissage adaptatif dans votre travail.</a:t>
            </a:r>
            <a:r>
              <a:rPr lang="fr-CD" dirty="0">
                <a:solidFill>
                  <a:srgbClr val="323232"/>
                </a:solidFill>
                <a:latin typeface="Arial"/>
                <a:ea typeface="Arial"/>
                <a:cs typeface="Arial"/>
                <a:sym typeface="Arial"/>
              </a:rPr>
              <a:t> Il renvoie également à des ressources existantes et à des exemples concrets illustrant la capacité de l’apprentissage adaptatif à favoriser l’apprentissage et l’amélioration en continu au niveau des activités de projet.</a:t>
            </a:r>
            <a:r>
              <a:rPr lang="fr-CD" dirty="0">
                <a:latin typeface="Arial"/>
                <a:ea typeface="Arial"/>
                <a:cs typeface="Arial"/>
                <a:sym typeface="Arial"/>
              </a:rPr>
              <a:t> La boîte à </a:t>
            </a:r>
            <a:r>
              <a:rPr lang="fr-CD" dirty="0">
                <a:sym typeface="Arial"/>
              </a:rPr>
              <a:t>outils </a:t>
            </a:r>
            <a:r>
              <a:rPr lang="fr-CD" i="1" dirty="0">
                <a:sym typeface="Arial"/>
              </a:rPr>
              <a:t>MOMENTUM Basic Toolkit: Adaptive Learning in </a:t>
            </a:r>
            <a:r>
              <a:rPr lang="fr-CD" i="1" dirty="0" err="1">
                <a:sym typeface="Arial"/>
              </a:rPr>
              <a:t>Projects</a:t>
            </a:r>
            <a:r>
              <a:rPr lang="fr-CD" i="1" dirty="0">
                <a:sym typeface="Arial"/>
              </a:rPr>
              <a:t> and Programs </a:t>
            </a:r>
            <a:r>
              <a:rPr lang="fr-CD" dirty="0">
                <a:sym typeface="Arial"/>
              </a:rPr>
              <a:t>(disponible en anglais) comprend un ensemble d’outils et d’approches pratiques permettant de concevoir et mettre en œuvre un projet ou un programme intégrant les principes de l’apprentissage adaptatif. Ces ressources peuvent être téléchargées sur le HUB de MOMENTUM ou son site Web externe et permettent d’obtenir de plus amples informations pour intégrer l’apprentissage adaptatif dans votre travail. </a:t>
            </a:r>
          </a:p>
          <a:p>
            <a:pPr marL="0" lvl="0" indent="0" algn="l" rtl="0">
              <a:lnSpc>
                <a:spcPct val="100000"/>
              </a:lnSpc>
              <a:spcBef>
                <a:spcPts val="0"/>
              </a:spcBef>
              <a:spcAft>
                <a:spcPts val="0"/>
              </a:spcAft>
              <a:buSzPts val="1400"/>
              <a:buNone/>
            </a:pPr>
            <a:endParaRPr lang="fr-CD" dirty="0">
              <a:sym typeface="Arial"/>
            </a:endParaRPr>
          </a:p>
          <a:p>
            <a:pPr marL="0" lvl="0" indent="0" algn="l" rtl="0">
              <a:lnSpc>
                <a:spcPct val="100000"/>
              </a:lnSpc>
              <a:spcBef>
                <a:spcPts val="0"/>
              </a:spcBef>
              <a:spcAft>
                <a:spcPts val="0"/>
              </a:spcAft>
              <a:buSzPts val="1400"/>
              <a:buNone/>
            </a:pPr>
            <a:r>
              <a:rPr lang="fr-CD" dirty="0">
                <a:sym typeface="Arial"/>
              </a:rPr>
              <a:t>D’autres ressources utiles sont disponibles sur le HUB de MOMENTUM. Par exemple, le guide intitulé </a:t>
            </a:r>
            <a:r>
              <a:rPr lang="fr-CD" i="1" dirty="0" err="1">
                <a:sym typeface="Arial"/>
              </a:rPr>
              <a:t>Complexity</a:t>
            </a:r>
            <a:r>
              <a:rPr lang="fr-CD" i="1" dirty="0">
                <a:sym typeface="Arial"/>
              </a:rPr>
              <a:t> </a:t>
            </a:r>
            <a:r>
              <a:rPr lang="fr-CD" i="1" dirty="0" err="1">
                <a:sym typeface="Arial"/>
              </a:rPr>
              <a:t>Aware</a:t>
            </a:r>
            <a:r>
              <a:rPr lang="fr-CD" i="1" dirty="0">
                <a:sym typeface="Arial"/>
              </a:rPr>
              <a:t> Monitoring Guide </a:t>
            </a:r>
            <a:r>
              <a:rPr lang="fr-CD" dirty="0">
                <a:sym typeface="Arial"/>
              </a:rPr>
              <a:t>(disponible en anglais), portant sur le suivi sensible à la complexité, constitue une source d’informations utiles sur laquelle vous pouvez vous appuyer pour intégrer l’apprentissage adaptatif dans votre travail de suivi et d’évaluation. Tout au long des modules de formation, nous vous signalerons quand vous tourner vers ces ressources pour obtenir des informations supplémentaires.  </a:t>
            </a:r>
          </a:p>
          <a:p>
            <a:pPr marL="0" lvl="0" indent="0" algn="l" rtl="0">
              <a:lnSpc>
                <a:spcPct val="100000"/>
              </a:lnSpc>
              <a:spcBef>
                <a:spcPts val="0"/>
              </a:spcBef>
              <a:spcAft>
                <a:spcPts val="0"/>
              </a:spcAft>
              <a:buSzPts val="1400"/>
              <a:buNone/>
            </a:pPr>
            <a:endParaRPr dirty="0"/>
          </a:p>
        </p:txBody>
      </p:sp>
      <p:sp>
        <p:nvSpPr>
          <p:cNvPr id="2265" name="Google Shape;2265;g11454dc4931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5"/>
        <p:cNvGrpSpPr/>
        <p:nvPr/>
      </p:nvGrpSpPr>
      <p:grpSpPr>
        <a:xfrm>
          <a:off x="0" y="0"/>
          <a:ext cx="0" cy="0"/>
          <a:chOff x="0" y="0"/>
          <a:chExt cx="0" cy="0"/>
        </a:xfrm>
      </p:grpSpPr>
      <p:sp>
        <p:nvSpPr>
          <p:cNvPr id="2276" name="Google Shape;2276;gfcecc70967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7" name="Google Shape;2277;gfcecc70967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D" dirty="0"/>
              <a:t>Ce module de formation a été conçu pour présenter le concept d’apprentissage adaptatif. Les objectifs de ce module sont les suivants : vous aider à comprendre la définition et les principes de l’apprentissage adaptatif, à comprendre en quoi l’apprentissage adaptatif est lié à d’autres approches d’amélioration continue, notamment la gestion adaptative et l’amélioration de la qualité, et vous permettre d’identifier des exemples de la manière dont vous utilisez déjà l’apprentissage adaptatif dans votre travail. </a:t>
            </a:r>
          </a:p>
        </p:txBody>
      </p:sp>
      <p:sp>
        <p:nvSpPr>
          <p:cNvPr id="2278" name="Google Shape;2278;gfcecc70967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3"/>
        <p:cNvGrpSpPr/>
        <p:nvPr/>
      </p:nvGrpSpPr>
      <p:grpSpPr>
        <a:xfrm>
          <a:off x="0" y="0"/>
          <a:ext cx="0" cy="0"/>
          <a:chOff x="0" y="0"/>
          <a:chExt cx="0" cy="0"/>
        </a:xfrm>
      </p:grpSpPr>
      <p:sp>
        <p:nvSpPr>
          <p:cNvPr id="2284" name="Google Shape;2284;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Selon la définition officielle de l’apprentissage adaptatif, figurant dans le Guide de l’apprentissage adaptatif de MOMENTUM, l’apprentissage adaptatif correspond à « l’adoption intentionnelle de stratégies et de mesures visant à faciliter la réflexion critique et l’analyse de données, d’informations et de connaissances – en continu et à partir de sources très diverses – afin d’éclairer les décisions permettant d’optimiser la mise en œuvre et l’efficacité des programmes dans des situations prévues, imprévues et changeantes. » Mais cette définition contient une terminologie qui peut ne pas parler à tout le monde.  Ce module permettra de clarifier cette définition afin de vous aider à comprendre ce que signifie l’apprentissage adaptatif dans la pratique. </a:t>
            </a:r>
          </a:p>
          <a:p>
            <a:pPr marL="0" lvl="0" indent="0" algn="l" rtl="0">
              <a:lnSpc>
                <a:spcPct val="100000"/>
              </a:lnSpc>
              <a:spcBef>
                <a:spcPts val="0"/>
              </a:spcBef>
              <a:spcAft>
                <a:spcPts val="0"/>
              </a:spcAft>
              <a:buSzPts val="1400"/>
              <a:buNone/>
            </a:pPr>
            <a:endParaRPr dirty="0"/>
          </a:p>
        </p:txBody>
      </p:sp>
      <p:sp>
        <p:nvSpPr>
          <p:cNvPr id="2285" name="Google Shape;228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8"/>
        <p:cNvGrpSpPr/>
        <p:nvPr/>
      </p:nvGrpSpPr>
      <p:grpSpPr>
        <a:xfrm>
          <a:off x="0" y="0"/>
          <a:ext cx="0" cy="0"/>
          <a:chOff x="0" y="0"/>
          <a:chExt cx="0" cy="0"/>
        </a:xfrm>
      </p:grpSpPr>
      <p:sp>
        <p:nvSpPr>
          <p:cNvPr id="2289" name="Google Shape;2289;gfcecc70967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0" name="Google Shape;2290;gfcecc70967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Commençons par une définition simplifiée. Fondamentalement, nous entendons par apprentissage adaptatif le fait que vous utilisiez activement et en permanence les informations pour identifier les difficultés et les opportunités et que vous réagissiez à ces informations en adaptant votre plan ou vos actions si nécessaire pour atteindre vos objectifs. Décortiquons un peu plus certains de ces termes...</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fr-CD" dirty="0"/>
              <a:t>Penchons-nous tout d’abord sur le terme « informations ». L’apprentissage adaptatif implique l’utilisation d’informations. Ces informations peuvent provenir d’une collecte de données formelle – via les systèmes d’information courants, des entretiens ou des enquêtes. Il peut aussi s’agir de connaissances acquises par l’expérience, par exemple celle des prestataires de première ligne. Il convient de recueillir des informations de façon continue – de la planification à la mise en œuvre et à l’évaluation – pour en savoir plus sur votre travail.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fr-CD" dirty="0"/>
              <a:t>Le recueil de ces informations vous permettra de mieux comprendre votre travail et de pouvoir identifier les difficultés et les opportunités. Vous pouvez vous appuyer sur ces informations pour adapter vos plans et vos actions. Par exemple, il se peut que vous deviez changer la façon dont un programme est conçu, ou que vous deviez modifier les stratégies ou les approches que vous utilisez pour atteindre vos objectifs. L’essentiel est que vous n’attendiez pas la fin du programme ou de l’activité en question pour effectuer ces changements.</a:t>
            </a:r>
          </a:p>
          <a:p>
            <a:pPr marL="0" lvl="0" indent="0" algn="l" rtl="0">
              <a:lnSpc>
                <a:spcPct val="100000"/>
              </a:lnSpc>
              <a:spcBef>
                <a:spcPts val="0"/>
              </a:spcBef>
              <a:spcAft>
                <a:spcPts val="0"/>
              </a:spcAft>
              <a:buSzPts val="1400"/>
              <a:buNone/>
            </a:pPr>
            <a:endParaRPr lang="fr-CD" dirty="0"/>
          </a:p>
          <a:p>
            <a:pPr marL="0" lvl="0" indent="0" algn="l" rtl="0">
              <a:lnSpc>
                <a:spcPct val="100000"/>
              </a:lnSpc>
              <a:spcBef>
                <a:spcPts val="0"/>
              </a:spcBef>
              <a:spcAft>
                <a:spcPts val="0"/>
              </a:spcAft>
              <a:buSzPts val="1400"/>
              <a:buNone/>
            </a:pPr>
            <a:r>
              <a:rPr lang="fr-CD" dirty="0"/>
              <a:t>Vous apportez des modifications tout au long de votre travail. Souvent, pour les activités de l’USAID, cela signifie que vous apportez des modifications tout au long du cycle des programmes, notamment au cours de la planification stratégique, de la conception du programme, de la conception et de la mise en œuvre des activités, ainsi que lors du suivi et de l’évaluation.</a:t>
            </a:r>
            <a:r>
              <a:rPr lang="fr-CD" dirty="0">
                <a:highlight>
                  <a:srgbClr val="FFFFFF"/>
                </a:highlight>
              </a:rPr>
              <a:t>  </a:t>
            </a:r>
          </a:p>
          <a:p>
            <a:pPr marL="0" lvl="0" indent="0" algn="l" rtl="0">
              <a:lnSpc>
                <a:spcPct val="100000"/>
              </a:lnSpc>
              <a:spcBef>
                <a:spcPts val="0"/>
              </a:spcBef>
              <a:spcAft>
                <a:spcPts val="0"/>
              </a:spcAft>
              <a:buSzPts val="1400"/>
              <a:buNone/>
            </a:pPr>
            <a:endParaRPr lang="en-US" dirty="0">
              <a:highlight>
                <a:srgbClr val="FFFFFF"/>
              </a:highlight>
            </a:endParaRPr>
          </a:p>
        </p:txBody>
      </p:sp>
      <p:sp>
        <p:nvSpPr>
          <p:cNvPr id="2291" name="Google Shape;2291;gfcecc70967_0_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4"/>
        <p:cNvGrpSpPr/>
        <p:nvPr/>
      </p:nvGrpSpPr>
      <p:grpSpPr>
        <a:xfrm>
          <a:off x="0" y="0"/>
          <a:ext cx="0" cy="0"/>
          <a:chOff x="0" y="0"/>
          <a:chExt cx="0" cy="0"/>
        </a:xfrm>
      </p:grpSpPr>
      <p:sp>
        <p:nvSpPr>
          <p:cNvPr id="2295" name="Google Shape;229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6" name="Google Shape;229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fr-CD" dirty="0"/>
              <a:t>Nous avons conscience que l’apprentissage adaptatif peut parfois sembler un sujet complexe. Mais pour faire simple, l’apprentissage adaptatif consiste à apprendre ou en savoir plus sur ce que vous faites et à vous adapter en fonction de cet apprentissage. Il peut s’agir de corriger ce qui ne fonctionne pas bien, d’améliorer ce qui fonctionne bien, d’intégrer de nouvelles idées ou de nouveaux processus, ou de s’adapter face à un nouveau contexte. </a:t>
            </a:r>
            <a:r>
              <a:rPr lang="fr-CD" dirty="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
                  </a:ext>
                </a:extLst>
              </a:rPr>
              <a:t>Par exemple, vous pouvez apprendre que les </a:t>
            </a:r>
            <a:r>
              <a:rPr lang="fr-CD" dirty="0" err="1">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
                  </a:ext>
                </a:extLst>
              </a:rPr>
              <a:t>participant·e·s</a:t>
            </a:r>
            <a:r>
              <a:rPr lang="fr-CD" dirty="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
                  </a:ext>
                </a:extLst>
              </a:rPr>
              <a:t> ne viennent pas à une formation spécifique parce qu’elle a lieu à l’heure du repas.</a:t>
            </a:r>
            <a:r>
              <a:rPr lang="fr-CD" dirty="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
                  </a:ext>
                </a:extLst>
              </a:rPr>
              <a:t>  </a:t>
            </a:r>
            <a:r>
              <a:rPr lang="fr-CD" dirty="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
                  </a:ext>
                </a:extLst>
              </a:rPr>
              <a:t>Vous pouvez ajuster l’horaire de la formation pour accroître la participation.</a:t>
            </a:r>
            <a:r>
              <a:rPr lang="fr-CD" dirty="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
                  </a:ext>
                </a:extLst>
              </a:rPr>
              <a:t> </a:t>
            </a:r>
            <a:r>
              <a:rPr lang="fr-CD" dirty="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
                  </a:ext>
                </a:extLst>
              </a:rPr>
              <a:t>En apprendre plus sur ce que vous faites peut également vous aider à identifier ce qui fonctionne bien, afin de poursuivre votre action, voire de l’amplifier.</a:t>
            </a:r>
            <a:r>
              <a:rPr lang="fr-CD" dirty="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
                  </a:ext>
                </a:extLst>
              </a:rPr>
              <a:t> </a:t>
            </a:r>
            <a:r>
              <a:rPr lang="fr-CD" dirty="0">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3"/>
                  </a:ext>
                </a:extLst>
              </a:rPr>
              <a:t> </a:t>
            </a:r>
            <a:r>
              <a:rPr lang="fr-CD" dirty="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
                  </a:ext>
                </a:extLst>
              </a:rPr>
              <a:t>Par exemple, vous pouvez apprendre qu’un partenariat avec les centres de santé scolaires constitue une stratégie particulièrement efficace pour la distribution de vaccins dans l’une des régions où vous travaillez, et décider d’étendre ce modèle à des régions similaires plus tôt que prévu.</a:t>
            </a:r>
            <a:r>
              <a:rPr lang="fr-CD" dirty="0"/>
              <a:t> </a:t>
            </a:r>
          </a:p>
          <a:p>
            <a:pPr marL="0" lvl="0" indent="0" algn="l" rtl="0">
              <a:lnSpc>
                <a:spcPct val="100000"/>
              </a:lnSpc>
              <a:spcBef>
                <a:spcPts val="0"/>
              </a:spcBef>
              <a:spcAft>
                <a:spcPts val="0"/>
              </a:spcAft>
              <a:buSzPts val="1400"/>
              <a:buNone/>
            </a:pPr>
            <a:endParaRPr lang="en-US" dirty="0"/>
          </a:p>
        </p:txBody>
      </p:sp>
      <p:sp>
        <p:nvSpPr>
          <p:cNvPr id="2297" name="Google Shape;229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8"/>
        <p:cNvGrpSpPr/>
        <p:nvPr/>
      </p:nvGrpSpPr>
      <p:grpSpPr>
        <a:xfrm>
          <a:off x="0" y="0"/>
          <a:ext cx="0" cy="0"/>
          <a:chOff x="0" y="0"/>
          <a:chExt cx="0" cy="0"/>
        </a:xfrm>
      </p:grpSpPr>
      <p:sp>
        <p:nvSpPr>
          <p:cNvPr id="2309" name="Google Shape;2309;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0" name="Google Shape;231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Si l’apprentissage adaptatif peut d’emblée paraître un nouveau terme fantaisiste, il décrit en fait quelque chose que nous faisons toutes et tous régulièrement.  La démarche d’utiliser des informations pour évaluer une situation et s’adapter est quelque chose que vous faites déjà au travail et à la maison.  Imaginez que vous venez d’acquérir une nouvelle plante d’intérieur.  Vous savez que cette plante a besoin de la lumière directe du soleil pour pouvoir pousser mais vous ignorez en quelle quantité.  Vous avez également une idée des pièces qui sont directement exposées au soleil, mais vous ne savez pas quand et pendant combien de temps.  Vous disposez donc de certaines informations, mais pas de toutes celles dont vous avez besoin.  Que feriez vous ?  Vous pourriez observer les fenêtres de votre maison pendant une journée en vue de déterminer laquelle est la plus exposée à la lumière du soleil.  Vous pourriez placer la plante d’intérieur devant une fenêtre et observer comment elle se porte. Quel aspect ont les feuilles ? La plante a-t-elle l’air en bonne santé ?  Si elle ne s'épanouit pas, vous pourriez la déplacer à un autre endroit de la maison.  L’essentiel est de recueillir des informations en continu et de procéder à des ajustements au fur et à mesure.  Vous pouvez avoir une première idée ou théorie sur l’emplacement de la plante, mais vous devez continuer à mener vos observations et ajustements jusqu’à ce que vous trouviez le parfait endroit pour elle. Mais le meilleur endroit pour votre plante peut varier avec le temps... par exemple à un changement de saison. En adaptant votre plan et en déplaçant votre plante jusqu’à trouver l’endroit idéal, vous allez probablement la garder en meilleure santé que si vous la placez à un endroit sans plus y faire attention.  Cet exemple montre que l’apprentissage adaptatif est, dans le fond, simple, voire intuitif.  </a:t>
            </a:r>
          </a:p>
        </p:txBody>
      </p:sp>
      <p:sp>
        <p:nvSpPr>
          <p:cNvPr id="2311" name="Google Shape;2311;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9"/>
        <p:cNvGrpSpPr/>
        <p:nvPr/>
      </p:nvGrpSpPr>
      <p:grpSpPr>
        <a:xfrm>
          <a:off x="0" y="0"/>
          <a:ext cx="0" cy="0"/>
          <a:chOff x="0" y="0"/>
          <a:chExt cx="0" cy="0"/>
        </a:xfrm>
      </p:grpSpPr>
      <p:sp>
        <p:nvSpPr>
          <p:cNvPr id="2320" name="Google Shape;2320;gf681290818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1" name="Google Shape;2321;gf681290818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CD" dirty="0"/>
              <a:t>Examinons à présent un exemple lié au travail. Imaginez que vous avez récemment conçu une formation pour les agents de santé communautaires sur les pratiques de soutien à l’allaitement. Dans le cadre de cette formation, vous avez prévu de présenter des vidéos de femmes qui allaitent pour montrer des exemples. Mais, lors de vos deux premières formations, vous avez rencontré des problèmes techniques et vous n’avez pas pu présenter les vidéos comme prévu. Que feriez-vous ? Continueriez-vous à dispenser la formation telle que prévue ? Ou vous appuieriez-vous sur l’expérience de ces deux premières formations pour ajuster votre plan ? Par exemple, développeriez-vous d’autres supports, tels que des documents contenant des illustrations, qui pourraient être utilisés si les vidéos ne peuvent pas être projetées ? Ou modifieriez-vous le programme afin d’intégrer des activités de jeu de rôles ? Ici, nous ne parlons pas nécessairement d’ensembles de données complexes ou de changements programmatiques majeurs. Les informations que vous avez recueillies étaient simples – l’expérience basée sur le test de la formation – et les adaptations que vous faites pourraient également être mineures. Mais le processus de collecte d’informations et d’adaptation constitue la définition même de l’apprentissage adaptatif. </a:t>
            </a:r>
          </a:p>
        </p:txBody>
      </p:sp>
      <p:sp>
        <p:nvSpPr>
          <p:cNvPr id="2322" name="Google Shape;2322;gf681290818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1_Title Slide">
  <p:cSld name="11_Title Slide">
    <p:spTree>
      <p:nvGrpSpPr>
        <p:cNvPr id="1" name="Shape 107"/>
        <p:cNvGrpSpPr/>
        <p:nvPr/>
      </p:nvGrpSpPr>
      <p:grpSpPr>
        <a:xfrm>
          <a:off x="0" y="0"/>
          <a:ext cx="0" cy="0"/>
          <a:chOff x="0" y="0"/>
          <a:chExt cx="0" cy="0"/>
        </a:xfrm>
      </p:grpSpPr>
      <p:sp>
        <p:nvSpPr>
          <p:cNvPr id="108" name="Google Shape;108;p92"/>
          <p:cNvSpPr/>
          <p:nvPr/>
        </p:nvSpPr>
        <p:spPr>
          <a:xfrm>
            <a:off x="0" y="0"/>
            <a:ext cx="11750936" cy="6857999"/>
          </a:xfrm>
          <a:prstGeom prst="rect">
            <a:avLst/>
          </a:prstGeom>
          <a:gradFill>
            <a:gsLst>
              <a:gs pos="0">
                <a:schemeClr val="accent5"/>
              </a:gs>
              <a:gs pos="8000">
                <a:schemeClr val="accent5"/>
              </a:gs>
              <a:gs pos="31000">
                <a:srgbClr val="289195">
                  <a:alpha val="88235"/>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09" name="Google Shape;109;p92"/>
          <p:cNvPicPr preferRelativeResize="0"/>
          <p:nvPr/>
        </p:nvPicPr>
        <p:blipFill rotWithShape="1">
          <a:blip r:embed="rId2">
            <a:alphaModFix amt="20000"/>
          </a:blip>
          <a:srcRect/>
          <a:stretch/>
        </p:blipFill>
        <p:spPr>
          <a:xfrm>
            <a:off x="-493480" y="1529337"/>
            <a:ext cx="4330236" cy="5680147"/>
          </a:xfrm>
          <a:prstGeom prst="rect">
            <a:avLst/>
          </a:prstGeom>
          <a:noFill/>
          <a:ln>
            <a:noFill/>
          </a:ln>
        </p:spPr>
      </p:pic>
      <p:cxnSp>
        <p:nvCxnSpPr>
          <p:cNvPr id="110" name="Google Shape;110;p92"/>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111" name="Google Shape;111;p92"/>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5400"/>
              <a:buNone/>
              <a:defRPr sz="5400" b="0" i="0">
                <a:solidFill>
                  <a:schemeClr val="lt1"/>
                </a:solidFill>
                <a:latin typeface="Arial Narrow"/>
                <a:ea typeface="Arial Narrow"/>
                <a:cs typeface="Arial Narrow"/>
                <a:sym typeface="Arial Narrow"/>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92"/>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92"/>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600"/>
              <a:buNone/>
              <a:defRPr sz="16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92"/>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Calibri"/>
                <a:ea typeface="Calibri"/>
                <a:cs typeface="Calibri"/>
                <a:sym typeface="Calibri"/>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92"/>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16" name="Google Shape;116;p92"/>
          <p:cNvGrpSpPr/>
          <p:nvPr/>
        </p:nvGrpSpPr>
        <p:grpSpPr>
          <a:xfrm>
            <a:off x="7080143" y="5871713"/>
            <a:ext cx="4452334" cy="717418"/>
            <a:chOff x="7080143" y="5871713"/>
            <a:chExt cx="4452334" cy="717418"/>
          </a:xfrm>
        </p:grpSpPr>
        <p:pic>
          <p:nvPicPr>
            <p:cNvPr id="117" name="Google Shape;117;p9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080143" y="5911996"/>
              <a:ext cx="2121689" cy="677135"/>
            </a:xfrm>
            <a:prstGeom prst="rect">
              <a:avLst/>
            </a:prstGeom>
            <a:noFill/>
            <a:ln>
              <a:noFill/>
            </a:ln>
          </p:spPr>
        </p:pic>
        <p:pic>
          <p:nvPicPr>
            <p:cNvPr id="118" name="Google Shape;118;p9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156"/>
        <p:cNvGrpSpPr/>
        <p:nvPr/>
      </p:nvGrpSpPr>
      <p:grpSpPr>
        <a:xfrm>
          <a:off x="0" y="0"/>
          <a:ext cx="0" cy="0"/>
          <a:chOff x="0" y="0"/>
          <a:chExt cx="0" cy="0"/>
        </a:xfrm>
      </p:grpSpPr>
      <p:sp>
        <p:nvSpPr>
          <p:cNvPr id="157" name="Google Shape;157;p38"/>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58" name="Google Shape;158;p38"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089648" y="5611903"/>
            <a:ext cx="2094811" cy="668557"/>
          </a:xfrm>
          <a:prstGeom prst="rect">
            <a:avLst/>
          </a:prstGeom>
          <a:noFill/>
          <a:ln>
            <a:noFill/>
          </a:ln>
        </p:spPr>
      </p:pic>
      <p:pic>
        <p:nvPicPr>
          <p:cNvPr id="159" name="Google Shape;159;p3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782357" y="5584260"/>
            <a:ext cx="2094828" cy="755960"/>
          </a:xfrm>
          <a:prstGeom prst="rect">
            <a:avLst/>
          </a:prstGeom>
          <a:noFill/>
          <a:ln>
            <a:noFill/>
          </a:ln>
        </p:spPr>
      </p:pic>
      <p:cxnSp>
        <p:nvCxnSpPr>
          <p:cNvPr id="160" name="Google Shape;160;p38"/>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1121"/>
        <p:cNvGrpSpPr/>
        <p:nvPr/>
      </p:nvGrpSpPr>
      <p:grpSpPr>
        <a:xfrm>
          <a:off x="0" y="0"/>
          <a:ext cx="0" cy="0"/>
          <a:chOff x="0" y="0"/>
          <a:chExt cx="0" cy="0"/>
        </a:xfrm>
      </p:grpSpPr>
      <p:sp>
        <p:nvSpPr>
          <p:cNvPr id="1122" name="Google Shape;1122;gfcac22e5d1_1_280"/>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3" name="Google Shape;1123;gfcac22e5d1_1_280"/>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4" name="Google Shape;1124;gfcac22e5d1_1_280"/>
          <p:cNvSpPr>
            <a:spLocks noGrp="1"/>
          </p:cNvSpPr>
          <p:nvPr>
            <p:ph type="pic" idx="2"/>
          </p:nvPr>
        </p:nvSpPr>
        <p:spPr>
          <a:xfrm>
            <a:off x="6496050" y="0"/>
            <a:ext cx="5695950" cy="6858000"/>
          </a:xfrm>
          <a:prstGeom prst="rect">
            <a:avLst/>
          </a:prstGeom>
          <a:noFill/>
          <a:ln>
            <a:noFill/>
          </a:ln>
        </p:spPr>
      </p:sp>
      <p:sp>
        <p:nvSpPr>
          <p:cNvPr id="1125" name="Google Shape;1125;gfcac22e5d1_1_28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1126"/>
        <p:cNvGrpSpPr/>
        <p:nvPr/>
      </p:nvGrpSpPr>
      <p:grpSpPr>
        <a:xfrm>
          <a:off x="0" y="0"/>
          <a:ext cx="0" cy="0"/>
          <a:chOff x="0" y="0"/>
          <a:chExt cx="0" cy="0"/>
        </a:xfrm>
      </p:grpSpPr>
      <p:sp>
        <p:nvSpPr>
          <p:cNvPr id="1127" name="Google Shape;1127;gfcac22e5d1_1_285"/>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1128" name="Google Shape;1128;gfcac22e5d1_1_285"/>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9" name="Google Shape;1129;gfcac22e5d1_1_285"/>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0" name="Google Shape;1130;gfcac22e5d1_1_285"/>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31" name="Google Shape;1131;gfcac22e5d1_1_285"/>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32" name="Google Shape;1132;gfcac22e5d1_1_285"/>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1133" name="Google Shape;1133;gfcac22e5d1_1_285"/>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1134" name="Google Shape;1134;gfcac22e5d1_1_28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1135"/>
        <p:cNvGrpSpPr/>
        <p:nvPr/>
      </p:nvGrpSpPr>
      <p:grpSpPr>
        <a:xfrm>
          <a:off x="0" y="0"/>
          <a:ext cx="0" cy="0"/>
          <a:chOff x="0" y="0"/>
          <a:chExt cx="0" cy="0"/>
        </a:xfrm>
      </p:grpSpPr>
      <p:sp>
        <p:nvSpPr>
          <p:cNvPr id="1136" name="Google Shape;1136;gfcac22e5d1_1_294"/>
          <p:cNvSpPr/>
          <p:nvPr/>
        </p:nvSpPr>
        <p:spPr>
          <a:xfrm>
            <a:off x="0" y="3155795"/>
            <a:ext cx="12192000" cy="3702206"/>
          </a:xfrm>
          <a:prstGeom prst="rect">
            <a:avLst/>
          </a:prstGeom>
          <a:solidFill>
            <a:srgbClr val="CCF0F0">
              <a:alpha val="3176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37" name="Google Shape;1137;gfcac22e5d1_1_294"/>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8" name="Google Shape;1138;gfcac22e5d1_1_294"/>
          <p:cNvSpPr>
            <a:spLocks noGrp="1"/>
          </p:cNvSpPr>
          <p:nvPr>
            <p:ph type="pic" idx="2"/>
          </p:nvPr>
        </p:nvSpPr>
        <p:spPr>
          <a:xfrm>
            <a:off x="838200" y="2535598"/>
            <a:ext cx="1828800" cy="1828800"/>
          </a:xfrm>
          <a:prstGeom prst="ellipse">
            <a:avLst/>
          </a:prstGeom>
          <a:solidFill>
            <a:srgbClr val="FFF2E3"/>
          </a:solidFill>
          <a:ln>
            <a:noFill/>
          </a:ln>
        </p:spPr>
      </p:sp>
      <p:sp>
        <p:nvSpPr>
          <p:cNvPr id="1139" name="Google Shape;1139;gfcac22e5d1_1_294"/>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0" name="Google Shape;1140;gfcac22e5d1_1_294"/>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1" name="Google Shape;1141;gfcac22e5d1_1_294"/>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2" name="Google Shape;1142;gfcac22e5d1_1_294"/>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3" name="Google Shape;1143;gfcac22e5d1_1_294"/>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4" name="Google Shape;1144;gfcac22e5d1_1_294"/>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5" name="Google Shape;1145;gfcac22e5d1_1_294"/>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6" name="Google Shape;1146;gfcac22e5d1_1_294"/>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7" name="Google Shape;1147;gfcac22e5d1_1_294"/>
          <p:cNvSpPr>
            <a:spLocks noGrp="1"/>
          </p:cNvSpPr>
          <p:nvPr>
            <p:ph type="pic" idx="13"/>
          </p:nvPr>
        </p:nvSpPr>
        <p:spPr>
          <a:xfrm>
            <a:off x="3709416" y="2535598"/>
            <a:ext cx="1828800" cy="1828800"/>
          </a:xfrm>
          <a:prstGeom prst="ellipse">
            <a:avLst/>
          </a:prstGeom>
          <a:solidFill>
            <a:srgbClr val="FFF2E3"/>
          </a:solidFill>
          <a:ln>
            <a:noFill/>
          </a:ln>
        </p:spPr>
      </p:sp>
      <p:sp>
        <p:nvSpPr>
          <p:cNvPr id="1148" name="Google Shape;1148;gfcac22e5d1_1_294"/>
          <p:cNvSpPr>
            <a:spLocks noGrp="1"/>
          </p:cNvSpPr>
          <p:nvPr>
            <p:ph type="pic" idx="14"/>
          </p:nvPr>
        </p:nvSpPr>
        <p:spPr>
          <a:xfrm>
            <a:off x="6580632" y="2535598"/>
            <a:ext cx="1828800" cy="1828800"/>
          </a:xfrm>
          <a:prstGeom prst="ellipse">
            <a:avLst/>
          </a:prstGeom>
          <a:solidFill>
            <a:srgbClr val="FFF2E3"/>
          </a:solidFill>
          <a:ln>
            <a:noFill/>
          </a:ln>
        </p:spPr>
      </p:sp>
      <p:sp>
        <p:nvSpPr>
          <p:cNvPr id="1149" name="Google Shape;1149;gfcac22e5d1_1_294"/>
          <p:cNvSpPr>
            <a:spLocks noGrp="1"/>
          </p:cNvSpPr>
          <p:nvPr>
            <p:ph type="pic" idx="15"/>
          </p:nvPr>
        </p:nvSpPr>
        <p:spPr>
          <a:xfrm>
            <a:off x="9525000" y="2535598"/>
            <a:ext cx="1828800" cy="1828800"/>
          </a:xfrm>
          <a:prstGeom prst="ellipse">
            <a:avLst/>
          </a:prstGeom>
          <a:solidFill>
            <a:srgbClr val="FFF2E3"/>
          </a:solidFill>
          <a:ln>
            <a:noFill/>
          </a:ln>
        </p:spPr>
      </p:sp>
      <p:sp>
        <p:nvSpPr>
          <p:cNvPr id="1150" name="Google Shape;1150;gfcac22e5d1_1_29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151" name="Google Shape;1151;gfcac22e5d1_1_29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1152"/>
        <p:cNvGrpSpPr/>
        <p:nvPr/>
      </p:nvGrpSpPr>
      <p:grpSpPr>
        <a:xfrm>
          <a:off x="0" y="0"/>
          <a:ext cx="0" cy="0"/>
          <a:chOff x="0" y="0"/>
          <a:chExt cx="0" cy="0"/>
        </a:xfrm>
      </p:grpSpPr>
      <p:sp>
        <p:nvSpPr>
          <p:cNvPr id="1153" name="Google Shape;1153;gfcac22e5d1_1_311"/>
          <p:cNvSpPr/>
          <p:nvPr/>
        </p:nvSpPr>
        <p:spPr>
          <a:xfrm>
            <a:off x="0" y="2423160"/>
            <a:ext cx="12192000" cy="4434840"/>
          </a:xfrm>
          <a:prstGeom prst="rect">
            <a:avLst/>
          </a:prstGeom>
          <a:solidFill>
            <a:srgbClr val="CCF0F0">
              <a:alpha val="3176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54" name="Google Shape;1154;gfcac22e5d1_1_311"/>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55" name="Google Shape;1155;gfcac22e5d1_1_311"/>
          <p:cNvSpPr>
            <a:spLocks noGrp="1"/>
          </p:cNvSpPr>
          <p:nvPr>
            <p:ph type="pic" idx="2"/>
          </p:nvPr>
        </p:nvSpPr>
        <p:spPr>
          <a:xfrm>
            <a:off x="838199" y="1684101"/>
            <a:ext cx="1371600" cy="1371600"/>
          </a:xfrm>
          <a:prstGeom prst="ellipse">
            <a:avLst/>
          </a:prstGeom>
          <a:solidFill>
            <a:srgbClr val="FFF2E3"/>
          </a:solidFill>
          <a:ln>
            <a:noFill/>
          </a:ln>
        </p:spPr>
      </p:sp>
      <p:sp>
        <p:nvSpPr>
          <p:cNvPr id="1156" name="Google Shape;1156;gfcac22e5d1_1_311"/>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7" name="Google Shape;1157;gfcac22e5d1_1_311"/>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8" name="Google Shape;1158;gfcac22e5d1_1_311"/>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9" name="Google Shape;1159;gfcac22e5d1_1_311"/>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0" name="Google Shape;1160;gfcac22e5d1_1_311"/>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1" name="Google Shape;1161;gfcac22e5d1_1_311"/>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2" name="Google Shape;1162;gfcac22e5d1_1_311"/>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3" name="Google Shape;1163;gfcac22e5d1_1_311"/>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4" name="Google Shape;1164;gfcac22e5d1_1_311"/>
          <p:cNvSpPr>
            <a:spLocks noGrp="1"/>
          </p:cNvSpPr>
          <p:nvPr>
            <p:ph type="pic" idx="13"/>
          </p:nvPr>
        </p:nvSpPr>
        <p:spPr>
          <a:xfrm>
            <a:off x="3842003" y="1684101"/>
            <a:ext cx="1371600" cy="1371600"/>
          </a:xfrm>
          <a:prstGeom prst="ellipse">
            <a:avLst/>
          </a:prstGeom>
          <a:solidFill>
            <a:srgbClr val="FFF2E3"/>
          </a:solidFill>
          <a:ln>
            <a:noFill/>
          </a:ln>
        </p:spPr>
      </p:sp>
      <p:sp>
        <p:nvSpPr>
          <p:cNvPr id="1165" name="Google Shape;1165;gfcac22e5d1_1_311"/>
          <p:cNvSpPr>
            <a:spLocks noGrp="1"/>
          </p:cNvSpPr>
          <p:nvPr>
            <p:ph type="pic" idx="14"/>
          </p:nvPr>
        </p:nvSpPr>
        <p:spPr>
          <a:xfrm>
            <a:off x="6974516" y="1684101"/>
            <a:ext cx="1371600" cy="1371600"/>
          </a:xfrm>
          <a:prstGeom prst="ellipse">
            <a:avLst/>
          </a:prstGeom>
          <a:solidFill>
            <a:srgbClr val="FFF2E3"/>
          </a:solidFill>
          <a:ln>
            <a:noFill/>
          </a:ln>
        </p:spPr>
      </p:sp>
      <p:sp>
        <p:nvSpPr>
          <p:cNvPr id="1166" name="Google Shape;1166;gfcac22e5d1_1_311"/>
          <p:cNvSpPr>
            <a:spLocks noGrp="1"/>
          </p:cNvSpPr>
          <p:nvPr>
            <p:ph type="pic" idx="15"/>
          </p:nvPr>
        </p:nvSpPr>
        <p:spPr>
          <a:xfrm>
            <a:off x="9982200" y="1619009"/>
            <a:ext cx="1371600" cy="1371600"/>
          </a:xfrm>
          <a:prstGeom prst="ellipse">
            <a:avLst/>
          </a:prstGeom>
          <a:solidFill>
            <a:srgbClr val="FFF2E3"/>
          </a:solidFill>
          <a:ln>
            <a:noFill/>
          </a:ln>
        </p:spPr>
      </p:sp>
      <p:sp>
        <p:nvSpPr>
          <p:cNvPr id="1167" name="Google Shape;1167;gfcac22e5d1_1_311"/>
          <p:cNvSpPr>
            <a:spLocks noGrp="1"/>
          </p:cNvSpPr>
          <p:nvPr>
            <p:ph type="pic" idx="16"/>
          </p:nvPr>
        </p:nvSpPr>
        <p:spPr>
          <a:xfrm>
            <a:off x="2338161" y="3948094"/>
            <a:ext cx="1371600" cy="1371600"/>
          </a:xfrm>
          <a:prstGeom prst="ellipse">
            <a:avLst/>
          </a:prstGeom>
          <a:solidFill>
            <a:srgbClr val="FFF2E3"/>
          </a:solidFill>
          <a:ln>
            <a:noFill/>
          </a:ln>
        </p:spPr>
      </p:sp>
      <p:sp>
        <p:nvSpPr>
          <p:cNvPr id="1168" name="Google Shape;1168;gfcac22e5d1_1_311"/>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9" name="Google Shape;1169;gfcac22e5d1_1_311"/>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0" name="Google Shape;1170;gfcac22e5d1_1_311"/>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1" name="Google Shape;1171;gfcac22e5d1_1_311"/>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2" name="Google Shape;1172;gfcac22e5d1_1_311"/>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3" name="Google Shape;1173;gfcac22e5d1_1_311"/>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4" name="Google Shape;1174;gfcac22e5d1_1_311"/>
          <p:cNvSpPr>
            <a:spLocks noGrp="1"/>
          </p:cNvSpPr>
          <p:nvPr>
            <p:ph type="pic" idx="23"/>
          </p:nvPr>
        </p:nvSpPr>
        <p:spPr>
          <a:xfrm>
            <a:off x="5408259" y="3948094"/>
            <a:ext cx="1371600" cy="1371600"/>
          </a:xfrm>
          <a:prstGeom prst="ellipse">
            <a:avLst/>
          </a:prstGeom>
          <a:solidFill>
            <a:srgbClr val="FFF2E3"/>
          </a:solidFill>
          <a:ln>
            <a:noFill/>
          </a:ln>
        </p:spPr>
      </p:sp>
      <p:sp>
        <p:nvSpPr>
          <p:cNvPr id="1175" name="Google Shape;1175;gfcac22e5d1_1_311"/>
          <p:cNvSpPr>
            <a:spLocks noGrp="1"/>
          </p:cNvSpPr>
          <p:nvPr>
            <p:ph type="pic" idx="24"/>
          </p:nvPr>
        </p:nvSpPr>
        <p:spPr>
          <a:xfrm>
            <a:off x="8482238" y="3948094"/>
            <a:ext cx="1371600" cy="1371600"/>
          </a:xfrm>
          <a:prstGeom prst="ellipse">
            <a:avLst/>
          </a:prstGeom>
          <a:solidFill>
            <a:srgbClr val="FFF2E3"/>
          </a:solidFill>
          <a:ln>
            <a:noFill/>
          </a:ln>
        </p:spPr>
      </p:sp>
      <p:sp>
        <p:nvSpPr>
          <p:cNvPr id="1176" name="Google Shape;1176;gfcac22e5d1_1_3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177" name="Google Shape;1177;gfcac22e5d1_1_31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1178"/>
        <p:cNvGrpSpPr/>
        <p:nvPr/>
      </p:nvGrpSpPr>
      <p:grpSpPr>
        <a:xfrm>
          <a:off x="0" y="0"/>
          <a:ext cx="0" cy="0"/>
          <a:chOff x="0" y="0"/>
          <a:chExt cx="0" cy="0"/>
        </a:xfrm>
      </p:grpSpPr>
      <p:sp>
        <p:nvSpPr>
          <p:cNvPr id="1179" name="Google Shape;1179;gfcac22e5d1_1_337"/>
          <p:cNvSpPr/>
          <p:nvPr/>
        </p:nvSpPr>
        <p:spPr>
          <a:xfrm>
            <a:off x="0" y="1"/>
            <a:ext cx="12192000" cy="2502968"/>
          </a:xfrm>
          <a:prstGeom prst="rect">
            <a:avLst/>
          </a:prstGeom>
          <a:solidFill>
            <a:srgbClr val="D5FDFD">
              <a:alpha val="3176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80" name="Google Shape;1180;gfcac22e5d1_1_337"/>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81" name="Google Shape;1181;gfcac22e5d1_1_337"/>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82" name="Google Shape;1182;gfcac22e5d1_1_337"/>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83" name="Google Shape;1183;gfcac22e5d1_1_337"/>
          <p:cNvSpPr>
            <a:spLocks noGrp="1"/>
          </p:cNvSpPr>
          <p:nvPr>
            <p:ph type="pic" idx="2"/>
          </p:nvPr>
        </p:nvSpPr>
        <p:spPr>
          <a:xfrm>
            <a:off x="1088448" y="981075"/>
            <a:ext cx="2743199" cy="2743200"/>
          </a:xfrm>
          <a:prstGeom prst="rect">
            <a:avLst/>
          </a:prstGeom>
          <a:solidFill>
            <a:srgbClr val="FFF2E3"/>
          </a:solidFill>
          <a:ln>
            <a:noFill/>
          </a:ln>
        </p:spPr>
      </p:sp>
      <p:sp>
        <p:nvSpPr>
          <p:cNvPr id="1184" name="Google Shape;1184;gfcac22e5d1_1_337"/>
          <p:cNvSpPr>
            <a:spLocks noGrp="1"/>
          </p:cNvSpPr>
          <p:nvPr>
            <p:ph type="pic" idx="3"/>
          </p:nvPr>
        </p:nvSpPr>
        <p:spPr>
          <a:xfrm>
            <a:off x="4724400" y="981075"/>
            <a:ext cx="2743199" cy="2743200"/>
          </a:xfrm>
          <a:prstGeom prst="rect">
            <a:avLst/>
          </a:prstGeom>
          <a:solidFill>
            <a:srgbClr val="FFF2E3"/>
          </a:solidFill>
          <a:ln>
            <a:noFill/>
          </a:ln>
        </p:spPr>
      </p:sp>
      <p:sp>
        <p:nvSpPr>
          <p:cNvPr id="1185" name="Google Shape;1185;gfcac22e5d1_1_337"/>
          <p:cNvSpPr>
            <a:spLocks noGrp="1"/>
          </p:cNvSpPr>
          <p:nvPr>
            <p:ph type="pic" idx="4"/>
          </p:nvPr>
        </p:nvSpPr>
        <p:spPr>
          <a:xfrm>
            <a:off x="8478838" y="981075"/>
            <a:ext cx="2743199" cy="2743200"/>
          </a:xfrm>
          <a:prstGeom prst="rect">
            <a:avLst/>
          </a:prstGeom>
          <a:solidFill>
            <a:srgbClr val="FFF2E3"/>
          </a:solidFill>
          <a:ln>
            <a:noFill/>
          </a:ln>
        </p:spPr>
      </p:sp>
      <p:sp>
        <p:nvSpPr>
          <p:cNvPr id="1186" name="Google Shape;1186;gfcac22e5d1_1_337"/>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3600"/>
              <a:buNone/>
              <a:defRPr sz="36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87" name="Google Shape;1187;gfcac22e5d1_1_337"/>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88" name="Google Shape;1188;gfcac22e5d1_1_33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1189"/>
        <p:cNvGrpSpPr/>
        <p:nvPr/>
      </p:nvGrpSpPr>
      <p:grpSpPr>
        <a:xfrm>
          <a:off x="0" y="0"/>
          <a:ext cx="0" cy="0"/>
          <a:chOff x="0" y="0"/>
          <a:chExt cx="0" cy="0"/>
        </a:xfrm>
      </p:grpSpPr>
      <p:sp>
        <p:nvSpPr>
          <p:cNvPr id="1190" name="Google Shape;1190;gfcac22e5d1_1_348"/>
          <p:cNvSpPr>
            <a:spLocks noGrp="1"/>
          </p:cNvSpPr>
          <p:nvPr>
            <p:ph type="pic" idx="2"/>
          </p:nvPr>
        </p:nvSpPr>
        <p:spPr>
          <a:xfrm>
            <a:off x="0" y="0"/>
            <a:ext cx="5483752" cy="6858000"/>
          </a:xfrm>
          <a:prstGeom prst="rect">
            <a:avLst/>
          </a:prstGeom>
          <a:solidFill>
            <a:srgbClr val="FFF2E3"/>
          </a:solidFill>
          <a:ln>
            <a:noFill/>
          </a:ln>
        </p:spPr>
      </p:sp>
      <p:sp>
        <p:nvSpPr>
          <p:cNvPr id="1191" name="Google Shape;1191;gfcac22e5d1_1_348"/>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92" name="Google Shape;1192;gfcac22e5d1_1_348"/>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93" name="Google Shape;1193;gfcac22e5d1_1_348"/>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228600" tIns="45700" rIns="91425" bIns="45700" anchor="ctr" anchorCtr="0">
            <a:normAutofit/>
          </a:bodyPr>
          <a:lstStyle>
            <a:lvl1pPr marL="457200" lvl="0" indent="-228600" algn="l">
              <a:lnSpc>
                <a:spcPct val="110000"/>
              </a:lnSpc>
              <a:spcBef>
                <a:spcPts val="1000"/>
              </a:spcBef>
              <a:spcAft>
                <a:spcPts val="0"/>
              </a:spcAft>
              <a:buClr>
                <a:schemeClr val="dk1"/>
              </a:buClr>
              <a:buSzPts val="3200"/>
              <a:buNone/>
              <a:defRPr sz="32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4" name="Google Shape;1194;gfcac22e5d1_1_348"/>
          <p:cNvSpPr txBox="1">
            <a:spLocks noGrp="1"/>
          </p:cNvSpPr>
          <p:nvPr>
            <p:ph type="body" idx="3"/>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lt1"/>
              </a:buClr>
              <a:buSzPts val="1800"/>
              <a:buNone/>
              <a:defRPr sz="1800" b="0" i="0">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195"/>
        <p:cNvGrpSpPr/>
        <p:nvPr/>
      </p:nvGrpSpPr>
      <p:grpSpPr>
        <a:xfrm>
          <a:off x="0" y="0"/>
          <a:ext cx="0" cy="0"/>
          <a:chOff x="0" y="0"/>
          <a:chExt cx="0" cy="0"/>
        </a:xfrm>
      </p:grpSpPr>
      <p:sp>
        <p:nvSpPr>
          <p:cNvPr id="1196" name="Google Shape;1196;gfcac22e5d1_1_354"/>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197" name="Google Shape;1197;gfcac22e5d1_1_354"/>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1198" name="Google Shape;1198;gfcac22e5d1_1_354"/>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199" name="Google Shape;1199;gfcac22e5d1_1_354"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flipH="1">
            <a:off x="418815" y="364893"/>
            <a:ext cx="1383543" cy="1383543"/>
          </a:xfrm>
          <a:prstGeom prst="rect">
            <a:avLst/>
          </a:prstGeom>
          <a:noFill/>
          <a:ln>
            <a:noFill/>
          </a:ln>
        </p:spPr>
      </p:pic>
      <p:sp>
        <p:nvSpPr>
          <p:cNvPr id="1200" name="Google Shape;1200;gfcac22e5d1_1_354"/>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200"/>
              <a:buNone/>
              <a:defRPr sz="3200" b="0" i="1">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1" name="Google Shape;1201;gfcac22e5d1_1_354"/>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2400"/>
              <a:buNone/>
              <a:defRPr sz="2400" b="1" i="0">
                <a:solidFill>
                  <a:schemeClr val="accent3"/>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with Photo" preserve="1">
  <p:cSld name="1_Section Header with Photo">
    <p:spTree>
      <p:nvGrpSpPr>
        <p:cNvPr id="1" name="Shape 161"/>
        <p:cNvGrpSpPr/>
        <p:nvPr/>
      </p:nvGrpSpPr>
      <p:grpSpPr>
        <a:xfrm>
          <a:off x="0" y="0"/>
          <a:ext cx="0" cy="0"/>
          <a:chOff x="0" y="0"/>
          <a:chExt cx="0" cy="0"/>
        </a:xfrm>
      </p:grpSpPr>
      <p:sp>
        <p:nvSpPr>
          <p:cNvPr id="162" name="Google Shape;162;p39"/>
          <p:cNvSpPr>
            <a:spLocks noGrp="1"/>
          </p:cNvSpPr>
          <p:nvPr>
            <p:ph type="pic" idx="2"/>
          </p:nvPr>
        </p:nvSpPr>
        <p:spPr>
          <a:xfrm>
            <a:off x="-20158" y="0"/>
            <a:ext cx="7579198" cy="6858000"/>
          </a:xfrm>
          <a:prstGeom prst="rect">
            <a:avLst/>
          </a:prstGeom>
          <a:solidFill>
            <a:srgbClr val="FFF2E3"/>
          </a:solidFill>
          <a:ln>
            <a:noFill/>
          </a:ln>
        </p:spPr>
      </p:sp>
      <p:sp>
        <p:nvSpPr>
          <p:cNvPr id="163" name="Google Shape;163;p39"/>
          <p:cNvSpPr/>
          <p:nvPr/>
        </p:nvSpPr>
        <p:spPr>
          <a:xfrm>
            <a:off x="7559040" y="0"/>
            <a:ext cx="4632960" cy="6858000"/>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alibri"/>
                <a:ea typeface="Calibri"/>
                <a:cs typeface="Calibri"/>
                <a:sym typeface="Calibri"/>
              </a:rPr>
              <a:t>t</a:t>
            </a:r>
            <a:endParaRPr sz="1400" b="0" i="0" u="none" strike="noStrike" cap="none">
              <a:solidFill>
                <a:srgbClr val="000000"/>
              </a:solidFill>
              <a:latin typeface="Arial"/>
              <a:ea typeface="Arial"/>
              <a:cs typeface="Arial"/>
              <a:sym typeface="Arial"/>
            </a:endParaRPr>
          </a:p>
        </p:txBody>
      </p:sp>
      <p:sp>
        <p:nvSpPr>
          <p:cNvPr id="164" name="Google Shape;164;p39"/>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5" name="Google Shape;165;p39"/>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6" name="Google Shape;166;p39"/>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39"/>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4660855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without Photo" preserve="1">
  <p:cSld name="1_Section Header without Photo">
    <p:bg>
      <p:bgPr>
        <a:solidFill>
          <a:srgbClr val="D5FDFD">
            <a:alpha val="48235"/>
          </a:srgbClr>
        </a:solidFill>
        <a:effectLst/>
      </p:bgPr>
    </p:bg>
    <p:spTree>
      <p:nvGrpSpPr>
        <p:cNvPr id="1" name="Shape 168"/>
        <p:cNvGrpSpPr/>
        <p:nvPr/>
      </p:nvGrpSpPr>
      <p:grpSpPr>
        <a:xfrm>
          <a:off x="0" y="0"/>
          <a:ext cx="0" cy="0"/>
          <a:chOff x="0" y="0"/>
          <a:chExt cx="0" cy="0"/>
        </a:xfrm>
      </p:grpSpPr>
      <p:sp>
        <p:nvSpPr>
          <p:cNvPr id="169" name="Google Shape;169;p40"/>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70" name="Google Shape;170;p40"/>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171" name="Google Shape;171;p40"/>
          <p:cNvSpPr/>
          <p:nvPr/>
        </p:nvSpPr>
        <p:spPr>
          <a:xfrm>
            <a:off x="246456" y="231980"/>
            <a:ext cx="744726" cy="744117"/>
          </a:xfrm>
          <a:prstGeom prst="roundRect">
            <a:avLst>
              <a:gd name="adj" fmla="val 16667"/>
            </a:avLst>
          </a:prstGeom>
          <a:solidFill>
            <a:schemeClr val="accent5">
              <a:lumMod val="60000"/>
              <a:lumOff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4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9326666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without Photo" preserve="1">
  <p:cSld name="1_Section Header without Photo">
    <p:bg>
      <p:bgPr>
        <a:solidFill>
          <a:schemeClr val="accent6">
            <a:lumMod val="20000"/>
            <a:lumOff val="80000"/>
            <a:alpha val="49842"/>
          </a:schemeClr>
        </a:solidFill>
        <a:effectLst/>
      </p:bgPr>
    </p:bg>
    <p:spTree>
      <p:nvGrpSpPr>
        <p:cNvPr id="1" name="Shape 168"/>
        <p:cNvGrpSpPr/>
        <p:nvPr/>
      </p:nvGrpSpPr>
      <p:grpSpPr>
        <a:xfrm>
          <a:off x="0" y="0"/>
          <a:ext cx="0" cy="0"/>
          <a:chOff x="0" y="0"/>
          <a:chExt cx="0" cy="0"/>
        </a:xfrm>
      </p:grpSpPr>
      <p:sp>
        <p:nvSpPr>
          <p:cNvPr id="169" name="Google Shape;169;p40"/>
          <p:cNvSpPr/>
          <p:nvPr/>
        </p:nvSpPr>
        <p:spPr>
          <a:xfrm>
            <a:off x="532005" y="607276"/>
            <a:ext cx="3498573" cy="5367528"/>
          </a:xfrm>
          <a:prstGeom prst="roundRect">
            <a:avLst>
              <a:gd name="adj" fmla="val 8568"/>
            </a:avLst>
          </a:prstGeom>
          <a:solidFill>
            <a:schemeClr val="accent6">
              <a:lumMod val="20000"/>
              <a:lumOff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70" name="Google Shape;170;p40"/>
          <p:cNvCxnSpPr/>
          <p:nvPr/>
        </p:nvCxnSpPr>
        <p:spPr>
          <a:xfrm>
            <a:off x="965532" y="4783546"/>
            <a:ext cx="6165251" cy="0"/>
          </a:xfrm>
          <a:prstGeom prst="straightConnector1">
            <a:avLst/>
          </a:prstGeom>
          <a:noFill/>
          <a:ln w="50800" cap="rnd" cmpd="sng">
            <a:solidFill>
              <a:schemeClr val="accent6"/>
            </a:solidFill>
            <a:prstDash val="solid"/>
            <a:round/>
            <a:headEnd type="none" w="sm" len="sm"/>
            <a:tailEnd type="none" w="sm" len="sm"/>
          </a:ln>
        </p:spPr>
      </p:cxnSp>
      <p:sp>
        <p:nvSpPr>
          <p:cNvPr id="171" name="Google Shape;171;p40"/>
          <p:cNvSpPr/>
          <p:nvPr/>
        </p:nvSpPr>
        <p:spPr>
          <a:xfrm>
            <a:off x="246456" y="231980"/>
            <a:ext cx="744726" cy="744117"/>
          </a:xfrm>
          <a:prstGeom prst="roundRect">
            <a:avLst>
              <a:gd name="adj" fmla="val 16667"/>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2" name="Google Shape;172;p4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chemeClr val="accent6">
                    <a:lumMod val="50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4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6"/>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121586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8235"/>
          </a:srgb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rgbClr val="FF9517"/>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rgbClr val="FF9517"/>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9" name="Google Shape;179;p41"/>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ondary Section Header without Photo" preserve="1">
  <p:cSld name="1_Secondary Section Header without Photo">
    <p:bg>
      <p:bgPr>
        <a:solidFill>
          <a:srgbClr val="FFF2E3">
            <a:alpha val="48235"/>
          </a:srgb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chemeClr val="accent1">
              <a:lumMod val="20000"/>
              <a:lumOff val="80000"/>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chemeClr val="accent2"/>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9" name="Google Shape;179;p41"/>
          <p:cNvCxnSpPr/>
          <p:nvPr/>
        </p:nvCxnSpPr>
        <p:spPr>
          <a:xfrm>
            <a:off x="965532" y="4783546"/>
            <a:ext cx="6165251" cy="0"/>
          </a:xfrm>
          <a:prstGeom prst="straightConnector1">
            <a:avLst/>
          </a:prstGeom>
          <a:noFill/>
          <a:ln w="50800" cap="rnd" cmpd="sng">
            <a:solidFill>
              <a:schemeClr val="accent2"/>
            </a:solidFill>
            <a:prstDash val="solid"/>
            <a:round/>
            <a:headEnd type="none" w="sm" len="sm"/>
            <a:tailEnd type="none" w="sm" len="sm"/>
          </a:ln>
        </p:spPr>
      </p:cxnSp>
    </p:spTree>
    <p:extLst>
      <p:ext uri="{BB962C8B-B14F-4D97-AF65-F5344CB8AC3E}">
        <p14:creationId xmlns:p14="http://schemas.microsoft.com/office/powerpoint/2010/main" val="29160638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ondary Section Header without Photo" preserve="1">
  <p:cSld name="1_Secondary Section Header without Photo">
    <p:bg>
      <p:bgPr>
        <a:solidFill>
          <a:schemeClr val="accent1">
            <a:lumMod val="20000"/>
            <a:lumOff val="80000"/>
            <a:alpha val="48235"/>
          </a:schemeClr>
        </a:solidFill>
        <a:effectLst/>
      </p:bgPr>
    </p:bg>
    <p:spTree>
      <p:nvGrpSpPr>
        <p:cNvPr id="1" name="Shape 174"/>
        <p:cNvGrpSpPr/>
        <p:nvPr/>
      </p:nvGrpSpPr>
      <p:grpSpPr>
        <a:xfrm>
          <a:off x="0" y="0"/>
          <a:ext cx="0" cy="0"/>
          <a:chOff x="0" y="0"/>
          <a:chExt cx="0" cy="0"/>
        </a:xfrm>
      </p:grpSpPr>
      <p:sp>
        <p:nvSpPr>
          <p:cNvPr id="175" name="Google Shape;175;p41"/>
          <p:cNvSpPr/>
          <p:nvPr/>
        </p:nvSpPr>
        <p:spPr>
          <a:xfrm>
            <a:off x="532005" y="607276"/>
            <a:ext cx="3498573" cy="5367528"/>
          </a:xfrm>
          <a:prstGeom prst="roundRect">
            <a:avLst>
              <a:gd name="adj" fmla="val 8568"/>
            </a:avLst>
          </a:prstGeom>
          <a:solidFill>
            <a:schemeClr val="accent1">
              <a:lumMod val="40000"/>
              <a:lumOff val="60000"/>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4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 name="Google Shape;177;p4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chemeClr val="tx1">
                    <a:lumMod val="85000"/>
                    <a:lumOff val="1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1"/>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chemeClr val="accent2"/>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9" name="Google Shape;179;p41"/>
          <p:cNvCxnSpPr/>
          <p:nvPr/>
        </p:nvCxnSpPr>
        <p:spPr>
          <a:xfrm>
            <a:off x="965532" y="4783546"/>
            <a:ext cx="6165251" cy="0"/>
          </a:xfrm>
          <a:prstGeom prst="straightConnector1">
            <a:avLst/>
          </a:prstGeom>
          <a:noFill/>
          <a:ln w="50800" cap="rnd" cmpd="sng">
            <a:solidFill>
              <a:schemeClr val="accent2"/>
            </a:solidFill>
            <a:prstDash val="solid"/>
            <a:round/>
            <a:headEnd type="none" w="sm" len="sm"/>
            <a:tailEnd type="none" w="sm" len="sm"/>
          </a:ln>
        </p:spPr>
      </p:cxnSp>
    </p:spTree>
    <p:extLst>
      <p:ext uri="{BB962C8B-B14F-4D97-AF65-F5344CB8AC3E}">
        <p14:creationId xmlns:p14="http://schemas.microsoft.com/office/powerpoint/2010/main" val="39565134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180"/>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181"/>
        <p:cNvGrpSpPr/>
        <p:nvPr/>
      </p:nvGrpSpPr>
      <p:grpSpPr>
        <a:xfrm>
          <a:off x="0" y="0"/>
          <a:ext cx="0" cy="0"/>
          <a:chOff x="0" y="0"/>
          <a:chExt cx="0" cy="0"/>
        </a:xfrm>
      </p:grpSpPr>
      <p:sp>
        <p:nvSpPr>
          <p:cNvPr id="182" name="Google Shape;182;p4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3" name="Google Shape;183;p4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43"/>
          <p:cNvSpPr txBox="1">
            <a:spLocks noGrp="1"/>
          </p:cNvSpPr>
          <p:nvPr>
            <p:ph type="body" idx="2"/>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4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6" name="Google Shape;186;p4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193"/>
        <p:cNvGrpSpPr/>
        <p:nvPr/>
      </p:nvGrpSpPr>
      <p:grpSpPr>
        <a:xfrm>
          <a:off x="0" y="0"/>
          <a:ext cx="0" cy="0"/>
          <a:chOff x="0" y="0"/>
          <a:chExt cx="0" cy="0"/>
        </a:xfrm>
      </p:grpSpPr>
      <p:sp>
        <p:nvSpPr>
          <p:cNvPr id="194" name="Google Shape;194;p45"/>
          <p:cNvSpPr txBox="1">
            <a:spLocks noGrp="1"/>
          </p:cNvSpPr>
          <p:nvPr>
            <p:ph type="title"/>
          </p:nvPr>
        </p:nvSpPr>
        <p:spPr>
          <a:xfrm>
            <a:off x="838200" y="733878"/>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 name="Google Shape;195;p45"/>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4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7" name="Google Shape;197;p4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98" name="Google Shape;198;p45"/>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45"/>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200"/>
        <p:cNvGrpSpPr/>
        <p:nvPr/>
      </p:nvGrpSpPr>
      <p:grpSpPr>
        <a:xfrm>
          <a:off x="0" y="0"/>
          <a:ext cx="0" cy="0"/>
          <a:chOff x="0" y="0"/>
          <a:chExt cx="0" cy="0"/>
        </a:xfrm>
      </p:grpSpPr>
      <p:sp>
        <p:nvSpPr>
          <p:cNvPr id="201" name="Google Shape;201;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2" name="Google Shape;202;p4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3" name="Google Shape;203;p4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04" name="Google Shape;204;p4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205"/>
        <p:cNvGrpSpPr/>
        <p:nvPr/>
      </p:nvGrpSpPr>
      <p:grpSpPr>
        <a:xfrm>
          <a:off x="0" y="0"/>
          <a:ext cx="0" cy="0"/>
          <a:chOff x="0" y="0"/>
          <a:chExt cx="0" cy="0"/>
        </a:xfrm>
      </p:grpSpPr>
      <p:sp>
        <p:nvSpPr>
          <p:cNvPr id="206" name="Google Shape;206;p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7" name="Google Shape;207;p47"/>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 name="Google Shape;208;p4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9" name="Google Shape;209;p4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0" name="Google Shape;210;p47"/>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211"/>
        <p:cNvGrpSpPr/>
        <p:nvPr/>
      </p:nvGrpSpPr>
      <p:grpSpPr>
        <a:xfrm>
          <a:off x="0" y="0"/>
          <a:ext cx="0" cy="0"/>
          <a:chOff x="0" y="0"/>
          <a:chExt cx="0" cy="0"/>
        </a:xfrm>
      </p:grpSpPr>
      <p:sp>
        <p:nvSpPr>
          <p:cNvPr id="212" name="Google Shape;212;p48"/>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 name="Google Shape;213;p4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4" name="Google Shape;214;p4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5" name="Google Shape;215;p48"/>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48"/>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217"/>
        <p:cNvGrpSpPr/>
        <p:nvPr/>
      </p:nvGrpSpPr>
      <p:grpSpPr>
        <a:xfrm>
          <a:off x="0" y="0"/>
          <a:ext cx="0" cy="0"/>
          <a:chOff x="0" y="0"/>
          <a:chExt cx="0" cy="0"/>
        </a:xfrm>
      </p:grpSpPr>
      <p:sp>
        <p:nvSpPr>
          <p:cNvPr id="218" name="Google Shape;218;p4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9" name="Google Shape;219;p49"/>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0" name="Google Shape;220;p4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1" name="Google Shape;221;p4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22" name="Google Shape;222;p49"/>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 name="Google Shape;223;p49"/>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224"/>
        <p:cNvGrpSpPr/>
        <p:nvPr/>
      </p:nvGrpSpPr>
      <p:grpSpPr>
        <a:xfrm>
          <a:off x="0" y="0"/>
          <a:ext cx="0" cy="0"/>
          <a:chOff x="0" y="0"/>
          <a:chExt cx="0" cy="0"/>
        </a:xfrm>
      </p:grpSpPr>
      <p:sp>
        <p:nvSpPr>
          <p:cNvPr id="225" name="Google Shape;225;p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6" name="Google Shape;226;p5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7" name="Google Shape;227;p5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28" name="Google Shape;228;p5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229"/>
        <p:cNvGrpSpPr/>
        <p:nvPr/>
      </p:nvGrpSpPr>
      <p:grpSpPr>
        <a:xfrm>
          <a:off x="0" y="0"/>
          <a:ext cx="0" cy="0"/>
          <a:chOff x="0" y="0"/>
          <a:chExt cx="0" cy="0"/>
        </a:xfrm>
      </p:grpSpPr>
      <p:sp>
        <p:nvSpPr>
          <p:cNvPr id="230" name="Google Shape;230;p5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1" name="Google Shape;231;p51"/>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2" name="Google Shape;232;p51"/>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3" name="Google Shape;233;p5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4" name="Google Shape;234;p51"/>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235"/>
        <p:cNvGrpSpPr/>
        <p:nvPr/>
      </p:nvGrpSpPr>
      <p:grpSpPr>
        <a:xfrm>
          <a:off x="0" y="0"/>
          <a:ext cx="0" cy="0"/>
          <a:chOff x="0" y="0"/>
          <a:chExt cx="0" cy="0"/>
        </a:xfrm>
      </p:grpSpPr>
      <p:sp>
        <p:nvSpPr>
          <p:cNvPr id="236" name="Google Shape;236;p5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7" name="Google Shape;237;p5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8" name="Google Shape;238;p5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9" name="Google Shape;239;p5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0" name="Google Shape;240;p52"/>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241"/>
        <p:cNvGrpSpPr/>
        <p:nvPr/>
      </p:nvGrpSpPr>
      <p:grpSpPr>
        <a:xfrm>
          <a:off x="0" y="0"/>
          <a:ext cx="0" cy="0"/>
          <a:chOff x="0" y="0"/>
          <a:chExt cx="0" cy="0"/>
        </a:xfrm>
      </p:grpSpPr>
      <p:sp>
        <p:nvSpPr>
          <p:cNvPr id="242" name="Google Shape;242;p5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3" name="Google Shape;243;p53"/>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4" name="Google Shape;244;p5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5" name="Google Shape;245;p5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46" name="Google Shape;246;p5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7" name="Google Shape;247;p53"/>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248"/>
        <p:cNvGrpSpPr/>
        <p:nvPr/>
      </p:nvGrpSpPr>
      <p:grpSpPr>
        <a:xfrm>
          <a:off x="0" y="0"/>
          <a:ext cx="0" cy="0"/>
          <a:chOff x="0" y="0"/>
          <a:chExt cx="0" cy="0"/>
        </a:xfrm>
      </p:grpSpPr>
      <p:sp>
        <p:nvSpPr>
          <p:cNvPr id="249" name="Google Shape;249;p54"/>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0" name="Google Shape;250;p54"/>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1" name="Google Shape;251;p54"/>
          <p:cNvSpPr>
            <a:spLocks noGrp="1"/>
          </p:cNvSpPr>
          <p:nvPr>
            <p:ph type="pic" idx="2"/>
          </p:nvPr>
        </p:nvSpPr>
        <p:spPr>
          <a:xfrm>
            <a:off x="0" y="0"/>
            <a:ext cx="12192000" cy="2980269"/>
          </a:xfrm>
          <a:prstGeom prst="rect">
            <a:avLst/>
          </a:prstGeom>
          <a:solidFill>
            <a:srgbClr val="FFF2E3"/>
          </a:solidFill>
          <a:ln>
            <a:noFill/>
          </a:ln>
        </p:spPr>
      </p:sp>
      <p:sp>
        <p:nvSpPr>
          <p:cNvPr id="252" name="Google Shape;252;p54"/>
          <p:cNvSpPr txBox="1">
            <a:spLocks noGrp="1"/>
          </p:cNvSpPr>
          <p:nvPr>
            <p:ph type="body" idx="1"/>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54"/>
          <p:cNvSpPr txBox="1">
            <a:spLocks noGrp="1"/>
          </p:cNvSpPr>
          <p:nvPr>
            <p:ph type="body" idx="3"/>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254"/>
        <p:cNvGrpSpPr/>
        <p:nvPr/>
      </p:nvGrpSpPr>
      <p:grpSpPr>
        <a:xfrm>
          <a:off x="0" y="0"/>
          <a:ext cx="0" cy="0"/>
          <a:chOff x="0" y="0"/>
          <a:chExt cx="0" cy="0"/>
        </a:xfrm>
      </p:grpSpPr>
      <p:sp>
        <p:nvSpPr>
          <p:cNvPr id="255" name="Google Shape;255;p55"/>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6" name="Google Shape;256;p55"/>
          <p:cNvSpPr txBox="1">
            <a:spLocks noGrp="1"/>
          </p:cNvSpPr>
          <p:nvPr>
            <p:ph type="body" idx="1"/>
          </p:nvPr>
        </p:nvSpPr>
        <p:spPr>
          <a:xfrm>
            <a:off x="838200" y="3997576"/>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7" name="Google Shape;257;p55"/>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8" name="Google Shape;258;p55"/>
          <p:cNvSpPr>
            <a:spLocks noGrp="1"/>
          </p:cNvSpPr>
          <p:nvPr>
            <p:ph type="pic" idx="2"/>
          </p:nvPr>
        </p:nvSpPr>
        <p:spPr>
          <a:xfrm>
            <a:off x="0" y="0"/>
            <a:ext cx="12192000" cy="2980269"/>
          </a:xfrm>
          <a:prstGeom prst="rect">
            <a:avLst/>
          </a:prstGeom>
          <a:solidFill>
            <a:srgbClr val="FFF2E3"/>
          </a:solidFill>
          <a:ln>
            <a:noFill/>
          </a:ln>
        </p:spPr>
      </p:sp>
      <p:sp>
        <p:nvSpPr>
          <p:cNvPr id="259" name="Google Shape;259;p55"/>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0" name="Google Shape;260;p55"/>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preserve="1">
  <p:cSld name="1_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8748218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261"/>
        <p:cNvGrpSpPr/>
        <p:nvPr/>
      </p:nvGrpSpPr>
      <p:grpSpPr>
        <a:xfrm>
          <a:off x="0" y="0"/>
          <a:ext cx="0" cy="0"/>
          <a:chOff x="0" y="0"/>
          <a:chExt cx="0" cy="0"/>
        </a:xfrm>
      </p:grpSpPr>
      <p:sp>
        <p:nvSpPr>
          <p:cNvPr id="262" name="Google Shape;262;p56"/>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3" name="Google Shape;263;p56"/>
          <p:cNvSpPr>
            <a:spLocks noGrp="1"/>
          </p:cNvSpPr>
          <p:nvPr>
            <p:ph type="pic" idx="2"/>
          </p:nvPr>
        </p:nvSpPr>
        <p:spPr>
          <a:xfrm>
            <a:off x="0" y="0"/>
            <a:ext cx="12192000" cy="2980269"/>
          </a:xfrm>
          <a:prstGeom prst="rect">
            <a:avLst/>
          </a:prstGeom>
          <a:solidFill>
            <a:srgbClr val="FFF2E3"/>
          </a:solidFill>
          <a:ln>
            <a:noFill/>
          </a:ln>
        </p:spPr>
      </p:sp>
      <p:sp>
        <p:nvSpPr>
          <p:cNvPr id="264" name="Google Shape;264;p56"/>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5" name="Google Shape;265;p56"/>
          <p:cNvSpPr txBox="1">
            <a:spLocks noGrp="1"/>
          </p:cNvSpPr>
          <p:nvPr>
            <p:ph type="body" idx="1"/>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6" name="Google Shape;266;p56"/>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7" name="Google Shape;267;p56"/>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268"/>
        <p:cNvGrpSpPr/>
        <p:nvPr/>
      </p:nvGrpSpPr>
      <p:grpSpPr>
        <a:xfrm>
          <a:off x="0" y="0"/>
          <a:ext cx="0" cy="0"/>
          <a:chOff x="0" y="0"/>
          <a:chExt cx="0" cy="0"/>
        </a:xfrm>
      </p:grpSpPr>
      <p:sp>
        <p:nvSpPr>
          <p:cNvPr id="269" name="Google Shape;269;p57"/>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0" name="Google Shape;270;p57"/>
          <p:cNvSpPr txBox="1">
            <a:spLocks noGrp="1"/>
          </p:cNvSpPr>
          <p:nvPr>
            <p:ph type="body" idx="1"/>
          </p:nvPr>
        </p:nvSpPr>
        <p:spPr>
          <a:xfrm>
            <a:off x="838200" y="4137273"/>
            <a:ext cx="1051560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1" name="Google Shape;271;p57"/>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2" name="Google Shape;272;p57"/>
          <p:cNvSpPr>
            <a:spLocks noGrp="1"/>
          </p:cNvSpPr>
          <p:nvPr>
            <p:ph type="pic" idx="2"/>
          </p:nvPr>
        </p:nvSpPr>
        <p:spPr>
          <a:xfrm>
            <a:off x="0" y="0"/>
            <a:ext cx="12192000" cy="2980269"/>
          </a:xfrm>
          <a:prstGeom prst="rect">
            <a:avLst/>
          </a:prstGeom>
          <a:solidFill>
            <a:srgbClr val="FFF2E3"/>
          </a:solidFill>
          <a:ln>
            <a:noFill/>
          </a:ln>
        </p:spPr>
      </p:sp>
      <p:sp>
        <p:nvSpPr>
          <p:cNvPr id="273" name="Google Shape;273;p57"/>
          <p:cNvSpPr txBox="1">
            <a:spLocks noGrp="1"/>
          </p:cNvSpPr>
          <p:nvPr>
            <p:ph type="body" idx="3"/>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4" name="Google Shape;274;p57"/>
          <p:cNvSpPr txBox="1">
            <a:spLocks noGrp="1"/>
          </p:cNvSpPr>
          <p:nvPr>
            <p:ph type="body" idx="4"/>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5" name="Google Shape;275;p57"/>
          <p:cNvSpPr txBox="1">
            <a:spLocks noGrp="1"/>
          </p:cNvSpPr>
          <p:nvPr>
            <p:ph type="body" idx="5"/>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276"/>
        <p:cNvGrpSpPr/>
        <p:nvPr/>
      </p:nvGrpSpPr>
      <p:grpSpPr>
        <a:xfrm>
          <a:off x="0" y="0"/>
          <a:ext cx="0" cy="0"/>
          <a:chOff x="0" y="0"/>
          <a:chExt cx="0" cy="0"/>
        </a:xfrm>
      </p:grpSpPr>
      <p:sp>
        <p:nvSpPr>
          <p:cNvPr id="277" name="Google Shape;277;p58"/>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8" name="Google Shape;278;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79" name="Google Shape;279;p5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0" name="Google Shape;280;p58"/>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1" name="Google Shape;281;p58"/>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2" name="Google Shape;282;p58"/>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283"/>
        <p:cNvGrpSpPr/>
        <p:nvPr/>
      </p:nvGrpSpPr>
      <p:grpSpPr>
        <a:xfrm>
          <a:off x="0" y="0"/>
          <a:ext cx="0" cy="0"/>
          <a:chOff x="0" y="0"/>
          <a:chExt cx="0" cy="0"/>
        </a:xfrm>
      </p:grpSpPr>
      <p:sp>
        <p:nvSpPr>
          <p:cNvPr id="284" name="Google Shape;284;p5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5" name="Google Shape;285;p59"/>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6" name="Google Shape;286;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87" name="Google Shape;287;p5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8" name="Google Shape;288;p59"/>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9" name="Google Shape;289;p59"/>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0" name="Google Shape;290;p59"/>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291"/>
        <p:cNvGrpSpPr/>
        <p:nvPr/>
      </p:nvGrpSpPr>
      <p:grpSpPr>
        <a:xfrm>
          <a:off x="0" y="0"/>
          <a:ext cx="0" cy="0"/>
          <a:chOff x="0" y="0"/>
          <a:chExt cx="0" cy="0"/>
        </a:xfrm>
      </p:grpSpPr>
      <p:sp>
        <p:nvSpPr>
          <p:cNvPr id="292" name="Google Shape;292;p6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3" name="Google Shape;293;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94" name="Google Shape;294;p60"/>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5" name="Google Shape;295;p60"/>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6" name="Google Shape;296;p60"/>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297"/>
        <p:cNvGrpSpPr/>
        <p:nvPr/>
      </p:nvGrpSpPr>
      <p:grpSpPr>
        <a:xfrm>
          <a:off x="0" y="0"/>
          <a:ext cx="0" cy="0"/>
          <a:chOff x="0" y="0"/>
          <a:chExt cx="0" cy="0"/>
        </a:xfrm>
      </p:grpSpPr>
      <p:sp>
        <p:nvSpPr>
          <p:cNvPr id="298" name="Google Shape;298;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99" name="Google Shape;299;p6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0" name="Google Shape;300;p6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1" name="Google Shape;301;p61"/>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2" name="Google Shape;302;p61"/>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3" name="Google Shape;303;p61"/>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304"/>
        <p:cNvGrpSpPr/>
        <p:nvPr/>
      </p:nvGrpSpPr>
      <p:grpSpPr>
        <a:xfrm>
          <a:off x="0" y="0"/>
          <a:ext cx="0" cy="0"/>
          <a:chOff x="0" y="0"/>
          <a:chExt cx="0" cy="0"/>
        </a:xfrm>
      </p:grpSpPr>
      <p:sp>
        <p:nvSpPr>
          <p:cNvPr id="305" name="Google Shape;305;p6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6" name="Google Shape;306;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07" name="Google Shape;307;p6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8" name="Google Shape;308;p6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9" name="Google Shape;309;p62"/>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0" name="Google Shape;310;p62"/>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311"/>
        <p:cNvGrpSpPr/>
        <p:nvPr/>
      </p:nvGrpSpPr>
      <p:grpSpPr>
        <a:xfrm>
          <a:off x="0" y="0"/>
          <a:ext cx="0" cy="0"/>
          <a:chOff x="0" y="0"/>
          <a:chExt cx="0" cy="0"/>
        </a:xfrm>
      </p:grpSpPr>
      <p:sp>
        <p:nvSpPr>
          <p:cNvPr id="312" name="Google Shape;312;p6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3" name="Google Shape;313;p63"/>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4" name="Google Shape;314;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15" name="Google Shape;315;p6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6" name="Google Shape;316;p6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7" name="Google Shape;317;p63"/>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8" name="Google Shape;318;p63"/>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319"/>
        <p:cNvGrpSpPr/>
        <p:nvPr/>
      </p:nvGrpSpPr>
      <p:grpSpPr>
        <a:xfrm>
          <a:off x="0" y="0"/>
          <a:ext cx="0" cy="0"/>
          <a:chOff x="0" y="0"/>
          <a:chExt cx="0" cy="0"/>
        </a:xfrm>
      </p:grpSpPr>
      <p:sp>
        <p:nvSpPr>
          <p:cNvPr id="320" name="Google Shape;320;p6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1" name="Google Shape;321;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22" name="Google Shape;322;p6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3" name="Google Shape;323;p64"/>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4" name="Google Shape;324;p64"/>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325"/>
        <p:cNvGrpSpPr/>
        <p:nvPr/>
      </p:nvGrpSpPr>
      <p:grpSpPr>
        <a:xfrm>
          <a:off x="0" y="0"/>
          <a:ext cx="0" cy="0"/>
          <a:chOff x="0" y="0"/>
          <a:chExt cx="0" cy="0"/>
        </a:xfrm>
      </p:grpSpPr>
      <p:sp>
        <p:nvSpPr>
          <p:cNvPr id="326" name="Google Shape;326;p6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7" name="Google Shape;327;p6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28" name="Google Shape;328;p6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9" name="Google Shape;329;p65"/>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0" name="Google Shape;330;p65"/>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1" name="Google Shape;331;p65"/>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reserve="1">
  <p:cSld name="1_Title and Content">
    <p:spTree>
      <p:nvGrpSpPr>
        <p:cNvPr id="1" name="Shape 123"/>
        <p:cNvGrpSpPr/>
        <p:nvPr/>
      </p:nvGrpSpPr>
      <p:grpSpPr>
        <a:xfrm>
          <a:off x="0" y="0"/>
          <a:ext cx="0" cy="0"/>
          <a:chOff x="0" y="0"/>
          <a:chExt cx="0" cy="0"/>
        </a:xfrm>
      </p:grpSpPr>
      <p:sp>
        <p:nvSpPr>
          <p:cNvPr id="124" name="Google Shape;124;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34"/>
          <p:cNvSpPr/>
          <p:nvPr/>
        </p:nvSpPr>
        <p:spPr>
          <a:xfrm rot="5400000">
            <a:off x="-465906" y="831030"/>
            <a:ext cx="1316819" cy="385009"/>
          </a:xfrm>
          <a:prstGeom prst="round2SameRect">
            <a:avLst>
              <a:gd name="adj1" fmla="val 16667"/>
              <a:gd name="adj2" fmla="val 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5639129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332"/>
        <p:cNvGrpSpPr/>
        <p:nvPr/>
      </p:nvGrpSpPr>
      <p:grpSpPr>
        <a:xfrm>
          <a:off x="0" y="0"/>
          <a:ext cx="0" cy="0"/>
          <a:chOff x="0" y="0"/>
          <a:chExt cx="0" cy="0"/>
        </a:xfrm>
      </p:grpSpPr>
      <p:sp>
        <p:nvSpPr>
          <p:cNvPr id="333" name="Google Shape;333;p66"/>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4" name="Google Shape;334;p6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35" name="Google Shape;335;p6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6" name="Google Shape;336;p66"/>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7" name="Google Shape;337;p66"/>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8" name="Google Shape;338;p66"/>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339"/>
        <p:cNvGrpSpPr/>
        <p:nvPr/>
      </p:nvGrpSpPr>
      <p:grpSpPr>
        <a:xfrm>
          <a:off x="0" y="0"/>
          <a:ext cx="0" cy="0"/>
          <a:chOff x="0" y="0"/>
          <a:chExt cx="0" cy="0"/>
        </a:xfrm>
      </p:grpSpPr>
      <p:sp>
        <p:nvSpPr>
          <p:cNvPr id="340" name="Google Shape;340;p67"/>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1" name="Google Shape;341;p67"/>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2" name="Google Shape;342;p6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43" name="Google Shape;343;p67"/>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44" name="Google Shape;344;p67"/>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5" name="Google Shape;345;p67"/>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6" name="Google Shape;346;p67"/>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347"/>
        <p:cNvGrpSpPr/>
        <p:nvPr/>
      </p:nvGrpSpPr>
      <p:grpSpPr>
        <a:xfrm>
          <a:off x="0" y="0"/>
          <a:ext cx="0" cy="0"/>
          <a:chOff x="0" y="0"/>
          <a:chExt cx="0" cy="0"/>
        </a:xfrm>
      </p:grpSpPr>
      <p:sp>
        <p:nvSpPr>
          <p:cNvPr id="348" name="Google Shape;348;p6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9" name="Google Shape;349;p68"/>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0" name="Google Shape;350;p68"/>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1" name="Google Shape;351;p6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52" name="Google Shape;352;p6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3" name="Google Shape;353;p68"/>
          <p:cNvSpPr txBox="1">
            <a:spLocks noGrp="1"/>
          </p:cNvSpPr>
          <p:nvPr>
            <p:ph type="body" idx="3"/>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4" name="Google Shape;354;p68"/>
          <p:cNvSpPr txBox="1">
            <a:spLocks noGrp="1"/>
          </p:cNvSpPr>
          <p:nvPr>
            <p:ph type="body" idx="4"/>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355"/>
        <p:cNvGrpSpPr/>
        <p:nvPr/>
      </p:nvGrpSpPr>
      <p:grpSpPr>
        <a:xfrm>
          <a:off x="0" y="0"/>
          <a:ext cx="0" cy="0"/>
          <a:chOff x="0" y="0"/>
          <a:chExt cx="0" cy="0"/>
        </a:xfrm>
      </p:grpSpPr>
      <p:sp>
        <p:nvSpPr>
          <p:cNvPr id="356" name="Google Shape;356;p69"/>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7" name="Google Shape;357;p69"/>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8" name="Google Shape;358;p6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9" name="Google Shape;359;p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60" name="Google Shape;360;p6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1" name="Google Shape;361;p69"/>
          <p:cNvSpPr txBox="1">
            <a:spLocks noGrp="1"/>
          </p:cNvSpPr>
          <p:nvPr>
            <p:ph type="body" idx="3"/>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2" name="Google Shape;362;p69"/>
          <p:cNvSpPr txBox="1">
            <a:spLocks noGrp="1"/>
          </p:cNvSpPr>
          <p:nvPr>
            <p:ph type="body" idx="4"/>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3" name="Google Shape;363;p69"/>
          <p:cNvSpPr txBox="1">
            <a:spLocks noGrp="1"/>
          </p:cNvSpPr>
          <p:nvPr>
            <p:ph type="body" idx="5"/>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364"/>
        <p:cNvGrpSpPr/>
        <p:nvPr/>
      </p:nvGrpSpPr>
      <p:grpSpPr>
        <a:xfrm>
          <a:off x="0" y="0"/>
          <a:ext cx="0" cy="0"/>
          <a:chOff x="0" y="0"/>
          <a:chExt cx="0" cy="0"/>
        </a:xfrm>
      </p:grpSpPr>
      <p:sp>
        <p:nvSpPr>
          <p:cNvPr id="365" name="Google Shape;365;p70"/>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6" name="Google Shape;366;p70"/>
          <p:cNvSpPr>
            <a:spLocks noGrp="1"/>
          </p:cNvSpPr>
          <p:nvPr>
            <p:ph type="pic" idx="2"/>
          </p:nvPr>
        </p:nvSpPr>
        <p:spPr>
          <a:xfrm>
            <a:off x="6496050" y="2324100"/>
            <a:ext cx="4857750" cy="3086100"/>
          </a:xfrm>
          <a:prstGeom prst="rect">
            <a:avLst/>
          </a:prstGeom>
          <a:noFill/>
          <a:ln>
            <a:noFill/>
          </a:ln>
        </p:spPr>
      </p:sp>
      <p:sp>
        <p:nvSpPr>
          <p:cNvPr id="367" name="Google Shape;367;p7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68" name="Google Shape;368;p7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9" name="Google Shape;369;p70"/>
          <p:cNvSpPr txBox="1">
            <a:spLocks noGrp="1"/>
          </p:cNvSpPr>
          <p:nvPr>
            <p:ph type="body" idx="1"/>
          </p:nvPr>
        </p:nvSpPr>
        <p:spPr>
          <a:xfrm>
            <a:off x="838200" y="1963024"/>
            <a:ext cx="5124450" cy="452985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370"/>
        <p:cNvGrpSpPr/>
        <p:nvPr/>
      </p:nvGrpSpPr>
      <p:grpSpPr>
        <a:xfrm>
          <a:off x="0" y="0"/>
          <a:ext cx="0" cy="0"/>
          <a:chOff x="0" y="0"/>
          <a:chExt cx="0" cy="0"/>
        </a:xfrm>
      </p:grpSpPr>
      <p:sp>
        <p:nvSpPr>
          <p:cNvPr id="371" name="Google Shape;371;p71"/>
          <p:cNvSpPr>
            <a:spLocks noGrp="1"/>
          </p:cNvSpPr>
          <p:nvPr>
            <p:ph type="pic" idx="2"/>
          </p:nvPr>
        </p:nvSpPr>
        <p:spPr>
          <a:xfrm>
            <a:off x="6496050" y="2324100"/>
            <a:ext cx="4857750" cy="3086100"/>
          </a:xfrm>
          <a:prstGeom prst="rect">
            <a:avLst/>
          </a:prstGeom>
          <a:noFill/>
          <a:ln>
            <a:noFill/>
          </a:ln>
        </p:spPr>
      </p:sp>
      <p:sp>
        <p:nvSpPr>
          <p:cNvPr id="372" name="Google Shape;372;p7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3" name="Google Shape;373;p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74" name="Google Shape;374;p7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75" name="Google Shape;375;p71"/>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6" name="Google Shape;376;p71"/>
          <p:cNvSpPr txBox="1">
            <a:spLocks noGrp="1"/>
          </p:cNvSpPr>
          <p:nvPr>
            <p:ph type="body" idx="3"/>
          </p:nvPr>
        </p:nvSpPr>
        <p:spPr>
          <a:xfrm>
            <a:off x="838200" y="1851027"/>
            <a:ext cx="5124450" cy="4105156"/>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8235"/>
          </a:srgbClr>
        </a:solidFill>
        <a:effectLst/>
      </p:bgPr>
    </p:bg>
    <p:spTree>
      <p:nvGrpSpPr>
        <p:cNvPr id="1" name="Shape 377"/>
        <p:cNvGrpSpPr/>
        <p:nvPr/>
      </p:nvGrpSpPr>
      <p:grpSpPr>
        <a:xfrm>
          <a:off x="0" y="0"/>
          <a:ext cx="0" cy="0"/>
          <a:chOff x="0" y="0"/>
          <a:chExt cx="0" cy="0"/>
        </a:xfrm>
      </p:grpSpPr>
      <p:sp>
        <p:nvSpPr>
          <p:cNvPr id="378" name="Google Shape;378;p7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9" name="Google Shape;379;p7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0" name="Google Shape;380;p7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81" name="Google Shape;381;p7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8235"/>
          </a:srgbClr>
        </a:solidFill>
        <a:effectLst/>
      </p:bgPr>
    </p:bg>
    <p:spTree>
      <p:nvGrpSpPr>
        <p:cNvPr id="1" name="Shape 382"/>
        <p:cNvGrpSpPr/>
        <p:nvPr/>
      </p:nvGrpSpPr>
      <p:grpSpPr>
        <a:xfrm>
          <a:off x="0" y="0"/>
          <a:ext cx="0" cy="0"/>
          <a:chOff x="0" y="0"/>
          <a:chExt cx="0" cy="0"/>
        </a:xfrm>
      </p:grpSpPr>
      <p:sp>
        <p:nvSpPr>
          <p:cNvPr id="383" name="Google Shape;383;p7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4" name="Google Shape;384;p7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5" name="Google Shape;385;p7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86" name="Google Shape;386;p7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7" name="Google Shape;387;p7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chemeClr val="accent3">
            <a:lumMod val="20000"/>
            <a:lumOff val="80000"/>
            <a:alpha val="34000"/>
          </a:schemeClr>
        </a:solidFill>
        <a:effectLst/>
      </p:bgPr>
    </p:bg>
    <p:spTree>
      <p:nvGrpSpPr>
        <p:cNvPr id="1" name="Shape 388"/>
        <p:cNvGrpSpPr/>
        <p:nvPr/>
      </p:nvGrpSpPr>
      <p:grpSpPr>
        <a:xfrm>
          <a:off x="0" y="0"/>
          <a:ext cx="0" cy="0"/>
          <a:chOff x="0" y="0"/>
          <a:chExt cx="0" cy="0"/>
        </a:xfrm>
      </p:grpSpPr>
      <p:sp>
        <p:nvSpPr>
          <p:cNvPr id="389" name="Google Shape;389;p7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0" name="Google Shape;390;p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1" name="Google Shape;391;p7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2" name="Google Shape;392;p7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Secondary_Title, Content, Orange Background" preserve="1">
  <p:cSld name="1_Secondary_Title, Content, Orange Background">
    <p:bg>
      <p:bgPr>
        <a:solidFill>
          <a:srgbClr val="FFF2E3">
            <a:alpha val="48235"/>
          </a:srgbClr>
        </a:solidFill>
        <a:effectLst/>
      </p:bgPr>
    </p:bg>
    <p:spTree>
      <p:nvGrpSpPr>
        <p:cNvPr id="1" name="Shape 388"/>
        <p:cNvGrpSpPr/>
        <p:nvPr/>
      </p:nvGrpSpPr>
      <p:grpSpPr>
        <a:xfrm>
          <a:off x="0" y="0"/>
          <a:ext cx="0" cy="0"/>
          <a:chOff x="0" y="0"/>
          <a:chExt cx="0" cy="0"/>
        </a:xfrm>
      </p:grpSpPr>
      <p:sp>
        <p:nvSpPr>
          <p:cNvPr id="389" name="Google Shape;389;p7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0" name="Google Shape;390;p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1" name="Google Shape;391;p7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2" name="Google Shape;392;p7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513480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rgbClr val="1E6C6F"/>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8235"/>
          </a:srgbClr>
        </a:solidFill>
        <a:effectLst/>
      </p:bgPr>
    </p:bg>
    <p:spTree>
      <p:nvGrpSpPr>
        <p:cNvPr id="1" name="Shape 393"/>
        <p:cNvGrpSpPr/>
        <p:nvPr/>
      </p:nvGrpSpPr>
      <p:grpSpPr>
        <a:xfrm>
          <a:off x="0" y="0"/>
          <a:ext cx="0" cy="0"/>
          <a:chOff x="0" y="0"/>
          <a:chExt cx="0" cy="0"/>
        </a:xfrm>
      </p:grpSpPr>
      <p:sp>
        <p:nvSpPr>
          <p:cNvPr id="394" name="Google Shape;394;p7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5" name="Google Shape;395;p7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96" name="Google Shape;396;p7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7" name="Google Shape;397;p75"/>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8" name="Google Shape;398;p75"/>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399"/>
        <p:cNvGrpSpPr/>
        <p:nvPr/>
      </p:nvGrpSpPr>
      <p:grpSpPr>
        <a:xfrm>
          <a:off x="0" y="0"/>
          <a:ext cx="0" cy="0"/>
          <a:chOff x="0" y="0"/>
          <a:chExt cx="0" cy="0"/>
        </a:xfrm>
      </p:grpSpPr>
      <p:sp>
        <p:nvSpPr>
          <p:cNvPr id="400" name="Google Shape;400;p76"/>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1" name="Google Shape;401;p76"/>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2" name="Google Shape;402;p76"/>
          <p:cNvSpPr>
            <a:spLocks noGrp="1"/>
          </p:cNvSpPr>
          <p:nvPr>
            <p:ph type="pic" idx="2"/>
          </p:nvPr>
        </p:nvSpPr>
        <p:spPr>
          <a:xfrm>
            <a:off x="6496050" y="0"/>
            <a:ext cx="5695950" cy="6858000"/>
          </a:xfrm>
          <a:prstGeom prst="rect">
            <a:avLst/>
          </a:prstGeom>
          <a:noFill/>
          <a:ln>
            <a:noFill/>
          </a:ln>
        </p:spPr>
      </p:sp>
      <p:sp>
        <p:nvSpPr>
          <p:cNvPr id="403" name="Google Shape;403;p7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404"/>
        <p:cNvGrpSpPr/>
        <p:nvPr/>
      </p:nvGrpSpPr>
      <p:grpSpPr>
        <a:xfrm>
          <a:off x="0" y="0"/>
          <a:ext cx="0" cy="0"/>
          <a:chOff x="0" y="0"/>
          <a:chExt cx="0" cy="0"/>
        </a:xfrm>
      </p:grpSpPr>
      <p:sp>
        <p:nvSpPr>
          <p:cNvPr id="405" name="Google Shape;405;p77"/>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406" name="Google Shape;406;p77"/>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7" name="Google Shape;407;p77"/>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8" name="Google Shape;408;p77"/>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9" name="Google Shape;409;p77"/>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0" name="Google Shape;410;p77"/>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411" name="Google Shape;411;p77"/>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412" name="Google Shape;412;p7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413"/>
        <p:cNvGrpSpPr/>
        <p:nvPr/>
      </p:nvGrpSpPr>
      <p:grpSpPr>
        <a:xfrm>
          <a:off x="0" y="0"/>
          <a:ext cx="0" cy="0"/>
          <a:chOff x="0" y="0"/>
          <a:chExt cx="0" cy="0"/>
        </a:xfrm>
      </p:grpSpPr>
      <p:sp>
        <p:nvSpPr>
          <p:cNvPr id="414" name="Google Shape;414;p78"/>
          <p:cNvSpPr/>
          <p:nvPr/>
        </p:nvSpPr>
        <p:spPr>
          <a:xfrm>
            <a:off x="0" y="3155795"/>
            <a:ext cx="12192000" cy="3702206"/>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5" name="Google Shape;415;p78"/>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6" name="Google Shape;416;p78"/>
          <p:cNvSpPr>
            <a:spLocks noGrp="1"/>
          </p:cNvSpPr>
          <p:nvPr>
            <p:ph type="pic" idx="2"/>
          </p:nvPr>
        </p:nvSpPr>
        <p:spPr>
          <a:xfrm>
            <a:off x="838200" y="2535598"/>
            <a:ext cx="1828800" cy="1828800"/>
          </a:xfrm>
          <a:prstGeom prst="ellipse">
            <a:avLst/>
          </a:prstGeom>
          <a:solidFill>
            <a:srgbClr val="FFF2E3"/>
          </a:solidFill>
          <a:ln>
            <a:noFill/>
          </a:ln>
        </p:spPr>
      </p:sp>
      <p:sp>
        <p:nvSpPr>
          <p:cNvPr id="417" name="Google Shape;417;p78"/>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8" name="Google Shape;418;p78"/>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9" name="Google Shape;419;p78"/>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0" name="Google Shape;420;p78"/>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1" name="Google Shape;421;p78"/>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2" name="Google Shape;422;p78"/>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3" name="Google Shape;423;p78"/>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4" name="Google Shape;424;p78"/>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5" name="Google Shape;425;p78"/>
          <p:cNvSpPr>
            <a:spLocks noGrp="1"/>
          </p:cNvSpPr>
          <p:nvPr>
            <p:ph type="pic" idx="13"/>
          </p:nvPr>
        </p:nvSpPr>
        <p:spPr>
          <a:xfrm>
            <a:off x="3709416" y="2535598"/>
            <a:ext cx="1828800" cy="1828800"/>
          </a:xfrm>
          <a:prstGeom prst="ellipse">
            <a:avLst/>
          </a:prstGeom>
          <a:solidFill>
            <a:srgbClr val="FFF2E3"/>
          </a:solidFill>
          <a:ln>
            <a:noFill/>
          </a:ln>
        </p:spPr>
      </p:sp>
      <p:sp>
        <p:nvSpPr>
          <p:cNvPr id="426" name="Google Shape;426;p78"/>
          <p:cNvSpPr>
            <a:spLocks noGrp="1"/>
          </p:cNvSpPr>
          <p:nvPr>
            <p:ph type="pic" idx="14"/>
          </p:nvPr>
        </p:nvSpPr>
        <p:spPr>
          <a:xfrm>
            <a:off x="6580632" y="2535598"/>
            <a:ext cx="1828800" cy="1828800"/>
          </a:xfrm>
          <a:prstGeom prst="ellipse">
            <a:avLst/>
          </a:prstGeom>
          <a:solidFill>
            <a:srgbClr val="FFF2E3"/>
          </a:solidFill>
          <a:ln>
            <a:noFill/>
          </a:ln>
        </p:spPr>
      </p:sp>
      <p:sp>
        <p:nvSpPr>
          <p:cNvPr id="427" name="Google Shape;427;p78"/>
          <p:cNvSpPr>
            <a:spLocks noGrp="1"/>
          </p:cNvSpPr>
          <p:nvPr>
            <p:ph type="pic" idx="15"/>
          </p:nvPr>
        </p:nvSpPr>
        <p:spPr>
          <a:xfrm>
            <a:off x="9525000" y="2535598"/>
            <a:ext cx="1828800" cy="1828800"/>
          </a:xfrm>
          <a:prstGeom prst="ellipse">
            <a:avLst/>
          </a:prstGeom>
          <a:solidFill>
            <a:srgbClr val="FFF2E3"/>
          </a:solidFill>
          <a:ln>
            <a:noFill/>
          </a:ln>
        </p:spPr>
      </p:sp>
      <p:sp>
        <p:nvSpPr>
          <p:cNvPr id="428" name="Google Shape;428;p7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429" name="Google Shape;429;p7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430"/>
        <p:cNvGrpSpPr/>
        <p:nvPr/>
      </p:nvGrpSpPr>
      <p:grpSpPr>
        <a:xfrm>
          <a:off x="0" y="0"/>
          <a:ext cx="0" cy="0"/>
          <a:chOff x="0" y="0"/>
          <a:chExt cx="0" cy="0"/>
        </a:xfrm>
      </p:grpSpPr>
      <p:sp>
        <p:nvSpPr>
          <p:cNvPr id="431" name="Google Shape;431;p79"/>
          <p:cNvSpPr/>
          <p:nvPr/>
        </p:nvSpPr>
        <p:spPr>
          <a:xfrm>
            <a:off x="0" y="2423160"/>
            <a:ext cx="12192000" cy="4434840"/>
          </a:xfrm>
          <a:prstGeom prst="rect">
            <a:avLst/>
          </a:prstGeom>
          <a:solidFill>
            <a:srgbClr val="CCF0F0">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32" name="Google Shape;432;p79"/>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3" name="Google Shape;433;p79"/>
          <p:cNvSpPr>
            <a:spLocks noGrp="1"/>
          </p:cNvSpPr>
          <p:nvPr>
            <p:ph type="pic" idx="2"/>
          </p:nvPr>
        </p:nvSpPr>
        <p:spPr>
          <a:xfrm>
            <a:off x="838199" y="1684101"/>
            <a:ext cx="1371600" cy="1371600"/>
          </a:xfrm>
          <a:prstGeom prst="ellipse">
            <a:avLst/>
          </a:prstGeom>
          <a:solidFill>
            <a:srgbClr val="FFF2E3"/>
          </a:solidFill>
          <a:ln>
            <a:noFill/>
          </a:ln>
        </p:spPr>
      </p:sp>
      <p:sp>
        <p:nvSpPr>
          <p:cNvPr id="434" name="Google Shape;434;p79"/>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5" name="Google Shape;435;p79"/>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6" name="Google Shape;436;p79"/>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7" name="Google Shape;437;p79"/>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8" name="Google Shape;438;p79"/>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9" name="Google Shape;439;p79"/>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0" name="Google Shape;440;p79"/>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1" name="Google Shape;441;p79"/>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2" name="Google Shape;442;p79"/>
          <p:cNvSpPr>
            <a:spLocks noGrp="1"/>
          </p:cNvSpPr>
          <p:nvPr>
            <p:ph type="pic" idx="13"/>
          </p:nvPr>
        </p:nvSpPr>
        <p:spPr>
          <a:xfrm>
            <a:off x="3842003" y="1684101"/>
            <a:ext cx="1371600" cy="1371600"/>
          </a:xfrm>
          <a:prstGeom prst="ellipse">
            <a:avLst/>
          </a:prstGeom>
          <a:solidFill>
            <a:srgbClr val="FFF2E3"/>
          </a:solidFill>
          <a:ln>
            <a:noFill/>
          </a:ln>
        </p:spPr>
      </p:sp>
      <p:sp>
        <p:nvSpPr>
          <p:cNvPr id="443" name="Google Shape;443;p79"/>
          <p:cNvSpPr>
            <a:spLocks noGrp="1"/>
          </p:cNvSpPr>
          <p:nvPr>
            <p:ph type="pic" idx="14"/>
          </p:nvPr>
        </p:nvSpPr>
        <p:spPr>
          <a:xfrm>
            <a:off x="6974516" y="1684101"/>
            <a:ext cx="1371600" cy="1371600"/>
          </a:xfrm>
          <a:prstGeom prst="ellipse">
            <a:avLst/>
          </a:prstGeom>
          <a:solidFill>
            <a:srgbClr val="FFF2E3"/>
          </a:solidFill>
          <a:ln>
            <a:noFill/>
          </a:ln>
        </p:spPr>
      </p:sp>
      <p:sp>
        <p:nvSpPr>
          <p:cNvPr id="444" name="Google Shape;444;p79"/>
          <p:cNvSpPr>
            <a:spLocks noGrp="1"/>
          </p:cNvSpPr>
          <p:nvPr>
            <p:ph type="pic" idx="15"/>
          </p:nvPr>
        </p:nvSpPr>
        <p:spPr>
          <a:xfrm>
            <a:off x="9982200" y="1619009"/>
            <a:ext cx="1371600" cy="1371600"/>
          </a:xfrm>
          <a:prstGeom prst="ellipse">
            <a:avLst/>
          </a:prstGeom>
          <a:solidFill>
            <a:srgbClr val="FFF2E3"/>
          </a:solidFill>
          <a:ln>
            <a:noFill/>
          </a:ln>
        </p:spPr>
      </p:sp>
      <p:sp>
        <p:nvSpPr>
          <p:cNvPr id="445" name="Google Shape;445;p79"/>
          <p:cNvSpPr>
            <a:spLocks noGrp="1"/>
          </p:cNvSpPr>
          <p:nvPr>
            <p:ph type="pic" idx="16"/>
          </p:nvPr>
        </p:nvSpPr>
        <p:spPr>
          <a:xfrm>
            <a:off x="2338161" y="3948094"/>
            <a:ext cx="1371600" cy="1371600"/>
          </a:xfrm>
          <a:prstGeom prst="ellipse">
            <a:avLst/>
          </a:prstGeom>
          <a:solidFill>
            <a:srgbClr val="FFF2E3"/>
          </a:solidFill>
          <a:ln>
            <a:noFill/>
          </a:ln>
        </p:spPr>
      </p:sp>
      <p:sp>
        <p:nvSpPr>
          <p:cNvPr id="446" name="Google Shape;446;p79"/>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7" name="Google Shape;447;p79"/>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8" name="Google Shape;448;p79"/>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9" name="Google Shape;449;p79"/>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0" name="Google Shape;450;p79"/>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1" name="Google Shape;451;p79"/>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10000"/>
              </a:lnSpc>
              <a:spcBef>
                <a:spcPts val="1000"/>
              </a:spcBef>
              <a:spcAft>
                <a:spcPts val="0"/>
              </a:spcAft>
              <a:buClr>
                <a:schemeClr val="dk1"/>
              </a:buClr>
              <a:buSzPts val="1400"/>
              <a:buNone/>
              <a:defRPr sz="14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2" name="Google Shape;452;p79"/>
          <p:cNvSpPr>
            <a:spLocks noGrp="1"/>
          </p:cNvSpPr>
          <p:nvPr>
            <p:ph type="pic" idx="23"/>
          </p:nvPr>
        </p:nvSpPr>
        <p:spPr>
          <a:xfrm>
            <a:off x="5408259" y="3948094"/>
            <a:ext cx="1371600" cy="1371600"/>
          </a:xfrm>
          <a:prstGeom prst="ellipse">
            <a:avLst/>
          </a:prstGeom>
          <a:solidFill>
            <a:srgbClr val="FFF2E3"/>
          </a:solidFill>
          <a:ln>
            <a:noFill/>
          </a:ln>
        </p:spPr>
      </p:sp>
      <p:sp>
        <p:nvSpPr>
          <p:cNvPr id="453" name="Google Shape;453;p79"/>
          <p:cNvSpPr>
            <a:spLocks noGrp="1"/>
          </p:cNvSpPr>
          <p:nvPr>
            <p:ph type="pic" idx="24"/>
          </p:nvPr>
        </p:nvSpPr>
        <p:spPr>
          <a:xfrm>
            <a:off x="8482238" y="3948094"/>
            <a:ext cx="1371600" cy="1371600"/>
          </a:xfrm>
          <a:prstGeom prst="ellipse">
            <a:avLst/>
          </a:prstGeom>
          <a:solidFill>
            <a:srgbClr val="FFF2E3"/>
          </a:solidFill>
          <a:ln>
            <a:noFill/>
          </a:ln>
        </p:spPr>
      </p:sp>
      <p:sp>
        <p:nvSpPr>
          <p:cNvPr id="454" name="Google Shape;454;p7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455" name="Google Shape;455;p7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456"/>
        <p:cNvGrpSpPr/>
        <p:nvPr/>
      </p:nvGrpSpPr>
      <p:grpSpPr>
        <a:xfrm>
          <a:off x="0" y="0"/>
          <a:ext cx="0" cy="0"/>
          <a:chOff x="0" y="0"/>
          <a:chExt cx="0" cy="0"/>
        </a:xfrm>
      </p:grpSpPr>
      <p:sp>
        <p:nvSpPr>
          <p:cNvPr id="457" name="Google Shape;457;p80"/>
          <p:cNvSpPr/>
          <p:nvPr/>
        </p:nvSpPr>
        <p:spPr>
          <a:xfrm>
            <a:off x="0" y="1"/>
            <a:ext cx="12192000" cy="2502968"/>
          </a:xfrm>
          <a:prstGeom prst="rect">
            <a:avLst/>
          </a:prstGeom>
          <a:solidFill>
            <a:srgbClr val="D5FDFD">
              <a:alpha val="3137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8" name="Google Shape;458;p80"/>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9" name="Google Shape;459;p80"/>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0" name="Google Shape;460;p80"/>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1" name="Google Shape;461;p80"/>
          <p:cNvSpPr>
            <a:spLocks noGrp="1"/>
          </p:cNvSpPr>
          <p:nvPr>
            <p:ph type="pic" idx="2"/>
          </p:nvPr>
        </p:nvSpPr>
        <p:spPr>
          <a:xfrm>
            <a:off x="1088448" y="981075"/>
            <a:ext cx="2743199" cy="2743200"/>
          </a:xfrm>
          <a:prstGeom prst="rect">
            <a:avLst/>
          </a:prstGeom>
          <a:solidFill>
            <a:srgbClr val="FFF2E3"/>
          </a:solidFill>
          <a:ln>
            <a:noFill/>
          </a:ln>
        </p:spPr>
      </p:sp>
      <p:sp>
        <p:nvSpPr>
          <p:cNvPr id="462" name="Google Shape;462;p80"/>
          <p:cNvSpPr>
            <a:spLocks noGrp="1"/>
          </p:cNvSpPr>
          <p:nvPr>
            <p:ph type="pic" idx="3"/>
          </p:nvPr>
        </p:nvSpPr>
        <p:spPr>
          <a:xfrm>
            <a:off x="4724400" y="981075"/>
            <a:ext cx="2743199" cy="2743200"/>
          </a:xfrm>
          <a:prstGeom prst="rect">
            <a:avLst/>
          </a:prstGeom>
          <a:solidFill>
            <a:srgbClr val="FFF2E3"/>
          </a:solidFill>
          <a:ln>
            <a:noFill/>
          </a:ln>
        </p:spPr>
      </p:sp>
      <p:sp>
        <p:nvSpPr>
          <p:cNvPr id="463" name="Google Shape;463;p80"/>
          <p:cNvSpPr>
            <a:spLocks noGrp="1"/>
          </p:cNvSpPr>
          <p:nvPr>
            <p:ph type="pic" idx="4"/>
          </p:nvPr>
        </p:nvSpPr>
        <p:spPr>
          <a:xfrm>
            <a:off x="8478838" y="981075"/>
            <a:ext cx="2743199" cy="2743200"/>
          </a:xfrm>
          <a:prstGeom prst="rect">
            <a:avLst/>
          </a:prstGeom>
          <a:solidFill>
            <a:srgbClr val="FFF2E3"/>
          </a:solidFill>
          <a:ln>
            <a:noFill/>
          </a:ln>
        </p:spPr>
      </p:sp>
      <p:sp>
        <p:nvSpPr>
          <p:cNvPr id="464" name="Google Shape;464;p80"/>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3600"/>
              <a:buNone/>
              <a:defRPr sz="36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5" name="Google Shape;465;p80"/>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1"/>
              </a:buClr>
              <a:buSzPts val="2200"/>
              <a:buNone/>
              <a:defRPr sz="2200" b="0" i="0"/>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6" name="Google Shape;466;p8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467"/>
        <p:cNvGrpSpPr/>
        <p:nvPr/>
      </p:nvGrpSpPr>
      <p:grpSpPr>
        <a:xfrm>
          <a:off x="0" y="0"/>
          <a:ext cx="0" cy="0"/>
          <a:chOff x="0" y="0"/>
          <a:chExt cx="0" cy="0"/>
        </a:xfrm>
      </p:grpSpPr>
      <p:sp>
        <p:nvSpPr>
          <p:cNvPr id="468" name="Google Shape;468;p81"/>
          <p:cNvSpPr>
            <a:spLocks noGrp="1"/>
          </p:cNvSpPr>
          <p:nvPr>
            <p:ph type="pic" idx="2"/>
          </p:nvPr>
        </p:nvSpPr>
        <p:spPr>
          <a:xfrm>
            <a:off x="0" y="0"/>
            <a:ext cx="5483752" cy="6858000"/>
          </a:xfrm>
          <a:prstGeom prst="rect">
            <a:avLst/>
          </a:prstGeom>
          <a:solidFill>
            <a:srgbClr val="FFF2E3"/>
          </a:solidFill>
          <a:ln>
            <a:noFill/>
          </a:ln>
        </p:spPr>
      </p:sp>
      <p:sp>
        <p:nvSpPr>
          <p:cNvPr id="469" name="Google Shape;469;p81"/>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0" name="Google Shape;470;p8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1" name="Google Shape;471;p81"/>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228600" tIns="45700" rIns="91425" bIns="45700" anchor="ctr" anchorCtr="0">
            <a:normAutofit/>
          </a:bodyPr>
          <a:lstStyle>
            <a:lvl1pPr marL="457200" lvl="0" indent="-228600" algn="l">
              <a:lnSpc>
                <a:spcPct val="110000"/>
              </a:lnSpc>
              <a:spcBef>
                <a:spcPts val="1000"/>
              </a:spcBef>
              <a:spcAft>
                <a:spcPts val="0"/>
              </a:spcAft>
              <a:buClr>
                <a:schemeClr val="dk1"/>
              </a:buClr>
              <a:buSzPts val="3200"/>
              <a:buNone/>
              <a:defRPr sz="3200" b="0" i="0">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2" name="Google Shape;472;p81"/>
          <p:cNvSpPr txBox="1">
            <a:spLocks noGrp="1"/>
          </p:cNvSpPr>
          <p:nvPr>
            <p:ph type="body" idx="3"/>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lt1"/>
              </a:buClr>
              <a:buSzPts val="1800"/>
              <a:buNone/>
              <a:defRPr sz="1800" b="0" i="0">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73"/>
        <p:cNvGrpSpPr/>
        <p:nvPr/>
      </p:nvGrpSpPr>
      <p:grpSpPr>
        <a:xfrm>
          <a:off x="0" y="0"/>
          <a:ext cx="0" cy="0"/>
          <a:chOff x="0" y="0"/>
          <a:chExt cx="0" cy="0"/>
        </a:xfrm>
      </p:grpSpPr>
      <p:sp>
        <p:nvSpPr>
          <p:cNvPr id="474" name="Google Shape;474;p82"/>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475" name="Google Shape;475;p82"/>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476" name="Google Shape;476;p82"/>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77" name="Google Shape;477;p82"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flipH="1">
            <a:off x="418815" y="364893"/>
            <a:ext cx="1383543" cy="1383543"/>
          </a:xfrm>
          <a:prstGeom prst="rect">
            <a:avLst/>
          </a:prstGeom>
          <a:noFill/>
          <a:ln>
            <a:noFill/>
          </a:ln>
        </p:spPr>
      </p:pic>
      <p:sp>
        <p:nvSpPr>
          <p:cNvPr id="478" name="Google Shape;478;p82"/>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200"/>
              <a:buNone/>
              <a:defRPr sz="3200" b="0" i="1">
                <a:solidFill>
                  <a:schemeClr val="lt1"/>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9" name="Google Shape;479;p82"/>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2400"/>
              <a:buNone/>
              <a:defRPr sz="2400" b="1" i="0">
                <a:solidFill>
                  <a:schemeClr val="accent3"/>
                </a:solidFill>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845"/>
        <p:cNvGrpSpPr/>
        <p:nvPr/>
      </p:nvGrpSpPr>
      <p:grpSpPr>
        <a:xfrm>
          <a:off x="0" y="0"/>
          <a:ext cx="0" cy="0"/>
          <a:chOff x="0" y="0"/>
          <a:chExt cx="0" cy="0"/>
        </a:xfrm>
      </p:grpSpPr>
      <p:sp>
        <p:nvSpPr>
          <p:cNvPr id="846" name="Google Shape;846;gfcac22e5d1_1_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7" name="Google Shape;847;gfcac22e5d1_1_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8" name="Google Shape;848;gfcac22e5d1_1_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49" name="Google Shape;849;gfcac22e5d1_1_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863"/>
        <p:cNvGrpSpPr/>
        <p:nvPr/>
      </p:nvGrpSpPr>
      <p:grpSpPr>
        <a:xfrm>
          <a:off x="0" y="0"/>
          <a:ext cx="0" cy="0"/>
          <a:chOff x="0" y="0"/>
          <a:chExt cx="0" cy="0"/>
        </a:xfrm>
      </p:grpSpPr>
      <p:sp>
        <p:nvSpPr>
          <p:cNvPr id="864" name="Google Shape;864;gfcac22e5d1_1_4"/>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rgbClr val="1E6C6F"/>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1">
            <a:lumMod val="20000"/>
            <a:lumOff val="80000"/>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2"/>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0610156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865"/>
        <p:cNvGrpSpPr/>
        <p:nvPr/>
      </p:nvGrpSpPr>
      <p:grpSpPr>
        <a:xfrm>
          <a:off x="0" y="0"/>
          <a:ext cx="0" cy="0"/>
          <a:chOff x="0" y="0"/>
          <a:chExt cx="0" cy="0"/>
        </a:xfrm>
      </p:grpSpPr>
      <p:sp>
        <p:nvSpPr>
          <p:cNvPr id="866" name="Google Shape;866;gfcac22e5d1_1_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7" name="Google Shape;867;gfcac22e5d1_1_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868" name="Google Shape;868;gfcac22e5d1_1_1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69" name="Google Shape;869;gfcac22e5d1_1_11"/>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0" name="Google Shape;870;gfcac22e5d1_1_11"/>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Sub-Title, and 2 Content">
  <p:cSld name="Title, Sub-Title, and 2 Content">
    <p:spTree>
      <p:nvGrpSpPr>
        <p:cNvPr id="1" name="Shape 871"/>
        <p:cNvGrpSpPr/>
        <p:nvPr/>
      </p:nvGrpSpPr>
      <p:grpSpPr>
        <a:xfrm>
          <a:off x="0" y="0"/>
          <a:ext cx="0" cy="0"/>
          <a:chOff x="0" y="0"/>
          <a:chExt cx="0" cy="0"/>
        </a:xfrm>
      </p:grpSpPr>
      <p:sp>
        <p:nvSpPr>
          <p:cNvPr id="872" name="Google Shape;872;gfcac22e5d1_1_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873" name="Google Shape;873;gfcac22e5d1_1_3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74" name="Google Shape;874;gfcac22e5d1_1_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5" name="Google Shape;875;gfcac22e5d1_1_30"/>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6" name="Google Shape;876;gfcac22e5d1_1_30"/>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7" name="Google Shape;877;gfcac22e5d1_1_30"/>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878"/>
        <p:cNvGrpSpPr/>
        <p:nvPr/>
      </p:nvGrpSpPr>
      <p:grpSpPr>
        <a:xfrm>
          <a:off x="0" y="0"/>
          <a:ext cx="0" cy="0"/>
          <a:chOff x="0" y="0"/>
          <a:chExt cx="0" cy="0"/>
        </a:xfrm>
      </p:grpSpPr>
      <p:sp>
        <p:nvSpPr>
          <p:cNvPr id="879" name="Google Shape;879;gfcac22e5d1_1_37"/>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0" name="Google Shape;880;gfcac22e5d1_1_37" descr="A close up of a logo&#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089648" y="5611903"/>
            <a:ext cx="2094811" cy="668557"/>
          </a:xfrm>
          <a:prstGeom prst="rect">
            <a:avLst/>
          </a:prstGeom>
          <a:noFill/>
          <a:ln>
            <a:noFill/>
          </a:ln>
        </p:spPr>
      </p:pic>
      <p:pic>
        <p:nvPicPr>
          <p:cNvPr id="881" name="Google Shape;881;gfcac22e5d1_1_3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782357" y="5584260"/>
            <a:ext cx="2094828" cy="755960"/>
          </a:xfrm>
          <a:prstGeom prst="rect">
            <a:avLst/>
          </a:prstGeom>
          <a:noFill/>
          <a:ln>
            <a:noFill/>
          </a:ln>
        </p:spPr>
      </p:pic>
      <p:cxnSp>
        <p:nvCxnSpPr>
          <p:cNvPr id="882" name="Google Shape;882;gfcac22e5d1_1_37"/>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Section Header with Photo">
  <p:cSld name="Section Header with Photo">
    <p:spTree>
      <p:nvGrpSpPr>
        <p:cNvPr id="1" name="Shape 883"/>
        <p:cNvGrpSpPr/>
        <p:nvPr/>
      </p:nvGrpSpPr>
      <p:grpSpPr>
        <a:xfrm>
          <a:off x="0" y="0"/>
          <a:ext cx="0" cy="0"/>
          <a:chOff x="0" y="0"/>
          <a:chExt cx="0" cy="0"/>
        </a:xfrm>
      </p:grpSpPr>
      <p:sp>
        <p:nvSpPr>
          <p:cNvPr id="884" name="Google Shape;884;gfcac22e5d1_1_42"/>
          <p:cNvSpPr>
            <a:spLocks noGrp="1"/>
          </p:cNvSpPr>
          <p:nvPr>
            <p:ph type="pic" idx="2"/>
          </p:nvPr>
        </p:nvSpPr>
        <p:spPr>
          <a:xfrm>
            <a:off x="-20158" y="0"/>
            <a:ext cx="7579198" cy="6858000"/>
          </a:xfrm>
          <a:prstGeom prst="rect">
            <a:avLst/>
          </a:prstGeom>
          <a:solidFill>
            <a:srgbClr val="FFF2E3"/>
          </a:solidFill>
          <a:ln>
            <a:noFill/>
          </a:ln>
        </p:spPr>
      </p:sp>
      <p:sp>
        <p:nvSpPr>
          <p:cNvPr id="885" name="Google Shape;885;gfcac22e5d1_1_42"/>
          <p:cNvSpPr/>
          <p:nvPr/>
        </p:nvSpPr>
        <p:spPr>
          <a:xfrm>
            <a:off x="7559040" y="0"/>
            <a:ext cx="4632960" cy="6858000"/>
          </a:xfrm>
          <a:prstGeom prst="rect">
            <a:avLst/>
          </a:prstGeom>
          <a:solidFill>
            <a:srgbClr val="D5FDFD">
              <a:alpha val="3176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alibri"/>
                <a:ea typeface="Calibri"/>
                <a:cs typeface="Calibri"/>
                <a:sym typeface="Calibri"/>
              </a:rPr>
              <a:t>t</a:t>
            </a:r>
            <a:endParaRPr sz="1400" b="0" i="0" u="none" strike="noStrike" cap="none">
              <a:solidFill>
                <a:srgbClr val="000000"/>
              </a:solidFill>
              <a:latin typeface="Arial"/>
              <a:ea typeface="Arial"/>
              <a:cs typeface="Arial"/>
              <a:sym typeface="Arial"/>
            </a:endParaRPr>
          </a:p>
        </p:txBody>
      </p:sp>
      <p:sp>
        <p:nvSpPr>
          <p:cNvPr id="886" name="Google Shape;886;gfcac22e5d1_1_42"/>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87" name="Google Shape;887;gfcac22e5d1_1_42"/>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88" name="Google Shape;888;gfcac22e5d1_1_42"/>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9" name="Google Shape;889;gfcac22e5d1_1_42"/>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Section Header without Photo">
  <p:cSld name="Section Header without Photo">
    <p:bg>
      <p:bgPr>
        <a:solidFill>
          <a:srgbClr val="D5FDFD">
            <a:alpha val="48627"/>
          </a:srgbClr>
        </a:solidFill>
        <a:effectLst/>
      </p:bgPr>
    </p:bg>
    <p:spTree>
      <p:nvGrpSpPr>
        <p:cNvPr id="1" name="Shape 890"/>
        <p:cNvGrpSpPr/>
        <p:nvPr/>
      </p:nvGrpSpPr>
      <p:grpSpPr>
        <a:xfrm>
          <a:off x="0" y="0"/>
          <a:ext cx="0" cy="0"/>
          <a:chOff x="0" y="0"/>
          <a:chExt cx="0" cy="0"/>
        </a:xfrm>
      </p:grpSpPr>
      <p:sp>
        <p:nvSpPr>
          <p:cNvPr id="891" name="Google Shape;891;gfcac22e5d1_1_49"/>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892" name="Google Shape;892;gfcac22e5d1_1_49"/>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893" name="Google Shape;893;gfcac22e5d1_1_49"/>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94" name="Google Shape;894;gfcac22e5d1_1_49"/>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14484A"/>
              </a:buClr>
              <a:buSzPts val="3600"/>
              <a:buNone/>
              <a:defRPr sz="3600" b="0" i="0">
                <a:solidFill>
                  <a:srgbClr val="14484A"/>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5" name="Google Shape;895;gfcac22e5d1_1_49"/>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8627"/>
          </a:srgbClr>
        </a:solidFill>
        <a:effectLst/>
      </p:bgPr>
    </p:bg>
    <p:spTree>
      <p:nvGrpSpPr>
        <p:cNvPr id="1" name="Shape 896"/>
        <p:cNvGrpSpPr/>
        <p:nvPr/>
      </p:nvGrpSpPr>
      <p:grpSpPr>
        <a:xfrm>
          <a:off x="0" y="0"/>
          <a:ext cx="0" cy="0"/>
          <a:chOff x="0" y="0"/>
          <a:chExt cx="0" cy="0"/>
        </a:xfrm>
      </p:grpSpPr>
      <p:sp>
        <p:nvSpPr>
          <p:cNvPr id="897" name="Google Shape;897;gfcac22e5d1_1_55"/>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98" name="Google Shape;898;gfcac22e5d1_1_55"/>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99" name="Google Shape;899;gfcac22e5d1_1_55"/>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rgbClr val="FF9517"/>
              </a:buClr>
              <a:buSzPts val="3600"/>
              <a:buNone/>
              <a:defRPr sz="3600" b="0" i="0">
                <a:solidFill>
                  <a:srgbClr val="FF9517"/>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0" name="Google Shape;900;gfcac22e5d1_1_55"/>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000"/>
              </a:spcBef>
              <a:spcAft>
                <a:spcPts val="0"/>
              </a:spcAft>
              <a:buClr>
                <a:srgbClr val="FF9517"/>
              </a:buClr>
              <a:buSzPts val="1800"/>
              <a:buNone/>
              <a:defRPr sz="1800" b="1" i="0">
                <a:solidFill>
                  <a:srgbClr val="FF9517"/>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901" name="Google Shape;901;gfcac22e5d1_1_55"/>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902"/>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903"/>
        <p:cNvGrpSpPr/>
        <p:nvPr/>
      </p:nvGrpSpPr>
      <p:grpSpPr>
        <a:xfrm>
          <a:off x="0" y="0"/>
          <a:ext cx="0" cy="0"/>
          <a:chOff x="0" y="0"/>
          <a:chExt cx="0" cy="0"/>
        </a:xfrm>
      </p:grpSpPr>
      <p:sp>
        <p:nvSpPr>
          <p:cNvPr id="904" name="Google Shape;904;gfcac22e5d1_1_6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5" name="Google Shape;905;gfcac22e5d1_1_6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6" name="Google Shape;906;gfcac22e5d1_1_62"/>
          <p:cNvSpPr txBox="1">
            <a:spLocks noGrp="1"/>
          </p:cNvSpPr>
          <p:nvPr>
            <p:ph type="body" idx="2"/>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7" name="Google Shape;907;gfcac22e5d1_1_6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08" name="Google Shape;908;gfcac22e5d1_1_6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le, Super Title and Content">
  <p:cSld name="Title, Super Title and Content">
    <p:spTree>
      <p:nvGrpSpPr>
        <p:cNvPr id="1" name="Shape 909"/>
        <p:cNvGrpSpPr/>
        <p:nvPr/>
      </p:nvGrpSpPr>
      <p:grpSpPr>
        <a:xfrm>
          <a:off x="0" y="0"/>
          <a:ext cx="0" cy="0"/>
          <a:chOff x="0" y="0"/>
          <a:chExt cx="0" cy="0"/>
        </a:xfrm>
      </p:grpSpPr>
      <p:sp>
        <p:nvSpPr>
          <p:cNvPr id="910" name="Google Shape;910;gfcac22e5d1_1_68"/>
          <p:cNvSpPr txBox="1">
            <a:spLocks noGrp="1"/>
          </p:cNvSpPr>
          <p:nvPr>
            <p:ph type="title"/>
          </p:nvPr>
        </p:nvSpPr>
        <p:spPr>
          <a:xfrm>
            <a:off x="838200" y="712106"/>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1" name="Google Shape;911;gfcac22e5d1_1_6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2" name="Google Shape;912;gfcac22e5d1_1_68"/>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3" name="Google Shape;913;gfcac22e5d1_1_6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14" name="Google Shape;914;gfcac22e5d1_1_6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915"/>
        <p:cNvGrpSpPr/>
        <p:nvPr/>
      </p:nvGrpSpPr>
      <p:grpSpPr>
        <a:xfrm>
          <a:off x="0" y="0"/>
          <a:ext cx="0" cy="0"/>
          <a:chOff x="0" y="0"/>
          <a:chExt cx="0" cy="0"/>
        </a:xfrm>
      </p:grpSpPr>
      <p:sp>
        <p:nvSpPr>
          <p:cNvPr id="916" name="Google Shape;916;gfcac22e5d1_1_74"/>
          <p:cNvSpPr txBox="1">
            <a:spLocks noGrp="1"/>
          </p:cNvSpPr>
          <p:nvPr>
            <p:ph type="title"/>
          </p:nvPr>
        </p:nvSpPr>
        <p:spPr>
          <a:xfrm>
            <a:off x="838200" y="733878"/>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7" name="Google Shape;917;gfcac22e5d1_1_74"/>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8" name="Google Shape;918;gfcac22e5d1_1_7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19" name="Google Shape;919;gfcac22e5d1_1_7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20" name="Google Shape;920;gfcac22e5d1_1_74"/>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1" name="Google Shape;921;gfcac22e5d1_1_74"/>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6">
            <a:lumMod val="20000"/>
            <a:lumOff val="80000"/>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6">
                    <a:lumMod val="75000"/>
                  </a:schemeClr>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53222792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922"/>
        <p:cNvGrpSpPr/>
        <p:nvPr/>
      </p:nvGrpSpPr>
      <p:grpSpPr>
        <a:xfrm>
          <a:off x="0" y="0"/>
          <a:ext cx="0" cy="0"/>
          <a:chOff x="0" y="0"/>
          <a:chExt cx="0" cy="0"/>
        </a:xfrm>
      </p:grpSpPr>
      <p:sp>
        <p:nvSpPr>
          <p:cNvPr id="923" name="Google Shape;923;gfcac22e5d1_1_8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4" name="Google Shape;924;gfcac22e5d1_1_8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25" name="Google Shape;925;gfcac22e5d1_1_8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26" name="Google Shape;926;gfcac22e5d1_1_8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927"/>
        <p:cNvGrpSpPr/>
        <p:nvPr/>
      </p:nvGrpSpPr>
      <p:grpSpPr>
        <a:xfrm>
          <a:off x="0" y="0"/>
          <a:ext cx="0" cy="0"/>
          <a:chOff x="0" y="0"/>
          <a:chExt cx="0" cy="0"/>
        </a:xfrm>
      </p:grpSpPr>
      <p:sp>
        <p:nvSpPr>
          <p:cNvPr id="928" name="Google Shape;928;gfcac22e5d1_1_8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9" name="Google Shape;929;gfcac22e5d1_1_86"/>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0" name="Google Shape;930;gfcac22e5d1_1_8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31" name="Google Shape;931;gfcac22e5d1_1_8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32" name="Google Shape;932;gfcac22e5d1_1_86"/>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933"/>
        <p:cNvGrpSpPr/>
        <p:nvPr/>
      </p:nvGrpSpPr>
      <p:grpSpPr>
        <a:xfrm>
          <a:off x="0" y="0"/>
          <a:ext cx="0" cy="0"/>
          <a:chOff x="0" y="0"/>
          <a:chExt cx="0" cy="0"/>
        </a:xfrm>
      </p:grpSpPr>
      <p:sp>
        <p:nvSpPr>
          <p:cNvPr id="934" name="Google Shape;934;gfcac22e5d1_1_92"/>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5" name="Google Shape;935;gfcac22e5d1_1_9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36" name="Google Shape;936;gfcac22e5d1_1_9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37" name="Google Shape;937;gfcac22e5d1_1_92"/>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8" name="Google Shape;938;gfcac22e5d1_1_92"/>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939"/>
        <p:cNvGrpSpPr/>
        <p:nvPr/>
      </p:nvGrpSpPr>
      <p:grpSpPr>
        <a:xfrm>
          <a:off x="0" y="0"/>
          <a:ext cx="0" cy="0"/>
          <a:chOff x="0" y="0"/>
          <a:chExt cx="0" cy="0"/>
        </a:xfrm>
      </p:grpSpPr>
      <p:sp>
        <p:nvSpPr>
          <p:cNvPr id="940" name="Google Shape;940;gfcac22e5d1_1_98"/>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1" name="Google Shape;941;gfcac22e5d1_1_98"/>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2" name="Google Shape;942;gfcac22e5d1_1_9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43" name="Google Shape;943;gfcac22e5d1_1_9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44" name="Google Shape;944;gfcac22e5d1_1_98"/>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5" name="Google Shape;945;gfcac22e5d1_1_98"/>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946"/>
        <p:cNvGrpSpPr/>
        <p:nvPr/>
      </p:nvGrpSpPr>
      <p:grpSpPr>
        <a:xfrm>
          <a:off x="0" y="0"/>
          <a:ext cx="0" cy="0"/>
          <a:chOff x="0" y="0"/>
          <a:chExt cx="0" cy="0"/>
        </a:xfrm>
      </p:grpSpPr>
      <p:sp>
        <p:nvSpPr>
          <p:cNvPr id="947" name="Google Shape;947;gfcac22e5d1_1_10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8" name="Google Shape;948;gfcac22e5d1_1_10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49" name="Google Shape;949;gfcac22e5d1_1_10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50" name="Google Shape;950;gfcac22e5d1_1_10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951"/>
        <p:cNvGrpSpPr/>
        <p:nvPr/>
      </p:nvGrpSpPr>
      <p:grpSpPr>
        <a:xfrm>
          <a:off x="0" y="0"/>
          <a:ext cx="0" cy="0"/>
          <a:chOff x="0" y="0"/>
          <a:chExt cx="0" cy="0"/>
        </a:xfrm>
      </p:grpSpPr>
      <p:sp>
        <p:nvSpPr>
          <p:cNvPr id="952" name="Google Shape;952;gfcac22e5d1_1_1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3" name="Google Shape;953;gfcac22e5d1_1_110"/>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4" name="Google Shape;954;gfcac22e5d1_1_11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55" name="Google Shape;955;gfcac22e5d1_1_11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56" name="Google Shape;956;gfcac22e5d1_1_110"/>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957"/>
        <p:cNvGrpSpPr/>
        <p:nvPr/>
      </p:nvGrpSpPr>
      <p:grpSpPr>
        <a:xfrm>
          <a:off x="0" y="0"/>
          <a:ext cx="0" cy="0"/>
          <a:chOff x="0" y="0"/>
          <a:chExt cx="0" cy="0"/>
        </a:xfrm>
      </p:grpSpPr>
      <p:sp>
        <p:nvSpPr>
          <p:cNvPr id="958" name="Google Shape;958;gfcac22e5d1_1_116"/>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9" name="Google Shape;959;gfcac22e5d1_1_11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60" name="Google Shape;960;gfcac22e5d1_1_11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61" name="Google Shape;961;gfcac22e5d1_1_116"/>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2" name="Google Shape;962;gfcac22e5d1_1_116"/>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963"/>
        <p:cNvGrpSpPr/>
        <p:nvPr/>
      </p:nvGrpSpPr>
      <p:grpSpPr>
        <a:xfrm>
          <a:off x="0" y="0"/>
          <a:ext cx="0" cy="0"/>
          <a:chOff x="0" y="0"/>
          <a:chExt cx="0" cy="0"/>
        </a:xfrm>
      </p:grpSpPr>
      <p:sp>
        <p:nvSpPr>
          <p:cNvPr id="964" name="Google Shape;964;gfcac22e5d1_1_122"/>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5" name="Google Shape;965;gfcac22e5d1_1_122"/>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6" name="Google Shape;966;gfcac22e5d1_1_12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67" name="Google Shape;967;gfcac22e5d1_1_12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968" name="Google Shape;968;gfcac22e5d1_1_122"/>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9" name="Google Shape;969;gfcac22e5d1_1_122"/>
          <p:cNvSpPr txBox="1">
            <a:spLocks noGrp="1"/>
          </p:cNvSpPr>
          <p:nvPr>
            <p:ph type="body" idx="3"/>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970"/>
        <p:cNvGrpSpPr/>
        <p:nvPr/>
      </p:nvGrpSpPr>
      <p:grpSpPr>
        <a:xfrm>
          <a:off x="0" y="0"/>
          <a:ext cx="0" cy="0"/>
          <a:chOff x="0" y="0"/>
          <a:chExt cx="0" cy="0"/>
        </a:xfrm>
      </p:grpSpPr>
      <p:sp>
        <p:nvSpPr>
          <p:cNvPr id="971" name="Google Shape;971;gfcac22e5d1_1_129"/>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2" name="Google Shape;972;gfcac22e5d1_1_129"/>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73" name="Google Shape;973;gfcac22e5d1_1_129"/>
          <p:cNvSpPr>
            <a:spLocks noGrp="1"/>
          </p:cNvSpPr>
          <p:nvPr>
            <p:ph type="pic" idx="2"/>
          </p:nvPr>
        </p:nvSpPr>
        <p:spPr>
          <a:xfrm>
            <a:off x="0" y="0"/>
            <a:ext cx="12192000" cy="2980269"/>
          </a:xfrm>
          <a:prstGeom prst="rect">
            <a:avLst/>
          </a:prstGeom>
          <a:solidFill>
            <a:srgbClr val="FFF2E3"/>
          </a:solidFill>
          <a:ln>
            <a:noFill/>
          </a:ln>
        </p:spPr>
      </p:sp>
      <p:sp>
        <p:nvSpPr>
          <p:cNvPr id="974" name="Google Shape;974;gfcac22e5d1_1_129"/>
          <p:cNvSpPr txBox="1">
            <a:spLocks noGrp="1"/>
          </p:cNvSpPr>
          <p:nvPr>
            <p:ph type="body" idx="1"/>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5" name="Google Shape;975;gfcac22e5d1_1_129"/>
          <p:cNvSpPr txBox="1">
            <a:spLocks noGrp="1"/>
          </p:cNvSpPr>
          <p:nvPr>
            <p:ph type="body" idx="3"/>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976"/>
        <p:cNvGrpSpPr/>
        <p:nvPr/>
      </p:nvGrpSpPr>
      <p:grpSpPr>
        <a:xfrm>
          <a:off x="0" y="0"/>
          <a:ext cx="0" cy="0"/>
          <a:chOff x="0" y="0"/>
          <a:chExt cx="0" cy="0"/>
        </a:xfrm>
      </p:grpSpPr>
      <p:sp>
        <p:nvSpPr>
          <p:cNvPr id="977" name="Google Shape;977;gfcac22e5d1_1_135"/>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8" name="Google Shape;978;gfcac22e5d1_1_135"/>
          <p:cNvSpPr txBox="1">
            <a:spLocks noGrp="1"/>
          </p:cNvSpPr>
          <p:nvPr>
            <p:ph type="body" idx="1"/>
          </p:nvPr>
        </p:nvSpPr>
        <p:spPr>
          <a:xfrm>
            <a:off x="838200" y="3997576"/>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9" name="Google Shape;979;gfcac22e5d1_1_135"/>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80" name="Google Shape;980;gfcac22e5d1_1_135"/>
          <p:cNvSpPr>
            <a:spLocks noGrp="1"/>
          </p:cNvSpPr>
          <p:nvPr>
            <p:ph type="pic" idx="2"/>
          </p:nvPr>
        </p:nvSpPr>
        <p:spPr>
          <a:xfrm>
            <a:off x="0" y="0"/>
            <a:ext cx="12192000" cy="2980269"/>
          </a:xfrm>
          <a:prstGeom prst="rect">
            <a:avLst/>
          </a:prstGeom>
          <a:solidFill>
            <a:srgbClr val="FFF2E3"/>
          </a:solidFill>
          <a:ln>
            <a:noFill/>
          </a:ln>
        </p:spPr>
      </p:sp>
      <p:sp>
        <p:nvSpPr>
          <p:cNvPr id="981" name="Google Shape;981;gfcac22e5d1_1_135"/>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2" name="Google Shape;982;gfcac22e5d1_1_135"/>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Key Message" preserve="1">
  <p:cSld name="1_Key Message">
    <p:bg>
      <p:bgPr>
        <a:solidFill>
          <a:schemeClr val="accent3">
            <a:lumMod val="20000"/>
            <a:lumOff val="80000"/>
            <a:alpha val="57768"/>
          </a:schemeClr>
        </a:solidFill>
        <a:effectLst/>
      </p:bgPr>
    </p:bg>
    <p:spTree>
      <p:nvGrpSpPr>
        <p:cNvPr id="1" name="Shape 135"/>
        <p:cNvGrpSpPr/>
        <p:nvPr/>
      </p:nvGrpSpPr>
      <p:grpSpPr>
        <a:xfrm>
          <a:off x="0" y="0"/>
          <a:ext cx="0" cy="0"/>
          <a:chOff x="0" y="0"/>
          <a:chExt cx="0" cy="0"/>
        </a:xfrm>
      </p:grpSpPr>
      <p:sp>
        <p:nvSpPr>
          <p:cNvPr id="136" name="Google Shape;136;p33"/>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rgbClr val="1E6C6F"/>
              </a:buClr>
              <a:buSzPts val="4400"/>
              <a:buNone/>
              <a:defRPr sz="4400" b="0" i="0">
                <a:solidFill>
                  <a:schemeClr val="accent3"/>
                </a:solidFill>
                <a:latin typeface="Arial Narrow"/>
                <a:ea typeface="Arial Narrow"/>
                <a:cs typeface="Arial Narrow"/>
                <a:sym typeface="Arial Narrow"/>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63102025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983"/>
        <p:cNvGrpSpPr/>
        <p:nvPr/>
      </p:nvGrpSpPr>
      <p:grpSpPr>
        <a:xfrm>
          <a:off x="0" y="0"/>
          <a:ext cx="0" cy="0"/>
          <a:chOff x="0" y="0"/>
          <a:chExt cx="0" cy="0"/>
        </a:xfrm>
      </p:grpSpPr>
      <p:sp>
        <p:nvSpPr>
          <p:cNvPr id="984" name="Google Shape;984;gfcac22e5d1_1_142"/>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5" name="Google Shape;985;gfcac22e5d1_1_142"/>
          <p:cNvSpPr>
            <a:spLocks noGrp="1"/>
          </p:cNvSpPr>
          <p:nvPr>
            <p:ph type="pic" idx="2"/>
          </p:nvPr>
        </p:nvSpPr>
        <p:spPr>
          <a:xfrm>
            <a:off x="0" y="0"/>
            <a:ext cx="12192000" cy="2980269"/>
          </a:xfrm>
          <a:prstGeom prst="rect">
            <a:avLst/>
          </a:prstGeom>
          <a:solidFill>
            <a:srgbClr val="FFF2E3"/>
          </a:solidFill>
          <a:ln>
            <a:noFill/>
          </a:ln>
        </p:spPr>
      </p:sp>
      <p:sp>
        <p:nvSpPr>
          <p:cNvPr id="986" name="Google Shape;986;gfcac22e5d1_1_142"/>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87" name="Google Shape;987;gfcac22e5d1_1_142"/>
          <p:cNvSpPr txBox="1">
            <a:spLocks noGrp="1"/>
          </p:cNvSpPr>
          <p:nvPr>
            <p:ph type="body" idx="1"/>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8" name="Google Shape;988;gfcac22e5d1_1_142"/>
          <p:cNvSpPr txBox="1">
            <a:spLocks noGrp="1"/>
          </p:cNvSpPr>
          <p:nvPr>
            <p:ph type="body" idx="3"/>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9" name="Google Shape;989;gfcac22e5d1_1_142"/>
          <p:cNvSpPr txBox="1">
            <a:spLocks noGrp="1"/>
          </p:cNvSpPr>
          <p:nvPr>
            <p:ph type="body" idx="4"/>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990"/>
        <p:cNvGrpSpPr/>
        <p:nvPr/>
      </p:nvGrpSpPr>
      <p:grpSpPr>
        <a:xfrm>
          <a:off x="0" y="0"/>
          <a:ext cx="0" cy="0"/>
          <a:chOff x="0" y="0"/>
          <a:chExt cx="0" cy="0"/>
        </a:xfrm>
      </p:grpSpPr>
      <p:sp>
        <p:nvSpPr>
          <p:cNvPr id="991" name="Google Shape;991;gfcac22e5d1_1_149"/>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2" name="Google Shape;992;gfcac22e5d1_1_149"/>
          <p:cNvSpPr txBox="1">
            <a:spLocks noGrp="1"/>
          </p:cNvSpPr>
          <p:nvPr>
            <p:ph type="body" idx="1"/>
          </p:nvPr>
        </p:nvSpPr>
        <p:spPr>
          <a:xfrm>
            <a:off x="838200" y="4137273"/>
            <a:ext cx="1051560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3" name="Google Shape;993;gfcac22e5d1_1_149"/>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94" name="Google Shape;994;gfcac22e5d1_1_149"/>
          <p:cNvSpPr>
            <a:spLocks noGrp="1"/>
          </p:cNvSpPr>
          <p:nvPr>
            <p:ph type="pic" idx="2"/>
          </p:nvPr>
        </p:nvSpPr>
        <p:spPr>
          <a:xfrm>
            <a:off x="0" y="0"/>
            <a:ext cx="12192000" cy="2980269"/>
          </a:xfrm>
          <a:prstGeom prst="rect">
            <a:avLst/>
          </a:prstGeom>
          <a:solidFill>
            <a:srgbClr val="FFF2E3"/>
          </a:solidFill>
          <a:ln>
            <a:noFill/>
          </a:ln>
        </p:spPr>
      </p:sp>
      <p:sp>
        <p:nvSpPr>
          <p:cNvPr id="995" name="Google Shape;995;gfcac22e5d1_1_149"/>
          <p:cNvSpPr txBox="1">
            <a:spLocks noGrp="1"/>
          </p:cNvSpPr>
          <p:nvPr>
            <p:ph type="body" idx="3"/>
          </p:nvPr>
        </p:nvSpPr>
        <p:spPr>
          <a:xfrm>
            <a:off x="838200" y="3184649"/>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6" name="Google Shape;996;gfcac22e5d1_1_149"/>
          <p:cNvSpPr txBox="1">
            <a:spLocks noGrp="1"/>
          </p:cNvSpPr>
          <p:nvPr>
            <p:ph type="body" idx="4"/>
          </p:nvPr>
        </p:nvSpPr>
        <p:spPr>
          <a:xfrm>
            <a:off x="838200"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7" name="Google Shape;997;gfcac22e5d1_1_149"/>
          <p:cNvSpPr txBox="1">
            <a:spLocks noGrp="1"/>
          </p:cNvSpPr>
          <p:nvPr>
            <p:ph type="body" idx="5"/>
          </p:nvPr>
        </p:nvSpPr>
        <p:spPr>
          <a:xfrm>
            <a:off x="6206066" y="4552009"/>
            <a:ext cx="5088467" cy="2319349"/>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998"/>
        <p:cNvGrpSpPr/>
        <p:nvPr/>
      </p:nvGrpSpPr>
      <p:grpSpPr>
        <a:xfrm>
          <a:off x="0" y="0"/>
          <a:ext cx="0" cy="0"/>
          <a:chOff x="0" y="0"/>
          <a:chExt cx="0" cy="0"/>
        </a:xfrm>
      </p:grpSpPr>
      <p:sp>
        <p:nvSpPr>
          <p:cNvPr id="999" name="Google Shape;999;gfcac22e5d1_1_157"/>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0" name="Google Shape;1000;gfcac22e5d1_1_1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01" name="Google Shape;1001;gfcac22e5d1_1_15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02" name="Google Shape;1002;gfcac22e5d1_1_157"/>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3" name="Google Shape;1003;gfcac22e5d1_1_157"/>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4" name="Google Shape;1004;gfcac22e5d1_1_157"/>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1005"/>
        <p:cNvGrpSpPr/>
        <p:nvPr/>
      </p:nvGrpSpPr>
      <p:grpSpPr>
        <a:xfrm>
          <a:off x="0" y="0"/>
          <a:ext cx="0" cy="0"/>
          <a:chOff x="0" y="0"/>
          <a:chExt cx="0" cy="0"/>
        </a:xfrm>
      </p:grpSpPr>
      <p:sp>
        <p:nvSpPr>
          <p:cNvPr id="1006" name="Google Shape;1006;gfcac22e5d1_1_164"/>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7" name="Google Shape;1007;gfcac22e5d1_1_164"/>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5"/>
              </a:buClr>
              <a:buSzPts val="2000"/>
              <a:buNone/>
              <a:defRPr sz="2000" b="0"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8" name="Google Shape;1008;gfcac22e5d1_1_1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09" name="Google Shape;1009;gfcac22e5d1_1_16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10" name="Google Shape;1010;gfcac22e5d1_1_164"/>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1" name="Google Shape;1011;gfcac22e5d1_1_164"/>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2" name="Google Shape;1012;gfcac22e5d1_1_164"/>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1013"/>
        <p:cNvGrpSpPr/>
        <p:nvPr/>
      </p:nvGrpSpPr>
      <p:grpSpPr>
        <a:xfrm>
          <a:off x="0" y="0"/>
          <a:ext cx="0" cy="0"/>
          <a:chOff x="0" y="0"/>
          <a:chExt cx="0" cy="0"/>
        </a:xfrm>
      </p:grpSpPr>
      <p:sp>
        <p:nvSpPr>
          <p:cNvPr id="1014" name="Google Shape;1014;gfcac22e5d1_1_17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5" name="Google Shape;1015;gfcac22e5d1_1_17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16" name="Google Shape;1016;gfcac22e5d1_1_17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17" name="Google Shape;1017;gfcac22e5d1_1_172"/>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8" name="Google Shape;1018;gfcac22e5d1_1_172"/>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1019"/>
        <p:cNvGrpSpPr/>
        <p:nvPr/>
      </p:nvGrpSpPr>
      <p:grpSpPr>
        <a:xfrm>
          <a:off x="0" y="0"/>
          <a:ext cx="0" cy="0"/>
          <a:chOff x="0" y="0"/>
          <a:chExt cx="0" cy="0"/>
        </a:xfrm>
      </p:grpSpPr>
      <p:sp>
        <p:nvSpPr>
          <p:cNvPr id="1020" name="Google Shape;1020;gfcac22e5d1_1_17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21" name="Google Shape;1021;gfcac22e5d1_1_17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22" name="Google Shape;1022;gfcac22e5d1_1_17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3" name="Google Shape;1023;gfcac22e5d1_1_178"/>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4" name="Google Shape;1024;gfcac22e5d1_1_178"/>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5" name="Google Shape;1025;gfcac22e5d1_1_178"/>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1026"/>
        <p:cNvGrpSpPr/>
        <p:nvPr/>
      </p:nvGrpSpPr>
      <p:grpSpPr>
        <a:xfrm>
          <a:off x="0" y="0"/>
          <a:ext cx="0" cy="0"/>
          <a:chOff x="0" y="0"/>
          <a:chExt cx="0" cy="0"/>
        </a:xfrm>
      </p:grpSpPr>
      <p:sp>
        <p:nvSpPr>
          <p:cNvPr id="1027" name="Google Shape;1027;gfcac22e5d1_1_185"/>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8" name="Google Shape;1028;gfcac22e5d1_1_18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29" name="Google Shape;1029;gfcac22e5d1_1_18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30" name="Google Shape;1030;gfcac22e5d1_1_185"/>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1" name="Google Shape;1031;gfcac22e5d1_1_185"/>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2" name="Google Shape;1032;gfcac22e5d1_1_185"/>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1033"/>
        <p:cNvGrpSpPr/>
        <p:nvPr/>
      </p:nvGrpSpPr>
      <p:grpSpPr>
        <a:xfrm>
          <a:off x="0" y="0"/>
          <a:ext cx="0" cy="0"/>
          <a:chOff x="0" y="0"/>
          <a:chExt cx="0" cy="0"/>
        </a:xfrm>
      </p:grpSpPr>
      <p:sp>
        <p:nvSpPr>
          <p:cNvPr id="1034" name="Google Shape;1034;gfcac22e5d1_1_192"/>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5" name="Google Shape;1035;gfcac22e5d1_1_192"/>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1"/>
              </a:buClr>
              <a:buSzPts val="2000"/>
              <a:buNone/>
              <a:defRPr sz="2000" b="0"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6" name="Google Shape;1036;gfcac22e5d1_1_19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37" name="Google Shape;1037;gfcac22e5d1_1_19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38" name="Google Shape;1038;gfcac22e5d1_1_192"/>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9" name="Google Shape;1039;gfcac22e5d1_1_192"/>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0" name="Google Shape;1040;gfcac22e5d1_1_192"/>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1041"/>
        <p:cNvGrpSpPr/>
        <p:nvPr/>
      </p:nvGrpSpPr>
      <p:grpSpPr>
        <a:xfrm>
          <a:off x="0" y="0"/>
          <a:ext cx="0" cy="0"/>
          <a:chOff x="0" y="0"/>
          <a:chExt cx="0" cy="0"/>
        </a:xfrm>
      </p:grpSpPr>
      <p:sp>
        <p:nvSpPr>
          <p:cNvPr id="1042" name="Google Shape;1042;gfcac22e5d1_1_20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43" name="Google Shape;1043;gfcac22e5d1_1_20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44" name="Google Shape;1044;gfcac22e5d1_1_20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45" name="Google Shape;1045;gfcac22e5d1_1_200"/>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6" name="Google Shape;1046;gfcac22e5d1_1_200"/>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1047"/>
        <p:cNvGrpSpPr/>
        <p:nvPr/>
      </p:nvGrpSpPr>
      <p:grpSpPr>
        <a:xfrm>
          <a:off x="0" y="0"/>
          <a:ext cx="0" cy="0"/>
          <a:chOff x="0" y="0"/>
          <a:chExt cx="0" cy="0"/>
        </a:xfrm>
      </p:grpSpPr>
      <p:sp>
        <p:nvSpPr>
          <p:cNvPr id="1048" name="Google Shape;1048;gfcac22e5d1_1_20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49" name="Google Shape;1049;gfcac22e5d1_1_20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50" name="Google Shape;1050;gfcac22e5d1_1_20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51" name="Google Shape;1051;gfcac22e5d1_1_206"/>
          <p:cNvSpPr txBox="1">
            <a:spLocks noGrp="1"/>
          </p:cNvSpPr>
          <p:nvPr>
            <p:ph type="body" idx="1"/>
          </p:nvPr>
        </p:nvSpPr>
        <p:spPr>
          <a:xfrm>
            <a:off x="838200" y="1290638"/>
            <a:ext cx="10515600" cy="390525"/>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2" name="Google Shape;1052;gfcac22e5d1_1_206"/>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3" name="Google Shape;1053;gfcac22e5d1_1_206"/>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137"/>
        <p:cNvGrpSpPr/>
        <p:nvPr/>
      </p:nvGrpSpPr>
      <p:grpSpPr>
        <a:xfrm>
          <a:off x="0" y="0"/>
          <a:ext cx="0" cy="0"/>
          <a:chOff x="0" y="0"/>
          <a:chExt cx="0" cy="0"/>
        </a:xfrm>
      </p:grpSpPr>
      <p:sp>
        <p:nvSpPr>
          <p:cNvPr id="138" name="Google Shape;138;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 name="Google Shape;139;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0" name="Google Shape;140;p3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1" name="Google Shape;141;p35"/>
          <p:cNvSpPr txBox="1">
            <a:spLocks noGrp="1"/>
          </p:cNvSpPr>
          <p:nvPr>
            <p:ph type="body" idx="1"/>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 name="Google Shape;142;p35"/>
          <p:cNvSpPr txBox="1">
            <a:spLocks noGrp="1"/>
          </p:cNvSpPr>
          <p:nvPr>
            <p:ph type="body" idx="2"/>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1054"/>
        <p:cNvGrpSpPr/>
        <p:nvPr/>
      </p:nvGrpSpPr>
      <p:grpSpPr>
        <a:xfrm>
          <a:off x="0" y="0"/>
          <a:ext cx="0" cy="0"/>
          <a:chOff x="0" y="0"/>
          <a:chExt cx="0" cy="0"/>
        </a:xfrm>
      </p:grpSpPr>
      <p:sp>
        <p:nvSpPr>
          <p:cNvPr id="1055" name="Google Shape;1055;gfcac22e5d1_1_213"/>
          <p:cNvSpPr txBox="1">
            <a:spLocks noGrp="1"/>
          </p:cNvSpPr>
          <p:nvPr>
            <p:ph type="title"/>
          </p:nvPr>
        </p:nvSpPr>
        <p:spPr>
          <a:xfrm>
            <a:off x="838200" y="733878"/>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56" name="Google Shape;1056;gfcac22e5d1_1_2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57" name="Google Shape;1057;gfcac22e5d1_1_213"/>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58" name="Google Shape;1058;gfcac22e5d1_1_213"/>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9" name="Google Shape;1059;gfcac22e5d1_1_213"/>
          <p:cNvSpPr txBox="1">
            <a:spLocks noGrp="1"/>
          </p:cNvSpPr>
          <p:nvPr>
            <p:ph type="body" idx="2"/>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0" name="Google Shape;1060;gfcac22e5d1_1_213"/>
          <p:cNvSpPr txBox="1">
            <a:spLocks noGrp="1"/>
          </p:cNvSpPr>
          <p:nvPr>
            <p:ph type="body" idx="3"/>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1061"/>
        <p:cNvGrpSpPr/>
        <p:nvPr/>
      </p:nvGrpSpPr>
      <p:grpSpPr>
        <a:xfrm>
          <a:off x="0" y="0"/>
          <a:ext cx="0" cy="0"/>
          <a:chOff x="0" y="0"/>
          <a:chExt cx="0" cy="0"/>
        </a:xfrm>
      </p:grpSpPr>
      <p:sp>
        <p:nvSpPr>
          <p:cNvPr id="1062" name="Google Shape;1062;gfcac22e5d1_1_220"/>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3" name="Google Shape;1063;gfcac22e5d1_1_220"/>
          <p:cNvSpPr txBox="1">
            <a:spLocks noGrp="1"/>
          </p:cNvSpPr>
          <p:nvPr>
            <p:ph type="body" idx="1"/>
          </p:nvPr>
        </p:nvSpPr>
        <p:spPr>
          <a:xfrm>
            <a:off x="838200" y="1356722"/>
            <a:ext cx="1051560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2000"/>
              <a:buNone/>
              <a:defRPr sz="20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4" name="Google Shape;1064;gfcac22e5d1_1_2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65" name="Google Shape;1065;gfcac22e5d1_1_22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66" name="Google Shape;1066;gfcac22e5d1_1_220"/>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3"/>
              </a:buClr>
              <a:buSzPts val="1800"/>
              <a:buNone/>
              <a:defRPr sz="1800" b="1"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7" name="Google Shape;1067;gfcac22e5d1_1_220"/>
          <p:cNvSpPr txBox="1">
            <a:spLocks noGrp="1"/>
          </p:cNvSpPr>
          <p:nvPr>
            <p:ph type="body" idx="3"/>
          </p:nvPr>
        </p:nvSpPr>
        <p:spPr>
          <a:xfrm>
            <a:off x="838200"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8" name="Google Shape;1068;gfcac22e5d1_1_220"/>
          <p:cNvSpPr txBox="1">
            <a:spLocks noGrp="1"/>
          </p:cNvSpPr>
          <p:nvPr>
            <p:ph type="body" idx="4"/>
          </p:nvPr>
        </p:nvSpPr>
        <p:spPr>
          <a:xfrm>
            <a:off x="6206066" y="1962150"/>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1069"/>
        <p:cNvGrpSpPr/>
        <p:nvPr/>
      </p:nvGrpSpPr>
      <p:grpSpPr>
        <a:xfrm>
          <a:off x="0" y="0"/>
          <a:ext cx="0" cy="0"/>
          <a:chOff x="0" y="0"/>
          <a:chExt cx="0" cy="0"/>
        </a:xfrm>
      </p:grpSpPr>
      <p:sp>
        <p:nvSpPr>
          <p:cNvPr id="1070" name="Google Shape;1070;gfcac22e5d1_1_2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71" name="Google Shape;1071;gfcac22e5d1_1_228"/>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2" name="Google Shape;1072;gfcac22e5d1_1_228"/>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3" name="Google Shape;1073;gfcac22e5d1_1_2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74" name="Google Shape;1074;gfcac22e5d1_1_22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75" name="Google Shape;1075;gfcac22e5d1_1_228"/>
          <p:cNvSpPr txBox="1">
            <a:spLocks noGrp="1"/>
          </p:cNvSpPr>
          <p:nvPr>
            <p:ph type="body" idx="3"/>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6" name="Google Shape;1076;gfcac22e5d1_1_228"/>
          <p:cNvSpPr txBox="1">
            <a:spLocks noGrp="1"/>
          </p:cNvSpPr>
          <p:nvPr>
            <p:ph type="body" idx="4"/>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1077"/>
        <p:cNvGrpSpPr/>
        <p:nvPr/>
      </p:nvGrpSpPr>
      <p:grpSpPr>
        <a:xfrm>
          <a:off x="0" y="0"/>
          <a:ext cx="0" cy="0"/>
          <a:chOff x="0" y="0"/>
          <a:chExt cx="0" cy="0"/>
        </a:xfrm>
      </p:grpSpPr>
      <p:sp>
        <p:nvSpPr>
          <p:cNvPr id="1078" name="Google Shape;1078;gfcac22e5d1_1_236"/>
          <p:cNvSpPr txBox="1">
            <a:spLocks noGrp="1"/>
          </p:cNvSpPr>
          <p:nvPr>
            <p:ph type="body" idx="1"/>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9" name="Google Shape;1079;gfcac22e5d1_1_236"/>
          <p:cNvSpPr txBox="1">
            <a:spLocks noGrp="1"/>
          </p:cNvSpPr>
          <p:nvPr>
            <p:ph type="body" idx="2"/>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1000"/>
              </a:spcBef>
              <a:spcAft>
                <a:spcPts val="0"/>
              </a:spcAft>
              <a:buClr>
                <a:schemeClr val="accent3"/>
              </a:buClr>
              <a:buSzPts val="1800"/>
              <a:buNone/>
              <a:defRPr sz="1800" b="0" i="0">
                <a:solidFill>
                  <a:schemeClr val="accent3"/>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0" name="Google Shape;1080;gfcac22e5d1_1_236"/>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1" name="Google Shape;1081;gfcac22e5d1_1_2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82" name="Google Shape;1082;gfcac22e5d1_1_23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83" name="Google Shape;1083;gfcac22e5d1_1_236"/>
          <p:cNvSpPr txBox="1">
            <a:spLocks noGrp="1"/>
          </p:cNvSpPr>
          <p:nvPr>
            <p:ph type="body" idx="3"/>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4" name="Google Shape;1084;gfcac22e5d1_1_236"/>
          <p:cNvSpPr txBox="1">
            <a:spLocks noGrp="1"/>
          </p:cNvSpPr>
          <p:nvPr>
            <p:ph type="body" idx="4"/>
          </p:nvPr>
        </p:nvSpPr>
        <p:spPr>
          <a:xfrm>
            <a:off x="838200"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5" name="Google Shape;1085;gfcac22e5d1_1_236"/>
          <p:cNvSpPr txBox="1">
            <a:spLocks noGrp="1"/>
          </p:cNvSpPr>
          <p:nvPr>
            <p:ph type="body" idx="5"/>
          </p:nvPr>
        </p:nvSpPr>
        <p:spPr>
          <a:xfrm>
            <a:off x="6206066" y="2608976"/>
            <a:ext cx="5124450" cy="3883899"/>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1086"/>
        <p:cNvGrpSpPr/>
        <p:nvPr/>
      </p:nvGrpSpPr>
      <p:grpSpPr>
        <a:xfrm>
          <a:off x="0" y="0"/>
          <a:ext cx="0" cy="0"/>
          <a:chOff x="0" y="0"/>
          <a:chExt cx="0" cy="0"/>
        </a:xfrm>
      </p:grpSpPr>
      <p:sp>
        <p:nvSpPr>
          <p:cNvPr id="1087" name="Google Shape;1087;gfcac22e5d1_1_245"/>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8" name="Google Shape;1088;gfcac22e5d1_1_245"/>
          <p:cNvSpPr>
            <a:spLocks noGrp="1"/>
          </p:cNvSpPr>
          <p:nvPr>
            <p:ph type="pic" idx="2"/>
          </p:nvPr>
        </p:nvSpPr>
        <p:spPr>
          <a:xfrm>
            <a:off x="6496050" y="2324100"/>
            <a:ext cx="4857750" cy="3086100"/>
          </a:xfrm>
          <a:prstGeom prst="rect">
            <a:avLst/>
          </a:prstGeom>
          <a:noFill/>
          <a:ln>
            <a:noFill/>
          </a:ln>
        </p:spPr>
      </p:sp>
      <p:sp>
        <p:nvSpPr>
          <p:cNvPr id="1089" name="Google Shape;1089;gfcac22e5d1_1_2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90" name="Google Shape;1090;gfcac22e5d1_1_24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91" name="Google Shape;1091;gfcac22e5d1_1_245"/>
          <p:cNvSpPr txBox="1">
            <a:spLocks noGrp="1"/>
          </p:cNvSpPr>
          <p:nvPr>
            <p:ph type="body" idx="1"/>
          </p:nvPr>
        </p:nvSpPr>
        <p:spPr>
          <a:xfrm>
            <a:off x="838200" y="1963024"/>
            <a:ext cx="5124450" cy="452985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1092"/>
        <p:cNvGrpSpPr/>
        <p:nvPr/>
      </p:nvGrpSpPr>
      <p:grpSpPr>
        <a:xfrm>
          <a:off x="0" y="0"/>
          <a:ext cx="0" cy="0"/>
          <a:chOff x="0" y="0"/>
          <a:chExt cx="0" cy="0"/>
        </a:xfrm>
      </p:grpSpPr>
      <p:sp>
        <p:nvSpPr>
          <p:cNvPr id="1093" name="Google Shape;1093;gfcac22e5d1_1_251"/>
          <p:cNvSpPr>
            <a:spLocks noGrp="1"/>
          </p:cNvSpPr>
          <p:nvPr>
            <p:ph type="pic" idx="2"/>
          </p:nvPr>
        </p:nvSpPr>
        <p:spPr>
          <a:xfrm>
            <a:off x="6496050" y="2324100"/>
            <a:ext cx="4857750" cy="3086100"/>
          </a:xfrm>
          <a:prstGeom prst="rect">
            <a:avLst/>
          </a:prstGeom>
          <a:noFill/>
          <a:ln>
            <a:noFill/>
          </a:ln>
        </p:spPr>
      </p:sp>
      <p:sp>
        <p:nvSpPr>
          <p:cNvPr id="1094" name="Google Shape;1094;gfcac22e5d1_1_25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5" name="Google Shape;1095;gfcac22e5d1_1_2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096" name="Google Shape;1096;gfcac22e5d1_1_25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97" name="Google Shape;1097;gfcac22e5d1_1_251"/>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8" name="Google Shape;1098;gfcac22e5d1_1_251"/>
          <p:cNvSpPr txBox="1">
            <a:spLocks noGrp="1"/>
          </p:cNvSpPr>
          <p:nvPr>
            <p:ph type="body" idx="3"/>
          </p:nvPr>
        </p:nvSpPr>
        <p:spPr>
          <a:xfrm>
            <a:off x="838200" y="1851027"/>
            <a:ext cx="5124450" cy="4105156"/>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Clr>
                <a:schemeClr val="dk1"/>
              </a:buClr>
              <a:buSzPts val="1800"/>
              <a:buChar char="•"/>
              <a:defRPr sz="1800" b="0" i="0">
                <a:latin typeface="Calibri"/>
                <a:ea typeface="Calibri"/>
                <a:cs typeface="Calibri"/>
                <a:sym typeface="Calibri"/>
              </a:defRPr>
            </a:lvl1pPr>
            <a:lvl2pPr marL="914400" lvl="1" indent="-228600" algn="l">
              <a:lnSpc>
                <a:spcPct val="110000"/>
              </a:lnSpc>
              <a:spcBef>
                <a:spcPts val="1000"/>
              </a:spcBef>
              <a:spcAft>
                <a:spcPts val="0"/>
              </a:spcAft>
              <a:buClr>
                <a:schemeClr val="dk1"/>
              </a:buClr>
              <a:buSzPts val="2200"/>
              <a:buNone/>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8627"/>
          </a:srgbClr>
        </a:solidFill>
        <a:effectLst/>
      </p:bgPr>
    </p:bg>
    <p:spTree>
      <p:nvGrpSpPr>
        <p:cNvPr id="1" name="Shape 1099"/>
        <p:cNvGrpSpPr/>
        <p:nvPr/>
      </p:nvGrpSpPr>
      <p:grpSpPr>
        <a:xfrm>
          <a:off x="0" y="0"/>
          <a:ext cx="0" cy="0"/>
          <a:chOff x="0" y="0"/>
          <a:chExt cx="0" cy="0"/>
        </a:xfrm>
      </p:grpSpPr>
      <p:sp>
        <p:nvSpPr>
          <p:cNvPr id="1100" name="Google Shape;1100;gfcac22e5d1_1_25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1" name="Google Shape;1101;gfcac22e5d1_1_25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2" name="Google Shape;1102;gfcac22e5d1_1_2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103" name="Google Shape;1103;gfcac22e5d1_1_25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8627"/>
          </a:srgbClr>
        </a:solidFill>
        <a:effectLst/>
      </p:bgPr>
    </p:bg>
    <p:spTree>
      <p:nvGrpSpPr>
        <p:cNvPr id="1" name="Shape 1104"/>
        <p:cNvGrpSpPr/>
        <p:nvPr/>
      </p:nvGrpSpPr>
      <p:grpSpPr>
        <a:xfrm>
          <a:off x="0" y="0"/>
          <a:ext cx="0" cy="0"/>
          <a:chOff x="0" y="0"/>
          <a:chExt cx="0" cy="0"/>
        </a:xfrm>
      </p:grpSpPr>
      <p:sp>
        <p:nvSpPr>
          <p:cNvPr id="1105" name="Google Shape;1105;gfcac22e5d1_1_26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6" name="Google Shape;1106;gfcac22e5d1_1_26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7" name="Google Shape;1107;gfcac22e5d1_1_2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108" name="Google Shape;1108;gfcac22e5d1_1_26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09" name="Google Shape;1109;gfcac22e5d1_1_263"/>
          <p:cNvSpPr txBox="1">
            <a:spLocks noGrp="1"/>
          </p:cNvSpPr>
          <p:nvPr>
            <p:ph type="body" idx="2"/>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5"/>
              </a:buClr>
              <a:buSzPts val="1800"/>
              <a:buNone/>
              <a:defRPr sz="1800" b="1" i="0">
                <a:solidFill>
                  <a:schemeClr val="accent5"/>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rgbClr val="FFF2E3">
            <a:alpha val="48627"/>
          </a:srgbClr>
        </a:solidFill>
        <a:effectLst/>
      </p:bgPr>
    </p:bg>
    <p:spTree>
      <p:nvGrpSpPr>
        <p:cNvPr id="1" name="Shape 1110"/>
        <p:cNvGrpSpPr/>
        <p:nvPr/>
      </p:nvGrpSpPr>
      <p:grpSpPr>
        <a:xfrm>
          <a:off x="0" y="0"/>
          <a:ext cx="0" cy="0"/>
          <a:chOff x="0" y="0"/>
          <a:chExt cx="0" cy="0"/>
        </a:xfrm>
      </p:grpSpPr>
      <p:sp>
        <p:nvSpPr>
          <p:cNvPr id="1111" name="Google Shape;1111;gfcac22e5d1_1_26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12" name="Google Shape;1112;gfcac22e5d1_1_2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113" name="Google Shape;1113;gfcac22e5d1_1_26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14" name="Google Shape;1114;gfcac22e5d1_1_26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8627"/>
          </a:srgbClr>
        </a:solidFill>
        <a:effectLst/>
      </p:bgPr>
    </p:bg>
    <p:spTree>
      <p:nvGrpSpPr>
        <p:cNvPr id="1" name="Shape 1115"/>
        <p:cNvGrpSpPr/>
        <p:nvPr/>
      </p:nvGrpSpPr>
      <p:grpSpPr>
        <a:xfrm>
          <a:off x="0" y="0"/>
          <a:ext cx="0" cy="0"/>
          <a:chOff x="0" y="0"/>
          <a:chExt cx="0" cy="0"/>
        </a:xfrm>
      </p:grpSpPr>
      <p:sp>
        <p:nvSpPr>
          <p:cNvPr id="1116" name="Google Shape;1116;gfcac22e5d1_1_27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Narrow"/>
              <a:buNone/>
              <a:defRPr sz="3600" b="0" i="0">
                <a:latin typeface="Arial Narrow"/>
                <a:ea typeface="Arial Narrow"/>
                <a:cs typeface="Arial Narrow"/>
                <a:sym typeface="Arial Narrow"/>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17" name="Google Shape;1117;gfcac22e5d1_1_2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118" name="Google Shape;1118;gfcac22e5d1_1_27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19" name="Google Shape;1119;gfcac22e5d1_1_274"/>
          <p:cNvSpPr txBox="1">
            <a:spLocks noGrp="1"/>
          </p:cNvSpPr>
          <p:nvPr>
            <p:ph type="body" idx="1"/>
          </p:nvPr>
        </p:nvSpPr>
        <p:spPr>
          <a:xfrm>
            <a:off x="838200" y="390292"/>
            <a:ext cx="1051560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10000"/>
              </a:lnSpc>
              <a:spcBef>
                <a:spcPts val="1000"/>
              </a:spcBef>
              <a:spcAft>
                <a:spcPts val="0"/>
              </a:spcAft>
              <a:buClr>
                <a:schemeClr val="accent1"/>
              </a:buClr>
              <a:buSzPts val="1800"/>
              <a:buNone/>
              <a:defRPr sz="1800" b="1" i="0">
                <a:solidFill>
                  <a:schemeClr val="accent1"/>
                </a:solidFill>
                <a:latin typeface="Calibri"/>
                <a:ea typeface="Calibri"/>
                <a:cs typeface="Calibri"/>
                <a:sym typeface="Calibri"/>
              </a:defRPr>
            </a:lvl1pPr>
            <a:lvl2pPr marL="914400" lvl="1" indent="-342900" algn="l">
              <a:lnSpc>
                <a:spcPct val="110000"/>
              </a:lnSpc>
              <a:spcBef>
                <a:spcPts val="1000"/>
              </a:spcBef>
              <a:spcAft>
                <a:spcPts val="0"/>
              </a:spcAft>
              <a:buClr>
                <a:schemeClr val="dk1"/>
              </a:buClr>
              <a:buSzPts val="1800"/>
              <a:buChar char="•"/>
              <a:defRPr/>
            </a:lvl2pPr>
            <a:lvl3pPr marL="1371600" lvl="2" indent="-342900" algn="l">
              <a:lnSpc>
                <a:spcPct val="110000"/>
              </a:lnSpc>
              <a:spcBef>
                <a:spcPts val="1000"/>
              </a:spcBef>
              <a:spcAft>
                <a:spcPts val="0"/>
              </a:spcAft>
              <a:buClr>
                <a:schemeClr val="dk1"/>
              </a:buClr>
              <a:buSzPts val="1800"/>
              <a:buChar char="•"/>
              <a:defRPr/>
            </a:lvl3pPr>
            <a:lvl4pPr marL="1828800" lvl="3" indent="-342900" algn="l">
              <a:lnSpc>
                <a:spcPct val="110000"/>
              </a:lnSpc>
              <a:spcBef>
                <a:spcPts val="1000"/>
              </a:spcBef>
              <a:spcAft>
                <a:spcPts val="0"/>
              </a:spcAft>
              <a:buClr>
                <a:schemeClr val="dk1"/>
              </a:buClr>
              <a:buSzPts val="1800"/>
              <a:buChar char="•"/>
              <a:defRPr/>
            </a:lvl4pPr>
            <a:lvl5pPr marL="2286000" lvl="4" indent="-342900" algn="l">
              <a:lnSpc>
                <a:spcPct val="110000"/>
              </a:lnSpc>
              <a:spcBef>
                <a:spcPts val="1000"/>
              </a:spcBef>
              <a:spcAft>
                <a:spcPts val="0"/>
              </a:spcAft>
              <a:buClr>
                <a:schemeClr val="dk1"/>
              </a:buClr>
              <a:buSzPts val="1800"/>
              <a:buChar char="•"/>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0" name="Google Shape;1120;gfcac22e5d1_1_274"/>
          <p:cNvSpPr txBox="1">
            <a:spLocks noGrp="1"/>
          </p:cNvSpPr>
          <p:nvPr>
            <p:ph type="body" idx="2"/>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1pPr>
            <a:lvl2pPr marL="914400" lvl="1" indent="-368300" algn="l">
              <a:lnSpc>
                <a:spcPct val="110000"/>
              </a:lnSpc>
              <a:spcBef>
                <a:spcPts val="1000"/>
              </a:spcBef>
              <a:spcAft>
                <a:spcPts val="0"/>
              </a:spcAft>
              <a:buClr>
                <a:schemeClr val="dk1"/>
              </a:buClr>
              <a:buSzPts val="2200"/>
              <a:buChar char="•"/>
              <a:defRPr b="0" i="0">
                <a:latin typeface="Calibri"/>
                <a:ea typeface="Calibri"/>
                <a:cs typeface="Calibri"/>
                <a:sym typeface="Calibri"/>
              </a:defRPr>
            </a:lvl2pPr>
            <a:lvl3pPr marL="1371600" lvl="2" indent="-355600" algn="l">
              <a:lnSpc>
                <a:spcPct val="110000"/>
              </a:lnSpc>
              <a:spcBef>
                <a:spcPts val="1000"/>
              </a:spcBef>
              <a:spcAft>
                <a:spcPts val="0"/>
              </a:spcAft>
              <a:buClr>
                <a:schemeClr val="dk1"/>
              </a:buClr>
              <a:buSzPts val="2000"/>
              <a:buChar char="•"/>
              <a:defRPr b="0" i="0">
                <a:latin typeface="Calibri"/>
                <a:ea typeface="Calibri"/>
                <a:cs typeface="Calibri"/>
                <a:sym typeface="Calibri"/>
              </a:defRPr>
            </a:lvl3pPr>
            <a:lvl4pPr marL="1828800" lvl="3"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4pPr>
            <a:lvl5pPr marL="2286000" lvl="4" indent="-342900" algn="l">
              <a:lnSpc>
                <a:spcPct val="110000"/>
              </a:lnSpc>
              <a:spcBef>
                <a:spcPts val="1000"/>
              </a:spcBef>
              <a:spcAft>
                <a:spcPts val="0"/>
              </a:spcAft>
              <a:buClr>
                <a:schemeClr val="dk1"/>
              </a:buClr>
              <a:buSzPts val="1800"/>
              <a:buChar char="•"/>
              <a:defRPr b="0" i="0">
                <a:latin typeface="Calibri"/>
                <a:ea typeface="Calibri"/>
                <a:cs typeface="Calibri"/>
                <a:sym typeface="Calibri"/>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slideLayout" Target="../slideLayouts/slideLayout27.xml"/><Relationship Id="rId39" Type="http://schemas.openxmlformats.org/officeDocument/2006/relationships/slideLayout" Target="../slideLayouts/slideLayout40.xml"/><Relationship Id="rId21" Type="http://schemas.openxmlformats.org/officeDocument/2006/relationships/slideLayout" Target="../slideLayouts/slideLayout22.xml"/><Relationship Id="rId34" Type="http://schemas.openxmlformats.org/officeDocument/2006/relationships/slideLayout" Target="../slideLayouts/slideLayout35.xml"/><Relationship Id="rId42" Type="http://schemas.openxmlformats.org/officeDocument/2006/relationships/slideLayout" Target="../slideLayouts/slideLayout43.xml"/><Relationship Id="rId47" Type="http://schemas.openxmlformats.org/officeDocument/2006/relationships/slideLayout" Target="../slideLayouts/slideLayout48.xml"/><Relationship Id="rId50" Type="http://schemas.openxmlformats.org/officeDocument/2006/relationships/slideLayout" Target="../slideLayouts/slideLayout51.xml"/><Relationship Id="rId55" Type="http://schemas.openxmlformats.org/officeDocument/2006/relationships/slideLayout" Target="../slideLayouts/slideLayout56.xml"/><Relationship Id="rId7" Type="http://schemas.openxmlformats.org/officeDocument/2006/relationships/slideLayout" Target="../slideLayouts/slideLayout8.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9" Type="http://schemas.openxmlformats.org/officeDocument/2006/relationships/slideLayout" Target="../slideLayouts/slideLayout30.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32" Type="http://schemas.openxmlformats.org/officeDocument/2006/relationships/slideLayout" Target="../slideLayouts/slideLayout33.xml"/><Relationship Id="rId37" Type="http://schemas.openxmlformats.org/officeDocument/2006/relationships/slideLayout" Target="../slideLayouts/slideLayout38.xml"/><Relationship Id="rId40" Type="http://schemas.openxmlformats.org/officeDocument/2006/relationships/slideLayout" Target="../slideLayouts/slideLayout41.xml"/><Relationship Id="rId45" Type="http://schemas.openxmlformats.org/officeDocument/2006/relationships/slideLayout" Target="../slideLayouts/slideLayout46.xml"/><Relationship Id="rId53" Type="http://schemas.openxmlformats.org/officeDocument/2006/relationships/slideLayout" Target="../slideLayouts/slideLayout54.xml"/><Relationship Id="rId5" Type="http://schemas.openxmlformats.org/officeDocument/2006/relationships/slideLayout" Target="../slideLayouts/slideLayout6.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 Id="rId27" Type="http://schemas.openxmlformats.org/officeDocument/2006/relationships/slideLayout" Target="../slideLayouts/slideLayout28.xml"/><Relationship Id="rId30" Type="http://schemas.openxmlformats.org/officeDocument/2006/relationships/slideLayout" Target="../slideLayouts/slideLayout31.xml"/><Relationship Id="rId35" Type="http://schemas.openxmlformats.org/officeDocument/2006/relationships/slideLayout" Target="../slideLayouts/slideLayout36.xml"/><Relationship Id="rId43" Type="http://schemas.openxmlformats.org/officeDocument/2006/relationships/slideLayout" Target="../slideLayouts/slideLayout44.xml"/><Relationship Id="rId48" Type="http://schemas.openxmlformats.org/officeDocument/2006/relationships/slideLayout" Target="../slideLayouts/slideLayout49.xml"/><Relationship Id="rId56" Type="http://schemas.openxmlformats.org/officeDocument/2006/relationships/slideLayout" Target="../slideLayouts/slideLayout57.xml"/><Relationship Id="rId8" Type="http://schemas.openxmlformats.org/officeDocument/2006/relationships/slideLayout" Target="../slideLayouts/slideLayout9.xml"/><Relationship Id="rId51" Type="http://schemas.openxmlformats.org/officeDocument/2006/relationships/slideLayout" Target="../slideLayouts/slideLayout52.xml"/><Relationship Id="rId3" Type="http://schemas.openxmlformats.org/officeDocument/2006/relationships/slideLayout" Target="../slideLayouts/slideLayout4.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slideLayout" Target="../slideLayouts/slideLayout26.xml"/><Relationship Id="rId33" Type="http://schemas.openxmlformats.org/officeDocument/2006/relationships/slideLayout" Target="../slideLayouts/slideLayout34.xml"/><Relationship Id="rId38" Type="http://schemas.openxmlformats.org/officeDocument/2006/relationships/slideLayout" Target="../slideLayouts/slideLayout39.xml"/><Relationship Id="rId46" Type="http://schemas.openxmlformats.org/officeDocument/2006/relationships/slideLayout" Target="../slideLayouts/slideLayout47.xml"/><Relationship Id="rId20" Type="http://schemas.openxmlformats.org/officeDocument/2006/relationships/slideLayout" Target="../slideLayouts/slideLayout21.xml"/><Relationship Id="rId41" Type="http://schemas.openxmlformats.org/officeDocument/2006/relationships/slideLayout" Target="../slideLayouts/slideLayout42.xml"/><Relationship Id="rId54" Type="http://schemas.openxmlformats.org/officeDocument/2006/relationships/slideLayout" Target="../slideLayouts/slideLayout55.xml"/><Relationship Id="rId1" Type="http://schemas.openxmlformats.org/officeDocument/2006/relationships/slideLayout" Target="../slideLayouts/slideLayout2.xml"/><Relationship Id="rId6" Type="http://schemas.openxmlformats.org/officeDocument/2006/relationships/slideLayout" Target="../slideLayouts/slideLayout7.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28" Type="http://schemas.openxmlformats.org/officeDocument/2006/relationships/slideLayout" Target="../slideLayouts/slideLayout29.xml"/><Relationship Id="rId36" Type="http://schemas.openxmlformats.org/officeDocument/2006/relationships/slideLayout" Target="../slideLayouts/slideLayout37.xml"/><Relationship Id="rId49" Type="http://schemas.openxmlformats.org/officeDocument/2006/relationships/slideLayout" Target="../slideLayouts/slideLayout50.xml"/><Relationship Id="rId57" Type="http://schemas.openxmlformats.org/officeDocument/2006/relationships/theme" Target="../theme/theme2.xml"/><Relationship Id="rId10" Type="http://schemas.openxmlformats.org/officeDocument/2006/relationships/slideLayout" Target="../slideLayouts/slideLayout11.xml"/><Relationship Id="rId31" Type="http://schemas.openxmlformats.org/officeDocument/2006/relationships/slideLayout" Target="../slideLayouts/slideLayout32.xml"/><Relationship Id="rId44" Type="http://schemas.openxmlformats.org/officeDocument/2006/relationships/slideLayout" Target="../slideLayouts/slideLayout45.xml"/><Relationship Id="rId52" Type="http://schemas.openxmlformats.org/officeDocument/2006/relationships/slideLayout" Target="../slideLayouts/slideLayout53.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9" Type="http://schemas.openxmlformats.org/officeDocument/2006/relationships/slideLayout" Target="../slideLayouts/slideLayout96.xml"/><Relationship Id="rId21" Type="http://schemas.openxmlformats.org/officeDocument/2006/relationships/slideLayout" Target="../slideLayouts/slideLayout78.xml"/><Relationship Id="rId34" Type="http://schemas.openxmlformats.org/officeDocument/2006/relationships/slideLayout" Target="../slideLayouts/slideLayout91.xml"/><Relationship Id="rId42" Type="http://schemas.openxmlformats.org/officeDocument/2006/relationships/slideLayout" Target="../slideLayouts/slideLayout99.xml"/><Relationship Id="rId47" Type="http://schemas.openxmlformats.org/officeDocument/2006/relationships/slideLayout" Target="../slideLayouts/slideLayout104.xml"/><Relationship Id="rId50" Type="http://schemas.openxmlformats.org/officeDocument/2006/relationships/theme" Target="../theme/theme3.xml"/><Relationship Id="rId7" Type="http://schemas.openxmlformats.org/officeDocument/2006/relationships/slideLayout" Target="../slideLayouts/slideLayout6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9" Type="http://schemas.openxmlformats.org/officeDocument/2006/relationships/slideLayout" Target="../slideLayouts/slideLayout86.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32" Type="http://schemas.openxmlformats.org/officeDocument/2006/relationships/slideLayout" Target="../slideLayouts/slideLayout89.xml"/><Relationship Id="rId37" Type="http://schemas.openxmlformats.org/officeDocument/2006/relationships/slideLayout" Target="../slideLayouts/slideLayout94.xml"/><Relationship Id="rId40" Type="http://schemas.openxmlformats.org/officeDocument/2006/relationships/slideLayout" Target="../slideLayouts/slideLayout97.xml"/><Relationship Id="rId45" Type="http://schemas.openxmlformats.org/officeDocument/2006/relationships/slideLayout" Target="../slideLayouts/slideLayout102.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28" Type="http://schemas.openxmlformats.org/officeDocument/2006/relationships/slideLayout" Target="../slideLayouts/slideLayout85.xml"/><Relationship Id="rId36" Type="http://schemas.openxmlformats.org/officeDocument/2006/relationships/slideLayout" Target="../slideLayouts/slideLayout93.xml"/><Relationship Id="rId49" Type="http://schemas.openxmlformats.org/officeDocument/2006/relationships/slideLayout" Target="../slideLayouts/slideLayout106.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31" Type="http://schemas.openxmlformats.org/officeDocument/2006/relationships/slideLayout" Target="../slideLayouts/slideLayout88.xml"/><Relationship Id="rId44" Type="http://schemas.openxmlformats.org/officeDocument/2006/relationships/slideLayout" Target="../slideLayouts/slideLayout101.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slideLayout" Target="../slideLayouts/slideLayout84.xml"/><Relationship Id="rId30" Type="http://schemas.openxmlformats.org/officeDocument/2006/relationships/slideLayout" Target="../slideLayouts/slideLayout87.xml"/><Relationship Id="rId35" Type="http://schemas.openxmlformats.org/officeDocument/2006/relationships/slideLayout" Target="../slideLayouts/slideLayout92.xml"/><Relationship Id="rId43" Type="http://schemas.openxmlformats.org/officeDocument/2006/relationships/slideLayout" Target="../slideLayouts/slideLayout100.xml"/><Relationship Id="rId48" Type="http://schemas.openxmlformats.org/officeDocument/2006/relationships/slideLayout" Target="../slideLayouts/slideLayout105.xml"/><Relationship Id="rId8" Type="http://schemas.openxmlformats.org/officeDocument/2006/relationships/slideLayout" Target="../slideLayouts/slideLayout65.xml"/><Relationship Id="rId3" Type="http://schemas.openxmlformats.org/officeDocument/2006/relationships/slideLayout" Target="../slideLayouts/slideLayout60.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33" Type="http://schemas.openxmlformats.org/officeDocument/2006/relationships/slideLayout" Target="../slideLayouts/slideLayout90.xml"/><Relationship Id="rId38" Type="http://schemas.openxmlformats.org/officeDocument/2006/relationships/slideLayout" Target="../slideLayouts/slideLayout95.xml"/><Relationship Id="rId46" Type="http://schemas.openxmlformats.org/officeDocument/2006/relationships/slideLayout" Target="../slideLayouts/slideLayout103.xml"/><Relationship Id="rId20" Type="http://schemas.openxmlformats.org/officeDocument/2006/relationships/slideLayout" Target="../slideLayouts/slideLayout77.xml"/><Relationship Id="rId41" Type="http://schemas.openxmlformats.org/officeDocument/2006/relationships/slideLayout" Target="../slideLayouts/slideLayout98.xml"/><Relationship Id="rId1" Type="http://schemas.openxmlformats.org/officeDocument/2006/relationships/slideLayout" Target="../slideLayouts/slideLayout58.xml"/><Relationship Id="rId6"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Arial Narrow"/>
              <a:buNone/>
              <a:defRPr sz="3600" b="0" i="0" u="none" strike="noStrike" cap="none">
                <a:solidFill>
                  <a:schemeClr val="lt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100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1pPr>
            <a:lvl2pPr marL="914400" marR="0" lvl="1" indent="-381000" algn="l" rtl="0">
              <a:lnSpc>
                <a:spcPct val="10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10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19"/>
        <p:cNvGrpSpPr/>
        <p:nvPr/>
      </p:nvGrpSpPr>
      <p:grpSpPr>
        <a:xfrm>
          <a:off x="0" y="0"/>
          <a:ext cx="0" cy="0"/>
          <a:chOff x="0" y="0"/>
          <a:chExt cx="0" cy="0"/>
        </a:xfrm>
      </p:grpSpPr>
      <p:sp>
        <p:nvSpPr>
          <p:cNvPr id="120" name="Google Shape;120;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1" name="Google Shape;121;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1pPr>
            <a:lvl2pPr marL="914400" marR="0" lvl="1"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55600" algn="l" rtl="0">
              <a:lnSpc>
                <a:spcPct val="110000"/>
              </a:lnSpc>
              <a:spcBef>
                <a:spcPts val="10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2" name="Google Shape;122;p32"/>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61" r:id="rId1"/>
    <p:sldLayoutId id="2147483959" r:id="rId2"/>
    <p:sldLayoutId id="2147483960" r:id="rId3"/>
    <p:sldLayoutId id="2147483663" r:id="rId4"/>
    <p:sldLayoutId id="2147483965" r:id="rId5"/>
    <p:sldLayoutId id="2147483966" r:id="rId6"/>
    <p:sldLayoutId id="2147483967" r:id="rId7"/>
    <p:sldLayoutId id="2147483664" r:id="rId8"/>
    <p:sldLayoutId id="2147483666" r:id="rId9"/>
    <p:sldLayoutId id="2147483969" r:id="rId10"/>
    <p:sldLayoutId id="2147483961" r:id="rId11"/>
    <p:sldLayoutId id="2147483962" r:id="rId12"/>
    <p:sldLayoutId id="2147483669" r:id="rId13"/>
    <p:sldLayoutId id="2147483964" r:id="rId14"/>
    <p:sldLayoutId id="2147483963" r:id="rId15"/>
    <p:sldLayoutId id="2147483670" r:id="rId16"/>
    <p:sldLayoutId id="2147483671" r:id="rId17"/>
    <p:sldLayoutId id="2147483673" r:id="rId18"/>
    <p:sldLayoutId id="2147483674" r:id="rId19"/>
    <p:sldLayoutId id="2147483675" r:id="rId20"/>
    <p:sldLayoutId id="2147483676" r:id="rId21"/>
    <p:sldLayoutId id="2147483677" r:id="rId22"/>
    <p:sldLayoutId id="2147483678" r:id="rId23"/>
    <p:sldLayoutId id="2147483679" r:id="rId24"/>
    <p:sldLayoutId id="2147483680" r:id="rId25"/>
    <p:sldLayoutId id="2147483681" r:id="rId26"/>
    <p:sldLayoutId id="2147483682" r:id="rId27"/>
    <p:sldLayoutId id="2147483683" r:id="rId28"/>
    <p:sldLayoutId id="2147483684" r:id="rId29"/>
    <p:sldLayoutId id="2147483685" r:id="rId30"/>
    <p:sldLayoutId id="2147483686" r:id="rId31"/>
    <p:sldLayoutId id="2147483687" r:id="rId32"/>
    <p:sldLayoutId id="2147483688" r:id="rId33"/>
    <p:sldLayoutId id="2147483689" r:id="rId34"/>
    <p:sldLayoutId id="2147483690" r:id="rId35"/>
    <p:sldLayoutId id="2147483691" r:id="rId36"/>
    <p:sldLayoutId id="2147483692" r:id="rId37"/>
    <p:sldLayoutId id="2147483693" r:id="rId38"/>
    <p:sldLayoutId id="2147483694" r:id="rId39"/>
    <p:sldLayoutId id="2147483695" r:id="rId40"/>
    <p:sldLayoutId id="2147483696" r:id="rId41"/>
    <p:sldLayoutId id="2147483697" r:id="rId42"/>
    <p:sldLayoutId id="2147483698" r:id="rId43"/>
    <p:sldLayoutId id="2147483699" r:id="rId44"/>
    <p:sldLayoutId id="2147483700" r:id="rId45"/>
    <p:sldLayoutId id="2147483701" r:id="rId46"/>
    <p:sldLayoutId id="2147483702" r:id="rId47"/>
    <p:sldLayoutId id="2147483968" r:id="rId48"/>
    <p:sldLayoutId id="2147483703" r:id="rId49"/>
    <p:sldLayoutId id="2147483704" r:id="rId50"/>
    <p:sldLayoutId id="2147483705" r:id="rId51"/>
    <p:sldLayoutId id="2147483706" r:id="rId52"/>
    <p:sldLayoutId id="2147483707" r:id="rId53"/>
    <p:sldLayoutId id="2147483708" r:id="rId54"/>
    <p:sldLayoutId id="2147483709" r:id="rId55"/>
    <p:sldLayoutId id="2147483710" r:id="rId5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841"/>
        <p:cNvGrpSpPr/>
        <p:nvPr/>
      </p:nvGrpSpPr>
      <p:grpSpPr>
        <a:xfrm>
          <a:off x="0" y="0"/>
          <a:ext cx="0" cy="0"/>
          <a:chOff x="0" y="0"/>
          <a:chExt cx="0" cy="0"/>
        </a:xfrm>
      </p:grpSpPr>
      <p:sp>
        <p:nvSpPr>
          <p:cNvPr id="842" name="Google Shape;842;gfcac22e5d1_1_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43" name="Google Shape;843;gfcac22e5d1_1_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1pPr>
            <a:lvl2pPr marL="914400" marR="0" lvl="1" indent="-368300" algn="l" rtl="0">
              <a:lnSpc>
                <a:spcPct val="110000"/>
              </a:lnSpc>
              <a:spcBef>
                <a:spcPts val="10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55600" algn="l" rtl="0">
              <a:lnSpc>
                <a:spcPct val="110000"/>
              </a:lnSpc>
              <a:spcBef>
                <a:spcPts val="10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1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44" name="Google Shape;844;gfcac22e5d1_1_0"/>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763"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 id="2147483776" r:id="rId13"/>
    <p:sldLayoutId id="2147483777" r:id="rId14"/>
    <p:sldLayoutId id="2147483778" r:id="rId15"/>
    <p:sldLayoutId id="2147483779" r:id="rId16"/>
    <p:sldLayoutId id="2147483780" r:id="rId17"/>
    <p:sldLayoutId id="2147483781" r:id="rId18"/>
    <p:sldLayoutId id="2147483782" r:id="rId19"/>
    <p:sldLayoutId id="2147483783" r:id="rId20"/>
    <p:sldLayoutId id="2147483784" r:id="rId21"/>
    <p:sldLayoutId id="2147483785" r:id="rId22"/>
    <p:sldLayoutId id="2147483786" r:id="rId23"/>
    <p:sldLayoutId id="2147483787" r:id="rId24"/>
    <p:sldLayoutId id="2147483788" r:id="rId25"/>
    <p:sldLayoutId id="2147483789" r:id="rId26"/>
    <p:sldLayoutId id="2147483790" r:id="rId27"/>
    <p:sldLayoutId id="2147483791" r:id="rId28"/>
    <p:sldLayoutId id="2147483792" r:id="rId29"/>
    <p:sldLayoutId id="2147483793" r:id="rId30"/>
    <p:sldLayoutId id="2147483794" r:id="rId31"/>
    <p:sldLayoutId id="2147483795" r:id="rId32"/>
    <p:sldLayoutId id="2147483796" r:id="rId33"/>
    <p:sldLayoutId id="2147483797" r:id="rId34"/>
    <p:sldLayoutId id="2147483798" r:id="rId35"/>
    <p:sldLayoutId id="2147483799" r:id="rId36"/>
    <p:sldLayoutId id="2147483800" r:id="rId37"/>
    <p:sldLayoutId id="2147483801" r:id="rId38"/>
    <p:sldLayoutId id="2147483802" r:id="rId39"/>
    <p:sldLayoutId id="2147483803" r:id="rId40"/>
    <p:sldLayoutId id="2147483804" r:id="rId41"/>
    <p:sldLayoutId id="2147483805" r:id="rId42"/>
    <p:sldLayoutId id="2147483806" r:id="rId43"/>
    <p:sldLayoutId id="2147483807" r:id="rId44"/>
    <p:sldLayoutId id="2147483808" r:id="rId45"/>
    <p:sldLayoutId id="2147483809" r:id="rId46"/>
    <p:sldLayoutId id="2147483810" r:id="rId47"/>
    <p:sldLayoutId id="2147483811" r:id="rId48"/>
    <p:sldLayoutId id="2147483812" r:id="rId4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5.png"/><Relationship Id="rId5" Type="http://schemas.microsoft.com/office/2017/04/relationships/track" Target="../media/track1.vtt"/><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5.png"/><Relationship Id="rId5" Type="http://schemas.microsoft.com/office/2017/04/relationships/track" Target="../media/track10.vtt"/><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microsoft.com/office/2017/04/relationships/track" Target="../media/track11.vtt"/><Relationship Id="rId3" Type="http://schemas.openxmlformats.org/officeDocument/2006/relationships/slideLayout" Target="../slideLayouts/slideLayout24.xml"/><Relationship Id="rId7" Type="http://schemas.openxmlformats.org/officeDocument/2006/relationships/image" Target="../media/image17.emf"/><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notesSlide" Target="../notesSlides/notesSlide11.xml"/><Relationship Id="rId9"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24.xml"/><Relationship Id="rId7" Type="http://schemas.openxmlformats.org/officeDocument/2006/relationships/diagramQuickStyle" Target="../diagrams/quickStyle1.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diagramLayout" Target="../diagrams/layout1.xml"/><Relationship Id="rId11" Type="http://schemas.openxmlformats.org/officeDocument/2006/relationships/image" Target="../media/image5.png"/><Relationship Id="rId5" Type="http://schemas.openxmlformats.org/officeDocument/2006/relationships/diagramData" Target="../diagrams/data1.xml"/><Relationship Id="rId10" Type="http://schemas.microsoft.com/office/2017/04/relationships/track" Target="../media/track12.vtt"/><Relationship Id="rId4" Type="http://schemas.openxmlformats.org/officeDocument/2006/relationships/notesSlide" Target="../notesSlides/notesSlide12.xml"/><Relationship Id="rId9" Type="http://schemas.microsoft.com/office/2007/relationships/diagramDrawing" Target="../diagrams/drawing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4.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5.png"/><Relationship Id="rId5" Type="http://schemas.microsoft.com/office/2017/04/relationships/track" Target="../media/track13.vtt"/><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5.png"/><Relationship Id="rId5" Type="http://schemas.microsoft.com/office/2017/04/relationships/track" Target="../media/track14.vtt"/><Relationship Id="rId4"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5.png"/><Relationship Id="rId5" Type="http://schemas.microsoft.com/office/2017/04/relationships/track" Target="../media/track2.vtt"/><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13" Type="http://schemas.microsoft.com/office/2017/04/relationships/track" Target="../media/track3.vtt"/><Relationship Id="rId3" Type="http://schemas.openxmlformats.org/officeDocument/2006/relationships/slideLayout" Target="../slideLayouts/slideLayout24.xml"/><Relationship Id="rId7" Type="http://schemas.openxmlformats.org/officeDocument/2006/relationships/hyperlink" Target="https://usaidmomentum.org/resource/adaptive-learning-toolkit/" TargetMode="External"/><Relationship Id="rId12" Type="http://schemas.openxmlformats.org/officeDocument/2006/relationships/image" Target="../media/image10.sv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6.png"/><Relationship Id="rId11" Type="http://schemas.openxmlformats.org/officeDocument/2006/relationships/image" Target="../media/image9.png"/><Relationship Id="rId5" Type="http://schemas.openxmlformats.org/officeDocument/2006/relationships/hyperlink" Target="https://usaidmomentum.org/resource/a-guide-to-complexity-aware-monitoring-approaches-for-momentum-projects/" TargetMode="External"/><Relationship Id="rId10" Type="http://schemas.openxmlformats.org/officeDocument/2006/relationships/image" Target="../media/image8.png"/><Relationship Id="rId4" Type="http://schemas.openxmlformats.org/officeDocument/2006/relationships/notesSlide" Target="../notesSlides/notesSlide3.xml"/><Relationship Id="rId9" Type="http://schemas.openxmlformats.org/officeDocument/2006/relationships/hyperlink" Target="https://usaidmomentum.org/resource/adaptive-learning-guide/" TargetMode="External"/><Relationship Id="rId1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4.xml"/><Relationship Id="rId7" Type="http://schemas.microsoft.com/office/2017/04/relationships/track" Target="../media/track4.vtt"/><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5.png"/><Relationship Id="rId5" Type="http://schemas.microsoft.com/office/2017/04/relationships/track" Target="../media/track5.vtt"/><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5.png"/><Relationship Id="rId5" Type="http://schemas.microsoft.com/office/2017/04/relationships/track" Target="../media/track6.vtt"/><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5.png"/><Relationship Id="rId5" Type="http://schemas.microsoft.com/office/2017/04/relationships/track" Target="../media/track7.vtt"/><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4.xml"/><Relationship Id="rId7" Type="http://schemas.openxmlformats.org/officeDocument/2006/relationships/image" Target="../media/image5.png"/><Relationship Id="rId2" Type="http://schemas.openxmlformats.org/officeDocument/2006/relationships/audio" Target="../media/media8.m4a"/><Relationship Id="rId1" Type="http://schemas.microsoft.com/office/2007/relationships/media" Target="../media/media8.m4a"/><Relationship Id="rId6" Type="http://schemas.microsoft.com/office/2017/04/relationships/track" Target="../media/track8.vtt"/><Relationship Id="rId5" Type="http://schemas.openxmlformats.org/officeDocument/2006/relationships/image" Target="../media/image13.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4.xml"/><Relationship Id="rId7" Type="http://schemas.openxmlformats.org/officeDocument/2006/relationships/image" Target="../media/image5.png"/><Relationship Id="rId2" Type="http://schemas.openxmlformats.org/officeDocument/2006/relationships/audio" Target="../media/media9.m4a"/><Relationship Id="rId1" Type="http://schemas.microsoft.com/office/2007/relationships/media" Target="../media/media9.m4a"/><Relationship Id="rId6" Type="http://schemas.microsoft.com/office/2017/04/relationships/track" Target="../media/track9.vtt"/><Relationship Id="rId5" Type="http://schemas.openxmlformats.org/officeDocument/2006/relationships/image" Target="../media/image14.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8CD607A-BF8B-DC43-AE8C-23910B04CB95}"/>
              </a:ext>
            </a:extLst>
          </p:cNvPr>
          <p:cNvSpPr>
            <a:spLocks noGrp="1"/>
          </p:cNvSpPr>
          <p:nvPr>
            <p:ph type="body" idx="3"/>
          </p:nvPr>
        </p:nvSpPr>
        <p:spPr>
          <a:xfrm>
            <a:off x="1309328" y="3752349"/>
            <a:ext cx="8620125" cy="1207554"/>
          </a:xfrm>
        </p:spPr>
        <p:txBody>
          <a:bodyPr wrap="square" anchor="t">
            <a:normAutofit/>
          </a:bodyPr>
          <a:lstStyle/>
          <a:p>
            <a:pPr>
              <a:lnSpc>
                <a:spcPct val="90000"/>
              </a:lnSpc>
            </a:pPr>
            <a:r>
              <a:rPr lang="fr-CD" sz="1400"/>
              <a:t>Élaborée par MAKLab, MOMENTUM Facilitateur d’Apprentissage</a:t>
            </a:r>
          </a:p>
          <a:p>
            <a:pPr>
              <a:lnSpc>
                <a:spcPct val="90000"/>
              </a:lnSpc>
            </a:pPr>
            <a:r>
              <a:rPr lang="fr-CD" sz="1400"/>
              <a:t>Dernière mise à jour avril 2022</a:t>
            </a:r>
          </a:p>
        </p:txBody>
      </p:sp>
      <p:sp>
        <p:nvSpPr>
          <p:cNvPr id="3" name="Text Placeholder 2">
            <a:extLst>
              <a:ext uri="{FF2B5EF4-FFF2-40B4-BE49-F238E27FC236}">
                <a16:creationId xmlns:a16="http://schemas.microsoft.com/office/drawing/2014/main" id="{E19049CD-34E9-C84C-8969-34BA4C084AB2}"/>
              </a:ext>
            </a:extLst>
          </p:cNvPr>
          <p:cNvSpPr>
            <a:spLocks noGrp="1"/>
          </p:cNvSpPr>
          <p:nvPr>
            <p:ph type="body" idx="2"/>
          </p:nvPr>
        </p:nvSpPr>
        <p:spPr>
          <a:xfrm>
            <a:off x="1309328" y="2810183"/>
            <a:ext cx="9220480" cy="786057"/>
          </a:xfrm>
        </p:spPr>
        <p:txBody>
          <a:bodyPr wrap="square" anchor="t">
            <a:normAutofit/>
          </a:bodyPr>
          <a:lstStyle/>
          <a:p>
            <a:r>
              <a:rPr lang="fr-CD"/>
              <a:t>Module 1. Qu’est-ce que l’apprentissage adaptatif ? </a:t>
            </a:r>
          </a:p>
        </p:txBody>
      </p:sp>
      <p:pic>
        <p:nvPicPr>
          <p:cNvPr id="6" name="Recorded Sound" descr="Diapositive 1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24D73B80-2E62-EB4F-AE5C-69F7A5987767}" label="" lang="fr" r:embed="rId5"/>
                        </p173:trackLst>
                      </p173:tracksInfo>
                    </p:ext>
                  </p14:extLst>
                </p14:media>
              </p:ext>
            </p:extLst>
          </p:nvPr>
        </p:nvPicPr>
        <p:blipFill>
          <a:blip r:embed="rId6">
            <a:biLevel thresh="25000"/>
          </a:blip>
          <a:stretch>
            <a:fillRect/>
          </a:stretch>
        </p:blipFill>
        <p:spPr>
          <a:xfrm>
            <a:off x="11634568" y="6146276"/>
            <a:ext cx="472589" cy="472589"/>
          </a:xfrm>
          <a:prstGeom prst="rect">
            <a:avLst/>
          </a:prstGeom>
        </p:spPr>
      </p:pic>
      <p:sp>
        <p:nvSpPr>
          <p:cNvPr id="2" name="Text Placeholder 1">
            <a:extLst>
              <a:ext uri="{FF2B5EF4-FFF2-40B4-BE49-F238E27FC236}">
                <a16:creationId xmlns:a16="http://schemas.microsoft.com/office/drawing/2014/main" id="{343C74F8-F5E3-8D46-B6E6-7E85D1DD0BC8}"/>
              </a:ext>
            </a:extLst>
          </p:cNvPr>
          <p:cNvSpPr>
            <a:spLocks noGrp="1"/>
          </p:cNvSpPr>
          <p:nvPr>
            <p:ph type="title" idx="4294967295"/>
          </p:nvPr>
        </p:nvSpPr>
        <p:spPr>
          <a:xfrm>
            <a:off x="1309688" y="1446213"/>
            <a:ext cx="10882312" cy="136366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rmAutofit/>
          </a:bodyPr>
          <a:lstStyle/>
          <a:p>
            <a:pPr marL="457200" marR="0" lvl="0" indent="-228600" algn="l" defTabSz="914400" rtl="0" eaLnBrk="1" fontAlgn="auto" latinLnBrk="0" hangingPunct="1">
              <a:lnSpc>
                <a:spcPct val="100000"/>
              </a:lnSpc>
              <a:spcBef>
                <a:spcPts val="1000"/>
              </a:spcBef>
              <a:spcAft>
                <a:spcPts val="0"/>
              </a:spcAft>
              <a:buClr>
                <a:schemeClr val="lt1"/>
              </a:buClr>
              <a:buSzPts val="5400"/>
              <a:buFont typeface="Arial"/>
              <a:buNone/>
              <a:tabLst/>
              <a:defRPr/>
            </a:pPr>
            <a:r>
              <a:rPr kumimoji="0" lang="fr-CD" sz="5400" b="0" i="0" u="none" strike="noStrike" kern="0" cap="none" spc="0" normalizeH="0" baseline="0" noProof="0" dirty="0">
                <a:ln>
                  <a:noFill/>
                </a:ln>
                <a:solidFill>
                  <a:schemeClr val="lt1"/>
                </a:solidFill>
                <a:effectLst/>
                <a:uLnTx/>
                <a:uFillTx/>
                <a:latin typeface="Arial Narrow"/>
                <a:ea typeface="Arial Narrow"/>
                <a:cs typeface="Arial Narrow"/>
                <a:sym typeface="Arial Narrow"/>
              </a:rPr>
              <a:t>Formation à l’apprentissage adaptatif</a:t>
            </a:r>
          </a:p>
        </p:txBody>
      </p:sp>
    </p:spTree>
    <p:extLst>
      <p:ext uri="{BB962C8B-B14F-4D97-AF65-F5344CB8AC3E}">
        <p14:creationId xmlns:p14="http://schemas.microsoft.com/office/powerpoint/2010/main" val="2511196667"/>
      </p:ext>
    </p:extLst>
  </p:cSld>
  <p:clrMapOvr>
    <a:masterClrMapping/>
  </p:clrMapOvr>
  <mc:AlternateContent xmlns:mc="http://schemas.openxmlformats.org/markup-compatibility/2006" xmlns:p14="http://schemas.microsoft.com/office/powerpoint/2010/main">
    <mc:Choice Requires="p14">
      <p:transition spd="slow" p14:dur="2000" advTm="60597"/>
    </mc:Choice>
    <mc:Fallback xmlns="">
      <p:transition spd="slow" advTm="605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93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33"/>
        <p:cNvGrpSpPr/>
        <p:nvPr/>
      </p:nvGrpSpPr>
      <p:grpSpPr>
        <a:xfrm>
          <a:off x="0" y="0"/>
          <a:ext cx="0" cy="0"/>
          <a:chOff x="0" y="0"/>
          <a:chExt cx="0" cy="0"/>
        </a:xfrm>
      </p:grpSpPr>
      <p:sp>
        <p:nvSpPr>
          <p:cNvPr id="2334" name="Google Shape;2334;p8"/>
          <p:cNvSpPr txBox="1">
            <a:spLocks noGrp="1"/>
          </p:cNvSpPr>
          <p:nvPr>
            <p:ph type="body" idx="1"/>
          </p:nvPr>
        </p:nvSpPr>
        <p:spPr>
          <a:xfrm>
            <a:off x="1495425" y="1653851"/>
            <a:ext cx="9201150" cy="38862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Clr>
                <a:srgbClr val="1E6C6F"/>
              </a:buClr>
              <a:buSzPct val="100000"/>
              <a:buNone/>
            </a:pPr>
            <a:r>
              <a:rPr lang="fr-CD" sz="3700" b="1" dirty="0"/>
              <a:t>DISCUSSION</a:t>
            </a:r>
          </a:p>
          <a:p>
            <a:pPr marL="0" lvl="0" indent="0" algn="ctr" rtl="0">
              <a:lnSpc>
                <a:spcPct val="110000"/>
              </a:lnSpc>
              <a:spcBef>
                <a:spcPts val="2000"/>
              </a:spcBef>
              <a:spcAft>
                <a:spcPts val="0"/>
              </a:spcAft>
              <a:buClr>
                <a:srgbClr val="1E6C6F"/>
              </a:buClr>
              <a:buSzPct val="100000"/>
              <a:buNone/>
            </a:pPr>
            <a:r>
              <a:rPr lang="fr-CD" sz="3000" dirty="0">
                <a:latin typeface="Calibri" panose="020F0502020204030204" pitchFamily="34" charset="0"/>
                <a:cs typeface="Calibri" panose="020F0502020204030204" pitchFamily="34" charset="0"/>
              </a:rPr>
              <a:t>Repensez à un exemple dans votre vie où vous avez dû vous adapter en réponse à de nouvelles informations. De quelles informations disposiez-vous ? Qu’avez-vous fait ? </a:t>
            </a:r>
          </a:p>
        </p:txBody>
      </p:sp>
      <p:pic>
        <p:nvPicPr>
          <p:cNvPr id="3" name="Recorded Sound" descr="Diapositive 10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BCCA5DEC-7D18-7E44-93DE-BAF032F72CAD}" label="" lang="fr" r:embed="rId5"/>
                        </p173:trackLst>
                      </p173:tracksInfo>
                    </p:ext>
                  </p14:extLst>
                </p14:media>
              </p:ext>
            </p:extLst>
          </p:nvPr>
        </p:nvPicPr>
        <p:blipFill>
          <a:blip r:embed="rId6">
            <a:biLevel thresh="25000"/>
          </a:blip>
          <a:stretch>
            <a:fillRect/>
          </a:stretch>
        </p:blipFill>
        <p:spPr>
          <a:xfrm>
            <a:off x="11501735" y="5901178"/>
            <a:ext cx="527859" cy="527859"/>
          </a:xfrm>
          <a:prstGeom prst="rect">
            <a:avLst/>
          </a:prstGeom>
        </p:spPr>
      </p:pic>
      <p:sp>
        <p:nvSpPr>
          <p:cNvPr id="4" name="Title 3">
            <a:extLst>
              <a:ext uri="{FF2B5EF4-FFF2-40B4-BE49-F238E27FC236}">
                <a16:creationId xmlns:a16="http://schemas.microsoft.com/office/drawing/2014/main" id="{F42F93B7-5F96-E484-6C6B-F85E590F0A19}"/>
              </a:ext>
            </a:extLst>
          </p:cNvPr>
          <p:cNvSpPr>
            <a:spLocks noGrp="1"/>
          </p:cNvSpPr>
          <p:nvPr>
            <p:ph type="title" idx="4294967295"/>
          </p:nvPr>
        </p:nvSpPr>
        <p:spPr>
          <a:xfrm>
            <a:off x="0" y="0"/>
            <a:ext cx="10515600" cy="1325563"/>
          </a:xfrm>
        </p:spPr>
        <p:txBody>
          <a:bodyPr/>
          <a:lstStyle/>
          <a:p>
            <a:r>
              <a:rPr lang="fr-CD" sz="3600" b="1" dirty="0">
                <a:solidFill>
                  <a:srgbClr val="FDDFEA"/>
                </a:solidFill>
              </a:rPr>
              <a:t>DISCUSSION</a:t>
            </a:r>
            <a:endParaRPr lang="en-US" dirty="0">
              <a:solidFill>
                <a:srgbClr val="FDDFEA"/>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36352"/>
    </mc:Choice>
    <mc:Fallback xmlns="">
      <p:transition spd="slow" advTm="363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02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5502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age #">
            <a:extLst>
              <a:ext uri="{FF2B5EF4-FFF2-40B4-BE49-F238E27FC236}">
                <a16:creationId xmlns:a16="http://schemas.microsoft.com/office/drawing/2014/main" id="{A4E7A491-6D0C-AFB2-44E5-C1D67BBFF564}"/>
              </a:ext>
            </a:extLst>
          </p:cNvPr>
          <p:cNvSpPr txBox="1">
            <a:spLocks/>
          </p:cNvSpPr>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Calibri"/>
                <a:ea typeface="Calibri"/>
                <a:cs typeface="Calibri"/>
                <a:sym typeface="Calibri"/>
              </a:defRPr>
            </a:lvl9pPr>
          </a:lstStyle>
          <a:p>
            <a:fld id="{00000000-1234-1234-1234-123412341234}" type="slidenum">
              <a:rPr lang="en-US" smtClean="0"/>
              <a:pPr/>
              <a:t>11</a:t>
            </a:fld>
            <a:endParaRPr lang="en-US"/>
          </a:p>
        </p:txBody>
      </p:sp>
      <p:sp>
        <p:nvSpPr>
          <p:cNvPr id="31" name="Oval 30">
            <a:extLst>
              <a:ext uri="{FF2B5EF4-FFF2-40B4-BE49-F238E27FC236}">
                <a16:creationId xmlns:a16="http://schemas.microsoft.com/office/drawing/2014/main" id="{4F2454A4-DC78-E00F-A0F1-013AA9AD4392}"/>
              </a:ext>
              <a:ext uri="{C183D7F6-B498-43B3-948B-1728B52AA6E4}">
                <adec:decorative xmlns:adec="http://schemas.microsoft.com/office/drawing/2017/decorative" val="1"/>
              </a:ext>
            </a:extLst>
          </p:cNvPr>
          <p:cNvSpPr/>
          <p:nvPr/>
        </p:nvSpPr>
        <p:spPr>
          <a:xfrm>
            <a:off x="889509" y="-534050"/>
            <a:ext cx="9574072" cy="9574072"/>
          </a:xfrm>
          <a:prstGeom prst="ellipse">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evaluation">
            <a:extLst>
              <a:ext uri="{FF2B5EF4-FFF2-40B4-BE49-F238E27FC236}">
                <a16:creationId xmlns:a16="http://schemas.microsoft.com/office/drawing/2014/main" id="{A19C4439-A622-B07B-62BD-817410D58750}"/>
              </a:ext>
            </a:extLst>
          </p:cNvPr>
          <p:cNvSpPr txBox="1"/>
          <p:nvPr/>
        </p:nvSpPr>
        <p:spPr>
          <a:xfrm>
            <a:off x="6570104" y="5568153"/>
            <a:ext cx="2858406"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fr-CD" sz="2200" b="1" i="0" u="none" strike="noStrike" cap="none" dirty="0">
                <a:solidFill>
                  <a:schemeClr val="accent6"/>
                </a:solidFill>
                <a:latin typeface="Calibri"/>
                <a:ea typeface="Calibri"/>
                <a:cs typeface="Calibri"/>
                <a:sym typeface="Calibri"/>
              </a:rPr>
              <a:t>ÉVALUATION DÉVELOPPEMENTALE</a:t>
            </a:r>
          </a:p>
        </p:txBody>
      </p:sp>
      <p:sp>
        <p:nvSpPr>
          <p:cNvPr id="36" name="amelioration">
            <a:extLst>
              <a:ext uri="{FF2B5EF4-FFF2-40B4-BE49-F238E27FC236}">
                <a16:creationId xmlns:a16="http://schemas.microsoft.com/office/drawing/2014/main" id="{7BAE2663-EBAB-13A6-30BA-757637EE4FBE}"/>
              </a:ext>
            </a:extLst>
          </p:cNvPr>
          <p:cNvSpPr txBox="1"/>
          <p:nvPr/>
        </p:nvSpPr>
        <p:spPr>
          <a:xfrm>
            <a:off x="3205805" y="5338771"/>
            <a:ext cx="2109371"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fr-CD" sz="2200" b="1" i="0" u="none" strike="noStrike" cap="none">
                <a:solidFill>
                  <a:schemeClr val="accent2"/>
                </a:solidFill>
                <a:latin typeface="Calibri"/>
                <a:ea typeface="Calibri"/>
                <a:cs typeface="Calibri"/>
                <a:sym typeface="Calibri"/>
              </a:rPr>
              <a:t>AMÉLIORATION DE LA QUALITÉ</a:t>
            </a:r>
          </a:p>
        </p:txBody>
      </p:sp>
      <p:sp>
        <p:nvSpPr>
          <p:cNvPr id="37" name="s'arreter">
            <a:extLst>
              <a:ext uri="{FF2B5EF4-FFF2-40B4-BE49-F238E27FC236}">
                <a16:creationId xmlns:a16="http://schemas.microsoft.com/office/drawing/2014/main" id="{23D210D1-38CF-9A26-F999-A98CE31A0583}"/>
              </a:ext>
            </a:extLst>
          </p:cNvPr>
          <p:cNvSpPr txBox="1"/>
          <p:nvPr/>
        </p:nvSpPr>
        <p:spPr>
          <a:xfrm>
            <a:off x="5974102" y="4467715"/>
            <a:ext cx="3026949" cy="43084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fr-CD" sz="2200" b="1" i="0" u="none" strike="noStrike" cap="none" dirty="0">
                <a:solidFill>
                  <a:schemeClr val="accent4">
                    <a:lumMod val="75000"/>
                  </a:schemeClr>
                </a:solidFill>
                <a:latin typeface="Calibri"/>
                <a:ea typeface="Calibri"/>
                <a:cs typeface="Calibri"/>
                <a:sym typeface="Calibri"/>
              </a:rPr>
              <a:t>S’ARRÊTER ET RÉFLÉCHIR</a:t>
            </a:r>
          </a:p>
        </p:txBody>
      </p:sp>
      <p:sp>
        <p:nvSpPr>
          <p:cNvPr id="35" name="gestion adaptive">
            <a:extLst>
              <a:ext uri="{FF2B5EF4-FFF2-40B4-BE49-F238E27FC236}">
                <a16:creationId xmlns:a16="http://schemas.microsoft.com/office/drawing/2014/main" id="{F3A8AED8-18B0-3DAD-1623-9F0A8398DCF4}"/>
              </a:ext>
            </a:extLst>
          </p:cNvPr>
          <p:cNvSpPr txBox="1"/>
          <p:nvPr/>
        </p:nvSpPr>
        <p:spPr>
          <a:xfrm>
            <a:off x="6949196" y="3482990"/>
            <a:ext cx="1990788"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fr-CD" sz="2200" b="1" i="0" u="none" strike="noStrike" cap="none" dirty="0">
                <a:solidFill>
                  <a:schemeClr val="accent5"/>
                </a:solidFill>
                <a:latin typeface="Calibri"/>
                <a:ea typeface="Calibri"/>
                <a:cs typeface="Calibri"/>
                <a:sym typeface="Calibri"/>
              </a:rPr>
              <a:t>GESTION ADAPTIVE </a:t>
            </a:r>
          </a:p>
        </p:txBody>
      </p:sp>
      <p:sp>
        <p:nvSpPr>
          <p:cNvPr id="39" name="suivi">
            <a:extLst>
              <a:ext uri="{FF2B5EF4-FFF2-40B4-BE49-F238E27FC236}">
                <a16:creationId xmlns:a16="http://schemas.microsoft.com/office/drawing/2014/main" id="{9FBA4352-C09F-2C74-ADA2-85DE83E6BCBF}"/>
              </a:ext>
            </a:extLst>
          </p:cNvPr>
          <p:cNvSpPr txBox="1"/>
          <p:nvPr/>
        </p:nvSpPr>
        <p:spPr>
          <a:xfrm>
            <a:off x="2427946" y="4252986"/>
            <a:ext cx="2347254"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fr-CD" sz="2200" b="1" i="0" u="none" strike="noStrike" cap="none" dirty="0">
                <a:solidFill>
                  <a:schemeClr val="tx2"/>
                </a:solidFill>
                <a:latin typeface="Calibri"/>
                <a:ea typeface="Calibri"/>
                <a:cs typeface="Calibri"/>
                <a:sym typeface="Calibri"/>
              </a:rPr>
              <a:t>SUIVI SENSIBLE À LA COMPLEXITÉ</a:t>
            </a:r>
          </a:p>
        </p:txBody>
      </p:sp>
      <p:sp>
        <p:nvSpPr>
          <p:cNvPr id="40" name="agile">
            <a:extLst>
              <a:ext uri="{FF2B5EF4-FFF2-40B4-BE49-F238E27FC236}">
                <a16:creationId xmlns:a16="http://schemas.microsoft.com/office/drawing/2014/main" id="{B8806019-D365-54AB-C92D-6F6009D05DAC}"/>
              </a:ext>
            </a:extLst>
          </p:cNvPr>
          <p:cNvSpPr txBox="1"/>
          <p:nvPr/>
        </p:nvSpPr>
        <p:spPr>
          <a:xfrm>
            <a:off x="6248393" y="2955879"/>
            <a:ext cx="1496291" cy="43084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fr-CD" sz="2200" b="1" i="0" u="none" strike="noStrike" cap="none" dirty="0">
                <a:solidFill>
                  <a:schemeClr val="accent1"/>
                </a:solidFill>
                <a:latin typeface="Calibri"/>
                <a:ea typeface="Calibri"/>
                <a:cs typeface="Calibri"/>
                <a:sym typeface="Calibri"/>
              </a:rPr>
              <a:t>AGILE</a:t>
            </a:r>
          </a:p>
        </p:txBody>
      </p:sp>
      <p:sp>
        <p:nvSpPr>
          <p:cNvPr id="38" name="reflexion">
            <a:extLst>
              <a:ext uri="{FF2B5EF4-FFF2-40B4-BE49-F238E27FC236}">
                <a16:creationId xmlns:a16="http://schemas.microsoft.com/office/drawing/2014/main" id="{3BC979E5-E8D5-A64B-3CD3-3834BE99F79E}"/>
              </a:ext>
            </a:extLst>
          </p:cNvPr>
          <p:cNvSpPr txBox="1"/>
          <p:nvPr/>
        </p:nvSpPr>
        <p:spPr>
          <a:xfrm>
            <a:off x="2413843" y="2782500"/>
            <a:ext cx="1990788" cy="110795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fr-CD" sz="2200" b="1" i="0" u="none" strike="noStrike" cap="none" dirty="0">
                <a:solidFill>
                  <a:schemeClr val="accent3"/>
                </a:solidFill>
                <a:latin typeface="Calibri"/>
                <a:ea typeface="Calibri"/>
                <a:cs typeface="Calibri"/>
                <a:sym typeface="Calibri"/>
              </a:rPr>
              <a:t>RÉFLEXION SUR LA CONCEPTION</a:t>
            </a:r>
          </a:p>
        </p:txBody>
      </p:sp>
      <p:pic>
        <p:nvPicPr>
          <p:cNvPr id="43" name="arrow" descr="Flèche pointant de &quot;Environnement propice&quot; vers un cercle contenant le parapluie et tous ses termes">
            <a:extLst>
              <a:ext uri="{FF2B5EF4-FFF2-40B4-BE49-F238E27FC236}">
                <a16:creationId xmlns:a16="http://schemas.microsoft.com/office/drawing/2014/main" id="{D0634859-56C9-517C-7F06-433894C2149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02244" flipV="1">
            <a:off x="10155159" y="1298842"/>
            <a:ext cx="914400" cy="914400"/>
          </a:xfrm>
          <a:prstGeom prst="rect">
            <a:avLst/>
          </a:prstGeom>
        </p:spPr>
      </p:pic>
      <p:sp>
        <p:nvSpPr>
          <p:cNvPr id="42" name="environnement">
            <a:extLst>
              <a:ext uri="{FF2B5EF4-FFF2-40B4-BE49-F238E27FC236}">
                <a16:creationId xmlns:a16="http://schemas.microsoft.com/office/drawing/2014/main" id="{68038087-64AE-31DB-7BB4-B3AA7FAC49AA}"/>
              </a:ext>
            </a:extLst>
          </p:cNvPr>
          <p:cNvSpPr txBox="1"/>
          <p:nvPr/>
        </p:nvSpPr>
        <p:spPr>
          <a:xfrm>
            <a:off x="9001051" y="467941"/>
            <a:ext cx="2484425"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fr-CD" sz="2200" b="1" dirty="0">
                <a:solidFill>
                  <a:schemeClr val="tx1">
                    <a:lumMod val="50000"/>
                    <a:lumOff val="50000"/>
                  </a:schemeClr>
                </a:solidFill>
                <a:latin typeface="Calibri"/>
                <a:cs typeface="Calibri"/>
                <a:sym typeface="Calibri"/>
              </a:rPr>
              <a:t>ENVIRONNEMENT PROPICE</a:t>
            </a:r>
          </a:p>
        </p:txBody>
      </p:sp>
      <p:pic>
        <p:nvPicPr>
          <p:cNvPr id="32" name="umbrella" descr="Un parapluie intitulé &quot;Apprentissage adaptatif&quot; avec d'autres termes en dessous">
            <a:extLst>
              <a:ext uri="{FF2B5EF4-FFF2-40B4-BE49-F238E27FC236}">
                <a16:creationId xmlns:a16="http://schemas.microsoft.com/office/drawing/2014/main" id="{AEEFF0CC-FBD2-3D69-CB58-46125E03C848}"/>
              </a:ext>
            </a:extLst>
          </p:cNvPr>
          <p:cNvPicPr>
            <a:picLocks noChangeAspect="1"/>
          </p:cNvPicPr>
          <p:nvPr/>
        </p:nvPicPr>
        <p:blipFill>
          <a:blip r:embed="rId7"/>
          <a:stretch>
            <a:fillRect/>
          </a:stretch>
        </p:blipFill>
        <p:spPr>
          <a:xfrm>
            <a:off x="2917236" y="190766"/>
            <a:ext cx="5810715" cy="6484672"/>
          </a:xfrm>
          <a:prstGeom prst="rect">
            <a:avLst/>
          </a:prstGeom>
        </p:spPr>
      </p:pic>
      <p:pic>
        <p:nvPicPr>
          <p:cNvPr id="4" name="Recorded Sound" descr="Diapositive 11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64E578B1-C553-3141-B282-3BF8F4FAB811}" label="" lang="fr" r:embed="rId8"/>
                        </p173:trackLst>
                      </p173:tracksInfo>
                    </p:ext>
                  </p14:extLst>
                </p14:media>
              </p:ext>
            </p:extLst>
          </p:nvPr>
        </p:nvPicPr>
        <p:blipFill>
          <a:blip r:embed="rId9">
            <a:biLevel thresh="25000"/>
          </a:blip>
          <a:stretch>
            <a:fillRect/>
          </a:stretch>
        </p:blipFill>
        <p:spPr>
          <a:xfrm>
            <a:off x="11573289" y="5839224"/>
            <a:ext cx="471089" cy="471089"/>
          </a:xfrm>
          <a:prstGeom prst="rect">
            <a:avLst/>
          </a:prstGeom>
        </p:spPr>
      </p:pic>
      <p:sp>
        <p:nvSpPr>
          <p:cNvPr id="34" name="apprentissage adaptatif">
            <a:extLst>
              <a:ext uri="{FF2B5EF4-FFF2-40B4-BE49-F238E27FC236}">
                <a16:creationId xmlns:a16="http://schemas.microsoft.com/office/drawing/2014/main" id="{1C3D73A3-E7D6-FD51-77D9-CCADCF6F0BEF}"/>
              </a:ext>
            </a:extLst>
          </p:cNvPr>
          <p:cNvSpPr txBox="1">
            <a:spLocks noGrp="1"/>
          </p:cNvSpPr>
          <p:nvPr>
            <p:ph type="title" idx="4294967295"/>
          </p:nvPr>
        </p:nvSpPr>
        <p:spPr>
          <a:xfrm>
            <a:off x="3991427" y="874326"/>
            <a:ext cx="3753257" cy="120028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fr-CD" sz="3600" b="1" i="0" u="none" strike="noStrike" kern="0" cap="none" spc="0" normalizeH="0" baseline="0" noProof="0" dirty="0">
                <a:ln>
                  <a:noFill/>
                </a:ln>
                <a:solidFill>
                  <a:schemeClr val="bg1"/>
                </a:solidFill>
                <a:effectLst/>
                <a:uLnTx/>
                <a:uFillTx/>
                <a:latin typeface="Calibri"/>
                <a:ea typeface="Calibri"/>
                <a:cs typeface="Calibri"/>
                <a:sym typeface="Calibri"/>
              </a:rPr>
              <a:t>APPRENTISSAGE ADAPTATIF</a:t>
            </a:r>
          </a:p>
        </p:txBody>
      </p:sp>
    </p:spTree>
    <p:extLst>
      <p:ext uri="{BB962C8B-B14F-4D97-AF65-F5344CB8AC3E}">
        <p14:creationId xmlns:p14="http://schemas.microsoft.com/office/powerpoint/2010/main" val="4190647489"/>
      </p:ext>
    </p:extLst>
  </p:cSld>
  <p:clrMapOvr>
    <a:masterClrMapping/>
  </p:clrMapOvr>
  <mc:AlternateContent xmlns:mc="http://schemas.openxmlformats.org/markup-compatibility/2006" xmlns:p14="http://schemas.microsoft.com/office/powerpoint/2010/main">
    <mc:Choice Requires="p14">
      <p:transition spd="slow" p14:dur="2000" advTm="96266"/>
    </mc:Choice>
    <mc:Fallback xmlns="">
      <p:transition spd="slow" advTm="962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900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49005"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89"/>
        <p:cNvGrpSpPr/>
        <p:nvPr/>
      </p:nvGrpSpPr>
      <p:grpSpPr>
        <a:xfrm>
          <a:off x="0" y="0"/>
          <a:ext cx="0" cy="0"/>
          <a:chOff x="0" y="0"/>
          <a:chExt cx="0" cy="0"/>
        </a:xfrm>
      </p:grpSpPr>
      <p:sp>
        <p:nvSpPr>
          <p:cNvPr id="2391" name="Google Shape;2391;g1209464b6a3_0_8"/>
          <p:cNvSpPr txBox="1">
            <a:spLocks noGrp="1"/>
          </p:cNvSpPr>
          <p:nvPr>
            <p:ph type="sldNum" idx="12"/>
          </p:nvPr>
        </p:nvSpPr>
        <p:spPr>
          <a:prstGeom prst="rect">
            <a:avLst/>
          </a:prstGeom>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lang="en-US"/>
          </a:p>
        </p:txBody>
      </p:sp>
      <p:graphicFrame>
        <p:nvGraphicFramePr>
          <p:cNvPr id="3" name="Diagram 2" descr="Cycle de trois étapes séparées par des flèches. La première étape est la &quot;préparation&quot; et la flèche &quot;mise en œuvre&quot; mène à l'étape 2, &quot;suivi&quot;. L'étape suivante est &quot;faire une pause et réfléchir&quot;, et enfin une flèche intitulée &quot;agir/adapter&quot; ramène à l'étape &quot;préparer&quot;.">
            <a:extLst>
              <a:ext uri="{FF2B5EF4-FFF2-40B4-BE49-F238E27FC236}">
                <a16:creationId xmlns:a16="http://schemas.microsoft.com/office/drawing/2014/main" id="{C6161AC8-049E-8179-0FDF-D10FFBFBB8F8}"/>
              </a:ext>
            </a:extLst>
          </p:cNvPr>
          <p:cNvGraphicFramePr/>
          <p:nvPr>
            <p:extLst>
              <p:ext uri="{D42A27DB-BD31-4B8C-83A1-F6EECF244321}">
                <p14:modId xmlns:p14="http://schemas.microsoft.com/office/powerpoint/2010/main" val="1467957003"/>
              </p:ext>
            </p:extLst>
          </p:nvPr>
        </p:nvGraphicFramePr>
        <p:xfrm>
          <a:off x="2032000" y="1937289"/>
          <a:ext cx="8128000" cy="423204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4" name="TextBox 13">
            <a:extLst>
              <a:ext uri="{FF2B5EF4-FFF2-40B4-BE49-F238E27FC236}">
                <a16:creationId xmlns:a16="http://schemas.microsoft.com/office/drawing/2014/main" id="{276EA50A-9B7F-10C2-C917-1AAA95E69E8B}"/>
              </a:ext>
            </a:extLst>
          </p:cNvPr>
          <p:cNvSpPr txBox="1"/>
          <p:nvPr/>
        </p:nvSpPr>
        <p:spPr>
          <a:xfrm>
            <a:off x="7045897" y="3333037"/>
            <a:ext cx="1101584" cy="307777"/>
          </a:xfrm>
          <a:prstGeom prst="rect">
            <a:avLst/>
          </a:prstGeom>
          <a:solidFill>
            <a:srgbClr val="FFFFFF"/>
          </a:solidFill>
        </p:spPr>
        <p:txBody>
          <a:bodyPr wrap="none" rtlCol="0">
            <a:spAutoFit/>
          </a:bodyPr>
          <a:lstStyle/>
          <a:p>
            <a:pPr algn="ctr"/>
            <a:r>
              <a:rPr lang="fr-CD" b="1">
                <a:solidFill>
                  <a:schemeClr val="bg1">
                    <a:lumMod val="25000"/>
                  </a:schemeClr>
                </a:solidFill>
                <a:latin typeface="Calibri" panose="020F0502020204030204" pitchFamily="34" charset="0"/>
                <a:cs typeface="Calibri" panose="020F0502020204030204" pitchFamily="34" charset="0"/>
              </a:rPr>
              <a:t>METTRE EN ŒUVRE</a:t>
            </a:r>
          </a:p>
        </p:txBody>
      </p:sp>
      <p:sp>
        <p:nvSpPr>
          <p:cNvPr id="6" name="TextBox 5">
            <a:extLst>
              <a:ext uri="{FF2B5EF4-FFF2-40B4-BE49-F238E27FC236}">
                <a16:creationId xmlns:a16="http://schemas.microsoft.com/office/drawing/2014/main" id="{F89DDC65-4E1E-B93F-7801-148833E6D2B0}"/>
              </a:ext>
            </a:extLst>
          </p:cNvPr>
          <p:cNvSpPr txBox="1"/>
          <p:nvPr/>
        </p:nvSpPr>
        <p:spPr>
          <a:xfrm>
            <a:off x="3942989" y="3610036"/>
            <a:ext cx="1149675" cy="307777"/>
          </a:xfrm>
          <a:prstGeom prst="rect">
            <a:avLst/>
          </a:prstGeom>
          <a:solidFill>
            <a:srgbClr val="FFFFFF"/>
          </a:solidFill>
        </p:spPr>
        <p:txBody>
          <a:bodyPr wrap="none" rtlCol="0">
            <a:spAutoFit/>
          </a:bodyPr>
          <a:lstStyle/>
          <a:p>
            <a:pPr algn="ctr"/>
            <a:r>
              <a:rPr lang="fr-CD" b="1">
                <a:solidFill>
                  <a:schemeClr val="bg1">
                    <a:lumMod val="25000"/>
                  </a:schemeClr>
                </a:solidFill>
                <a:latin typeface="Calibri" panose="020F0502020204030204" pitchFamily="34" charset="0"/>
                <a:cs typeface="Calibri" panose="020F0502020204030204" pitchFamily="34" charset="0"/>
              </a:rPr>
              <a:t>AGIR/ADAPTER</a:t>
            </a:r>
          </a:p>
        </p:txBody>
      </p:sp>
      <p:pic>
        <p:nvPicPr>
          <p:cNvPr id="5" name="Recorded Sound" descr="Diapositive 12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4DC23241-5E43-C84B-809E-E39F6CDA56DF}" label="" lang="fr" r:embed="rId10"/>
                        </p173:trackLst>
                      </p173:tracksInfo>
                    </p:ext>
                  </p14:extLst>
                </p14:media>
              </p:ext>
            </p:extLst>
          </p:nvPr>
        </p:nvPicPr>
        <p:blipFill>
          <a:blip r:embed="rId11">
            <a:biLevel thresh="25000"/>
          </a:blip>
          <a:stretch>
            <a:fillRect/>
          </a:stretch>
        </p:blipFill>
        <p:spPr>
          <a:xfrm>
            <a:off x="11573289" y="5928420"/>
            <a:ext cx="481819" cy="481819"/>
          </a:xfrm>
          <a:prstGeom prst="rect">
            <a:avLst/>
          </a:prstGeom>
        </p:spPr>
      </p:pic>
      <p:sp>
        <p:nvSpPr>
          <p:cNvPr id="2390" name="Google Shape;2390;g1209464b6a3_0_8"/>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fr-CD"/>
              <a:t>Comment mettre l’apprentissage adaptatif en pratique ? </a:t>
            </a:r>
          </a:p>
        </p:txBody>
      </p:sp>
    </p:spTree>
    <p:extLst>
      <p:ext uri="{BB962C8B-B14F-4D97-AF65-F5344CB8AC3E}">
        <p14:creationId xmlns:p14="http://schemas.microsoft.com/office/powerpoint/2010/main" val="1524001791"/>
      </p:ext>
    </p:extLst>
  </p:cSld>
  <p:clrMapOvr>
    <a:masterClrMapping/>
  </p:clrMapOvr>
  <mc:AlternateContent xmlns:mc="http://schemas.openxmlformats.org/markup-compatibility/2006" xmlns:p14="http://schemas.microsoft.com/office/powerpoint/2010/main">
    <mc:Choice Requires="p14">
      <p:transition spd="slow" p14:dur="2000" advTm="83264"/>
    </mc:Choice>
    <mc:Fallback xmlns="">
      <p:transition spd="slow" advTm="832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199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11993"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04"/>
        <p:cNvGrpSpPr/>
        <p:nvPr/>
      </p:nvGrpSpPr>
      <p:grpSpPr>
        <a:xfrm>
          <a:off x="0" y="0"/>
          <a:ext cx="0" cy="0"/>
          <a:chOff x="0" y="0"/>
          <a:chExt cx="0" cy="0"/>
        </a:xfrm>
      </p:grpSpPr>
      <p:sp>
        <p:nvSpPr>
          <p:cNvPr id="2407" name="Google Shape;2407;gf8336cf428_1_0"/>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13</a:t>
            </a:fld>
            <a:endParaRPr lang="en-US"/>
          </a:p>
        </p:txBody>
      </p:sp>
      <p:graphicFrame>
        <p:nvGraphicFramePr>
          <p:cNvPr id="2406" name="Google Shape;2406;gf8336cf428_1_0"/>
          <p:cNvGraphicFramePr/>
          <p:nvPr>
            <p:extLst>
              <p:ext uri="{D42A27DB-BD31-4B8C-83A1-F6EECF244321}">
                <p14:modId xmlns:p14="http://schemas.microsoft.com/office/powerpoint/2010/main" val="2426137490"/>
              </p:ext>
            </p:extLst>
          </p:nvPr>
        </p:nvGraphicFramePr>
        <p:xfrm>
          <a:off x="838201" y="1690688"/>
          <a:ext cx="10268778" cy="4393114"/>
        </p:xfrm>
        <a:graphic>
          <a:graphicData uri="http://schemas.openxmlformats.org/drawingml/2006/table">
            <a:tbl>
              <a:tblPr firstRow="1" bandRow="1">
                <a:noFill/>
                <a:tableStyleId>{1EAD48AC-D5D7-48A3-A6A2-434D814528B5}</a:tableStyleId>
              </a:tblPr>
              <a:tblGrid>
                <a:gridCol w="3733799">
                  <a:extLst>
                    <a:ext uri="{9D8B030D-6E8A-4147-A177-3AD203B41FA5}">
                      <a16:colId xmlns:a16="http://schemas.microsoft.com/office/drawing/2014/main" val="20000"/>
                    </a:ext>
                  </a:extLst>
                </a:gridCol>
                <a:gridCol w="6534979">
                  <a:extLst>
                    <a:ext uri="{9D8B030D-6E8A-4147-A177-3AD203B41FA5}">
                      <a16:colId xmlns:a16="http://schemas.microsoft.com/office/drawing/2014/main" val="20001"/>
                    </a:ext>
                  </a:extLst>
                </a:gridCol>
              </a:tblGrid>
              <a:tr h="614787">
                <a:tc>
                  <a:txBody>
                    <a:bodyPr/>
                    <a:lstStyle/>
                    <a:p>
                      <a:pPr marL="0" marR="0" lvl="0" indent="0" algn="ctr" rtl="0">
                        <a:lnSpc>
                          <a:spcPct val="100000"/>
                        </a:lnSpc>
                        <a:spcBef>
                          <a:spcPts val="0"/>
                        </a:spcBef>
                        <a:spcAft>
                          <a:spcPts val="0"/>
                        </a:spcAft>
                        <a:buClr>
                          <a:srgbClr val="000000"/>
                        </a:buClr>
                        <a:buSzPts val="2400"/>
                        <a:buFont typeface="Arial"/>
                        <a:buNone/>
                      </a:pPr>
                      <a:r>
                        <a:rPr lang="fr-CD" sz="2000" u="none" strike="noStrike" cap="none">
                          <a:solidFill>
                            <a:schemeClr val="tx1">
                              <a:lumMod val="85000"/>
                              <a:lumOff val="15000"/>
                            </a:schemeClr>
                          </a:solidFill>
                        </a:rPr>
                        <a:t>CE QUE VOUS DEVEZ FAIRE</a:t>
                      </a: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rtl="0">
                        <a:lnSpc>
                          <a:spcPct val="100000"/>
                        </a:lnSpc>
                        <a:spcBef>
                          <a:spcPts val="0"/>
                        </a:spcBef>
                        <a:spcAft>
                          <a:spcPts val="0"/>
                        </a:spcAft>
                        <a:buClr>
                          <a:srgbClr val="000000"/>
                        </a:buClr>
                        <a:buSzPts val="2400"/>
                        <a:buFont typeface="Arial"/>
                        <a:buNone/>
                      </a:pPr>
                      <a:r>
                        <a:rPr lang="fr-CD" sz="2000" u="none" strike="noStrike" cap="none">
                          <a:solidFill>
                            <a:schemeClr val="tx1">
                              <a:lumMod val="85000"/>
                              <a:lumOff val="15000"/>
                            </a:schemeClr>
                          </a:solidFil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7"/>
                            </a:ext>
                          </a:extLst>
                        </a:rPr>
                        <a:t>EXEMPLE</a:t>
                      </a: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752791">
                <a:tc>
                  <a:txBody>
                    <a:bodyPr/>
                    <a:lstStyle/>
                    <a:p>
                      <a:pPr marL="0" marR="0" lvl="0" indent="0" algn="l" rtl="0">
                        <a:lnSpc>
                          <a:spcPct val="100000"/>
                        </a:lnSpc>
                        <a:spcBef>
                          <a:spcPts val="0"/>
                        </a:spcBef>
                        <a:spcAft>
                          <a:spcPts val="0"/>
                        </a:spcAft>
                        <a:buClr>
                          <a:srgbClr val="000000"/>
                        </a:buClr>
                        <a:buSzPts val="2400"/>
                        <a:buFont typeface="Arial"/>
                        <a:buNone/>
                      </a:pPr>
                      <a:r>
                        <a:rPr lang="fr-CD" sz="1800" b="1" u="none" strike="noStrike" cap="none" dirty="0">
                          <a:solidFill>
                            <a:schemeClr val="tx1">
                              <a:lumMod val="85000"/>
                              <a:lumOff val="15000"/>
                            </a:schemeClr>
                          </a:solidFill>
                        </a:rPr>
                        <a:t>STRUCTURER VOTRE PROJET AFIN </a:t>
                      </a:r>
                      <a:br>
                        <a:rPr lang="fr-CD" sz="1800" b="1" u="none" strike="noStrike" cap="none" dirty="0">
                          <a:solidFill>
                            <a:schemeClr val="tx1">
                              <a:lumMod val="85000"/>
                              <a:lumOff val="15000"/>
                            </a:schemeClr>
                          </a:solidFill>
                        </a:rPr>
                      </a:br>
                      <a:r>
                        <a:rPr lang="fr-CD" sz="1800" b="1" u="none" strike="noStrike" cap="none" dirty="0">
                          <a:solidFill>
                            <a:schemeClr val="tx1">
                              <a:lumMod val="85000"/>
                              <a:lumOff val="15000"/>
                            </a:schemeClr>
                          </a:solidFill>
                        </a:rPr>
                        <a:t>DE PERMETTRE DU CHANGEMENT</a:t>
                      </a: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Clr>
                          <a:srgbClr val="000000"/>
                        </a:buClr>
                        <a:buSzPts val="2400"/>
                        <a:buFont typeface="Arial"/>
                        <a:buNone/>
                      </a:pPr>
                      <a:r>
                        <a:rPr lang="fr-CD" sz="1800" u="none" strike="noStrike" cap="none" dirty="0">
                          <a:solidFill>
                            <a:schemeClr val="tx1">
                              <a:lumMod val="85000"/>
                              <a:lumOff val="15000"/>
                            </a:schemeClr>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Concevoir et rédiger des plans de travail afin de permettre des changements en réponse à l’apprentissage.</a:t>
                      </a: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752791">
                <a:tc>
                  <a:txBody>
                    <a:bodyPr/>
                    <a:lstStyle/>
                    <a:p>
                      <a:pPr marL="0" marR="0" lvl="0" indent="0" algn="l" rtl="0">
                        <a:lnSpc>
                          <a:spcPct val="100000"/>
                        </a:lnSpc>
                        <a:spcBef>
                          <a:spcPts val="0"/>
                        </a:spcBef>
                        <a:spcAft>
                          <a:spcPts val="0"/>
                        </a:spcAft>
                        <a:buClr>
                          <a:srgbClr val="000000"/>
                        </a:buClr>
                        <a:buSzPts val="2400"/>
                        <a:buFont typeface="Arial"/>
                        <a:buNone/>
                      </a:pPr>
                      <a:r>
                        <a:rPr lang="fr-CD" sz="1800" b="1" u="none" strike="noStrike" cap="none" dirty="0">
                          <a:solidFill>
                            <a:schemeClr val="tx1">
                              <a:lumMod val="85000"/>
                              <a:lumOff val="15000"/>
                            </a:schemeClr>
                          </a:solidFill>
                        </a:rPr>
                        <a:t>OBTENIR LE SOUTIEN DE VOTRE </a:t>
                      </a:r>
                      <a:br>
                        <a:rPr lang="fr-CD" sz="1800" b="1" u="none" strike="noStrike" cap="none" dirty="0">
                          <a:solidFill>
                            <a:schemeClr val="tx1">
                              <a:lumMod val="85000"/>
                              <a:lumOff val="15000"/>
                            </a:schemeClr>
                          </a:solidFill>
                        </a:rPr>
                      </a:br>
                      <a:r>
                        <a:rPr lang="fr-CD" sz="1800" b="1" u="none" strike="noStrike" cap="none" dirty="0">
                          <a:solidFill>
                            <a:schemeClr val="tx1">
                              <a:lumMod val="85000"/>
                              <a:lumOff val="15000"/>
                            </a:schemeClr>
                          </a:solidFill>
                        </a:rPr>
                        <a:t>ÉQUIPE ET DE VOTRE ORGANISATION</a:t>
                      </a: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0" marR="0" lvl="0" indent="0" algn="l" rtl="0">
                        <a:lnSpc>
                          <a:spcPct val="100000"/>
                        </a:lnSpc>
                        <a:spcBef>
                          <a:spcPts val="0"/>
                        </a:spcBef>
                        <a:spcAft>
                          <a:spcPts val="0"/>
                        </a:spcAft>
                        <a:buClr>
                          <a:srgbClr val="000000"/>
                        </a:buClr>
                        <a:buSzPts val="2400"/>
                        <a:buFont typeface="Arial"/>
                        <a:buNone/>
                      </a:pPr>
                      <a:r>
                        <a:rPr lang="fr-CD" sz="1800" u="none" strike="noStrike" cap="none" dirty="0">
                          <a:solidFill>
                            <a:schemeClr val="tx1">
                              <a:lumMod val="85000"/>
                              <a:lumOff val="15000"/>
                            </a:schemeClr>
                          </a:solidFil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9"/>
                            </a:ext>
                          </a:extLst>
                        </a:rPr>
                        <a:t>Sensibiliser vos responsables à l’apprentissage adaptatif et obtenir leur accord.</a:t>
                      </a: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2"/>
                  </a:ext>
                </a:extLst>
              </a:tr>
              <a:tr h="1105362">
                <a:tc>
                  <a:txBody>
                    <a:bodyPr/>
                    <a:lstStyle/>
                    <a:p>
                      <a:pPr marL="0" marR="0" lvl="0" indent="0" algn="l" rtl="0">
                        <a:lnSpc>
                          <a:spcPct val="100000"/>
                        </a:lnSpc>
                        <a:spcBef>
                          <a:spcPts val="0"/>
                        </a:spcBef>
                        <a:spcAft>
                          <a:spcPts val="0"/>
                        </a:spcAft>
                        <a:buNone/>
                      </a:pPr>
                      <a:r>
                        <a:rPr lang="fr-CD" sz="1800" b="1" dirty="0">
                          <a:solidFill>
                            <a:schemeClr val="tx1">
                              <a:lumMod val="85000"/>
                              <a:lumOff val="15000"/>
                            </a:schemeClr>
                          </a:solidFill>
                        </a:rPr>
                        <a:t>OBTENIR LES INFORMATIONS DONT VOUS AVEZ BESOIN</a:t>
                      </a: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None/>
                      </a:pPr>
                      <a:r>
                        <a:rPr lang="fr-CD" sz="1800" dirty="0">
                          <a:solidFill>
                            <a:schemeClr val="tx1">
                              <a:lumMod val="85000"/>
                              <a:lumOff val="15000"/>
                            </a:schemeClr>
                          </a:solidFill>
                        </a:rPr>
                        <a:t>Trouver des moyens de recueillir les informations qui sont importantes pour évaluer si un changement est nécessaire ou non, et déterminer quand, comment et avec qui examiner ces informations. </a:t>
                      </a: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084015">
                <a:tc>
                  <a:txBody>
                    <a:bodyPr/>
                    <a:lstStyle/>
                    <a:p>
                      <a:pPr marL="0" marR="0" lvl="0" indent="0" algn="l" rtl="0">
                        <a:lnSpc>
                          <a:spcPct val="100000"/>
                        </a:lnSpc>
                        <a:spcBef>
                          <a:spcPts val="0"/>
                        </a:spcBef>
                        <a:spcAft>
                          <a:spcPts val="0"/>
                        </a:spcAft>
                        <a:buClr>
                          <a:srgbClr val="000000"/>
                        </a:buClr>
                        <a:buSzPts val="2400"/>
                        <a:buFont typeface="Arial"/>
                        <a:buNone/>
                      </a:pPr>
                      <a:r>
                        <a:rPr lang="fr-CD" sz="1800" b="1" u="none" strike="noStrike" cap="none" dirty="0">
                          <a:solidFill>
                            <a:schemeClr val="tx1">
                              <a:lumMod val="85000"/>
                              <a:lumOff val="15000"/>
                            </a:schemeClr>
                          </a:solidFill>
                        </a:rPr>
                        <a:t>PROMOUVOIR UNE CULTURE </a:t>
                      </a:r>
                      <a:br>
                        <a:rPr lang="fr-CD" sz="1800" b="1" u="none" strike="noStrike" cap="none" dirty="0">
                          <a:solidFill>
                            <a:schemeClr val="tx1">
                              <a:lumMod val="85000"/>
                              <a:lumOff val="15000"/>
                            </a:schemeClr>
                          </a:solidFill>
                        </a:rPr>
                      </a:br>
                      <a:r>
                        <a:rPr lang="fr-CD" sz="1800" b="1" u="none" strike="noStrike" cap="none" dirty="0">
                          <a:solidFill>
                            <a:schemeClr val="tx1">
                              <a:lumMod val="85000"/>
                              <a:lumOff val="15000"/>
                            </a:schemeClr>
                          </a:solidFill>
                        </a:rPr>
                        <a:t>D’ÉQUIPE POSITIVE</a:t>
                      </a: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0" marR="0" lvl="0" indent="0" algn="l" rtl="0">
                        <a:lnSpc>
                          <a:spcPct val="100000"/>
                        </a:lnSpc>
                        <a:spcBef>
                          <a:spcPts val="0"/>
                        </a:spcBef>
                        <a:spcAft>
                          <a:spcPts val="0"/>
                        </a:spcAft>
                        <a:buClr>
                          <a:srgbClr val="000000"/>
                        </a:buClr>
                        <a:buSzPts val="2400"/>
                        <a:buFont typeface="Arial"/>
                        <a:buNone/>
                      </a:pPr>
                      <a:r>
                        <a:rPr lang="fr-CD" sz="1800" u="none" strike="noStrike" cap="none" dirty="0">
                          <a:solidFill>
                            <a:schemeClr val="tx1">
                              <a:lumMod val="85000"/>
                              <a:lumOff val="15000"/>
                            </a:schemeClr>
                          </a:solidFill>
                        </a:rPr>
                        <a:t>Donner au personnel de première ligne les moyens de partager, outre les réussites, ce qui ne fonctionne pas et proposer une formation sur l’apprentissage adaptatif.</a:t>
                      </a:r>
                    </a:p>
                  </a:txBody>
                  <a:tcPr marL="91450" marR="91450" marT="45725" marB="457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4"/>
                  </a:ext>
                </a:extLst>
              </a:tr>
            </a:tbl>
          </a:graphicData>
        </a:graphic>
      </p:graphicFrame>
      <p:pic>
        <p:nvPicPr>
          <p:cNvPr id="2" name="Recorded Sound" descr="Diapositive 13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2CF85A46-06B7-EC4D-B6A8-A7C00C34A547}" label="" lang="fr" r:embed="rId5"/>
                        </p173:trackLst>
                      </p173:tracksInfo>
                    </p:ext>
                  </p14:extLst>
                </p14:media>
              </p:ext>
            </p:extLst>
          </p:nvPr>
        </p:nvPicPr>
        <p:blipFill>
          <a:blip r:embed="rId6">
            <a:biLevel thresh="25000"/>
          </a:blip>
          <a:stretch>
            <a:fillRect/>
          </a:stretch>
        </p:blipFill>
        <p:spPr>
          <a:xfrm>
            <a:off x="11573289" y="5966378"/>
            <a:ext cx="491381" cy="491381"/>
          </a:xfrm>
          <a:prstGeom prst="rect">
            <a:avLst/>
          </a:prstGeom>
        </p:spPr>
      </p:pic>
      <p:sp>
        <p:nvSpPr>
          <p:cNvPr id="2405" name="Google Shape;2405;gf8336cf428_1_0"/>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dirty="0"/>
              <a:t>Afin d’intégrer l’apprentissage adaptatif dans votre projet, vous devez...</a:t>
            </a:r>
          </a:p>
        </p:txBody>
      </p:sp>
    </p:spTree>
  </p:cSld>
  <p:clrMapOvr>
    <a:masterClrMapping/>
  </p:clrMapOvr>
  <mc:AlternateContent xmlns:mc="http://schemas.openxmlformats.org/markup-compatibility/2006" xmlns:p14="http://schemas.microsoft.com/office/powerpoint/2010/main">
    <mc:Choice Requires="p14">
      <p:transition spd="slow" p14:dur="2000" advTm="111082"/>
    </mc:Choice>
    <mc:Fallback xmlns="">
      <p:transition spd="slow" advTm="1110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63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61637"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11"/>
        <p:cNvGrpSpPr/>
        <p:nvPr/>
      </p:nvGrpSpPr>
      <p:grpSpPr>
        <a:xfrm>
          <a:off x="0" y="0"/>
          <a:ext cx="0" cy="0"/>
          <a:chOff x="0" y="0"/>
          <a:chExt cx="0" cy="0"/>
        </a:xfrm>
      </p:grpSpPr>
      <p:sp>
        <p:nvSpPr>
          <p:cNvPr id="2412" name="Google Shape;2412;p16"/>
          <p:cNvSpPr txBox="1">
            <a:spLocks noGrp="1"/>
          </p:cNvSpPr>
          <p:nvPr>
            <p:ph type="body" idx="1"/>
          </p:nvPr>
        </p:nvSpPr>
        <p:spPr>
          <a:xfrm>
            <a:off x="2131753" y="1485900"/>
            <a:ext cx="7928493" cy="38862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Clr>
                <a:srgbClr val="1E6C6F"/>
              </a:buClr>
              <a:buSzPts val="4400"/>
              <a:buNone/>
            </a:pPr>
            <a:r>
              <a:rPr lang="fr-CD" sz="3700" b="1"/>
              <a:t>DISCUSSION </a:t>
            </a:r>
          </a:p>
          <a:p>
            <a:pPr marL="0" lvl="0" indent="0" algn="ctr" rtl="0">
              <a:lnSpc>
                <a:spcPct val="110000"/>
              </a:lnSpc>
              <a:spcBef>
                <a:spcPts val="2000"/>
              </a:spcBef>
              <a:spcAft>
                <a:spcPts val="0"/>
              </a:spcAft>
              <a:buClr>
                <a:srgbClr val="1E6C6F"/>
              </a:buClr>
              <a:buSzPts val="4400"/>
              <a:buNone/>
            </a:pPr>
            <a:r>
              <a:rPr lang="fr-CD" sz="3000">
                <a:latin typeface="Calibri" panose="020F0502020204030204" pitchFamily="34" charset="0"/>
                <a:cs typeface="Calibri" panose="020F0502020204030204" pitchFamily="34" charset="0"/>
              </a:rPr>
              <a:t>Comment aimeriez utiliser l’apprentissage adaptatif dans le cadre de votre travail ? Comment cela se traduirait-il ? </a:t>
            </a:r>
          </a:p>
        </p:txBody>
      </p:sp>
      <p:pic>
        <p:nvPicPr>
          <p:cNvPr id="2" name="Recorded Sound" descr="Diapositive 14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279445C6-37E6-D840-9EE5-769BAD2BA4C0}" label="" lang="fr" r:embed="rId5"/>
                        </p173:trackLst>
                      </p173:tracksInfo>
                    </p:ext>
                  </p14:extLst>
                </p14:media>
              </p:ext>
            </p:extLst>
          </p:nvPr>
        </p:nvPicPr>
        <p:blipFill>
          <a:blip r:embed="rId6">
            <a:biLevel thresh="25000"/>
          </a:blip>
          <a:stretch>
            <a:fillRect/>
          </a:stretch>
        </p:blipFill>
        <p:spPr>
          <a:xfrm>
            <a:off x="11565242" y="6042581"/>
            <a:ext cx="475928" cy="475928"/>
          </a:xfrm>
          <a:prstGeom prst="rect">
            <a:avLst/>
          </a:prstGeom>
        </p:spPr>
      </p:pic>
      <p:sp>
        <p:nvSpPr>
          <p:cNvPr id="3" name="Title 2">
            <a:extLst>
              <a:ext uri="{FF2B5EF4-FFF2-40B4-BE49-F238E27FC236}">
                <a16:creationId xmlns:a16="http://schemas.microsoft.com/office/drawing/2014/main" id="{B306B92A-1B99-0B75-0794-EB9BC4CA6DD9}"/>
              </a:ext>
            </a:extLst>
          </p:cNvPr>
          <p:cNvSpPr>
            <a:spLocks noGrp="1"/>
          </p:cNvSpPr>
          <p:nvPr>
            <p:ph type="title" idx="4294967295"/>
          </p:nvPr>
        </p:nvSpPr>
        <p:spPr>
          <a:xfrm>
            <a:off x="0" y="0"/>
            <a:ext cx="10515600" cy="1325563"/>
          </a:xfrm>
        </p:spPr>
        <p:txBody>
          <a:bodyPr/>
          <a:lstStyle/>
          <a:p>
            <a:r>
              <a:rPr lang="en-US" dirty="0">
                <a:solidFill>
                  <a:srgbClr val="FDDFEA"/>
                </a:solidFill>
              </a:rPr>
              <a:t>Discussion</a:t>
            </a:r>
          </a:p>
        </p:txBody>
      </p:sp>
    </p:spTree>
  </p:cSld>
  <p:clrMapOvr>
    <a:masterClrMapping/>
  </p:clrMapOvr>
  <mc:AlternateContent xmlns:mc="http://schemas.openxmlformats.org/markup-compatibility/2006" xmlns:p14="http://schemas.microsoft.com/office/powerpoint/2010/main">
    <mc:Choice Requires="p14">
      <p:transition spd="slow" p14:dur="2000" advTm="33795"/>
    </mc:Choice>
    <mc:Fallback xmlns="">
      <p:transition spd="slow" advTm="337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13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51133"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58"/>
        <p:cNvGrpSpPr/>
        <p:nvPr/>
      </p:nvGrpSpPr>
      <p:grpSpPr>
        <a:xfrm>
          <a:off x="0" y="0"/>
          <a:ext cx="0" cy="0"/>
          <a:chOff x="0" y="0"/>
          <a:chExt cx="0" cy="0"/>
        </a:xfrm>
      </p:grpSpPr>
      <p:sp>
        <p:nvSpPr>
          <p:cNvPr id="2259" name="Google Shape;2259;g10190d97929_0_8"/>
          <p:cNvSpPr txBox="1">
            <a:spLocks noGrp="1"/>
          </p:cNvSpPr>
          <p:nvPr>
            <p:ph type="sldNum" idx="12"/>
          </p:nvPr>
        </p:nvSpPr>
        <p:spPr>
          <a:xfrm>
            <a:off x="11221278" y="6310312"/>
            <a:ext cx="7041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a:t>
            </a:fld>
            <a:endParaRPr lang="en-US"/>
          </a:p>
        </p:txBody>
      </p:sp>
      <p:sp>
        <p:nvSpPr>
          <p:cNvPr id="28" name="Rectangle 27">
            <a:extLst>
              <a:ext uri="{FF2B5EF4-FFF2-40B4-BE49-F238E27FC236}">
                <a16:creationId xmlns:a16="http://schemas.microsoft.com/office/drawing/2014/main" id="{41AEA566-4ED5-25AD-1673-445F01B2B3A5}"/>
              </a:ext>
              <a:ext uri="{C183D7F6-B498-43B3-948B-1728B52AA6E4}">
                <adec:decorative xmlns:adec="http://schemas.microsoft.com/office/drawing/2017/decorative" val="1"/>
              </a:ext>
            </a:extLst>
          </p:cNvPr>
          <p:cNvSpPr/>
          <p:nvPr/>
        </p:nvSpPr>
        <p:spPr>
          <a:xfrm>
            <a:off x="8914641"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sume">
            <a:extLst>
              <a:ext uri="{FF2B5EF4-FFF2-40B4-BE49-F238E27FC236}">
                <a16:creationId xmlns:a16="http://schemas.microsoft.com/office/drawing/2014/main" id="{530D81B3-55D3-7164-2680-302ACE59B694}"/>
              </a:ext>
            </a:extLst>
          </p:cNvPr>
          <p:cNvSpPr txBox="1"/>
          <p:nvPr/>
        </p:nvSpPr>
        <p:spPr>
          <a:xfrm>
            <a:off x="8986263" y="4590208"/>
            <a:ext cx="2214377" cy="1323439"/>
          </a:xfrm>
          <a:prstGeom prst="rect">
            <a:avLst/>
          </a:prstGeom>
          <a:noFill/>
        </p:spPr>
        <p:txBody>
          <a:bodyPr wrap="square" rtlCol="0">
            <a:spAutoFit/>
          </a:bodyPr>
          <a:lstStyle/>
          <a:p>
            <a:pPr algn="ctr"/>
            <a:r>
              <a:rPr lang="en-US" sz="2000" dirty="0">
                <a:solidFill>
                  <a:schemeClr val="accent5"/>
                </a:solidFill>
                <a:latin typeface="Calibri" panose="020F0502020204030204" pitchFamily="34" charset="0"/>
                <a:cs typeface="Calibri" panose="020F0502020204030204" pitchFamily="34" charset="0"/>
              </a:rPr>
              <a:t>R</a:t>
            </a:r>
            <a:r>
              <a:rPr lang="en-US" sz="2000" b="0" i="0" dirty="0">
                <a:solidFill>
                  <a:schemeClr val="accent5"/>
                </a:solidFill>
                <a:effectLst/>
                <a:latin typeface="Calibri" panose="020F0502020204030204" pitchFamily="34" charset="0"/>
              </a:rPr>
              <a:t>ésumé</a:t>
            </a:r>
            <a:r>
              <a:rPr lang="fr-CD" sz="2000" dirty="0">
                <a:solidFill>
                  <a:schemeClr val="accent5"/>
                </a:solidFill>
                <a:latin typeface="Calibri" panose="020F0502020204030204" pitchFamily="34" charset="0"/>
                <a:cs typeface="Calibri" panose="020F0502020204030204" pitchFamily="34" charset="0"/>
              </a:rPr>
              <a:t> des outils et des approches d’apprentissage adaptatif</a:t>
            </a:r>
          </a:p>
        </p:txBody>
      </p:sp>
      <p:sp>
        <p:nvSpPr>
          <p:cNvPr id="33" name="4">
            <a:extLst>
              <a:ext uri="{FF2B5EF4-FFF2-40B4-BE49-F238E27FC236}">
                <a16:creationId xmlns:a16="http://schemas.microsoft.com/office/drawing/2014/main" id="{B1F24915-4396-8949-474E-2E2F55BDFB7D}"/>
              </a:ext>
            </a:extLst>
          </p:cNvPr>
          <p:cNvSpPr txBox="1"/>
          <p:nvPr/>
        </p:nvSpPr>
        <p:spPr>
          <a:xfrm>
            <a:off x="8904009" y="2122643"/>
            <a:ext cx="2286000" cy="2400657"/>
          </a:xfrm>
          <a:prstGeom prst="rect">
            <a:avLst/>
          </a:prstGeom>
          <a:noFill/>
        </p:spPr>
        <p:txBody>
          <a:bodyPr wrap="square" rtlCol="0">
            <a:spAutoFit/>
          </a:bodyPr>
          <a:lstStyle/>
          <a:p>
            <a:pPr algn="ctr"/>
            <a:r>
              <a:rPr lang="fr-CD" sz="15000" b="1">
                <a:solidFill>
                  <a:schemeClr val="accent5"/>
                </a:solidFill>
              </a:rPr>
              <a:t>4</a:t>
            </a:r>
          </a:p>
        </p:txBody>
      </p:sp>
      <p:sp>
        <p:nvSpPr>
          <p:cNvPr id="45" name="Module 4">
            <a:extLst>
              <a:ext uri="{FF2B5EF4-FFF2-40B4-BE49-F238E27FC236}">
                <a16:creationId xmlns:a16="http://schemas.microsoft.com/office/drawing/2014/main" id="{BDF3A84B-A41B-FD05-AD40-C54464D850ED}"/>
              </a:ext>
            </a:extLst>
          </p:cNvPr>
          <p:cNvSpPr txBox="1"/>
          <p:nvPr/>
        </p:nvSpPr>
        <p:spPr>
          <a:xfrm>
            <a:off x="8975632" y="1703900"/>
            <a:ext cx="2103120" cy="461665"/>
          </a:xfrm>
          <a:prstGeom prst="rect">
            <a:avLst/>
          </a:prstGeom>
          <a:noFill/>
        </p:spPr>
        <p:txBody>
          <a:bodyPr wrap="square" rtlCol="0">
            <a:spAutoFit/>
          </a:bodyPr>
          <a:lstStyle/>
          <a:p>
            <a:pPr algn="ctr"/>
            <a:r>
              <a:rPr lang="fr-CD" sz="2400" b="1">
                <a:solidFill>
                  <a:schemeClr val="tx1">
                    <a:lumMod val="50000"/>
                    <a:lumOff val="50000"/>
                  </a:schemeClr>
                </a:solidFill>
                <a:latin typeface="Calibri" panose="020F0502020204030204" pitchFamily="34" charset="0"/>
                <a:cs typeface="Calibri" panose="020F0502020204030204" pitchFamily="34" charset="0"/>
              </a:rPr>
              <a:t>MODULE</a:t>
            </a:r>
          </a:p>
        </p:txBody>
      </p:sp>
      <p:sp>
        <p:nvSpPr>
          <p:cNvPr id="27" name="Rectangle 26">
            <a:extLst>
              <a:ext uri="{FF2B5EF4-FFF2-40B4-BE49-F238E27FC236}">
                <a16:creationId xmlns:a16="http://schemas.microsoft.com/office/drawing/2014/main" id="{C69C9C41-CA44-D531-3348-3D31EEF7FE97}"/>
              </a:ext>
              <a:ext uri="{C183D7F6-B498-43B3-948B-1728B52AA6E4}">
                <adec:decorative xmlns:adec="http://schemas.microsoft.com/office/drawing/2017/decorative" val="1"/>
              </a:ext>
            </a:extLst>
          </p:cNvPr>
          <p:cNvSpPr/>
          <p:nvPr/>
        </p:nvSpPr>
        <p:spPr>
          <a:xfrm>
            <a:off x="6234805"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Comment">
            <a:extLst>
              <a:ext uri="{FF2B5EF4-FFF2-40B4-BE49-F238E27FC236}">
                <a16:creationId xmlns:a16="http://schemas.microsoft.com/office/drawing/2014/main" id="{DE4E1FDC-34AB-F5F4-7A7F-C6E5CCECE39D}"/>
              </a:ext>
            </a:extLst>
          </p:cNvPr>
          <p:cNvSpPr txBox="1"/>
          <p:nvPr/>
        </p:nvSpPr>
        <p:spPr>
          <a:xfrm>
            <a:off x="6309970" y="4567905"/>
            <a:ext cx="2236993" cy="1631216"/>
          </a:xfrm>
          <a:prstGeom prst="rect">
            <a:avLst/>
          </a:prstGeom>
          <a:noFill/>
        </p:spPr>
        <p:txBody>
          <a:bodyPr wrap="square" rtlCol="0">
            <a:spAutoFit/>
          </a:bodyPr>
          <a:lstStyle/>
          <a:p>
            <a:pPr algn="ctr"/>
            <a:r>
              <a:rPr lang="fr-CD" sz="2000" dirty="0">
                <a:solidFill>
                  <a:schemeClr val="accent6"/>
                </a:solidFill>
                <a:latin typeface="Calibri" panose="020F0502020204030204" pitchFamily="34" charset="0"/>
                <a:cs typeface="Calibri" panose="020F0502020204030204" pitchFamily="34" charset="0"/>
              </a:rPr>
              <a:t>Comment intégrer l’apprentissage adaptatif dans les outils de planification ?</a:t>
            </a:r>
          </a:p>
        </p:txBody>
      </p:sp>
      <p:sp>
        <p:nvSpPr>
          <p:cNvPr id="44" name="Module 3">
            <a:extLst>
              <a:ext uri="{FF2B5EF4-FFF2-40B4-BE49-F238E27FC236}">
                <a16:creationId xmlns:a16="http://schemas.microsoft.com/office/drawing/2014/main" id="{1255C8CF-E477-06C0-E26C-444099E5D93B}"/>
              </a:ext>
            </a:extLst>
          </p:cNvPr>
          <p:cNvSpPr txBox="1"/>
          <p:nvPr/>
        </p:nvSpPr>
        <p:spPr>
          <a:xfrm>
            <a:off x="6321642" y="1703900"/>
            <a:ext cx="2103120" cy="461665"/>
          </a:xfrm>
          <a:prstGeom prst="rect">
            <a:avLst/>
          </a:prstGeom>
          <a:noFill/>
        </p:spPr>
        <p:txBody>
          <a:bodyPr wrap="square" rtlCol="0">
            <a:spAutoFit/>
          </a:bodyPr>
          <a:lstStyle/>
          <a:p>
            <a:pPr algn="ctr"/>
            <a:r>
              <a:rPr lang="fr-CD" sz="2400" b="1">
                <a:solidFill>
                  <a:schemeClr val="tx1">
                    <a:lumMod val="50000"/>
                    <a:lumOff val="50000"/>
                  </a:schemeClr>
                </a:solidFill>
                <a:latin typeface="Calibri" panose="020F0502020204030204" pitchFamily="34" charset="0"/>
                <a:cs typeface="Calibri" panose="020F0502020204030204" pitchFamily="34" charset="0"/>
              </a:rPr>
              <a:t>MODULE</a:t>
            </a:r>
          </a:p>
        </p:txBody>
      </p:sp>
      <p:sp>
        <p:nvSpPr>
          <p:cNvPr id="32" name="3">
            <a:extLst>
              <a:ext uri="{FF2B5EF4-FFF2-40B4-BE49-F238E27FC236}">
                <a16:creationId xmlns:a16="http://schemas.microsoft.com/office/drawing/2014/main" id="{09DD9752-E75C-4188-AF9E-D9D7DA80AE02}"/>
              </a:ext>
            </a:extLst>
          </p:cNvPr>
          <p:cNvSpPr txBox="1"/>
          <p:nvPr/>
        </p:nvSpPr>
        <p:spPr>
          <a:xfrm>
            <a:off x="6205414" y="2122643"/>
            <a:ext cx="2286000" cy="2400657"/>
          </a:xfrm>
          <a:prstGeom prst="rect">
            <a:avLst/>
          </a:prstGeom>
          <a:noFill/>
        </p:spPr>
        <p:txBody>
          <a:bodyPr wrap="square" rtlCol="0">
            <a:spAutoFit/>
          </a:bodyPr>
          <a:lstStyle/>
          <a:p>
            <a:pPr algn="ctr"/>
            <a:r>
              <a:rPr lang="fr-CD" sz="15000" b="1">
                <a:solidFill>
                  <a:schemeClr val="accent6"/>
                </a:solidFill>
              </a:rPr>
              <a:t>3</a:t>
            </a:r>
          </a:p>
        </p:txBody>
      </p:sp>
      <p:sp>
        <p:nvSpPr>
          <p:cNvPr id="26" name="Rectangle 25">
            <a:extLst>
              <a:ext uri="{FF2B5EF4-FFF2-40B4-BE49-F238E27FC236}">
                <a16:creationId xmlns:a16="http://schemas.microsoft.com/office/drawing/2014/main" id="{6058E52E-D1BF-B12E-EFA0-C64842A2BC0E}"/>
              </a:ext>
              <a:ext uri="{C183D7F6-B498-43B3-948B-1728B52AA6E4}">
                <adec:decorative xmlns:adec="http://schemas.microsoft.com/office/drawing/2017/decorative" val="1"/>
              </a:ext>
            </a:extLst>
          </p:cNvPr>
          <p:cNvSpPr/>
          <p:nvPr/>
        </p:nvSpPr>
        <p:spPr>
          <a:xfrm>
            <a:off x="3554968" y="1649101"/>
            <a:ext cx="2286000" cy="484377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En quoi">
            <a:extLst>
              <a:ext uri="{FF2B5EF4-FFF2-40B4-BE49-F238E27FC236}">
                <a16:creationId xmlns:a16="http://schemas.microsoft.com/office/drawing/2014/main" id="{7E57A4E5-F7E5-6244-5A42-C3327CABCF92}"/>
              </a:ext>
            </a:extLst>
          </p:cNvPr>
          <p:cNvSpPr txBox="1"/>
          <p:nvPr/>
        </p:nvSpPr>
        <p:spPr>
          <a:xfrm>
            <a:off x="3530787" y="4338492"/>
            <a:ext cx="2385347" cy="1938992"/>
          </a:xfrm>
          <a:prstGeom prst="rect">
            <a:avLst/>
          </a:prstGeom>
          <a:noFill/>
        </p:spPr>
        <p:txBody>
          <a:bodyPr wrap="square" rtlCol="0">
            <a:spAutoFit/>
          </a:bodyPr>
          <a:lstStyle/>
          <a:p>
            <a:pPr algn="ctr"/>
            <a:r>
              <a:rPr lang="fr-CD" sz="2000" dirty="0">
                <a:solidFill>
                  <a:schemeClr val="accent2"/>
                </a:solidFill>
                <a:latin typeface="Calibri" panose="020F0502020204030204" pitchFamily="34" charset="0"/>
                <a:cs typeface="Calibri" panose="020F0502020204030204" pitchFamily="34" charset="0"/>
              </a:rPr>
              <a:t>En quoi l’apprentissage adaptatif est-il important et comment peut-il vous aider à réussir ? </a:t>
            </a:r>
          </a:p>
        </p:txBody>
      </p:sp>
      <p:sp>
        <p:nvSpPr>
          <p:cNvPr id="31" name="2">
            <a:extLst>
              <a:ext uri="{FF2B5EF4-FFF2-40B4-BE49-F238E27FC236}">
                <a16:creationId xmlns:a16="http://schemas.microsoft.com/office/drawing/2014/main" id="{7444B778-60D6-93BE-5A86-BA6093C20FF1}"/>
              </a:ext>
            </a:extLst>
          </p:cNvPr>
          <p:cNvSpPr txBox="1"/>
          <p:nvPr/>
        </p:nvSpPr>
        <p:spPr>
          <a:xfrm>
            <a:off x="3551424" y="2144945"/>
            <a:ext cx="2286000" cy="2400657"/>
          </a:xfrm>
          <a:prstGeom prst="rect">
            <a:avLst/>
          </a:prstGeom>
          <a:noFill/>
        </p:spPr>
        <p:txBody>
          <a:bodyPr wrap="square" rtlCol="0">
            <a:spAutoFit/>
          </a:bodyPr>
          <a:lstStyle/>
          <a:p>
            <a:pPr algn="ctr"/>
            <a:r>
              <a:rPr lang="fr-CD" sz="15000" b="1" dirty="0">
                <a:solidFill>
                  <a:schemeClr val="accent2"/>
                </a:solidFill>
              </a:rPr>
              <a:t>2</a:t>
            </a:r>
          </a:p>
        </p:txBody>
      </p:sp>
      <p:sp>
        <p:nvSpPr>
          <p:cNvPr id="43" name="Module 2">
            <a:extLst>
              <a:ext uri="{FF2B5EF4-FFF2-40B4-BE49-F238E27FC236}">
                <a16:creationId xmlns:a16="http://schemas.microsoft.com/office/drawing/2014/main" id="{414A3FB0-7EE1-1047-902B-D1D20A79D4D3}"/>
              </a:ext>
            </a:extLst>
          </p:cNvPr>
          <p:cNvSpPr txBox="1"/>
          <p:nvPr/>
        </p:nvSpPr>
        <p:spPr>
          <a:xfrm>
            <a:off x="3623047" y="1703900"/>
            <a:ext cx="2103120" cy="461665"/>
          </a:xfrm>
          <a:prstGeom prst="rect">
            <a:avLst/>
          </a:prstGeom>
          <a:noFill/>
        </p:spPr>
        <p:txBody>
          <a:bodyPr wrap="square" rtlCol="0">
            <a:spAutoFit/>
          </a:bodyPr>
          <a:lstStyle/>
          <a:p>
            <a:pPr algn="ctr"/>
            <a:r>
              <a:rPr lang="fr-CD" sz="2400" b="1">
                <a:solidFill>
                  <a:schemeClr val="tx1">
                    <a:lumMod val="50000"/>
                    <a:lumOff val="50000"/>
                  </a:schemeClr>
                </a:solidFill>
                <a:latin typeface="Calibri" panose="020F0502020204030204" pitchFamily="34" charset="0"/>
                <a:cs typeface="Calibri" panose="020F0502020204030204" pitchFamily="34" charset="0"/>
              </a:rPr>
              <a:t>MODULE</a:t>
            </a:r>
          </a:p>
        </p:txBody>
      </p:sp>
      <p:sp>
        <p:nvSpPr>
          <p:cNvPr id="2" name="Rectangle 1">
            <a:extLst>
              <a:ext uri="{FF2B5EF4-FFF2-40B4-BE49-F238E27FC236}">
                <a16:creationId xmlns:a16="http://schemas.microsoft.com/office/drawing/2014/main" id="{FD89AD54-9ACD-0F51-2F81-C8FECAEA10F7}"/>
              </a:ext>
              <a:ext uri="{C183D7F6-B498-43B3-948B-1728B52AA6E4}">
                <adec:decorative xmlns:adec="http://schemas.microsoft.com/office/drawing/2017/decorative" val="1"/>
              </a:ext>
            </a:extLst>
          </p:cNvPr>
          <p:cNvSpPr/>
          <p:nvPr/>
        </p:nvSpPr>
        <p:spPr>
          <a:xfrm>
            <a:off x="875131" y="1649101"/>
            <a:ext cx="2286000" cy="484377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Qu'est-ce">
            <a:extLst>
              <a:ext uri="{FF2B5EF4-FFF2-40B4-BE49-F238E27FC236}">
                <a16:creationId xmlns:a16="http://schemas.microsoft.com/office/drawing/2014/main" id="{733D8C6E-A10B-94C9-A351-2A1F937A503D}"/>
              </a:ext>
            </a:extLst>
          </p:cNvPr>
          <p:cNvSpPr txBox="1"/>
          <p:nvPr/>
        </p:nvSpPr>
        <p:spPr>
          <a:xfrm>
            <a:off x="1001991" y="4567904"/>
            <a:ext cx="2103120" cy="707886"/>
          </a:xfrm>
          <a:prstGeom prst="rect">
            <a:avLst/>
          </a:prstGeom>
          <a:noFill/>
        </p:spPr>
        <p:txBody>
          <a:bodyPr wrap="square" rtlCol="0">
            <a:spAutoFit/>
          </a:bodyPr>
          <a:lstStyle/>
          <a:p>
            <a:pPr algn="ctr"/>
            <a:r>
              <a:rPr lang="fr-CD" sz="2000" dirty="0">
                <a:solidFill>
                  <a:srgbClr val="FFFFFF"/>
                </a:solidFill>
                <a:latin typeface="Calibri" panose="020F0502020204030204" pitchFamily="34" charset="0"/>
                <a:cs typeface="Calibri" panose="020F0502020204030204" pitchFamily="34" charset="0"/>
              </a:rPr>
              <a:t>Qu’est-ce que l’apprentissage adaptatif ?</a:t>
            </a:r>
          </a:p>
        </p:txBody>
      </p:sp>
      <p:sp>
        <p:nvSpPr>
          <p:cNvPr id="3" name="1">
            <a:extLst>
              <a:ext uri="{FF2B5EF4-FFF2-40B4-BE49-F238E27FC236}">
                <a16:creationId xmlns:a16="http://schemas.microsoft.com/office/drawing/2014/main" id="{089CBD72-0FE5-BC1D-2C15-7F52F10E2AF2}"/>
              </a:ext>
            </a:extLst>
          </p:cNvPr>
          <p:cNvSpPr txBox="1"/>
          <p:nvPr/>
        </p:nvSpPr>
        <p:spPr>
          <a:xfrm>
            <a:off x="875131" y="2167247"/>
            <a:ext cx="2286000" cy="2400657"/>
          </a:xfrm>
          <a:prstGeom prst="rect">
            <a:avLst/>
          </a:prstGeom>
          <a:noFill/>
        </p:spPr>
        <p:txBody>
          <a:bodyPr wrap="square" rtlCol="0">
            <a:spAutoFit/>
          </a:bodyPr>
          <a:lstStyle/>
          <a:p>
            <a:pPr algn="ctr"/>
            <a:r>
              <a:rPr lang="fr-CD" sz="15000" b="1">
                <a:solidFill>
                  <a:srgbClr val="FFFFFF"/>
                </a:solidFill>
              </a:rPr>
              <a:t>1</a:t>
            </a:r>
          </a:p>
        </p:txBody>
      </p:sp>
      <p:sp>
        <p:nvSpPr>
          <p:cNvPr id="42" name="Module 1">
            <a:extLst>
              <a:ext uri="{FF2B5EF4-FFF2-40B4-BE49-F238E27FC236}">
                <a16:creationId xmlns:a16="http://schemas.microsoft.com/office/drawing/2014/main" id="{4198B8F3-69A8-80C8-63BF-BBCF83EA9831}"/>
              </a:ext>
            </a:extLst>
          </p:cNvPr>
          <p:cNvSpPr txBox="1"/>
          <p:nvPr/>
        </p:nvSpPr>
        <p:spPr>
          <a:xfrm>
            <a:off x="991359" y="1703900"/>
            <a:ext cx="2103120" cy="461665"/>
          </a:xfrm>
          <a:prstGeom prst="rect">
            <a:avLst/>
          </a:prstGeom>
          <a:noFill/>
        </p:spPr>
        <p:txBody>
          <a:bodyPr wrap="square" rtlCol="0">
            <a:spAutoFit/>
          </a:bodyPr>
          <a:lstStyle/>
          <a:p>
            <a:pPr algn="ctr"/>
            <a:r>
              <a:rPr lang="fr-CD" sz="2400" b="1">
                <a:solidFill>
                  <a:srgbClr val="FFFFFF"/>
                </a:solidFill>
                <a:latin typeface="Calibri" panose="020F0502020204030204" pitchFamily="34" charset="0"/>
                <a:cs typeface="Calibri" panose="020F0502020204030204" pitchFamily="34" charset="0"/>
              </a:rPr>
              <a:t>MODULE</a:t>
            </a:r>
          </a:p>
        </p:txBody>
      </p:sp>
      <p:pic>
        <p:nvPicPr>
          <p:cNvPr id="4" name="Recorded Sound" descr="Diapositive 2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959E4BF6-DE50-354C-8990-43A2653F92D8}" label="" lang="fr" r:embed="rId5"/>
                        </p173:trackLst>
                      </p173:tracksInfo>
                    </p:ext>
                  </p14:extLst>
                </p14:media>
              </p:ext>
            </p:extLst>
          </p:nvPr>
        </p:nvPicPr>
        <p:blipFill>
          <a:blip r:embed="rId6">
            <a:biLevel thresh="25000"/>
          </a:blip>
          <a:stretch>
            <a:fillRect/>
          </a:stretch>
        </p:blipFill>
        <p:spPr>
          <a:xfrm>
            <a:off x="11568319" y="5864962"/>
            <a:ext cx="445349" cy="445349"/>
          </a:xfrm>
          <a:prstGeom prst="rect">
            <a:avLst/>
          </a:prstGeom>
        </p:spPr>
      </p:pic>
      <p:sp>
        <p:nvSpPr>
          <p:cNvPr id="2260" name="Google Shape;2260;g10190d97929_0_8"/>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fr-CD"/>
              <a:t>Série de formations à l’apprentissage adaptatif</a:t>
            </a:r>
          </a:p>
        </p:txBody>
      </p:sp>
    </p:spTree>
  </p:cSld>
  <p:clrMapOvr>
    <a:masterClrMapping/>
  </p:clrMapOvr>
  <mc:AlternateContent xmlns:mc="http://schemas.openxmlformats.org/markup-compatibility/2006" xmlns:p14="http://schemas.microsoft.com/office/powerpoint/2010/main">
    <mc:Choice Requires="p14">
      <p:transition spd="slow" p14:dur="2000" advTm="54816"/>
    </mc:Choice>
    <mc:Fallback xmlns="">
      <p:transition spd="slow" advTm="548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977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5102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79777"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66"/>
        <p:cNvGrpSpPr/>
        <p:nvPr/>
      </p:nvGrpSpPr>
      <p:grpSpPr>
        <a:xfrm>
          <a:off x="0" y="0"/>
          <a:ext cx="0" cy="0"/>
          <a:chOff x="0" y="0"/>
          <a:chExt cx="0" cy="0"/>
        </a:xfrm>
      </p:grpSpPr>
      <p:sp>
        <p:nvSpPr>
          <p:cNvPr id="2268" name="Google Shape;2268;g11454dc4931_0_11"/>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a:t>
            </a:fld>
            <a:endParaRPr lang="en-US"/>
          </a:p>
        </p:txBody>
      </p:sp>
      <p:pic>
        <p:nvPicPr>
          <p:cNvPr id="15" name="Picture 14" descr="Un guide des approches de suivi tenant compte de la complexité pour les projets MOMENTUM">
            <a:hlinkClick r:id="rId5"/>
            <a:extLst>
              <a:ext uri="{FF2B5EF4-FFF2-40B4-BE49-F238E27FC236}">
                <a16:creationId xmlns:a16="http://schemas.microsoft.com/office/drawing/2014/main" id="{9CF67949-F903-12BB-2860-7CFA2959C54A}"/>
              </a:ext>
            </a:extLst>
          </p:cNvPr>
          <p:cNvPicPr>
            <a:picLocks noChangeAspect="1"/>
          </p:cNvPicPr>
          <p:nvPr/>
        </p:nvPicPr>
        <p:blipFill rotWithShape="1">
          <a:blip r:embed="rId6"/>
          <a:srcRect l="3297"/>
          <a:stretch/>
        </p:blipFill>
        <p:spPr>
          <a:xfrm>
            <a:off x="7818935" y="1762084"/>
            <a:ext cx="3228952" cy="4245050"/>
          </a:xfrm>
          <a:prstGeom prst="rect">
            <a:avLst/>
          </a:prstGeom>
          <a:ln>
            <a:solidFill>
              <a:schemeClr val="tx1"/>
            </a:solidFill>
          </a:ln>
        </p:spPr>
      </p:pic>
      <p:pic>
        <p:nvPicPr>
          <p:cNvPr id="13" name="Picture 12" descr="L’apprentissage adaptatif dans les projets et les programmes">
            <a:hlinkClick r:id="rId7"/>
            <a:extLst>
              <a:ext uri="{FF2B5EF4-FFF2-40B4-BE49-F238E27FC236}">
                <a16:creationId xmlns:a16="http://schemas.microsoft.com/office/drawing/2014/main" id="{81CE6B1B-F610-8B2C-FB73-8EC110BDCDBD}"/>
              </a:ext>
            </a:extLst>
          </p:cNvPr>
          <p:cNvPicPr>
            <a:picLocks noChangeAspect="1"/>
          </p:cNvPicPr>
          <p:nvPr/>
        </p:nvPicPr>
        <p:blipFill rotWithShape="1">
          <a:blip r:embed="rId8"/>
          <a:srcRect l="2730"/>
          <a:stretch/>
        </p:blipFill>
        <p:spPr>
          <a:xfrm>
            <a:off x="4320533" y="1747255"/>
            <a:ext cx="3228952" cy="4245050"/>
          </a:xfrm>
          <a:prstGeom prst="rect">
            <a:avLst/>
          </a:prstGeom>
          <a:ln>
            <a:solidFill>
              <a:schemeClr val="tx1"/>
            </a:solidFill>
          </a:ln>
        </p:spPr>
      </p:pic>
      <p:pic>
        <p:nvPicPr>
          <p:cNvPr id="10" name="Picture 9" descr="Guide de l’apprentissage adaptatif">
            <a:hlinkClick r:id="rId9"/>
            <a:extLst>
              <a:ext uri="{FF2B5EF4-FFF2-40B4-BE49-F238E27FC236}">
                <a16:creationId xmlns:a16="http://schemas.microsoft.com/office/drawing/2014/main" id="{698F5572-F8A9-D407-D5E2-06C659A18C5B}"/>
              </a:ext>
            </a:extLst>
          </p:cNvPr>
          <p:cNvPicPr>
            <a:picLocks noChangeAspect="1"/>
          </p:cNvPicPr>
          <p:nvPr/>
        </p:nvPicPr>
        <p:blipFill>
          <a:blip r:embed="rId10"/>
          <a:stretch>
            <a:fillRect/>
          </a:stretch>
        </p:blipFill>
        <p:spPr>
          <a:xfrm>
            <a:off x="838200" y="1747255"/>
            <a:ext cx="3276729" cy="4245050"/>
          </a:xfrm>
          <a:prstGeom prst="rect">
            <a:avLst/>
          </a:prstGeom>
          <a:ln>
            <a:solidFill>
              <a:schemeClr val="tx1"/>
            </a:solidFill>
          </a:ln>
        </p:spPr>
      </p:pic>
      <p:pic>
        <p:nvPicPr>
          <p:cNvPr id="8" name="arrow">
            <a:extLst>
              <a:ext uri="{FF2B5EF4-FFF2-40B4-BE49-F238E27FC236}">
                <a16:creationId xmlns:a16="http://schemas.microsoft.com/office/drawing/2014/main" id="{7C78BB6F-D1F9-FB61-918D-F02FD5287B0D}"/>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8778545" flipH="1">
            <a:off x="10724441" y="1290055"/>
            <a:ext cx="914400" cy="914400"/>
          </a:xfrm>
          <a:prstGeom prst="rect">
            <a:avLst/>
          </a:prstGeom>
        </p:spPr>
      </p:pic>
      <p:sp>
        <p:nvSpPr>
          <p:cNvPr id="12" name="cliquer">
            <a:extLst>
              <a:ext uri="{FF2B5EF4-FFF2-40B4-BE49-F238E27FC236}">
                <a16:creationId xmlns:a16="http://schemas.microsoft.com/office/drawing/2014/main" id="{5755EA61-4634-80A2-29D2-5B93EA62CE0E}"/>
              </a:ext>
            </a:extLst>
          </p:cNvPr>
          <p:cNvSpPr txBox="1">
            <a:spLocks/>
          </p:cNvSpPr>
          <p:nvPr/>
        </p:nvSpPr>
        <p:spPr>
          <a:xfrm>
            <a:off x="9245600" y="627396"/>
            <a:ext cx="2339133" cy="84225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CD" sz="1600" dirty="0">
                <a:solidFill>
                  <a:schemeClr val="accent3"/>
                </a:solidFill>
                <a:latin typeface="Calibri" panose="020F0502020204030204" pitchFamily="34" charset="0"/>
                <a:cs typeface="Calibri" panose="020F0502020204030204" pitchFamily="34" charset="0"/>
              </a:rPr>
              <a:t>Cliquer sur l’image pour accéder à la ressource</a:t>
            </a:r>
          </a:p>
        </p:txBody>
      </p:sp>
      <p:pic>
        <p:nvPicPr>
          <p:cNvPr id="2" name="Recorded Sound" descr="Diapositive 3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81C76944-0C65-F24C-99F6-6EC33AA3B5D2}" label="" lang="fr" r:embed="rId13"/>
                        </p173:trackLst>
                      </p173:tracksInfo>
                    </p:ext>
                  </p14:extLst>
                </p14:media>
              </p:ext>
            </p:extLst>
          </p:nvPr>
        </p:nvPicPr>
        <p:blipFill>
          <a:blip r:embed="rId14">
            <a:biLevel thresh="25000"/>
          </a:blip>
          <a:stretch>
            <a:fillRect/>
          </a:stretch>
        </p:blipFill>
        <p:spPr>
          <a:xfrm>
            <a:off x="11466745" y="5827715"/>
            <a:ext cx="528127" cy="528127"/>
          </a:xfrm>
          <a:prstGeom prst="rect">
            <a:avLst/>
          </a:prstGeom>
        </p:spPr>
      </p:pic>
      <p:sp>
        <p:nvSpPr>
          <p:cNvPr id="2267" name="Google Shape;2267;g11454dc4931_0_11"/>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fr-CD" dirty="0"/>
              <a:t>Ressources qui vous sont accessibles....</a:t>
            </a:r>
          </a:p>
        </p:txBody>
      </p:sp>
    </p:spTree>
  </p:cSld>
  <p:clrMapOvr>
    <a:masterClrMapping/>
  </p:clrMapOvr>
  <mc:AlternateContent xmlns:mc="http://schemas.openxmlformats.org/markup-compatibility/2006" xmlns:p14="http://schemas.microsoft.com/office/powerpoint/2010/main">
    <mc:Choice Requires="p14">
      <p:transition spd="slow" p14:dur="2000" advTm="84586"/>
    </mc:Choice>
    <mc:Fallback xmlns="">
      <p:transition spd="slow" advTm="845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561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5613"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79"/>
        <p:cNvGrpSpPr/>
        <p:nvPr/>
      </p:nvGrpSpPr>
      <p:grpSpPr>
        <a:xfrm>
          <a:off x="0" y="0"/>
          <a:ext cx="0" cy="0"/>
          <a:chOff x="0" y="0"/>
          <a:chExt cx="0" cy="0"/>
        </a:xfrm>
      </p:grpSpPr>
      <p:sp>
        <p:nvSpPr>
          <p:cNvPr id="2280" name="Google Shape;2280;gfcecc70967_0_0"/>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smtClean="0"/>
              <a:t>4</a:t>
            </a:fld>
            <a:endParaRPr lang="en-US"/>
          </a:p>
        </p:txBody>
      </p:sp>
      <p:pic>
        <p:nvPicPr>
          <p:cNvPr id="5" name="Graphic 4">
            <a:extLst>
              <a:ext uri="{FF2B5EF4-FFF2-40B4-BE49-F238E27FC236}">
                <a16:creationId xmlns:a16="http://schemas.microsoft.com/office/drawing/2014/main" id="{6DD75B10-E57C-AA6F-8958-85C4E024B9ED}"/>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8289925" y="-325006"/>
            <a:ext cx="6127749" cy="6127749"/>
          </a:xfrm>
          <a:prstGeom prst="rect">
            <a:avLst/>
          </a:prstGeom>
        </p:spPr>
      </p:pic>
      <p:sp>
        <p:nvSpPr>
          <p:cNvPr id="2282" name="Google Shape;2282;gfcecc70967_0_0"/>
          <p:cNvSpPr txBox="1">
            <a:spLocks noGrp="1"/>
          </p:cNvSpPr>
          <p:nvPr>
            <p:ph type="body" idx="1"/>
          </p:nvPr>
        </p:nvSpPr>
        <p:spPr>
          <a:xfrm>
            <a:off x="838200" y="1690688"/>
            <a:ext cx="7763359" cy="4486275"/>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dk1"/>
              </a:buClr>
              <a:buSzPts val="2200"/>
              <a:buNone/>
            </a:pPr>
            <a:r>
              <a:rPr lang="fr-CD" sz="2400" b="1" dirty="0"/>
              <a:t>Au terme du « Module 1. Qu’est-ce que l’apprentissage adaptatif ? », vous saurez...</a:t>
            </a:r>
          </a:p>
          <a:p>
            <a:pPr marL="228600" lvl="0" indent="-228600" algn="l" rtl="0">
              <a:lnSpc>
                <a:spcPct val="110000"/>
              </a:lnSpc>
              <a:spcBef>
                <a:spcPts val="2000"/>
              </a:spcBef>
              <a:spcAft>
                <a:spcPts val="0"/>
              </a:spcAft>
              <a:buClr>
                <a:schemeClr val="dk1"/>
              </a:buClr>
              <a:buSzPts val="2200"/>
              <a:buChar char="•"/>
            </a:pPr>
            <a:r>
              <a:rPr lang="fr-CD" dirty="0"/>
              <a:t>définir les principes de l’apprentissage adaptatif ;</a:t>
            </a:r>
          </a:p>
          <a:p>
            <a:pPr marL="228600" lvl="0" indent="-228600" algn="l" rtl="0">
              <a:lnSpc>
                <a:spcPct val="110000"/>
              </a:lnSpc>
              <a:spcBef>
                <a:spcPts val="2000"/>
              </a:spcBef>
              <a:spcAft>
                <a:spcPts val="0"/>
              </a:spcAft>
              <a:buSzPts val="2200"/>
              <a:buChar char="•"/>
            </a:pPr>
            <a:r>
              <a:rPr lang="fr-CD" dirty="0"/>
              <a:t>expliquer en quoi l’apprentissage adaptatif est lié à d’autres approches d’amélioration continue ; </a:t>
            </a:r>
          </a:p>
          <a:p>
            <a:pPr marL="228600" lvl="0" indent="-228600" algn="l" rtl="0">
              <a:lnSpc>
                <a:spcPct val="110000"/>
              </a:lnSpc>
              <a:spcBef>
                <a:spcPts val="2000"/>
              </a:spcBef>
              <a:spcAft>
                <a:spcPts val="0"/>
              </a:spcAft>
              <a:buClr>
                <a:schemeClr val="dk1"/>
              </a:buClr>
              <a:buSzPts val="2200"/>
              <a:buChar char="•"/>
            </a:pPr>
            <a:r>
              <a:rPr lang="fr-CD" dirty="0"/>
              <a:t>identifier les exemples de la manière dont vous utilisez déjà l’apprentissage adaptatif dans votre travail.</a:t>
            </a:r>
          </a:p>
        </p:txBody>
      </p:sp>
      <p:pic>
        <p:nvPicPr>
          <p:cNvPr id="3" name="Recorded Sound" descr="Diapositive 4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56AF06A6-D148-2F48-A2B6-8DA282B8B34A}" label="" lang="fr" r:embed="rId7"/>
                        </p173:trackLst>
                      </p173:tracksInfo>
                    </p:ext>
                  </p14:extLst>
                </p14:media>
              </p:ext>
            </p:extLst>
          </p:nvPr>
        </p:nvPicPr>
        <p:blipFill>
          <a:blip r:embed="rId8">
            <a:biLevel thresh="25000"/>
          </a:blip>
          <a:stretch>
            <a:fillRect/>
          </a:stretch>
        </p:blipFill>
        <p:spPr>
          <a:xfrm>
            <a:off x="11610849" y="5919019"/>
            <a:ext cx="446602" cy="446602"/>
          </a:xfrm>
          <a:prstGeom prst="rect">
            <a:avLst/>
          </a:prstGeom>
        </p:spPr>
      </p:pic>
      <p:sp>
        <p:nvSpPr>
          <p:cNvPr id="2281" name="Google Shape;2281;gfcecc70967_0_0"/>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a:t>Objectifs</a:t>
            </a:r>
          </a:p>
        </p:txBody>
      </p:sp>
    </p:spTree>
  </p:cSld>
  <p:clrMapOvr>
    <a:masterClrMapping/>
  </p:clrMapOvr>
  <mc:AlternateContent xmlns:mc="http://schemas.openxmlformats.org/markup-compatibility/2006" xmlns:p14="http://schemas.microsoft.com/office/powerpoint/2010/main">
    <mc:Choice Requires="p14">
      <p:transition spd="slow" p14:dur="2000" advTm="29504"/>
    </mc:Choice>
    <mc:Fallback xmlns="">
      <p:transition spd="slow" advTm="295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04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5042"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86"/>
        <p:cNvGrpSpPr/>
        <p:nvPr/>
      </p:nvGrpSpPr>
      <p:grpSpPr>
        <a:xfrm>
          <a:off x="0" y="0"/>
          <a:ext cx="0" cy="0"/>
          <a:chOff x="0" y="0"/>
          <a:chExt cx="0" cy="0"/>
        </a:xfrm>
      </p:grpSpPr>
      <p:sp>
        <p:nvSpPr>
          <p:cNvPr id="2287" name="Google Shape;2287;p2"/>
          <p:cNvSpPr txBox="1">
            <a:spLocks noGrp="1"/>
          </p:cNvSpPr>
          <p:nvPr>
            <p:ph type="body" idx="1"/>
          </p:nvPr>
        </p:nvSpPr>
        <p:spPr>
          <a:xfrm>
            <a:off x="1495425" y="1088182"/>
            <a:ext cx="9201150" cy="4681635"/>
          </a:xfrm>
          <a:prstGeom prst="rect">
            <a:avLst/>
          </a:prstGeom>
          <a:noFill/>
          <a:ln>
            <a:noFill/>
          </a:ln>
        </p:spPr>
        <p:txBody>
          <a:bodyPr spcFirstLastPara="1" wrap="square" lIns="91425" tIns="45700" rIns="91425" bIns="45700" anchor="ctr" anchorCtr="0">
            <a:normAutofit fontScale="62500" lnSpcReduction="20000"/>
          </a:bodyPr>
          <a:lstStyle/>
          <a:p>
            <a:pPr marL="0" lvl="0" indent="0" algn="ctr" rtl="0">
              <a:lnSpc>
                <a:spcPct val="130000"/>
              </a:lnSpc>
              <a:spcBef>
                <a:spcPts val="1000"/>
              </a:spcBef>
              <a:spcAft>
                <a:spcPts val="0"/>
              </a:spcAft>
              <a:buClr>
                <a:schemeClr val="dk1"/>
              </a:buClr>
              <a:buSzPts val="719"/>
              <a:buNone/>
            </a:pPr>
            <a:r>
              <a:rPr lang="fr-CD" sz="5300" b="1" dirty="0"/>
              <a:t>Apprentissage adaptatif</a:t>
            </a:r>
            <a:r>
              <a:rPr lang="fr-CD" sz="5300" dirty="0"/>
              <a:t> </a:t>
            </a:r>
            <a:br>
              <a:rPr lang="fr-CD" dirty="0"/>
            </a:br>
            <a:br>
              <a:rPr lang="fr-CD" dirty="0"/>
            </a:br>
            <a:r>
              <a:rPr lang="fr-CD" sz="4300" dirty="0">
                <a:latin typeface="Calibri" panose="020F0502020204030204" pitchFamily="34" charset="0"/>
                <a:cs typeface="Calibri" panose="020F0502020204030204" pitchFamily="34" charset="0"/>
              </a:rPr>
              <a:t>Adoption intentionnelle de stratégies et de mesures visant à faciliter la réflexion critique et l’analyse de données, d’informations et de connaissances – en continu et à partir de sources très diverses – </a:t>
            </a:r>
            <a:r>
              <a:rPr lang="fr-FR" sz="4300" dirty="0">
                <a:latin typeface="Calibri" panose="020F0502020204030204" pitchFamily="34" charset="0"/>
                <a:cs typeface="Calibri" panose="020F0502020204030204" pitchFamily="34" charset="0"/>
              </a:rPr>
              <a:t> pour éclairer les décisions afin d'optimiser la mise en œuvre et l'efficacité du programme dans des circonstances attendues, imprévues et changeantes.</a:t>
            </a:r>
            <a:endParaRPr lang="fr-CD" sz="4300" dirty="0">
              <a:latin typeface="Calibri" panose="020F0502020204030204" pitchFamily="34" charset="0"/>
              <a:cs typeface="Calibri" panose="020F0502020204030204" pitchFamily="34" charset="0"/>
            </a:endParaRPr>
          </a:p>
        </p:txBody>
      </p:sp>
      <p:pic>
        <p:nvPicPr>
          <p:cNvPr id="3" name="Recorded Sound" descr="Diapositive 5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1CD22525-A5CB-BF41-8E67-28668A376841}" label="" lang="fr" r:embed="rId5"/>
                        </p173:trackLst>
                      </p173:tracksInfo>
                    </p:ext>
                  </p14:extLst>
                </p14:media>
              </p:ext>
            </p:extLst>
          </p:nvPr>
        </p:nvPicPr>
        <p:blipFill>
          <a:blip r:embed="rId6">
            <a:biLevel thresh="25000"/>
          </a:blip>
          <a:stretch>
            <a:fillRect/>
          </a:stretch>
        </p:blipFill>
        <p:spPr>
          <a:xfrm>
            <a:off x="11500805" y="5920033"/>
            <a:ext cx="479670" cy="479670"/>
          </a:xfrm>
          <a:prstGeom prst="rect">
            <a:avLst/>
          </a:prstGeom>
        </p:spPr>
      </p:pic>
      <p:sp>
        <p:nvSpPr>
          <p:cNvPr id="2" name="Title 1">
            <a:extLst>
              <a:ext uri="{FF2B5EF4-FFF2-40B4-BE49-F238E27FC236}">
                <a16:creationId xmlns:a16="http://schemas.microsoft.com/office/drawing/2014/main" id="{A5980D84-F370-F055-2CF5-86FD31CF16A8}"/>
              </a:ext>
            </a:extLst>
          </p:cNvPr>
          <p:cNvSpPr>
            <a:spLocks noGrp="1"/>
          </p:cNvSpPr>
          <p:nvPr>
            <p:ph type="title" idx="4294967295"/>
          </p:nvPr>
        </p:nvSpPr>
        <p:spPr>
          <a:xfrm>
            <a:off x="0" y="116931"/>
            <a:ext cx="10515600" cy="1325563"/>
          </a:xfrm>
        </p:spPr>
        <p:txBody>
          <a:bodyPr/>
          <a:lstStyle/>
          <a:p>
            <a:r>
              <a:rPr lang="fr-CD" sz="3600" b="1" dirty="0">
                <a:solidFill>
                  <a:srgbClr val="FDDFEA"/>
                </a:solidFill>
              </a:rPr>
              <a:t>Apprentissage adaptatif</a:t>
            </a:r>
            <a:endParaRPr lang="en-US" dirty="0">
              <a:solidFill>
                <a:srgbClr val="FDDFEA"/>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44821"/>
    </mc:Choice>
    <mc:Fallback xmlns="">
      <p:transition spd="slow" advTm="4482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8" fill="hold" display="0">
                  <p:stCondLst>
                    <p:cond delay="indefinite"/>
                  </p:stCondLst>
                  <p:endCondLst>
                    <p:cond evt="onStopAudio" delay="0">
                      <p:tgtEl>
                        <p:sldTgt/>
                      </p:tgtEl>
                    </p:cond>
                  </p:endCondLst>
                </p:cTn>
                <p:tgtEl>
                  <p:spTgt spid="3"/>
                </p:tgtEl>
              </p:cMediaNode>
            </p:audio>
            <p:seq concurrent="1" nextAc="seek">
              <p:cTn id="9" restart="whenNotActive" fill="hold" evtFilter="cancelBubble" nodeType="interactiveSeq">
                <p:stCondLst>
                  <p:cond evt="onClick" delay="0">
                    <p:tgtEl>
                      <p:spTgt spid="3"/>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53316"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92"/>
        <p:cNvGrpSpPr/>
        <p:nvPr/>
      </p:nvGrpSpPr>
      <p:grpSpPr>
        <a:xfrm>
          <a:off x="0" y="0"/>
          <a:ext cx="0" cy="0"/>
          <a:chOff x="0" y="0"/>
          <a:chExt cx="0" cy="0"/>
        </a:xfrm>
      </p:grpSpPr>
      <p:sp>
        <p:nvSpPr>
          <p:cNvPr id="2293" name="Google Shape;2293;gfcecc70967_0_19"/>
          <p:cNvSpPr txBox="1">
            <a:spLocks noGrp="1"/>
          </p:cNvSpPr>
          <p:nvPr>
            <p:ph type="body" idx="1"/>
          </p:nvPr>
        </p:nvSpPr>
        <p:spPr>
          <a:xfrm>
            <a:off x="1333872" y="1485900"/>
            <a:ext cx="9524255" cy="3886200"/>
          </a:xfrm>
          <a:prstGeom prst="rect">
            <a:avLst/>
          </a:prstGeom>
          <a:noFill/>
          <a:ln>
            <a:noFill/>
          </a:ln>
        </p:spPr>
        <p:txBody>
          <a:bodyPr spcFirstLastPara="1" wrap="square" lIns="91425" tIns="45700" rIns="91425" bIns="45700" anchor="ctr" anchorCtr="0">
            <a:noAutofit/>
          </a:bodyPr>
          <a:lstStyle/>
          <a:p>
            <a:pPr marL="0" lvl="0" indent="0" algn="ctr" rtl="0">
              <a:spcBef>
                <a:spcPts val="1000"/>
              </a:spcBef>
              <a:spcAft>
                <a:spcPts val="0"/>
              </a:spcAft>
              <a:buSzPct val="117646"/>
              <a:buNone/>
            </a:pPr>
            <a:r>
              <a:rPr lang="fr-CD" sz="3700" b="1" dirty="0"/>
              <a:t>Qu’est-ce que cela signifie concrètement ?</a:t>
            </a:r>
            <a:r>
              <a:rPr lang="fr-CD" sz="3700" dirty="0"/>
              <a:t> </a:t>
            </a:r>
          </a:p>
          <a:p>
            <a:pPr marL="0" lvl="0" indent="0" algn="ctr" rtl="0">
              <a:spcBef>
                <a:spcPts val="1000"/>
              </a:spcBef>
              <a:spcAft>
                <a:spcPts val="0"/>
              </a:spcAft>
              <a:buSzPts val="12608"/>
              <a:buNone/>
            </a:pPr>
            <a:br>
              <a:rPr lang="fr-CD" sz="3000" dirty="0">
                <a:latin typeface="Calibri" panose="020F0502020204030204" pitchFamily="34" charset="0"/>
                <a:cs typeface="Calibri" panose="020F0502020204030204" pitchFamily="34" charset="0"/>
              </a:rPr>
            </a:br>
            <a:r>
              <a:rPr lang="fr-CD" sz="3000" dirty="0">
                <a:latin typeface="Calibri" panose="020F0502020204030204" pitchFamily="34" charset="0"/>
                <a:cs typeface="Calibri" panose="020F0502020204030204" pitchFamily="34" charset="0"/>
              </a:rPr>
              <a:t>Démarche qui consiste à utiliser activement et en permanence les informations afin d’identifier les difficultés ou les opportunités et de réagir en modifiant votre plan ou vos actions pour mieux atteindre vos objectifs.</a:t>
            </a:r>
          </a:p>
        </p:txBody>
      </p:sp>
      <p:pic>
        <p:nvPicPr>
          <p:cNvPr id="2" name="Recorded Sound" descr="Diapositive 6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389B3CAE-A67A-034E-A1B2-F162E5AE12D0}" label="" lang="fr" r:embed="rId5"/>
                        </p173:trackLst>
                      </p173:tracksInfo>
                    </p:ext>
                  </p14:extLst>
                </p14:media>
              </p:ext>
            </p:extLst>
          </p:nvPr>
        </p:nvPicPr>
        <p:blipFill>
          <a:blip r:embed="rId6">
            <a:biLevel thresh="25000"/>
          </a:blip>
          <a:stretch>
            <a:fillRect/>
          </a:stretch>
        </p:blipFill>
        <p:spPr>
          <a:xfrm>
            <a:off x="11509739" y="5929460"/>
            <a:ext cx="476066" cy="476066"/>
          </a:xfrm>
          <a:prstGeom prst="rect">
            <a:avLst/>
          </a:prstGeom>
        </p:spPr>
      </p:pic>
      <p:sp>
        <p:nvSpPr>
          <p:cNvPr id="3" name="Title 2">
            <a:extLst>
              <a:ext uri="{FF2B5EF4-FFF2-40B4-BE49-F238E27FC236}">
                <a16:creationId xmlns:a16="http://schemas.microsoft.com/office/drawing/2014/main" id="{05BDDA4B-4075-98D6-DA1D-4EFBD411FD99}"/>
              </a:ext>
            </a:extLst>
          </p:cNvPr>
          <p:cNvSpPr>
            <a:spLocks noGrp="1"/>
          </p:cNvSpPr>
          <p:nvPr>
            <p:ph type="title" idx="4294967295"/>
          </p:nvPr>
        </p:nvSpPr>
        <p:spPr>
          <a:xfrm>
            <a:off x="0" y="0"/>
            <a:ext cx="10515600" cy="1325563"/>
          </a:xfrm>
        </p:spPr>
        <p:txBody>
          <a:bodyPr/>
          <a:lstStyle/>
          <a:p>
            <a:pPr marL="0" lvl="0" indent="0" rtl="0">
              <a:spcBef>
                <a:spcPts val="1000"/>
              </a:spcBef>
              <a:spcAft>
                <a:spcPts val="0"/>
              </a:spcAft>
            </a:pPr>
            <a:r>
              <a:rPr lang="fr-CD" sz="3600" b="1" dirty="0">
                <a:solidFill>
                  <a:srgbClr val="FDDFEA"/>
                </a:solidFill>
              </a:rPr>
              <a:t>Qu’est-ce que cela signifie concrètement ?</a:t>
            </a:r>
            <a:r>
              <a:rPr lang="fr-CD" sz="3600" dirty="0">
                <a:solidFill>
                  <a:srgbClr val="FDDFEA"/>
                </a:solidFill>
              </a:rPr>
              <a:t> </a:t>
            </a:r>
          </a:p>
        </p:txBody>
      </p:sp>
    </p:spTree>
  </p:cSld>
  <p:clrMapOvr>
    <a:masterClrMapping/>
  </p:clrMapOvr>
  <mc:AlternateContent xmlns:mc="http://schemas.openxmlformats.org/markup-compatibility/2006" xmlns:p14="http://schemas.microsoft.com/office/powerpoint/2010/main">
    <mc:Choice Requires="p14">
      <p:transition spd="slow" p14:dur="2000" advTm="92778"/>
    </mc:Choice>
    <mc:Fallback xmlns="">
      <p:transition spd="slow" advTm="927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071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30718"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98"/>
        <p:cNvGrpSpPr/>
        <p:nvPr/>
      </p:nvGrpSpPr>
      <p:grpSpPr>
        <a:xfrm>
          <a:off x="0" y="0"/>
          <a:ext cx="0" cy="0"/>
          <a:chOff x="0" y="0"/>
          <a:chExt cx="0" cy="0"/>
        </a:xfrm>
      </p:grpSpPr>
      <p:sp>
        <p:nvSpPr>
          <p:cNvPr id="2307" name="Google Shape;2307;p4"/>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a:t>
            </a:fld>
            <a:endParaRPr lang="en-US"/>
          </a:p>
        </p:txBody>
      </p:sp>
      <p:sp>
        <p:nvSpPr>
          <p:cNvPr id="2303" name="Google Shape;2303;p4">
            <a:extLst>
              <a:ext uri="{C183D7F6-B498-43B3-948B-1728B52AA6E4}">
                <adec:decorative xmlns:adec="http://schemas.microsoft.com/office/drawing/2017/decorative" val="1"/>
              </a:ext>
            </a:extLst>
          </p:cNvPr>
          <p:cNvSpPr/>
          <p:nvPr/>
        </p:nvSpPr>
        <p:spPr>
          <a:xfrm>
            <a:off x="3895001" y="2215715"/>
            <a:ext cx="3857082" cy="3571157"/>
          </a:xfrm>
          <a:custGeom>
            <a:avLst/>
            <a:gdLst/>
            <a:ahLst/>
            <a:cxnLst/>
            <a:rect l="l" t="t" r="r" b="b"/>
            <a:pathLst>
              <a:path w="120000" h="120000" extrusionOk="0">
                <a:moveTo>
                  <a:pt x="25239" y="11095"/>
                </a:moveTo>
                <a:lnTo>
                  <a:pt x="25239" y="11095"/>
                </a:lnTo>
                <a:cubicBezTo>
                  <a:pt x="46052" y="-3699"/>
                  <a:pt x="73948" y="-3699"/>
                  <a:pt x="94761" y="11095"/>
                </a:cubicBezTo>
              </a:path>
            </a:pathLst>
          </a:custGeom>
          <a:noFill/>
          <a:ln w="762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4" name="Google Shape;2304;p4">
            <a:extLst>
              <a:ext uri="{C183D7F6-B498-43B3-948B-1728B52AA6E4}">
                <adec:decorative xmlns:adec="http://schemas.microsoft.com/office/drawing/2017/decorative" val="1"/>
              </a:ext>
            </a:extLst>
          </p:cNvPr>
          <p:cNvSpPr/>
          <p:nvPr/>
        </p:nvSpPr>
        <p:spPr>
          <a:xfrm>
            <a:off x="6005198" y="2949990"/>
            <a:ext cx="3493771" cy="2102606"/>
          </a:xfrm>
          <a:prstGeom prst="roundRect">
            <a:avLst>
              <a:gd name="adj" fmla="val 16667"/>
            </a:avLst>
          </a:prstGeom>
          <a:solidFill>
            <a:schemeClr val="tx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5" name="Google Shape;2305;p4"/>
          <p:cNvSpPr txBox="1"/>
          <p:nvPr/>
        </p:nvSpPr>
        <p:spPr>
          <a:xfrm>
            <a:off x="6116057" y="3052631"/>
            <a:ext cx="3272054" cy="1897324"/>
          </a:xfrm>
          <a:prstGeom prst="rect">
            <a:avLst/>
          </a:prstGeom>
          <a:noFill/>
          <a:ln>
            <a:noFill/>
          </a:ln>
        </p:spPr>
        <p:txBody>
          <a:bodyPr spcFirstLastPara="1" wrap="square" lIns="118100" tIns="118100" rIns="118100" bIns="118100" anchor="ctr" anchorCtr="0">
            <a:noAutofit/>
          </a:bodyPr>
          <a:lstStyle/>
          <a:p>
            <a:pPr marL="0" marR="0" lvl="0" indent="0" algn="ctr" rtl="0">
              <a:lnSpc>
                <a:spcPct val="90000"/>
              </a:lnSpc>
              <a:spcBef>
                <a:spcPts val="0"/>
              </a:spcBef>
              <a:spcAft>
                <a:spcPts val="0"/>
              </a:spcAft>
              <a:buClr>
                <a:schemeClr val="lt1"/>
              </a:buClr>
              <a:buSzPts val="3100"/>
              <a:buFont typeface="Calibri"/>
              <a:buNone/>
            </a:pPr>
            <a:r>
              <a:rPr lang="fr-CD" sz="3100" b="1" i="0" u="sng" strike="noStrike" cap="none" dirty="0">
                <a:solidFill>
                  <a:schemeClr val="tx1">
                    <a:lumMod val="85000"/>
                    <a:lumOff val="15000"/>
                  </a:schemeClr>
                </a:solidFill>
                <a:latin typeface="Calibri"/>
                <a:ea typeface="Calibri"/>
                <a:cs typeface="Calibri"/>
                <a:sym typeface="Calibri"/>
              </a:rPr>
              <a:t>Adapter</a:t>
            </a:r>
            <a:r>
              <a:rPr lang="fr-CD" sz="3100" b="0" i="0" u="none" strike="noStrike" cap="none" dirty="0">
                <a:solidFill>
                  <a:schemeClr val="tx1">
                    <a:lumMod val="85000"/>
                    <a:lumOff val="15000"/>
                  </a:schemeClr>
                </a:solidFill>
                <a:latin typeface="Calibri"/>
                <a:ea typeface="Calibri"/>
                <a:cs typeface="Calibri"/>
                <a:sym typeface="Calibri"/>
              </a:rPr>
              <a:t> en réponse à ce que vous avez appris</a:t>
            </a:r>
          </a:p>
        </p:txBody>
      </p:sp>
      <p:sp>
        <p:nvSpPr>
          <p:cNvPr id="2306" name="Google Shape;2306;p4">
            <a:extLst>
              <a:ext uri="{C183D7F6-B498-43B3-948B-1728B52AA6E4}">
                <adec:decorative xmlns:adec="http://schemas.microsoft.com/office/drawing/2017/decorative" val="1"/>
              </a:ext>
            </a:extLst>
          </p:cNvPr>
          <p:cNvSpPr/>
          <p:nvPr/>
        </p:nvSpPr>
        <p:spPr>
          <a:xfrm>
            <a:off x="3895001" y="2215715"/>
            <a:ext cx="3857082" cy="3571157"/>
          </a:xfrm>
          <a:custGeom>
            <a:avLst/>
            <a:gdLst/>
            <a:ahLst/>
            <a:cxnLst/>
            <a:rect l="l" t="t" r="r" b="b"/>
            <a:pathLst>
              <a:path w="120000" h="120000" extrusionOk="0">
                <a:moveTo>
                  <a:pt x="94761" y="108905"/>
                </a:moveTo>
                <a:cubicBezTo>
                  <a:pt x="73948" y="123699"/>
                  <a:pt x="46052" y="123699"/>
                  <a:pt x="25239" y="108905"/>
                </a:cubicBezTo>
              </a:path>
            </a:pathLst>
          </a:custGeom>
          <a:noFill/>
          <a:ln w="762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1" name="Google Shape;2301;p4">
            <a:extLst>
              <a:ext uri="{C183D7F6-B498-43B3-948B-1728B52AA6E4}">
                <adec:decorative xmlns:adec="http://schemas.microsoft.com/office/drawing/2017/decorative" val="1"/>
              </a:ext>
            </a:extLst>
          </p:cNvPr>
          <p:cNvSpPr/>
          <p:nvPr/>
        </p:nvSpPr>
        <p:spPr>
          <a:xfrm>
            <a:off x="2148115" y="2949990"/>
            <a:ext cx="3493771" cy="2102606"/>
          </a:xfrm>
          <a:prstGeom prst="roundRect">
            <a:avLst>
              <a:gd name="adj" fmla="val 16667"/>
            </a:avLst>
          </a:prstGeom>
          <a:solidFill>
            <a:schemeClr val="tx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2" name="Google Shape;2302;p4"/>
          <p:cNvSpPr txBox="1"/>
          <p:nvPr/>
        </p:nvSpPr>
        <p:spPr>
          <a:xfrm>
            <a:off x="2258974" y="3052631"/>
            <a:ext cx="3272054" cy="1897324"/>
          </a:xfrm>
          <a:prstGeom prst="rect">
            <a:avLst/>
          </a:prstGeom>
          <a:noFill/>
          <a:ln>
            <a:noFill/>
          </a:ln>
        </p:spPr>
        <p:txBody>
          <a:bodyPr spcFirstLastPara="1" wrap="square" lIns="118100" tIns="118100" rIns="118100" bIns="118100" anchor="ctr" anchorCtr="0">
            <a:noAutofit/>
          </a:bodyPr>
          <a:lstStyle/>
          <a:p>
            <a:pPr marL="0" marR="0" lvl="0" indent="0" algn="ctr" rtl="0">
              <a:lnSpc>
                <a:spcPct val="90000"/>
              </a:lnSpc>
              <a:spcBef>
                <a:spcPts val="0"/>
              </a:spcBef>
              <a:spcAft>
                <a:spcPts val="0"/>
              </a:spcAft>
              <a:buClr>
                <a:schemeClr val="lt1"/>
              </a:buClr>
              <a:buSzPts val="3100"/>
              <a:buFont typeface="Calibri"/>
              <a:buNone/>
            </a:pPr>
            <a:r>
              <a:rPr lang="fr-CD" sz="3100" b="1" i="0" u="sng" strike="noStrike" cap="none" dirty="0">
                <a:solidFill>
                  <a:schemeClr val="tx1">
                    <a:lumMod val="85000"/>
                    <a:lumOff val="15000"/>
                  </a:schemeClr>
                </a:solidFill>
                <a:latin typeface="Calibri"/>
                <a:ea typeface="Calibri"/>
                <a:cs typeface="Calibri"/>
                <a:sym typeface="Calibri"/>
              </a:rPr>
              <a:t>Apprendre</a:t>
            </a:r>
            <a:r>
              <a:rPr lang="fr-CD" sz="3100" i="0" strike="noStrike" cap="none" dirty="0">
                <a:solidFill>
                  <a:schemeClr val="tx1">
                    <a:lumMod val="85000"/>
                    <a:lumOff val="15000"/>
                  </a:schemeClr>
                </a:solidFill>
                <a:latin typeface="Calibri"/>
                <a:ea typeface="Calibri"/>
                <a:cs typeface="Calibri"/>
                <a:sym typeface="Calibri"/>
              </a:rPr>
              <a:t> sur ce que vous faites</a:t>
            </a:r>
          </a:p>
        </p:txBody>
      </p:sp>
      <p:pic>
        <p:nvPicPr>
          <p:cNvPr id="2" name="Recorded Sound" descr="Diapositive 7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653B569D-9E72-A34E-B73C-660557A45724}" label="" lang="fr" r:embed="rId5"/>
                        </p173:trackLst>
                      </p173:tracksInfo>
                    </p:ext>
                  </p14:extLst>
                </p14:media>
              </p:ext>
            </p:extLst>
          </p:nvPr>
        </p:nvPicPr>
        <p:blipFill>
          <a:blip r:embed="rId6">
            <a:biLevel thresh="25000"/>
          </a:blip>
          <a:stretch>
            <a:fillRect/>
          </a:stretch>
        </p:blipFill>
        <p:spPr>
          <a:xfrm>
            <a:off x="11573289" y="5847140"/>
            <a:ext cx="491453" cy="491453"/>
          </a:xfrm>
          <a:prstGeom prst="rect">
            <a:avLst/>
          </a:prstGeom>
        </p:spPr>
      </p:pic>
      <p:sp>
        <p:nvSpPr>
          <p:cNvPr id="2299" name="Google Shape;2299;p4"/>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dirty="0"/>
              <a:t>Quel est le lien entre apprentissage et adaptation ? </a:t>
            </a:r>
          </a:p>
        </p:txBody>
      </p:sp>
    </p:spTree>
  </p:cSld>
  <p:clrMapOvr>
    <a:masterClrMapping/>
  </p:clrMapOvr>
  <mc:AlternateContent xmlns:mc="http://schemas.openxmlformats.org/markup-compatibility/2006" xmlns:p14="http://schemas.microsoft.com/office/powerpoint/2010/main">
    <mc:Choice Requires="p14">
      <p:transition spd="slow" p14:dur="2000" advTm="55328"/>
    </mc:Choice>
    <mc:Fallback xmlns="">
      <p:transition spd="slow" advTm="553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302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83028"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12"/>
        <p:cNvGrpSpPr/>
        <p:nvPr/>
      </p:nvGrpSpPr>
      <p:grpSpPr>
        <a:xfrm>
          <a:off x="0" y="0"/>
          <a:ext cx="0" cy="0"/>
          <a:chOff x="0" y="0"/>
          <a:chExt cx="0" cy="0"/>
        </a:xfrm>
      </p:grpSpPr>
      <p:sp>
        <p:nvSpPr>
          <p:cNvPr id="2313" name="Google Shape;2313;p5">
            <a:extLst>
              <a:ext uri="{C183D7F6-B498-43B3-948B-1728B52AA6E4}">
                <adec:decorative xmlns:adec="http://schemas.microsoft.com/office/drawing/2017/decorative" val="1"/>
              </a:ext>
            </a:extLst>
          </p:cNvPr>
          <p:cNvSpPr/>
          <p:nvPr/>
        </p:nvSpPr>
        <p:spPr>
          <a:xfrm>
            <a:off x="6738057" y="3382596"/>
            <a:ext cx="5464761" cy="3475404"/>
          </a:xfrm>
          <a:prstGeom prst="rect">
            <a:avLst/>
          </a:prstGeom>
          <a:solidFill>
            <a:schemeClr val="tx2">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15" name="Google Shape;2315;p5"/>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a:t>
            </a:fld>
            <a:endParaRPr lang="en-US"/>
          </a:p>
        </p:txBody>
      </p:sp>
      <p:sp>
        <p:nvSpPr>
          <p:cNvPr id="2318" name="Google Shape;2318;p5"/>
          <p:cNvSpPr txBox="1">
            <a:spLocks noGrp="1"/>
          </p:cNvSpPr>
          <p:nvPr>
            <p:ph type="body" idx="4294967295"/>
          </p:nvPr>
        </p:nvSpPr>
        <p:spPr>
          <a:xfrm>
            <a:off x="7057292" y="3600450"/>
            <a:ext cx="4868008" cy="3490913"/>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lt1"/>
              </a:buClr>
              <a:buSzPts val="2200"/>
              <a:buNone/>
            </a:pPr>
            <a:r>
              <a:rPr lang="fr-CD" b="1" dirty="0">
                <a:solidFill>
                  <a:schemeClr val="tx2">
                    <a:lumMod val="75000"/>
                  </a:schemeClr>
                </a:solidFill>
              </a:rPr>
              <a:t>Questions</a:t>
            </a:r>
          </a:p>
          <a:p>
            <a:pPr marL="0" lvl="0" indent="0" algn="l" rtl="0">
              <a:lnSpc>
                <a:spcPct val="110000"/>
              </a:lnSpc>
              <a:spcBef>
                <a:spcPts val="2000"/>
              </a:spcBef>
              <a:spcAft>
                <a:spcPts val="0"/>
              </a:spcAft>
              <a:buClr>
                <a:schemeClr val="lt1"/>
              </a:buClr>
              <a:buSzPts val="2200"/>
              <a:buNone/>
            </a:pPr>
            <a:r>
              <a:rPr lang="fr-CD" dirty="0">
                <a:solidFill>
                  <a:schemeClr val="tx2">
                    <a:lumMod val="75000"/>
                  </a:schemeClr>
                </a:solidFill>
              </a:rPr>
              <a:t>Quelles données/informations utilisez-vous pour prendre des décisions ? </a:t>
            </a:r>
          </a:p>
          <a:p>
            <a:pPr marL="0" lvl="0" indent="0" algn="l" rtl="0">
              <a:lnSpc>
                <a:spcPct val="110000"/>
              </a:lnSpc>
              <a:spcBef>
                <a:spcPts val="2000"/>
              </a:spcBef>
              <a:spcAft>
                <a:spcPts val="0"/>
              </a:spcAft>
              <a:buClr>
                <a:schemeClr val="lt1"/>
              </a:buClr>
              <a:buSzPts val="2200"/>
              <a:buNone/>
            </a:pPr>
            <a:r>
              <a:rPr lang="fr-CD" dirty="0">
                <a:solidFill>
                  <a:schemeClr val="tx2">
                    <a:lumMod val="75000"/>
                  </a:schemeClr>
                </a:solidFill>
              </a:rPr>
              <a:t>Comment modifiez-vous votre plan sur la base de ces données/informations? </a:t>
            </a:r>
          </a:p>
          <a:p>
            <a:pPr marL="0" lvl="0" indent="0" algn="l" rtl="0">
              <a:lnSpc>
                <a:spcPct val="110000"/>
              </a:lnSpc>
              <a:spcBef>
                <a:spcPts val="2000"/>
              </a:spcBef>
              <a:spcAft>
                <a:spcPts val="0"/>
              </a:spcAft>
              <a:buClr>
                <a:schemeClr val="dk1"/>
              </a:buClr>
              <a:buSzPts val="2200"/>
              <a:buNone/>
            </a:pPr>
            <a:endParaRPr b="1" dirty="0">
              <a:solidFill>
                <a:schemeClr val="tx2">
                  <a:lumMod val="75000"/>
                </a:schemeClr>
              </a:solidFill>
            </a:endParaRPr>
          </a:p>
        </p:txBody>
      </p:sp>
      <p:pic>
        <p:nvPicPr>
          <p:cNvPr id="1028" name="Picture 4" descr="Clipart de plantes sur un rebord de fenêtre ensoleillé">
            <a:extLst>
              <a:ext uri="{FF2B5EF4-FFF2-40B4-BE49-F238E27FC236}">
                <a16:creationId xmlns:a16="http://schemas.microsoft.com/office/drawing/2014/main" id="{6CDA65C6-D201-C997-0C5D-50B219F469E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8920" b="6318"/>
          <a:stretch/>
        </p:blipFill>
        <p:spPr bwMode="auto">
          <a:xfrm>
            <a:off x="6721735" y="-1708"/>
            <a:ext cx="5464761" cy="3469125"/>
          </a:xfrm>
          <a:prstGeom prst="rect">
            <a:avLst/>
          </a:prstGeom>
          <a:noFill/>
          <a:extLst>
            <a:ext uri="{909E8E84-426E-40DD-AFC4-6F175D3DCCD1}">
              <a14:hiddenFill xmlns:a14="http://schemas.microsoft.com/office/drawing/2010/main">
                <a:solidFill>
                  <a:srgbClr val="FFFFFF"/>
                </a:solidFill>
              </a14:hiddenFill>
            </a:ext>
          </a:extLst>
        </p:spPr>
      </p:pic>
      <p:sp>
        <p:nvSpPr>
          <p:cNvPr id="8" name="Rounded Rectangle 7">
            <a:extLst>
              <a:ext uri="{FF2B5EF4-FFF2-40B4-BE49-F238E27FC236}">
                <a16:creationId xmlns:a16="http://schemas.microsoft.com/office/drawing/2014/main" id="{E8DF22BD-BDC1-7081-9820-9E900A51CFA2}"/>
              </a:ext>
              <a:ext uri="{C183D7F6-B498-43B3-948B-1728B52AA6E4}">
                <adec:decorative xmlns:adec="http://schemas.microsoft.com/office/drawing/2017/decorative" val="1"/>
              </a:ext>
            </a:extLst>
          </p:cNvPr>
          <p:cNvSpPr/>
          <p:nvPr/>
        </p:nvSpPr>
        <p:spPr>
          <a:xfrm>
            <a:off x="11795971" y="2970092"/>
            <a:ext cx="781050" cy="7810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75FAA72B-8D81-6AD4-92A7-00C73CBA45A0}"/>
              </a:ext>
              <a:ext uri="{C183D7F6-B498-43B3-948B-1728B52AA6E4}">
                <adec:decorative xmlns:adec="http://schemas.microsoft.com/office/drawing/2017/decorative" val="1"/>
              </a:ext>
            </a:extLst>
          </p:cNvPr>
          <p:cNvSpPr/>
          <p:nvPr/>
        </p:nvSpPr>
        <p:spPr>
          <a:xfrm>
            <a:off x="11546237" y="2681207"/>
            <a:ext cx="249734" cy="2497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6" name="Google Shape;2316;p5"/>
          <p:cNvSpPr txBox="1">
            <a:spLocks noGrp="1"/>
          </p:cNvSpPr>
          <p:nvPr>
            <p:ph type="body" idx="1"/>
          </p:nvPr>
        </p:nvSpPr>
        <p:spPr>
          <a:xfrm>
            <a:off x="838201" y="1992923"/>
            <a:ext cx="5257800" cy="4184039"/>
          </a:xfrm>
          <a:prstGeom prst="rect">
            <a:avLst/>
          </a:prstGeom>
          <a:noFill/>
          <a:ln>
            <a:noFill/>
          </a:ln>
        </p:spPr>
        <p:txBody>
          <a:bodyPr spcFirstLastPara="1" wrap="square" lIns="91425" tIns="45700" rIns="91425" bIns="45700" anchor="t" anchorCtr="0">
            <a:normAutofit fontScale="77500" lnSpcReduction="20000"/>
          </a:bodyPr>
          <a:lstStyle/>
          <a:p>
            <a:pPr marL="88900" indent="0">
              <a:buNone/>
            </a:pPr>
            <a:r>
              <a:rPr lang="fr-CD" sz="2600" b="1" dirty="0"/>
              <a:t>Où installer votre plante d’intérieur ?</a:t>
            </a:r>
            <a:r>
              <a:rPr lang="fr-CD" sz="2600" dirty="0"/>
              <a:t> Vous avez une nouvelle plante d’intérieur qui a besoin de la lumière directe du soleil pour pouvoir pousser. Vous avez une idée des pièces qui sont directement exposées au soleil, mais vous ne savez pas quand et pendant combien de temps. Vous disposez donc de certaines informations, mais pas de toutes celles dont vous avez besoin. </a:t>
            </a:r>
          </a:p>
          <a:p>
            <a:pPr marL="88900" indent="0">
              <a:buNone/>
            </a:pPr>
            <a:br>
              <a:rPr lang="fr-CD" sz="2600" dirty="0"/>
            </a:br>
            <a:r>
              <a:rPr lang="fr-CD" sz="2600" dirty="0"/>
              <a:t>Que feriez vous ? </a:t>
            </a:r>
          </a:p>
          <a:p>
            <a:pPr marL="88900" indent="0">
              <a:buNone/>
            </a:pPr>
            <a:br>
              <a:rPr lang="fr-CD" dirty="0"/>
            </a:br>
            <a:endParaRPr lang="fr-CD" dirty="0"/>
          </a:p>
        </p:txBody>
      </p:sp>
      <p:pic>
        <p:nvPicPr>
          <p:cNvPr id="3" name="Recorded Sound" descr="Diapositive 8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64661325-4565-6C4D-A22F-B3E6C17FDAA8}" label="" lang="fr" r:embed="rId6"/>
                        </p173:trackLst>
                      </p173:tracksInfo>
                    </p:ext>
                  </p14:extLst>
                </p14:media>
              </p:ext>
            </p:extLst>
          </p:nvPr>
        </p:nvPicPr>
        <p:blipFill>
          <a:blip r:embed="rId7">
            <a:biLevel thresh="25000"/>
          </a:blip>
          <a:stretch>
            <a:fillRect/>
          </a:stretch>
        </p:blipFill>
        <p:spPr>
          <a:xfrm>
            <a:off x="11637834" y="5912494"/>
            <a:ext cx="409622" cy="409622"/>
          </a:xfrm>
          <a:prstGeom prst="rect">
            <a:avLst/>
          </a:prstGeom>
        </p:spPr>
      </p:pic>
      <p:sp>
        <p:nvSpPr>
          <p:cNvPr id="2314" name="Google Shape;2314;p5"/>
          <p:cNvSpPr txBox="1">
            <a:spLocks noGrp="1"/>
          </p:cNvSpPr>
          <p:nvPr>
            <p:ph type="title"/>
          </p:nvPr>
        </p:nvSpPr>
        <p:spPr>
          <a:xfrm>
            <a:off x="838200" y="365125"/>
            <a:ext cx="5481637" cy="14605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a:t>Vous pratiquez certainement déjà l’apprentissage adaptatif</a:t>
            </a:r>
          </a:p>
        </p:txBody>
      </p:sp>
    </p:spTree>
  </p:cSld>
  <p:clrMapOvr>
    <a:masterClrMapping/>
  </p:clrMapOvr>
  <mc:AlternateContent xmlns:mc="http://schemas.openxmlformats.org/markup-compatibility/2006" xmlns:p14="http://schemas.microsoft.com/office/powerpoint/2010/main">
    <mc:Choice Requires="p14">
      <p:transition spd="slow" p14:dur="2000" advTm="92682"/>
    </mc:Choice>
    <mc:Fallback xmlns="">
      <p:transition spd="slow" advTm="926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24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7248"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23"/>
        <p:cNvGrpSpPr/>
        <p:nvPr/>
      </p:nvGrpSpPr>
      <p:grpSpPr>
        <a:xfrm>
          <a:off x="0" y="0"/>
          <a:ext cx="0" cy="0"/>
          <a:chOff x="0" y="0"/>
          <a:chExt cx="0" cy="0"/>
        </a:xfrm>
      </p:grpSpPr>
      <p:sp>
        <p:nvSpPr>
          <p:cNvPr id="2324" name="Google Shape;2324;gf681290818_0_2">
            <a:extLst>
              <a:ext uri="{C183D7F6-B498-43B3-948B-1728B52AA6E4}">
                <adec:decorative xmlns:adec="http://schemas.microsoft.com/office/drawing/2017/decorative" val="1"/>
              </a:ext>
            </a:extLst>
          </p:cNvPr>
          <p:cNvSpPr/>
          <p:nvPr/>
        </p:nvSpPr>
        <p:spPr>
          <a:xfrm>
            <a:off x="6738057" y="3382596"/>
            <a:ext cx="5464800" cy="3475500"/>
          </a:xfrm>
          <a:prstGeom prst="rect">
            <a:avLst/>
          </a:prstGeom>
          <a:solidFill>
            <a:schemeClr val="tx2">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26" name="Google Shape;2326;gf681290818_0_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a:t>
            </a:fld>
            <a:endParaRPr lang="en-US"/>
          </a:p>
        </p:txBody>
      </p:sp>
      <p:sp>
        <p:nvSpPr>
          <p:cNvPr id="2328" name="Google Shape;2328;gf681290818_0_2"/>
          <p:cNvSpPr txBox="1">
            <a:spLocks noGrp="1"/>
          </p:cNvSpPr>
          <p:nvPr>
            <p:ph type="body" idx="4294967295"/>
          </p:nvPr>
        </p:nvSpPr>
        <p:spPr>
          <a:xfrm>
            <a:off x="7033846" y="3600450"/>
            <a:ext cx="4891454" cy="3490913"/>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lt1"/>
              </a:buClr>
              <a:buSzPts val="2200"/>
              <a:buNone/>
            </a:pPr>
            <a:r>
              <a:rPr lang="fr-CD" b="1" dirty="0">
                <a:solidFill>
                  <a:schemeClr val="tx2">
                    <a:lumMod val="75000"/>
                  </a:schemeClr>
                </a:solidFill>
              </a:rPr>
              <a:t>Questions</a:t>
            </a:r>
          </a:p>
          <a:p>
            <a:pPr marL="0" lvl="0" indent="0" algn="l" rtl="0">
              <a:lnSpc>
                <a:spcPct val="110000"/>
              </a:lnSpc>
              <a:spcBef>
                <a:spcPts val="2000"/>
              </a:spcBef>
              <a:spcAft>
                <a:spcPts val="0"/>
              </a:spcAft>
              <a:buClr>
                <a:schemeClr val="lt1"/>
              </a:buClr>
              <a:buSzPts val="2200"/>
              <a:buNone/>
            </a:pPr>
            <a:r>
              <a:rPr lang="fr-CD" dirty="0">
                <a:solidFill>
                  <a:schemeClr val="tx2">
                    <a:lumMod val="75000"/>
                  </a:schemeClr>
                </a:solidFill>
              </a:rPr>
              <a:t>Quelles données/informations utilisez-vous pour prendre des décisions ? </a:t>
            </a:r>
          </a:p>
          <a:p>
            <a:pPr marL="0" lvl="0" indent="0" algn="l" rtl="0">
              <a:lnSpc>
                <a:spcPct val="110000"/>
              </a:lnSpc>
              <a:spcBef>
                <a:spcPts val="2000"/>
              </a:spcBef>
              <a:spcAft>
                <a:spcPts val="0"/>
              </a:spcAft>
              <a:buClr>
                <a:schemeClr val="lt1"/>
              </a:buClr>
              <a:buSzPts val="2200"/>
              <a:buNone/>
            </a:pPr>
            <a:r>
              <a:rPr lang="fr-CD" dirty="0">
                <a:solidFill>
                  <a:schemeClr val="tx2">
                    <a:lumMod val="75000"/>
                  </a:schemeClr>
                </a:solidFill>
              </a:rPr>
              <a:t>Comment modifiez-vous votre plan sur la base de ces données/informations? </a:t>
            </a:r>
          </a:p>
          <a:p>
            <a:pPr marL="0" lvl="0" indent="0" algn="l" rtl="0">
              <a:lnSpc>
                <a:spcPct val="110000"/>
              </a:lnSpc>
              <a:spcBef>
                <a:spcPts val="2000"/>
              </a:spcBef>
              <a:spcAft>
                <a:spcPts val="0"/>
              </a:spcAft>
              <a:buClr>
                <a:schemeClr val="dk1"/>
              </a:buClr>
              <a:buSzPts val="2200"/>
              <a:buNone/>
            </a:pPr>
            <a:endParaRPr b="1" dirty="0">
              <a:solidFill>
                <a:schemeClr val="tx2">
                  <a:lumMod val="75000"/>
                </a:schemeClr>
              </a:solidFill>
            </a:endParaRPr>
          </a:p>
        </p:txBody>
      </p:sp>
      <p:pic>
        <p:nvPicPr>
          <p:cNvPr id="2329" name="Google Shape;2329;gf681290818_0_2" descr="Photo d'un calendrier"/>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6738050" y="-99246"/>
            <a:ext cx="5625139" cy="3481845"/>
          </a:xfrm>
          <a:prstGeom prst="rect">
            <a:avLst/>
          </a:prstGeom>
          <a:noFill/>
          <a:ln>
            <a:noFill/>
          </a:ln>
        </p:spPr>
      </p:pic>
      <p:sp>
        <p:nvSpPr>
          <p:cNvPr id="2" name="Rounded Rectangle 1">
            <a:extLst>
              <a:ext uri="{FF2B5EF4-FFF2-40B4-BE49-F238E27FC236}">
                <a16:creationId xmlns:a16="http://schemas.microsoft.com/office/drawing/2014/main" id="{E7D44318-271F-09A3-1197-4BDCE2331B8B}"/>
              </a:ext>
              <a:ext uri="{C183D7F6-B498-43B3-948B-1728B52AA6E4}">
                <adec:decorative xmlns:adec="http://schemas.microsoft.com/office/drawing/2017/decorative" val="1"/>
              </a:ext>
            </a:extLst>
          </p:cNvPr>
          <p:cNvSpPr/>
          <p:nvPr/>
        </p:nvSpPr>
        <p:spPr>
          <a:xfrm>
            <a:off x="11795971" y="2970092"/>
            <a:ext cx="781050" cy="7810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A46254F9-A57E-92D3-628E-37026D6DAB78}"/>
              </a:ext>
              <a:ext uri="{C183D7F6-B498-43B3-948B-1728B52AA6E4}">
                <adec:decorative xmlns:adec="http://schemas.microsoft.com/office/drawing/2017/decorative" val="1"/>
              </a:ext>
            </a:extLst>
          </p:cNvPr>
          <p:cNvSpPr/>
          <p:nvPr/>
        </p:nvSpPr>
        <p:spPr>
          <a:xfrm>
            <a:off x="11546237" y="2681207"/>
            <a:ext cx="249734" cy="2497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27" name="Google Shape;2327;gf681290818_0_2"/>
          <p:cNvSpPr txBox="1">
            <a:spLocks noGrp="1"/>
          </p:cNvSpPr>
          <p:nvPr>
            <p:ph type="body" idx="1"/>
          </p:nvPr>
        </p:nvSpPr>
        <p:spPr>
          <a:xfrm>
            <a:off x="838200" y="1825625"/>
            <a:ext cx="5083629" cy="4351338"/>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dk1"/>
              </a:buClr>
              <a:buSzPts val="2200"/>
              <a:buNone/>
            </a:pPr>
            <a:r>
              <a:rPr lang="fr-CD" b="1" dirty="0"/>
              <a:t>Formation dans les lieux reculés.</a:t>
            </a:r>
            <a:r>
              <a:rPr lang="fr-CD" dirty="0"/>
              <a:t>  Vous avez conçu une formation pour les agents de santé communautaires sur les pratiques de soutien à l’allaitement qui comprend des vidéos de femmes qui allaitent. Lors de vos deux premières formations, des problèmes d’électricité ont empêché la projection des vidéos. Trouveriez-vous judicieux de continuer à dispenser la formation telle que prévue ?  </a:t>
            </a:r>
          </a:p>
        </p:txBody>
      </p:sp>
      <p:pic>
        <p:nvPicPr>
          <p:cNvPr id="4" name="Recorded Sound" descr="Diapositive 9 voix off">
            <a:hlinkClick r:id="" action="ppaction://media"/>
          </p:cNvPr>
          <p:cNvPicPr>
            <a:picLocks noChangeAspect="1"/>
          </p:cNvPicPr>
          <p:nvPr>
            <a:audioFile r:link="rId2"/>
            <p:extLst>
              <p:ext uri="{DAA4B4D4-6D71-4841-9C94-3DE7FCFB9230}">
                <p14:media xmlns:p14="http://schemas.microsoft.com/office/powerpoint/2010/main" r:embed="rId1">
                  <p14:extLst>
                    <p:ext uri="{3AFAAA56-56D3-431D-BCD4-E75A35582382}">
                      <p173:tracksInfo xmlns:p173="http://schemas.microsoft.com/office/powerpoint/2017/3/main" displayLoc="slide">
                        <p173:trackLst>
                          <p173:track id="{1A9D726B-F967-F741-A1C7-C7F34203739C}" label="" lang="fr" r:embed="rId6"/>
                        </p173:trackLst>
                      </p173:tracksInfo>
                    </p:ext>
                  </p14:extLst>
                </p14:media>
              </p:ext>
            </p:extLst>
          </p:nvPr>
        </p:nvPicPr>
        <p:blipFill>
          <a:blip r:embed="rId7">
            <a:biLevel thresh="25000"/>
          </a:blip>
          <a:stretch>
            <a:fillRect/>
          </a:stretch>
        </p:blipFill>
        <p:spPr>
          <a:xfrm>
            <a:off x="11605837" y="5888525"/>
            <a:ext cx="457622" cy="457622"/>
          </a:xfrm>
          <a:prstGeom prst="rect">
            <a:avLst/>
          </a:prstGeom>
        </p:spPr>
      </p:pic>
      <p:sp>
        <p:nvSpPr>
          <p:cNvPr id="2325" name="Google Shape;2325;gf681290818_0_2"/>
          <p:cNvSpPr txBox="1">
            <a:spLocks noGrp="1"/>
          </p:cNvSpPr>
          <p:nvPr>
            <p:ph type="title"/>
          </p:nvPr>
        </p:nvSpPr>
        <p:spPr>
          <a:xfrm>
            <a:off x="838200" y="365125"/>
            <a:ext cx="52578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Narrow"/>
              <a:buNone/>
            </a:pPr>
            <a:r>
              <a:rPr lang="fr-CD"/>
              <a:t>Vous pratiquez certainement déjà l’apprentissage adaptatif</a:t>
            </a:r>
          </a:p>
        </p:txBody>
      </p:sp>
    </p:spTree>
  </p:cSld>
  <p:clrMapOvr>
    <a:masterClrMapping/>
  </p:clrMapOvr>
  <mc:AlternateContent xmlns:mc="http://schemas.openxmlformats.org/markup-compatibility/2006" xmlns:p14="http://schemas.microsoft.com/office/powerpoint/2010/main">
    <mc:Choice Requires="p14">
      <p:transition spd="slow" p14:dur="2000" advTm="67285"/>
    </mc:Choice>
    <mc:Fallback xmlns="">
      <p:transition spd="slow" advTm="672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447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94475"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theme1.xml><?xml version="1.0" encoding="utf-8"?>
<a:theme xmlns:a="http://schemas.openxmlformats.org/drawingml/2006/main" name="Branded Image Slides">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06617D28B3CA94AAA3428490E862785" ma:contentTypeVersion="30" ma:contentTypeDescription="Create a new document." ma:contentTypeScope="" ma:versionID="9282fef99b04eed73aacf77d955a5928">
  <xsd:schema xmlns:xsd="http://www.w3.org/2001/XMLSchema" xmlns:xs="http://www.w3.org/2001/XMLSchema" xmlns:p="http://schemas.microsoft.com/office/2006/metadata/properties" xmlns:ns2="a9f5c4f3-6d4b-46f6-85c0-5222988646bf" xmlns:ns3="018343ce-f755-4045-87d6-bc896119cd6f" targetNamespace="http://schemas.microsoft.com/office/2006/metadata/properties" ma:root="true" ma:fieldsID="30431d58408262b5916e1744ba40d3d5" ns2:_="" ns3:_="">
    <xsd:import namespace="a9f5c4f3-6d4b-46f6-85c0-5222988646bf"/>
    <xsd:import namespace="018343ce-f755-4045-87d6-bc896119cd6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MediaServiceLocation" minOccurs="0"/>
                <xsd:element ref="ns2:Award" minOccurs="0"/>
                <xsd:element ref="ns2:Project" minOccurs="0"/>
                <xsd:element ref="ns2:Country" minOccurs="0"/>
                <xsd:element ref="ns2:Caption" minOccurs="0"/>
                <xsd:element ref="ns2:Credit" minOccurs="0"/>
                <xsd:element ref="ns2:TopicAreas" minOccurs="0"/>
                <xsd:element ref="ns2:DateTaken" minOccurs="0"/>
                <xsd:element ref="ns2:SourceLink" minOccurs="0"/>
                <xsd:element ref="ns2:Thumbnail" minOccurs="0"/>
                <xsd:element ref="ns2:Note" minOccurs="0"/>
                <xsd:element ref="ns2:UploadtoFlickr_x003f_"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f5c4f3-6d4b-46f6-85c0-5222988646b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Award" ma:index="21" nillable="true" ma:displayName="Award" ma:format="Dropdown" ma:internalName="Award">
      <xsd:simpleType>
        <xsd:restriction base="dms:Choice">
          <xsd:enumeration value="Choice 1"/>
          <xsd:enumeration value="Choice 2"/>
          <xsd:enumeration value="Choice 3"/>
        </xsd:restriction>
      </xsd:simpleType>
    </xsd:element>
    <xsd:element name="Project" ma:index="22" nillable="true" ma:displayName="Project" ma:format="RadioButtons" ma:internalName="Project">
      <xsd:simpleType>
        <xsd:union memberTypes="dms:Text">
          <xsd:simpleType>
            <xsd:restriction base="dms:Choice">
              <xsd:enumeration value="MIHR"/>
              <xsd:enumeration value="MCGL"/>
              <xsd:enumeration value="MPHD"/>
              <xsd:enumeration value="MKA"/>
              <xsd:enumeration value="MSSFPO"/>
              <xsd:enumeration value="MRITE"/>
              <xsd:enumeration value="MCGL India: Yash"/>
              <xsd:enumeration value="India: SAKSHAM"/>
              <xsd:enumeration value="India: SAMVEG"/>
              <xsd:enumeration value="Non-MOMENTUM"/>
            </xsd:restriction>
          </xsd:simpleType>
        </xsd:union>
      </xsd:simpleType>
    </xsd:element>
    <xsd:element name="Country" ma:index="23" nillable="true" ma:displayName="Country" ma:format="Dropdown" ma:internalName="Country">
      <xsd:simpleType>
        <xsd:restriction base="dms:Choice">
          <xsd:enumeration value="Bangladesh"/>
          <xsd:enumeration value="Benin"/>
          <xsd:enumeration value="Burkina Faso"/>
          <xsd:enumeration value="Burundi"/>
          <xsd:enumeration value="Cameroon"/>
          <xsd:enumeration value="Côte d’Ivoire"/>
          <xsd:enumeration value="DRC"/>
          <xsd:enumeration value="Ghana"/>
          <xsd:enumeration value="India"/>
          <xsd:enumeration value="Indonesia"/>
          <xsd:enumeration value="Kenya"/>
          <xsd:enumeration value="Malawi"/>
          <xsd:enumeration value="Mali"/>
          <xsd:enumeration value="Mozambique"/>
          <xsd:enumeration value="Nepal"/>
          <xsd:enumeration value="Niger"/>
          <xsd:enumeration value="Nigeria"/>
          <xsd:enumeration value="Pakistan"/>
          <xsd:enumeration value="Philippines"/>
          <xsd:enumeration value="Rwanda"/>
          <xsd:enumeration value="Sierra Leone"/>
          <xsd:enumeration value="Sudan"/>
          <xsd:enumeration value="South Sudan"/>
          <xsd:enumeration value="Tanzania"/>
          <xsd:enumeration value="Choice 25"/>
          <xsd:enumeration value="Uganda"/>
          <xsd:enumeration value="Vietnam"/>
          <xsd:enumeration value="Zambia"/>
        </xsd:restriction>
      </xsd:simpleType>
    </xsd:element>
    <xsd:element name="Caption" ma:index="24" nillable="true" ma:displayName="Caption" ma:format="Dropdown" ma:internalName="Caption">
      <xsd:simpleType>
        <xsd:restriction base="dms:Note">
          <xsd:maxLength value="255"/>
        </xsd:restriction>
      </xsd:simpleType>
    </xsd:element>
    <xsd:element name="Credit" ma:index="25" nillable="true" ma:displayName="Credit" ma:description="Photographer/Organization" ma:format="Dropdown" ma:internalName="Credit">
      <xsd:simpleType>
        <xsd:restriction base="dms:Text">
          <xsd:maxLength value="255"/>
        </xsd:restriction>
      </xsd:simpleType>
    </xsd:element>
    <xsd:element name="TopicAreas" ma:index="26" nillable="true" ma:displayName="Topic Areas" ma:format="Dropdown" ma:internalName="TopicAreas">
      <xsd:complexType>
        <xsd:complexContent>
          <xsd:extension base="dms:MultiChoiceFillIn">
            <xsd:sequence>
              <xsd:element name="Value" maxOccurs="unbounded" minOccurs="0" nillable="true">
                <xsd:simpleType>
                  <xsd:union memberTypes="dms:Text">
                    <xsd:simpleType>
                      <xsd:restriction base="dms:Choice">
                        <xsd:enumeration value="Maternal Health"/>
                        <xsd:enumeration value="Newborn Health"/>
                        <xsd:enumeration value="Child Health"/>
                        <xsd:enumeration value="Family Planning"/>
                        <xsd:enumeration value="Immunization"/>
                        <xsd:enumeration value="WASH/IPC"/>
                        <xsd:enumeration value="Nutrition"/>
                        <xsd:enumeration value="COVID-19"/>
                        <xsd:enumeration value="Local Engagement"/>
                        <xsd:enumeration value="Global Leadership"/>
                        <xsd:enumeration value="Partnerships"/>
                        <xsd:enumeration value="Capacity Strengthening"/>
                        <xsd:enumeration value="Collaborating, Learning, Adapting"/>
                        <xsd:enumeration value="Measurement"/>
                        <xsd:enumeration value="Youth"/>
                        <xsd:enumeration value="Gender"/>
                        <xsd:enumeration value="Vulnerable Populations"/>
                        <xsd:enumeration value="Urban"/>
                        <xsd:enumeration value="Fragile Settings"/>
                        <xsd:enumeration value="Digital Health"/>
                      </xsd:restriction>
                    </xsd:simpleType>
                  </xsd:union>
                </xsd:simpleType>
              </xsd:element>
            </xsd:sequence>
          </xsd:extension>
        </xsd:complexContent>
      </xsd:complexType>
    </xsd:element>
    <xsd:element name="DateTaken" ma:index="27" nillable="true" ma:displayName="Date Taken" ma:format="Dropdown" ma:internalName="DateTaken">
      <xsd:simpleType>
        <xsd:restriction base="dms:Text">
          <xsd:maxLength value="255"/>
        </xsd:restriction>
      </xsd:simpleType>
    </xsd:element>
    <xsd:element name="SourceLink" ma:index="28" nillable="true" ma:displayName="Source Link" ma:description="Original Link for Photo" ma:format="Hyperlink" ma:internalName="SourceLink">
      <xsd:complexType>
        <xsd:complexContent>
          <xsd:extension base="dms:URL">
            <xsd:sequence>
              <xsd:element name="Url" type="dms:ValidUrl" minOccurs="0" nillable="true"/>
              <xsd:element name="Description" type="xsd:string" nillable="true"/>
            </xsd:sequence>
          </xsd:extension>
        </xsd:complexContent>
      </xsd:complexType>
    </xsd:element>
    <xsd:element name="Thumbnail" ma:index="29" nillable="true" ma:displayName="Thumbnail" ma:format="Dropdown" ma:internalName="Thumbnail">
      <xsd:simpleType>
        <xsd:restriction base="dms:Text">
          <xsd:maxLength value="255"/>
        </xsd:restriction>
      </xsd:simpleType>
    </xsd:element>
    <xsd:element name="Note" ma:index="30" nillable="true" ma:displayName="Used Where?" ma:format="Dropdown" ma:internalName="Note">
      <xsd:simpleType>
        <xsd:restriction base="dms:Note">
          <xsd:maxLength value="255"/>
        </xsd:restriction>
      </xsd:simpleType>
    </xsd:element>
    <xsd:element name="UploadtoFlickr_x003f_" ma:index="31" nillable="true" ma:displayName="Flickr?" ma:default="0" ma:format="Dropdown" ma:internalName="UploadtoFlickr_x003f_">
      <xsd:simpleType>
        <xsd:restriction base="dms:Boolean"/>
      </xsd:simpleType>
    </xsd:element>
    <xsd:element name="lcf76f155ced4ddcb4097134ff3c332f" ma:index="33" nillable="true" ma:taxonomy="true" ma:internalName="lcf76f155ced4ddcb4097134ff3c332f" ma:taxonomyFieldName="MediaServiceImageTags" ma:displayName="Image Tags" ma:readOnly="false" ma:fieldId="{5cf76f15-5ced-4ddc-b409-7134ff3c332f}" ma:taxonomyMulti="true" ma:sspId="ebabd8d0-5964-42db-97b0-0c71af04ff8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8343ce-f755-4045-87d6-bc896119cd6f"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34" nillable="true" ma:displayName="Taxonomy Catch All Column" ma:hidden="true" ma:list="{28c50af9-881d-4e1f-a6bb-20fe9df0ebfa}" ma:internalName="TaxCatchAll" ma:showField="CatchAllData" ma:web="018343ce-f755-4045-87d6-bc896119cd6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018343ce-f755-4045-87d6-bc896119cd6f" xsi:nil="true"/>
    <lcf76f155ced4ddcb4097134ff3c332f xmlns="a9f5c4f3-6d4b-46f6-85c0-5222988646bf">
      <Terms xmlns="http://schemas.microsoft.com/office/infopath/2007/PartnerControls"/>
    </lcf76f155ced4ddcb4097134ff3c332f>
    <DateTaken xmlns="a9f5c4f3-6d4b-46f6-85c0-5222988646bf" xsi:nil="true"/>
    <Credit xmlns="a9f5c4f3-6d4b-46f6-85c0-5222988646bf" xsi:nil="true"/>
    <Caption xmlns="a9f5c4f3-6d4b-46f6-85c0-5222988646bf" xsi:nil="true"/>
    <Project xmlns="a9f5c4f3-6d4b-46f6-85c0-5222988646bf" xsi:nil="true"/>
    <Thumbnail xmlns="a9f5c4f3-6d4b-46f6-85c0-5222988646bf" xsi:nil="true"/>
    <Note xmlns="a9f5c4f3-6d4b-46f6-85c0-5222988646bf" xsi:nil="true"/>
    <Award xmlns="a9f5c4f3-6d4b-46f6-85c0-5222988646bf" xsi:nil="true"/>
    <TopicAreas xmlns="a9f5c4f3-6d4b-46f6-85c0-5222988646bf" xsi:nil="true"/>
    <Country xmlns="a9f5c4f3-6d4b-46f6-85c0-5222988646bf" xsi:nil="true"/>
    <SourceLink xmlns="a9f5c4f3-6d4b-46f6-85c0-5222988646bf">
      <Url xsi:nil="true"/>
      <Description xsi:nil="true"/>
    </SourceLink>
    <UploadtoFlickr_x003f_ xmlns="a9f5c4f3-6d4b-46f6-85c0-5222988646bf">false</UploadtoFlickr_x003f_>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0483288-406B-443F-9649-173B3F05B5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f5c4f3-6d4b-46f6-85c0-5222988646bf"/>
    <ds:schemaRef ds:uri="018343ce-f755-4045-87d6-bc896119cd6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DC032D7-CED3-4773-B231-F97EC090A912}">
  <ds:schemaRefs>
    <ds:schemaRef ds:uri="http://purl.org/dc/elements/1.1/"/>
    <ds:schemaRef ds:uri="http://schemas.microsoft.com/office/2006/documentManagement/types"/>
    <ds:schemaRef ds:uri="018343ce-f755-4045-87d6-bc896119cd6f"/>
    <ds:schemaRef ds:uri="http://schemas.openxmlformats.org/package/2006/metadata/core-properties"/>
    <ds:schemaRef ds:uri="http://www.w3.org/XML/1998/namespace"/>
    <ds:schemaRef ds:uri="http://schemas.microsoft.com/office/2006/metadata/properties"/>
    <ds:schemaRef ds:uri="http://purl.org/dc/terms/"/>
    <ds:schemaRef ds:uri="http://schemas.microsoft.com/office/infopath/2007/PartnerControls"/>
    <ds:schemaRef ds:uri="a9f5c4f3-6d4b-46f6-85c0-5222988646bf"/>
    <ds:schemaRef ds:uri="http://purl.org/dc/dcmitype/"/>
  </ds:schemaRefs>
</ds:datastoreItem>
</file>

<file path=customXml/itemProps3.xml><?xml version="1.0" encoding="utf-8"?>
<ds:datastoreItem xmlns:ds="http://schemas.openxmlformats.org/officeDocument/2006/customXml" ds:itemID="{8B305FD9-901E-4D53-8E3F-B55093570B2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7695</TotalTime>
  <Words>3829</Words>
  <Application>Microsoft Macintosh PowerPoint</Application>
  <PresentationFormat>Widescreen</PresentationFormat>
  <Paragraphs>128</Paragraphs>
  <Slides>14</Slides>
  <Notes>14</Notes>
  <HiddenSlides>0</HiddenSlides>
  <MMClips>14</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14</vt:i4>
      </vt:variant>
    </vt:vector>
  </HeadingPairs>
  <TitlesOfParts>
    <vt:vector size="20" baseType="lpstr">
      <vt:lpstr>Arial</vt:lpstr>
      <vt:lpstr>Arial Narrow</vt:lpstr>
      <vt:lpstr>Calibri</vt:lpstr>
      <vt:lpstr>Branded Image Slides</vt:lpstr>
      <vt:lpstr>Light Background</vt:lpstr>
      <vt:lpstr>Light Background</vt:lpstr>
      <vt:lpstr>Formation à l’apprentissage adaptatif</vt:lpstr>
      <vt:lpstr>Série de formations à l’apprentissage adaptatif</vt:lpstr>
      <vt:lpstr>Ressources qui vous sont accessibles....</vt:lpstr>
      <vt:lpstr>Objectifs</vt:lpstr>
      <vt:lpstr>Apprentissage adaptatif</vt:lpstr>
      <vt:lpstr>Qu’est-ce que cela signifie concrètement ? </vt:lpstr>
      <vt:lpstr>Quel est le lien entre apprentissage et adaptation ? </vt:lpstr>
      <vt:lpstr>Vous pratiquez certainement déjà l’apprentissage adaptatif</vt:lpstr>
      <vt:lpstr>Vous pratiquez certainement déjà l’apprentissage adaptatif</vt:lpstr>
      <vt:lpstr>DISCUSSION</vt:lpstr>
      <vt:lpstr>APPRENTISSAGE ADAPTATIF</vt:lpstr>
      <vt:lpstr>Comment mettre l’apprentissage adaptatif en pratique ? </vt:lpstr>
      <vt:lpstr>Afin d’intégrer l’apprentissage adaptatif dans votre projet, vous devez...</vt:lpstr>
      <vt:lpstr>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Jamie D'Andrea</dc:creator>
  <cp:lastModifiedBy>Stephanie Fieseher</cp:lastModifiedBy>
  <cp:revision>32</cp:revision>
  <dcterms:created xsi:type="dcterms:W3CDTF">2020-07-31T17:29:14Z</dcterms:created>
  <dcterms:modified xsi:type="dcterms:W3CDTF">2023-08-25T18:06:52Z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0x010100E06617D28B3CA94AAA3428490E862785</vt:lpwstr>
  </property>
  <property fmtid="{D5CDD505-2E9C-101B-9397-08002B2CF9AE}" pid="3" name="MediaServiceImageTags">
    <vt:lpwstr/>
  </property>
</Properties>
</file>