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3.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4"/>
    <p:sldMasterId id="2147483660" r:id="rId5"/>
    <p:sldMasterId id="2147483746" r:id="rId6"/>
    <p:sldMasterId id="2147483764" r:id="rId7"/>
  </p:sldMasterIdLst>
  <p:notesMasterIdLst>
    <p:notesMasterId r:id="rId25"/>
  </p:notesMasterIdLst>
  <p:sldIdLst>
    <p:sldId id="296" r:id="rId8"/>
    <p:sldId id="261" r:id="rId9"/>
    <p:sldId id="271" r:id="rId10"/>
    <p:sldId id="262" r:id="rId11"/>
    <p:sldId id="299" r:id="rId12"/>
    <p:sldId id="300" r:id="rId13"/>
    <p:sldId id="310" r:id="rId14"/>
    <p:sldId id="301" r:id="rId15"/>
    <p:sldId id="302" r:id="rId16"/>
    <p:sldId id="303" r:id="rId17"/>
    <p:sldId id="304" r:id="rId18"/>
    <p:sldId id="305" r:id="rId19"/>
    <p:sldId id="306" r:id="rId20"/>
    <p:sldId id="307" r:id="rId21"/>
    <p:sldId id="308" r:id="rId22"/>
    <p:sldId id="309" r:id="rId23"/>
    <p:sldId id="28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074"/>
    <p:restoredTop sz="96029"/>
  </p:normalViewPr>
  <p:slideViewPr>
    <p:cSldViewPr snapToGrid="0" snapToObjects="1">
      <p:cViewPr varScale="1">
        <p:scale>
          <a:sx n="78" d="100"/>
          <a:sy n="78" d="100"/>
        </p:scale>
        <p:origin x="129" y="618"/>
      </p:cViewPr>
      <p:guideLst/>
    </p:cSldViewPr>
  </p:slideViewPr>
  <p:outlineViewPr>
    <p:cViewPr>
      <p:scale>
        <a:sx n="33" d="100"/>
        <a:sy n="33" d="100"/>
      </p:scale>
      <p:origin x="0" y="-167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Calibri" panose="020F050202020403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Calibri" panose="020F0502020204030204" pitchFamily="34" charset="0"/>
              </a:defRPr>
            </a:lvl1pPr>
          </a:lstStyle>
          <a:p>
            <a:fld id="{A3625C4B-41E7-384D-85A4-273994C65D3C}" type="datetimeFigureOut">
              <a:rPr lang="en-US" smtClean="0"/>
              <a:pPr/>
              <a:t>1/17/2023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Calibri" panose="020F050202020403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Calibri" panose="020F0502020204030204" pitchFamily="34" charset="0"/>
              </a:defRPr>
            </a:lvl1pPr>
          </a:lstStyle>
          <a:p>
            <a:fld id="{9BC616F4-02BA-DD4E-AD71-0B9F44E231C1}" type="slidenum">
              <a:rPr lang="en-US" smtClean="0"/>
              <a:pPr/>
              <a:t>‹#›</a:t>
            </a:fld>
            <a:endParaRPr lang="en-US" dirty="0"/>
          </a:p>
        </p:txBody>
      </p:sp>
    </p:spTree>
    <p:extLst>
      <p:ext uri="{BB962C8B-B14F-4D97-AF65-F5344CB8AC3E}">
        <p14:creationId xmlns:p14="http://schemas.microsoft.com/office/powerpoint/2010/main" val="1945908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Calibri" panose="020F0502020204030204" pitchFamily="34" charset="0"/>
        <a:ea typeface="+mn-ea"/>
        <a:cs typeface="+mn-cs"/>
      </a:defRPr>
    </a:lvl1pPr>
    <a:lvl2pPr marL="457200" algn="l" defTabSz="914400" rtl="0" eaLnBrk="1" latinLnBrk="0" hangingPunct="1">
      <a:defRPr sz="1200" b="0" i="0" kern="1200">
        <a:solidFill>
          <a:schemeClr val="tx1"/>
        </a:solidFill>
        <a:latin typeface="Calibri" panose="020F0502020204030204" pitchFamily="34" charset="0"/>
        <a:ea typeface="+mn-ea"/>
        <a:cs typeface="+mn-cs"/>
      </a:defRPr>
    </a:lvl2pPr>
    <a:lvl3pPr marL="914400" algn="l" defTabSz="914400" rtl="0" eaLnBrk="1" latinLnBrk="0" hangingPunct="1">
      <a:defRPr sz="1200" b="0" i="0" kern="1200">
        <a:solidFill>
          <a:schemeClr val="tx1"/>
        </a:solidFill>
        <a:latin typeface="Calibri" panose="020F0502020204030204" pitchFamily="34" charset="0"/>
        <a:ea typeface="+mn-ea"/>
        <a:cs typeface="+mn-cs"/>
      </a:defRPr>
    </a:lvl3pPr>
    <a:lvl4pPr marL="1371600" algn="l" defTabSz="914400" rtl="0" eaLnBrk="1" latinLnBrk="0" hangingPunct="1">
      <a:defRPr sz="1200" b="0" i="0" kern="1200">
        <a:solidFill>
          <a:schemeClr val="tx1"/>
        </a:solidFill>
        <a:latin typeface="Calibri" panose="020F0502020204030204" pitchFamily="34" charset="0"/>
        <a:ea typeface="+mn-ea"/>
        <a:cs typeface="+mn-cs"/>
      </a:defRPr>
    </a:lvl4pPr>
    <a:lvl5pPr marL="1828800" algn="l" defTabSz="914400" rtl="0" eaLnBrk="1" latinLnBrk="0" hangingPunct="1">
      <a:defRPr sz="1200" b="0" i="0" kern="1200">
        <a:solidFill>
          <a:schemeClr val="tx1"/>
        </a:solidFill>
        <a:latin typeface="Calibri" panose="020F05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hyperlink" Target="mailto:nsunderland@prb.org" TargetMode="Externa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g"/><Relationship Id="rId1" Type="http://schemas.openxmlformats.org/officeDocument/2006/relationships/slideMaster" Target="../slideMasters/slideMaster4.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g"/><Relationship Id="rId1" Type="http://schemas.openxmlformats.org/officeDocument/2006/relationships/slideMaster" Target="../slideMasters/slideMaster4.xml"/><Relationship Id="rId6" Type="http://schemas.openxmlformats.org/officeDocument/2006/relationships/image" Target="../media/image12.jpg"/><Relationship Id="rId5" Type="http://schemas.openxmlformats.org/officeDocument/2006/relationships/image" Target="../media/image3.png"/><Relationship Id="rId4" Type="http://schemas.openxmlformats.org/officeDocument/2006/relationships/image" Target="../media/image2.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ection Header with Photo">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86E0F9E-AE40-F846-9CE9-AED59E7744B2}"/>
              </a:ext>
            </a:extLst>
          </p:cNvPr>
          <p:cNvSpPr>
            <a:spLocks noGrp="1"/>
          </p:cNvSpPr>
          <p:nvPr>
            <p:ph type="pic" sz="quarter" idx="10" hasCustomPrompt="1"/>
          </p:nvPr>
        </p:nvSpPr>
        <p:spPr>
          <a:xfrm>
            <a:off x="-20158" y="0"/>
            <a:ext cx="7579198" cy="6858000"/>
          </a:xfrm>
          <a:solidFill>
            <a:schemeClr val="bg2">
              <a:lumMod val="20000"/>
              <a:lumOff val="80000"/>
            </a:schemeClr>
          </a:solidFill>
        </p:spPr>
        <p:txBody>
          <a:bodyPr anchor="ctr">
            <a:normAutofit/>
          </a:bodyPr>
          <a:lstStyle>
            <a:lvl1pPr marL="0" indent="0" algn="ctr">
              <a:buNone/>
              <a:defRPr sz="1600" b="0" i="0">
                <a:solidFill>
                  <a:schemeClr val="tx1"/>
                </a:solidFill>
              </a:defRPr>
            </a:lvl1pPr>
          </a:lstStyle>
          <a:p>
            <a:r>
              <a:rPr lang="en-US" dirty="0"/>
              <a:t>CLICK ICON TO ADD PICTURE</a:t>
            </a:r>
          </a:p>
        </p:txBody>
      </p:sp>
      <p:sp>
        <p:nvSpPr>
          <p:cNvPr id="10" name="Rectangle 9">
            <a:extLst>
              <a:ext uri="{FF2B5EF4-FFF2-40B4-BE49-F238E27FC236}">
                <a16:creationId xmlns:a16="http://schemas.microsoft.com/office/drawing/2014/main" id="{1DE25459-199F-8A42-B2D7-68881B49985B}"/>
              </a:ext>
            </a:extLst>
          </p:cNvPr>
          <p:cNvSpPr/>
          <p:nvPr userDrawn="1"/>
        </p:nvSpPr>
        <p:spPr>
          <a:xfrm>
            <a:off x="7559040" y="0"/>
            <a:ext cx="4632960" cy="6858000"/>
          </a:xfrm>
          <a:prstGeom prst="rect">
            <a:avLst/>
          </a:prstGeom>
          <a:solidFill>
            <a:srgbClr val="D5FDFD">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0" i="0" dirty="0">
                <a:latin typeface="Calibri" panose="020F0502020204030204" pitchFamily="34" charset="0"/>
              </a:rPr>
              <a:t>t</a:t>
            </a:r>
          </a:p>
        </p:txBody>
      </p:sp>
      <p:sp>
        <p:nvSpPr>
          <p:cNvPr id="11" name="Rounded Rectangle 8">
            <a:extLst>
              <a:ext uri="{FF2B5EF4-FFF2-40B4-BE49-F238E27FC236}">
                <a16:creationId xmlns:a16="http://schemas.microsoft.com/office/drawing/2014/main" id="{D6E8AD20-D57E-E645-903B-FFA87C139AFF}"/>
              </a:ext>
            </a:extLst>
          </p:cNvPr>
          <p:cNvSpPr/>
          <p:nvPr userDrawn="1"/>
        </p:nvSpPr>
        <p:spPr>
          <a:xfrm>
            <a:off x="450376" y="443621"/>
            <a:ext cx="11734898" cy="5995765"/>
          </a:xfrm>
          <a:custGeom>
            <a:avLst/>
            <a:gdLst>
              <a:gd name="connsiteX0" fmla="*/ 0 w 12389861"/>
              <a:gd name="connsiteY0" fmla="*/ 417896 h 5984476"/>
              <a:gd name="connsiteX1" fmla="*/ 417896 w 12389861"/>
              <a:gd name="connsiteY1" fmla="*/ 0 h 5984476"/>
              <a:gd name="connsiteX2" fmla="*/ 11971965 w 12389861"/>
              <a:gd name="connsiteY2" fmla="*/ 0 h 5984476"/>
              <a:gd name="connsiteX3" fmla="*/ 12389861 w 12389861"/>
              <a:gd name="connsiteY3" fmla="*/ 417896 h 5984476"/>
              <a:gd name="connsiteX4" fmla="*/ 12389861 w 12389861"/>
              <a:gd name="connsiteY4" fmla="*/ 5566580 h 5984476"/>
              <a:gd name="connsiteX5" fmla="*/ 11971965 w 12389861"/>
              <a:gd name="connsiteY5" fmla="*/ 5984476 h 5984476"/>
              <a:gd name="connsiteX6" fmla="*/ 417896 w 12389861"/>
              <a:gd name="connsiteY6" fmla="*/ 5984476 h 5984476"/>
              <a:gd name="connsiteX7" fmla="*/ 0 w 12389861"/>
              <a:gd name="connsiteY7" fmla="*/ 5566580 h 5984476"/>
              <a:gd name="connsiteX8" fmla="*/ 0 w 12389861"/>
              <a:gd name="connsiteY8" fmla="*/ 417896 h 5984476"/>
              <a:gd name="connsiteX0" fmla="*/ 11971965 w 12389861"/>
              <a:gd name="connsiteY0" fmla="*/ 0 h 5984476"/>
              <a:gd name="connsiteX1" fmla="*/ 12389861 w 12389861"/>
              <a:gd name="connsiteY1" fmla="*/ 417896 h 5984476"/>
              <a:gd name="connsiteX2" fmla="*/ 12389861 w 12389861"/>
              <a:gd name="connsiteY2" fmla="*/ 5566580 h 5984476"/>
              <a:gd name="connsiteX3" fmla="*/ 11971965 w 12389861"/>
              <a:gd name="connsiteY3" fmla="*/ 5984476 h 5984476"/>
              <a:gd name="connsiteX4" fmla="*/ 417896 w 12389861"/>
              <a:gd name="connsiteY4" fmla="*/ 5984476 h 5984476"/>
              <a:gd name="connsiteX5" fmla="*/ 0 w 12389861"/>
              <a:gd name="connsiteY5" fmla="*/ 5566580 h 5984476"/>
              <a:gd name="connsiteX6" fmla="*/ 0 w 12389861"/>
              <a:gd name="connsiteY6" fmla="*/ 417896 h 5984476"/>
              <a:gd name="connsiteX7" fmla="*/ 417896 w 12389861"/>
              <a:gd name="connsiteY7" fmla="*/ 0 h 5984476"/>
              <a:gd name="connsiteX8" fmla="*/ 12063405 w 12389861"/>
              <a:gd name="connsiteY8" fmla="*/ 91440 h 5984476"/>
              <a:gd name="connsiteX0" fmla="*/ 11971965 w 12389861"/>
              <a:gd name="connsiteY0" fmla="*/ 10160 h 5994636"/>
              <a:gd name="connsiteX1" fmla="*/ 12389861 w 12389861"/>
              <a:gd name="connsiteY1" fmla="*/ 428056 h 5994636"/>
              <a:gd name="connsiteX2" fmla="*/ 12389861 w 12389861"/>
              <a:gd name="connsiteY2" fmla="*/ 5576740 h 5994636"/>
              <a:gd name="connsiteX3" fmla="*/ 11971965 w 12389861"/>
              <a:gd name="connsiteY3" fmla="*/ 5994636 h 5994636"/>
              <a:gd name="connsiteX4" fmla="*/ 417896 w 12389861"/>
              <a:gd name="connsiteY4" fmla="*/ 5994636 h 5994636"/>
              <a:gd name="connsiteX5" fmla="*/ 0 w 12389861"/>
              <a:gd name="connsiteY5" fmla="*/ 5576740 h 5994636"/>
              <a:gd name="connsiteX6" fmla="*/ 0 w 12389861"/>
              <a:gd name="connsiteY6" fmla="*/ 428056 h 5994636"/>
              <a:gd name="connsiteX7" fmla="*/ 417896 w 12389861"/>
              <a:gd name="connsiteY7" fmla="*/ 10160 h 5994636"/>
              <a:gd name="connsiteX8" fmla="*/ 11736027 w 12389861"/>
              <a:gd name="connsiteY8" fmla="*/ 0 h 5994636"/>
              <a:gd name="connsiteX0" fmla="*/ 11971965 w 12389861"/>
              <a:gd name="connsiteY0" fmla="*/ 0 h 5984476"/>
              <a:gd name="connsiteX1" fmla="*/ 12389861 w 12389861"/>
              <a:gd name="connsiteY1" fmla="*/ 417896 h 5984476"/>
              <a:gd name="connsiteX2" fmla="*/ 12389861 w 12389861"/>
              <a:gd name="connsiteY2" fmla="*/ 5566580 h 5984476"/>
              <a:gd name="connsiteX3" fmla="*/ 11971965 w 12389861"/>
              <a:gd name="connsiteY3" fmla="*/ 5984476 h 5984476"/>
              <a:gd name="connsiteX4" fmla="*/ 417896 w 12389861"/>
              <a:gd name="connsiteY4" fmla="*/ 5984476 h 5984476"/>
              <a:gd name="connsiteX5" fmla="*/ 0 w 12389861"/>
              <a:gd name="connsiteY5" fmla="*/ 5566580 h 5984476"/>
              <a:gd name="connsiteX6" fmla="*/ 0 w 12389861"/>
              <a:gd name="connsiteY6" fmla="*/ 417896 h 5984476"/>
              <a:gd name="connsiteX7" fmla="*/ 417896 w 12389861"/>
              <a:gd name="connsiteY7" fmla="*/ 0 h 5984476"/>
              <a:gd name="connsiteX8" fmla="*/ 11713449 w 12389861"/>
              <a:gd name="connsiteY8" fmla="*/ 1129 h 5984476"/>
              <a:gd name="connsiteX0" fmla="*/ 12389861 w 12389861"/>
              <a:gd name="connsiteY0" fmla="*/ 417896 h 5984476"/>
              <a:gd name="connsiteX1" fmla="*/ 12389861 w 12389861"/>
              <a:gd name="connsiteY1" fmla="*/ 5566580 h 5984476"/>
              <a:gd name="connsiteX2" fmla="*/ 11971965 w 12389861"/>
              <a:gd name="connsiteY2" fmla="*/ 5984476 h 5984476"/>
              <a:gd name="connsiteX3" fmla="*/ 417896 w 12389861"/>
              <a:gd name="connsiteY3" fmla="*/ 5984476 h 5984476"/>
              <a:gd name="connsiteX4" fmla="*/ 0 w 12389861"/>
              <a:gd name="connsiteY4" fmla="*/ 5566580 h 5984476"/>
              <a:gd name="connsiteX5" fmla="*/ 0 w 12389861"/>
              <a:gd name="connsiteY5" fmla="*/ 417896 h 5984476"/>
              <a:gd name="connsiteX6" fmla="*/ 417896 w 12389861"/>
              <a:gd name="connsiteY6" fmla="*/ 0 h 5984476"/>
              <a:gd name="connsiteX7" fmla="*/ 11713449 w 12389861"/>
              <a:gd name="connsiteY7" fmla="*/ 1129 h 5984476"/>
              <a:gd name="connsiteX0" fmla="*/ 12389861 w 12389861"/>
              <a:gd name="connsiteY0" fmla="*/ 5566580 h 5984476"/>
              <a:gd name="connsiteX1" fmla="*/ 11971965 w 12389861"/>
              <a:gd name="connsiteY1" fmla="*/ 5984476 h 5984476"/>
              <a:gd name="connsiteX2" fmla="*/ 417896 w 12389861"/>
              <a:gd name="connsiteY2" fmla="*/ 5984476 h 5984476"/>
              <a:gd name="connsiteX3" fmla="*/ 0 w 12389861"/>
              <a:gd name="connsiteY3" fmla="*/ 5566580 h 5984476"/>
              <a:gd name="connsiteX4" fmla="*/ 0 w 12389861"/>
              <a:gd name="connsiteY4" fmla="*/ 417896 h 5984476"/>
              <a:gd name="connsiteX5" fmla="*/ 417896 w 12389861"/>
              <a:gd name="connsiteY5" fmla="*/ 0 h 5984476"/>
              <a:gd name="connsiteX6" fmla="*/ 11713449 w 12389861"/>
              <a:gd name="connsiteY6" fmla="*/ 1129 h 5984476"/>
              <a:gd name="connsiteX0" fmla="*/ 11971965 w 11971965"/>
              <a:gd name="connsiteY0" fmla="*/ 5984476 h 5984476"/>
              <a:gd name="connsiteX1" fmla="*/ 417896 w 11971965"/>
              <a:gd name="connsiteY1" fmla="*/ 5984476 h 5984476"/>
              <a:gd name="connsiteX2" fmla="*/ 0 w 11971965"/>
              <a:gd name="connsiteY2" fmla="*/ 5566580 h 5984476"/>
              <a:gd name="connsiteX3" fmla="*/ 0 w 11971965"/>
              <a:gd name="connsiteY3" fmla="*/ 417896 h 5984476"/>
              <a:gd name="connsiteX4" fmla="*/ 417896 w 11971965"/>
              <a:gd name="connsiteY4" fmla="*/ 0 h 5984476"/>
              <a:gd name="connsiteX5" fmla="*/ 11713449 w 11971965"/>
              <a:gd name="connsiteY5" fmla="*/ 1129 h 5984476"/>
              <a:gd name="connsiteX0" fmla="*/ 11712320 w 11713449"/>
              <a:gd name="connsiteY0" fmla="*/ 5973187 h 5984476"/>
              <a:gd name="connsiteX1" fmla="*/ 417896 w 11713449"/>
              <a:gd name="connsiteY1" fmla="*/ 5984476 h 5984476"/>
              <a:gd name="connsiteX2" fmla="*/ 0 w 11713449"/>
              <a:gd name="connsiteY2" fmla="*/ 5566580 h 5984476"/>
              <a:gd name="connsiteX3" fmla="*/ 0 w 11713449"/>
              <a:gd name="connsiteY3" fmla="*/ 417896 h 5984476"/>
              <a:gd name="connsiteX4" fmla="*/ 417896 w 11713449"/>
              <a:gd name="connsiteY4" fmla="*/ 0 h 5984476"/>
              <a:gd name="connsiteX5" fmla="*/ 11713449 w 11713449"/>
              <a:gd name="connsiteY5" fmla="*/ 1129 h 5984476"/>
              <a:gd name="connsiteX0" fmla="*/ 11734898 w 11734898"/>
              <a:gd name="connsiteY0" fmla="*/ 5995765 h 5995765"/>
              <a:gd name="connsiteX1" fmla="*/ 417896 w 11734898"/>
              <a:gd name="connsiteY1" fmla="*/ 5984476 h 5995765"/>
              <a:gd name="connsiteX2" fmla="*/ 0 w 11734898"/>
              <a:gd name="connsiteY2" fmla="*/ 5566580 h 5995765"/>
              <a:gd name="connsiteX3" fmla="*/ 0 w 11734898"/>
              <a:gd name="connsiteY3" fmla="*/ 417896 h 5995765"/>
              <a:gd name="connsiteX4" fmla="*/ 417896 w 11734898"/>
              <a:gd name="connsiteY4" fmla="*/ 0 h 5995765"/>
              <a:gd name="connsiteX5" fmla="*/ 11713449 w 11734898"/>
              <a:gd name="connsiteY5" fmla="*/ 1129 h 5995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34898" h="5995765">
                <a:moveTo>
                  <a:pt x="11734898" y="5995765"/>
                </a:moveTo>
                <a:lnTo>
                  <a:pt x="417896" y="5984476"/>
                </a:lnTo>
                <a:cubicBezTo>
                  <a:pt x="187098" y="5984476"/>
                  <a:pt x="0" y="5797378"/>
                  <a:pt x="0" y="5566580"/>
                </a:cubicBezTo>
                <a:lnTo>
                  <a:pt x="0" y="417896"/>
                </a:lnTo>
                <a:cubicBezTo>
                  <a:pt x="0" y="187098"/>
                  <a:pt x="187098" y="0"/>
                  <a:pt x="417896" y="0"/>
                </a:cubicBezTo>
                <a:lnTo>
                  <a:pt x="11713449" y="1129"/>
                </a:lnTo>
              </a:path>
            </a:pathLst>
          </a:cu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Rounded Rectangle 11">
            <a:extLst>
              <a:ext uri="{FF2B5EF4-FFF2-40B4-BE49-F238E27FC236}">
                <a16:creationId xmlns:a16="http://schemas.microsoft.com/office/drawing/2014/main" id="{A9208CF1-27A8-0E42-9B26-8721B8AE5FE9}"/>
              </a:ext>
            </a:extLst>
          </p:cNvPr>
          <p:cNvSpPr/>
          <p:nvPr userDrawn="1"/>
        </p:nvSpPr>
        <p:spPr>
          <a:xfrm>
            <a:off x="246456" y="231980"/>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7" name="Text Placeholder 6">
            <a:extLst>
              <a:ext uri="{FF2B5EF4-FFF2-40B4-BE49-F238E27FC236}">
                <a16:creationId xmlns:a16="http://schemas.microsoft.com/office/drawing/2014/main" id="{12542EFB-1FEF-C944-AE2F-2C67533D8241}"/>
              </a:ext>
            </a:extLst>
          </p:cNvPr>
          <p:cNvSpPr>
            <a:spLocks noGrp="1"/>
          </p:cNvSpPr>
          <p:nvPr>
            <p:ph type="body" sz="quarter" idx="11" hasCustomPrompt="1"/>
          </p:nvPr>
        </p:nvSpPr>
        <p:spPr>
          <a:xfrm>
            <a:off x="8022848" y="2384612"/>
            <a:ext cx="2617787" cy="610009"/>
          </a:xfrm>
        </p:spPr>
        <p:txBody>
          <a:bodyPr anchor="ctr" anchorCtr="0">
            <a:norm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SECTION NO.</a:t>
            </a:r>
          </a:p>
        </p:txBody>
      </p:sp>
      <p:sp>
        <p:nvSpPr>
          <p:cNvPr id="14" name="Text Placeholder 6">
            <a:extLst>
              <a:ext uri="{FF2B5EF4-FFF2-40B4-BE49-F238E27FC236}">
                <a16:creationId xmlns:a16="http://schemas.microsoft.com/office/drawing/2014/main" id="{600CA7F4-63A4-3D40-AA51-42ABF2E76743}"/>
              </a:ext>
            </a:extLst>
          </p:cNvPr>
          <p:cNvSpPr>
            <a:spLocks noGrp="1"/>
          </p:cNvSpPr>
          <p:nvPr>
            <p:ph type="body" sz="quarter" idx="12" hasCustomPrompt="1"/>
          </p:nvPr>
        </p:nvSpPr>
        <p:spPr>
          <a:xfrm>
            <a:off x="8022848" y="2976283"/>
            <a:ext cx="3469905" cy="2671482"/>
          </a:xfrm>
        </p:spPr>
        <p:txBody>
          <a:bodyPr tIns="182880" anchor="t" anchorCtr="0">
            <a:normAutofit/>
          </a:bodyPr>
          <a:lstStyle>
            <a:lvl1pPr marL="0" indent="0">
              <a:buNone/>
              <a:defRPr sz="3600" b="0" i="0" spc="100" baseline="0">
                <a:solidFill>
                  <a:schemeClr val="accent5">
                    <a:lumMod val="50000"/>
                  </a:schemeClr>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Tree>
    <p:extLst>
      <p:ext uri="{BB962C8B-B14F-4D97-AF65-F5344CB8AC3E}">
        <p14:creationId xmlns:p14="http://schemas.microsoft.com/office/powerpoint/2010/main" val="23525175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ub-Title, and Content_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8" name="Round Same Side Corner Rectangle 7">
            <a:extLst>
              <a:ext uri="{FF2B5EF4-FFF2-40B4-BE49-F238E27FC236}">
                <a16:creationId xmlns:a16="http://schemas.microsoft.com/office/drawing/2014/main" id="{0FC2C497-0801-0842-BA4C-1866E6177DCE}"/>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89099D5D-63FD-734F-9ECC-FC64014A3D55}"/>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Content Placeholder 2">
            <a:extLst>
              <a:ext uri="{FF2B5EF4-FFF2-40B4-BE49-F238E27FC236}">
                <a16:creationId xmlns:a16="http://schemas.microsoft.com/office/drawing/2014/main" id="{525622B2-45D6-3145-B7AD-DD4F1192A4A2}"/>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30850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uper Title, and Content_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8" name="Round Same Side Corner Rectangle 7">
            <a:extLst>
              <a:ext uri="{FF2B5EF4-FFF2-40B4-BE49-F238E27FC236}">
                <a16:creationId xmlns:a16="http://schemas.microsoft.com/office/drawing/2014/main" id="{B1435647-CE2C-3441-A09D-D43066866D9F}"/>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360179B8-176C-7541-97EE-A4BB67EF5C13}"/>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Text Placeholder 10">
            <a:extLst>
              <a:ext uri="{FF2B5EF4-FFF2-40B4-BE49-F238E27FC236}">
                <a16:creationId xmlns:a16="http://schemas.microsoft.com/office/drawing/2014/main" id="{CF42A30A-22FD-C44B-96AF-0E5D67F0E34C}"/>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Content Placeholder 2">
            <a:extLst>
              <a:ext uri="{FF2B5EF4-FFF2-40B4-BE49-F238E27FC236}">
                <a16:creationId xmlns:a16="http://schemas.microsoft.com/office/drawing/2014/main" id="{531EDD7B-D310-8B43-9182-49376AFD1CA6}"/>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300099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ub-Title, Super Title, and Content_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2" name="Text Placeholder 10">
            <a:extLst>
              <a:ext uri="{FF2B5EF4-FFF2-40B4-BE49-F238E27FC236}">
                <a16:creationId xmlns:a16="http://schemas.microsoft.com/office/drawing/2014/main" id="{5DD4D977-84FD-3F44-9C48-93A247E41774}"/>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8" name="Round Same Side Corner Rectangle 7">
            <a:extLst>
              <a:ext uri="{FF2B5EF4-FFF2-40B4-BE49-F238E27FC236}">
                <a16:creationId xmlns:a16="http://schemas.microsoft.com/office/drawing/2014/main" id="{3C163F02-A313-CD40-A5AC-12A5FBDC98A9}"/>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431E7C66-A3C4-1A4B-94A4-2F57BD5B86EE}"/>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10" name="Text Placeholder 10">
            <a:extLst>
              <a:ext uri="{FF2B5EF4-FFF2-40B4-BE49-F238E27FC236}">
                <a16:creationId xmlns:a16="http://schemas.microsoft.com/office/drawing/2014/main" id="{DF32FD94-09AD-FD46-8EB9-E3D6B7F13F0E}"/>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1" name="Content Placeholder 2">
            <a:extLst>
              <a:ext uri="{FF2B5EF4-FFF2-40B4-BE49-F238E27FC236}">
                <a16:creationId xmlns:a16="http://schemas.microsoft.com/office/drawing/2014/main" id="{A6DDB00C-738D-B846-94E2-E6B031F32C95}"/>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06714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_0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7" name="Round Same Side Corner Rectangle 6">
            <a:extLst>
              <a:ext uri="{FF2B5EF4-FFF2-40B4-BE49-F238E27FC236}">
                <a16:creationId xmlns:a16="http://schemas.microsoft.com/office/drawing/2014/main" id="{BF767EBE-5689-124F-A4CF-0993C423DD4A}"/>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6" name="Slide Number Placeholder 5">
            <a:extLst>
              <a:ext uri="{FF2B5EF4-FFF2-40B4-BE49-F238E27FC236}">
                <a16:creationId xmlns:a16="http://schemas.microsoft.com/office/drawing/2014/main" id="{22275DE9-14DC-6645-AFE0-E4883938478B}"/>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Content Placeholder 2">
            <a:extLst>
              <a:ext uri="{FF2B5EF4-FFF2-40B4-BE49-F238E27FC236}">
                <a16:creationId xmlns:a16="http://schemas.microsoft.com/office/drawing/2014/main" id="{F807997D-7BAE-5649-98F1-32368523D60A}"/>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78274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ub- Title, and Content_0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3"/>
                </a:solidFill>
                <a:latin typeface="Calibri" panose="020F0502020204030204" pitchFamily="34" charset="0"/>
                <a:ea typeface="Roboto Condensed" panose="02000000000000000000" pitchFamily="2" charset="0"/>
              </a:defRPr>
            </a:lvl1pPr>
          </a:lstStyle>
          <a:p>
            <a:pPr lvl="0"/>
            <a:r>
              <a:rPr lang="en-US" dirty="0"/>
              <a:t>Sub-title</a:t>
            </a:r>
          </a:p>
        </p:txBody>
      </p:sp>
      <p:sp>
        <p:nvSpPr>
          <p:cNvPr id="7" name="Round Same Side Corner Rectangle 6">
            <a:extLst>
              <a:ext uri="{FF2B5EF4-FFF2-40B4-BE49-F238E27FC236}">
                <a16:creationId xmlns:a16="http://schemas.microsoft.com/office/drawing/2014/main" id="{FB743E9B-9A54-004B-836C-8CBF36E34B49}"/>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CC91BC44-B54E-B14E-A589-1751469E2D59}"/>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Content Placeholder 2">
            <a:extLst>
              <a:ext uri="{FF2B5EF4-FFF2-40B4-BE49-F238E27FC236}">
                <a16:creationId xmlns:a16="http://schemas.microsoft.com/office/drawing/2014/main" id="{19E55944-2668-0B47-AB72-B8814A95D593}"/>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157082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uper Title, and Content_0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7" name="Round Same Side Corner Rectangle 6">
            <a:extLst>
              <a:ext uri="{FF2B5EF4-FFF2-40B4-BE49-F238E27FC236}">
                <a16:creationId xmlns:a16="http://schemas.microsoft.com/office/drawing/2014/main" id="{85DBA217-5D71-2745-8AC6-7E476844DAF9}"/>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43B3C7AF-3CF1-0F49-AD0B-6F18F8F0B233}"/>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Text Placeholder 10">
            <a:extLst>
              <a:ext uri="{FF2B5EF4-FFF2-40B4-BE49-F238E27FC236}">
                <a16:creationId xmlns:a16="http://schemas.microsoft.com/office/drawing/2014/main" id="{7DD7A6DD-FEBA-6949-8212-F4D672D8C3D9}"/>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3"/>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Content Placeholder 2">
            <a:extLst>
              <a:ext uri="{FF2B5EF4-FFF2-40B4-BE49-F238E27FC236}">
                <a16:creationId xmlns:a16="http://schemas.microsoft.com/office/drawing/2014/main" id="{1B0E29FC-520A-CB4E-A5E5-3C3F7DBF52A1}"/>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832786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ub-Title, Super Title, and Content_0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2" name="Text Placeholder 10">
            <a:extLst>
              <a:ext uri="{FF2B5EF4-FFF2-40B4-BE49-F238E27FC236}">
                <a16:creationId xmlns:a16="http://schemas.microsoft.com/office/drawing/2014/main" id="{E9C0CC71-8D56-894E-B4D8-70AD96B4891C}"/>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3"/>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17D89485-0639-0649-B591-E2E603671ED3}"/>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Slide Number Placeholder 5">
            <a:extLst>
              <a:ext uri="{FF2B5EF4-FFF2-40B4-BE49-F238E27FC236}">
                <a16:creationId xmlns:a16="http://schemas.microsoft.com/office/drawing/2014/main" id="{8FE0C809-0A8D-3F41-A2D8-B05008AF96CA}"/>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Text Placeholder 10">
            <a:extLst>
              <a:ext uri="{FF2B5EF4-FFF2-40B4-BE49-F238E27FC236}">
                <a16:creationId xmlns:a16="http://schemas.microsoft.com/office/drawing/2014/main" id="{D0062470-AB32-8946-A4D4-B1A86B0B3E22}"/>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3"/>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3" name="Content Placeholder 2">
            <a:extLst>
              <a:ext uri="{FF2B5EF4-FFF2-40B4-BE49-F238E27FC236}">
                <a16:creationId xmlns:a16="http://schemas.microsoft.com/office/drawing/2014/main" id="{85E25353-1612-734B-B49B-FEF03E03CE3C}"/>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396487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op Photo,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298018"/>
            <a:ext cx="10456333" cy="109008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8" name="Round Same Side Corner Rectangle 7">
            <a:extLst>
              <a:ext uri="{FF2B5EF4-FFF2-40B4-BE49-F238E27FC236}">
                <a16:creationId xmlns:a16="http://schemas.microsoft.com/office/drawing/2014/main" id="{B3DABDC0-7A93-9444-B2A8-9C353DDEB3AE}"/>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Picture Placeholder 4">
            <a:extLst>
              <a:ext uri="{FF2B5EF4-FFF2-40B4-BE49-F238E27FC236}">
                <a16:creationId xmlns:a16="http://schemas.microsoft.com/office/drawing/2014/main" id="{DB441752-3FBE-AF4E-88BE-2147D0109695}"/>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7" name="Content Placeholder 2">
            <a:extLst>
              <a:ext uri="{FF2B5EF4-FFF2-40B4-BE49-F238E27FC236}">
                <a16:creationId xmlns:a16="http://schemas.microsoft.com/office/drawing/2014/main" id="{B5A67D68-42BB-D34E-875C-460709D486EB}"/>
              </a:ext>
            </a:extLst>
          </p:cNvPr>
          <p:cNvSpPr>
            <a:spLocks noGrp="1"/>
          </p:cNvSpPr>
          <p:nvPr>
            <p:ph sz="half" idx="1"/>
          </p:nvPr>
        </p:nvSpPr>
        <p:spPr>
          <a:xfrm>
            <a:off x="838200"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0" name="Content Placeholder 2">
            <a:extLst>
              <a:ext uri="{FF2B5EF4-FFF2-40B4-BE49-F238E27FC236}">
                <a16:creationId xmlns:a16="http://schemas.microsoft.com/office/drawing/2014/main" id="{66593A2B-AB80-A847-BB90-A8C0788031D6}"/>
              </a:ext>
            </a:extLst>
          </p:cNvPr>
          <p:cNvSpPr>
            <a:spLocks noGrp="1"/>
          </p:cNvSpPr>
          <p:nvPr>
            <p:ph sz="half" idx="12"/>
          </p:nvPr>
        </p:nvSpPr>
        <p:spPr>
          <a:xfrm>
            <a:off x="6206066"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825437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op Photo, Title, Sub-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298018"/>
            <a:ext cx="10456333" cy="109008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8" name="Text Placeholder 10">
            <a:extLst>
              <a:ext uri="{FF2B5EF4-FFF2-40B4-BE49-F238E27FC236}">
                <a16:creationId xmlns:a16="http://schemas.microsoft.com/office/drawing/2014/main" id="{43B668D0-AAAB-0345-82F3-3ED553755883}"/>
              </a:ext>
            </a:extLst>
          </p:cNvPr>
          <p:cNvSpPr>
            <a:spLocks noGrp="1"/>
          </p:cNvSpPr>
          <p:nvPr>
            <p:ph type="body" sz="quarter" idx="12" hasCustomPrompt="1"/>
          </p:nvPr>
        </p:nvSpPr>
        <p:spPr>
          <a:xfrm>
            <a:off x="838200" y="3997576"/>
            <a:ext cx="10515600" cy="390525"/>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987469B0-46EE-9D4E-8903-2F96F1CAEC6F}"/>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Picture Placeholder 4">
            <a:extLst>
              <a:ext uri="{FF2B5EF4-FFF2-40B4-BE49-F238E27FC236}">
                <a16:creationId xmlns:a16="http://schemas.microsoft.com/office/drawing/2014/main" id="{AF1B1CF0-DB0A-7749-986D-D2F85E0300AE}"/>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11" name="Content Placeholder 2">
            <a:extLst>
              <a:ext uri="{FF2B5EF4-FFF2-40B4-BE49-F238E27FC236}">
                <a16:creationId xmlns:a16="http://schemas.microsoft.com/office/drawing/2014/main" id="{9D83B450-88DD-DF4A-8C04-3253AF6BD8C3}"/>
              </a:ext>
            </a:extLst>
          </p:cNvPr>
          <p:cNvSpPr>
            <a:spLocks noGrp="1"/>
          </p:cNvSpPr>
          <p:nvPr>
            <p:ph sz="half" idx="1"/>
          </p:nvPr>
        </p:nvSpPr>
        <p:spPr>
          <a:xfrm>
            <a:off x="838200"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2" name="Content Placeholder 2">
            <a:extLst>
              <a:ext uri="{FF2B5EF4-FFF2-40B4-BE49-F238E27FC236}">
                <a16:creationId xmlns:a16="http://schemas.microsoft.com/office/drawing/2014/main" id="{C8752397-4910-5C4C-BB90-B368ADE5912E}"/>
              </a:ext>
            </a:extLst>
          </p:cNvPr>
          <p:cNvSpPr>
            <a:spLocks noGrp="1"/>
          </p:cNvSpPr>
          <p:nvPr>
            <p:ph sz="half" idx="13"/>
          </p:nvPr>
        </p:nvSpPr>
        <p:spPr>
          <a:xfrm>
            <a:off x="6206066"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580168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op Photo, Title, Super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429000"/>
            <a:ext cx="10456333" cy="959101"/>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4" name="Picture Placeholder 4">
            <a:extLst>
              <a:ext uri="{FF2B5EF4-FFF2-40B4-BE49-F238E27FC236}">
                <a16:creationId xmlns:a16="http://schemas.microsoft.com/office/drawing/2014/main" id="{A79EE160-A2F0-7D42-9D25-C1AFD08CBD8B}"/>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10" name="Round Same Side Corner Rectangle 9">
            <a:extLst>
              <a:ext uri="{FF2B5EF4-FFF2-40B4-BE49-F238E27FC236}">
                <a16:creationId xmlns:a16="http://schemas.microsoft.com/office/drawing/2014/main" id="{944C1CC9-49DC-1848-AAD4-8275822DB094}"/>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EDA365BC-1BB6-5947-9327-01A4B458DF7C}"/>
              </a:ext>
            </a:extLst>
          </p:cNvPr>
          <p:cNvSpPr>
            <a:spLocks noGrp="1"/>
          </p:cNvSpPr>
          <p:nvPr>
            <p:ph type="body" sz="quarter" idx="12" hasCustomPrompt="1"/>
          </p:nvPr>
        </p:nvSpPr>
        <p:spPr>
          <a:xfrm>
            <a:off x="838200" y="3184649"/>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1" name="Content Placeholder 2">
            <a:extLst>
              <a:ext uri="{FF2B5EF4-FFF2-40B4-BE49-F238E27FC236}">
                <a16:creationId xmlns:a16="http://schemas.microsoft.com/office/drawing/2014/main" id="{5AC9BE84-F087-6E41-ACAF-E61741C91919}"/>
              </a:ext>
            </a:extLst>
          </p:cNvPr>
          <p:cNvSpPr>
            <a:spLocks noGrp="1"/>
          </p:cNvSpPr>
          <p:nvPr>
            <p:ph sz="half" idx="1"/>
          </p:nvPr>
        </p:nvSpPr>
        <p:spPr>
          <a:xfrm>
            <a:off x="838200"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2" name="Content Placeholder 2">
            <a:extLst>
              <a:ext uri="{FF2B5EF4-FFF2-40B4-BE49-F238E27FC236}">
                <a16:creationId xmlns:a16="http://schemas.microsoft.com/office/drawing/2014/main" id="{D60F91EA-E4B5-654E-8E04-B90CA0BDD4C9}"/>
              </a:ext>
            </a:extLst>
          </p:cNvPr>
          <p:cNvSpPr>
            <a:spLocks noGrp="1"/>
          </p:cNvSpPr>
          <p:nvPr>
            <p:ph sz="half" idx="13"/>
          </p:nvPr>
        </p:nvSpPr>
        <p:spPr>
          <a:xfrm>
            <a:off x="6206066"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996780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without Photo">
    <p:bg>
      <p:bgPr>
        <a:solidFill>
          <a:srgbClr val="D5FDFD">
            <a:alpha val="50000"/>
          </a:srgbClr>
        </a:solidFill>
        <a:effectLst/>
      </p:bgPr>
    </p:bg>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EAD8E9C7-283F-CC4E-829F-DA7921A82C7C}"/>
              </a:ext>
            </a:extLst>
          </p:cNvPr>
          <p:cNvSpPr/>
          <p:nvPr userDrawn="1"/>
        </p:nvSpPr>
        <p:spPr>
          <a:xfrm>
            <a:off x="532005" y="607276"/>
            <a:ext cx="3498573" cy="5367528"/>
          </a:xfrm>
          <a:prstGeom prst="roundRect">
            <a:avLst>
              <a:gd name="adj" fmla="val 8568"/>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cxnSp>
        <p:nvCxnSpPr>
          <p:cNvPr id="8" name="Straight Connector 7">
            <a:extLst>
              <a:ext uri="{FF2B5EF4-FFF2-40B4-BE49-F238E27FC236}">
                <a16:creationId xmlns:a16="http://schemas.microsoft.com/office/drawing/2014/main" id="{83F61E2B-66D5-8149-A3EE-069F0FD7BDA9}"/>
              </a:ext>
            </a:extLst>
          </p:cNvPr>
          <p:cNvCxnSpPr/>
          <p:nvPr userDrawn="1"/>
        </p:nvCxnSpPr>
        <p:spPr>
          <a:xfrm>
            <a:off x="965532" y="4783546"/>
            <a:ext cx="6165251" cy="0"/>
          </a:xfrm>
          <a:prstGeom prst="line">
            <a:avLst/>
          </a:prstGeom>
          <a:ln w="508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91776AF6-AF96-624F-A29B-B0C267321DF2}"/>
              </a:ext>
            </a:extLst>
          </p:cNvPr>
          <p:cNvSpPr/>
          <p:nvPr userDrawn="1"/>
        </p:nvSpPr>
        <p:spPr>
          <a:xfrm>
            <a:off x="246456" y="121145"/>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Text Placeholder 10">
            <a:extLst>
              <a:ext uri="{FF2B5EF4-FFF2-40B4-BE49-F238E27FC236}">
                <a16:creationId xmlns:a16="http://schemas.microsoft.com/office/drawing/2014/main" id="{D76381AC-24EF-6C48-AA18-7E11BCC83455}"/>
              </a:ext>
            </a:extLst>
          </p:cNvPr>
          <p:cNvSpPr>
            <a:spLocks noGrp="1"/>
          </p:cNvSpPr>
          <p:nvPr>
            <p:ph type="body" sz="quarter" idx="10" hasCustomPrompt="1"/>
          </p:nvPr>
        </p:nvSpPr>
        <p:spPr>
          <a:xfrm>
            <a:off x="965200" y="2312988"/>
            <a:ext cx="9272588" cy="2330450"/>
          </a:xfrm>
        </p:spPr>
        <p:txBody>
          <a:bodyPr anchor="b" anchorCtr="0">
            <a:normAutofit/>
          </a:bodyPr>
          <a:lstStyle>
            <a:lvl1pPr marL="0" indent="0">
              <a:buNone/>
              <a:defRPr sz="3600" b="0" i="0" spc="100" baseline="0">
                <a:solidFill>
                  <a:schemeClr val="accent5">
                    <a:lumMod val="50000"/>
                  </a:schemeClr>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
        <p:nvSpPr>
          <p:cNvPr id="13" name="Text Placeholder 12">
            <a:extLst>
              <a:ext uri="{FF2B5EF4-FFF2-40B4-BE49-F238E27FC236}">
                <a16:creationId xmlns:a16="http://schemas.microsoft.com/office/drawing/2014/main" id="{3AB3210F-D2E9-EB47-AE0E-7E7F600DF568}"/>
              </a:ext>
            </a:extLst>
          </p:cNvPr>
          <p:cNvSpPr>
            <a:spLocks noGrp="1"/>
          </p:cNvSpPr>
          <p:nvPr>
            <p:ph type="body" sz="quarter" idx="11" hasCustomPrompt="1"/>
          </p:nvPr>
        </p:nvSpPr>
        <p:spPr>
          <a:xfrm>
            <a:off x="991182" y="3147431"/>
            <a:ext cx="2423459" cy="521208"/>
          </a:xfrm>
        </p:spPr>
        <p:txBody>
          <a:bodyPr anchor="ctr" anchorCtr="0">
            <a:norm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SECTION NO.</a:t>
            </a:r>
          </a:p>
        </p:txBody>
      </p:sp>
    </p:spTree>
    <p:extLst>
      <p:ext uri="{BB962C8B-B14F-4D97-AF65-F5344CB8AC3E}">
        <p14:creationId xmlns:p14="http://schemas.microsoft.com/office/powerpoint/2010/main" val="2216007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op Photo, Title, Sub-Title, Super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429000"/>
            <a:ext cx="10456333" cy="959101"/>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0" name="Text Placeholder 10">
            <a:extLst>
              <a:ext uri="{FF2B5EF4-FFF2-40B4-BE49-F238E27FC236}">
                <a16:creationId xmlns:a16="http://schemas.microsoft.com/office/drawing/2014/main" id="{0C1ED0D0-82D4-9A46-99B9-7812471E199E}"/>
              </a:ext>
            </a:extLst>
          </p:cNvPr>
          <p:cNvSpPr>
            <a:spLocks noGrp="1"/>
          </p:cNvSpPr>
          <p:nvPr>
            <p:ph type="body" sz="quarter" idx="13" hasCustomPrompt="1"/>
          </p:nvPr>
        </p:nvSpPr>
        <p:spPr>
          <a:xfrm>
            <a:off x="838200" y="4137273"/>
            <a:ext cx="10515600" cy="250828"/>
          </a:xfrm>
        </p:spPr>
        <p:txBody>
          <a:bodyPr anchor="ctr" anchorCtr="0">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1" name="Round Same Side Corner Rectangle 10">
            <a:extLst>
              <a:ext uri="{FF2B5EF4-FFF2-40B4-BE49-F238E27FC236}">
                <a16:creationId xmlns:a16="http://schemas.microsoft.com/office/drawing/2014/main" id="{57E2DA2B-E449-ED42-A6E3-8B7EC9D14DD6}"/>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Picture Placeholder 4">
            <a:extLst>
              <a:ext uri="{FF2B5EF4-FFF2-40B4-BE49-F238E27FC236}">
                <a16:creationId xmlns:a16="http://schemas.microsoft.com/office/drawing/2014/main" id="{8536D145-E143-5841-B45C-0EA5CEA24E90}"/>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15" name="Text Placeholder 10">
            <a:extLst>
              <a:ext uri="{FF2B5EF4-FFF2-40B4-BE49-F238E27FC236}">
                <a16:creationId xmlns:a16="http://schemas.microsoft.com/office/drawing/2014/main" id="{86F24CB8-547E-D542-BE26-4649ACE89FFF}"/>
              </a:ext>
            </a:extLst>
          </p:cNvPr>
          <p:cNvSpPr>
            <a:spLocks noGrp="1"/>
          </p:cNvSpPr>
          <p:nvPr>
            <p:ph type="body" sz="quarter" idx="12" hasCustomPrompt="1"/>
          </p:nvPr>
        </p:nvSpPr>
        <p:spPr>
          <a:xfrm>
            <a:off x="838200" y="3184649"/>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6" name="Content Placeholder 2">
            <a:extLst>
              <a:ext uri="{FF2B5EF4-FFF2-40B4-BE49-F238E27FC236}">
                <a16:creationId xmlns:a16="http://schemas.microsoft.com/office/drawing/2014/main" id="{9D19BF7C-B742-F141-9982-61A88CDC9567}"/>
              </a:ext>
            </a:extLst>
          </p:cNvPr>
          <p:cNvSpPr>
            <a:spLocks noGrp="1"/>
          </p:cNvSpPr>
          <p:nvPr>
            <p:ph sz="half" idx="1"/>
          </p:nvPr>
        </p:nvSpPr>
        <p:spPr>
          <a:xfrm>
            <a:off x="838200"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7" name="Content Placeholder 2">
            <a:extLst>
              <a:ext uri="{FF2B5EF4-FFF2-40B4-BE49-F238E27FC236}">
                <a16:creationId xmlns:a16="http://schemas.microsoft.com/office/drawing/2014/main" id="{D749B167-2E1B-6347-8154-5C0697074EE7}"/>
              </a:ext>
            </a:extLst>
          </p:cNvPr>
          <p:cNvSpPr>
            <a:spLocks noGrp="1"/>
          </p:cNvSpPr>
          <p:nvPr>
            <p:ph sz="half" idx="14"/>
          </p:nvPr>
        </p:nvSpPr>
        <p:spPr>
          <a:xfrm>
            <a:off x="6206066" y="4552009"/>
            <a:ext cx="5088467" cy="2319349"/>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40136619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56381"/>
            <a:ext cx="10515600" cy="132556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2" name="Slide Number Placeholder 5">
            <a:extLst>
              <a:ext uri="{FF2B5EF4-FFF2-40B4-BE49-F238E27FC236}">
                <a16:creationId xmlns:a16="http://schemas.microsoft.com/office/drawing/2014/main" id="{5B37AF51-45BF-FB4A-94A8-D34798B7A2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66B02650-D1BB-BD42-A11D-08FB05B57D58}"/>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Content Placeholder 2">
            <a:extLst>
              <a:ext uri="{FF2B5EF4-FFF2-40B4-BE49-F238E27FC236}">
                <a16:creationId xmlns:a16="http://schemas.microsoft.com/office/drawing/2014/main" id="{880124BB-B10B-534E-A284-6D1124ECD456}"/>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9" name="Content Placeholder 2">
            <a:extLst>
              <a:ext uri="{FF2B5EF4-FFF2-40B4-BE49-F238E27FC236}">
                <a16:creationId xmlns:a16="http://schemas.microsoft.com/office/drawing/2014/main" id="{1FC46C3A-3102-054B-AC10-CD28626273B7}"/>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890936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ub-Title, and 2 Content">
    <p:spTree>
      <p:nvGrpSpPr>
        <p:cNvPr id="1" name=""/>
        <p:cNvGrpSpPr/>
        <p:nvPr/>
      </p:nvGrpSpPr>
      <p:grpSpPr>
        <a:xfrm>
          <a:off x="0" y="0"/>
          <a:ext cx="0" cy="0"/>
          <a:chOff x="0" y="0"/>
          <a:chExt cx="0" cy="0"/>
        </a:xfrm>
      </p:grpSpPr>
      <p:sp>
        <p:nvSpPr>
          <p:cNvPr id="12" name="Slide Number Placeholder 5">
            <a:extLst>
              <a:ext uri="{FF2B5EF4-FFF2-40B4-BE49-F238E27FC236}">
                <a16:creationId xmlns:a16="http://schemas.microsoft.com/office/drawing/2014/main" id="{5B37AF51-45BF-FB4A-94A8-D34798B7A2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66B02650-D1BB-BD42-A11D-08FB05B57D58}"/>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itle 1">
            <a:extLst>
              <a:ext uri="{FF2B5EF4-FFF2-40B4-BE49-F238E27FC236}">
                <a16:creationId xmlns:a16="http://schemas.microsoft.com/office/drawing/2014/main" id="{B0879E8E-257F-A145-BB98-16C35F6D3C29}"/>
              </a:ext>
            </a:extLst>
          </p:cNvPr>
          <p:cNvSpPr>
            <a:spLocks noGrp="1"/>
          </p:cNvSpPr>
          <p:nvPr>
            <p:ph type="title"/>
          </p:nvPr>
        </p:nvSpPr>
        <p:spPr>
          <a:xfrm>
            <a:off x="838200" y="365125"/>
            <a:ext cx="10515600" cy="132556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9" name="Text Placeholder 10">
            <a:extLst>
              <a:ext uri="{FF2B5EF4-FFF2-40B4-BE49-F238E27FC236}">
                <a16:creationId xmlns:a16="http://schemas.microsoft.com/office/drawing/2014/main" id="{7552952F-B6FE-354B-9851-16419FD776E8}"/>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4" name="Content Placeholder 2">
            <a:extLst>
              <a:ext uri="{FF2B5EF4-FFF2-40B4-BE49-F238E27FC236}">
                <a16:creationId xmlns:a16="http://schemas.microsoft.com/office/drawing/2014/main" id="{6FA9101C-A663-A14C-BAC2-B8B558BE7338}"/>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5" name="Content Placeholder 2">
            <a:extLst>
              <a:ext uri="{FF2B5EF4-FFF2-40B4-BE49-F238E27FC236}">
                <a16:creationId xmlns:a16="http://schemas.microsoft.com/office/drawing/2014/main" id="{B522F6D7-FC50-AF47-8EAD-654AC47A33BF}"/>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4088204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uper Title, and 2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B6CE4C-7E12-7043-B151-35BACB7DE1D1}"/>
              </a:ext>
            </a:extLst>
          </p:cNvPr>
          <p:cNvSpPr>
            <a:spLocks noGrp="1"/>
          </p:cNvSpPr>
          <p:nvPr>
            <p:ph type="title"/>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14" name="Slide Number Placeholder 5">
            <a:extLst>
              <a:ext uri="{FF2B5EF4-FFF2-40B4-BE49-F238E27FC236}">
                <a16:creationId xmlns:a16="http://schemas.microsoft.com/office/drawing/2014/main" id="{11143B65-125A-8C4A-A6B1-DD30165708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8090EBA7-31F7-7B40-98F1-5229B8FDB8E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Text Placeholder 10">
            <a:extLst>
              <a:ext uri="{FF2B5EF4-FFF2-40B4-BE49-F238E27FC236}">
                <a16:creationId xmlns:a16="http://schemas.microsoft.com/office/drawing/2014/main" id="{80E12708-FB01-7445-9900-F4FE2D57F45B}"/>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5" name="Content Placeholder 2">
            <a:extLst>
              <a:ext uri="{FF2B5EF4-FFF2-40B4-BE49-F238E27FC236}">
                <a16:creationId xmlns:a16="http://schemas.microsoft.com/office/drawing/2014/main" id="{7A89D586-1534-B142-B382-4C9CD1C965F4}"/>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6" name="Content Placeholder 2">
            <a:extLst>
              <a:ext uri="{FF2B5EF4-FFF2-40B4-BE49-F238E27FC236}">
                <a16:creationId xmlns:a16="http://schemas.microsoft.com/office/drawing/2014/main" id="{69A180C3-30E5-1C44-ABF0-93944BCE367E}"/>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1966020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ub-Title, Super Title, and 2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AA11CB-F285-4647-B131-8B62F672CE78}"/>
              </a:ext>
            </a:extLst>
          </p:cNvPr>
          <p:cNvSpPr>
            <a:spLocks noGrp="1"/>
          </p:cNvSpPr>
          <p:nvPr>
            <p:ph type="title"/>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2" name="Text Placeholder 10">
            <a:extLst>
              <a:ext uri="{FF2B5EF4-FFF2-40B4-BE49-F238E27FC236}">
                <a16:creationId xmlns:a16="http://schemas.microsoft.com/office/drawing/2014/main" id="{DDF6F677-2EA0-1C41-A3D6-5DABF8B1430F}"/>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4" name="Slide Number Placeholder 5">
            <a:extLst>
              <a:ext uri="{FF2B5EF4-FFF2-40B4-BE49-F238E27FC236}">
                <a16:creationId xmlns:a16="http://schemas.microsoft.com/office/drawing/2014/main" id="{4B89AE54-3132-B048-AFE0-763BFECA94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1D31AD88-0BC9-E945-B66C-D42FEA6AE57C}"/>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6" name="Text Placeholder 10">
            <a:extLst>
              <a:ext uri="{FF2B5EF4-FFF2-40B4-BE49-F238E27FC236}">
                <a16:creationId xmlns:a16="http://schemas.microsoft.com/office/drawing/2014/main" id="{6CE3492C-E7A5-544D-93A9-6642F3BD9841}"/>
              </a:ext>
            </a:extLst>
          </p:cNvPr>
          <p:cNvSpPr>
            <a:spLocks noGrp="1"/>
          </p:cNvSpPr>
          <p:nvPr>
            <p:ph type="body" sz="quarter" idx="13"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7" name="Content Placeholder 2">
            <a:extLst>
              <a:ext uri="{FF2B5EF4-FFF2-40B4-BE49-F238E27FC236}">
                <a16:creationId xmlns:a16="http://schemas.microsoft.com/office/drawing/2014/main" id="{F18640C3-7AC3-A042-A8D3-CEE5E99E8F1E}"/>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8" name="Content Placeholder 2">
            <a:extLst>
              <a:ext uri="{FF2B5EF4-FFF2-40B4-BE49-F238E27FC236}">
                <a16:creationId xmlns:a16="http://schemas.microsoft.com/office/drawing/2014/main" id="{CB3FEF88-29B4-5945-9F4A-15359C8EC073}"/>
              </a:ext>
            </a:extLst>
          </p:cNvPr>
          <p:cNvSpPr>
            <a:spLocks noGrp="1"/>
          </p:cNvSpPr>
          <p:nvPr>
            <p:ph sz="half" idx="14"/>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2481409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ondary_Title and 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1" name="Slide Number Placeholder 5">
            <a:extLst>
              <a:ext uri="{FF2B5EF4-FFF2-40B4-BE49-F238E27FC236}">
                <a16:creationId xmlns:a16="http://schemas.microsoft.com/office/drawing/2014/main" id="{88C8DDFE-166E-8646-8A5B-C37C0E5699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61080A4B-84A9-6946-95DF-A11276EEDA88}"/>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7" name="Content Placeholder 2">
            <a:extLst>
              <a:ext uri="{FF2B5EF4-FFF2-40B4-BE49-F238E27FC236}">
                <a16:creationId xmlns:a16="http://schemas.microsoft.com/office/drawing/2014/main" id="{271594DF-7A00-414C-BE6C-19F5314A173C}"/>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9" name="Content Placeholder 2">
            <a:extLst>
              <a:ext uri="{FF2B5EF4-FFF2-40B4-BE49-F238E27FC236}">
                <a16:creationId xmlns:a16="http://schemas.microsoft.com/office/drawing/2014/main" id="{90DBB247-2B1A-BE47-899E-6A9A297DC80B}"/>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0993663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ondary_Title, Sub-Title, and 2 Content">
    <p:spTree>
      <p:nvGrpSpPr>
        <p:cNvPr id="1" name=""/>
        <p:cNvGrpSpPr/>
        <p:nvPr/>
      </p:nvGrpSpPr>
      <p:grpSpPr>
        <a:xfrm>
          <a:off x="0" y="0"/>
          <a:ext cx="0" cy="0"/>
          <a:chOff x="0" y="0"/>
          <a:chExt cx="0" cy="0"/>
        </a:xfrm>
      </p:grpSpPr>
      <p:sp>
        <p:nvSpPr>
          <p:cNvPr id="11" name="Slide Number Placeholder 5">
            <a:extLst>
              <a:ext uri="{FF2B5EF4-FFF2-40B4-BE49-F238E27FC236}">
                <a16:creationId xmlns:a16="http://schemas.microsoft.com/office/drawing/2014/main" id="{88C8DDFE-166E-8646-8A5B-C37C0E5699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61080A4B-84A9-6946-95DF-A11276EEDA88}"/>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7" name="Title 1">
            <a:extLst>
              <a:ext uri="{FF2B5EF4-FFF2-40B4-BE49-F238E27FC236}">
                <a16:creationId xmlns:a16="http://schemas.microsoft.com/office/drawing/2014/main" id="{59116E48-5282-FD48-9CB8-7C78346EC543}"/>
              </a:ext>
            </a:extLst>
          </p:cNvPr>
          <p:cNvSpPr>
            <a:spLocks noGrp="1"/>
          </p:cNvSpPr>
          <p:nvPr>
            <p:ph type="title" hasCustomPrompt="1"/>
          </p:nvPr>
        </p:nvSpPr>
        <p:spPr>
          <a:xfrm>
            <a:off x="838200" y="365125"/>
            <a:ext cx="10515600" cy="132556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9" name="Text Placeholder 10">
            <a:extLst>
              <a:ext uri="{FF2B5EF4-FFF2-40B4-BE49-F238E27FC236}">
                <a16:creationId xmlns:a16="http://schemas.microsoft.com/office/drawing/2014/main" id="{1EFC4F0B-A772-3F4F-AB6A-908599D9FB8C}"/>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2" name="Content Placeholder 2">
            <a:extLst>
              <a:ext uri="{FF2B5EF4-FFF2-40B4-BE49-F238E27FC236}">
                <a16:creationId xmlns:a16="http://schemas.microsoft.com/office/drawing/2014/main" id="{DE4244FE-5876-5748-B11B-C8F56E2C50F1}"/>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3" name="Content Placeholder 2">
            <a:extLst>
              <a:ext uri="{FF2B5EF4-FFF2-40B4-BE49-F238E27FC236}">
                <a16:creationId xmlns:a16="http://schemas.microsoft.com/office/drawing/2014/main" id="{51794934-9D7D-844B-9772-A2C17ABC91A4}"/>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6922527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ondary_Title, Super Title, and 2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B6CE4C-7E12-7043-B151-35BACB7DE1D1}"/>
              </a:ext>
            </a:extLst>
          </p:cNvPr>
          <p:cNvSpPr>
            <a:spLocks noGrp="1"/>
          </p:cNvSpPr>
          <p:nvPr>
            <p:ph type="title" hasCustomPrompt="1"/>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2" name="Slide Number Placeholder 5">
            <a:extLst>
              <a:ext uri="{FF2B5EF4-FFF2-40B4-BE49-F238E27FC236}">
                <a16:creationId xmlns:a16="http://schemas.microsoft.com/office/drawing/2014/main" id="{125BCC07-C78E-0944-A337-D011A522CF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DD156F2B-C76C-D943-BC42-85047A140344}"/>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Text Placeholder 10">
            <a:extLst>
              <a:ext uri="{FF2B5EF4-FFF2-40B4-BE49-F238E27FC236}">
                <a16:creationId xmlns:a16="http://schemas.microsoft.com/office/drawing/2014/main" id="{48A1821A-0A58-F141-ADB4-B1C317DE6814}"/>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4" name="Content Placeholder 2">
            <a:extLst>
              <a:ext uri="{FF2B5EF4-FFF2-40B4-BE49-F238E27FC236}">
                <a16:creationId xmlns:a16="http://schemas.microsoft.com/office/drawing/2014/main" id="{E6130FC2-963D-AB44-9E22-A5F204BA56AE}"/>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5" name="Content Placeholder 2">
            <a:extLst>
              <a:ext uri="{FF2B5EF4-FFF2-40B4-BE49-F238E27FC236}">
                <a16:creationId xmlns:a16="http://schemas.microsoft.com/office/drawing/2014/main" id="{0FFC419F-1FE9-6248-B7C2-B71528B55668}"/>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40283665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ondary_Title, Sub-Title, Super Title, and 2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AA11CB-F285-4647-B131-8B62F672CE78}"/>
              </a:ext>
            </a:extLst>
          </p:cNvPr>
          <p:cNvSpPr>
            <a:spLocks noGrp="1"/>
          </p:cNvSpPr>
          <p:nvPr>
            <p:ph type="title" hasCustomPrompt="1"/>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12" name="Text Placeholder 10">
            <a:extLst>
              <a:ext uri="{FF2B5EF4-FFF2-40B4-BE49-F238E27FC236}">
                <a16:creationId xmlns:a16="http://schemas.microsoft.com/office/drawing/2014/main" id="{DDF6F677-2EA0-1C41-A3D6-5DABF8B1430F}"/>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4" name="Slide Number Placeholder 5">
            <a:extLst>
              <a:ext uri="{FF2B5EF4-FFF2-40B4-BE49-F238E27FC236}">
                <a16:creationId xmlns:a16="http://schemas.microsoft.com/office/drawing/2014/main" id="{6B9929B9-9B75-7743-9436-882865C919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3B55FFC5-6577-774C-AE3E-0FF445A01ECC}"/>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Text Placeholder 10">
            <a:extLst>
              <a:ext uri="{FF2B5EF4-FFF2-40B4-BE49-F238E27FC236}">
                <a16:creationId xmlns:a16="http://schemas.microsoft.com/office/drawing/2014/main" id="{248B0D8E-DCDE-924E-BA2E-B8FEE1835069}"/>
              </a:ext>
            </a:extLst>
          </p:cNvPr>
          <p:cNvSpPr>
            <a:spLocks noGrp="1"/>
          </p:cNvSpPr>
          <p:nvPr>
            <p:ph type="body" sz="quarter" idx="13"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6" name="Content Placeholder 2">
            <a:extLst>
              <a:ext uri="{FF2B5EF4-FFF2-40B4-BE49-F238E27FC236}">
                <a16:creationId xmlns:a16="http://schemas.microsoft.com/office/drawing/2014/main" id="{1C69DE2F-16B7-7947-B52F-0B25DE1E92F3}"/>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7" name="Content Placeholder 2">
            <a:extLst>
              <a:ext uri="{FF2B5EF4-FFF2-40B4-BE49-F238E27FC236}">
                <a16:creationId xmlns:a16="http://schemas.microsoft.com/office/drawing/2014/main" id="{44320EE9-38F3-4A40-B12F-F59B8421F8AF}"/>
              </a:ext>
            </a:extLst>
          </p:cNvPr>
          <p:cNvSpPr>
            <a:spLocks noGrp="1"/>
          </p:cNvSpPr>
          <p:nvPr>
            <p:ph sz="half" idx="14"/>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2299333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rtiary_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1" name="Slide Number Placeholder 5">
            <a:extLst>
              <a:ext uri="{FF2B5EF4-FFF2-40B4-BE49-F238E27FC236}">
                <a16:creationId xmlns:a16="http://schemas.microsoft.com/office/drawing/2014/main" id="{FD8CB73A-7FBC-F949-BE54-2D0FF31100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00885428-F399-9244-B3C4-77491F6F1968}"/>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Content Placeholder 2">
            <a:extLst>
              <a:ext uri="{FF2B5EF4-FFF2-40B4-BE49-F238E27FC236}">
                <a16:creationId xmlns:a16="http://schemas.microsoft.com/office/drawing/2014/main" id="{3B31BF8F-94D0-984A-8350-146F6659BA3D}"/>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9" name="Content Placeholder 2">
            <a:extLst>
              <a:ext uri="{FF2B5EF4-FFF2-40B4-BE49-F238E27FC236}">
                <a16:creationId xmlns:a16="http://schemas.microsoft.com/office/drawing/2014/main" id="{3B5FB826-37E1-6146-8042-421D8590AB86}"/>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620535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ondary Section Header without Photo">
    <p:bg>
      <p:bgPr>
        <a:solidFill>
          <a:schemeClr val="bg2">
            <a:lumMod val="20000"/>
            <a:lumOff val="80000"/>
            <a:alpha val="50000"/>
          </a:schemeClr>
        </a:solidFill>
        <a:effectLst/>
      </p:bgPr>
    </p:bg>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EAD8E9C7-283F-CC4E-829F-DA7921A82C7C}"/>
              </a:ext>
            </a:extLst>
          </p:cNvPr>
          <p:cNvSpPr/>
          <p:nvPr userDrawn="1"/>
        </p:nvSpPr>
        <p:spPr>
          <a:xfrm>
            <a:off x="532005" y="607276"/>
            <a:ext cx="3498573" cy="5367528"/>
          </a:xfrm>
          <a:prstGeom prst="roundRect">
            <a:avLst>
              <a:gd name="adj" fmla="val 8568"/>
            </a:avLst>
          </a:prstGeom>
          <a:solidFill>
            <a:schemeClr val="bg2">
              <a:lumMod val="60000"/>
              <a:lumOff val="4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Rounded Rectangle 8">
            <a:extLst>
              <a:ext uri="{FF2B5EF4-FFF2-40B4-BE49-F238E27FC236}">
                <a16:creationId xmlns:a16="http://schemas.microsoft.com/office/drawing/2014/main" id="{91776AF6-AF96-624F-A29B-B0C267321DF2}"/>
              </a:ext>
            </a:extLst>
          </p:cNvPr>
          <p:cNvSpPr/>
          <p:nvPr userDrawn="1"/>
        </p:nvSpPr>
        <p:spPr>
          <a:xfrm>
            <a:off x="246456" y="231980"/>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Text Placeholder 10">
            <a:extLst>
              <a:ext uri="{FF2B5EF4-FFF2-40B4-BE49-F238E27FC236}">
                <a16:creationId xmlns:a16="http://schemas.microsoft.com/office/drawing/2014/main" id="{D76381AC-24EF-6C48-AA18-7E11BCC83455}"/>
              </a:ext>
            </a:extLst>
          </p:cNvPr>
          <p:cNvSpPr>
            <a:spLocks noGrp="1"/>
          </p:cNvSpPr>
          <p:nvPr>
            <p:ph type="body" sz="quarter" idx="10" hasCustomPrompt="1"/>
          </p:nvPr>
        </p:nvSpPr>
        <p:spPr>
          <a:xfrm>
            <a:off x="965200" y="2312988"/>
            <a:ext cx="9272588" cy="2330450"/>
          </a:xfrm>
        </p:spPr>
        <p:txBody>
          <a:bodyPr anchor="b" anchorCtr="0">
            <a:normAutofit/>
          </a:bodyPr>
          <a:lstStyle>
            <a:lvl1pPr marL="0" indent="0">
              <a:buNone/>
              <a:defRPr sz="3600" b="0" i="0" spc="100" baseline="0">
                <a:solidFill>
                  <a:schemeClr val="bg2">
                    <a:lumMod val="75000"/>
                  </a:schemeClr>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
        <p:nvSpPr>
          <p:cNvPr id="13" name="Text Placeholder 12">
            <a:extLst>
              <a:ext uri="{FF2B5EF4-FFF2-40B4-BE49-F238E27FC236}">
                <a16:creationId xmlns:a16="http://schemas.microsoft.com/office/drawing/2014/main" id="{3AB3210F-D2E9-EB47-AE0E-7E7F600DF568}"/>
              </a:ext>
            </a:extLst>
          </p:cNvPr>
          <p:cNvSpPr>
            <a:spLocks noGrp="1"/>
          </p:cNvSpPr>
          <p:nvPr>
            <p:ph type="body" sz="quarter" idx="11" hasCustomPrompt="1"/>
          </p:nvPr>
        </p:nvSpPr>
        <p:spPr>
          <a:xfrm>
            <a:off x="965200" y="1791780"/>
            <a:ext cx="2423459" cy="521208"/>
          </a:xfrm>
        </p:spPr>
        <p:txBody>
          <a:bodyPr anchor="ctr" anchorCtr="0">
            <a:normAutofit/>
          </a:bodyPr>
          <a:lstStyle>
            <a:lvl1pPr marL="0" indent="0">
              <a:buNone/>
              <a:defRPr sz="1800" b="1" i="0" spc="100" baseline="0">
                <a:solidFill>
                  <a:schemeClr val="bg2">
                    <a:lumMod val="75000"/>
                  </a:schemeClr>
                </a:solidFill>
                <a:latin typeface="Calibri" panose="020F0502020204030204" pitchFamily="34" charset="0"/>
                <a:ea typeface="Roboto Condensed" panose="02000000000000000000" pitchFamily="2" charset="0"/>
              </a:defRPr>
            </a:lvl1pPr>
          </a:lstStyle>
          <a:p>
            <a:pPr lvl="0"/>
            <a:r>
              <a:rPr lang="en-US" dirty="0"/>
              <a:t>SECTION NO.</a:t>
            </a:r>
          </a:p>
        </p:txBody>
      </p:sp>
      <p:cxnSp>
        <p:nvCxnSpPr>
          <p:cNvPr id="12" name="Straight Connector 11">
            <a:extLst>
              <a:ext uri="{FF2B5EF4-FFF2-40B4-BE49-F238E27FC236}">
                <a16:creationId xmlns:a16="http://schemas.microsoft.com/office/drawing/2014/main" id="{1C74E63B-AFAC-694C-9405-D38719B4C664}"/>
              </a:ext>
            </a:extLst>
          </p:cNvPr>
          <p:cNvCxnSpPr/>
          <p:nvPr userDrawn="1"/>
        </p:nvCxnSpPr>
        <p:spPr>
          <a:xfrm>
            <a:off x="965532" y="4783546"/>
            <a:ext cx="6165251" cy="0"/>
          </a:xfrm>
          <a:prstGeom prst="line">
            <a:avLst/>
          </a:prstGeom>
          <a:ln w="50800" cap="rnd">
            <a:solidFill>
              <a:schemeClr val="bg2">
                <a:lumMod val="75000"/>
              </a:schemeClr>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63684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ertiary_Title, Sub-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1" name="Slide Number Placeholder 5">
            <a:extLst>
              <a:ext uri="{FF2B5EF4-FFF2-40B4-BE49-F238E27FC236}">
                <a16:creationId xmlns:a16="http://schemas.microsoft.com/office/drawing/2014/main" id="{FD8CB73A-7FBC-F949-BE54-2D0FF31100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00885428-F399-9244-B3C4-77491F6F1968}"/>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1832B420-E9DC-4840-ACE7-93F490867AED}"/>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3"/>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Content Placeholder 2">
            <a:extLst>
              <a:ext uri="{FF2B5EF4-FFF2-40B4-BE49-F238E27FC236}">
                <a16:creationId xmlns:a16="http://schemas.microsoft.com/office/drawing/2014/main" id="{AE787299-6509-B940-98DB-C7EFBEEF8107}"/>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2" name="Content Placeholder 2">
            <a:extLst>
              <a:ext uri="{FF2B5EF4-FFF2-40B4-BE49-F238E27FC236}">
                <a16:creationId xmlns:a16="http://schemas.microsoft.com/office/drawing/2014/main" id="{C39DF293-2A8F-5245-ADFE-BA307EF55AC9}"/>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1224778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rtiary_Title, Super Title, and 2 Content">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7B6CE4C-7E12-7043-B151-35BACB7DE1D1}"/>
              </a:ext>
            </a:extLst>
          </p:cNvPr>
          <p:cNvSpPr>
            <a:spLocks noGrp="1"/>
          </p:cNvSpPr>
          <p:nvPr>
            <p:ph type="title" hasCustomPrompt="1"/>
          </p:nvPr>
        </p:nvSpPr>
        <p:spPr>
          <a:xfrm>
            <a:off x="838200" y="73387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2" name="Slide Number Placeholder 5">
            <a:extLst>
              <a:ext uri="{FF2B5EF4-FFF2-40B4-BE49-F238E27FC236}">
                <a16:creationId xmlns:a16="http://schemas.microsoft.com/office/drawing/2014/main" id="{367A64C9-2472-4E40-860F-E7DFB2E708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EFA31207-3B4E-AB45-9931-98F4951BB5C2}"/>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BD770781-215D-2E49-BA47-84E6FE5E49AD}"/>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3"/>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4" name="Content Placeholder 2">
            <a:extLst>
              <a:ext uri="{FF2B5EF4-FFF2-40B4-BE49-F238E27FC236}">
                <a16:creationId xmlns:a16="http://schemas.microsoft.com/office/drawing/2014/main" id="{465A0221-0661-534F-AFF8-C69171B7DF3F}"/>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5" name="Content Placeholder 2">
            <a:extLst>
              <a:ext uri="{FF2B5EF4-FFF2-40B4-BE49-F238E27FC236}">
                <a16:creationId xmlns:a16="http://schemas.microsoft.com/office/drawing/2014/main" id="{2DE690DA-15E4-204D-93E3-25406EF19B2F}"/>
              </a:ext>
            </a:extLst>
          </p:cNvPr>
          <p:cNvSpPr>
            <a:spLocks noGrp="1"/>
          </p:cNvSpPr>
          <p:nvPr>
            <p:ph sz="half" idx="13"/>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0336469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rtiary_Title, Sub-Title, Super Title, and 2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AA11CB-F285-4647-B131-8B62F672CE78}"/>
              </a:ext>
            </a:extLst>
          </p:cNvPr>
          <p:cNvSpPr>
            <a:spLocks noGrp="1"/>
          </p:cNvSpPr>
          <p:nvPr>
            <p:ph type="title" hasCustomPrompt="1"/>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Highlight</a:t>
            </a:r>
          </a:p>
        </p:txBody>
      </p:sp>
      <p:sp>
        <p:nvSpPr>
          <p:cNvPr id="12" name="Text Placeholder 10">
            <a:extLst>
              <a:ext uri="{FF2B5EF4-FFF2-40B4-BE49-F238E27FC236}">
                <a16:creationId xmlns:a16="http://schemas.microsoft.com/office/drawing/2014/main" id="{DDF6F677-2EA0-1C41-A3D6-5DABF8B1430F}"/>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3"/>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4" name="Slide Number Placeholder 5">
            <a:extLst>
              <a:ext uri="{FF2B5EF4-FFF2-40B4-BE49-F238E27FC236}">
                <a16:creationId xmlns:a16="http://schemas.microsoft.com/office/drawing/2014/main" id="{C757A55F-9065-784B-8546-02F2C2152F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635FF7D1-CB8E-BE49-BEBB-F789B5EB73CA}"/>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6" name="Text Placeholder 10">
            <a:extLst>
              <a:ext uri="{FF2B5EF4-FFF2-40B4-BE49-F238E27FC236}">
                <a16:creationId xmlns:a16="http://schemas.microsoft.com/office/drawing/2014/main" id="{F74127AC-8939-2F46-89EB-326CFB7D0A99}"/>
              </a:ext>
            </a:extLst>
          </p:cNvPr>
          <p:cNvSpPr>
            <a:spLocks noGrp="1"/>
          </p:cNvSpPr>
          <p:nvPr>
            <p:ph type="body" sz="quarter" idx="13" hasCustomPrompt="1"/>
          </p:nvPr>
        </p:nvSpPr>
        <p:spPr>
          <a:xfrm>
            <a:off x="838200" y="390292"/>
            <a:ext cx="10515600" cy="390525"/>
          </a:xfrm>
        </p:spPr>
        <p:txBody>
          <a:bodyPr anchor="ctr" anchorCtr="0">
            <a:noAutofit/>
          </a:bodyPr>
          <a:lstStyle>
            <a:lvl1pPr marL="0" indent="0">
              <a:buNone/>
              <a:defRPr sz="1800" b="1" i="0" spc="100" baseline="0">
                <a:solidFill>
                  <a:schemeClr val="accent3"/>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7" name="Content Placeholder 2">
            <a:extLst>
              <a:ext uri="{FF2B5EF4-FFF2-40B4-BE49-F238E27FC236}">
                <a16:creationId xmlns:a16="http://schemas.microsoft.com/office/drawing/2014/main" id="{2FFCB26B-1C03-9A4F-9CFB-33CDDBEAE8C8}"/>
              </a:ext>
            </a:extLst>
          </p:cNvPr>
          <p:cNvSpPr>
            <a:spLocks noGrp="1"/>
          </p:cNvSpPr>
          <p:nvPr>
            <p:ph sz="half" idx="12"/>
          </p:nvPr>
        </p:nvSpPr>
        <p:spPr>
          <a:xfrm>
            <a:off x="838200"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8" name="Content Placeholder 2">
            <a:extLst>
              <a:ext uri="{FF2B5EF4-FFF2-40B4-BE49-F238E27FC236}">
                <a16:creationId xmlns:a16="http://schemas.microsoft.com/office/drawing/2014/main" id="{CD0EE1D0-47A4-564C-B702-EE1A4820094F}"/>
              </a:ext>
            </a:extLst>
          </p:cNvPr>
          <p:cNvSpPr>
            <a:spLocks noGrp="1"/>
          </p:cNvSpPr>
          <p:nvPr>
            <p:ph sz="half" idx="14"/>
          </p:nvPr>
        </p:nvSpPr>
        <p:spPr>
          <a:xfrm>
            <a:off x="6206066" y="1962150"/>
            <a:ext cx="5124450" cy="4530725"/>
          </a:xfrm>
        </p:spPr>
        <p:txBody>
          <a:bodyPr/>
          <a:lstStyle>
            <a:lvl1pPr>
              <a:lnSpc>
                <a:spcPct val="110000"/>
              </a:lnSpc>
              <a:defRPr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7382260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ection Titile, and 2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7" name="Text Placeholder 10">
            <a:extLst>
              <a:ext uri="{FF2B5EF4-FFF2-40B4-BE49-F238E27FC236}">
                <a16:creationId xmlns:a16="http://schemas.microsoft.com/office/drawing/2014/main" id="{4F228657-9773-AC47-A5B7-991E644192EF}"/>
              </a:ext>
            </a:extLst>
          </p:cNvPr>
          <p:cNvSpPr>
            <a:spLocks noGrp="1"/>
          </p:cNvSpPr>
          <p:nvPr>
            <p:ph type="body" sz="quarter" idx="10" hasCustomPrompt="1"/>
          </p:nvPr>
        </p:nvSpPr>
        <p:spPr>
          <a:xfrm>
            <a:off x="83820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1" name="Text Placeholder 10">
            <a:extLst>
              <a:ext uri="{FF2B5EF4-FFF2-40B4-BE49-F238E27FC236}">
                <a16:creationId xmlns:a16="http://schemas.microsoft.com/office/drawing/2014/main" id="{F38A2426-FBE1-794E-8D8B-B809A1E93016}"/>
              </a:ext>
            </a:extLst>
          </p:cNvPr>
          <p:cNvSpPr>
            <a:spLocks noGrp="1"/>
          </p:cNvSpPr>
          <p:nvPr>
            <p:ph type="body" sz="quarter" idx="12" hasCustomPrompt="1"/>
          </p:nvPr>
        </p:nvSpPr>
        <p:spPr>
          <a:xfrm>
            <a:off x="622935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2" name="Slide Number Placeholder 5">
            <a:extLst>
              <a:ext uri="{FF2B5EF4-FFF2-40B4-BE49-F238E27FC236}">
                <a16:creationId xmlns:a16="http://schemas.microsoft.com/office/drawing/2014/main" id="{679F132F-8815-9244-AFB6-10147192ED8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6724EABD-1ADE-FD42-B656-1A38B94C84DA}"/>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Content Placeholder 2">
            <a:extLst>
              <a:ext uri="{FF2B5EF4-FFF2-40B4-BE49-F238E27FC236}">
                <a16:creationId xmlns:a16="http://schemas.microsoft.com/office/drawing/2014/main" id="{FD042FFE-E990-4947-BAB4-2C9BCC3F3383}"/>
              </a:ext>
            </a:extLst>
          </p:cNvPr>
          <p:cNvSpPr>
            <a:spLocks noGrp="1"/>
          </p:cNvSpPr>
          <p:nvPr>
            <p:ph sz="half" idx="13"/>
          </p:nvPr>
        </p:nvSpPr>
        <p:spPr>
          <a:xfrm>
            <a:off x="838200" y="2608976"/>
            <a:ext cx="5124450" cy="3883899"/>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4" name="Content Placeholder 2">
            <a:extLst>
              <a:ext uri="{FF2B5EF4-FFF2-40B4-BE49-F238E27FC236}">
                <a16:creationId xmlns:a16="http://schemas.microsoft.com/office/drawing/2014/main" id="{9B89E5FD-7AE3-744E-B53A-1C1A8790EF5E}"/>
              </a:ext>
            </a:extLst>
          </p:cNvPr>
          <p:cNvSpPr>
            <a:spLocks noGrp="1"/>
          </p:cNvSpPr>
          <p:nvPr>
            <p:ph sz="half" idx="14"/>
          </p:nvPr>
        </p:nvSpPr>
        <p:spPr>
          <a:xfrm>
            <a:off x="6206066" y="2608976"/>
            <a:ext cx="5124450" cy="3883899"/>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07916240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uper Title, Section Titles, and 2 Content">
    <p:spTree>
      <p:nvGrpSpPr>
        <p:cNvPr id="1" name=""/>
        <p:cNvGrpSpPr/>
        <p:nvPr/>
      </p:nvGrpSpPr>
      <p:grpSpPr>
        <a:xfrm>
          <a:off x="0" y="0"/>
          <a:ext cx="0" cy="0"/>
          <a:chOff x="0" y="0"/>
          <a:chExt cx="0" cy="0"/>
        </a:xfrm>
      </p:grpSpPr>
      <p:sp>
        <p:nvSpPr>
          <p:cNvPr id="7" name="Text Placeholder 10">
            <a:extLst>
              <a:ext uri="{FF2B5EF4-FFF2-40B4-BE49-F238E27FC236}">
                <a16:creationId xmlns:a16="http://schemas.microsoft.com/office/drawing/2014/main" id="{4F228657-9773-AC47-A5B7-991E644192EF}"/>
              </a:ext>
            </a:extLst>
          </p:cNvPr>
          <p:cNvSpPr>
            <a:spLocks noGrp="1"/>
          </p:cNvSpPr>
          <p:nvPr>
            <p:ph type="body" sz="quarter" idx="10" hasCustomPrompt="1"/>
          </p:nvPr>
        </p:nvSpPr>
        <p:spPr>
          <a:xfrm>
            <a:off x="83820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1" name="Text Placeholder 10">
            <a:extLst>
              <a:ext uri="{FF2B5EF4-FFF2-40B4-BE49-F238E27FC236}">
                <a16:creationId xmlns:a16="http://schemas.microsoft.com/office/drawing/2014/main" id="{F38A2426-FBE1-794E-8D8B-B809A1E93016}"/>
              </a:ext>
            </a:extLst>
          </p:cNvPr>
          <p:cNvSpPr>
            <a:spLocks noGrp="1"/>
          </p:cNvSpPr>
          <p:nvPr>
            <p:ph type="body" sz="quarter" idx="12" hasCustomPrompt="1"/>
          </p:nvPr>
        </p:nvSpPr>
        <p:spPr>
          <a:xfrm>
            <a:off x="622935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6" name="Slide Number Placeholder 5">
            <a:extLst>
              <a:ext uri="{FF2B5EF4-FFF2-40B4-BE49-F238E27FC236}">
                <a16:creationId xmlns:a16="http://schemas.microsoft.com/office/drawing/2014/main" id="{D6B161E4-A07D-BD41-B450-B46B9CBCC6E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14" name="Round Same Side Corner Rectangle 13">
            <a:extLst>
              <a:ext uri="{FF2B5EF4-FFF2-40B4-BE49-F238E27FC236}">
                <a16:creationId xmlns:a16="http://schemas.microsoft.com/office/drawing/2014/main" id="{45E7C613-6FBD-F446-995B-7410E30081B5}"/>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5" name="Text Placeholder 10">
            <a:extLst>
              <a:ext uri="{FF2B5EF4-FFF2-40B4-BE49-F238E27FC236}">
                <a16:creationId xmlns:a16="http://schemas.microsoft.com/office/drawing/2014/main" id="{3028B5F1-98B4-6940-96DA-22A9E5C9DC33}"/>
              </a:ext>
            </a:extLst>
          </p:cNvPr>
          <p:cNvSpPr>
            <a:spLocks noGrp="1"/>
          </p:cNvSpPr>
          <p:nvPr>
            <p:ph type="body" sz="quarter" idx="13"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7" name="Content Placeholder 2">
            <a:extLst>
              <a:ext uri="{FF2B5EF4-FFF2-40B4-BE49-F238E27FC236}">
                <a16:creationId xmlns:a16="http://schemas.microsoft.com/office/drawing/2014/main" id="{8C7856C9-526B-E641-BA10-5FCAD78151AC}"/>
              </a:ext>
            </a:extLst>
          </p:cNvPr>
          <p:cNvSpPr>
            <a:spLocks noGrp="1"/>
          </p:cNvSpPr>
          <p:nvPr>
            <p:ph sz="half" idx="14"/>
          </p:nvPr>
        </p:nvSpPr>
        <p:spPr>
          <a:xfrm>
            <a:off x="838200" y="2608976"/>
            <a:ext cx="5124450" cy="3883899"/>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
        <p:nvSpPr>
          <p:cNvPr id="18" name="Content Placeholder 2">
            <a:extLst>
              <a:ext uri="{FF2B5EF4-FFF2-40B4-BE49-F238E27FC236}">
                <a16:creationId xmlns:a16="http://schemas.microsoft.com/office/drawing/2014/main" id="{E2F4CC5E-BAED-4745-86E5-7D25B91E240E}"/>
              </a:ext>
            </a:extLst>
          </p:cNvPr>
          <p:cNvSpPr>
            <a:spLocks noGrp="1"/>
          </p:cNvSpPr>
          <p:nvPr>
            <p:ph sz="half" idx="15"/>
          </p:nvPr>
        </p:nvSpPr>
        <p:spPr>
          <a:xfrm>
            <a:off x="6206066" y="2608976"/>
            <a:ext cx="5124450" cy="3883899"/>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15984473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Content, and Phot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p:nvPr>
        </p:nvSpPr>
        <p:spPr>
          <a:xfrm>
            <a:off x="6496050" y="2324100"/>
            <a:ext cx="4857750" cy="3086100"/>
          </a:xfrm>
        </p:spPr>
        <p:txBody>
          <a:bodyPr/>
          <a:lstStyle>
            <a:lvl1pPr>
              <a:defRPr b="0" i="0"/>
            </a:lvl1pPr>
          </a:lstStyle>
          <a:p>
            <a:r>
              <a:rPr lang="en-US"/>
              <a:t>Click icon to add picture</a:t>
            </a:r>
            <a:endParaRPr lang="en-US" dirty="0"/>
          </a:p>
        </p:txBody>
      </p:sp>
      <p:sp>
        <p:nvSpPr>
          <p:cNvPr id="14" name="Slide Number Placeholder 5">
            <a:extLst>
              <a:ext uri="{FF2B5EF4-FFF2-40B4-BE49-F238E27FC236}">
                <a16:creationId xmlns:a16="http://schemas.microsoft.com/office/drawing/2014/main" id="{48547162-1AEE-2249-9AA7-721F94DC7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Round Same Side Corner Rectangle 6">
            <a:extLst>
              <a:ext uri="{FF2B5EF4-FFF2-40B4-BE49-F238E27FC236}">
                <a16:creationId xmlns:a16="http://schemas.microsoft.com/office/drawing/2014/main" id="{3761CC88-064B-934B-97A1-A44CA76C2C81}"/>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Content Placeholder 2">
            <a:extLst>
              <a:ext uri="{FF2B5EF4-FFF2-40B4-BE49-F238E27FC236}">
                <a16:creationId xmlns:a16="http://schemas.microsoft.com/office/drawing/2014/main" id="{59AC9A61-2074-0340-BF32-D385731EFD31}"/>
              </a:ext>
            </a:extLst>
          </p:cNvPr>
          <p:cNvSpPr>
            <a:spLocks noGrp="1"/>
          </p:cNvSpPr>
          <p:nvPr>
            <p:ph sz="half" idx="13"/>
          </p:nvPr>
        </p:nvSpPr>
        <p:spPr>
          <a:xfrm>
            <a:off x="838200" y="1963024"/>
            <a:ext cx="5124450" cy="4529851"/>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3237004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uper Title, Content, and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p:nvPr>
        </p:nvSpPr>
        <p:spPr>
          <a:xfrm>
            <a:off x="6496050" y="2324100"/>
            <a:ext cx="4857750" cy="3086100"/>
          </a:xfrm>
        </p:spPr>
        <p:txBody>
          <a:bodyPr/>
          <a:lstStyle>
            <a:lvl1pPr>
              <a:defRPr b="0" i="0"/>
            </a:lvl1pPr>
          </a:lstStyle>
          <a:p>
            <a:r>
              <a:rPr lang="en-US"/>
              <a:t>Click icon to add picture</a:t>
            </a:r>
            <a:endParaRPr lang="en-US" dirty="0"/>
          </a:p>
        </p:txBody>
      </p:sp>
      <p:sp>
        <p:nvSpPr>
          <p:cNvPr id="7" name="Title 1">
            <a:extLst>
              <a:ext uri="{FF2B5EF4-FFF2-40B4-BE49-F238E27FC236}">
                <a16:creationId xmlns:a16="http://schemas.microsoft.com/office/drawing/2014/main" id="{2B5220B4-1A1A-DD4E-B6CE-5DA89B77B60C}"/>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1" name="Slide Number Placeholder 5">
            <a:extLst>
              <a:ext uri="{FF2B5EF4-FFF2-40B4-BE49-F238E27FC236}">
                <a16:creationId xmlns:a16="http://schemas.microsoft.com/office/drawing/2014/main" id="{A19EA67D-05D0-9342-90AC-9FA46761A9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86211BE4-39BD-8147-A2E6-8A2576580482}"/>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C1B11827-77C7-A045-95E9-63F626AC3FAA}"/>
              </a:ext>
            </a:extLst>
          </p:cNvPr>
          <p:cNvSpPr>
            <a:spLocks noGrp="1"/>
          </p:cNvSpPr>
          <p:nvPr>
            <p:ph type="body" sz="quarter" idx="12"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2" name="Content Placeholder 2">
            <a:extLst>
              <a:ext uri="{FF2B5EF4-FFF2-40B4-BE49-F238E27FC236}">
                <a16:creationId xmlns:a16="http://schemas.microsoft.com/office/drawing/2014/main" id="{70A1E9CE-C771-D048-8103-9BFAFD58049E}"/>
              </a:ext>
            </a:extLst>
          </p:cNvPr>
          <p:cNvSpPr>
            <a:spLocks noGrp="1"/>
          </p:cNvSpPr>
          <p:nvPr>
            <p:ph sz="half" idx="13"/>
          </p:nvPr>
        </p:nvSpPr>
        <p:spPr>
          <a:xfrm>
            <a:off x="838200" y="1851027"/>
            <a:ext cx="5124450" cy="4105156"/>
          </a:xfrm>
        </p:spPr>
        <p:txBody>
          <a:bodyPr>
            <a:normAutofit/>
          </a:bodyPr>
          <a:lstStyle>
            <a:lvl1pPr>
              <a:lnSpc>
                <a:spcPct val="110000"/>
              </a:lnSpc>
              <a:defRPr sz="1800" b="0" i="0">
                <a:latin typeface="Calibri" panose="020F0502020204030204" pitchFamily="34" charset="0"/>
                <a:ea typeface="Roboto Condensed" panose="02000000000000000000" pitchFamily="2" charset="0"/>
              </a:defRPr>
            </a:lvl1pPr>
            <a:lvl2pPr marL="457200" indent="0">
              <a:lnSpc>
                <a:spcPct val="110000"/>
              </a:lnSpc>
              <a:buNone/>
              <a:defRPr b="0" i="0">
                <a:latin typeface="Calibri" panose="020B0503030403020204" pitchFamily="34" charset="0"/>
                <a:ea typeface="Calibri" panose="020B0503030403020204" pitchFamily="34" charset="0"/>
              </a:defRPr>
            </a:lvl2pPr>
            <a:lvl3pPr>
              <a:lnSpc>
                <a:spcPct val="110000"/>
              </a:lnSpc>
              <a:defRPr b="0" i="0">
                <a:latin typeface="Calibri" panose="020B0503030403020204" pitchFamily="34" charset="0"/>
                <a:ea typeface="Calibri" panose="020B0503030403020204" pitchFamily="34" charset="0"/>
              </a:defRPr>
            </a:lvl3pPr>
            <a:lvl4pPr>
              <a:lnSpc>
                <a:spcPct val="110000"/>
              </a:lnSpc>
              <a:defRPr b="0" i="0">
                <a:latin typeface="Calibri" panose="020B0503030403020204" pitchFamily="34" charset="0"/>
                <a:ea typeface="Calibri" panose="020B0503030403020204" pitchFamily="34" charset="0"/>
              </a:defRPr>
            </a:lvl4pPr>
            <a:lvl5pPr>
              <a:lnSpc>
                <a:spcPct val="110000"/>
              </a:lnSpc>
              <a:defRPr b="0" i="0">
                <a:latin typeface="Calibri" panose="020B0503030403020204" pitchFamily="34" charset="0"/>
                <a:ea typeface="Calibri" panose="020B0503030403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78657157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Content, Blue Background">
    <p:bg>
      <p:bgPr>
        <a:solidFill>
          <a:schemeClr val="accent5">
            <a:lumMod val="20000"/>
            <a:lumOff val="80000"/>
            <a:alpha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a:extLst>
              <a:ext uri="{FF2B5EF4-FFF2-40B4-BE49-F238E27FC236}">
                <a16:creationId xmlns:a16="http://schemas.microsoft.com/office/drawing/2014/main" id="{6F8159A6-4E73-AA4B-8DFD-296BE05C81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6" name="Round Same Side Corner Rectangle 5">
            <a:extLst>
              <a:ext uri="{FF2B5EF4-FFF2-40B4-BE49-F238E27FC236}">
                <a16:creationId xmlns:a16="http://schemas.microsoft.com/office/drawing/2014/main" id="{4AD9845C-1CCC-BF4B-9B11-5970A732A97D}"/>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8018048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Super Title, Blue Background">
    <p:bg>
      <p:bgPr>
        <a:solidFill>
          <a:schemeClr val="accent5">
            <a:lumMod val="20000"/>
            <a:lumOff val="80000"/>
            <a:alpha val="50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1">
            <a:extLst>
              <a:ext uri="{FF2B5EF4-FFF2-40B4-BE49-F238E27FC236}">
                <a16:creationId xmlns:a16="http://schemas.microsoft.com/office/drawing/2014/main" id="{A673AD26-7D39-B142-A0DD-FEAC265B008D}"/>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0" name="Slide Number Placeholder 5">
            <a:extLst>
              <a:ext uri="{FF2B5EF4-FFF2-40B4-BE49-F238E27FC236}">
                <a16:creationId xmlns:a16="http://schemas.microsoft.com/office/drawing/2014/main" id="{0568B449-28E1-CC4A-BF08-237BD4B2E6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306B2DBC-F1C6-1D4E-B741-C3D0ABB1E760}"/>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10">
            <a:extLst>
              <a:ext uri="{FF2B5EF4-FFF2-40B4-BE49-F238E27FC236}">
                <a16:creationId xmlns:a16="http://schemas.microsoft.com/office/drawing/2014/main" id="{F394902C-0004-D441-95A7-B660F65760BF}"/>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defRPr>
            </a:lvl1pPr>
          </a:lstStyle>
          <a:p>
            <a:pPr lvl="0"/>
            <a:r>
              <a:rPr lang="en-US" dirty="0"/>
              <a:t>SUPER- TITLE</a:t>
            </a:r>
          </a:p>
        </p:txBody>
      </p:sp>
    </p:spTree>
    <p:extLst>
      <p:ext uri="{BB962C8B-B14F-4D97-AF65-F5344CB8AC3E}">
        <p14:creationId xmlns:p14="http://schemas.microsoft.com/office/powerpoint/2010/main" val="23671367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Secondary_Title, Content, Orange Background">
    <p:bg>
      <p:bgPr>
        <a:solidFill>
          <a:schemeClr val="bg2">
            <a:lumMod val="20000"/>
            <a:lumOff val="80000"/>
            <a:alpha val="5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1FFE88C5-49FE-574A-AB6D-952EC4D847A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Round Same Side Corner Rectangle 7">
            <a:extLst>
              <a:ext uri="{FF2B5EF4-FFF2-40B4-BE49-F238E27FC236}">
                <a16:creationId xmlns:a16="http://schemas.microsoft.com/office/drawing/2014/main" id="{C2709370-9511-A149-AF38-F4FF589A4D5F}"/>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6" name="Content Placeholder 2">
            <a:extLst>
              <a:ext uri="{FF2B5EF4-FFF2-40B4-BE49-F238E27FC236}">
                <a16:creationId xmlns:a16="http://schemas.microsoft.com/office/drawing/2014/main" id="{D166C8DE-6203-084B-9211-AD7612AA885E}"/>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33825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_01">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103072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Secondary_Title, Super Title, Content, Orange Background">
    <p:bg>
      <p:bgPr>
        <a:solidFill>
          <a:schemeClr val="bg2">
            <a:lumMod val="20000"/>
            <a:lumOff val="80000"/>
            <a:alpha val="50000"/>
          </a:schemeClr>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D6B55B-9A9A-0546-8C70-8E9BF68871FB}"/>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0" name="Slide Number Placeholder 5">
            <a:extLst>
              <a:ext uri="{FF2B5EF4-FFF2-40B4-BE49-F238E27FC236}">
                <a16:creationId xmlns:a16="http://schemas.microsoft.com/office/drawing/2014/main" id="{1FA0C34C-5072-024C-9F80-DBBFB4977D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9" name="Round Same Side Corner Rectangle 8">
            <a:extLst>
              <a:ext uri="{FF2B5EF4-FFF2-40B4-BE49-F238E27FC236}">
                <a16:creationId xmlns:a16="http://schemas.microsoft.com/office/drawing/2014/main" id="{C73B2069-D4F2-DF4E-82F8-E59DA8C19313}"/>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Text Placeholder 10">
            <a:extLst>
              <a:ext uri="{FF2B5EF4-FFF2-40B4-BE49-F238E27FC236}">
                <a16:creationId xmlns:a16="http://schemas.microsoft.com/office/drawing/2014/main" id="{F48ED3C6-AEFC-374D-97BC-7F0ADF9561D5}"/>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1"/>
                </a:solidFill>
                <a:latin typeface="Calibri" panose="020F0502020204030204" pitchFamily="34" charset="0"/>
                <a:ea typeface="Roboto Condensed" panose="02000000000000000000" pitchFamily="2" charset="0"/>
              </a:defRPr>
            </a:lvl1pPr>
          </a:lstStyle>
          <a:p>
            <a:pPr lvl="0"/>
            <a:r>
              <a:rPr lang="en-US" dirty="0"/>
              <a:t>SUPER-TITLE</a:t>
            </a:r>
          </a:p>
        </p:txBody>
      </p:sp>
      <p:sp>
        <p:nvSpPr>
          <p:cNvPr id="12" name="Content Placeholder 2">
            <a:extLst>
              <a:ext uri="{FF2B5EF4-FFF2-40B4-BE49-F238E27FC236}">
                <a16:creationId xmlns:a16="http://schemas.microsoft.com/office/drawing/2014/main" id="{4878787A-3F79-024C-8B5A-7244A402F040}"/>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550247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Key Message">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A47AE63-9CF3-294A-8B6D-2A4280EAF177}"/>
              </a:ext>
            </a:extLst>
          </p:cNvPr>
          <p:cNvSpPr>
            <a:spLocks noGrp="1"/>
          </p:cNvSpPr>
          <p:nvPr>
            <p:ph type="body" sz="quarter" idx="10" hasCustomPrompt="1"/>
          </p:nvPr>
        </p:nvSpPr>
        <p:spPr>
          <a:xfrm>
            <a:off x="1495425" y="1485900"/>
            <a:ext cx="9201150" cy="3886200"/>
          </a:xfrm>
        </p:spPr>
        <p:txBody>
          <a:bodyPr anchor="ctr" anchorCtr="0">
            <a:normAutofit/>
          </a:bodyPr>
          <a:lstStyle>
            <a:lvl1pPr marL="0" indent="0" algn="ctr">
              <a:buNone/>
              <a:defRPr sz="4400" b="0" i="0">
                <a:solidFill>
                  <a:schemeClr val="accent5">
                    <a:lumMod val="75000"/>
                  </a:schemeClr>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Key Message</a:t>
            </a:r>
          </a:p>
        </p:txBody>
      </p:sp>
    </p:spTree>
    <p:extLst>
      <p:ext uri="{BB962C8B-B14F-4D97-AF65-F5344CB8AC3E}">
        <p14:creationId xmlns:p14="http://schemas.microsoft.com/office/powerpoint/2010/main" val="19027453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Content, Full Phot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512445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7"/>
            <a:ext cx="5124450" cy="4092574"/>
          </a:xfrm>
        </p:spPr>
        <p:txBody>
          <a:bodyPr/>
          <a:lstStyle>
            <a:lvl1pPr marL="0" indent="0">
              <a:buNone/>
              <a:defRPr b="0" i="0"/>
            </a:lvl1pPr>
          </a:lstStyle>
          <a:p>
            <a:pPr lvl="0"/>
            <a:r>
              <a:rPr lang="en-US"/>
              <a:t>Click to edit Master text styles</a:t>
            </a:r>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hasCustomPrompt="1"/>
          </p:nvPr>
        </p:nvSpPr>
        <p:spPr>
          <a:xfrm>
            <a:off x="6496050" y="0"/>
            <a:ext cx="5695950" cy="6858000"/>
          </a:xfrm>
        </p:spPr>
        <p:txBody>
          <a:bodyPr anchor="ctr" anchorCtr="1"/>
          <a:lstStyle>
            <a:lvl1pPr marL="0" indent="0">
              <a:buNone/>
              <a:defRPr b="0" i="0"/>
            </a:lvl1pPr>
          </a:lstStyle>
          <a:p>
            <a:r>
              <a:rPr lang="en-US" dirty="0"/>
              <a:t>Insert Photo Here</a:t>
            </a:r>
          </a:p>
        </p:txBody>
      </p:sp>
      <p:sp>
        <p:nvSpPr>
          <p:cNvPr id="7" name="Round Same Side Corner Rectangle 6">
            <a:extLst>
              <a:ext uri="{FF2B5EF4-FFF2-40B4-BE49-F238E27FC236}">
                <a16:creationId xmlns:a16="http://schemas.microsoft.com/office/drawing/2014/main" id="{E4F6A283-A9C2-6349-8E4B-6C7F7BB2A05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9513360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Content, 3 Accent Photos">
    <p:spTree>
      <p:nvGrpSpPr>
        <p:cNvPr id="1" name=""/>
        <p:cNvGrpSpPr/>
        <p:nvPr/>
      </p:nvGrpSpPr>
      <p:grpSpPr>
        <a:xfrm>
          <a:off x="0" y="0"/>
          <a:ext cx="0" cy="0"/>
          <a:chOff x="0" y="0"/>
          <a:chExt cx="0" cy="0"/>
        </a:xfrm>
      </p:grpSpPr>
      <p:sp>
        <p:nvSpPr>
          <p:cNvPr id="15" name="Picture Placeholder 8">
            <a:extLst>
              <a:ext uri="{FF2B5EF4-FFF2-40B4-BE49-F238E27FC236}">
                <a16:creationId xmlns:a16="http://schemas.microsoft.com/office/drawing/2014/main" id="{0EE88B5F-4857-F241-ABAC-2469ED1AA2F2}"/>
              </a:ext>
            </a:extLst>
          </p:cNvPr>
          <p:cNvSpPr>
            <a:spLocks noGrp="1"/>
          </p:cNvSpPr>
          <p:nvPr>
            <p:ph type="pic" sz="quarter" idx="18" hasCustomPrompt="1"/>
          </p:nvPr>
        </p:nvSpPr>
        <p:spPr>
          <a:xfrm>
            <a:off x="4394266" y="1302329"/>
            <a:ext cx="2841758" cy="2716694"/>
          </a:xfrm>
          <a:prstGeom prst="roundRect">
            <a:avLst/>
          </a:prstGeom>
          <a:solidFill>
            <a:schemeClr val="bg2">
              <a:lumMod val="20000"/>
              <a:lumOff val="80000"/>
            </a:schemeClr>
          </a:solidFill>
        </p:spPr>
        <p:txBody>
          <a:bodyPr anchor="ctr">
            <a:normAutofit/>
          </a:bodyPr>
          <a:lstStyle>
            <a:lvl1pPr marL="242888"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Calibri" panose="020F0502020204030204" pitchFamily="34" charset="0"/>
              </a:defRPr>
            </a:lvl1pPr>
          </a:lstStyle>
          <a:p>
            <a:r>
              <a:rPr lang="en-US" dirty="0"/>
              <a:t>CLICK ICON TO ADD PICTURE</a:t>
            </a: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3295650" cy="1360524"/>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6"/>
            <a:ext cx="3295650" cy="4264023"/>
          </a:xfrm>
        </p:spPr>
        <p:txBody>
          <a:bodyPr>
            <a:normAutofit/>
          </a:bodyPr>
          <a:lstStyle>
            <a:lvl1pPr marL="0" indent="0">
              <a:buNone/>
              <a:defRPr sz="2200" b="0" i="0"/>
            </a:lvl1pPr>
          </a:lstStyle>
          <a:p>
            <a:pPr lvl="0"/>
            <a:r>
              <a:rPr lang="en-US"/>
              <a:t>Click to edit Master text styles</a:t>
            </a:r>
          </a:p>
        </p:txBody>
      </p:sp>
      <p:sp>
        <p:nvSpPr>
          <p:cNvPr id="7" name="Rounded Rectangle 10">
            <a:extLst>
              <a:ext uri="{FF2B5EF4-FFF2-40B4-BE49-F238E27FC236}">
                <a16:creationId xmlns:a16="http://schemas.microsoft.com/office/drawing/2014/main" id="{F68255D2-F468-E84E-BDB4-C5F652F8E1C2}"/>
              </a:ext>
            </a:extLst>
          </p:cNvPr>
          <p:cNvSpPr/>
          <p:nvPr userDrawn="1"/>
        </p:nvSpPr>
        <p:spPr>
          <a:xfrm>
            <a:off x="5647589" y="-3364"/>
            <a:ext cx="4646649" cy="5487734"/>
          </a:xfrm>
          <a:custGeom>
            <a:avLst/>
            <a:gdLst>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0 w 4643963"/>
              <a:gd name="connsiteY8" fmla="*/ 316811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91440 w 4643963"/>
              <a:gd name="connsiteY8" fmla="*/ 408251 h 5770100"/>
              <a:gd name="connsiteX0" fmla="*/ 3976 w 4647939"/>
              <a:gd name="connsiteY0" fmla="*/ 316811 h 5770100"/>
              <a:gd name="connsiteX1" fmla="*/ 320787 w 4647939"/>
              <a:gd name="connsiteY1" fmla="*/ 0 h 5770100"/>
              <a:gd name="connsiteX2" fmla="*/ 4331128 w 4647939"/>
              <a:gd name="connsiteY2" fmla="*/ 0 h 5770100"/>
              <a:gd name="connsiteX3" fmla="*/ 4647939 w 4647939"/>
              <a:gd name="connsiteY3" fmla="*/ 316811 h 5770100"/>
              <a:gd name="connsiteX4" fmla="*/ 4647939 w 4647939"/>
              <a:gd name="connsiteY4" fmla="*/ 5453289 h 5770100"/>
              <a:gd name="connsiteX5" fmla="*/ 4331128 w 4647939"/>
              <a:gd name="connsiteY5" fmla="*/ 5770100 h 5770100"/>
              <a:gd name="connsiteX6" fmla="*/ 320787 w 4647939"/>
              <a:gd name="connsiteY6" fmla="*/ 5770100 h 5770100"/>
              <a:gd name="connsiteX7" fmla="*/ 3976 w 4647939"/>
              <a:gd name="connsiteY7" fmla="*/ 5453289 h 5770100"/>
              <a:gd name="connsiteX8" fmla="*/ 0 w 4647939"/>
              <a:gd name="connsiteY8" fmla="*/ 328738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2079 w 4643963"/>
              <a:gd name="connsiteY8" fmla="*/ 334794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2079 w 4643963"/>
              <a:gd name="connsiteY8" fmla="*/ 455907 h 5770100"/>
              <a:gd name="connsiteX0" fmla="*/ 316811 w 4643963"/>
              <a:gd name="connsiteY0" fmla="*/ 0 h 5770100"/>
              <a:gd name="connsiteX1" fmla="*/ 4327152 w 4643963"/>
              <a:gd name="connsiteY1" fmla="*/ 0 h 5770100"/>
              <a:gd name="connsiteX2" fmla="*/ 4643963 w 4643963"/>
              <a:gd name="connsiteY2" fmla="*/ 316811 h 5770100"/>
              <a:gd name="connsiteX3" fmla="*/ 4643963 w 4643963"/>
              <a:gd name="connsiteY3" fmla="*/ 5453289 h 5770100"/>
              <a:gd name="connsiteX4" fmla="*/ 4327152 w 4643963"/>
              <a:gd name="connsiteY4" fmla="*/ 5770100 h 5770100"/>
              <a:gd name="connsiteX5" fmla="*/ 316811 w 4643963"/>
              <a:gd name="connsiteY5" fmla="*/ 5770100 h 5770100"/>
              <a:gd name="connsiteX6" fmla="*/ 0 w 4643963"/>
              <a:gd name="connsiteY6" fmla="*/ 5453289 h 5770100"/>
              <a:gd name="connsiteX7" fmla="*/ 2079 w 4643963"/>
              <a:gd name="connsiteY7" fmla="*/ 455907 h 5770100"/>
              <a:gd name="connsiteX0" fmla="*/ 4327152 w 4643963"/>
              <a:gd name="connsiteY0" fmla="*/ 0 h 5770100"/>
              <a:gd name="connsiteX1" fmla="*/ 4643963 w 4643963"/>
              <a:gd name="connsiteY1" fmla="*/ 316811 h 5770100"/>
              <a:gd name="connsiteX2" fmla="*/ 4643963 w 4643963"/>
              <a:gd name="connsiteY2" fmla="*/ 5453289 h 5770100"/>
              <a:gd name="connsiteX3" fmla="*/ 4327152 w 4643963"/>
              <a:gd name="connsiteY3" fmla="*/ 5770100 h 5770100"/>
              <a:gd name="connsiteX4" fmla="*/ 316811 w 4643963"/>
              <a:gd name="connsiteY4" fmla="*/ 5770100 h 5770100"/>
              <a:gd name="connsiteX5" fmla="*/ 0 w 4643963"/>
              <a:gd name="connsiteY5" fmla="*/ 5453289 h 5770100"/>
              <a:gd name="connsiteX6" fmla="*/ 2079 w 4643963"/>
              <a:gd name="connsiteY6" fmla="*/ 455907 h 5770100"/>
              <a:gd name="connsiteX0" fmla="*/ 4643963 w 4643963"/>
              <a:gd name="connsiteY0" fmla="*/ 0 h 5453289"/>
              <a:gd name="connsiteX1" fmla="*/ 4643963 w 4643963"/>
              <a:gd name="connsiteY1" fmla="*/ 5136478 h 5453289"/>
              <a:gd name="connsiteX2" fmla="*/ 4327152 w 4643963"/>
              <a:gd name="connsiteY2" fmla="*/ 5453289 h 5453289"/>
              <a:gd name="connsiteX3" fmla="*/ 316811 w 4643963"/>
              <a:gd name="connsiteY3" fmla="*/ 5453289 h 5453289"/>
              <a:gd name="connsiteX4" fmla="*/ 0 w 4643963"/>
              <a:gd name="connsiteY4" fmla="*/ 5136478 h 5453289"/>
              <a:gd name="connsiteX5" fmla="*/ 2079 w 4643963"/>
              <a:gd name="connsiteY5" fmla="*/ 139096 h 5453289"/>
              <a:gd name="connsiteX0" fmla="*/ 4643963 w 4643963"/>
              <a:gd name="connsiteY0" fmla="*/ 13304 h 5466593"/>
              <a:gd name="connsiteX1" fmla="*/ 4643963 w 4643963"/>
              <a:gd name="connsiteY1" fmla="*/ 5149782 h 5466593"/>
              <a:gd name="connsiteX2" fmla="*/ 4327152 w 4643963"/>
              <a:gd name="connsiteY2" fmla="*/ 5466593 h 5466593"/>
              <a:gd name="connsiteX3" fmla="*/ 316811 w 4643963"/>
              <a:gd name="connsiteY3" fmla="*/ 5466593 h 5466593"/>
              <a:gd name="connsiteX4" fmla="*/ 0 w 4643963"/>
              <a:gd name="connsiteY4" fmla="*/ 5149782 h 5466593"/>
              <a:gd name="connsiteX5" fmla="*/ 2079 w 4643963"/>
              <a:gd name="connsiteY5" fmla="*/ 0 h 5466593"/>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079 w 4643963"/>
              <a:gd name="connsiteY5" fmla="*/ 16433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4381 w 4643963"/>
              <a:gd name="connsiteY5" fmla="*/ 29893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4381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16946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9512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077 w 4643963"/>
              <a:gd name="connsiteY5" fmla="*/ 23867 h 5483026"/>
              <a:gd name="connsiteX0" fmla="*/ 4639215 w 4646649"/>
              <a:gd name="connsiteY0" fmla="*/ 0 h 5483026"/>
              <a:gd name="connsiteX1" fmla="*/ 4646649 w 4646649"/>
              <a:gd name="connsiteY1" fmla="*/ 5166215 h 5483026"/>
              <a:gd name="connsiteX2" fmla="*/ 4329838 w 4646649"/>
              <a:gd name="connsiteY2" fmla="*/ 5483026 h 5483026"/>
              <a:gd name="connsiteX3" fmla="*/ 319497 w 4646649"/>
              <a:gd name="connsiteY3" fmla="*/ 5483026 h 5483026"/>
              <a:gd name="connsiteX4" fmla="*/ 2686 w 4646649"/>
              <a:gd name="connsiteY4" fmla="*/ 5166215 h 5483026"/>
              <a:gd name="connsiteX5" fmla="*/ 0 w 4646649"/>
              <a:gd name="connsiteY5" fmla="*/ 19105 h 5483026"/>
              <a:gd name="connsiteX0" fmla="*/ 4639215 w 4646649"/>
              <a:gd name="connsiteY0" fmla="*/ 4708 h 5487734"/>
              <a:gd name="connsiteX1" fmla="*/ 4646649 w 4646649"/>
              <a:gd name="connsiteY1" fmla="*/ 5170923 h 5487734"/>
              <a:gd name="connsiteX2" fmla="*/ 4329838 w 4646649"/>
              <a:gd name="connsiteY2" fmla="*/ 5487734 h 5487734"/>
              <a:gd name="connsiteX3" fmla="*/ 319497 w 4646649"/>
              <a:gd name="connsiteY3" fmla="*/ 5487734 h 5487734"/>
              <a:gd name="connsiteX4" fmla="*/ 2686 w 4646649"/>
              <a:gd name="connsiteY4" fmla="*/ 5170923 h 5487734"/>
              <a:gd name="connsiteX5" fmla="*/ 0 w 4646649"/>
              <a:gd name="connsiteY5" fmla="*/ 0 h 548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6649" h="5487734">
                <a:moveTo>
                  <a:pt x="4639215" y="4708"/>
                </a:moveTo>
                <a:lnTo>
                  <a:pt x="4646649" y="5170923"/>
                </a:lnTo>
                <a:cubicBezTo>
                  <a:pt x="4646649" y="5345893"/>
                  <a:pt x="4504808" y="5487734"/>
                  <a:pt x="4329838" y="5487734"/>
                </a:cubicBezTo>
                <a:lnTo>
                  <a:pt x="319497" y="5487734"/>
                </a:lnTo>
                <a:cubicBezTo>
                  <a:pt x="144527" y="5487734"/>
                  <a:pt x="2686" y="5345893"/>
                  <a:pt x="2686" y="5170923"/>
                </a:cubicBezTo>
                <a:cubicBezTo>
                  <a:pt x="2686" y="3458764"/>
                  <a:pt x="0" y="0"/>
                  <a:pt x="0" y="0"/>
                </a:cubicBezTo>
              </a:path>
            </a:pathLst>
          </a:custGeom>
          <a:noFill/>
          <a:ln w="50800">
            <a:gradFill>
              <a:gsLst>
                <a:gs pos="0">
                  <a:schemeClr val="accent5"/>
                </a:gs>
                <a:gs pos="100000">
                  <a:schemeClr val="accent5">
                    <a:lumMod val="40000"/>
                    <a:lumOff val="6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Rounded Rectangle 8">
            <a:extLst>
              <a:ext uri="{FF2B5EF4-FFF2-40B4-BE49-F238E27FC236}">
                <a16:creationId xmlns:a16="http://schemas.microsoft.com/office/drawing/2014/main" id="{1D805282-503D-6843-A3EA-856181D4C85D}"/>
              </a:ext>
            </a:extLst>
          </p:cNvPr>
          <p:cNvSpPr/>
          <p:nvPr userDrawn="1"/>
        </p:nvSpPr>
        <p:spPr>
          <a:xfrm>
            <a:off x="9981539" y="4969818"/>
            <a:ext cx="955040" cy="95425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Picture Placeholder 8">
            <a:extLst>
              <a:ext uri="{FF2B5EF4-FFF2-40B4-BE49-F238E27FC236}">
                <a16:creationId xmlns:a16="http://schemas.microsoft.com/office/drawing/2014/main" id="{01F806F2-2D75-7449-A171-63D73F37BDC3}"/>
              </a:ext>
            </a:extLst>
          </p:cNvPr>
          <p:cNvSpPr>
            <a:spLocks noGrp="1"/>
          </p:cNvSpPr>
          <p:nvPr>
            <p:ph type="pic" sz="quarter" idx="16" hasCustomPrompt="1"/>
          </p:nvPr>
        </p:nvSpPr>
        <p:spPr>
          <a:xfrm>
            <a:off x="8737163" y="654852"/>
            <a:ext cx="2841758" cy="2834083"/>
          </a:xfrm>
          <a:prstGeom prst="roundRect">
            <a:avLst/>
          </a:prstGeom>
          <a:solidFill>
            <a:schemeClr val="bg2">
              <a:lumMod val="20000"/>
              <a:lumOff val="80000"/>
            </a:schemeClr>
          </a:solidFill>
        </p:spPr>
        <p:txBody>
          <a:bodyPr anchor="ctr">
            <a:normAutofit/>
          </a:bodyPr>
          <a:lstStyle>
            <a:lvl1pPr marL="242888" indent="0" algn="ctr">
              <a:buNone/>
              <a:defRPr sz="1400" b="0" i="0">
                <a:solidFill>
                  <a:schemeClr val="tx1"/>
                </a:solidFill>
                <a:latin typeface="Calibri" panose="020F0502020204030204" pitchFamily="34" charset="0"/>
              </a:defRPr>
            </a:lvl1pPr>
          </a:lstStyle>
          <a:p>
            <a:r>
              <a:rPr lang="en-US" dirty="0"/>
              <a:t>CLICK ICON TO ADD PICTURE</a:t>
            </a:r>
          </a:p>
        </p:txBody>
      </p:sp>
      <p:sp>
        <p:nvSpPr>
          <p:cNvPr id="14" name="Picture Placeholder 8">
            <a:extLst>
              <a:ext uri="{FF2B5EF4-FFF2-40B4-BE49-F238E27FC236}">
                <a16:creationId xmlns:a16="http://schemas.microsoft.com/office/drawing/2014/main" id="{8A29EDAD-E04C-A84B-B20B-0DE8EDFE10F1}"/>
              </a:ext>
            </a:extLst>
          </p:cNvPr>
          <p:cNvSpPr>
            <a:spLocks noGrp="1"/>
          </p:cNvSpPr>
          <p:nvPr>
            <p:ph type="pic" sz="quarter" idx="17" hasCustomPrompt="1"/>
          </p:nvPr>
        </p:nvSpPr>
        <p:spPr>
          <a:xfrm>
            <a:off x="6637273" y="2963648"/>
            <a:ext cx="2841758" cy="3261164"/>
          </a:xfrm>
          <a:prstGeom prst="roundRect">
            <a:avLst/>
          </a:prstGeom>
          <a:solidFill>
            <a:schemeClr val="bg2">
              <a:lumMod val="20000"/>
              <a:lumOff val="80000"/>
            </a:schemeClr>
          </a:solidFill>
        </p:spPr>
        <p:txBody>
          <a:bodyPr anchor="ctr">
            <a:normAutofit/>
          </a:bodyPr>
          <a:lstStyle>
            <a:lvl1pPr marL="242888" indent="0" algn="ctr">
              <a:buNone/>
              <a:defRPr sz="1400" b="0" i="0">
                <a:solidFill>
                  <a:schemeClr val="tx1"/>
                </a:solidFill>
                <a:latin typeface="Calibri" panose="020F0502020204030204" pitchFamily="34" charset="0"/>
              </a:defRPr>
            </a:lvl1pPr>
          </a:lstStyle>
          <a:p>
            <a:r>
              <a:rPr lang="en-US" dirty="0"/>
              <a:t>CLICK ICON TO ADD PICTURE</a:t>
            </a:r>
          </a:p>
        </p:txBody>
      </p:sp>
      <p:sp>
        <p:nvSpPr>
          <p:cNvPr id="10" name="Round Same Side Corner Rectangle 9">
            <a:extLst>
              <a:ext uri="{FF2B5EF4-FFF2-40B4-BE49-F238E27FC236}">
                <a16:creationId xmlns:a16="http://schemas.microsoft.com/office/drawing/2014/main" id="{0FB067C1-0F8E-8C45-9FAE-86FF9902C30F}"/>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4077253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Four Call Ou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E2AA89D-00C4-7B42-9644-9DC6F087CAFE}"/>
              </a:ext>
            </a:extLst>
          </p:cNvPr>
          <p:cNvSpPr/>
          <p:nvPr userDrawn="1"/>
        </p:nvSpPr>
        <p:spPr>
          <a:xfrm>
            <a:off x="0" y="3155795"/>
            <a:ext cx="12192000" cy="3702206"/>
          </a:xfrm>
          <a:prstGeom prst="rect">
            <a:avLst/>
          </a:prstGeom>
          <a:solidFill>
            <a:schemeClr val="accent5">
              <a:lumMod val="20000"/>
              <a:lumOff val="8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29BF2DE-ACAD-4E48-B0D4-2E69A2432684}"/>
              </a:ext>
            </a:extLst>
          </p:cNvPr>
          <p:cNvSpPr>
            <a:spLocks noGrp="1" noChangeAspect="1"/>
          </p:cNvSpPr>
          <p:nvPr>
            <p:ph type="pic" sz="quarter" idx="10" hasCustomPrompt="1"/>
          </p:nvPr>
        </p:nvSpPr>
        <p:spPr>
          <a:xfrm>
            <a:off x="838200"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7" name="Text Placeholder 6">
            <a:extLst>
              <a:ext uri="{FF2B5EF4-FFF2-40B4-BE49-F238E27FC236}">
                <a16:creationId xmlns:a16="http://schemas.microsoft.com/office/drawing/2014/main" id="{C1C7D97D-280B-A94F-B4E2-A09B803180C7}"/>
              </a:ext>
            </a:extLst>
          </p:cNvPr>
          <p:cNvSpPr>
            <a:spLocks noGrp="1"/>
          </p:cNvSpPr>
          <p:nvPr>
            <p:ph type="body" sz="quarter" idx="14" hasCustomPrompt="1"/>
          </p:nvPr>
        </p:nvSpPr>
        <p:spPr>
          <a:xfrm>
            <a:off x="838200" y="4633913"/>
            <a:ext cx="1828800" cy="373062"/>
          </a:xfrm>
        </p:spPr>
        <p:txBody>
          <a:bodyPr>
            <a:noAutofit/>
          </a:bodyPr>
          <a:lstStyle>
            <a:lvl1pPr marL="0" indent="0" algn="ctr">
              <a:buNone/>
              <a:defRPr sz="1400" b="0" i="0"/>
            </a:lvl1pPr>
          </a:lstStyle>
          <a:p>
            <a:pPr lvl="0"/>
            <a:r>
              <a:rPr lang="en-US" dirty="0"/>
              <a:t>NAME</a:t>
            </a:r>
          </a:p>
        </p:txBody>
      </p:sp>
      <p:sp>
        <p:nvSpPr>
          <p:cNvPr id="15" name="Text Placeholder 6">
            <a:extLst>
              <a:ext uri="{FF2B5EF4-FFF2-40B4-BE49-F238E27FC236}">
                <a16:creationId xmlns:a16="http://schemas.microsoft.com/office/drawing/2014/main" id="{2A06393D-996A-014E-B2CA-9A9338F33116}"/>
              </a:ext>
            </a:extLst>
          </p:cNvPr>
          <p:cNvSpPr>
            <a:spLocks noGrp="1"/>
          </p:cNvSpPr>
          <p:nvPr>
            <p:ph type="body" sz="quarter" idx="15" hasCustomPrompt="1"/>
          </p:nvPr>
        </p:nvSpPr>
        <p:spPr>
          <a:xfrm>
            <a:off x="838200" y="5083363"/>
            <a:ext cx="1828800" cy="960975"/>
          </a:xfrm>
        </p:spPr>
        <p:txBody>
          <a:bodyPr>
            <a:noAutofit/>
          </a:bodyPr>
          <a:lstStyle>
            <a:lvl1pPr marL="0" indent="0" algn="ctr">
              <a:buNone/>
              <a:defRPr sz="1400" b="0" i="0"/>
            </a:lvl1pPr>
          </a:lstStyle>
          <a:p>
            <a:pPr lvl="0"/>
            <a:r>
              <a:rPr lang="en-US" dirty="0"/>
              <a:t>Job Title</a:t>
            </a:r>
          </a:p>
        </p:txBody>
      </p:sp>
      <p:sp>
        <p:nvSpPr>
          <p:cNvPr id="16" name="Text Placeholder 6">
            <a:extLst>
              <a:ext uri="{FF2B5EF4-FFF2-40B4-BE49-F238E27FC236}">
                <a16:creationId xmlns:a16="http://schemas.microsoft.com/office/drawing/2014/main" id="{95460776-B9E1-524C-B515-6BA46C00D5C4}"/>
              </a:ext>
            </a:extLst>
          </p:cNvPr>
          <p:cNvSpPr>
            <a:spLocks noGrp="1"/>
          </p:cNvSpPr>
          <p:nvPr>
            <p:ph type="body" sz="quarter" idx="16" hasCustomPrompt="1"/>
          </p:nvPr>
        </p:nvSpPr>
        <p:spPr>
          <a:xfrm>
            <a:off x="3720885" y="4633913"/>
            <a:ext cx="1828800" cy="373062"/>
          </a:xfrm>
        </p:spPr>
        <p:txBody>
          <a:bodyPr>
            <a:noAutofit/>
          </a:bodyPr>
          <a:lstStyle>
            <a:lvl1pPr marL="0" indent="0" algn="ctr">
              <a:buNone/>
              <a:defRPr sz="1400" b="0" i="0"/>
            </a:lvl1pPr>
          </a:lstStyle>
          <a:p>
            <a:pPr lvl="0"/>
            <a:r>
              <a:rPr lang="en-US" dirty="0"/>
              <a:t>NAME</a:t>
            </a:r>
          </a:p>
        </p:txBody>
      </p:sp>
      <p:sp>
        <p:nvSpPr>
          <p:cNvPr id="17" name="Text Placeholder 6">
            <a:extLst>
              <a:ext uri="{FF2B5EF4-FFF2-40B4-BE49-F238E27FC236}">
                <a16:creationId xmlns:a16="http://schemas.microsoft.com/office/drawing/2014/main" id="{4A5E04AA-6B0C-A34A-99DE-D60A5BA75D1C}"/>
              </a:ext>
            </a:extLst>
          </p:cNvPr>
          <p:cNvSpPr>
            <a:spLocks noGrp="1"/>
          </p:cNvSpPr>
          <p:nvPr>
            <p:ph type="body" sz="quarter" idx="17" hasCustomPrompt="1"/>
          </p:nvPr>
        </p:nvSpPr>
        <p:spPr>
          <a:xfrm>
            <a:off x="3720885" y="5083363"/>
            <a:ext cx="1828800" cy="960975"/>
          </a:xfrm>
        </p:spPr>
        <p:txBody>
          <a:bodyPr>
            <a:noAutofit/>
          </a:bodyPr>
          <a:lstStyle>
            <a:lvl1pPr marL="0" indent="0" algn="ctr">
              <a:buNone/>
              <a:defRPr sz="1400" b="0" i="0"/>
            </a:lvl1pPr>
          </a:lstStyle>
          <a:p>
            <a:pPr lvl="0"/>
            <a:r>
              <a:rPr lang="en-US" dirty="0"/>
              <a:t>Job Title</a:t>
            </a:r>
          </a:p>
        </p:txBody>
      </p:sp>
      <p:sp>
        <p:nvSpPr>
          <p:cNvPr id="18" name="Text Placeholder 6">
            <a:extLst>
              <a:ext uri="{FF2B5EF4-FFF2-40B4-BE49-F238E27FC236}">
                <a16:creationId xmlns:a16="http://schemas.microsoft.com/office/drawing/2014/main" id="{AD273D4A-6AEF-9044-B6FF-61BCA62A14F7}"/>
              </a:ext>
            </a:extLst>
          </p:cNvPr>
          <p:cNvSpPr>
            <a:spLocks noGrp="1"/>
          </p:cNvSpPr>
          <p:nvPr>
            <p:ph type="body" sz="quarter" idx="18" hasCustomPrompt="1"/>
          </p:nvPr>
        </p:nvSpPr>
        <p:spPr>
          <a:xfrm>
            <a:off x="6588071" y="4633913"/>
            <a:ext cx="1828800" cy="373062"/>
          </a:xfrm>
        </p:spPr>
        <p:txBody>
          <a:bodyPr>
            <a:noAutofit/>
          </a:bodyPr>
          <a:lstStyle>
            <a:lvl1pPr marL="0" indent="0" algn="ctr">
              <a:buNone/>
              <a:defRPr sz="1400" b="0" i="0"/>
            </a:lvl1pPr>
          </a:lstStyle>
          <a:p>
            <a:pPr lvl="0"/>
            <a:r>
              <a:rPr lang="en-US" dirty="0"/>
              <a:t>NAME</a:t>
            </a:r>
          </a:p>
        </p:txBody>
      </p:sp>
      <p:sp>
        <p:nvSpPr>
          <p:cNvPr id="19" name="Text Placeholder 6">
            <a:extLst>
              <a:ext uri="{FF2B5EF4-FFF2-40B4-BE49-F238E27FC236}">
                <a16:creationId xmlns:a16="http://schemas.microsoft.com/office/drawing/2014/main" id="{3DF9D594-E94C-FC4D-813A-1975593C642F}"/>
              </a:ext>
            </a:extLst>
          </p:cNvPr>
          <p:cNvSpPr>
            <a:spLocks noGrp="1"/>
          </p:cNvSpPr>
          <p:nvPr>
            <p:ph type="body" sz="quarter" idx="19" hasCustomPrompt="1"/>
          </p:nvPr>
        </p:nvSpPr>
        <p:spPr>
          <a:xfrm>
            <a:off x="6588071" y="5083363"/>
            <a:ext cx="1828800" cy="960975"/>
          </a:xfrm>
        </p:spPr>
        <p:txBody>
          <a:bodyPr>
            <a:noAutofit/>
          </a:bodyPr>
          <a:lstStyle>
            <a:lvl1pPr marL="0" indent="0" algn="ctr">
              <a:buNone/>
              <a:defRPr sz="1400" b="0" i="0"/>
            </a:lvl1pPr>
          </a:lstStyle>
          <a:p>
            <a:pPr lvl="0"/>
            <a:r>
              <a:rPr lang="en-US" dirty="0"/>
              <a:t>Job Title</a:t>
            </a:r>
          </a:p>
        </p:txBody>
      </p:sp>
      <p:sp>
        <p:nvSpPr>
          <p:cNvPr id="20" name="Text Placeholder 6">
            <a:extLst>
              <a:ext uri="{FF2B5EF4-FFF2-40B4-BE49-F238E27FC236}">
                <a16:creationId xmlns:a16="http://schemas.microsoft.com/office/drawing/2014/main" id="{EBF9D94C-27BC-BC4B-8F68-1D50BCC7F3AE}"/>
              </a:ext>
            </a:extLst>
          </p:cNvPr>
          <p:cNvSpPr>
            <a:spLocks noGrp="1"/>
          </p:cNvSpPr>
          <p:nvPr>
            <p:ph type="body" sz="quarter" idx="20" hasCustomPrompt="1"/>
          </p:nvPr>
        </p:nvSpPr>
        <p:spPr>
          <a:xfrm>
            <a:off x="9517251" y="4633913"/>
            <a:ext cx="1828800" cy="373062"/>
          </a:xfrm>
        </p:spPr>
        <p:txBody>
          <a:bodyPr>
            <a:noAutofit/>
          </a:bodyPr>
          <a:lstStyle>
            <a:lvl1pPr marL="0" indent="0" algn="ctr">
              <a:buNone/>
              <a:defRPr sz="1400" b="0" i="0"/>
            </a:lvl1pPr>
          </a:lstStyle>
          <a:p>
            <a:pPr lvl="0"/>
            <a:r>
              <a:rPr lang="en-US" dirty="0"/>
              <a:t>NAME</a:t>
            </a:r>
          </a:p>
        </p:txBody>
      </p:sp>
      <p:sp>
        <p:nvSpPr>
          <p:cNvPr id="21" name="Text Placeholder 6">
            <a:extLst>
              <a:ext uri="{FF2B5EF4-FFF2-40B4-BE49-F238E27FC236}">
                <a16:creationId xmlns:a16="http://schemas.microsoft.com/office/drawing/2014/main" id="{E689175A-4776-4940-B5C9-6036AB5FD92D}"/>
              </a:ext>
            </a:extLst>
          </p:cNvPr>
          <p:cNvSpPr>
            <a:spLocks noGrp="1"/>
          </p:cNvSpPr>
          <p:nvPr>
            <p:ph type="body" sz="quarter" idx="21" hasCustomPrompt="1"/>
          </p:nvPr>
        </p:nvSpPr>
        <p:spPr>
          <a:xfrm>
            <a:off x="9517251" y="5083363"/>
            <a:ext cx="1828800" cy="960975"/>
          </a:xfrm>
        </p:spPr>
        <p:txBody>
          <a:bodyPr>
            <a:noAutofit/>
          </a:bodyPr>
          <a:lstStyle>
            <a:lvl1pPr marL="0" indent="0" algn="ctr">
              <a:buNone/>
              <a:defRPr sz="1400" b="0" i="0"/>
            </a:lvl1pPr>
          </a:lstStyle>
          <a:p>
            <a:pPr lvl="0"/>
            <a:r>
              <a:rPr lang="en-US" dirty="0"/>
              <a:t>Job Title</a:t>
            </a:r>
          </a:p>
        </p:txBody>
      </p:sp>
      <p:sp>
        <p:nvSpPr>
          <p:cNvPr id="22" name="Picture Placeholder 2">
            <a:extLst>
              <a:ext uri="{FF2B5EF4-FFF2-40B4-BE49-F238E27FC236}">
                <a16:creationId xmlns:a16="http://schemas.microsoft.com/office/drawing/2014/main" id="{A8E4CB93-1C16-D145-8200-509097DD80E2}"/>
              </a:ext>
            </a:extLst>
          </p:cNvPr>
          <p:cNvSpPr>
            <a:spLocks noGrp="1" noChangeAspect="1"/>
          </p:cNvSpPr>
          <p:nvPr>
            <p:ph type="pic" sz="quarter" idx="22" hasCustomPrompt="1"/>
          </p:nvPr>
        </p:nvSpPr>
        <p:spPr>
          <a:xfrm>
            <a:off x="3709416"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3" name="Picture Placeholder 2">
            <a:extLst>
              <a:ext uri="{FF2B5EF4-FFF2-40B4-BE49-F238E27FC236}">
                <a16:creationId xmlns:a16="http://schemas.microsoft.com/office/drawing/2014/main" id="{C836D84B-A4A1-564E-AB97-398F8CFA946E}"/>
              </a:ext>
            </a:extLst>
          </p:cNvPr>
          <p:cNvSpPr>
            <a:spLocks noGrp="1" noChangeAspect="1"/>
          </p:cNvSpPr>
          <p:nvPr>
            <p:ph type="pic" sz="quarter" idx="23" hasCustomPrompt="1"/>
          </p:nvPr>
        </p:nvSpPr>
        <p:spPr>
          <a:xfrm>
            <a:off x="6580632"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4" name="Picture Placeholder 2">
            <a:extLst>
              <a:ext uri="{FF2B5EF4-FFF2-40B4-BE49-F238E27FC236}">
                <a16:creationId xmlns:a16="http://schemas.microsoft.com/office/drawing/2014/main" id="{EC56771A-4E6C-7440-8BF4-3591ACAFC7E4}"/>
              </a:ext>
            </a:extLst>
          </p:cNvPr>
          <p:cNvSpPr>
            <a:spLocks noGrp="1" noChangeAspect="1"/>
          </p:cNvSpPr>
          <p:nvPr>
            <p:ph type="pic" sz="quarter" idx="24" hasCustomPrompt="1"/>
          </p:nvPr>
        </p:nvSpPr>
        <p:spPr>
          <a:xfrm>
            <a:off x="9525000"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31" name="Slide Number Placeholder 5">
            <a:extLst>
              <a:ext uri="{FF2B5EF4-FFF2-40B4-BE49-F238E27FC236}">
                <a16:creationId xmlns:a16="http://schemas.microsoft.com/office/drawing/2014/main" id="{296FBA24-5AB3-C24A-8135-77D4927651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25" name="Round Same Side Corner Rectangle 24">
            <a:extLst>
              <a:ext uri="{FF2B5EF4-FFF2-40B4-BE49-F238E27FC236}">
                <a16:creationId xmlns:a16="http://schemas.microsoft.com/office/drawing/2014/main" id="{EF0FAFFE-E0A0-4A42-82F7-4D6E3279A104}"/>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403959230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and 7 Call Ou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4EA4B8E8-5EF2-714F-8C90-9CA41B424A28}"/>
              </a:ext>
            </a:extLst>
          </p:cNvPr>
          <p:cNvSpPr/>
          <p:nvPr userDrawn="1"/>
        </p:nvSpPr>
        <p:spPr>
          <a:xfrm>
            <a:off x="0" y="2423160"/>
            <a:ext cx="12192000" cy="4434840"/>
          </a:xfrm>
          <a:prstGeom prst="rect">
            <a:avLst/>
          </a:prstGeom>
          <a:solidFill>
            <a:schemeClr val="accent5">
              <a:lumMod val="20000"/>
              <a:lumOff val="8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429BF2DE-ACAD-4E48-B0D4-2E69A2432684}"/>
              </a:ext>
            </a:extLst>
          </p:cNvPr>
          <p:cNvSpPr>
            <a:spLocks noGrp="1" noChangeAspect="1"/>
          </p:cNvSpPr>
          <p:nvPr>
            <p:ph type="pic" sz="quarter" idx="10" hasCustomPrompt="1"/>
          </p:nvPr>
        </p:nvSpPr>
        <p:spPr>
          <a:xfrm>
            <a:off x="838199"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7" name="Text Placeholder 6">
            <a:extLst>
              <a:ext uri="{FF2B5EF4-FFF2-40B4-BE49-F238E27FC236}">
                <a16:creationId xmlns:a16="http://schemas.microsoft.com/office/drawing/2014/main" id="{C1C7D97D-280B-A94F-B4E2-A09B803180C7}"/>
              </a:ext>
            </a:extLst>
          </p:cNvPr>
          <p:cNvSpPr>
            <a:spLocks noGrp="1"/>
          </p:cNvSpPr>
          <p:nvPr>
            <p:ph type="body" sz="quarter" idx="14" hasCustomPrompt="1"/>
          </p:nvPr>
        </p:nvSpPr>
        <p:spPr>
          <a:xfrm>
            <a:off x="838200" y="3132116"/>
            <a:ext cx="1371595" cy="253276"/>
          </a:xfrm>
        </p:spPr>
        <p:txBody>
          <a:bodyPr anchor="ctr" anchorCtr="0">
            <a:noAutofit/>
          </a:bodyPr>
          <a:lstStyle>
            <a:lvl1pPr marL="0" indent="0" algn="ctr">
              <a:buNone/>
              <a:defRPr sz="1400" b="0" i="0"/>
            </a:lvl1pPr>
          </a:lstStyle>
          <a:p>
            <a:pPr lvl="0"/>
            <a:r>
              <a:rPr lang="en-US" dirty="0"/>
              <a:t>NAME</a:t>
            </a:r>
          </a:p>
        </p:txBody>
      </p:sp>
      <p:sp>
        <p:nvSpPr>
          <p:cNvPr id="15" name="Text Placeholder 6">
            <a:extLst>
              <a:ext uri="{FF2B5EF4-FFF2-40B4-BE49-F238E27FC236}">
                <a16:creationId xmlns:a16="http://schemas.microsoft.com/office/drawing/2014/main" id="{2A06393D-996A-014E-B2CA-9A9338F33116}"/>
              </a:ext>
            </a:extLst>
          </p:cNvPr>
          <p:cNvSpPr>
            <a:spLocks noGrp="1"/>
          </p:cNvSpPr>
          <p:nvPr>
            <p:ph type="body" sz="quarter" idx="15" hasCustomPrompt="1"/>
          </p:nvPr>
        </p:nvSpPr>
        <p:spPr>
          <a:xfrm>
            <a:off x="838200" y="3493262"/>
            <a:ext cx="1371599" cy="652419"/>
          </a:xfrm>
        </p:spPr>
        <p:txBody>
          <a:bodyPr>
            <a:noAutofit/>
          </a:bodyPr>
          <a:lstStyle>
            <a:lvl1pPr marL="0" indent="0" algn="ctr">
              <a:buNone/>
              <a:defRPr sz="1400" b="0" i="0"/>
            </a:lvl1pPr>
          </a:lstStyle>
          <a:p>
            <a:pPr lvl="0"/>
            <a:r>
              <a:rPr lang="en-US" dirty="0"/>
              <a:t>Job Title</a:t>
            </a:r>
          </a:p>
        </p:txBody>
      </p:sp>
      <p:sp>
        <p:nvSpPr>
          <p:cNvPr id="16" name="Text Placeholder 6">
            <a:extLst>
              <a:ext uri="{FF2B5EF4-FFF2-40B4-BE49-F238E27FC236}">
                <a16:creationId xmlns:a16="http://schemas.microsoft.com/office/drawing/2014/main" id="{95460776-B9E1-524C-B515-6BA46C00D5C4}"/>
              </a:ext>
            </a:extLst>
          </p:cNvPr>
          <p:cNvSpPr>
            <a:spLocks noGrp="1"/>
          </p:cNvSpPr>
          <p:nvPr>
            <p:ph type="body" sz="quarter" idx="16" hasCustomPrompt="1"/>
          </p:nvPr>
        </p:nvSpPr>
        <p:spPr>
          <a:xfrm>
            <a:off x="3842003" y="3132116"/>
            <a:ext cx="1371595" cy="253276"/>
          </a:xfrm>
        </p:spPr>
        <p:txBody>
          <a:bodyPr anchor="ctr" anchorCtr="0">
            <a:noAutofit/>
          </a:bodyPr>
          <a:lstStyle>
            <a:lvl1pPr marL="0" indent="0" algn="ctr">
              <a:buNone/>
              <a:defRPr sz="1400" b="0" i="0"/>
            </a:lvl1pPr>
          </a:lstStyle>
          <a:p>
            <a:pPr lvl="0"/>
            <a:r>
              <a:rPr lang="en-US" dirty="0"/>
              <a:t>NAME</a:t>
            </a:r>
          </a:p>
        </p:txBody>
      </p:sp>
      <p:sp>
        <p:nvSpPr>
          <p:cNvPr id="17" name="Text Placeholder 6">
            <a:extLst>
              <a:ext uri="{FF2B5EF4-FFF2-40B4-BE49-F238E27FC236}">
                <a16:creationId xmlns:a16="http://schemas.microsoft.com/office/drawing/2014/main" id="{4A5E04AA-6B0C-A34A-99DE-D60A5BA75D1C}"/>
              </a:ext>
            </a:extLst>
          </p:cNvPr>
          <p:cNvSpPr>
            <a:spLocks noGrp="1"/>
          </p:cNvSpPr>
          <p:nvPr>
            <p:ph type="body" sz="quarter" idx="17" hasCustomPrompt="1"/>
          </p:nvPr>
        </p:nvSpPr>
        <p:spPr>
          <a:xfrm>
            <a:off x="3842003" y="3500947"/>
            <a:ext cx="1371599" cy="652419"/>
          </a:xfrm>
        </p:spPr>
        <p:txBody>
          <a:bodyPr>
            <a:noAutofit/>
          </a:bodyPr>
          <a:lstStyle>
            <a:lvl1pPr marL="0" indent="0" algn="ctr">
              <a:buNone/>
              <a:defRPr sz="1400" b="0" i="0"/>
            </a:lvl1pPr>
          </a:lstStyle>
          <a:p>
            <a:pPr lvl="0"/>
            <a:r>
              <a:rPr lang="en-US" dirty="0"/>
              <a:t>Job Title</a:t>
            </a:r>
          </a:p>
        </p:txBody>
      </p:sp>
      <p:sp>
        <p:nvSpPr>
          <p:cNvPr id="18" name="Text Placeholder 6">
            <a:extLst>
              <a:ext uri="{FF2B5EF4-FFF2-40B4-BE49-F238E27FC236}">
                <a16:creationId xmlns:a16="http://schemas.microsoft.com/office/drawing/2014/main" id="{AD273D4A-6AEF-9044-B6FF-61BCA62A14F7}"/>
              </a:ext>
            </a:extLst>
          </p:cNvPr>
          <p:cNvSpPr>
            <a:spLocks noGrp="1"/>
          </p:cNvSpPr>
          <p:nvPr>
            <p:ph type="body" sz="quarter" idx="18" hasCustomPrompt="1"/>
          </p:nvPr>
        </p:nvSpPr>
        <p:spPr>
          <a:xfrm>
            <a:off x="6974516" y="3132116"/>
            <a:ext cx="1371595" cy="253276"/>
          </a:xfrm>
        </p:spPr>
        <p:txBody>
          <a:bodyPr anchor="ctr" anchorCtr="0">
            <a:noAutofit/>
          </a:bodyPr>
          <a:lstStyle>
            <a:lvl1pPr marL="0" indent="0" algn="ctr">
              <a:buNone/>
              <a:defRPr sz="1400" b="0" i="0"/>
            </a:lvl1pPr>
          </a:lstStyle>
          <a:p>
            <a:pPr lvl="0"/>
            <a:r>
              <a:rPr lang="en-US" dirty="0"/>
              <a:t>NAME</a:t>
            </a:r>
          </a:p>
        </p:txBody>
      </p:sp>
      <p:sp>
        <p:nvSpPr>
          <p:cNvPr id="19" name="Text Placeholder 6">
            <a:extLst>
              <a:ext uri="{FF2B5EF4-FFF2-40B4-BE49-F238E27FC236}">
                <a16:creationId xmlns:a16="http://schemas.microsoft.com/office/drawing/2014/main" id="{3DF9D594-E94C-FC4D-813A-1975593C642F}"/>
              </a:ext>
            </a:extLst>
          </p:cNvPr>
          <p:cNvSpPr>
            <a:spLocks noGrp="1"/>
          </p:cNvSpPr>
          <p:nvPr>
            <p:ph type="body" sz="quarter" idx="19" hasCustomPrompt="1"/>
          </p:nvPr>
        </p:nvSpPr>
        <p:spPr>
          <a:xfrm>
            <a:off x="6974516" y="3500947"/>
            <a:ext cx="1371599" cy="652419"/>
          </a:xfrm>
        </p:spPr>
        <p:txBody>
          <a:bodyPr>
            <a:noAutofit/>
          </a:bodyPr>
          <a:lstStyle>
            <a:lvl1pPr marL="0" indent="0" algn="ctr">
              <a:buNone/>
              <a:defRPr sz="1400" b="0" i="0"/>
            </a:lvl1pPr>
          </a:lstStyle>
          <a:p>
            <a:pPr lvl="0"/>
            <a:r>
              <a:rPr lang="en-US" dirty="0"/>
              <a:t>Job Title</a:t>
            </a:r>
          </a:p>
        </p:txBody>
      </p:sp>
      <p:sp>
        <p:nvSpPr>
          <p:cNvPr id="20" name="Text Placeholder 6">
            <a:extLst>
              <a:ext uri="{FF2B5EF4-FFF2-40B4-BE49-F238E27FC236}">
                <a16:creationId xmlns:a16="http://schemas.microsoft.com/office/drawing/2014/main" id="{EBF9D94C-27BC-BC4B-8F68-1D50BCC7F3AE}"/>
              </a:ext>
            </a:extLst>
          </p:cNvPr>
          <p:cNvSpPr>
            <a:spLocks noGrp="1"/>
          </p:cNvSpPr>
          <p:nvPr>
            <p:ph type="body" sz="quarter" idx="20" hasCustomPrompt="1"/>
          </p:nvPr>
        </p:nvSpPr>
        <p:spPr>
          <a:xfrm>
            <a:off x="9982201" y="3132116"/>
            <a:ext cx="1371594" cy="253276"/>
          </a:xfrm>
        </p:spPr>
        <p:txBody>
          <a:bodyPr anchor="ctr" anchorCtr="0">
            <a:noAutofit/>
          </a:bodyPr>
          <a:lstStyle>
            <a:lvl1pPr marL="0" indent="0" algn="ctr">
              <a:buNone/>
              <a:defRPr sz="1400" b="0" i="0"/>
            </a:lvl1pPr>
          </a:lstStyle>
          <a:p>
            <a:pPr lvl="0"/>
            <a:r>
              <a:rPr lang="en-US" dirty="0"/>
              <a:t>NAME</a:t>
            </a:r>
          </a:p>
        </p:txBody>
      </p:sp>
      <p:sp>
        <p:nvSpPr>
          <p:cNvPr id="21" name="Text Placeholder 6">
            <a:extLst>
              <a:ext uri="{FF2B5EF4-FFF2-40B4-BE49-F238E27FC236}">
                <a16:creationId xmlns:a16="http://schemas.microsoft.com/office/drawing/2014/main" id="{E689175A-4776-4940-B5C9-6036AB5FD92D}"/>
              </a:ext>
            </a:extLst>
          </p:cNvPr>
          <p:cNvSpPr>
            <a:spLocks noGrp="1"/>
          </p:cNvSpPr>
          <p:nvPr>
            <p:ph type="body" sz="quarter" idx="21" hasCustomPrompt="1"/>
          </p:nvPr>
        </p:nvSpPr>
        <p:spPr>
          <a:xfrm>
            <a:off x="9982200" y="3500947"/>
            <a:ext cx="1371599" cy="652419"/>
          </a:xfrm>
        </p:spPr>
        <p:txBody>
          <a:bodyPr>
            <a:noAutofit/>
          </a:bodyPr>
          <a:lstStyle>
            <a:lvl1pPr marL="0" indent="0" algn="ctr">
              <a:buNone/>
              <a:defRPr sz="1400" b="0" i="0"/>
            </a:lvl1pPr>
          </a:lstStyle>
          <a:p>
            <a:pPr lvl="0"/>
            <a:r>
              <a:rPr lang="en-US" dirty="0"/>
              <a:t>Job Title</a:t>
            </a:r>
          </a:p>
        </p:txBody>
      </p:sp>
      <p:sp>
        <p:nvSpPr>
          <p:cNvPr id="22" name="Picture Placeholder 2">
            <a:extLst>
              <a:ext uri="{FF2B5EF4-FFF2-40B4-BE49-F238E27FC236}">
                <a16:creationId xmlns:a16="http://schemas.microsoft.com/office/drawing/2014/main" id="{A8E4CB93-1C16-D145-8200-509097DD80E2}"/>
              </a:ext>
            </a:extLst>
          </p:cNvPr>
          <p:cNvSpPr>
            <a:spLocks noGrp="1" noChangeAspect="1"/>
          </p:cNvSpPr>
          <p:nvPr>
            <p:ph type="pic" sz="quarter" idx="22" hasCustomPrompt="1"/>
          </p:nvPr>
        </p:nvSpPr>
        <p:spPr>
          <a:xfrm>
            <a:off x="3842003"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3" name="Picture Placeholder 2">
            <a:extLst>
              <a:ext uri="{FF2B5EF4-FFF2-40B4-BE49-F238E27FC236}">
                <a16:creationId xmlns:a16="http://schemas.microsoft.com/office/drawing/2014/main" id="{C836D84B-A4A1-564E-AB97-398F8CFA946E}"/>
              </a:ext>
            </a:extLst>
          </p:cNvPr>
          <p:cNvSpPr>
            <a:spLocks noGrp="1" noChangeAspect="1"/>
          </p:cNvSpPr>
          <p:nvPr>
            <p:ph type="pic" sz="quarter" idx="23" hasCustomPrompt="1"/>
          </p:nvPr>
        </p:nvSpPr>
        <p:spPr>
          <a:xfrm>
            <a:off x="6974516"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4" name="Picture Placeholder 2">
            <a:extLst>
              <a:ext uri="{FF2B5EF4-FFF2-40B4-BE49-F238E27FC236}">
                <a16:creationId xmlns:a16="http://schemas.microsoft.com/office/drawing/2014/main" id="{EC56771A-4E6C-7440-8BF4-3591ACAFC7E4}"/>
              </a:ext>
            </a:extLst>
          </p:cNvPr>
          <p:cNvSpPr>
            <a:spLocks noGrp="1" noChangeAspect="1"/>
          </p:cNvSpPr>
          <p:nvPr>
            <p:ph type="pic" sz="quarter" idx="24" hasCustomPrompt="1"/>
          </p:nvPr>
        </p:nvSpPr>
        <p:spPr>
          <a:xfrm>
            <a:off x="9982200" y="1619009"/>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6" name="Picture Placeholder 2">
            <a:extLst>
              <a:ext uri="{FF2B5EF4-FFF2-40B4-BE49-F238E27FC236}">
                <a16:creationId xmlns:a16="http://schemas.microsoft.com/office/drawing/2014/main" id="{F9F38C69-388E-3A4C-AF6F-9964A3EAE528}"/>
              </a:ext>
            </a:extLst>
          </p:cNvPr>
          <p:cNvSpPr>
            <a:spLocks noGrp="1" noChangeAspect="1"/>
          </p:cNvSpPr>
          <p:nvPr>
            <p:ph type="pic" sz="quarter" idx="25" hasCustomPrompt="1"/>
          </p:nvPr>
        </p:nvSpPr>
        <p:spPr>
          <a:xfrm>
            <a:off x="2338161"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27" name="Text Placeholder 6">
            <a:extLst>
              <a:ext uri="{FF2B5EF4-FFF2-40B4-BE49-F238E27FC236}">
                <a16:creationId xmlns:a16="http://schemas.microsoft.com/office/drawing/2014/main" id="{92F1A76A-A09C-9941-BCE7-54B1B56CB6D6}"/>
              </a:ext>
            </a:extLst>
          </p:cNvPr>
          <p:cNvSpPr>
            <a:spLocks noGrp="1"/>
          </p:cNvSpPr>
          <p:nvPr>
            <p:ph type="body" sz="quarter" idx="26" hasCustomPrompt="1"/>
          </p:nvPr>
        </p:nvSpPr>
        <p:spPr>
          <a:xfrm>
            <a:off x="2338162" y="5444882"/>
            <a:ext cx="1371595" cy="253276"/>
          </a:xfrm>
        </p:spPr>
        <p:txBody>
          <a:bodyPr anchor="ctr" anchorCtr="0">
            <a:noAutofit/>
          </a:bodyPr>
          <a:lstStyle>
            <a:lvl1pPr marL="0" indent="0" algn="ctr">
              <a:buNone/>
              <a:defRPr sz="1400" b="0" i="0"/>
            </a:lvl1pPr>
          </a:lstStyle>
          <a:p>
            <a:pPr lvl="0"/>
            <a:r>
              <a:rPr lang="en-US" dirty="0"/>
              <a:t>NAME</a:t>
            </a:r>
          </a:p>
        </p:txBody>
      </p:sp>
      <p:sp>
        <p:nvSpPr>
          <p:cNvPr id="28" name="Text Placeholder 6">
            <a:extLst>
              <a:ext uri="{FF2B5EF4-FFF2-40B4-BE49-F238E27FC236}">
                <a16:creationId xmlns:a16="http://schemas.microsoft.com/office/drawing/2014/main" id="{DFD2EEFD-6757-784D-8A84-D0A357ADD7BF}"/>
              </a:ext>
            </a:extLst>
          </p:cNvPr>
          <p:cNvSpPr>
            <a:spLocks noGrp="1"/>
          </p:cNvSpPr>
          <p:nvPr>
            <p:ph type="body" sz="quarter" idx="27" hasCustomPrompt="1"/>
          </p:nvPr>
        </p:nvSpPr>
        <p:spPr>
          <a:xfrm>
            <a:off x="2338162" y="5806028"/>
            <a:ext cx="1371599" cy="652419"/>
          </a:xfrm>
        </p:spPr>
        <p:txBody>
          <a:bodyPr>
            <a:noAutofit/>
          </a:bodyPr>
          <a:lstStyle>
            <a:lvl1pPr marL="0" indent="0" algn="ctr">
              <a:buNone/>
              <a:defRPr sz="1400" b="0" i="0"/>
            </a:lvl1pPr>
          </a:lstStyle>
          <a:p>
            <a:pPr lvl="0"/>
            <a:r>
              <a:rPr lang="en-US" dirty="0"/>
              <a:t>Job Title</a:t>
            </a:r>
          </a:p>
        </p:txBody>
      </p:sp>
      <p:sp>
        <p:nvSpPr>
          <p:cNvPr id="29" name="Text Placeholder 6">
            <a:extLst>
              <a:ext uri="{FF2B5EF4-FFF2-40B4-BE49-F238E27FC236}">
                <a16:creationId xmlns:a16="http://schemas.microsoft.com/office/drawing/2014/main" id="{93A43737-FFE2-2649-A32D-0B9CBC175D2B}"/>
              </a:ext>
            </a:extLst>
          </p:cNvPr>
          <p:cNvSpPr>
            <a:spLocks noGrp="1"/>
          </p:cNvSpPr>
          <p:nvPr>
            <p:ph type="body" sz="quarter" idx="28" hasCustomPrompt="1"/>
          </p:nvPr>
        </p:nvSpPr>
        <p:spPr>
          <a:xfrm>
            <a:off x="5408259" y="5444882"/>
            <a:ext cx="1371595" cy="253276"/>
          </a:xfrm>
        </p:spPr>
        <p:txBody>
          <a:bodyPr anchor="ctr" anchorCtr="0">
            <a:noAutofit/>
          </a:bodyPr>
          <a:lstStyle>
            <a:lvl1pPr marL="0" indent="0" algn="ctr">
              <a:buNone/>
              <a:defRPr sz="1400" b="0" i="0"/>
            </a:lvl1pPr>
          </a:lstStyle>
          <a:p>
            <a:pPr lvl="0"/>
            <a:r>
              <a:rPr lang="en-US" dirty="0"/>
              <a:t>NAME</a:t>
            </a:r>
          </a:p>
        </p:txBody>
      </p:sp>
      <p:sp>
        <p:nvSpPr>
          <p:cNvPr id="30" name="Text Placeholder 6">
            <a:extLst>
              <a:ext uri="{FF2B5EF4-FFF2-40B4-BE49-F238E27FC236}">
                <a16:creationId xmlns:a16="http://schemas.microsoft.com/office/drawing/2014/main" id="{4A53CDF1-89A9-2542-AE2F-606C4D18D6BE}"/>
              </a:ext>
            </a:extLst>
          </p:cNvPr>
          <p:cNvSpPr>
            <a:spLocks noGrp="1"/>
          </p:cNvSpPr>
          <p:nvPr>
            <p:ph type="body" sz="quarter" idx="29" hasCustomPrompt="1"/>
          </p:nvPr>
        </p:nvSpPr>
        <p:spPr>
          <a:xfrm>
            <a:off x="5408259" y="5813713"/>
            <a:ext cx="1371599" cy="652419"/>
          </a:xfrm>
        </p:spPr>
        <p:txBody>
          <a:bodyPr>
            <a:noAutofit/>
          </a:bodyPr>
          <a:lstStyle>
            <a:lvl1pPr marL="0" indent="0" algn="ctr">
              <a:buNone/>
              <a:defRPr sz="1400" b="0" i="0"/>
            </a:lvl1pPr>
          </a:lstStyle>
          <a:p>
            <a:pPr lvl="0"/>
            <a:r>
              <a:rPr lang="en-US" dirty="0"/>
              <a:t>Job Title</a:t>
            </a:r>
          </a:p>
        </p:txBody>
      </p:sp>
      <p:sp>
        <p:nvSpPr>
          <p:cNvPr id="31" name="Text Placeholder 6">
            <a:extLst>
              <a:ext uri="{FF2B5EF4-FFF2-40B4-BE49-F238E27FC236}">
                <a16:creationId xmlns:a16="http://schemas.microsoft.com/office/drawing/2014/main" id="{0DB649AB-7F2B-E146-A986-7467C34FAB41}"/>
              </a:ext>
            </a:extLst>
          </p:cNvPr>
          <p:cNvSpPr>
            <a:spLocks noGrp="1"/>
          </p:cNvSpPr>
          <p:nvPr>
            <p:ph type="body" sz="quarter" idx="30" hasCustomPrompt="1"/>
          </p:nvPr>
        </p:nvSpPr>
        <p:spPr>
          <a:xfrm>
            <a:off x="8482238" y="5444882"/>
            <a:ext cx="1371595" cy="253276"/>
          </a:xfrm>
        </p:spPr>
        <p:txBody>
          <a:bodyPr anchor="ctr" anchorCtr="0">
            <a:noAutofit/>
          </a:bodyPr>
          <a:lstStyle>
            <a:lvl1pPr marL="0" indent="0" algn="ctr">
              <a:buNone/>
              <a:defRPr sz="1400" b="0" i="0"/>
            </a:lvl1pPr>
          </a:lstStyle>
          <a:p>
            <a:pPr lvl="0"/>
            <a:r>
              <a:rPr lang="en-US" dirty="0"/>
              <a:t>NAME</a:t>
            </a:r>
          </a:p>
        </p:txBody>
      </p:sp>
      <p:sp>
        <p:nvSpPr>
          <p:cNvPr id="32" name="Text Placeholder 6">
            <a:extLst>
              <a:ext uri="{FF2B5EF4-FFF2-40B4-BE49-F238E27FC236}">
                <a16:creationId xmlns:a16="http://schemas.microsoft.com/office/drawing/2014/main" id="{B00885B6-64AF-0E4F-A1E0-21877D1A8327}"/>
              </a:ext>
            </a:extLst>
          </p:cNvPr>
          <p:cNvSpPr>
            <a:spLocks noGrp="1"/>
          </p:cNvSpPr>
          <p:nvPr>
            <p:ph type="body" sz="quarter" idx="31" hasCustomPrompt="1"/>
          </p:nvPr>
        </p:nvSpPr>
        <p:spPr>
          <a:xfrm>
            <a:off x="8482238" y="5813713"/>
            <a:ext cx="1371599" cy="652419"/>
          </a:xfrm>
        </p:spPr>
        <p:txBody>
          <a:bodyPr>
            <a:noAutofit/>
          </a:bodyPr>
          <a:lstStyle>
            <a:lvl1pPr marL="0" indent="0" algn="ctr">
              <a:buNone/>
              <a:defRPr sz="1400" b="0" i="0"/>
            </a:lvl1pPr>
          </a:lstStyle>
          <a:p>
            <a:pPr lvl="0"/>
            <a:r>
              <a:rPr lang="en-US" dirty="0"/>
              <a:t>Job Title</a:t>
            </a:r>
          </a:p>
        </p:txBody>
      </p:sp>
      <p:sp>
        <p:nvSpPr>
          <p:cNvPr id="33" name="Picture Placeholder 2">
            <a:extLst>
              <a:ext uri="{FF2B5EF4-FFF2-40B4-BE49-F238E27FC236}">
                <a16:creationId xmlns:a16="http://schemas.microsoft.com/office/drawing/2014/main" id="{1083DE71-2FB8-C643-91D2-3675AB30C3E8}"/>
              </a:ext>
            </a:extLst>
          </p:cNvPr>
          <p:cNvSpPr>
            <a:spLocks noGrp="1" noChangeAspect="1"/>
          </p:cNvSpPr>
          <p:nvPr>
            <p:ph type="pic" sz="quarter" idx="32" hasCustomPrompt="1"/>
          </p:nvPr>
        </p:nvSpPr>
        <p:spPr>
          <a:xfrm>
            <a:off x="5408259"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34" name="Picture Placeholder 2">
            <a:extLst>
              <a:ext uri="{FF2B5EF4-FFF2-40B4-BE49-F238E27FC236}">
                <a16:creationId xmlns:a16="http://schemas.microsoft.com/office/drawing/2014/main" id="{15C59494-BAD9-2E41-A684-92314B6B05DF}"/>
              </a:ext>
            </a:extLst>
          </p:cNvPr>
          <p:cNvSpPr>
            <a:spLocks noGrp="1" noChangeAspect="1"/>
          </p:cNvSpPr>
          <p:nvPr>
            <p:ph type="pic" sz="quarter" idx="33" hasCustomPrompt="1"/>
          </p:nvPr>
        </p:nvSpPr>
        <p:spPr>
          <a:xfrm>
            <a:off x="8482238"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CLICK ICON TO ADD PICTURE</a:t>
            </a:r>
          </a:p>
        </p:txBody>
      </p:sp>
      <p:sp>
        <p:nvSpPr>
          <p:cNvPr id="36" name="Slide Number Placeholder 5">
            <a:extLst>
              <a:ext uri="{FF2B5EF4-FFF2-40B4-BE49-F238E27FC236}">
                <a16:creationId xmlns:a16="http://schemas.microsoft.com/office/drawing/2014/main" id="{5D8D4CD5-83D4-E243-ADA2-081509D8D4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37" name="Round Same Side Corner Rectangle 36">
            <a:extLst>
              <a:ext uri="{FF2B5EF4-FFF2-40B4-BE49-F238E27FC236}">
                <a16:creationId xmlns:a16="http://schemas.microsoft.com/office/drawing/2014/main" id="{FD42BDC7-2B08-EF43-A9FC-ADF6581374FD}"/>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8697853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Content, and 3 Accent Photos">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F699900A-0EE2-7249-A19B-A55D4E75620D}"/>
              </a:ext>
            </a:extLst>
          </p:cNvPr>
          <p:cNvSpPr/>
          <p:nvPr userDrawn="1"/>
        </p:nvSpPr>
        <p:spPr>
          <a:xfrm>
            <a:off x="0" y="1"/>
            <a:ext cx="12192000" cy="2502968"/>
          </a:xfrm>
          <a:prstGeom prst="rect">
            <a:avLst/>
          </a:prstGeom>
          <a:solidFill>
            <a:srgbClr val="D5FDFD">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7" name="Rounded Rectangle 36">
            <a:extLst>
              <a:ext uri="{FF2B5EF4-FFF2-40B4-BE49-F238E27FC236}">
                <a16:creationId xmlns:a16="http://schemas.microsoft.com/office/drawing/2014/main" id="{33063164-34EE-ED4D-AED6-0BA9CB368BAF}"/>
              </a:ext>
            </a:extLst>
          </p:cNvPr>
          <p:cNvSpPr/>
          <p:nvPr userDrawn="1"/>
        </p:nvSpPr>
        <p:spPr>
          <a:xfrm>
            <a:off x="83820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8" name="Rounded Rectangle 37">
            <a:extLst>
              <a:ext uri="{FF2B5EF4-FFF2-40B4-BE49-F238E27FC236}">
                <a16:creationId xmlns:a16="http://schemas.microsoft.com/office/drawing/2014/main" id="{F3123159-F246-1D42-A071-6EE179A5C7F7}"/>
              </a:ext>
            </a:extLst>
          </p:cNvPr>
          <p:cNvSpPr/>
          <p:nvPr userDrawn="1"/>
        </p:nvSpPr>
        <p:spPr>
          <a:xfrm>
            <a:off x="452477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9" name="Rounded Rectangle 38">
            <a:extLst>
              <a:ext uri="{FF2B5EF4-FFF2-40B4-BE49-F238E27FC236}">
                <a16:creationId xmlns:a16="http://schemas.microsoft.com/office/drawing/2014/main" id="{65E282FA-0502-5743-89DD-3F29DF5B8938}"/>
              </a:ext>
            </a:extLst>
          </p:cNvPr>
          <p:cNvSpPr/>
          <p:nvPr userDrawn="1"/>
        </p:nvSpPr>
        <p:spPr>
          <a:xfrm>
            <a:off x="821134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4" name="Picture Placeholder 3">
            <a:extLst>
              <a:ext uri="{FF2B5EF4-FFF2-40B4-BE49-F238E27FC236}">
                <a16:creationId xmlns:a16="http://schemas.microsoft.com/office/drawing/2014/main" id="{66D4F2D1-1736-FE43-96D5-725CE7F25D1B}"/>
              </a:ext>
            </a:extLst>
          </p:cNvPr>
          <p:cNvSpPr>
            <a:spLocks noGrp="1" noChangeAspect="1"/>
          </p:cNvSpPr>
          <p:nvPr>
            <p:ph type="pic" sz="quarter" idx="10" hasCustomPrompt="1"/>
          </p:nvPr>
        </p:nvSpPr>
        <p:spPr>
          <a:xfrm>
            <a:off x="1088448" y="981075"/>
            <a:ext cx="2743199" cy="2743200"/>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r>
              <a:rPr lang="en-US" dirty="0"/>
              <a:t>CLICK ICON TO ADD PICTURE</a:t>
            </a:r>
          </a:p>
        </p:txBody>
      </p:sp>
      <p:sp>
        <p:nvSpPr>
          <p:cNvPr id="43" name="Picture Placeholder 3">
            <a:extLst>
              <a:ext uri="{FF2B5EF4-FFF2-40B4-BE49-F238E27FC236}">
                <a16:creationId xmlns:a16="http://schemas.microsoft.com/office/drawing/2014/main" id="{86FADA8A-A4F7-3646-9CE9-B9826765E27B}"/>
              </a:ext>
            </a:extLst>
          </p:cNvPr>
          <p:cNvSpPr>
            <a:spLocks noGrp="1" noChangeAspect="1"/>
          </p:cNvSpPr>
          <p:nvPr>
            <p:ph type="pic" sz="quarter" idx="11" hasCustomPrompt="1"/>
          </p:nvPr>
        </p:nvSpPr>
        <p:spPr>
          <a:xfrm>
            <a:off x="4724400" y="981075"/>
            <a:ext cx="2743199" cy="2743200"/>
          </a:xfrm>
          <a:solidFill>
            <a:schemeClr val="bg2">
              <a:lumMod val="20000"/>
              <a:lumOff val="80000"/>
            </a:schemeClr>
          </a:solidFill>
        </p:spPr>
        <p:txBody>
          <a:bodyPr anchor="ctr" anchorCtr="1">
            <a:normAutofit/>
          </a:bodyPr>
          <a:lstStyle>
            <a:lvl1pPr marL="0" indent="0" algn="ctr">
              <a:buNone/>
              <a:defRPr sz="1600" b="0" i="0">
                <a:solidFill>
                  <a:schemeClr val="tx1"/>
                </a:solidFill>
              </a:defRPr>
            </a:lvl1pPr>
          </a:lstStyle>
          <a:p>
            <a:r>
              <a:rPr lang="en-US" dirty="0"/>
              <a:t>CLICK ICON TO ADD PICTURE</a:t>
            </a:r>
          </a:p>
        </p:txBody>
      </p:sp>
      <p:sp>
        <p:nvSpPr>
          <p:cNvPr id="44" name="Picture Placeholder 3">
            <a:extLst>
              <a:ext uri="{FF2B5EF4-FFF2-40B4-BE49-F238E27FC236}">
                <a16:creationId xmlns:a16="http://schemas.microsoft.com/office/drawing/2014/main" id="{BAC732DC-A73E-B248-94E1-4888FF909B46}"/>
              </a:ext>
            </a:extLst>
          </p:cNvPr>
          <p:cNvSpPr>
            <a:spLocks noGrp="1" noChangeAspect="1"/>
          </p:cNvSpPr>
          <p:nvPr>
            <p:ph type="pic" sz="quarter" idx="12" hasCustomPrompt="1"/>
          </p:nvPr>
        </p:nvSpPr>
        <p:spPr>
          <a:xfrm>
            <a:off x="8478838" y="981075"/>
            <a:ext cx="2743199" cy="2743200"/>
          </a:xfrm>
          <a:solidFill>
            <a:schemeClr val="bg2">
              <a:lumMod val="20000"/>
              <a:lumOff val="80000"/>
            </a:schemeClr>
          </a:solidFill>
        </p:spPr>
        <p:txBody>
          <a:bodyPr anchor="ctr" anchorCtr="1">
            <a:normAutofit/>
          </a:bodyPr>
          <a:lstStyle>
            <a:lvl1pPr marL="0" indent="0" algn="ctr">
              <a:buNone/>
              <a:defRPr sz="1600" b="0" i="0">
                <a:solidFill>
                  <a:schemeClr val="tx1"/>
                </a:solidFill>
              </a:defRPr>
            </a:lvl1pPr>
          </a:lstStyle>
          <a:p>
            <a:r>
              <a:rPr lang="en-US" dirty="0"/>
              <a:t>CLICK ICON TO ADD PICTURE</a:t>
            </a:r>
          </a:p>
        </p:txBody>
      </p:sp>
      <p:sp>
        <p:nvSpPr>
          <p:cNvPr id="6" name="Text Placeholder 5">
            <a:extLst>
              <a:ext uri="{FF2B5EF4-FFF2-40B4-BE49-F238E27FC236}">
                <a16:creationId xmlns:a16="http://schemas.microsoft.com/office/drawing/2014/main" id="{4346C8F6-C530-C64C-A9DD-C2FADAEDBAD4}"/>
              </a:ext>
            </a:extLst>
          </p:cNvPr>
          <p:cNvSpPr>
            <a:spLocks noGrp="1"/>
          </p:cNvSpPr>
          <p:nvPr>
            <p:ph type="body" sz="quarter" idx="13"/>
          </p:nvPr>
        </p:nvSpPr>
        <p:spPr>
          <a:xfrm>
            <a:off x="1089025" y="4271963"/>
            <a:ext cx="4829175" cy="2220912"/>
          </a:xfrm>
        </p:spPr>
        <p:txBody>
          <a:bodyPr>
            <a:normAutofit/>
          </a:bodyPr>
          <a:lstStyle>
            <a:lvl1pPr marL="0" indent="0">
              <a:buNone/>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a:t>Click to edit Master text styles</a:t>
            </a:r>
          </a:p>
        </p:txBody>
      </p:sp>
      <p:sp>
        <p:nvSpPr>
          <p:cNvPr id="45" name="Text Placeholder 5">
            <a:extLst>
              <a:ext uri="{FF2B5EF4-FFF2-40B4-BE49-F238E27FC236}">
                <a16:creationId xmlns:a16="http://schemas.microsoft.com/office/drawing/2014/main" id="{430F33AD-9266-8547-A119-43D19D682A23}"/>
              </a:ext>
            </a:extLst>
          </p:cNvPr>
          <p:cNvSpPr>
            <a:spLocks noGrp="1"/>
          </p:cNvSpPr>
          <p:nvPr>
            <p:ph type="body" sz="quarter" idx="14" hasCustomPrompt="1"/>
          </p:nvPr>
        </p:nvSpPr>
        <p:spPr>
          <a:xfrm>
            <a:off x="6273803" y="4271963"/>
            <a:ext cx="4947918" cy="2220912"/>
          </a:xfrm>
        </p:spPr>
        <p:txBody>
          <a:bodyPr>
            <a:normAutofit/>
          </a:bodyPr>
          <a:lstStyle>
            <a:lvl1pPr marL="0" indent="0">
              <a:buNone/>
              <a:defRPr sz="2200" b="0" i="0"/>
            </a:lvl1pPr>
          </a:lstStyle>
          <a:p>
            <a:pPr lvl="0"/>
            <a:r>
              <a:rPr lang="en-US" dirty="0"/>
              <a:t>22 to edit Master text style</a:t>
            </a:r>
          </a:p>
        </p:txBody>
      </p:sp>
      <p:sp>
        <p:nvSpPr>
          <p:cNvPr id="12" name="Round Same Side Corner Rectangle 11">
            <a:extLst>
              <a:ext uri="{FF2B5EF4-FFF2-40B4-BE49-F238E27FC236}">
                <a16:creationId xmlns:a16="http://schemas.microsoft.com/office/drawing/2014/main" id="{369EDB9C-CA72-174B-BACF-D6F206236572}"/>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3437540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Key Message with Descriptor Photo">
    <p:bg>
      <p:bgPr>
        <a:gradFill>
          <a:gsLst>
            <a:gs pos="100000">
              <a:schemeClr val="accent5"/>
            </a:gs>
            <a:gs pos="0">
              <a:schemeClr val="accent5">
                <a:lumMod val="50000"/>
              </a:schemeClr>
            </a:gs>
          </a:gsLst>
          <a:lin ang="0" scaled="0"/>
        </a:gradFill>
        <a:effectLst/>
      </p:bgPr>
    </p:bg>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E8DA03F0-396A-EC43-9411-EBE37AFE2C9F}"/>
              </a:ext>
            </a:extLst>
          </p:cNvPr>
          <p:cNvSpPr>
            <a:spLocks noGrp="1"/>
          </p:cNvSpPr>
          <p:nvPr>
            <p:ph type="pic" sz="quarter" idx="16" hasCustomPrompt="1"/>
          </p:nvPr>
        </p:nvSpPr>
        <p:spPr>
          <a:xfrm>
            <a:off x="0" y="0"/>
            <a:ext cx="5483752" cy="6858000"/>
          </a:xfrm>
          <a:solidFill>
            <a:schemeClr val="bg2">
              <a:lumMod val="20000"/>
              <a:lumOff val="80000"/>
            </a:schemeClr>
          </a:solidFill>
        </p:spPr>
        <p:txBody>
          <a:bodyPr anchor="ctr">
            <a:normAutofit/>
          </a:bodyPr>
          <a:lstStyle>
            <a:lvl1pPr algn="ctr">
              <a:defRPr sz="1400" b="0" i="0">
                <a:latin typeface="Calibri" panose="020F0502020204030204" pitchFamily="34" charset="0"/>
              </a:defRPr>
            </a:lvl1pPr>
          </a:lstStyle>
          <a:p>
            <a:r>
              <a:rPr lang="en-US" dirty="0"/>
              <a:t>INSERT PHOTO HERE</a:t>
            </a:r>
          </a:p>
        </p:txBody>
      </p:sp>
      <p:sp>
        <p:nvSpPr>
          <p:cNvPr id="14" name="Rounded Rectangle 13">
            <a:extLst>
              <a:ext uri="{FF2B5EF4-FFF2-40B4-BE49-F238E27FC236}">
                <a16:creationId xmlns:a16="http://schemas.microsoft.com/office/drawing/2014/main" id="{D6176AAF-352E-5744-B304-285B50DD18D0}"/>
              </a:ext>
            </a:extLst>
          </p:cNvPr>
          <p:cNvSpPr/>
          <p:nvPr userDrawn="1"/>
        </p:nvSpPr>
        <p:spPr>
          <a:xfrm>
            <a:off x="610300" y="2011246"/>
            <a:ext cx="10965050" cy="2835508"/>
          </a:xfrm>
          <a:prstGeom prst="roundRect">
            <a:avLst>
              <a:gd name="adj" fmla="val 6109"/>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5" name="Rounded Rectangle 14">
            <a:extLst>
              <a:ext uri="{FF2B5EF4-FFF2-40B4-BE49-F238E27FC236}">
                <a16:creationId xmlns:a16="http://schemas.microsoft.com/office/drawing/2014/main" id="{AB5D734B-CA7B-A944-96E1-F1B39A52FEF4}"/>
              </a:ext>
            </a:extLst>
          </p:cNvPr>
          <p:cNvSpPr/>
          <p:nvPr userDrawn="1"/>
        </p:nvSpPr>
        <p:spPr>
          <a:xfrm>
            <a:off x="246456" y="231980"/>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5" name="Text Placeholder 4">
            <a:extLst>
              <a:ext uri="{FF2B5EF4-FFF2-40B4-BE49-F238E27FC236}">
                <a16:creationId xmlns:a16="http://schemas.microsoft.com/office/drawing/2014/main" id="{9AE03339-EDFB-C24E-AF58-ABBC1720AC17}"/>
              </a:ext>
            </a:extLst>
          </p:cNvPr>
          <p:cNvSpPr>
            <a:spLocks noGrp="1"/>
          </p:cNvSpPr>
          <p:nvPr>
            <p:ph type="body" sz="quarter" idx="17" hasCustomPrompt="1"/>
          </p:nvPr>
        </p:nvSpPr>
        <p:spPr>
          <a:xfrm>
            <a:off x="841553" y="2232025"/>
            <a:ext cx="5526088" cy="2393950"/>
          </a:xfrm>
          <a:prstGeom prst="roundRect">
            <a:avLst>
              <a:gd name="adj" fmla="val 9028"/>
            </a:avLst>
          </a:prstGeom>
          <a:solidFill>
            <a:schemeClr val="accent5">
              <a:lumMod val="20000"/>
              <a:lumOff val="80000"/>
            </a:schemeClr>
          </a:solidFill>
        </p:spPr>
        <p:txBody>
          <a:bodyPr lIns="228600" anchor="ctr" anchorCtr="0">
            <a:normAutofit/>
          </a:bodyPr>
          <a:lstStyle>
            <a:lvl1pPr marL="0" indent="0">
              <a:buNone/>
              <a:defRPr sz="32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Key Message Text</a:t>
            </a:r>
          </a:p>
        </p:txBody>
      </p:sp>
      <p:sp>
        <p:nvSpPr>
          <p:cNvPr id="8" name="Text Placeholder 7">
            <a:extLst>
              <a:ext uri="{FF2B5EF4-FFF2-40B4-BE49-F238E27FC236}">
                <a16:creationId xmlns:a16="http://schemas.microsoft.com/office/drawing/2014/main" id="{443AEA1A-E929-7040-BFF0-0298469CEE91}"/>
              </a:ext>
            </a:extLst>
          </p:cNvPr>
          <p:cNvSpPr>
            <a:spLocks noGrp="1"/>
          </p:cNvSpPr>
          <p:nvPr>
            <p:ph type="body" sz="quarter" idx="18" hasCustomPrompt="1"/>
          </p:nvPr>
        </p:nvSpPr>
        <p:spPr>
          <a:xfrm>
            <a:off x="6865938" y="2293938"/>
            <a:ext cx="4356100" cy="2362200"/>
          </a:xfrm>
        </p:spPr>
        <p:txBody>
          <a:bodyPr anchor="ctr" anchorCtr="0">
            <a:normAutofit/>
          </a:bodyPr>
          <a:lstStyle>
            <a:lvl1pPr marL="0" indent="0">
              <a:buNone/>
              <a:defRPr sz="1800" b="0" i="0">
                <a:solidFill>
                  <a:schemeClr val="bg1"/>
                </a:solidFill>
              </a:defRPr>
            </a:lvl1pPr>
          </a:lstStyle>
          <a:p>
            <a:pPr lvl="0"/>
            <a:r>
              <a:rPr lang="en-US" dirty="0"/>
              <a:t>Descriptor text here</a:t>
            </a:r>
          </a:p>
        </p:txBody>
      </p:sp>
    </p:spTree>
    <p:extLst>
      <p:ext uri="{BB962C8B-B14F-4D97-AF65-F5344CB8AC3E}">
        <p14:creationId xmlns:p14="http://schemas.microsoft.com/office/powerpoint/2010/main" val="23368556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0980E10-0755-FC47-BD08-5BA7E42635B9}"/>
              </a:ext>
            </a:extLst>
          </p:cNvPr>
          <p:cNvSpPr/>
          <p:nvPr userDrawn="1"/>
        </p:nvSpPr>
        <p:spPr>
          <a:xfrm>
            <a:off x="0" y="1"/>
            <a:ext cx="12192000" cy="4572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cxnSp>
        <p:nvCxnSpPr>
          <p:cNvPr id="9" name="Straight Connector 8">
            <a:extLst>
              <a:ext uri="{FF2B5EF4-FFF2-40B4-BE49-F238E27FC236}">
                <a16:creationId xmlns:a16="http://schemas.microsoft.com/office/drawing/2014/main" id="{12B1BB7C-2ABB-3B4B-8989-9AF2730CE7E1}"/>
              </a:ext>
            </a:extLst>
          </p:cNvPr>
          <p:cNvCxnSpPr/>
          <p:nvPr userDrawn="1"/>
        </p:nvCxnSpPr>
        <p:spPr>
          <a:xfrm>
            <a:off x="865265" y="6144481"/>
            <a:ext cx="4074725" cy="0"/>
          </a:xfrm>
          <a:prstGeom prst="line">
            <a:avLst/>
          </a:prstGeom>
          <a:ln w="50800" cap="rnd">
            <a:solidFill>
              <a:schemeClr val="accent3"/>
            </a:solidFill>
            <a:round/>
          </a:ln>
        </p:spPr>
        <p:style>
          <a:lnRef idx="1">
            <a:schemeClr val="accent1"/>
          </a:lnRef>
          <a:fillRef idx="0">
            <a:schemeClr val="accent1"/>
          </a:fillRef>
          <a:effectRef idx="0">
            <a:schemeClr val="accent1"/>
          </a:effectRef>
          <a:fontRef idx="minor">
            <a:schemeClr val="tx1"/>
          </a:fontRef>
        </p:style>
      </p:cxnSp>
      <p:sp>
        <p:nvSpPr>
          <p:cNvPr id="10" name="Rounded Rectangle 9">
            <a:extLst>
              <a:ext uri="{FF2B5EF4-FFF2-40B4-BE49-F238E27FC236}">
                <a16:creationId xmlns:a16="http://schemas.microsoft.com/office/drawing/2014/main" id="{203AE6F2-C947-9247-AD9A-B7F513978152}"/>
              </a:ext>
            </a:extLst>
          </p:cNvPr>
          <p:cNvSpPr/>
          <p:nvPr userDrawn="1"/>
        </p:nvSpPr>
        <p:spPr>
          <a:xfrm>
            <a:off x="1418096" y="364893"/>
            <a:ext cx="9128502" cy="4777338"/>
          </a:xfrm>
          <a:prstGeom prst="roundRect">
            <a:avLst>
              <a:gd name="adj" fmla="val 6109"/>
            </a:avLst>
          </a:pr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1" name="Picture 10" descr="A close up of a logo&#10;&#10;Description automatically generated">
            <a:extLst>
              <a:ext uri="{FF2B5EF4-FFF2-40B4-BE49-F238E27FC236}">
                <a16:creationId xmlns:a16="http://schemas.microsoft.com/office/drawing/2014/main" id="{A4349929-D9C2-0443-AA6B-BEA1F67F1EF2}"/>
              </a:ext>
            </a:extLst>
          </p:cNvPr>
          <p:cNvPicPr>
            <a:picLocks noChangeAspect="1"/>
          </p:cNvPicPr>
          <p:nvPr userDrawn="1"/>
        </p:nvPicPr>
        <p:blipFill>
          <a:blip r:embed="rId2">
            <a:duotone>
              <a:schemeClr val="accent4">
                <a:shade val="45000"/>
                <a:satMod val="135000"/>
              </a:schemeClr>
              <a:prstClr val="white"/>
            </a:duotone>
            <a:extLst>
              <a:ext uri="{BEBA8EAE-BF5A-486C-A8C5-ECC9F3942E4B}">
                <a14:imgProps xmlns:a14="http://schemas.microsoft.com/office/drawing/2010/main">
                  <a14:imgLayer r:embed="rId3">
                    <a14:imgEffect>
                      <a14:colorTemperature colorTemp="1500"/>
                    </a14:imgEffect>
                    <a14:imgEffect>
                      <a14:saturation sat="0"/>
                    </a14:imgEffect>
                  </a14:imgLayer>
                </a14:imgProps>
              </a:ext>
            </a:extLst>
          </a:blip>
          <a:stretch>
            <a:fillRect/>
          </a:stretch>
        </p:blipFill>
        <p:spPr>
          <a:xfrm flipH="1">
            <a:off x="418815" y="364893"/>
            <a:ext cx="1383543" cy="1383543"/>
          </a:xfrm>
          <a:prstGeom prst="rect">
            <a:avLst/>
          </a:prstGeom>
          <a:noFill/>
        </p:spPr>
      </p:pic>
      <p:sp>
        <p:nvSpPr>
          <p:cNvPr id="5" name="Text Placeholder 4">
            <a:extLst>
              <a:ext uri="{FF2B5EF4-FFF2-40B4-BE49-F238E27FC236}">
                <a16:creationId xmlns:a16="http://schemas.microsoft.com/office/drawing/2014/main" id="{D8CFF89A-5E3B-2149-A444-E1D5359EE918}"/>
              </a:ext>
            </a:extLst>
          </p:cNvPr>
          <p:cNvSpPr>
            <a:spLocks noGrp="1"/>
          </p:cNvSpPr>
          <p:nvPr>
            <p:ph type="body" sz="quarter" idx="10"/>
          </p:nvPr>
        </p:nvSpPr>
        <p:spPr>
          <a:xfrm>
            <a:off x="1954213" y="713519"/>
            <a:ext cx="8086725" cy="3625120"/>
          </a:xfrm>
        </p:spPr>
        <p:txBody>
          <a:bodyPr>
            <a:normAutofit/>
          </a:bodyPr>
          <a:lstStyle>
            <a:lvl1pPr marL="0" indent="0">
              <a:lnSpc>
                <a:spcPct val="100000"/>
              </a:lnSpc>
              <a:buNone/>
              <a:defRPr sz="3200" b="0" i="1">
                <a:solidFill>
                  <a:schemeClr val="bg1"/>
                </a:solidFill>
              </a:defRPr>
            </a:lvl1pPr>
          </a:lstStyle>
          <a:p>
            <a:pPr lvl="0"/>
            <a:r>
              <a:rPr lang="en-US" dirty="0"/>
              <a:t>Click to edit Master text styles</a:t>
            </a:r>
          </a:p>
        </p:txBody>
      </p:sp>
      <p:sp>
        <p:nvSpPr>
          <p:cNvPr id="14" name="Text Placeholder 13">
            <a:extLst>
              <a:ext uri="{FF2B5EF4-FFF2-40B4-BE49-F238E27FC236}">
                <a16:creationId xmlns:a16="http://schemas.microsoft.com/office/drawing/2014/main" id="{076520E5-1402-B04D-A303-728E6FD27477}"/>
              </a:ext>
            </a:extLst>
          </p:cNvPr>
          <p:cNvSpPr>
            <a:spLocks noGrp="1"/>
          </p:cNvSpPr>
          <p:nvPr>
            <p:ph type="body" sz="quarter" idx="11" hasCustomPrompt="1"/>
          </p:nvPr>
        </p:nvSpPr>
        <p:spPr>
          <a:xfrm>
            <a:off x="865188" y="5468938"/>
            <a:ext cx="4075112" cy="519112"/>
          </a:xfrm>
        </p:spPr>
        <p:txBody>
          <a:bodyPr anchor="ctr" anchorCtr="0">
            <a:noAutofit/>
          </a:bodyPr>
          <a:lstStyle>
            <a:lvl1pPr marL="0" indent="0">
              <a:buNone/>
              <a:defRPr sz="2400" b="1" i="0">
                <a:solidFill>
                  <a:schemeClr val="accent3"/>
                </a:solidFill>
              </a:defRPr>
            </a:lvl1pPr>
          </a:lstStyle>
          <a:p>
            <a:pPr lvl="0"/>
            <a:r>
              <a:rPr lang="en-US" dirty="0"/>
              <a:t>QUOTATION AUTHOR</a:t>
            </a:r>
          </a:p>
        </p:txBody>
      </p:sp>
    </p:spTree>
    <p:extLst>
      <p:ext uri="{BB962C8B-B14F-4D97-AF65-F5344CB8AC3E}">
        <p14:creationId xmlns:p14="http://schemas.microsoft.com/office/powerpoint/2010/main" val="324584641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F720B7A-90E6-AF44-8F48-822ACA1E6E2A}"/>
              </a:ext>
            </a:extLst>
          </p:cNvPr>
          <p:cNvSpPr/>
          <p:nvPr userDrawn="1"/>
        </p:nvSpPr>
        <p:spPr>
          <a:xfrm>
            <a:off x="9668108" y="0"/>
            <a:ext cx="2523893" cy="6858000"/>
          </a:xfrm>
          <a:prstGeom prst="rect">
            <a:avLst/>
          </a:prstGeom>
          <a:gradFill>
            <a:gsLst>
              <a:gs pos="100000">
                <a:schemeClr val="accent5">
                  <a:lumMod val="75000"/>
                </a:schemeClr>
              </a:gs>
              <a:gs pos="0">
                <a:schemeClr val="accent5"/>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2" name="Picture 11" descr="A close up of a logo&#10;&#10;Description automatically generated">
            <a:extLst>
              <a:ext uri="{FF2B5EF4-FFF2-40B4-BE49-F238E27FC236}">
                <a16:creationId xmlns:a16="http://schemas.microsoft.com/office/drawing/2014/main" id="{F6C2FD5F-8A04-BE4C-970E-25BD62105A58}"/>
              </a:ext>
            </a:extLst>
          </p:cNvPr>
          <p:cNvPicPr>
            <a:picLocks noChangeAspect="1"/>
          </p:cNvPicPr>
          <p:nvPr userDrawn="1"/>
        </p:nvPicPr>
        <p:blipFill>
          <a:blip r:embed="rId2"/>
          <a:stretch>
            <a:fillRect/>
          </a:stretch>
        </p:blipFill>
        <p:spPr>
          <a:xfrm>
            <a:off x="1089648" y="5611903"/>
            <a:ext cx="2094811" cy="668557"/>
          </a:xfrm>
          <a:prstGeom prst="rect">
            <a:avLst/>
          </a:prstGeom>
        </p:spPr>
      </p:pic>
      <p:pic>
        <p:nvPicPr>
          <p:cNvPr id="13" name="Picture 12">
            <a:extLst>
              <a:ext uri="{FF2B5EF4-FFF2-40B4-BE49-F238E27FC236}">
                <a16:creationId xmlns:a16="http://schemas.microsoft.com/office/drawing/2014/main" id="{85BFAA19-DA17-AD45-8496-C7466899EB6F}"/>
              </a:ext>
            </a:extLst>
          </p:cNvPr>
          <p:cNvPicPr>
            <a:picLocks noChangeAspect="1"/>
          </p:cNvPicPr>
          <p:nvPr userDrawn="1"/>
        </p:nvPicPr>
        <p:blipFill>
          <a:blip r:embed="rId3"/>
          <a:srcRect/>
          <a:stretch/>
        </p:blipFill>
        <p:spPr>
          <a:xfrm>
            <a:off x="3782357" y="5584260"/>
            <a:ext cx="2094828" cy="755960"/>
          </a:xfrm>
          <a:prstGeom prst="rect">
            <a:avLst/>
          </a:prstGeom>
        </p:spPr>
      </p:pic>
      <p:cxnSp>
        <p:nvCxnSpPr>
          <p:cNvPr id="15" name="Straight Connector 14">
            <a:extLst>
              <a:ext uri="{FF2B5EF4-FFF2-40B4-BE49-F238E27FC236}">
                <a16:creationId xmlns:a16="http://schemas.microsoft.com/office/drawing/2014/main" id="{049D10FB-0389-604F-AEC8-52EF9301C50D}"/>
              </a:ext>
            </a:extLst>
          </p:cNvPr>
          <p:cNvCxnSpPr>
            <a:cxnSpLocks/>
          </p:cNvCxnSpPr>
          <p:nvPr userDrawn="1"/>
        </p:nvCxnSpPr>
        <p:spPr>
          <a:xfrm>
            <a:off x="568712" y="658710"/>
            <a:ext cx="0" cy="5540580"/>
          </a:xfrm>
          <a:prstGeom prst="line">
            <a:avLst/>
          </a:prstGeom>
          <a:ln w="50800" cap="rnd">
            <a:gradFill>
              <a:gsLst>
                <a:gs pos="0">
                  <a:schemeClr val="accent5">
                    <a:lumMod val="50000"/>
                  </a:schemeClr>
                </a:gs>
                <a:gs pos="100000">
                  <a:schemeClr val="accent5"/>
                </a:gs>
              </a:gsLst>
              <a:lin ang="5400000" scaled="1"/>
            </a:gra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8758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spcAft>
                <a:spcPts val="1000"/>
              </a:spcAft>
              <a:defRPr b="0" i="0">
                <a:latin typeface="Calibri" panose="020F0502020204030204" pitchFamily="34" charset="0"/>
                <a:ea typeface="Roboto Condensed" panose="02000000000000000000" pitchFamily="2" charset="0"/>
              </a:defRPr>
            </a:lvl1pPr>
            <a:lvl2pPr>
              <a:lnSpc>
                <a:spcPct val="110000"/>
              </a:lnSpc>
              <a:spcAft>
                <a:spcPts val="1000"/>
              </a:spcAft>
              <a:defRPr b="0" i="0">
                <a:latin typeface="Calibri" panose="020F0502020204030204" pitchFamily="34" charset="0"/>
                <a:ea typeface="Roboto Condensed" panose="02000000000000000000" pitchFamily="2" charset="0"/>
              </a:defRPr>
            </a:lvl2pPr>
            <a:lvl3pPr>
              <a:lnSpc>
                <a:spcPct val="110000"/>
              </a:lnSpc>
              <a:spcAft>
                <a:spcPts val="1000"/>
              </a:spcAft>
              <a:defRPr b="0" i="0">
                <a:latin typeface="Calibri" panose="020F0502020204030204" pitchFamily="34" charset="0"/>
                <a:ea typeface="Roboto Condensed" panose="02000000000000000000" pitchFamily="2" charset="0"/>
              </a:defRPr>
            </a:lvl3pPr>
            <a:lvl4pPr>
              <a:lnSpc>
                <a:spcPct val="110000"/>
              </a:lnSpc>
              <a:spcAft>
                <a:spcPts val="1000"/>
              </a:spcAft>
              <a:defRPr b="0" i="0">
                <a:latin typeface="Calibri" panose="020F0502020204030204" pitchFamily="34" charset="0"/>
                <a:ea typeface="Roboto Condensed" panose="02000000000000000000" pitchFamily="2" charset="0"/>
              </a:defRPr>
            </a:lvl4pPr>
            <a:lvl5pPr>
              <a:lnSpc>
                <a:spcPct val="110000"/>
              </a:lnSpc>
              <a:spcAft>
                <a:spcPts val="1000"/>
              </a:spcAft>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ound Same Side Corner Rectangle 7">
            <a:extLst>
              <a:ext uri="{FF2B5EF4-FFF2-40B4-BE49-F238E27FC236}">
                <a16:creationId xmlns:a16="http://schemas.microsoft.com/office/drawing/2014/main" id="{A28D7323-6283-554C-BA24-581F453AAEAD}"/>
              </a:ext>
            </a:extLst>
          </p:cNvPr>
          <p:cNvSpPr/>
          <p:nvPr userDrawn="1"/>
        </p:nvSpPr>
        <p:spPr>
          <a:xfrm rot="5400000">
            <a:off x="-465906" y="831030"/>
            <a:ext cx="1316819" cy="385009"/>
          </a:xfrm>
          <a:prstGeom prst="round2Same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7" name="Slide Number Placeholder 5">
            <a:extLst>
              <a:ext uri="{FF2B5EF4-FFF2-40B4-BE49-F238E27FC236}">
                <a16:creationId xmlns:a16="http://schemas.microsoft.com/office/drawing/2014/main" id="{698207CB-76B0-C042-8AA5-7087EF7B6E6D}"/>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Tree>
    <p:extLst>
      <p:ext uri="{BB962C8B-B14F-4D97-AF65-F5344CB8AC3E}">
        <p14:creationId xmlns:p14="http://schemas.microsoft.com/office/powerpoint/2010/main" val="289683629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with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105AFFA7-3205-1D46-8EA0-0D0FA10B2D12}"/>
              </a:ext>
            </a:extLst>
          </p:cNvPr>
          <p:cNvSpPr>
            <a:spLocks noGrp="1"/>
          </p:cNvSpPr>
          <p:nvPr>
            <p:ph type="pic" sz="quarter" idx="10" hasCustomPrompt="1"/>
          </p:nvPr>
        </p:nvSpPr>
        <p:spPr>
          <a:xfrm>
            <a:off x="0" y="0"/>
            <a:ext cx="7440613" cy="6858000"/>
          </a:xfrm>
          <a:solidFill>
            <a:schemeClr val="bg2">
              <a:lumMod val="20000"/>
              <a:lumOff val="80000"/>
            </a:schemeClr>
          </a:solidFill>
        </p:spPr>
        <p:txBody>
          <a:bodyPr anchor="ctr" anchorCtr="1">
            <a:normAutofit/>
          </a:bodyPr>
          <a:lstStyle>
            <a:lvl1pPr marL="0" indent="0">
              <a:buNone/>
              <a:defRPr sz="1600" b="0" i="0">
                <a:solidFill>
                  <a:schemeClr val="tx1"/>
                </a:solidFill>
              </a:defRPr>
            </a:lvl1pPr>
          </a:lstStyle>
          <a:p>
            <a:r>
              <a:rPr lang="en-US" dirty="0"/>
              <a:t>CLICK ICON TO ADD PICTURE</a:t>
            </a:r>
          </a:p>
        </p:txBody>
      </p:sp>
      <p:sp>
        <p:nvSpPr>
          <p:cNvPr id="4" name="Rounded Rectangle 8">
            <a:extLst>
              <a:ext uri="{FF2B5EF4-FFF2-40B4-BE49-F238E27FC236}">
                <a16:creationId xmlns:a16="http://schemas.microsoft.com/office/drawing/2014/main" id="{FD878BFE-D35B-364B-BC1E-6A6D135C619E}"/>
              </a:ext>
            </a:extLst>
          </p:cNvPr>
          <p:cNvSpPr/>
          <p:nvPr userDrawn="1"/>
        </p:nvSpPr>
        <p:spPr>
          <a:xfrm>
            <a:off x="450376" y="443621"/>
            <a:ext cx="11734898" cy="5995765"/>
          </a:xfrm>
          <a:custGeom>
            <a:avLst/>
            <a:gdLst>
              <a:gd name="connsiteX0" fmla="*/ 0 w 12389861"/>
              <a:gd name="connsiteY0" fmla="*/ 417896 h 5984476"/>
              <a:gd name="connsiteX1" fmla="*/ 417896 w 12389861"/>
              <a:gd name="connsiteY1" fmla="*/ 0 h 5984476"/>
              <a:gd name="connsiteX2" fmla="*/ 11971965 w 12389861"/>
              <a:gd name="connsiteY2" fmla="*/ 0 h 5984476"/>
              <a:gd name="connsiteX3" fmla="*/ 12389861 w 12389861"/>
              <a:gd name="connsiteY3" fmla="*/ 417896 h 5984476"/>
              <a:gd name="connsiteX4" fmla="*/ 12389861 w 12389861"/>
              <a:gd name="connsiteY4" fmla="*/ 5566580 h 5984476"/>
              <a:gd name="connsiteX5" fmla="*/ 11971965 w 12389861"/>
              <a:gd name="connsiteY5" fmla="*/ 5984476 h 5984476"/>
              <a:gd name="connsiteX6" fmla="*/ 417896 w 12389861"/>
              <a:gd name="connsiteY6" fmla="*/ 5984476 h 5984476"/>
              <a:gd name="connsiteX7" fmla="*/ 0 w 12389861"/>
              <a:gd name="connsiteY7" fmla="*/ 5566580 h 5984476"/>
              <a:gd name="connsiteX8" fmla="*/ 0 w 12389861"/>
              <a:gd name="connsiteY8" fmla="*/ 417896 h 5984476"/>
              <a:gd name="connsiteX0" fmla="*/ 11971965 w 12389861"/>
              <a:gd name="connsiteY0" fmla="*/ 0 h 5984476"/>
              <a:gd name="connsiteX1" fmla="*/ 12389861 w 12389861"/>
              <a:gd name="connsiteY1" fmla="*/ 417896 h 5984476"/>
              <a:gd name="connsiteX2" fmla="*/ 12389861 w 12389861"/>
              <a:gd name="connsiteY2" fmla="*/ 5566580 h 5984476"/>
              <a:gd name="connsiteX3" fmla="*/ 11971965 w 12389861"/>
              <a:gd name="connsiteY3" fmla="*/ 5984476 h 5984476"/>
              <a:gd name="connsiteX4" fmla="*/ 417896 w 12389861"/>
              <a:gd name="connsiteY4" fmla="*/ 5984476 h 5984476"/>
              <a:gd name="connsiteX5" fmla="*/ 0 w 12389861"/>
              <a:gd name="connsiteY5" fmla="*/ 5566580 h 5984476"/>
              <a:gd name="connsiteX6" fmla="*/ 0 w 12389861"/>
              <a:gd name="connsiteY6" fmla="*/ 417896 h 5984476"/>
              <a:gd name="connsiteX7" fmla="*/ 417896 w 12389861"/>
              <a:gd name="connsiteY7" fmla="*/ 0 h 5984476"/>
              <a:gd name="connsiteX8" fmla="*/ 12063405 w 12389861"/>
              <a:gd name="connsiteY8" fmla="*/ 91440 h 5984476"/>
              <a:gd name="connsiteX0" fmla="*/ 11971965 w 12389861"/>
              <a:gd name="connsiteY0" fmla="*/ 10160 h 5994636"/>
              <a:gd name="connsiteX1" fmla="*/ 12389861 w 12389861"/>
              <a:gd name="connsiteY1" fmla="*/ 428056 h 5994636"/>
              <a:gd name="connsiteX2" fmla="*/ 12389861 w 12389861"/>
              <a:gd name="connsiteY2" fmla="*/ 5576740 h 5994636"/>
              <a:gd name="connsiteX3" fmla="*/ 11971965 w 12389861"/>
              <a:gd name="connsiteY3" fmla="*/ 5994636 h 5994636"/>
              <a:gd name="connsiteX4" fmla="*/ 417896 w 12389861"/>
              <a:gd name="connsiteY4" fmla="*/ 5994636 h 5994636"/>
              <a:gd name="connsiteX5" fmla="*/ 0 w 12389861"/>
              <a:gd name="connsiteY5" fmla="*/ 5576740 h 5994636"/>
              <a:gd name="connsiteX6" fmla="*/ 0 w 12389861"/>
              <a:gd name="connsiteY6" fmla="*/ 428056 h 5994636"/>
              <a:gd name="connsiteX7" fmla="*/ 417896 w 12389861"/>
              <a:gd name="connsiteY7" fmla="*/ 10160 h 5994636"/>
              <a:gd name="connsiteX8" fmla="*/ 11736027 w 12389861"/>
              <a:gd name="connsiteY8" fmla="*/ 0 h 5994636"/>
              <a:gd name="connsiteX0" fmla="*/ 11971965 w 12389861"/>
              <a:gd name="connsiteY0" fmla="*/ 0 h 5984476"/>
              <a:gd name="connsiteX1" fmla="*/ 12389861 w 12389861"/>
              <a:gd name="connsiteY1" fmla="*/ 417896 h 5984476"/>
              <a:gd name="connsiteX2" fmla="*/ 12389861 w 12389861"/>
              <a:gd name="connsiteY2" fmla="*/ 5566580 h 5984476"/>
              <a:gd name="connsiteX3" fmla="*/ 11971965 w 12389861"/>
              <a:gd name="connsiteY3" fmla="*/ 5984476 h 5984476"/>
              <a:gd name="connsiteX4" fmla="*/ 417896 w 12389861"/>
              <a:gd name="connsiteY4" fmla="*/ 5984476 h 5984476"/>
              <a:gd name="connsiteX5" fmla="*/ 0 w 12389861"/>
              <a:gd name="connsiteY5" fmla="*/ 5566580 h 5984476"/>
              <a:gd name="connsiteX6" fmla="*/ 0 w 12389861"/>
              <a:gd name="connsiteY6" fmla="*/ 417896 h 5984476"/>
              <a:gd name="connsiteX7" fmla="*/ 417896 w 12389861"/>
              <a:gd name="connsiteY7" fmla="*/ 0 h 5984476"/>
              <a:gd name="connsiteX8" fmla="*/ 11713449 w 12389861"/>
              <a:gd name="connsiteY8" fmla="*/ 1129 h 5984476"/>
              <a:gd name="connsiteX0" fmla="*/ 12389861 w 12389861"/>
              <a:gd name="connsiteY0" fmla="*/ 417896 h 5984476"/>
              <a:gd name="connsiteX1" fmla="*/ 12389861 w 12389861"/>
              <a:gd name="connsiteY1" fmla="*/ 5566580 h 5984476"/>
              <a:gd name="connsiteX2" fmla="*/ 11971965 w 12389861"/>
              <a:gd name="connsiteY2" fmla="*/ 5984476 h 5984476"/>
              <a:gd name="connsiteX3" fmla="*/ 417896 w 12389861"/>
              <a:gd name="connsiteY3" fmla="*/ 5984476 h 5984476"/>
              <a:gd name="connsiteX4" fmla="*/ 0 w 12389861"/>
              <a:gd name="connsiteY4" fmla="*/ 5566580 h 5984476"/>
              <a:gd name="connsiteX5" fmla="*/ 0 w 12389861"/>
              <a:gd name="connsiteY5" fmla="*/ 417896 h 5984476"/>
              <a:gd name="connsiteX6" fmla="*/ 417896 w 12389861"/>
              <a:gd name="connsiteY6" fmla="*/ 0 h 5984476"/>
              <a:gd name="connsiteX7" fmla="*/ 11713449 w 12389861"/>
              <a:gd name="connsiteY7" fmla="*/ 1129 h 5984476"/>
              <a:gd name="connsiteX0" fmla="*/ 12389861 w 12389861"/>
              <a:gd name="connsiteY0" fmla="*/ 5566580 h 5984476"/>
              <a:gd name="connsiteX1" fmla="*/ 11971965 w 12389861"/>
              <a:gd name="connsiteY1" fmla="*/ 5984476 h 5984476"/>
              <a:gd name="connsiteX2" fmla="*/ 417896 w 12389861"/>
              <a:gd name="connsiteY2" fmla="*/ 5984476 h 5984476"/>
              <a:gd name="connsiteX3" fmla="*/ 0 w 12389861"/>
              <a:gd name="connsiteY3" fmla="*/ 5566580 h 5984476"/>
              <a:gd name="connsiteX4" fmla="*/ 0 w 12389861"/>
              <a:gd name="connsiteY4" fmla="*/ 417896 h 5984476"/>
              <a:gd name="connsiteX5" fmla="*/ 417896 w 12389861"/>
              <a:gd name="connsiteY5" fmla="*/ 0 h 5984476"/>
              <a:gd name="connsiteX6" fmla="*/ 11713449 w 12389861"/>
              <a:gd name="connsiteY6" fmla="*/ 1129 h 5984476"/>
              <a:gd name="connsiteX0" fmla="*/ 11971965 w 11971965"/>
              <a:gd name="connsiteY0" fmla="*/ 5984476 h 5984476"/>
              <a:gd name="connsiteX1" fmla="*/ 417896 w 11971965"/>
              <a:gd name="connsiteY1" fmla="*/ 5984476 h 5984476"/>
              <a:gd name="connsiteX2" fmla="*/ 0 w 11971965"/>
              <a:gd name="connsiteY2" fmla="*/ 5566580 h 5984476"/>
              <a:gd name="connsiteX3" fmla="*/ 0 w 11971965"/>
              <a:gd name="connsiteY3" fmla="*/ 417896 h 5984476"/>
              <a:gd name="connsiteX4" fmla="*/ 417896 w 11971965"/>
              <a:gd name="connsiteY4" fmla="*/ 0 h 5984476"/>
              <a:gd name="connsiteX5" fmla="*/ 11713449 w 11971965"/>
              <a:gd name="connsiteY5" fmla="*/ 1129 h 5984476"/>
              <a:gd name="connsiteX0" fmla="*/ 11712320 w 11713449"/>
              <a:gd name="connsiteY0" fmla="*/ 5973187 h 5984476"/>
              <a:gd name="connsiteX1" fmla="*/ 417896 w 11713449"/>
              <a:gd name="connsiteY1" fmla="*/ 5984476 h 5984476"/>
              <a:gd name="connsiteX2" fmla="*/ 0 w 11713449"/>
              <a:gd name="connsiteY2" fmla="*/ 5566580 h 5984476"/>
              <a:gd name="connsiteX3" fmla="*/ 0 w 11713449"/>
              <a:gd name="connsiteY3" fmla="*/ 417896 h 5984476"/>
              <a:gd name="connsiteX4" fmla="*/ 417896 w 11713449"/>
              <a:gd name="connsiteY4" fmla="*/ 0 h 5984476"/>
              <a:gd name="connsiteX5" fmla="*/ 11713449 w 11713449"/>
              <a:gd name="connsiteY5" fmla="*/ 1129 h 5984476"/>
              <a:gd name="connsiteX0" fmla="*/ 11734898 w 11734898"/>
              <a:gd name="connsiteY0" fmla="*/ 5995765 h 5995765"/>
              <a:gd name="connsiteX1" fmla="*/ 417896 w 11734898"/>
              <a:gd name="connsiteY1" fmla="*/ 5984476 h 5995765"/>
              <a:gd name="connsiteX2" fmla="*/ 0 w 11734898"/>
              <a:gd name="connsiteY2" fmla="*/ 5566580 h 5995765"/>
              <a:gd name="connsiteX3" fmla="*/ 0 w 11734898"/>
              <a:gd name="connsiteY3" fmla="*/ 417896 h 5995765"/>
              <a:gd name="connsiteX4" fmla="*/ 417896 w 11734898"/>
              <a:gd name="connsiteY4" fmla="*/ 0 h 5995765"/>
              <a:gd name="connsiteX5" fmla="*/ 11713449 w 11734898"/>
              <a:gd name="connsiteY5" fmla="*/ 1129 h 5995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734898" h="5995765">
                <a:moveTo>
                  <a:pt x="11734898" y="5995765"/>
                </a:moveTo>
                <a:lnTo>
                  <a:pt x="417896" y="5984476"/>
                </a:lnTo>
                <a:cubicBezTo>
                  <a:pt x="187098" y="5984476"/>
                  <a:pt x="0" y="5797378"/>
                  <a:pt x="0" y="5566580"/>
                </a:cubicBezTo>
                <a:lnTo>
                  <a:pt x="0" y="417896"/>
                </a:lnTo>
                <a:cubicBezTo>
                  <a:pt x="0" y="187098"/>
                  <a:pt x="187098" y="0"/>
                  <a:pt x="417896" y="0"/>
                </a:cubicBezTo>
                <a:lnTo>
                  <a:pt x="11713449" y="1129"/>
                </a:lnTo>
              </a:path>
            </a:pathLst>
          </a:custGeom>
          <a:no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ext Placeholder 7">
            <a:extLst>
              <a:ext uri="{FF2B5EF4-FFF2-40B4-BE49-F238E27FC236}">
                <a16:creationId xmlns:a16="http://schemas.microsoft.com/office/drawing/2014/main" id="{7E4A8302-D79A-CC44-B437-4FE9981BEAC5}"/>
              </a:ext>
            </a:extLst>
          </p:cNvPr>
          <p:cNvSpPr>
            <a:spLocks noGrp="1"/>
          </p:cNvSpPr>
          <p:nvPr>
            <p:ph type="body" sz="quarter" idx="11" hasCustomPrompt="1"/>
          </p:nvPr>
        </p:nvSpPr>
        <p:spPr>
          <a:xfrm>
            <a:off x="7978775" y="2222500"/>
            <a:ext cx="2797175" cy="717550"/>
          </a:xfrm>
        </p:spPr>
        <p:txBody>
          <a:bodyPr anchor="ctr" anchorCtr="0">
            <a:normAutofit/>
          </a:bodyPr>
          <a:lstStyle>
            <a:lvl1pPr marL="0" indent="0">
              <a:buNone/>
              <a:defRPr sz="1800" b="1" i="0" spc="100" baseline="0"/>
            </a:lvl1pPr>
          </a:lstStyle>
          <a:p>
            <a:pPr lvl="0"/>
            <a:r>
              <a:rPr lang="en-US" dirty="0"/>
              <a:t>SECTION NO.	</a:t>
            </a:r>
          </a:p>
        </p:txBody>
      </p:sp>
      <p:sp>
        <p:nvSpPr>
          <p:cNvPr id="9" name="Text Placeholder 7">
            <a:extLst>
              <a:ext uri="{FF2B5EF4-FFF2-40B4-BE49-F238E27FC236}">
                <a16:creationId xmlns:a16="http://schemas.microsoft.com/office/drawing/2014/main" id="{169CCDFC-1A20-774A-9821-7D758CB5BE45}"/>
              </a:ext>
            </a:extLst>
          </p:cNvPr>
          <p:cNvSpPr>
            <a:spLocks noGrp="1"/>
          </p:cNvSpPr>
          <p:nvPr>
            <p:ph type="body" sz="quarter" idx="12" hasCustomPrompt="1"/>
          </p:nvPr>
        </p:nvSpPr>
        <p:spPr>
          <a:xfrm>
            <a:off x="7978775" y="3070225"/>
            <a:ext cx="3762849" cy="2254810"/>
          </a:xfrm>
        </p:spPr>
        <p:txBody>
          <a:bodyPr>
            <a:normAutofit/>
          </a:bodyPr>
          <a:lstStyle>
            <a:lvl1pPr marL="0" indent="0">
              <a:buNone/>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
        <p:nvSpPr>
          <p:cNvPr id="10" name="Rounded Rectangle 9">
            <a:extLst>
              <a:ext uri="{FF2B5EF4-FFF2-40B4-BE49-F238E27FC236}">
                <a16:creationId xmlns:a16="http://schemas.microsoft.com/office/drawing/2014/main" id="{230B1047-261F-C045-8795-B524E6638AE5}"/>
              </a:ext>
            </a:extLst>
          </p:cNvPr>
          <p:cNvSpPr/>
          <p:nvPr userDrawn="1"/>
        </p:nvSpPr>
        <p:spPr>
          <a:xfrm>
            <a:off x="246456" y="231980"/>
            <a:ext cx="744726" cy="7441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6704800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without Photo">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FD40AF5C-D7E3-704F-A3BD-0A65FBC11ADD}"/>
              </a:ext>
            </a:extLst>
          </p:cNvPr>
          <p:cNvSpPr/>
          <p:nvPr userDrawn="1"/>
        </p:nvSpPr>
        <p:spPr>
          <a:xfrm>
            <a:off x="776311" y="884582"/>
            <a:ext cx="3498573" cy="5088835"/>
          </a:xfrm>
          <a:prstGeom prst="roundRect">
            <a:avLst>
              <a:gd name="adj" fmla="val 8568"/>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cxnSp>
        <p:nvCxnSpPr>
          <p:cNvPr id="8" name="Straight Connector 7">
            <a:extLst>
              <a:ext uri="{FF2B5EF4-FFF2-40B4-BE49-F238E27FC236}">
                <a16:creationId xmlns:a16="http://schemas.microsoft.com/office/drawing/2014/main" id="{6C57EA79-EEEF-AB42-A7DF-4B9392AB5D3A}"/>
              </a:ext>
            </a:extLst>
          </p:cNvPr>
          <p:cNvCxnSpPr/>
          <p:nvPr userDrawn="1"/>
        </p:nvCxnSpPr>
        <p:spPr>
          <a:xfrm>
            <a:off x="1335479" y="4783546"/>
            <a:ext cx="6165251" cy="0"/>
          </a:xfrm>
          <a:prstGeom prst="line">
            <a:avLst/>
          </a:prstGeom>
          <a:ln w="50800"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 name="Text Placeholder 7">
            <a:extLst>
              <a:ext uri="{FF2B5EF4-FFF2-40B4-BE49-F238E27FC236}">
                <a16:creationId xmlns:a16="http://schemas.microsoft.com/office/drawing/2014/main" id="{909BA636-D335-B042-962D-A88C834A6817}"/>
              </a:ext>
            </a:extLst>
          </p:cNvPr>
          <p:cNvSpPr>
            <a:spLocks noGrp="1"/>
          </p:cNvSpPr>
          <p:nvPr>
            <p:ph type="body" sz="quarter" idx="11" hasCustomPrompt="1"/>
          </p:nvPr>
        </p:nvSpPr>
        <p:spPr>
          <a:xfrm>
            <a:off x="1335479" y="1453870"/>
            <a:ext cx="2797175" cy="717550"/>
          </a:xfrm>
        </p:spPr>
        <p:txBody>
          <a:bodyPr anchor="ctr" anchorCtr="0">
            <a:normAutofit/>
          </a:bodyPr>
          <a:lstStyle>
            <a:lvl1pPr marL="0" indent="0">
              <a:buNone/>
              <a:defRPr sz="1800" b="1" i="0" spc="100" baseline="0"/>
            </a:lvl1pPr>
          </a:lstStyle>
          <a:p>
            <a:pPr lvl="0"/>
            <a:r>
              <a:rPr lang="en-US" dirty="0"/>
              <a:t>SECTION NO.	</a:t>
            </a:r>
          </a:p>
        </p:txBody>
      </p:sp>
      <p:sp>
        <p:nvSpPr>
          <p:cNvPr id="10" name="Text Placeholder 7">
            <a:extLst>
              <a:ext uri="{FF2B5EF4-FFF2-40B4-BE49-F238E27FC236}">
                <a16:creationId xmlns:a16="http://schemas.microsoft.com/office/drawing/2014/main" id="{835E5705-1499-EC4A-AE62-51BEA6A8904B}"/>
              </a:ext>
            </a:extLst>
          </p:cNvPr>
          <p:cNvSpPr>
            <a:spLocks noGrp="1"/>
          </p:cNvSpPr>
          <p:nvPr>
            <p:ph type="body" sz="quarter" idx="12" hasCustomPrompt="1"/>
          </p:nvPr>
        </p:nvSpPr>
        <p:spPr>
          <a:xfrm>
            <a:off x="1335479" y="2301595"/>
            <a:ext cx="9153227" cy="2254810"/>
          </a:xfrm>
        </p:spPr>
        <p:txBody>
          <a:bodyPr anchor="b" anchorCtr="0">
            <a:normAutofit/>
          </a:bodyPr>
          <a:lstStyle>
            <a:lvl1pPr marL="0" indent="0">
              <a:buNone/>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spTree>
    <p:extLst>
      <p:ext uri="{BB962C8B-B14F-4D97-AF65-F5344CB8AC3E}">
        <p14:creationId xmlns:p14="http://schemas.microsoft.com/office/powerpoint/2010/main" val="84303892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ondary Section Header">
    <p:spTree>
      <p:nvGrpSpPr>
        <p:cNvPr id="1" name=""/>
        <p:cNvGrpSpPr/>
        <p:nvPr/>
      </p:nvGrpSpPr>
      <p:grpSpPr>
        <a:xfrm>
          <a:off x="0" y="0"/>
          <a:ext cx="0" cy="0"/>
          <a:chOff x="0" y="0"/>
          <a:chExt cx="0" cy="0"/>
        </a:xfrm>
      </p:grpSpPr>
      <p:sp>
        <p:nvSpPr>
          <p:cNvPr id="10" name="Text Placeholder 7">
            <a:extLst>
              <a:ext uri="{FF2B5EF4-FFF2-40B4-BE49-F238E27FC236}">
                <a16:creationId xmlns:a16="http://schemas.microsoft.com/office/drawing/2014/main" id="{835E5705-1499-EC4A-AE62-51BEA6A8904B}"/>
              </a:ext>
            </a:extLst>
          </p:cNvPr>
          <p:cNvSpPr>
            <a:spLocks noGrp="1"/>
          </p:cNvSpPr>
          <p:nvPr>
            <p:ph type="body" sz="quarter" idx="12" hasCustomPrompt="1"/>
          </p:nvPr>
        </p:nvSpPr>
        <p:spPr>
          <a:xfrm>
            <a:off x="1766013" y="1820629"/>
            <a:ext cx="9153227" cy="3216742"/>
          </a:xfrm>
        </p:spPr>
        <p:txBody>
          <a:bodyPr anchor="ctr" anchorCtr="0">
            <a:normAutofit/>
          </a:bodyPr>
          <a:lstStyle>
            <a:lvl1pPr marL="0" indent="0">
              <a:buNone/>
              <a:defRPr sz="4400" b="0" i="0" spc="100" baseline="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Section Title</a:t>
            </a:r>
          </a:p>
        </p:txBody>
      </p:sp>
      <p:cxnSp>
        <p:nvCxnSpPr>
          <p:cNvPr id="6" name="Straight Connector 5">
            <a:extLst>
              <a:ext uri="{FF2B5EF4-FFF2-40B4-BE49-F238E27FC236}">
                <a16:creationId xmlns:a16="http://schemas.microsoft.com/office/drawing/2014/main" id="{8C3B5359-7184-FA45-8359-C1A5C39B276A}"/>
              </a:ext>
            </a:extLst>
          </p:cNvPr>
          <p:cNvCxnSpPr>
            <a:cxnSpLocks/>
          </p:cNvCxnSpPr>
          <p:nvPr userDrawn="1"/>
        </p:nvCxnSpPr>
        <p:spPr>
          <a:xfrm>
            <a:off x="1766013" y="3967491"/>
            <a:ext cx="5616100" cy="0"/>
          </a:xfrm>
          <a:prstGeom prst="line">
            <a:avLst/>
          </a:prstGeom>
          <a:ln w="50800"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85478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ark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67747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1320E-4719-6D41-8FD0-DAC75A474C28}"/>
              </a:ext>
            </a:extLst>
          </p:cNvPr>
          <p:cNvSpPr>
            <a:spLocks noGrp="1"/>
          </p:cNvSpPr>
          <p:nvPr>
            <p:ph type="title"/>
          </p:nvPr>
        </p:nvSpPr>
        <p:spPr>
          <a:xfrm>
            <a:off x="838200" y="365125"/>
            <a:ext cx="10515600" cy="1325563"/>
          </a:xfrm>
          <a:prstGeom prst="rect">
            <a:avLst/>
          </a:prstGeom>
        </p:spPr>
        <p:txBody>
          <a:bodyPr/>
          <a:lstStyle>
            <a:lvl1pPr>
              <a:defRPr b="0" i="0"/>
            </a:lvl1pPr>
          </a:lstStyle>
          <a:p>
            <a:r>
              <a:rPr lang="en-US" dirty="0"/>
              <a:t>Click to edit Master title style</a:t>
            </a:r>
          </a:p>
        </p:txBody>
      </p:sp>
      <p:sp>
        <p:nvSpPr>
          <p:cNvPr id="3" name="Content Placeholder 2">
            <a:extLst>
              <a:ext uri="{FF2B5EF4-FFF2-40B4-BE49-F238E27FC236}">
                <a16:creationId xmlns:a16="http://schemas.microsoft.com/office/drawing/2014/main" id="{E58DE44C-4E2E-9B44-ABD5-CA13BA5F7D98}"/>
              </a:ext>
            </a:extLst>
          </p:cNvPr>
          <p:cNvSpPr>
            <a:spLocks noGrp="1"/>
          </p:cNvSpPr>
          <p:nvPr>
            <p:ph idx="1"/>
          </p:nvPr>
        </p:nvSpPr>
        <p:spPr>
          <a:xfrm>
            <a:off x="838200" y="1825625"/>
            <a:ext cx="10515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Round Same Side Corner Rectangle 8">
            <a:extLst>
              <a:ext uri="{FF2B5EF4-FFF2-40B4-BE49-F238E27FC236}">
                <a16:creationId xmlns:a16="http://schemas.microsoft.com/office/drawing/2014/main" id="{39B62140-2561-3247-A1AE-808010A58727}"/>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4124222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8DE44C-4E2E-9B44-ABD5-CA13BA5F7D98}"/>
              </a:ext>
            </a:extLst>
          </p:cNvPr>
          <p:cNvSpPr>
            <a:spLocks noGrp="1"/>
          </p:cNvSpPr>
          <p:nvPr>
            <p:ph idx="1"/>
          </p:nvPr>
        </p:nvSpPr>
        <p:spPr>
          <a:xfrm>
            <a:off x="838200" y="1825625"/>
            <a:ext cx="10515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986342E-27DE-964E-91BA-F45D2111DA04}"/>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6" name="Text Placeholder 10">
            <a:extLst>
              <a:ext uri="{FF2B5EF4-FFF2-40B4-BE49-F238E27FC236}">
                <a16:creationId xmlns:a16="http://schemas.microsoft.com/office/drawing/2014/main" id="{51054B06-8EC3-0644-8FFA-415D13338931}"/>
              </a:ext>
            </a:extLst>
          </p:cNvPr>
          <p:cNvSpPr>
            <a:spLocks noGrp="1"/>
          </p:cNvSpPr>
          <p:nvPr>
            <p:ph type="body" sz="quarter" idx="12"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8" name="Round Same Side Corner Rectangle 7">
            <a:extLst>
              <a:ext uri="{FF2B5EF4-FFF2-40B4-BE49-F238E27FC236}">
                <a16:creationId xmlns:a16="http://schemas.microsoft.com/office/drawing/2014/main" id="{71491C08-DABD-DF47-B7A3-FFD64343A9AC}"/>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275153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ile, Sub-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7" name="Round Same Side Corner Rectangle 6">
            <a:extLst>
              <a:ext uri="{FF2B5EF4-FFF2-40B4-BE49-F238E27FC236}">
                <a16:creationId xmlns:a16="http://schemas.microsoft.com/office/drawing/2014/main" id="{2237AEE5-BFD7-154B-A292-6B25C36F1C8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Slide Number Placeholder 5">
            <a:extLst>
              <a:ext uri="{FF2B5EF4-FFF2-40B4-BE49-F238E27FC236}">
                <a16:creationId xmlns:a16="http://schemas.microsoft.com/office/drawing/2014/main" id="{507D79F2-92AF-444C-A486-38D0F6244947}"/>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8" name="Round Same Side Corner Rectangle 7">
            <a:extLst>
              <a:ext uri="{FF2B5EF4-FFF2-40B4-BE49-F238E27FC236}">
                <a16:creationId xmlns:a16="http://schemas.microsoft.com/office/drawing/2014/main" id="{CA5F3F91-A1FF-0F42-980A-2CC6B99CCBEF}"/>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4795392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Sub-Title, Super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755650"/>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10">
            <a:extLst>
              <a:ext uri="{FF2B5EF4-FFF2-40B4-BE49-F238E27FC236}">
                <a16:creationId xmlns:a16="http://schemas.microsoft.com/office/drawing/2014/main" id="{F602D2B1-3D05-2E42-913E-D79B8C3ECBFA}"/>
              </a:ext>
            </a:extLst>
          </p:cNvPr>
          <p:cNvSpPr>
            <a:spLocks noGrp="1"/>
          </p:cNvSpPr>
          <p:nvPr>
            <p:ph type="body" sz="quarter" idx="11"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Text Placeholder 10">
            <a:extLst>
              <a:ext uri="{FF2B5EF4-FFF2-40B4-BE49-F238E27FC236}">
                <a16:creationId xmlns:a16="http://schemas.microsoft.com/office/drawing/2014/main" id="{40FAD702-4EFE-0D47-89D5-915D87312F02}"/>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8BE98263-9FA5-B844-BED6-7C6C9A84227A}"/>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Slide Number Placeholder 5">
            <a:extLst>
              <a:ext uri="{FF2B5EF4-FFF2-40B4-BE49-F238E27FC236}">
                <a16:creationId xmlns:a16="http://schemas.microsoft.com/office/drawing/2014/main" id="{CDC3AD18-6832-4440-841B-22AA70FEF9D0}"/>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8" name="Round Same Side Corner Rectangle 7">
            <a:extLst>
              <a:ext uri="{FF2B5EF4-FFF2-40B4-BE49-F238E27FC236}">
                <a16:creationId xmlns:a16="http://schemas.microsoft.com/office/drawing/2014/main" id="{DED3437E-6824-714D-A45C-F5A68AAEE69B}"/>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9666220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op Photo,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298018"/>
            <a:ext cx="10456333" cy="109008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hasCustomPrompt="1"/>
          </p:nvPr>
        </p:nvSpPr>
        <p:spPr>
          <a:xfrm>
            <a:off x="838200"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3" name="Content Placeholder 2">
            <a:extLst>
              <a:ext uri="{FF2B5EF4-FFF2-40B4-BE49-F238E27FC236}">
                <a16:creationId xmlns:a16="http://schemas.microsoft.com/office/drawing/2014/main" id="{7A4C2016-9667-2943-99B8-BF04D0502C8C}"/>
              </a:ext>
            </a:extLst>
          </p:cNvPr>
          <p:cNvSpPr>
            <a:spLocks noGrp="1"/>
          </p:cNvSpPr>
          <p:nvPr>
            <p:ph sz="half" idx="10" hasCustomPrompt="1"/>
          </p:nvPr>
        </p:nvSpPr>
        <p:spPr>
          <a:xfrm>
            <a:off x="6206066"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8" name="Round Same Side Corner Rectangle 7">
            <a:extLst>
              <a:ext uri="{FF2B5EF4-FFF2-40B4-BE49-F238E27FC236}">
                <a16:creationId xmlns:a16="http://schemas.microsoft.com/office/drawing/2014/main" id="{B3DABDC0-7A93-9444-B2A8-9C353DDEB3AE}"/>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Picture Placeholder 4">
            <a:extLst>
              <a:ext uri="{FF2B5EF4-FFF2-40B4-BE49-F238E27FC236}">
                <a16:creationId xmlns:a16="http://schemas.microsoft.com/office/drawing/2014/main" id="{DB441752-3FBE-AF4E-88BE-2147D0109695}"/>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7" name="Round Same Side Corner Rectangle 6">
            <a:extLst>
              <a:ext uri="{FF2B5EF4-FFF2-40B4-BE49-F238E27FC236}">
                <a16:creationId xmlns:a16="http://schemas.microsoft.com/office/drawing/2014/main" id="{1D0E0ABA-298E-C747-B957-798E4C257421}"/>
              </a:ext>
            </a:extLst>
          </p:cNvPr>
          <p:cNvSpPr/>
          <p:nvPr userDrawn="1"/>
        </p:nvSpPr>
        <p:spPr>
          <a:xfrm rot="5400000">
            <a:off x="-465905" y="3763923"/>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5581589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op Photo, Title, Sub-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298018"/>
            <a:ext cx="10456333" cy="109008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hasCustomPrompt="1"/>
          </p:nvPr>
        </p:nvSpPr>
        <p:spPr>
          <a:xfrm>
            <a:off x="838200"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3" name="Content Placeholder 2">
            <a:extLst>
              <a:ext uri="{FF2B5EF4-FFF2-40B4-BE49-F238E27FC236}">
                <a16:creationId xmlns:a16="http://schemas.microsoft.com/office/drawing/2014/main" id="{7A4C2016-9667-2943-99B8-BF04D0502C8C}"/>
              </a:ext>
            </a:extLst>
          </p:cNvPr>
          <p:cNvSpPr>
            <a:spLocks noGrp="1"/>
          </p:cNvSpPr>
          <p:nvPr>
            <p:ph sz="half" idx="10" hasCustomPrompt="1"/>
          </p:nvPr>
        </p:nvSpPr>
        <p:spPr>
          <a:xfrm>
            <a:off x="6206066"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8" name="Text Placeholder 10">
            <a:extLst>
              <a:ext uri="{FF2B5EF4-FFF2-40B4-BE49-F238E27FC236}">
                <a16:creationId xmlns:a16="http://schemas.microsoft.com/office/drawing/2014/main" id="{43B668D0-AAAB-0345-82F3-3ED553755883}"/>
              </a:ext>
            </a:extLst>
          </p:cNvPr>
          <p:cNvSpPr>
            <a:spLocks noGrp="1"/>
          </p:cNvSpPr>
          <p:nvPr>
            <p:ph type="body" sz="quarter" idx="12" hasCustomPrompt="1"/>
          </p:nvPr>
        </p:nvSpPr>
        <p:spPr>
          <a:xfrm>
            <a:off x="838200" y="3997576"/>
            <a:ext cx="10515600" cy="390525"/>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987469B0-46EE-9D4E-8903-2F96F1CAEC6F}"/>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Picture Placeholder 4">
            <a:extLst>
              <a:ext uri="{FF2B5EF4-FFF2-40B4-BE49-F238E27FC236}">
                <a16:creationId xmlns:a16="http://schemas.microsoft.com/office/drawing/2014/main" id="{AF1B1CF0-DB0A-7749-986D-D2F85E0300AE}"/>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1" name="Round Same Side Corner Rectangle 10">
            <a:extLst>
              <a:ext uri="{FF2B5EF4-FFF2-40B4-BE49-F238E27FC236}">
                <a16:creationId xmlns:a16="http://schemas.microsoft.com/office/drawing/2014/main" id="{8FBAE7ED-2292-B44B-A31C-6ADFE096AAF7}"/>
              </a:ext>
            </a:extLst>
          </p:cNvPr>
          <p:cNvSpPr/>
          <p:nvPr userDrawn="1"/>
        </p:nvSpPr>
        <p:spPr>
          <a:xfrm rot="5400000">
            <a:off x="-465905" y="3763923"/>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459826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ile, Sub-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7" name="Round Same Side Corner Rectangle 6">
            <a:extLst>
              <a:ext uri="{FF2B5EF4-FFF2-40B4-BE49-F238E27FC236}">
                <a16:creationId xmlns:a16="http://schemas.microsoft.com/office/drawing/2014/main" id="{2237AEE5-BFD7-154B-A292-6B25C36F1C8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Slide Number Placeholder 5">
            <a:extLst>
              <a:ext uri="{FF2B5EF4-FFF2-40B4-BE49-F238E27FC236}">
                <a16:creationId xmlns:a16="http://schemas.microsoft.com/office/drawing/2014/main" id="{507D79F2-92AF-444C-A486-38D0F6244947}"/>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Tree>
    <p:extLst>
      <p:ext uri="{BB962C8B-B14F-4D97-AF65-F5344CB8AC3E}">
        <p14:creationId xmlns:p14="http://schemas.microsoft.com/office/powerpoint/2010/main" val="18746311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op Photo, Title, Super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429000"/>
            <a:ext cx="10456333" cy="959101"/>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hasCustomPrompt="1"/>
          </p:nvPr>
        </p:nvSpPr>
        <p:spPr>
          <a:xfrm>
            <a:off x="838200"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3" name="Content Placeholder 2">
            <a:extLst>
              <a:ext uri="{FF2B5EF4-FFF2-40B4-BE49-F238E27FC236}">
                <a16:creationId xmlns:a16="http://schemas.microsoft.com/office/drawing/2014/main" id="{7A4C2016-9667-2943-99B8-BF04D0502C8C}"/>
              </a:ext>
            </a:extLst>
          </p:cNvPr>
          <p:cNvSpPr>
            <a:spLocks noGrp="1"/>
          </p:cNvSpPr>
          <p:nvPr>
            <p:ph sz="half" idx="10" hasCustomPrompt="1"/>
          </p:nvPr>
        </p:nvSpPr>
        <p:spPr>
          <a:xfrm>
            <a:off x="6206066"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4" name="Picture Placeholder 4">
            <a:extLst>
              <a:ext uri="{FF2B5EF4-FFF2-40B4-BE49-F238E27FC236}">
                <a16:creationId xmlns:a16="http://schemas.microsoft.com/office/drawing/2014/main" id="{A79EE160-A2F0-7D42-9D25-C1AFD08CBD8B}"/>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9" name="Text Placeholder 10">
            <a:extLst>
              <a:ext uri="{FF2B5EF4-FFF2-40B4-BE49-F238E27FC236}">
                <a16:creationId xmlns:a16="http://schemas.microsoft.com/office/drawing/2014/main" id="{E59A3D2A-B496-1E4C-9A8E-687AD71A5F70}"/>
              </a:ext>
            </a:extLst>
          </p:cNvPr>
          <p:cNvSpPr>
            <a:spLocks noGrp="1"/>
          </p:cNvSpPr>
          <p:nvPr>
            <p:ph type="body" sz="quarter" idx="12" hasCustomPrompt="1"/>
          </p:nvPr>
        </p:nvSpPr>
        <p:spPr>
          <a:xfrm>
            <a:off x="838200" y="3298018"/>
            <a:ext cx="10515600" cy="250828"/>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Round Same Side Corner Rectangle 9">
            <a:extLst>
              <a:ext uri="{FF2B5EF4-FFF2-40B4-BE49-F238E27FC236}">
                <a16:creationId xmlns:a16="http://schemas.microsoft.com/office/drawing/2014/main" id="{944C1CC9-49DC-1848-AAD4-8275822DB094}"/>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Round Same Side Corner Rectangle 7">
            <a:extLst>
              <a:ext uri="{FF2B5EF4-FFF2-40B4-BE49-F238E27FC236}">
                <a16:creationId xmlns:a16="http://schemas.microsoft.com/office/drawing/2014/main" id="{817F4DAA-40D8-0344-B135-051C239BE550}"/>
              </a:ext>
            </a:extLst>
          </p:cNvPr>
          <p:cNvSpPr/>
          <p:nvPr userDrawn="1"/>
        </p:nvSpPr>
        <p:spPr>
          <a:xfrm rot="5400000">
            <a:off x="-465905" y="3763923"/>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89310027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op Photo, Title, Sub-Title, Super Title, and 2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3429000"/>
            <a:ext cx="10456333" cy="959101"/>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hasCustomPrompt="1"/>
          </p:nvPr>
        </p:nvSpPr>
        <p:spPr>
          <a:xfrm>
            <a:off x="838200"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13" name="Content Placeholder 2">
            <a:extLst>
              <a:ext uri="{FF2B5EF4-FFF2-40B4-BE49-F238E27FC236}">
                <a16:creationId xmlns:a16="http://schemas.microsoft.com/office/drawing/2014/main" id="{7A4C2016-9667-2943-99B8-BF04D0502C8C}"/>
              </a:ext>
            </a:extLst>
          </p:cNvPr>
          <p:cNvSpPr>
            <a:spLocks noGrp="1"/>
          </p:cNvSpPr>
          <p:nvPr>
            <p:ph sz="half" idx="10" hasCustomPrompt="1"/>
          </p:nvPr>
        </p:nvSpPr>
        <p:spPr>
          <a:xfrm>
            <a:off x="6206066" y="4538651"/>
            <a:ext cx="5088467" cy="2319350"/>
          </a:xfrm>
        </p:spPr>
        <p:txBody>
          <a:bodyPr>
            <a:normAutofit/>
          </a:bodyPr>
          <a:lstStyle>
            <a:lvl1pPr marL="0" indent="0">
              <a:lnSpc>
                <a:spcPct val="150000"/>
              </a:lnSpc>
              <a:buNone/>
              <a:defRPr sz="2200" b="0" i="0">
                <a:latin typeface="Calibri" panose="020F0502020204030204" pitchFamily="34" charset="0"/>
                <a:ea typeface="Roboto Condensed" panose="02000000000000000000" pitchFamily="2" charset="0"/>
              </a:defRPr>
            </a:lvl1pPr>
            <a:lvl2pPr>
              <a:lnSpc>
                <a:spcPct val="150000"/>
              </a:lnSpc>
              <a:defRPr b="0" i="0">
                <a:latin typeface="Calibri" panose="020B0503030403020204" pitchFamily="34" charset="0"/>
                <a:ea typeface="Calibri" panose="020B0503030403020204" pitchFamily="34" charset="0"/>
              </a:defRPr>
            </a:lvl2pPr>
            <a:lvl3pPr>
              <a:lnSpc>
                <a:spcPct val="150000"/>
              </a:lnSpc>
              <a:defRPr b="0" i="0">
                <a:latin typeface="Calibri" panose="020B0503030403020204" pitchFamily="34" charset="0"/>
                <a:ea typeface="Calibri" panose="020B0503030403020204" pitchFamily="34" charset="0"/>
              </a:defRPr>
            </a:lvl3pPr>
            <a:lvl4pPr>
              <a:lnSpc>
                <a:spcPct val="150000"/>
              </a:lnSpc>
              <a:defRPr b="0" i="0">
                <a:latin typeface="Calibri" panose="020B0503030403020204" pitchFamily="34" charset="0"/>
                <a:ea typeface="Calibri" panose="020B0503030403020204" pitchFamily="34" charset="0"/>
              </a:defRPr>
            </a:lvl4pPr>
            <a:lvl5pPr>
              <a:lnSpc>
                <a:spcPct val="150000"/>
              </a:lnSpc>
              <a:defRPr b="0" i="0">
                <a:latin typeface="Calibri" panose="020B0503030403020204" pitchFamily="34" charset="0"/>
                <a:ea typeface="Calibri" panose="020B0503030403020204" pitchFamily="34" charset="0"/>
              </a:defRPr>
            </a:lvl5pPr>
          </a:lstStyle>
          <a:p>
            <a:pPr lvl="0"/>
            <a:r>
              <a:rPr lang="en-US" dirty="0"/>
              <a:t>Text</a:t>
            </a:r>
          </a:p>
        </p:txBody>
      </p:sp>
      <p:sp>
        <p:nvSpPr>
          <p:cNvPr id="9" name="Text Placeholder 10">
            <a:extLst>
              <a:ext uri="{FF2B5EF4-FFF2-40B4-BE49-F238E27FC236}">
                <a16:creationId xmlns:a16="http://schemas.microsoft.com/office/drawing/2014/main" id="{E59A3D2A-B496-1E4C-9A8E-687AD71A5F70}"/>
              </a:ext>
            </a:extLst>
          </p:cNvPr>
          <p:cNvSpPr>
            <a:spLocks noGrp="1"/>
          </p:cNvSpPr>
          <p:nvPr>
            <p:ph type="body" sz="quarter" idx="12" hasCustomPrompt="1"/>
          </p:nvPr>
        </p:nvSpPr>
        <p:spPr>
          <a:xfrm>
            <a:off x="838200" y="3298018"/>
            <a:ext cx="10515600" cy="250828"/>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Text Placeholder 10">
            <a:extLst>
              <a:ext uri="{FF2B5EF4-FFF2-40B4-BE49-F238E27FC236}">
                <a16:creationId xmlns:a16="http://schemas.microsoft.com/office/drawing/2014/main" id="{0C1ED0D0-82D4-9A46-99B9-7812471E199E}"/>
              </a:ext>
            </a:extLst>
          </p:cNvPr>
          <p:cNvSpPr>
            <a:spLocks noGrp="1"/>
          </p:cNvSpPr>
          <p:nvPr>
            <p:ph type="body" sz="quarter" idx="13" hasCustomPrompt="1"/>
          </p:nvPr>
        </p:nvSpPr>
        <p:spPr>
          <a:xfrm>
            <a:off x="838200" y="4137273"/>
            <a:ext cx="10515600" cy="250828"/>
          </a:xfrm>
        </p:spPr>
        <p:txBody>
          <a:bodyPr anchor="ctr" anchorCtr="0">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1" name="Round Same Side Corner Rectangle 10">
            <a:extLst>
              <a:ext uri="{FF2B5EF4-FFF2-40B4-BE49-F238E27FC236}">
                <a16:creationId xmlns:a16="http://schemas.microsoft.com/office/drawing/2014/main" id="{57E2DA2B-E449-ED42-A6E3-8B7EC9D14DD6}"/>
              </a:ext>
            </a:extLst>
          </p:cNvPr>
          <p:cNvSpPr/>
          <p:nvPr userDrawn="1"/>
        </p:nvSpPr>
        <p:spPr>
          <a:xfrm rot="5400000">
            <a:off x="-465906" y="3650554"/>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Picture Placeholder 4">
            <a:extLst>
              <a:ext uri="{FF2B5EF4-FFF2-40B4-BE49-F238E27FC236}">
                <a16:creationId xmlns:a16="http://schemas.microsoft.com/office/drawing/2014/main" id="{8536D145-E143-5841-B45C-0EA5CEA24E90}"/>
              </a:ext>
            </a:extLst>
          </p:cNvPr>
          <p:cNvSpPr>
            <a:spLocks noGrp="1"/>
          </p:cNvSpPr>
          <p:nvPr>
            <p:ph type="pic" sz="quarter" idx="11" hasCustomPrompt="1"/>
          </p:nvPr>
        </p:nvSpPr>
        <p:spPr>
          <a:xfrm>
            <a:off x="0" y="0"/>
            <a:ext cx="12192001" cy="2980269"/>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4" name="Round Same Side Corner Rectangle 13">
            <a:extLst>
              <a:ext uri="{FF2B5EF4-FFF2-40B4-BE49-F238E27FC236}">
                <a16:creationId xmlns:a16="http://schemas.microsoft.com/office/drawing/2014/main" id="{26F6F37B-AE6D-A945-9C20-E976A4E27E03}"/>
              </a:ext>
            </a:extLst>
          </p:cNvPr>
          <p:cNvSpPr/>
          <p:nvPr userDrawn="1"/>
        </p:nvSpPr>
        <p:spPr>
          <a:xfrm rot="5400000">
            <a:off x="-465905" y="3763923"/>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8119614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1320E-4719-6D41-8FD0-DAC75A474C28}"/>
              </a:ext>
            </a:extLst>
          </p:cNvPr>
          <p:cNvSpPr>
            <a:spLocks noGrp="1"/>
          </p:cNvSpPr>
          <p:nvPr>
            <p:ph type="title"/>
          </p:nvPr>
        </p:nvSpPr>
        <p:spPr>
          <a:xfrm>
            <a:off x="838200" y="365125"/>
            <a:ext cx="10515600" cy="1325563"/>
          </a:xfrm>
          <a:prstGeom prst="rect">
            <a:avLst/>
          </a:prstGeom>
        </p:spPr>
        <p:txBody>
          <a:bodyPr/>
          <a:lstStyle>
            <a:lvl1pPr>
              <a:defRPr b="0" i="0"/>
            </a:lvl1pPr>
          </a:lstStyle>
          <a:p>
            <a:r>
              <a:rPr lang="en-US" dirty="0"/>
              <a:t>Click to edit Master title style</a:t>
            </a:r>
          </a:p>
        </p:txBody>
      </p:sp>
      <p:sp>
        <p:nvSpPr>
          <p:cNvPr id="5" name="Content Placeholder 2">
            <a:extLst>
              <a:ext uri="{FF2B5EF4-FFF2-40B4-BE49-F238E27FC236}">
                <a16:creationId xmlns:a16="http://schemas.microsoft.com/office/drawing/2014/main" id="{0DE6DE14-3143-9645-894C-782E499241C8}"/>
              </a:ext>
            </a:extLst>
          </p:cNvPr>
          <p:cNvSpPr>
            <a:spLocks noGrp="1"/>
          </p:cNvSpPr>
          <p:nvPr>
            <p:ph sz="half" idx="1"/>
          </p:nvPr>
        </p:nvSpPr>
        <p:spPr>
          <a:xfrm>
            <a:off x="838200" y="1825625"/>
            <a:ext cx="5181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a:extLst>
              <a:ext uri="{FF2B5EF4-FFF2-40B4-BE49-F238E27FC236}">
                <a16:creationId xmlns:a16="http://schemas.microsoft.com/office/drawing/2014/main" id="{7999D52B-2766-E04D-A897-BF61C8A43EEE}"/>
              </a:ext>
            </a:extLst>
          </p:cNvPr>
          <p:cNvSpPr>
            <a:spLocks noGrp="1"/>
          </p:cNvSpPr>
          <p:nvPr>
            <p:ph sz="half" idx="2"/>
          </p:nvPr>
        </p:nvSpPr>
        <p:spPr>
          <a:xfrm>
            <a:off x="6172200" y="1825625"/>
            <a:ext cx="5181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ound Same Side Corner Rectangle 7">
            <a:extLst>
              <a:ext uri="{FF2B5EF4-FFF2-40B4-BE49-F238E27FC236}">
                <a16:creationId xmlns:a16="http://schemas.microsoft.com/office/drawing/2014/main" id="{7B5881FB-2C3C-AF42-88A6-EE1620918B10}"/>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09809434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ub-Title, and 2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5124450" cy="4530725"/>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C3D4223-183C-854A-B4CC-D03DA9469048}"/>
              </a:ext>
            </a:extLst>
          </p:cNvPr>
          <p:cNvSpPr>
            <a:spLocks noGrp="1"/>
          </p:cNvSpPr>
          <p:nvPr>
            <p:ph sz="half" idx="11"/>
          </p:nvPr>
        </p:nvSpPr>
        <p:spPr>
          <a:xfrm>
            <a:off x="6229350" y="1825625"/>
            <a:ext cx="5124450" cy="4530725"/>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a:extLst>
              <a:ext uri="{FF2B5EF4-FFF2-40B4-BE49-F238E27FC236}">
                <a16:creationId xmlns:a16="http://schemas.microsoft.com/office/drawing/2014/main" id="{5B37AF51-45BF-FB4A-94A8-D34798B7A2B3}"/>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7" name="Round Same Side Corner Rectangle 6">
            <a:extLst>
              <a:ext uri="{FF2B5EF4-FFF2-40B4-BE49-F238E27FC236}">
                <a16:creationId xmlns:a16="http://schemas.microsoft.com/office/drawing/2014/main" id="{66B02650-D1BB-BD42-A11D-08FB05B57D58}"/>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Title 1">
            <a:extLst>
              <a:ext uri="{FF2B5EF4-FFF2-40B4-BE49-F238E27FC236}">
                <a16:creationId xmlns:a16="http://schemas.microsoft.com/office/drawing/2014/main" id="{B0879E8E-257F-A145-BB98-16C35F6D3C29}"/>
              </a:ext>
            </a:extLst>
          </p:cNvPr>
          <p:cNvSpPr>
            <a:spLocks noGrp="1"/>
          </p:cNvSpPr>
          <p:nvPr>
            <p:ph type="title"/>
          </p:nvPr>
        </p:nvSpPr>
        <p:spPr>
          <a:xfrm>
            <a:off x="838200" y="365125"/>
            <a:ext cx="10515600" cy="1325563"/>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9" name="Text Placeholder 10">
            <a:extLst>
              <a:ext uri="{FF2B5EF4-FFF2-40B4-BE49-F238E27FC236}">
                <a16:creationId xmlns:a16="http://schemas.microsoft.com/office/drawing/2014/main" id="{7552952F-B6FE-354B-9851-16419FD776E8}"/>
              </a:ext>
            </a:extLst>
          </p:cNvPr>
          <p:cNvSpPr>
            <a:spLocks noGrp="1"/>
          </p:cNvSpPr>
          <p:nvPr>
            <p:ph type="body" sz="quarter" idx="10" hasCustomPrompt="1"/>
          </p:nvPr>
        </p:nvSpPr>
        <p:spPr>
          <a:xfrm>
            <a:off x="838200" y="1290638"/>
            <a:ext cx="10515600" cy="390525"/>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1" name="Round Same Side Corner Rectangle 10">
            <a:extLst>
              <a:ext uri="{FF2B5EF4-FFF2-40B4-BE49-F238E27FC236}">
                <a16:creationId xmlns:a16="http://schemas.microsoft.com/office/drawing/2014/main" id="{5936CA6D-4045-4F4E-93BF-E274711023A2}"/>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744926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0DE6DE14-3143-9645-894C-782E499241C8}"/>
              </a:ext>
            </a:extLst>
          </p:cNvPr>
          <p:cNvSpPr>
            <a:spLocks noGrp="1"/>
          </p:cNvSpPr>
          <p:nvPr>
            <p:ph sz="half" idx="1"/>
          </p:nvPr>
        </p:nvSpPr>
        <p:spPr>
          <a:xfrm>
            <a:off x="838200" y="1825625"/>
            <a:ext cx="5181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a:extLst>
              <a:ext uri="{FF2B5EF4-FFF2-40B4-BE49-F238E27FC236}">
                <a16:creationId xmlns:a16="http://schemas.microsoft.com/office/drawing/2014/main" id="{7999D52B-2766-E04D-A897-BF61C8A43EEE}"/>
              </a:ext>
            </a:extLst>
          </p:cNvPr>
          <p:cNvSpPr>
            <a:spLocks noGrp="1"/>
          </p:cNvSpPr>
          <p:nvPr>
            <p:ph sz="half" idx="2"/>
          </p:nvPr>
        </p:nvSpPr>
        <p:spPr>
          <a:xfrm>
            <a:off x="6172200" y="1825625"/>
            <a:ext cx="5181600" cy="4351338"/>
          </a:xfrm>
          <a:prstGeom prst="rect">
            <a:avLst/>
          </a:prstGeom>
        </p:spPr>
        <p:txBody>
          <a:bodyPr/>
          <a:lstStyle>
            <a:lvl1pPr>
              <a:defRPr b="0" i="0"/>
            </a:lvl1pPr>
            <a:lvl2pPr>
              <a:defRPr b="0" i="0"/>
            </a:lvl2pPr>
            <a:lvl3pPr>
              <a:defRPr b="0" i="0"/>
            </a:lvl3pPr>
            <a:lvl4pPr>
              <a:defRPr b="0" i="0"/>
            </a:lvl4pPr>
            <a:lvl5pPr>
              <a:defRPr b="0" i="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itle 1">
            <a:extLst>
              <a:ext uri="{FF2B5EF4-FFF2-40B4-BE49-F238E27FC236}">
                <a16:creationId xmlns:a16="http://schemas.microsoft.com/office/drawing/2014/main" id="{D4EA8AF4-B72F-FD4D-A879-ACAE8C2E506C}"/>
              </a:ext>
            </a:extLst>
          </p:cNvPr>
          <p:cNvSpPr>
            <a:spLocks noGrp="1"/>
          </p:cNvSpPr>
          <p:nvPr>
            <p:ph type="title"/>
          </p:nvPr>
        </p:nvSpPr>
        <p:spPr>
          <a:xfrm>
            <a:off x="838200" y="679448"/>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9" name="Text Placeholder 10">
            <a:extLst>
              <a:ext uri="{FF2B5EF4-FFF2-40B4-BE49-F238E27FC236}">
                <a16:creationId xmlns:a16="http://schemas.microsoft.com/office/drawing/2014/main" id="{82B0402F-2AE8-514B-AD74-79E2E8E09DC9}"/>
              </a:ext>
            </a:extLst>
          </p:cNvPr>
          <p:cNvSpPr>
            <a:spLocks noGrp="1"/>
          </p:cNvSpPr>
          <p:nvPr>
            <p:ph type="body" sz="quarter" idx="12"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0" name="Round Same Side Corner Rectangle 9">
            <a:extLst>
              <a:ext uri="{FF2B5EF4-FFF2-40B4-BE49-F238E27FC236}">
                <a16:creationId xmlns:a16="http://schemas.microsoft.com/office/drawing/2014/main" id="{A6752E11-A7E1-E047-A6F1-F89DCBAF6DEB}"/>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8891425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Sub-Title, Super Title, and 2 Content">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6AA11CB-F285-4647-B131-8B62F672CE78}"/>
              </a:ext>
            </a:extLst>
          </p:cNvPr>
          <p:cNvSpPr>
            <a:spLocks noGrp="1"/>
          </p:cNvSpPr>
          <p:nvPr>
            <p:ph type="title"/>
          </p:nvPr>
        </p:nvSpPr>
        <p:spPr>
          <a:xfrm>
            <a:off x="838200" y="712106"/>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12" name="Text Placeholder 10">
            <a:extLst>
              <a:ext uri="{FF2B5EF4-FFF2-40B4-BE49-F238E27FC236}">
                <a16:creationId xmlns:a16="http://schemas.microsoft.com/office/drawing/2014/main" id="{DDF6F677-2EA0-1C41-A3D6-5DABF8B1430F}"/>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bg1"/>
                </a:solidFill>
                <a:latin typeface="Calibri" panose="020F0502020204030204" pitchFamily="34" charset="0"/>
                <a:ea typeface="Roboto Condensed" panose="02000000000000000000" pitchFamily="2" charset="0"/>
              </a:defRPr>
            </a:lvl1pPr>
          </a:lstStyle>
          <a:p>
            <a:pPr lvl="0"/>
            <a:r>
              <a:rPr lang="en-US" dirty="0"/>
              <a:t>Sub-title</a:t>
            </a:r>
          </a:p>
        </p:txBody>
      </p:sp>
      <p:sp>
        <p:nvSpPr>
          <p:cNvPr id="13" name="Text Placeholder 10">
            <a:extLst>
              <a:ext uri="{FF2B5EF4-FFF2-40B4-BE49-F238E27FC236}">
                <a16:creationId xmlns:a16="http://schemas.microsoft.com/office/drawing/2014/main" id="{28BD6A0D-B035-ED43-B30D-7099F76B8E39}"/>
              </a:ext>
            </a:extLst>
          </p:cNvPr>
          <p:cNvSpPr>
            <a:spLocks noGrp="1"/>
          </p:cNvSpPr>
          <p:nvPr>
            <p:ph type="body" sz="quarter" idx="11"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4" name="Slide Number Placeholder 5">
            <a:extLst>
              <a:ext uri="{FF2B5EF4-FFF2-40B4-BE49-F238E27FC236}">
                <a16:creationId xmlns:a16="http://schemas.microsoft.com/office/drawing/2014/main" id="{4B89AE54-3132-B048-AFE0-763BFECA94B6}"/>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9" name="Round Same Side Corner Rectangle 8">
            <a:extLst>
              <a:ext uri="{FF2B5EF4-FFF2-40B4-BE49-F238E27FC236}">
                <a16:creationId xmlns:a16="http://schemas.microsoft.com/office/drawing/2014/main" id="{1D31AD88-0BC9-E945-B66C-D42FEA6AE57C}"/>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0" name="Content Placeholder 2">
            <a:extLst>
              <a:ext uri="{FF2B5EF4-FFF2-40B4-BE49-F238E27FC236}">
                <a16:creationId xmlns:a16="http://schemas.microsoft.com/office/drawing/2014/main" id="{4795FCDF-DC1B-0A4B-B660-138926C579A1}"/>
              </a:ext>
            </a:extLst>
          </p:cNvPr>
          <p:cNvSpPr>
            <a:spLocks noGrp="1"/>
          </p:cNvSpPr>
          <p:nvPr>
            <p:ph sz="half" idx="1"/>
          </p:nvPr>
        </p:nvSpPr>
        <p:spPr>
          <a:xfrm>
            <a:off x="838200" y="1825625"/>
            <a:ext cx="5124450" cy="4530725"/>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a:extLst>
              <a:ext uri="{FF2B5EF4-FFF2-40B4-BE49-F238E27FC236}">
                <a16:creationId xmlns:a16="http://schemas.microsoft.com/office/drawing/2014/main" id="{063625C2-008C-2E49-A2D3-FB82FD4638D8}"/>
              </a:ext>
            </a:extLst>
          </p:cNvPr>
          <p:cNvSpPr>
            <a:spLocks noGrp="1"/>
          </p:cNvSpPr>
          <p:nvPr>
            <p:ph sz="half" idx="12"/>
          </p:nvPr>
        </p:nvSpPr>
        <p:spPr>
          <a:xfrm>
            <a:off x="6229350" y="1825625"/>
            <a:ext cx="5124450" cy="4530725"/>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ound Same Side Corner Rectangle 15">
            <a:extLst>
              <a:ext uri="{FF2B5EF4-FFF2-40B4-BE49-F238E27FC236}">
                <a16:creationId xmlns:a16="http://schemas.microsoft.com/office/drawing/2014/main" id="{BCD4DDEC-A44E-AB41-8DB9-CA076AD9D14F}"/>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3596745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Section Titile, and 2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2590800"/>
            <a:ext cx="5124450" cy="3765550"/>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C3D4223-183C-854A-B4CC-D03DA9469048}"/>
              </a:ext>
            </a:extLst>
          </p:cNvPr>
          <p:cNvSpPr>
            <a:spLocks noGrp="1"/>
          </p:cNvSpPr>
          <p:nvPr>
            <p:ph sz="half" idx="11"/>
          </p:nvPr>
        </p:nvSpPr>
        <p:spPr>
          <a:xfrm>
            <a:off x="6229350" y="2590800"/>
            <a:ext cx="5124450" cy="3765550"/>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10">
            <a:extLst>
              <a:ext uri="{FF2B5EF4-FFF2-40B4-BE49-F238E27FC236}">
                <a16:creationId xmlns:a16="http://schemas.microsoft.com/office/drawing/2014/main" id="{4F228657-9773-AC47-A5B7-991E644192EF}"/>
              </a:ext>
            </a:extLst>
          </p:cNvPr>
          <p:cNvSpPr>
            <a:spLocks noGrp="1"/>
          </p:cNvSpPr>
          <p:nvPr>
            <p:ph type="body" sz="quarter" idx="10" hasCustomPrompt="1"/>
          </p:nvPr>
        </p:nvSpPr>
        <p:spPr>
          <a:xfrm>
            <a:off x="83820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1" name="Text Placeholder 10">
            <a:extLst>
              <a:ext uri="{FF2B5EF4-FFF2-40B4-BE49-F238E27FC236}">
                <a16:creationId xmlns:a16="http://schemas.microsoft.com/office/drawing/2014/main" id="{F38A2426-FBE1-794E-8D8B-B809A1E93016}"/>
              </a:ext>
            </a:extLst>
          </p:cNvPr>
          <p:cNvSpPr>
            <a:spLocks noGrp="1"/>
          </p:cNvSpPr>
          <p:nvPr>
            <p:ph type="body" sz="quarter" idx="12" hasCustomPrompt="1"/>
          </p:nvPr>
        </p:nvSpPr>
        <p:spPr>
          <a:xfrm>
            <a:off x="622935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2" name="Slide Number Placeholder 5">
            <a:extLst>
              <a:ext uri="{FF2B5EF4-FFF2-40B4-BE49-F238E27FC236}">
                <a16:creationId xmlns:a16="http://schemas.microsoft.com/office/drawing/2014/main" id="{679F132F-8815-9244-AFB6-10147192ED8E}"/>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9" name="Round Same Side Corner Rectangle 8">
            <a:extLst>
              <a:ext uri="{FF2B5EF4-FFF2-40B4-BE49-F238E27FC236}">
                <a16:creationId xmlns:a16="http://schemas.microsoft.com/office/drawing/2014/main" id="{6724EABD-1ADE-FD42-B656-1A38B94C84DA}"/>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Round Same Side Corner Rectangle 12">
            <a:extLst>
              <a:ext uri="{FF2B5EF4-FFF2-40B4-BE49-F238E27FC236}">
                <a16:creationId xmlns:a16="http://schemas.microsoft.com/office/drawing/2014/main" id="{7349CB06-445F-414E-B80A-73B26B4D8531}"/>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0817390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Super Title, Section Titles, and 2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2590800"/>
            <a:ext cx="5124450" cy="3765550"/>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a:extLst>
              <a:ext uri="{FF2B5EF4-FFF2-40B4-BE49-F238E27FC236}">
                <a16:creationId xmlns:a16="http://schemas.microsoft.com/office/drawing/2014/main" id="{1C3D4223-183C-854A-B4CC-D03DA9469048}"/>
              </a:ext>
            </a:extLst>
          </p:cNvPr>
          <p:cNvSpPr>
            <a:spLocks noGrp="1"/>
          </p:cNvSpPr>
          <p:nvPr>
            <p:ph sz="half" idx="11"/>
          </p:nvPr>
        </p:nvSpPr>
        <p:spPr>
          <a:xfrm>
            <a:off x="6229350" y="2590800"/>
            <a:ext cx="5124450" cy="3765550"/>
          </a:xfrm>
        </p:spPr>
        <p:txBody>
          <a:bodyPr/>
          <a:lstStyle>
            <a:lvl1pPr>
              <a:lnSpc>
                <a:spcPct val="150000"/>
              </a:lnSpc>
              <a:defRPr b="0" i="0">
                <a:latin typeface="Calibri" panose="020F0502020204030204" pitchFamily="34" charset="0"/>
                <a:ea typeface="Roboto Condensed" panose="02000000000000000000" pitchFamily="2" charset="0"/>
              </a:defRPr>
            </a:lvl1pPr>
            <a:lvl2pPr>
              <a:lnSpc>
                <a:spcPct val="150000"/>
              </a:lnSpc>
              <a:defRPr b="0" i="0">
                <a:latin typeface="Calibri" panose="020F0502020204030204" pitchFamily="34" charset="0"/>
                <a:ea typeface="Roboto Condensed" panose="02000000000000000000" pitchFamily="2" charset="0"/>
              </a:defRPr>
            </a:lvl2pPr>
            <a:lvl3pPr>
              <a:lnSpc>
                <a:spcPct val="150000"/>
              </a:lnSpc>
              <a:defRPr b="0" i="0">
                <a:latin typeface="Calibri" panose="020F0502020204030204" pitchFamily="34" charset="0"/>
                <a:ea typeface="Roboto Condensed" panose="02000000000000000000" pitchFamily="2" charset="0"/>
              </a:defRPr>
            </a:lvl3pPr>
            <a:lvl4pPr>
              <a:lnSpc>
                <a:spcPct val="150000"/>
              </a:lnSpc>
              <a:defRPr b="0" i="0">
                <a:latin typeface="Calibri" panose="020F0502020204030204" pitchFamily="34" charset="0"/>
                <a:ea typeface="Roboto Condensed" panose="02000000000000000000" pitchFamily="2" charset="0"/>
              </a:defRPr>
            </a:lvl4pPr>
            <a:lvl5pPr>
              <a:lnSpc>
                <a:spcPct val="15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10">
            <a:extLst>
              <a:ext uri="{FF2B5EF4-FFF2-40B4-BE49-F238E27FC236}">
                <a16:creationId xmlns:a16="http://schemas.microsoft.com/office/drawing/2014/main" id="{4F228657-9773-AC47-A5B7-991E644192EF}"/>
              </a:ext>
            </a:extLst>
          </p:cNvPr>
          <p:cNvSpPr>
            <a:spLocks noGrp="1"/>
          </p:cNvSpPr>
          <p:nvPr>
            <p:ph type="body" sz="quarter" idx="10" hasCustomPrompt="1"/>
          </p:nvPr>
        </p:nvSpPr>
        <p:spPr>
          <a:xfrm>
            <a:off x="83820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1" name="Text Placeholder 10">
            <a:extLst>
              <a:ext uri="{FF2B5EF4-FFF2-40B4-BE49-F238E27FC236}">
                <a16:creationId xmlns:a16="http://schemas.microsoft.com/office/drawing/2014/main" id="{F38A2426-FBE1-794E-8D8B-B809A1E93016}"/>
              </a:ext>
            </a:extLst>
          </p:cNvPr>
          <p:cNvSpPr>
            <a:spLocks noGrp="1"/>
          </p:cNvSpPr>
          <p:nvPr>
            <p:ph type="body" sz="quarter" idx="12" hasCustomPrompt="1"/>
          </p:nvPr>
        </p:nvSpPr>
        <p:spPr>
          <a:xfrm>
            <a:off x="6229350" y="2036070"/>
            <a:ext cx="5124450" cy="379210"/>
          </a:xfrm>
        </p:spPr>
        <p:txBody>
          <a:bodyPr>
            <a:noAutofit/>
          </a:bodyPr>
          <a:lstStyle>
            <a:lvl1pPr marL="0" indent="0">
              <a:buNone/>
              <a:defRPr sz="1800" b="0" i="0">
                <a:solidFill>
                  <a:schemeClr val="accent3"/>
                </a:solidFill>
                <a:latin typeface="Calibri" panose="020F0502020204030204" pitchFamily="34" charset="0"/>
                <a:ea typeface="Roboto Condensed" panose="02000000000000000000" pitchFamily="2" charset="0"/>
              </a:defRPr>
            </a:lvl1pPr>
          </a:lstStyle>
          <a:p>
            <a:pPr lvl="0"/>
            <a:r>
              <a:rPr lang="en-US" dirty="0"/>
              <a:t>Click to edit Master Text Styles</a:t>
            </a: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13" name="Text Placeholder 10">
            <a:extLst>
              <a:ext uri="{FF2B5EF4-FFF2-40B4-BE49-F238E27FC236}">
                <a16:creationId xmlns:a16="http://schemas.microsoft.com/office/drawing/2014/main" id="{3C3506C1-FD5F-3A4F-B5CD-3EDB59DF3E22}"/>
              </a:ext>
            </a:extLst>
          </p:cNvPr>
          <p:cNvSpPr>
            <a:spLocks noGrp="1"/>
          </p:cNvSpPr>
          <p:nvPr>
            <p:ph type="body" sz="quarter" idx="13"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6" name="Slide Number Placeholder 5">
            <a:extLst>
              <a:ext uri="{FF2B5EF4-FFF2-40B4-BE49-F238E27FC236}">
                <a16:creationId xmlns:a16="http://schemas.microsoft.com/office/drawing/2014/main" id="{D6B161E4-A07D-BD41-B450-B46B9CBCC6E2}"/>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14" name="Round Same Side Corner Rectangle 13">
            <a:extLst>
              <a:ext uri="{FF2B5EF4-FFF2-40B4-BE49-F238E27FC236}">
                <a16:creationId xmlns:a16="http://schemas.microsoft.com/office/drawing/2014/main" id="{45E7C613-6FBD-F446-995B-7410E30081B5}"/>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5" name="Round Same Side Corner Rectangle 14">
            <a:extLst>
              <a:ext uri="{FF2B5EF4-FFF2-40B4-BE49-F238E27FC236}">
                <a16:creationId xmlns:a16="http://schemas.microsoft.com/office/drawing/2014/main" id="{AAF5E9F7-DBDC-B84C-BE1C-4FD6DD22501A}"/>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7924660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Content, and Phot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7"/>
            <a:ext cx="5124450" cy="4092574"/>
          </a:xfrm>
        </p:spPr>
        <p:txBody>
          <a:bodyPr/>
          <a:lstStyle>
            <a:lvl1pPr marL="0" indent="0">
              <a:buNone/>
              <a:defRPr b="0" i="0"/>
            </a:lvl1pPr>
          </a:lstStyle>
          <a:p>
            <a:pPr lvl="0"/>
            <a:r>
              <a:rPr lang="en-US" dirty="0"/>
              <a:t>Click to edit Master text styles</a:t>
            </a:r>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p:nvPr>
        </p:nvSpPr>
        <p:spPr>
          <a:xfrm>
            <a:off x="6496050" y="2324100"/>
            <a:ext cx="4857750" cy="3086100"/>
          </a:xfrm>
        </p:spPr>
        <p:txBody>
          <a:bodyPr/>
          <a:lstStyle>
            <a:lvl1pPr>
              <a:defRPr b="0" i="0"/>
            </a:lvl1pPr>
          </a:lstStyle>
          <a:p>
            <a:endParaRPr lang="en-US" dirty="0"/>
          </a:p>
        </p:txBody>
      </p:sp>
      <p:sp>
        <p:nvSpPr>
          <p:cNvPr id="14" name="Slide Number Placeholder 5">
            <a:extLst>
              <a:ext uri="{FF2B5EF4-FFF2-40B4-BE49-F238E27FC236}">
                <a16:creationId xmlns:a16="http://schemas.microsoft.com/office/drawing/2014/main" id="{48547162-1AEE-2249-9AA7-721F94DC7029}"/>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7" name="Round Same Side Corner Rectangle 6">
            <a:extLst>
              <a:ext uri="{FF2B5EF4-FFF2-40B4-BE49-F238E27FC236}">
                <a16:creationId xmlns:a16="http://schemas.microsoft.com/office/drawing/2014/main" id="{3761CC88-064B-934B-97A1-A44CA76C2C81}"/>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Round Same Side Corner Rectangle 7">
            <a:extLst>
              <a:ext uri="{FF2B5EF4-FFF2-40B4-BE49-F238E27FC236}">
                <a16:creationId xmlns:a16="http://schemas.microsoft.com/office/drawing/2014/main" id="{C1B991D8-2B66-2542-A7AD-F4AA54F5A63D}"/>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5641726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Super Title, Content, and Photo">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7"/>
            <a:ext cx="5124450" cy="4092574"/>
          </a:xfrm>
        </p:spPr>
        <p:txBody>
          <a:bodyPr/>
          <a:lstStyle>
            <a:lvl1pPr marL="0" indent="0">
              <a:buNone/>
              <a:defRPr b="0" i="0"/>
            </a:lvl1pPr>
          </a:lstStyle>
          <a:p>
            <a:pPr lvl="0"/>
            <a:r>
              <a:rPr lang="en-US" dirty="0"/>
              <a:t>Click to edit Master text styles</a:t>
            </a:r>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p:nvPr>
        </p:nvSpPr>
        <p:spPr>
          <a:xfrm>
            <a:off x="6496050" y="2324100"/>
            <a:ext cx="4857750" cy="3086100"/>
          </a:xfrm>
        </p:spPr>
        <p:txBody>
          <a:bodyPr/>
          <a:lstStyle>
            <a:lvl1pPr>
              <a:defRPr b="0" i="0"/>
            </a:lvl1pPr>
          </a:lstStyle>
          <a:p>
            <a:endParaRPr lang="en-US" dirty="0"/>
          </a:p>
        </p:txBody>
      </p:sp>
      <p:sp>
        <p:nvSpPr>
          <p:cNvPr id="7" name="Title 1">
            <a:extLst>
              <a:ext uri="{FF2B5EF4-FFF2-40B4-BE49-F238E27FC236}">
                <a16:creationId xmlns:a16="http://schemas.microsoft.com/office/drawing/2014/main" id="{2B5220B4-1A1A-DD4E-B6CE-5DA89B77B60C}"/>
              </a:ext>
            </a:extLst>
          </p:cNvPr>
          <p:cNvSpPr>
            <a:spLocks noGrp="1"/>
          </p:cNvSpPr>
          <p:nvPr>
            <p:ph type="title"/>
          </p:nvPr>
        </p:nvSpPr>
        <p:spPr>
          <a:xfrm>
            <a:off x="838200" y="755650"/>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10" name="Text Placeholder 10">
            <a:extLst>
              <a:ext uri="{FF2B5EF4-FFF2-40B4-BE49-F238E27FC236}">
                <a16:creationId xmlns:a16="http://schemas.microsoft.com/office/drawing/2014/main" id="{8B846F29-C348-BE48-8800-83CEB01C05CF}"/>
              </a:ext>
            </a:extLst>
          </p:cNvPr>
          <p:cNvSpPr>
            <a:spLocks noGrp="1"/>
          </p:cNvSpPr>
          <p:nvPr>
            <p:ph type="body" sz="quarter" idx="12" hasCustomPrompt="1"/>
          </p:nvPr>
        </p:nvSpPr>
        <p:spPr>
          <a:xfrm>
            <a:off x="838200" y="365125"/>
            <a:ext cx="10515600" cy="390525"/>
          </a:xfrm>
        </p:spPr>
        <p:txBody>
          <a:bodyPr anchor="ctr" anchorCtr="0">
            <a:noAutofit/>
          </a:bodyPr>
          <a:lstStyle>
            <a:lvl1pPr marL="0" indent="0">
              <a:buNone/>
              <a:defRPr sz="1800" b="1" i="0">
                <a:solidFill>
                  <a:schemeClr val="bg1"/>
                </a:solidFill>
                <a:latin typeface="Calibri" panose="020F0502020204030204" pitchFamily="34" charset="0"/>
                <a:ea typeface="Roboto Condensed" panose="02000000000000000000" pitchFamily="2" charset="0"/>
              </a:defRPr>
            </a:lvl1pPr>
          </a:lstStyle>
          <a:p>
            <a:pPr lvl="0"/>
            <a:r>
              <a:rPr lang="en-US" dirty="0"/>
              <a:t>SUPER- TITLE</a:t>
            </a:r>
          </a:p>
        </p:txBody>
      </p:sp>
      <p:sp>
        <p:nvSpPr>
          <p:cNvPr id="11" name="Slide Number Placeholder 5">
            <a:extLst>
              <a:ext uri="{FF2B5EF4-FFF2-40B4-BE49-F238E27FC236}">
                <a16:creationId xmlns:a16="http://schemas.microsoft.com/office/drawing/2014/main" id="{A19EA67D-05D0-9342-90AC-9FA46761A9CA}"/>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9" name="Round Same Side Corner Rectangle 8">
            <a:extLst>
              <a:ext uri="{FF2B5EF4-FFF2-40B4-BE49-F238E27FC236}">
                <a16:creationId xmlns:a16="http://schemas.microsoft.com/office/drawing/2014/main" id="{86211BE4-39BD-8147-A2E6-8A2576580482}"/>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Round Same Side Corner Rectangle 7">
            <a:extLst>
              <a:ext uri="{FF2B5EF4-FFF2-40B4-BE49-F238E27FC236}">
                <a16:creationId xmlns:a16="http://schemas.microsoft.com/office/drawing/2014/main" id="{6DC22D59-E0AE-394D-9353-DDFA8569DC84}"/>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01032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per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712106"/>
            <a:ext cx="10515600" cy="93503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579CC4B2-B414-134E-916B-65E3D8265B7B}"/>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10">
            <a:extLst>
              <a:ext uri="{FF2B5EF4-FFF2-40B4-BE49-F238E27FC236}">
                <a16:creationId xmlns:a16="http://schemas.microsoft.com/office/drawing/2014/main" id="{EAB75C3C-FF66-5549-81D8-A768630F26CB}"/>
              </a:ext>
            </a:extLst>
          </p:cNvPr>
          <p:cNvSpPr>
            <a:spLocks noGrp="1"/>
          </p:cNvSpPr>
          <p:nvPr>
            <p:ph type="body" sz="quarter" idx="10"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cs typeface="Calibri" panose="020F0502020204030204" pitchFamily="34" charset="0"/>
              </a:defRPr>
            </a:lvl1pPr>
          </a:lstStyle>
          <a:p>
            <a:pPr lvl="0"/>
            <a:r>
              <a:rPr lang="en-US" dirty="0"/>
              <a:t>SUPER- TITLE</a:t>
            </a:r>
          </a:p>
        </p:txBody>
      </p:sp>
      <p:sp>
        <p:nvSpPr>
          <p:cNvPr id="9" name="Round Same Side Corner Rectangle 8">
            <a:extLst>
              <a:ext uri="{FF2B5EF4-FFF2-40B4-BE49-F238E27FC236}">
                <a16:creationId xmlns:a16="http://schemas.microsoft.com/office/drawing/2014/main" id="{16B85ECE-D168-2C4E-846D-6529661BBBB4}"/>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Slide Number Placeholder 5">
            <a:extLst>
              <a:ext uri="{FF2B5EF4-FFF2-40B4-BE49-F238E27FC236}">
                <a16:creationId xmlns:a16="http://schemas.microsoft.com/office/drawing/2014/main" id="{12CF4F07-DAAC-7647-B4E8-44CD68CB1B27}"/>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Tree>
    <p:extLst>
      <p:ext uri="{BB962C8B-B14F-4D97-AF65-F5344CB8AC3E}">
        <p14:creationId xmlns:p14="http://schemas.microsoft.com/office/powerpoint/2010/main" val="40832454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Content, Full Phot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512445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7"/>
            <a:ext cx="5124450" cy="4092574"/>
          </a:xfrm>
        </p:spPr>
        <p:txBody>
          <a:bodyPr/>
          <a:lstStyle>
            <a:lvl1pPr marL="0" indent="0">
              <a:buNone/>
              <a:defRPr b="0" i="0"/>
            </a:lvl1pPr>
          </a:lstStyle>
          <a:p>
            <a:pPr lvl="0"/>
            <a:r>
              <a:rPr lang="en-US" dirty="0"/>
              <a:t>Click to edit Master text styles</a:t>
            </a:r>
          </a:p>
        </p:txBody>
      </p:sp>
      <p:sp>
        <p:nvSpPr>
          <p:cNvPr id="6" name="Picture Placeholder 5">
            <a:extLst>
              <a:ext uri="{FF2B5EF4-FFF2-40B4-BE49-F238E27FC236}">
                <a16:creationId xmlns:a16="http://schemas.microsoft.com/office/drawing/2014/main" id="{63769885-89E8-5842-8830-5DFD9346859B}"/>
              </a:ext>
            </a:extLst>
          </p:cNvPr>
          <p:cNvSpPr>
            <a:spLocks noGrp="1"/>
          </p:cNvSpPr>
          <p:nvPr>
            <p:ph type="pic" sz="quarter" idx="11" hasCustomPrompt="1"/>
          </p:nvPr>
        </p:nvSpPr>
        <p:spPr>
          <a:xfrm>
            <a:off x="6496050" y="0"/>
            <a:ext cx="5695950" cy="6858000"/>
          </a:xfrm>
        </p:spPr>
        <p:txBody>
          <a:bodyPr anchor="ctr" anchorCtr="1"/>
          <a:lstStyle>
            <a:lvl1pPr marL="0" indent="0">
              <a:buNone/>
              <a:defRPr b="0" i="0"/>
            </a:lvl1pPr>
          </a:lstStyle>
          <a:p>
            <a:r>
              <a:rPr lang="en-US" dirty="0"/>
              <a:t>Insert Photo Here</a:t>
            </a:r>
          </a:p>
        </p:txBody>
      </p:sp>
      <p:sp>
        <p:nvSpPr>
          <p:cNvPr id="7" name="Round Same Side Corner Rectangle 6">
            <a:extLst>
              <a:ext uri="{FF2B5EF4-FFF2-40B4-BE49-F238E27FC236}">
                <a16:creationId xmlns:a16="http://schemas.microsoft.com/office/drawing/2014/main" id="{E4F6A283-A9C2-6349-8E4B-6C7F7BB2A056}"/>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8" name="Round Same Side Corner Rectangle 7">
            <a:extLst>
              <a:ext uri="{FF2B5EF4-FFF2-40B4-BE49-F238E27FC236}">
                <a16:creationId xmlns:a16="http://schemas.microsoft.com/office/drawing/2014/main" id="{8F2F6F7E-D371-3641-97DA-67F2A3EFB100}"/>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25097749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Content, 3 Accent Photos">
    <p:spTree>
      <p:nvGrpSpPr>
        <p:cNvPr id="1" name=""/>
        <p:cNvGrpSpPr/>
        <p:nvPr/>
      </p:nvGrpSpPr>
      <p:grpSpPr>
        <a:xfrm>
          <a:off x="0" y="0"/>
          <a:ext cx="0" cy="0"/>
          <a:chOff x="0" y="0"/>
          <a:chExt cx="0" cy="0"/>
        </a:xfrm>
      </p:grpSpPr>
      <p:sp>
        <p:nvSpPr>
          <p:cNvPr id="15" name="Picture Placeholder 8">
            <a:extLst>
              <a:ext uri="{FF2B5EF4-FFF2-40B4-BE49-F238E27FC236}">
                <a16:creationId xmlns:a16="http://schemas.microsoft.com/office/drawing/2014/main" id="{0EE88B5F-4857-F241-ABAC-2469ED1AA2F2}"/>
              </a:ext>
            </a:extLst>
          </p:cNvPr>
          <p:cNvSpPr>
            <a:spLocks noGrp="1"/>
          </p:cNvSpPr>
          <p:nvPr>
            <p:ph type="pic" sz="quarter" idx="18" hasCustomPrompt="1"/>
          </p:nvPr>
        </p:nvSpPr>
        <p:spPr>
          <a:xfrm>
            <a:off x="4394266" y="1302329"/>
            <a:ext cx="2841758" cy="2716694"/>
          </a:xfrm>
          <a:prstGeom prst="roundRect">
            <a:avLst/>
          </a:prstGeom>
          <a:solidFill>
            <a:schemeClr val="bg2">
              <a:lumMod val="20000"/>
              <a:lumOff val="80000"/>
            </a:schemeClr>
          </a:solidFill>
        </p:spPr>
        <p:txBody>
          <a:bodyPr anchor="ct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Calibri" panose="020F050202020403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3295650" cy="1360524"/>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a:t>
            </a:r>
          </a:p>
        </p:txBody>
      </p:sp>
      <p:sp>
        <p:nvSpPr>
          <p:cNvPr id="4" name="Text Placeholder 3">
            <a:extLst>
              <a:ext uri="{FF2B5EF4-FFF2-40B4-BE49-F238E27FC236}">
                <a16:creationId xmlns:a16="http://schemas.microsoft.com/office/drawing/2014/main" id="{7F60D769-B2F8-1741-AFE7-D3BE83B40DD6}"/>
              </a:ext>
            </a:extLst>
          </p:cNvPr>
          <p:cNvSpPr>
            <a:spLocks noGrp="1"/>
          </p:cNvSpPr>
          <p:nvPr>
            <p:ph type="body" sz="quarter" idx="10"/>
          </p:nvPr>
        </p:nvSpPr>
        <p:spPr>
          <a:xfrm>
            <a:off x="838200" y="1851026"/>
            <a:ext cx="3295650" cy="4264023"/>
          </a:xfrm>
        </p:spPr>
        <p:txBody>
          <a:bodyPr>
            <a:normAutofit/>
          </a:bodyPr>
          <a:lstStyle>
            <a:lvl1pPr marL="0" indent="0">
              <a:buNone/>
              <a:defRPr sz="2200" b="0" i="0"/>
            </a:lvl1pPr>
          </a:lstStyle>
          <a:p>
            <a:pPr lvl="0"/>
            <a:r>
              <a:rPr lang="en-US" dirty="0"/>
              <a:t>Click to edit Master text styles</a:t>
            </a:r>
          </a:p>
        </p:txBody>
      </p:sp>
      <p:sp>
        <p:nvSpPr>
          <p:cNvPr id="7" name="Rounded Rectangle 10">
            <a:extLst>
              <a:ext uri="{FF2B5EF4-FFF2-40B4-BE49-F238E27FC236}">
                <a16:creationId xmlns:a16="http://schemas.microsoft.com/office/drawing/2014/main" id="{F68255D2-F468-E84E-BDB4-C5F652F8E1C2}"/>
              </a:ext>
            </a:extLst>
          </p:cNvPr>
          <p:cNvSpPr/>
          <p:nvPr userDrawn="1"/>
        </p:nvSpPr>
        <p:spPr>
          <a:xfrm>
            <a:off x="5647589" y="-3364"/>
            <a:ext cx="4646649" cy="5487734"/>
          </a:xfrm>
          <a:custGeom>
            <a:avLst/>
            <a:gdLst>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0 w 4643963"/>
              <a:gd name="connsiteY8" fmla="*/ 316811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91440 w 4643963"/>
              <a:gd name="connsiteY8" fmla="*/ 408251 h 5770100"/>
              <a:gd name="connsiteX0" fmla="*/ 3976 w 4647939"/>
              <a:gd name="connsiteY0" fmla="*/ 316811 h 5770100"/>
              <a:gd name="connsiteX1" fmla="*/ 320787 w 4647939"/>
              <a:gd name="connsiteY1" fmla="*/ 0 h 5770100"/>
              <a:gd name="connsiteX2" fmla="*/ 4331128 w 4647939"/>
              <a:gd name="connsiteY2" fmla="*/ 0 h 5770100"/>
              <a:gd name="connsiteX3" fmla="*/ 4647939 w 4647939"/>
              <a:gd name="connsiteY3" fmla="*/ 316811 h 5770100"/>
              <a:gd name="connsiteX4" fmla="*/ 4647939 w 4647939"/>
              <a:gd name="connsiteY4" fmla="*/ 5453289 h 5770100"/>
              <a:gd name="connsiteX5" fmla="*/ 4331128 w 4647939"/>
              <a:gd name="connsiteY5" fmla="*/ 5770100 h 5770100"/>
              <a:gd name="connsiteX6" fmla="*/ 320787 w 4647939"/>
              <a:gd name="connsiteY6" fmla="*/ 5770100 h 5770100"/>
              <a:gd name="connsiteX7" fmla="*/ 3976 w 4647939"/>
              <a:gd name="connsiteY7" fmla="*/ 5453289 h 5770100"/>
              <a:gd name="connsiteX8" fmla="*/ 0 w 4647939"/>
              <a:gd name="connsiteY8" fmla="*/ 328738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2079 w 4643963"/>
              <a:gd name="connsiteY8" fmla="*/ 334794 h 5770100"/>
              <a:gd name="connsiteX0" fmla="*/ 0 w 4643963"/>
              <a:gd name="connsiteY0" fmla="*/ 316811 h 5770100"/>
              <a:gd name="connsiteX1" fmla="*/ 316811 w 4643963"/>
              <a:gd name="connsiteY1" fmla="*/ 0 h 5770100"/>
              <a:gd name="connsiteX2" fmla="*/ 4327152 w 4643963"/>
              <a:gd name="connsiteY2" fmla="*/ 0 h 5770100"/>
              <a:gd name="connsiteX3" fmla="*/ 4643963 w 4643963"/>
              <a:gd name="connsiteY3" fmla="*/ 316811 h 5770100"/>
              <a:gd name="connsiteX4" fmla="*/ 4643963 w 4643963"/>
              <a:gd name="connsiteY4" fmla="*/ 5453289 h 5770100"/>
              <a:gd name="connsiteX5" fmla="*/ 4327152 w 4643963"/>
              <a:gd name="connsiteY5" fmla="*/ 5770100 h 5770100"/>
              <a:gd name="connsiteX6" fmla="*/ 316811 w 4643963"/>
              <a:gd name="connsiteY6" fmla="*/ 5770100 h 5770100"/>
              <a:gd name="connsiteX7" fmla="*/ 0 w 4643963"/>
              <a:gd name="connsiteY7" fmla="*/ 5453289 h 5770100"/>
              <a:gd name="connsiteX8" fmla="*/ 2079 w 4643963"/>
              <a:gd name="connsiteY8" fmla="*/ 455907 h 5770100"/>
              <a:gd name="connsiteX0" fmla="*/ 316811 w 4643963"/>
              <a:gd name="connsiteY0" fmla="*/ 0 h 5770100"/>
              <a:gd name="connsiteX1" fmla="*/ 4327152 w 4643963"/>
              <a:gd name="connsiteY1" fmla="*/ 0 h 5770100"/>
              <a:gd name="connsiteX2" fmla="*/ 4643963 w 4643963"/>
              <a:gd name="connsiteY2" fmla="*/ 316811 h 5770100"/>
              <a:gd name="connsiteX3" fmla="*/ 4643963 w 4643963"/>
              <a:gd name="connsiteY3" fmla="*/ 5453289 h 5770100"/>
              <a:gd name="connsiteX4" fmla="*/ 4327152 w 4643963"/>
              <a:gd name="connsiteY4" fmla="*/ 5770100 h 5770100"/>
              <a:gd name="connsiteX5" fmla="*/ 316811 w 4643963"/>
              <a:gd name="connsiteY5" fmla="*/ 5770100 h 5770100"/>
              <a:gd name="connsiteX6" fmla="*/ 0 w 4643963"/>
              <a:gd name="connsiteY6" fmla="*/ 5453289 h 5770100"/>
              <a:gd name="connsiteX7" fmla="*/ 2079 w 4643963"/>
              <a:gd name="connsiteY7" fmla="*/ 455907 h 5770100"/>
              <a:gd name="connsiteX0" fmla="*/ 4327152 w 4643963"/>
              <a:gd name="connsiteY0" fmla="*/ 0 h 5770100"/>
              <a:gd name="connsiteX1" fmla="*/ 4643963 w 4643963"/>
              <a:gd name="connsiteY1" fmla="*/ 316811 h 5770100"/>
              <a:gd name="connsiteX2" fmla="*/ 4643963 w 4643963"/>
              <a:gd name="connsiteY2" fmla="*/ 5453289 h 5770100"/>
              <a:gd name="connsiteX3" fmla="*/ 4327152 w 4643963"/>
              <a:gd name="connsiteY3" fmla="*/ 5770100 h 5770100"/>
              <a:gd name="connsiteX4" fmla="*/ 316811 w 4643963"/>
              <a:gd name="connsiteY4" fmla="*/ 5770100 h 5770100"/>
              <a:gd name="connsiteX5" fmla="*/ 0 w 4643963"/>
              <a:gd name="connsiteY5" fmla="*/ 5453289 h 5770100"/>
              <a:gd name="connsiteX6" fmla="*/ 2079 w 4643963"/>
              <a:gd name="connsiteY6" fmla="*/ 455907 h 5770100"/>
              <a:gd name="connsiteX0" fmla="*/ 4643963 w 4643963"/>
              <a:gd name="connsiteY0" fmla="*/ 0 h 5453289"/>
              <a:gd name="connsiteX1" fmla="*/ 4643963 w 4643963"/>
              <a:gd name="connsiteY1" fmla="*/ 5136478 h 5453289"/>
              <a:gd name="connsiteX2" fmla="*/ 4327152 w 4643963"/>
              <a:gd name="connsiteY2" fmla="*/ 5453289 h 5453289"/>
              <a:gd name="connsiteX3" fmla="*/ 316811 w 4643963"/>
              <a:gd name="connsiteY3" fmla="*/ 5453289 h 5453289"/>
              <a:gd name="connsiteX4" fmla="*/ 0 w 4643963"/>
              <a:gd name="connsiteY4" fmla="*/ 5136478 h 5453289"/>
              <a:gd name="connsiteX5" fmla="*/ 2079 w 4643963"/>
              <a:gd name="connsiteY5" fmla="*/ 139096 h 5453289"/>
              <a:gd name="connsiteX0" fmla="*/ 4643963 w 4643963"/>
              <a:gd name="connsiteY0" fmla="*/ 13304 h 5466593"/>
              <a:gd name="connsiteX1" fmla="*/ 4643963 w 4643963"/>
              <a:gd name="connsiteY1" fmla="*/ 5149782 h 5466593"/>
              <a:gd name="connsiteX2" fmla="*/ 4327152 w 4643963"/>
              <a:gd name="connsiteY2" fmla="*/ 5466593 h 5466593"/>
              <a:gd name="connsiteX3" fmla="*/ 316811 w 4643963"/>
              <a:gd name="connsiteY3" fmla="*/ 5466593 h 5466593"/>
              <a:gd name="connsiteX4" fmla="*/ 0 w 4643963"/>
              <a:gd name="connsiteY4" fmla="*/ 5149782 h 5466593"/>
              <a:gd name="connsiteX5" fmla="*/ 2079 w 4643963"/>
              <a:gd name="connsiteY5" fmla="*/ 0 h 5466593"/>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079 w 4643963"/>
              <a:gd name="connsiteY5" fmla="*/ 16433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4381 w 4643963"/>
              <a:gd name="connsiteY5" fmla="*/ 29893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4381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16946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9512 w 4643963"/>
              <a:gd name="connsiteY5" fmla="*/ 31301 h 5483026"/>
              <a:gd name="connsiteX0" fmla="*/ 4636529 w 4643963"/>
              <a:gd name="connsiteY0" fmla="*/ 0 h 5483026"/>
              <a:gd name="connsiteX1" fmla="*/ 4643963 w 4643963"/>
              <a:gd name="connsiteY1" fmla="*/ 5166215 h 5483026"/>
              <a:gd name="connsiteX2" fmla="*/ 4327152 w 4643963"/>
              <a:gd name="connsiteY2" fmla="*/ 5483026 h 5483026"/>
              <a:gd name="connsiteX3" fmla="*/ 316811 w 4643963"/>
              <a:gd name="connsiteY3" fmla="*/ 5483026 h 5483026"/>
              <a:gd name="connsiteX4" fmla="*/ 0 w 4643963"/>
              <a:gd name="connsiteY4" fmla="*/ 5166215 h 5483026"/>
              <a:gd name="connsiteX5" fmla="*/ 2077 w 4643963"/>
              <a:gd name="connsiteY5" fmla="*/ 23867 h 5483026"/>
              <a:gd name="connsiteX0" fmla="*/ 4639215 w 4646649"/>
              <a:gd name="connsiteY0" fmla="*/ 0 h 5483026"/>
              <a:gd name="connsiteX1" fmla="*/ 4646649 w 4646649"/>
              <a:gd name="connsiteY1" fmla="*/ 5166215 h 5483026"/>
              <a:gd name="connsiteX2" fmla="*/ 4329838 w 4646649"/>
              <a:gd name="connsiteY2" fmla="*/ 5483026 h 5483026"/>
              <a:gd name="connsiteX3" fmla="*/ 319497 w 4646649"/>
              <a:gd name="connsiteY3" fmla="*/ 5483026 h 5483026"/>
              <a:gd name="connsiteX4" fmla="*/ 2686 w 4646649"/>
              <a:gd name="connsiteY4" fmla="*/ 5166215 h 5483026"/>
              <a:gd name="connsiteX5" fmla="*/ 0 w 4646649"/>
              <a:gd name="connsiteY5" fmla="*/ 19105 h 5483026"/>
              <a:gd name="connsiteX0" fmla="*/ 4639215 w 4646649"/>
              <a:gd name="connsiteY0" fmla="*/ 4708 h 5487734"/>
              <a:gd name="connsiteX1" fmla="*/ 4646649 w 4646649"/>
              <a:gd name="connsiteY1" fmla="*/ 5170923 h 5487734"/>
              <a:gd name="connsiteX2" fmla="*/ 4329838 w 4646649"/>
              <a:gd name="connsiteY2" fmla="*/ 5487734 h 5487734"/>
              <a:gd name="connsiteX3" fmla="*/ 319497 w 4646649"/>
              <a:gd name="connsiteY3" fmla="*/ 5487734 h 5487734"/>
              <a:gd name="connsiteX4" fmla="*/ 2686 w 4646649"/>
              <a:gd name="connsiteY4" fmla="*/ 5170923 h 5487734"/>
              <a:gd name="connsiteX5" fmla="*/ 0 w 4646649"/>
              <a:gd name="connsiteY5" fmla="*/ 0 h 548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46649" h="5487734">
                <a:moveTo>
                  <a:pt x="4639215" y="4708"/>
                </a:moveTo>
                <a:lnTo>
                  <a:pt x="4646649" y="5170923"/>
                </a:lnTo>
                <a:cubicBezTo>
                  <a:pt x="4646649" y="5345893"/>
                  <a:pt x="4504808" y="5487734"/>
                  <a:pt x="4329838" y="5487734"/>
                </a:cubicBezTo>
                <a:lnTo>
                  <a:pt x="319497" y="5487734"/>
                </a:lnTo>
                <a:cubicBezTo>
                  <a:pt x="144527" y="5487734"/>
                  <a:pt x="2686" y="5345893"/>
                  <a:pt x="2686" y="5170923"/>
                </a:cubicBezTo>
                <a:cubicBezTo>
                  <a:pt x="2686" y="3458764"/>
                  <a:pt x="0" y="0"/>
                  <a:pt x="0" y="0"/>
                </a:cubicBezTo>
              </a:path>
            </a:pathLst>
          </a:custGeom>
          <a:noFill/>
          <a:ln w="50800">
            <a:gradFill>
              <a:gsLst>
                <a:gs pos="0">
                  <a:schemeClr val="accent5"/>
                </a:gs>
                <a:gs pos="100000">
                  <a:schemeClr val="accent5">
                    <a:lumMod val="40000"/>
                    <a:lumOff val="6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Rounded Rectangle 8">
            <a:extLst>
              <a:ext uri="{FF2B5EF4-FFF2-40B4-BE49-F238E27FC236}">
                <a16:creationId xmlns:a16="http://schemas.microsoft.com/office/drawing/2014/main" id="{1D805282-503D-6843-A3EA-856181D4C85D}"/>
              </a:ext>
            </a:extLst>
          </p:cNvPr>
          <p:cNvSpPr/>
          <p:nvPr userDrawn="1"/>
        </p:nvSpPr>
        <p:spPr>
          <a:xfrm>
            <a:off x="9981539" y="4969818"/>
            <a:ext cx="955040" cy="954259"/>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Picture Placeholder 8">
            <a:extLst>
              <a:ext uri="{FF2B5EF4-FFF2-40B4-BE49-F238E27FC236}">
                <a16:creationId xmlns:a16="http://schemas.microsoft.com/office/drawing/2014/main" id="{01F806F2-2D75-7449-A171-63D73F37BDC3}"/>
              </a:ext>
            </a:extLst>
          </p:cNvPr>
          <p:cNvSpPr>
            <a:spLocks noGrp="1"/>
          </p:cNvSpPr>
          <p:nvPr>
            <p:ph type="pic" sz="quarter" idx="16" hasCustomPrompt="1"/>
          </p:nvPr>
        </p:nvSpPr>
        <p:spPr>
          <a:xfrm>
            <a:off x="8737163" y="654852"/>
            <a:ext cx="2841758" cy="2834083"/>
          </a:xfrm>
          <a:prstGeom prst="roundRect">
            <a:avLst/>
          </a:prstGeom>
          <a:solidFill>
            <a:schemeClr val="bg2">
              <a:lumMod val="20000"/>
              <a:lumOff val="80000"/>
            </a:schemeClr>
          </a:solidFill>
        </p:spPr>
        <p:txBody>
          <a:bodyPr anchor="ct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Calibri" panose="020F050202020403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4" name="Picture Placeholder 8">
            <a:extLst>
              <a:ext uri="{FF2B5EF4-FFF2-40B4-BE49-F238E27FC236}">
                <a16:creationId xmlns:a16="http://schemas.microsoft.com/office/drawing/2014/main" id="{8A29EDAD-E04C-A84B-B20B-0DE8EDFE10F1}"/>
              </a:ext>
            </a:extLst>
          </p:cNvPr>
          <p:cNvSpPr>
            <a:spLocks noGrp="1"/>
          </p:cNvSpPr>
          <p:nvPr>
            <p:ph type="pic" sz="quarter" idx="17" hasCustomPrompt="1"/>
          </p:nvPr>
        </p:nvSpPr>
        <p:spPr>
          <a:xfrm>
            <a:off x="6637273" y="2963648"/>
            <a:ext cx="2841758" cy="3261164"/>
          </a:xfrm>
          <a:prstGeom prst="roundRect">
            <a:avLst/>
          </a:prstGeom>
          <a:solidFill>
            <a:schemeClr val="bg2">
              <a:lumMod val="20000"/>
              <a:lumOff val="80000"/>
            </a:schemeClr>
          </a:solidFill>
        </p:spPr>
        <p:txBody>
          <a:bodyPr anchor="ctr">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400" b="0" i="0">
                <a:solidFill>
                  <a:schemeClr val="tx1"/>
                </a:solidFill>
                <a:latin typeface="Calibri" panose="020F0502020204030204" pitchFamily="34" charset="0"/>
              </a:defRPr>
            </a:lvl1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lang="en-US" dirty="0"/>
              <a:t>CLICK ICON TO ADD PICTURE</a:t>
            </a:r>
          </a:p>
        </p:txBody>
      </p:sp>
      <p:sp>
        <p:nvSpPr>
          <p:cNvPr id="10" name="Round Same Side Corner Rectangle 9">
            <a:extLst>
              <a:ext uri="{FF2B5EF4-FFF2-40B4-BE49-F238E27FC236}">
                <a16:creationId xmlns:a16="http://schemas.microsoft.com/office/drawing/2014/main" id="{0FB067C1-0F8E-8C45-9FAE-86FF9902C30F}"/>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1" name="Round Same Side Corner Rectangle 10">
            <a:extLst>
              <a:ext uri="{FF2B5EF4-FFF2-40B4-BE49-F238E27FC236}">
                <a16:creationId xmlns:a16="http://schemas.microsoft.com/office/drawing/2014/main" id="{C9D8D39C-C470-5B4C-9FF8-97B0AE9D435C}"/>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86984994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35_Two 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0C548BBE-FA11-474F-A18B-C8229AF5E5FC}"/>
              </a:ext>
            </a:extLst>
          </p:cNvPr>
          <p:cNvSpPr/>
          <p:nvPr userDrawn="1"/>
        </p:nvSpPr>
        <p:spPr>
          <a:xfrm>
            <a:off x="0" y="3155795"/>
            <a:ext cx="12192000" cy="3702206"/>
          </a:xfrm>
          <a:prstGeom prst="rect">
            <a:avLst/>
          </a:prstGeom>
          <a:solidFill>
            <a:srgbClr val="D5FDFD">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18AAA146-04D4-DE4E-A564-CF4B132152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tx1">
                    <a:tint val="75000"/>
                  </a:schemeClr>
                </a:solidFill>
                <a:latin typeface="Calibri" panose="020F0502020204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919D109-F427-0D4E-A2E6-D5BD6A565421}" type="slidenum">
              <a:rPr lang="en-US" smtClean="0"/>
              <a:pPr/>
              <a:t>‹#›</a:t>
            </a:fld>
            <a:endParaRPr lang="en-US" dirty="0"/>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Picture Placeholder 2">
            <a:extLst>
              <a:ext uri="{FF2B5EF4-FFF2-40B4-BE49-F238E27FC236}">
                <a16:creationId xmlns:a16="http://schemas.microsoft.com/office/drawing/2014/main" id="{429BF2DE-ACAD-4E48-B0D4-2E69A2432684}"/>
              </a:ext>
            </a:extLst>
          </p:cNvPr>
          <p:cNvSpPr>
            <a:spLocks noGrp="1" noChangeAspect="1"/>
          </p:cNvSpPr>
          <p:nvPr>
            <p:ph type="pic" sz="quarter" idx="10" hasCustomPrompt="1"/>
          </p:nvPr>
        </p:nvSpPr>
        <p:spPr>
          <a:xfrm>
            <a:off x="838200"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400" b="0" i="0">
                <a:solidFill>
                  <a:schemeClr val="tx1"/>
                </a:solidFill>
              </a:defRPr>
            </a:lvl1pPr>
          </a:lstStyle>
          <a:p>
            <a:r>
              <a:rPr lang="en-US" dirty="0"/>
              <a:t>INSERT PHOTO HERE</a:t>
            </a:r>
          </a:p>
        </p:txBody>
      </p:sp>
      <p:sp>
        <p:nvSpPr>
          <p:cNvPr id="7" name="Text Placeholder 6">
            <a:extLst>
              <a:ext uri="{FF2B5EF4-FFF2-40B4-BE49-F238E27FC236}">
                <a16:creationId xmlns:a16="http://schemas.microsoft.com/office/drawing/2014/main" id="{C1C7D97D-280B-A94F-B4E2-A09B803180C7}"/>
              </a:ext>
            </a:extLst>
          </p:cNvPr>
          <p:cNvSpPr>
            <a:spLocks noGrp="1"/>
          </p:cNvSpPr>
          <p:nvPr>
            <p:ph type="body" sz="quarter" idx="14" hasCustomPrompt="1"/>
          </p:nvPr>
        </p:nvSpPr>
        <p:spPr>
          <a:xfrm>
            <a:off x="838200" y="4633913"/>
            <a:ext cx="1828800" cy="373062"/>
          </a:xfrm>
        </p:spPr>
        <p:txBody>
          <a:bodyPr>
            <a:noAutofit/>
          </a:bodyPr>
          <a:lstStyle>
            <a:lvl1pPr marL="0" indent="0" algn="ctr">
              <a:buNone/>
              <a:defRPr sz="1400" b="0" i="0">
                <a:solidFill>
                  <a:schemeClr val="tx1"/>
                </a:solidFill>
              </a:defRPr>
            </a:lvl1pPr>
          </a:lstStyle>
          <a:p>
            <a:pPr lvl="0"/>
            <a:r>
              <a:rPr lang="en-US" dirty="0"/>
              <a:t>NAME</a:t>
            </a:r>
          </a:p>
        </p:txBody>
      </p:sp>
      <p:sp>
        <p:nvSpPr>
          <p:cNvPr id="15" name="Text Placeholder 6">
            <a:extLst>
              <a:ext uri="{FF2B5EF4-FFF2-40B4-BE49-F238E27FC236}">
                <a16:creationId xmlns:a16="http://schemas.microsoft.com/office/drawing/2014/main" id="{2A06393D-996A-014E-B2CA-9A9338F33116}"/>
              </a:ext>
            </a:extLst>
          </p:cNvPr>
          <p:cNvSpPr>
            <a:spLocks noGrp="1"/>
          </p:cNvSpPr>
          <p:nvPr>
            <p:ph type="body" sz="quarter" idx="15" hasCustomPrompt="1"/>
          </p:nvPr>
        </p:nvSpPr>
        <p:spPr>
          <a:xfrm>
            <a:off x="838200" y="5083363"/>
            <a:ext cx="1828800" cy="960975"/>
          </a:xfrm>
        </p:spPr>
        <p:txBody>
          <a:bodyPr>
            <a:noAutofit/>
          </a:bodyPr>
          <a:lstStyle>
            <a:lvl1pPr marL="0" indent="0" algn="ctr">
              <a:buNone/>
              <a:defRPr sz="1400" b="0" i="0">
                <a:solidFill>
                  <a:schemeClr val="tx1"/>
                </a:solidFill>
              </a:defRPr>
            </a:lvl1pPr>
          </a:lstStyle>
          <a:p>
            <a:pPr lvl="0"/>
            <a:r>
              <a:rPr lang="en-US" dirty="0"/>
              <a:t>Job Title</a:t>
            </a:r>
          </a:p>
        </p:txBody>
      </p:sp>
      <p:sp>
        <p:nvSpPr>
          <p:cNvPr id="16" name="Text Placeholder 6">
            <a:extLst>
              <a:ext uri="{FF2B5EF4-FFF2-40B4-BE49-F238E27FC236}">
                <a16:creationId xmlns:a16="http://schemas.microsoft.com/office/drawing/2014/main" id="{95460776-B9E1-524C-B515-6BA46C00D5C4}"/>
              </a:ext>
            </a:extLst>
          </p:cNvPr>
          <p:cNvSpPr>
            <a:spLocks noGrp="1"/>
          </p:cNvSpPr>
          <p:nvPr>
            <p:ph type="body" sz="quarter" idx="16" hasCustomPrompt="1"/>
          </p:nvPr>
        </p:nvSpPr>
        <p:spPr>
          <a:xfrm>
            <a:off x="3720885" y="4633913"/>
            <a:ext cx="1828800" cy="373062"/>
          </a:xfrm>
        </p:spPr>
        <p:txBody>
          <a:bodyPr>
            <a:noAutofit/>
          </a:bodyPr>
          <a:lstStyle>
            <a:lvl1pPr marL="0" indent="0" algn="ctr">
              <a:buNone/>
              <a:defRPr sz="1400" b="0" i="0">
                <a:solidFill>
                  <a:schemeClr val="tx1"/>
                </a:solidFill>
              </a:defRPr>
            </a:lvl1pPr>
          </a:lstStyle>
          <a:p>
            <a:pPr lvl="0"/>
            <a:r>
              <a:rPr lang="en-US" dirty="0"/>
              <a:t>NAME</a:t>
            </a:r>
          </a:p>
        </p:txBody>
      </p:sp>
      <p:sp>
        <p:nvSpPr>
          <p:cNvPr id="17" name="Text Placeholder 6">
            <a:extLst>
              <a:ext uri="{FF2B5EF4-FFF2-40B4-BE49-F238E27FC236}">
                <a16:creationId xmlns:a16="http://schemas.microsoft.com/office/drawing/2014/main" id="{4A5E04AA-6B0C-A34A-99DE-D60A5BA75D1C}"/>
              </a:ext>
            </a:extLst>
          </p:cNvPr>
          <p:cNvSpPr>
            <a:spLocks noGrp="1"/>
          </p:cNvSpPr>
          <p:nvPr>
            <p:ph type="body" sz="quarter" idx="17" hasCustomPrompt="1"/>
          </p:nvPr>
        </p:nvSpPr>
        <p:spPr>
          <a:xfrm>
            <a:off x="3720885" y="5083363"/>
            <a:ext cx="1828800" cy="960975"/>
          </a:xfrm>
        </p:spPr>
        <p:txBody>
          <a:bodyPr>
            <a:noAutofit/>
          </a:bodyPr>
          <a:lstStyle>
            <a:lvl1pPr marL="0" indent="0" algn="ctr">
              <a:buNone/>
              <a:defRPr sz="1400" b="0" i="0">
                <a:solidFill>
                  <a:schemeClr val="tx1"/>
                </a:solidFill>
              </a:defRPr>
            </a:lvl1pPr>
          </a:lstStyle>
          <a:p>
            <a:pPr lvl="0"/>
            <a:r>
              <a:rPr lang="en-US" dirty="0"/>
              <a:t>Job Title</a:t>
            </a:r>
          </a:p>
        </p:txBody>
      </p:sp>
      <p:sp>
        <p:nvSpPr>
          <p:cNvPr id="18" name="Text Placeholder 6">
            <a:extLst>
              <a:ext uri="{FF2B5EF4-FFF2-40B4-BE49-F238E27FC236}">
                <a16:creationId xmlns:a16="http://schemas.microsoft.com/office/drawing/2014/main" id="{AD273D4A-6AEF-9044-B6FF-61BCA62A14F7}"/>
              </a:ext>
            </a:extLst>
          </p:cNvPr>
          <p:cNvSpPr>
            <a:spLocks noGrp="1"/>
          </p:cNvSpPr>
          <p:nvPr>
            <p:ph type="body" sz="quarter" idx="18" hasCustomPrompt="1"/>
          </p:nvPr>
        </p:nvSpPr>
        <p:spPr>
          <a:xfrm>
            <a:off x="6588071" y="4633913"/>
            <a:ext cx="1828800" cy="373062"/>
          </a:xfrm>
        </p:spPr>
        <p:txBody>
          <a:bodyPr>
            <a:noAutofit/>
          </a:bodyPr>
          <a:lstStyle>
            <a:lvl1pPr marL="0" indent="0" algn="ctr">
              <a:buNone/>
              <a:defRPr sz="1400" b="0" i="0">
                <a:solidFill>
                  <a:schemeClr val="tx1"/>
                </a:solidFill>
              </a:defRPr>
            </a:lvl1pPr>
          </a:lstStyle>
          <a:p>
            <a:pPr lvl="0"/>
            <a:r>
              <a:rPr lang="en-US" dirty="0"/>
              <a:t>NAME</a:t>
            </a:r>
          </a:p>
        </p:txBody>
      </p:sp>
      <p:sp>
        <p:nvSpPr>
          <p:cNvPr id="19" name="Text Placeholder 6">
            <a:extLst>
              <a:ext uri="{FF2B5EF4-FFF2-40B4-BE49-F238E27FC236}">
                <a16:creationId xmlns:a16="http://schemas.microsoft.com/office/drawing/2014/main" id="{3DF9D594-E94C-FC4D-813A-1975593C642F}"/>
              </a:ext>
            </a:extLst>
          </p:cNvPr>
          <p:cNvSpPr>
            <a:spLocks noGrp="1"/>
          </p:cNvSpPr>
          <p:nvPr>
            <p:ph type="body" sz="quarter" idx="19" hasCustomPrompt="1"/>
          </p:nvPr>
        </p:nvSpPr>
        <p:spPr>
          <a:xfrm>
            <a:off x="6588071" y="5083363"/>
            <a:ext cx="1828800" cy="960975"/>
          </a:xfrm>
        </p:spPr>
        <p:txBody>
          <a:bodyPr>
            <a:noAutofit/>
          </a:bodyPr>
          <a:lstStyle>
            <a:lvl1pPr marL="0" indent="0" algn="ctr">
              <a:buNone/>
              <a:defRPr sz="1400" b="0" i="0">
                <a:solidFill>
                  <a:schemeClr val="tx1"/>
                </a:solidFill>
              </a:defRPr>
            </a:lvl1pPr>
          </a:lstStyle>
          <a:p>
            <a:pPr lvl="0"/>
            <a:r>
              <a:rPr lang="en-US" dirty="0"/>
              <a:t>Job Title</a:t>
            </a:r>
          </a:p>
        </p:txBody>
      </p:sp>
      <p:sp>
        <p:nvSpPr>
          <p:cNvPr id="20" name="Text Placeholder 6">
            <a:extLst>
              <a:ext uri="{FF2B5EF4-FFF2-40B4-BE49-F238E27FC236}">
                <a16:creationId xmlns:a16="http://schemas.microsoft.com/office/drawing/2014/main" id="{EBF9D94C-27BC-BC4B-8F68-1D50BCC7F3AE}"/>
              </a:ext>
            </a:extLst>
          </p:cNvPr>
          <p:cNvSpPr>
            <a:spLocks noGrp="1"/>
          </p:cNvSpPr>
          <p:nvPr>
            <p:ph type="body" sz="quarter" idx="20" hasCustomPrompt="1"/>
          </p:nvPr>
        </p:nvSpPr>
        <p:spPr>
          <a:xfrm>
            <a:off x="9517251" y="4633913"/>
            <a:ext cx="1828800" cy="373062"/>
          </a:xfrm>
        </p:spPr>
        <p:txBody>
          <a:bodyPr>
            <a:noAutofit/>
          </a:bodyPr>
          <a:lstStyle>
            <a:lvl1pPr marL="0" indent="0" algn="ctr">
              <a:buNone/>
              <a:defRPr sz="1400" b="0" i="0">
                <a:solidFill>
                  <a:schemeClr val="tx1"/>
                </a:solidFill>
              </a:defRPr>
            </a:lvl1pPr>
          </a:lstStyle>
          <a:p>
            <a:pPr lvl="0"/>
            <a:r>
              <a:rPr lang="en-US" dirty="0"/>
              <a:t>NAME</a:t>
            </a:r>
          </a:p>
        </p:txBody>
      </p:sp>
      <p:sp>
        <p:nvSpPr>
          <p:cNvPr id="21" name="Text Placeholder 6">
            <a:extLst>
              <a:ext uri="{FF2B5EF4-FFF2-40B4-BE49-F238E27FC236}">
                <a16:creationId xmlns:a16="http://schemas.microsoft.com/office/drawing/2014/main" id="{E689175A-4776-4940-B5C9-6036AB5FD92D}"/>
              </a:ext>
            </a:extLst>
          </p:cNvPr>
          <p:cNvSpPr>
            <a:spLocks noGrp="1"/>
          </p:cNvSpPr>
          <p:nvPr>
            <p:ph type="body" sz="quarter" idx="21" hasCustomPrompt="1"/>
          </p:nvPr>
        </p:nvSpPr>
        <p:spPr>
          <a:xfrm>
            <a:off x="9517251" y="5083363"/>
            <a:ext cx="1828800" cy="960975"/>
          </a:xfrm>
        </p:spPr>
        <p:txBody>
          <a:bodyPr>
            <a:noAutofit/>
          </a:bodyPr>
          <a:lstStyle>
            <a:lvl1pPr marL="0" indent="0" algn="ctr">
              <a:buNone/>
              <a:defRPr sz="1400" b="0" i="0">
                <a:solidFill>
                  <a:schemeClr val="tx1"/>
                </a:solidFill>
              </a:defRPr>
            </a:lvl1pPr>
          </a:lstStyle>
          <a:p>
            <a:pPr lvl="0"/>
            <a:r>
              <a:rPr lang="en-US" dirty="0"/>
              <a:t>Job Title</a:t>
            </a:r>
          </a:p>
        </p:txBody>
      </p:sp>
      <p:sp>
        <p:nvSpPr>
          <p:cNvPr id="22" name="Picture Placeholder 2">
            <a:extLst>
              <a:ext uri="{FF2B5EF4-FFF2-40B4-BE49-F238E27FC236}">
                <a16:creationId xmlns:a16="http://schemas.microsoft.com/office/drawing/2014/main" id="{A8E4CB93-1C16-D145-8200-509097DD80E2}"/>
              </a:ext>
            </a:extLst>
          </p:cNvPr>
          <p:cNvSpPr>
            <a:spLocks noGrp="1" noChangeAspect="1"/>
          </p:cNvSpPr>
          <p:nvPr>
            <p:ph type="pic" sz="quarter" idx="22" hasCustomPrompt="1"/>
          </p:nvPr>
        </p:nvSpPr>
        <p:spPr>
          <a:xfrm>
            <a:off x="3709416"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400" b="0" i="0">
                <a:solidFill>
                  <a:schemeClr val="tx1"/>
                </a:solidFill>
              </a:defRPr>
            </a:lvl1pPr>
          </a:lstStyle>
          <a:p>
            <a:r>
              <a:rPr lang="en-US" dirty="0"/>
              <a:t>INSERT PHOTO HERE</a:t>
            </a:r>
          </a:p>
        </p:txBody>
      </p:sp>
      <p:sp>
        <p:nvSpPr>
          <p:cNvPr id="23" name="Picture Placeholder 2">
            <a:extLst>
              <a:ext uri="{FF2B5EF4-FFF2-40B4-BE49-F238E27FC236}">
                <a16:creationId xmlns:a16="http://schemas.microsoft.com/office/drawing/2014/main" id="{C836D84B-A4A1-564E-AB97-398F8CFA946E}"/>
              </a:ext>
            </a:extLst>
          </p:cNvPr>
          <p:cNvSpPr>
            <a:spLocks noGrp="1" noChangeAspect="1"/>
          </p:cNvSpPr>
          <p:nvPr>
            <p:ph type="pic" sz="quarter" idx="23" hasCustomPrompt="1"/>
          </p:nvPr>
        </p:nvSpPr>
        <p:spPr>
          <a:xfrm>
            <a:off x="6580632"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400" b="0" i="0">
                <a:solidFill>
                  <a:schemeClr val="tx1"/>
                </a:solidFill>
              </a:defRPr>
            </a:lvl1pPr>
          </a:lstStyle>
          <a:p>
            <a:r>
              <a:rPr lang="en-US" dirty="0"/>
              <a:t>INSERT PHOTO HERE</a:t>
            </a:r>
          </a:p>
        </p:txBody>
      </p:sp>
      <p:sp>
        <p:nvSpPr>
          <p:cNvPr id="24" name="Picture Placeholder 2">
            <a:extLst>
              <a:ext uri="{FF2B5EF4-FFF2-40B4-BE49-F238E27FC236}">
                <a16:creationId xmlns:a16="http://schemas.microsoft.com/office/drawing/2014/main" id="{EC56771A-4E6C-7440-8BF4-3591ACAFC7E4}"/>
              </a:ext>
            </a:extLst>
          </p:cNvPr>
          <p:cNvSpPr>
            <a:spLocks noGrp="1" noChangeAspect="1"/>
          </p:cNvSpPr>
          <p:nvPr>
            <p:ph type="pic" sz="quarter" idx="24" hasCustomPrompt="1"/>
          </p:nvPr>
        </p:nvSpPr>
        <p:spPr>
          <a:xfrm>
            <a:off x="9525000" y="2535598"/>
            <a:ext cx="1828800" cy="1828800"/>
          </a:xfrm>
          <a:prstGeom prst="ellipse">
            <a:avLst/>
          </a:prstGeom>
          <a:solidFill>
            <a:schemeClr val="bg2">
              <a:lumMod val="20000"/>
              <a:lumOff val="80000"/>
            </a:schemeClr>
          </a:solidFill>
        </p:spPr>
        <p:txBody>
          <a:bodyPr anchor="ctr" anchorCtr="1">
            <a:normAutofit/>
          </a:bodyPr>
          <a:lstStyle>
            <a:lvl1pPr marL="0" indent="0" algn="ctr">
              <a:buNone/>
              <a:defRPr sz="1400" b="0" i="0">
                <a:solidFill>
                  <a:schemeClr val="tx1"/>
                </a:solidFill>
              </a:defRPr>
            </a:lvl1pPr>
          </a:lstStyle>
          <a:p>
            <a:r>
              <a:rPr lang="en-US" dirty="0"/>
              <a:t>INSERT PHOTO HERE</a:t>
            </a:r>
          </a:p>
        </p:txBody>
      </p:sp>
      <p:sp>
        <p:nvSpPr>
          <p:cNvPr id="26" name="Round Same Side Corner Rectangle 25">
            <a:extLst>
              <a:ext uri="{FF2B5EF4-FFF2-40B4-BE49-F238E27FC236}">
                <a16:creationId xmlns:a16="http://schemas.microsoft.com/office/drawing/2014/main" id="{2CFA1B31-E236-1B41-ACF1-6B7F639EC1D2}"/>
              </a:ext>
            </a:extLst>
          </p:cNvPr>
          <p:cNvSpPr/>
          <p:nvPr userDrawn="1"/>
        </p:nvSpPr>
        <p:spPr>
          <a:xfrm rot="5400000">
            <a:off x="-465906" y="831030"/>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38063525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nd 7 Call Ou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4EA4B8E8-5EF2-714F-8C90-9CA41B424A28}"/>
              </a:ext>
            </a:extLst>
          </p:cNvPr>
          <p:cNvSpPr/>
          <p:nvPr userDrawn="1"/>
        </p:nvSpPr>
        <p:spPr>
          <a:xfrm>
            <a:off x="0" y="2423160"/>
            <a:ext cx="12192000" cy="4434840"/>
          </a:xfrm>
          <a:prstGeom prst="rect">
            <a:avLst/>
          </a:prstGeom>
          <a:solidFill>
            <a:schemeClr val="accent5">
              <a:lumMod val="20000"/>
              <a:lumOff val="8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Title 1">
            <a:extLst>
              <a:ext uri="{FF2B5EF4-FFF2-40B4-BE49-F238E27FC236}">
                <a16:creationId xmlns:a16="http://schemas.microsoft.com/office/drawing/2014/main" id="{2EBCE367-CA36-9743-9A29-45CBC39A48DC}"/>
              </a:ext>
            </a:extLst>
          </p:cNvPr>
          <p:cNvSpPr>
            <a:spLocks noGrp="1"/>
          </p:cNvSpPr>
          <p:nvPr>
            <p:ph type="title"/>
          </p:nvPr>
        </p:nvSpPr>
        <p:spPr>
          <a:xfrm>
            <a:off x="838200" y="365126"/>
            <a:ext cx="10515600" cy="1305820"/>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Click to edit Master title style</a:t>
            </a:r>
          </a:p>
        </p:txBody>
      </p:sp>
      <p:sp>
        <p:nvSpPr>
          <p:cNvPr id="3" name="Picture Placeholder 2">
            <a:extLst>
              <a:ext uri="{FF2B5EF4-FFF2-40B4-BE49-F238E27FC236}">
                <a16:creationId xmlns:a16="http://schemas.microsoft.com/office/drawing/2014/main" id="{429BF2DE-ACAD-4E48-B0D4-2E69A2432684}"/>
              </a:ext>
            </a:extLst>
          </p:cNvPr>
          <p:cNvSpPr>
            <a:spLocks noGrp="1" noChangeAspect="1"/>
          </p:cNvSpPr>
          <p:nvPr>
            <p:ph type="pic" sz="quarter" idx="10" hasCustomPrompt="1"/>
          </p:nvPr>
        </p:nvSpPr>
        <p:spPr>
          <a:xfrm>
            <a:off x="838199"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7" name="Text Placeholder 6">
            <a:extLst>
              <a:ext uri="{FF2B5EF4-FFF2-40B4-BE49-F238E27FC236}">
                <a16:creationId xmlns:a16="http://schemas.microsoft.com/office/drawing/2014/main" id="{C1C7D97D-280B-A94F-B4E2-A09B803180C7}"/>
              </a:ext>
            </a:extLst>
          </p:cNvPr>
          <p:cNvSpPr>
            <a:spLocks noGrp="1"/>
          </p:cNvSpPr>
          <p:nvPr>
            <p:ph type="body" sz="quarter" idx="14" hasCustomPrompt="1"/>
          </p:nvPr>
        </p:nvSpPr>
        <p:spPr>
          <a:xfrm>
            <a:off x="838200" y="3132116"/>
            <a:ext cx="1371595" cy="253276"/>
          </a:xfrm>
        </p:spPr>
        <p:txBody>
          <a:bodyPr anchor="ctr" anchorCtr="0">
            <a:noAutofit/>
          </a:bodyPr>
          <a:lstStyle>
            <a:lvl1pPr marL="0" indent="0" algn="ctr">
              <a:buNone/>
              <a:defRPr sz="1400" b="0" i="0"/>
            </a:lvl1pPr>
          </a:lstStyle>
          <a:p>
            <a:pPr lvl="0"/>
            <a:r>
              <a:rPr lang="en-US" dirty="0"/>
              <a:t>NAME</a:t>
            </a:r>
          </a:p>
        </p:txBody>
      </p:sp>
      <p:sp>
        <p:nvSpPr>
          <p:cNvPr id="15" name="Text Placeholder 6">
            <a:extLst>
              <a:ext uri="{FF2B5EF4-FFF2-40B4-BE49-F238E27FC236}">
                <a16:creationId xmlns:a16="http://schemas.microsoft.com/office/drawing/2014/main" id="{2A06393D-996A-014E-B2CA-9A9338F33116}"/>
              </a:ext>
            </a:extLst>
          </p:cNvPr>
          <p:cNvSpPr>
            <a:spLocks noGrp="1"/>
          </p:cNvSpPr>
          <p:nvPr>
            <p:ph type="body" sz="quarter" idx="15" hasCustomPrompt="1"/>
          </p:nvPr>
        </p:nvSpPr>
        <p:spPr>
          <a:xfrm>
            <a:off x="838200" y="3493262"/>
            <a:ext cx="1371599" cy="652419"/>
          </a:xfrm>
        </p:spPr>
        <p:txBody>
          <a:bodyPr>
            <a:noAutofit/>
          </a:bodyPr>
          <a:lstStyle>
            <a:lvl1pPr marL="0" indent="0" algn="ctr">
              <a:buNone/>
              <a:defRPr sz="1400" b="0" i="0"/>
            </a:lvl1pPr>
          </a:lstStyle>
          <a:p>
            <a:pPr lvl="0"/>
            <a:r>
              <a:rPr lang="en-US" dirty="0"/>
              <a:t>Job Title</a:t>
            </a:r>
          </a:p>
        </p:txBody>
      </p:sp>
      <p:sp>
        <p:nvSpPr>
          <p:cNvPr id="16" name="Text Placeholder 6">
            <a:extLst>
              <a:ext uri="{FF2B5EF4-FFF2-40B4-BE49-F238E27FC236}">
                <a16:creationId xmlns:a16="http://schemas.microsoft.com/office/drawing/2014/main" id="{95460776-B9E1-524C-B515-6BA46C00D5C4}"/>
              </a:ext>
            </a:extLst>
          </p:cNvPr>
          <p:cNvSpPr>
            <a:spLocks noGrp="1"/>
          </p:cNvSpPr>
          <p:nvPr>
            <p:ph type="body" sz="quarter" idx="16" hasCustomPrompt="1"/>
          </p:nvPr>
        </p:nvSpPr>
        <p:spPr>
          <a:xfrm>
            <a:off x="3842003" y="3132116"/>
            <a:ext cx="1371595" cy="253276"/>
          </a:xfrm>
        </p:spPr>
        <p:txBody>
          <a:bodyPr anchor="ctr" anchorCtr="0">
            <a:noAutofit/>
          </a:bodyPr>
          <a:lstStyle>
            <a:lvl1pPr marL="0" indent="0" algn="ctr">
              <a:buNone/>
              <a:defRPr sz="1400" b="0" i="0"/>
            </a:lvl1pPr>
          </a:lstStyle>
          <a:p>
            <a:pPr lvl="0"/>
            <a:r>
              <a:rPr lang="en-US" dirty="0"/>
              <a:t>NAME</a:t>
            </a:r>
          </a:p>
        </p:txBody>
      </p:sp>
      <p:sp>
        <p:nvSpPr>
          <p:cNvPr id="17" name="Text Placeholder 6">
            <a:extLst>
              <a:ext uri="{FF2B5EF4-FFF2-40B4-BE49-F238E27FC236}">
                <a16:creationId xmlns:a16="http://schemas.microsoft.com/office/drawing/2014/main" id="{4A5E04AA-6B0C-A34A-99DE-D60A5BA75D1C}"/>
              </a:ext>
            </a:extLst>
          </p:cNvPr>
          <p:cNvSpPr>
            <a:spLocks noGrp="1"/>
          </p:cNvSpPr>
          <p:nvPr>
            <p:ph type="body" sz="quarter" idx="17" hasCustomPrompt="1"/>
          </p:nvPr>
        </p:nvSpPr>
        <p:spPr>
          <a:xfrm>
            <a:off x="3842003" y="3500947"/>
            <a:ext cx="1371599" cy="652419"/>
          </a:xfrm>
        </p:spPr>
        <p:txBody>
          <a:bodyPr>
            <a:noAutofit/>
          </a:bodyPr>
          <a:lstStyle>
            <a:lvl1pPr marL="0" indent="0" algn="ctr">
              <a:buNone/>
              <a:defRPr sz="1400" b="0" i="0"/>
            </a:lvl1pPr>
          </a:lstStyle>
          <a:p>
            <a:pPr lvl="0"/>
            <a:r>
              <a:rPr lang="en-US" dirty="0"/>
              <a:t>Job Title</a:t>
            </a:r>
          </a:p>
        </p:txBody>
      </p:sp>
      <p:sp>
        <p:nvSpPr>
          <p:cNvPr id="18" name="Text Placeholder 6">
            <a:extLst>
              <a:ext uri="{FF2B5EF4-FFF2-40B4-BE49-F238E27FC236}">
                <a16:creationId xmlns:a16="http://schemas.microsoft.com/office/drawing/2014/main" id="{AD273D4A-6AEF-9044-B6FF-61BCA62A14F7}"/>
              </a:ext>
            </a:extLst>
          </p:cNvPr>
          <p:cNvSpPr>
            <a:spLocks noGrp="1"/>
          </p:cNvSpPr>
          <p:nvPr>
            <p:ph type="body" sz="quarter" idx="18" hasCustomPrompt="1"/>
          </p:nvPr>
        </p:nvSpPr>
        <p:spPr>
          <a:xfrm>
            <a:off x="6974516" y="3132116"/>
            <a:ext cx="1371595" cy="253276"/>
          </a:xfrm>
        </p:spPr>
        <p:txBody>
          <a:bodyPr anchor="ctr" anchorCtr="0">
            <a:noAutofit/>
          </a:bodyPr>
          <a:lstStyle>
            <a:lvl1pPr marL="0" indent="0" algn="ctr">
              <a:buNone/>
              <a:defRPr sz="1400" b="0" i="0"/>
            </a:lvl1pPr>
          </a:lstStyle>
          <a:p>
            <a:pPr lvl="0"/>
            <a:r>
              <a:rPr lang="en-US" dirty="0"/>
              <a:t>NAME</a:t>
            </a:r>
          </a:p>
        </p:txBody>
      </p:sp>
      <p:sp>
        <p:nvSpPr>
          <p:cNvPr id="19" name="Text Placeholder 6">
            <a:extLst>
              <a:ext uri="{FF2B5EF4-FFF2-40B4-BE49-F238E27FC236}">
                <a16:creationId xmlns:a16="http://schemas.microsoft.com/office/drawing/2014/main" id="{3DF9D594-E94C-FC4D-813A-1975593C642F}"/>
              </a:ext>
            </a:extLst>
          </p:cNvPr>
          <p:cNvSpPr>
            <a:spLocks noGrp="1"/>
          </p:cNvSpPr>
          <p:nvPr>
            <p:ph type="body" sz="quarter" idx="19" hasCustomPrompt="1"/>
          </p:nvPr>
        </p:nvSpPr>
        <p:spPr>
          <a:xfrm>
            <a:off x="6974516" y="3500947"/>
            <a:ext cx="1371599" cy="652419"/>
          </a:xfrm>
        </p:spPr>
        <p:txBody>
          <a:bodyPr>
            <a:noAutofit/>
          </a:bodyPr>
          <a:lstStyle>
            <a:lvl1pPr marL="0" indent="0" algn="ctr">
              <a:buNone/>
              <a:defRPr sz="1400" b="0" i="0"/>
            </a:lvl1pPr>
          </a:lstStyle>
          <a:p>
            <a:pPr lvl="0"/>
            <a:r>
              <a:rPr lang="en-US" dirty="0"/>
              <a:t>Job Title</a:t>
            </a:r>
          </a:p>
        </p:txBody>
      </p:sp>
      <p:sp>
        <p:nvSpPr>
          <p:cNvPr id="20" name="Text Placeholder 6">
            <a:extLst>
              <a:ext uri="{FF2B5EF4-FFF2-40B4-BE49-F238E27FC236}">
                <a16:creationId xmlns:a16="http://schemas.microsoft.com/office/drawing/2014/main" id="{EBF9D94C-27BC-BC4B-8F68-1D50BCC7F3AE}"/>
              </a:ext>
            </a:extLst>
          </p:cNvPr>
          <p:cNvSpPr>
            <a:spLocks noGrp="1"/>
          </p:cNvSpPr>
          <p:nvPr>
            <p:ph type="body" sz="quarter" idx="20" hasCustomPrompt="1"/>
          </p:nvPr>
        </p:nvSpPr>
        <p:spPr>
          <a:xfrm>
            <a:off x="9982201" y="3132116"/>
            <a:ext cx="1371594" cy="253276"/>
          </a:xfrm>
        </p:spPr>
        <p:txBody>
          <a:bodyPr anchor="ctr" anchorCtr="0">
            <a:noAutofit/>
          </a:bodyPr>
          <a:lstStyle>
            <a:lvl1pPr marL="0" indent="0" algn="ctr">
              <a:buNone/>
              <a:defRPr sz="1400" b="0" i="0"/>
            </a:lvl1pPr>
          </a:lstStyle>
          <a:p>
            <a:pPr lvl="0"/>
            <a:r>
              <a:rPr lang="en-US" dirty="0"/>
              <a:t>NAME</a:t>
            </a:r>
          </a:p>
        </p:txBody>
      </p:sp>
      <p:sp>
        <p:nvSpPr>
          <p:cNvPr id="21" name="Text Placeholder 6">
            <a:extLst>
              <a:ext uri="{FF2B5EF4-FFF2-40B4-BE49-F238E27FC236}">
                <a16:creationId xmlns:a16="http://schemas.microsoft.com/office/drawing/2014/main" id="{E689175A-4776-4940-B5C9-6036AB5FD92D}"/>
              </a:ext>
            </a:extLst>
          </p:cNvPr>
          <p:cNvSpPr>
            <a:spLocks noGrp="1"/>
          </p:cNvSpPr>
          <p:nvPr>
            <p:ph type="body" sz="quarter" idx="21" hasCustomPrompt="1"/>
          </p:nvPr>
        </p:nvSpPr>
        <p:spPr>
          <a:xfrm>
            <a:off x="9982200" y="3500947"/>
            <a:ext cx="1371599" cy="652419"/>
          </a:xfrm>
        </p:spPr>
        <p:txBody>
          <a:bodyPr>
            <a:noAutofit/>
          </a:bodyPr>
          <a:lstStyle>
            <a:lvl1pPr marL="0" indent="0" algn="ctr">
              <a:buNone/>
              <a:defRPr sz="1400" b="0" i="0"/>
            </a:lvl1pPr>
          </a:lstStyle>
          <a:p>
            <a:pPr lvl="0"/>
            <a:r>
              <a:rPr lang="en-US" dirty="0"/>
              <a:t>Job Title</a:t>
            </a:r>
          </a:p>
        </p:txBody>
      </p:sp>
      <p:sp>
        <p:nvSpPr>
          <p:cNvPr id="22" name="Picture Placeholder 2">
            <a:extLst>
              <a:ext uri="{FF2B5EF4-FFF2-40B4-BE49-F238E27FC236}">
                <a16:creationId xmlns:a16="http://schemas.microsoft.com/office/drawing/2014/main" id="{A8E4CB93-1C16-D145-8200-509097DD80E2}"/>
              </a:ext>
            </a:extLst>
          </p:cNvPr>
          <p:cNvSpPr>
            <a:spLocks noGrp="1" noChangeAspect="1"/>
          </p:cNvSpPr>
          <p:nvPr>
            <p:ph type="pic" sz="quarter" idx="22" hasCustomPrompt="1"/>
          </p:nvPr>
        </p:nvSpPr>
        <p:spPr>
          <a:xfrm>
            <a:off x="3842003"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23" name="Picture Placeholder 2">
            <a:extLst>
              <a:ext uri="{FF2B5EF4-FFF2-40B4-BE49-F238E27FC236}">
                <a16:creationId xmlns:a16="http://schemas.microsoft.com/office/drawing/2014/main" id="{C836D84B-A4A1-564E-AB97-398F8CFA946E}"/>
              </a:ext>
            </a:extLst>
          </p:cNvPr>
          <p:cNvSpPr>
            <a:spLocks noGrp="1" noChangeAspect="1"/>
          </p:cNvSpPr>
          <p:nvPr>
            <p:ph type="pic" sz="quarter" idx="23" hasCustomPrompt="1"/>
          </p:nvPr>
        </p:nvSpPr>
        <p:spPr>
          <a:xfrm>
            <a:off x="6974516" y="1684101"/>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24" name="Picture Placeholder 2">
            <a:extLst>
              <a:ext uri="{FF2B5EF4-FFF2-40B4-BE49-F238E27FC236}">
                <a16:creationId xmlns:a16="http://schemas.microsoft.com/office/drawing/2014/main" id="{EC56771A-4E6C-7440-8BF4-3591ACAFC7E4}"/>
              </a:ext>
            </a:extLst>
          </p:cNvPr>
          <p:cNvSpPr>
            <a:spLocks noGrp="1" noChangeAspect="1"/>
          </p:cNvSpPr>
          <p:nvPr>
            <p:ph type="pic" sz="quarter" idx="24" hasCustomPrompt="1"/>
          </p:nvPr>
        </p:nvSpPr>
        <p:spPr>
          <a:xfrm>
            <a:off x="9982200" y="1619009"/>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26" name="Picture Placeholder 2">
            <a:extLst>
              <a:ext uri="{FF2B5EF4-FFF2-40B4-BE49-F238E27FC236}">
                <a16:creationId xmlns:a16="http://schemas.microsoft.com/office/drawing/2014/main" id="{F9F38C69-388E-3A4C-AF6F-9964A3EAE528}"/>
              </a:ext>
            </a:extLst>
          </p:cNvPr>
          <p:cNvSpPr>
            <a:spLocks noGrp="1" noChangeAspect="1"/>
          </p:cNvSpPr>
          <p:nvPr>
            <p:ph type="pic" sz="quarter" idx="25" hasCustomPrompt="1"/>
          </p:nvPr>
        </p:nvSpPr>
        <p:spPr>
          <a:xfrm>
            <a:off x="2338161"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27" name="Text Placeholder 6">
            <a:extLst>
              <a:ext uri="{FF2B5EF4-FFF2-40B4-BE49-F238E27FC236}">
                <a16:creationId xmlns:a16="http://schemas.microsoft.com/office/drawing/2014/main" id="{92F1A76A-A09C-9941-BCE7-54B1B56CB6D6}"/>
              </a:ext>
            </a:extLst>
          </p:cNvPr>
          <p:cNvSpPr>
            <a:spLocks noGrp="1"/>
          </p:cNvSpPr>
          <p:nvPr>
            <p:ph type="body" sz="quarter" idx="26" hasCustomPrompt="1"/>
          </p:nvPr>
        </p:nvSpPr>
        <p:spPr>
          <a:xfrm>
            <a:off x="2338162" y="5444882"/>
            <a:ext cx="1371595" cy="253276"/>
          </a:xfrm>
        </p:spPr>
        <p:txBody>
          <a:bodyPr anchor="ctr" anchorCtr="0">
            <a:noAutofit/>
          </a:bodyPr>
          <a:lstStyle>
            <a:lvl1pPr marL="0" indent="0" algn="ctr">
              <a:buNone/>
              <a:defRPr sz="1400" b="0" i="0"/>
            </a:lvl1pPr>
          </a:lstStyle>
          <a:p>
            <a:pPr lvl="0"/>
            <a:r>
              <a:rPr lang="en-US" dirty="0"/>
              <a:t>NAME</a:t>
            </a:r>
          </a:p>
        </p:txBody>
      </p:sp>
      <p:sp>
        <p:nvSpPr>
          <p:cNvPr id="28" name="Text Placeholder 6">
            <a:extLst>
              <a:ext uri="{FF2B5EF4-FFF2-40B4-BE49-F238E27FC236}">
                <a16:creationId xmlns:a16="http://schemas.microsoft.com/office/drawing/2014/main" id="{DFD2EEFD-6757-784D-8A84-D0A357ADD7BF}"/>
              </a:ext>
            </a:extLst>
          </p:cNvPr>
          <p:cNvSpPr>
            <a:spLocks noGrp="1"/>
          </p:cNvSpPr>
          <p:nvPr>
            <p:ph type="body" sz="quarter" idx="27" hasCustomPrompt="1"/>
          </p:nvPr>
        </p:nvSpPr>
        <p:spPr>
          <a:xfrm>
            <a:off x="2338162" y="5806028"/>
            <a:ext cx="1371599" cy="652419"/>
          </a:xfrm>
        </p:spPr>
        <p:txBody>
          <a:bodyPr>
            <a:noAutofit/>
          </a:bodyPr>
          <a:lstStyle>
            <a:lvl1pPr marL="0" indent="0" algn="ctr">
              <a:buNone/>
              <a:defRPr sz="1400" b="0" i="0"/>
            </a:lvl1pPr>
          </a:lstStyle>
          <a:p>
            <a:pPr lvl="0"/>
            <a:r>
              <a:rPr lang="en-US" dirty="0"/>
              <a:t>Job Title</a:t>
            </a:r>
          </a:p>
        </p:txBody>
      </p:sp>
      <p:sp>
        <p:nvSpPr>
          <p:cNvPr id="29" name="Text Placeholder 6">
            <a:extLst>
              <a:ext uri="{FF2B5EF4-FFF2-40B4-BE49-F238E27FC236}">
                <a16:creationId xmlns:a16="http://schemas.microsoft.com/office/drawing/2014/main" id="{93A43737-FFE2-2649-A32D-0B9CBC175D2B}"/>
              </a:ext>
            </a:extLst>
          </p:cNvPr>
          <p:cNvSpPr>
            <a:spLocks noGrp="1"/>
          </p:cNvSpPr>
          <p:nvPr>
            <p:ph type="body" sz="quarter" idx="28" hasCustomPrompt="1"/>
          </p:nvPr>
        </p:nvSpPr>
        <p:spPr>
          <a:xfrm>
            <a:off x="5408259" y="5444882"/>
            <a:ext cx="1371595" cy="253276"/>
          </a:xfrm>
        </p:spPr>
        <p:txBody>
          <a:bodyPr anchor="ctr" anchorCtr="0">
            <a:noAutofit/>
          </a:bodyPr>
          <a:lstStyle>
            <a:lvl1pPr marL="0" indent="0" algn="ctr">
              <a:buNone/>
              <a:defRPr sz="1400" b="0" i="0"/>
            </a:lvl1pPr>
          </a:lstStyle>
          <a:p>
            <a:pPr lvl="0"/>
            <a:r>
              <a:rPr lang="en-US" dirty="0"/>
              <a:t>NAME</a:t>
            </a:r>
          </a:p>
        </p:txBody>
      </p:sp>
      <p:sp>
        <p:nvSpPr>
          <p:cNvPr id="30" name="Text Placeholder 6">
            <a:extLst>
              <a:ext uri="{FF2B5EF4-FFF2-40B4-BE49-F238E27FC236}">
                <a16:creationId xmlns:a16="http://schemas.microsoft.com/office/drawing/2014/main" id="{4A53CDF1-89A9-2542-AE2F-606C4D18D6BE}"/>
              </a:ext>
            </a:extLst>
          </p:cNvPr>
          <p:cNvSpPr>
            <a:spLocks noGrp="1"/>
          </p:cNvSpPr>
          <p:nvPr>
            <p:ph type="body" sz="quarter" idx="29" hasCustomPrompt="1"/>
          </p:nvPr>
        </p:nvSpPr>
        <p:spPr>
          <a:xfrm>
            <a:off x="5408259" y="5813713"/>
            <a:ext cx="1371599" cy="652419"/>
          </a:xfrm>
        </p:spPr>
        <p:txBody>
          <a:bodyPr>
            <a:noAutofit/>
          </a:bodyPr>
          <a:lstStyle>
            <a:lvl1pPr marL="0" indent="0" algn="ctr">
              <a:buNone/>
              <a:defRPr sz="1400" b="0" i="0"/>
            </a:lvl1pPr>
          </a:lstStyle>
          <a:p>
            <a:pPr lvl="0"/>
            <a:r>
              <a:rPr lang="en-US" dirty="0"/>
              <a:t>Job Title</a:t>
            </a:r>
          </a:p>
        </p:txBody>
      </p:sp>
      <p:sp>
        <p:nvSpPr>
          <p:cNvPr id="31" name="Text Placeholder 6">
            <a:extLst>
              <a:ext uri="{FF2B5EF4-FFF2-40B4-BE49-F238E27FC236}">
                <a16:creationId xmlns:a16="http://schemas.microsoft.com/office/drawing/2014/main" id="{0DB649AB-7F2B-E146-A986-7467C34FAB41}"/>
              </a:ext>
            </a:extLst>
          </p:cNvPr>
          <p:cNvSpPr>
            <a:spLocks noGrp="1"/>
          </p:cNvSpPr>
          <p:nvPr>
            <p:ph type="body" sz="quarter" idx="30" hasCustomPrompt="1"/>
          </p:nvPr>
        </p:nvSpPr>
        <p:spPr>
          <a:xfrm>
            <a:off x="8482238" y="5444882"/>
            <a:ext cx="1371595" cy="253276"/>
          </a:xfrm>
        </p:spPr>
        <p:txBody>
          <a:bodyPr anchor="ctr" anchorCtr="0">
            <a:noAutofit/>
          </a:bodyPr>
          <a:lstStyle>
            <a:lvl1pPr marL="0" indent="0" algn="ctr">
              <a:buNone/>
              <a:defRPr sz="1400" b="0" i="0"/>
            </a:lvl1pPr>
          </a:lstStyle>
          <a:p>
            <a:pPr lvl="0"/>
            <a:r>
              <a:rPr lang="en-US" dirty="0"/>
              <a:t>NAME</a:t>
            </a:r>
          </a:p>
        </p:txBody>
      </p:sp>
      <p:sp>
        <p:nvSpPr>
          <p:cNvPr id="32" name="Text Placeholder 6">
            <a:extLst>
              <a:ext uri="{FF2B5EF4-FFF2-40B4-BE49-F238E27FC236}">
                <a16:creationId xmlns:a16="http://schemas.microsoft.com/office/drawing/2014/main" id="{B00885B6-64AF-0E4F-A1E0-21877D1A8327}"/>
              </a:ext>
            </a:extLst>
          </p:cNvPr>
          <p:cNvSpPr>
            <a:spLocks noGrp="1"/>
          </p:cNvSpPr>
          <p:nvPr>
            <p:ph type="body" sz="quarter" idx="31" hasCustomPrompt="1"/>
          </p:nvPr>
        </p:nvSpPr>
        <p:spPr>
          <a:xfrm>
            <a:off x="8482238" y="5813713"/>
            <a:ext cx="1371599" cy="652419"/>
          </a:xfrm>
        </p:spPr>
        <p:txBody>
          <a:bodyPr>
            <a:noAutofit/>
          </a:bodyPr>
          <a:lstStyle>
            <a:lvl1pPr marL="0" indent="0" algn="ctr">
              <a:buNone/>
              <a:defRPr sz="1400" b="0" i="0"/>
            </a:lvl1pPr>
          </a:lstStyle>
          <a:p>
            <a:pPr lvl="0"/>
            <a:r>
              <a:rPr lang="en-US" dirty="0"/>
              <a:t>Job Title</a:t>
            </a:r>
          </a:p>
        </p:txBody>
      </p:sp>
      <p:sp>
        <p:nvSpPr>
          <p:cNvPr id="33" name="Picture Placeholder 2">
            <a:extLst>
              <a:ext uri="{FF2B5EF4-FFF2-40B4-BE49-F238E27FC236}">
                <a16:creationId xmlns:a16="http://schemas.microsoft.com/office/drawing/2014/main" id="{1083DE71-2FB8-C643-91D2-3675AB30C3E8}"/>
              </a:ext>
            </a:extLst>
          </p:cNvPr>
          <p:cNvSpPr>
            <a:spLocks noGrp="1" noChangeAspect="1"/>
          </p:cNvSpPr>
          <p:nvPr>
            <p:ph type="pic" sz="quarter" idx="32" hasCustomPrompt="1"/>
          </p:nvPr>
        </p:nvSpPr>
        <p:spPr>
          <a:xfrm>
            <a:off x="5408259"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34" name="Picture Placeholder 2">
            <a:extLst>
              <a:ext uri="{FF2B5EF4-FFF2-40B4-BE49-F238E27FC236}">
                <a16:creationId xmlns:a16="http://schemas.microsoft.com/office/drawing/2014/main" id="{15C59494-BAD9-2E41-A684-92314B6B05DF}"/>
              </a:ext>
            </a:extLst>
          </p:cNvPr>
          <p:cNvSpPr>
            <a:spLocks noGrp="1" noChangeAspect="1"/>
          </p:cNvSpPr>
          <p:nvPr>
            <p:ph type="pic" sz="quarter" idx="33" hasCustomPrompt="1"/>
          </p:nvPr>
        </p:nvSpPr>
        <p:spPr>
          <a:xfrm>
            <a:off x="8482238" y="3948094"/>
            <a:ext cx="1371600" cy="1371600"/>
          </a:xfrm>
          <a:prstGeom prst="ellipse">
            <a:avLst/>
          </a:prstGeom>
          <a:solidFill>
            <a:schemeClr val="bg2">
              <a:lumMod val="20000"/>
              <a:lumOff val="80000"/>
            </a:schemeClr>
          </a:solidFill>
        </p:spPr>
        <p:txBody>
          <a:bodyPr anchor="ctr" anchorCtr="1">
            <a:normAutofit/>
          </a:bodyPr>
          <a:lstStyle>
            <a:lvl1pPr marL="0" indent="0" algn="ctr">
              <a:buNone/>
              <a:defRPr sz="1200" b="0" i="0">
                <a:solidFill>
                  <a:schemeClr val="tx1"/>
                </a:solidFill>
              </a:defRPr>
            </a:lvl1pPr>
          </a:lstStyle>
          <a:p>
            <a:r>
              <a:rPr lang="en-US" dirty="0"/>
              <a:t>INSERT PHOTO HERE</a:t>
            </a:r>
          </a:p>
        </p:txBody>
      </p:sp>
      <p:sp>
        <p:nvSpPr>
          <p:cNvPr id="36" name="Slide Number Placeholder 5">
            <a:extLst>
              <a:ext uri="{FF2B5EF4-FFF2-40B4-BE49-F238E27FC236}">
                <a16:creationId xmlns:a16="http://schemas.microsoft.com/office/drawing/2014/main" id="{5D8D4CD5-83D4-E243-ADA2-081509D8D49B}"/>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chemeClr val="accent5"/>
                </a:solidFill>
                <a:latin typeface="Calibri" panose="020F0502020204030204" pitchFamily="34" charset="0"/>
                <a:ea typeface="Roboto Condensed"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1</a:t>
            </a:r>
          </a:p>
        </p:txBody>
      </p:sp>
      <p:sp>
        <p:nvSpPr>
          <p:cNvPr id="37" name="Round Same Side Corner Rectangle 36">
            <a:extLst>
              <a:ext uri="{FF2B5EF4-FFF2-40B4-BE49-F238E27FC236}">
                <a16:creationId xmlns:a16="http://schemas.microsoft.com/office/drawing/2014/main" id="{FD42BDC7-2B08-EF43-A9FC-ADF6581374FD}"/>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8" name="Round Same Side Corner Rectangle 37">
            <a:extLst>
              <a:ext uri="{FF2B5EF4-FFF2-40B4-BE49-F238E27FC236}">
                <a16:creationId xmlns:a16="http://schemas.microsoft.com/office/drawing/2014/main" id="{F0D1BBE7-4FC6-B046-9891-D3C078207DDD}"/>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Tree>
    <p:extLst>
      <p:ext uri="{BB962C8B-B14F-4D97-AF65-F5344CB8AC3E}">
        <p14:creationId xmlns:p14="http://schemas.microsoft.com/office/powerpoint/2010/main" val="18355770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Content, and 3 Accent Photos">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F699900A-0EE2-7249-A19B-A55D4E75620D}"/>
              </a:ext>
            </a:extLst>
          </p:cNvPr>
          <p:cNvSpPr/>
          <p:nvPr userDrawn="1"/>
        </p:nvSpPr>
        <p:spPr>
          <a:xfrm>
            <a:off x="0" y="1"/>
            <a:ext cx="12192000" cy="2502968"/>
          </a:xfrm>
          <a:prstGeom prst="rect">
            <a:avLst/>
          </a:prstGeom>
          <a:solidFill>
            <a:srgbClr val="D5FDFD">
              <a:alpha val="3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7" name="Rounded Rectangle 36">
            <a:extLst>
              <a:ext uri="{FF2B5EF4-FFF2-40B4-BE49-F238E27FC236}">
                <a16:creationId xmlns:a16="http://schemas.microsoft.com/office/drawing/2014/main" id="{33063164-34EE-ED4D-AED6-0BA9CB368BAF}"/>
              </a:ext>
            </a:extLst>
          </p:cNvPr>
          <p:cNvSpPr/>
          <p:nvPr userDrawn="1"/>
        </p:nvSpPr>
        <p:spPr>
          <a:xfrm>
            <a:off x="83820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8" name="Rounded Rectangle 37">
            <a:extLst>
              <a:ext uri="{FF2B5EF4-FFF2-40B4-BE49-F238E27FC236}">
                <a16:creationId xmlns:a16="http://schemas.microsoft.com/office/drawing/2014/main" id="{F3123159-F246-1D42-A071-6EE179A5C7F7}"/>
              </a:ext>
            </a:extLst>
          </p:cNvPr>
          <p:cNvSpPr/>
          <p:nvPr userDrawn="1"/>
        </p:nvSpPr>
        <p:spPr>
          <a:xfrm>
            <a:off x="452477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39" name="Rounded Rectangle 38">
            <a:extLst>
              <a:ext uri="{FF2B5EF4-FFF2-40B4-BE49-F238E27FC236}">
                <a16:creationId xmlns:a16="http://schemas.microsoft.com/office/drawing/2014/main" id="{65E282FA-0502-5743-89DD-3F29DF5B8938}"/>
              </a:ext>
            </a:extLst>
          </p:cNvPr>
          <p:cNvSpPr/>
          <p:nvPr userDrawn="1"/>
        </p:nvSpPr>
        <p:spPr>
          <a:xfrm>
            <a:off x="8211340" y="638631"/>
            <a:ext cx="719153" cy="71856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6" name="Text Placeholder 5">
            <a:extLst>
              <a:ext uri="{FF2B5EF4-FFF2-40B4-BE49-F238E27FC236}">
                <a16:creationId xmlns:a16="http://schemas.microsoft.com/office/drawing/2014/main" id="{4346C8F6-C530-C64C-A9DD-C2FADAEDBAD4}"/>
              </a:ext>
            </a:extLst>
          </p:cNvPr>
          <p:cNvSpPr>
            <a:spLocks noGrp="1"/>
          </p:cNvSpPr>
          <p:nvPr>
            <p:ph type="body" sz="quarter" idx="13"/>
          </p:nvPr>
        </p:nvSpPr>
        <p:spPr>
          <a:xfrm>
            <a:off x="1089025" y="4271963"/>
            <a:ext cx="4829175" cy="2220912"/>
          </a:xfrm>
        </p:spPr>
        <p:txBody>
          <a:bodyPr>
            <a:normAutofit/>
          </a:bodyPr>
          <a:lstStyle>
            <a:lvl1pPr marL="0" indent="0">
              <a:buNone/>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Click to edit Master text style</a:t>
            </a:r>
          </a:p>
        </p:txBody>
      </p:sp>
      <p:sp>
        <p:nvSpPr>
          <p:cNvPr id="45" name="Text Placeholder 5">
            <a:extLst>
              <a:ext uri="{FF2B5EF4-FFF2-40B4-BE49-F238E27FC236}">
                <a16:creationId xmlns:a16="http://schemas.microsoft.com/office/drawing/2014/main" id="{430F33AD-9266-8547-A119-43D19D682A23}"/>
              </a:ext>
            </a:extLst>
          </p:cNvPr>
          <p:cNvSpPr>
            <a:spLocks noGrp="1"/>
          </p:cNvSpPr>
          <p:nvPr>
            <p:ph type="body" sz="quarter" idx="14" hasCustomPrompt="1"/>
          </p:nvPr>
        </p:nvSpPr>
        <p:spPr>
          <a:xfrm>
            <a:off x="6273803" y="4271963"/>
            <a:ext cx="4947918" cy="2220912"/>
          </a:xfrm>
        </p:spPr>
        <p:txBody>
          <a:bodyPr>
            <a:normAutofit/>
          </a:bodyPr>
          <a:lstStyle>
            <a:lvl1pPr marL="0" indent="0">
              <a:buNone/>
              <a:defRPr sz="2200" b="0" i="0"/>
            </a:lvl1pPr>
          </a:lstStyle>
          <a:p>
            <a:pPr lvl="0"/>
            <a:r>
              <a:rPr lang="en-US" dirty="0"/>
              <a:t>22 to edit Master text style</a:t>
            </a:r>
          </a:p>
        </p:txBody>
      </p:sp>
      <p:sp>
        <p:nvSpPr>
          <p:cNvPr id="13" name="Round Same Side Corner Rectangle 12">
            <a:extLst>
              <a:ext uri="{FF2B5EF4-FFF2-40B4-BE49-F238E27FC236}">
                <a16:creationId xmlns:a16="http://schemas.microsoft.com/office/drawing/2014/main" id="{14D76D55-83A6-8C4D-9427-E22C1AAAE84D}"/>
              </a:ext>
            </a:extLst>
          </p:cNvPr>
          <p:cNvSpPr/>
          <p:nvPr userDrawn="1"/>
        </p:nvSpPr>
        <p:spPr>
          <a:xfrm rot="5400000">
            <a:off x="-465905" y="839774"/>
            <a:ext cx="1316819" cy="385009"/>
          </a:xfrm>
          <a:prstGeom prst="round2Same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2" name="Picture Placeholder 3">
            <a:extLst>
              <a:ext uri="{FF2B5EF4-FFF2-40B4-BE49-F238E27FC236}">
                <a16:creationId xmlns:a16="http://schemas.microsoft.com/office/drawing/2014/main" id="{F3FAD15A-7431-8246-B039-5D0CABBC6504}"/>
              </a:ext>
            </a:extLst>
          </p:cNvPr>
          <p:cNvSpPr>
            <a:spLocks noGrp="1" noChangeAspect="1"/>
          </p:cNvSpPr>
          <p:nvPr>
            <p:ph type="pic" sz="quarter" idx="10" hasCustomPrompt="1"/>
          </p:nvPr>
        </p:nvSpPr>
        <p:spPr>
          <a:xfrm>
            <a:off x="1088448" y="981075"/>
            <a:ext cx="2743199" cy="2743200"/>
          </a:xfrm>
          <a:solidFill>
            <a:schemeClr val="bg2">
              <a:lumMod val="20000"/>
              <a:lumOff val="80000"/>
            </a:schemeClr>
          </a:solidFill>
        </p:spPr>
        <p:txBody>
          <a:bodyPr anchor="ctr" anchorCtr="1">
            <a:normAutofit/>
          </a:bodyPr>
          <a:lstStyle>
            <a:lvl1pPr marL="0" marR="0" indent="0" algn="ctr" defTabSz="914400" rtl="0" eaLnBrk="1" fontAlgn="auto" latinLnBrk="0" hangingPunct="1">
              <a:lnSpc>
                <a:spcPct val="100000"/>
              </a:lnSpc>
              <a:spcBef>
                <a:spcPts val="1000"/>
              </a:spcBef>
              <a:spcAft>
                <a:spcPts val="0"/>
              </a:spcAft>
              <a:buClrTx/>
              <a:buSzTx/>
              <a:buFont typeface="Arial" panose="020B0604020202020204" pitchFamily="34" charset="0"/>
              <a:buNone/>
              <a:tabLst/>
              <a:defRPr sz="1600" b="0" i="0">
                <a:solidFill>
                  <a:schemeClr val="tx1"/>
                </a:solidFill>
              </a:defRPr>
            </a:lvl1pPr>
          </a:lstStyle>
          <a:p>
            <a:r>
              <a:rPr lang="en-US" dirty="0"/>
              <a:t>CLICK ICON TO ADD PICTURE</a:t>
            </a:r>
          </a:p>
        </p:txBody>
      </p:sp>
      <p:sp>
        <p:nvSpPr>
          <p:cNvPr id="14" name="Picture Placeholder 3">
            <a:extLst>
              <a:ext uri="{FF2B5EF4-FFF2-40B4-BE49-F238E27FC236}">
                <a16:creationId xmlns:a16="http://schemas.microsoft.com/office/drawing/2014/main" id="{02630900-368E-F34C-9C5E-FE3C93A36EA3}"/>
              </a:ext>
            </a:extLst>
          </p:cNvPr>
          <p:cNvSpPr>
            <a:spLocks noGrp="1" noChangeAspect="1"/>
          </p:cNvSpPr>
          <p:nvPr>
            <p:ph type="pic" sz="quarter" idx="11" hasCustomPrompt="1"/>
          </p:nvPr>
        </p:nvSpPr>
        <p:spPr>
          <a:xfrm>
            <a:off x="4724400" y="981075"/>
            <a:ext cx="2743199" cy="2743200"/>
          </a:xfrm>
          <a:solidFill>
            <a:schemeClr val="bg2">
              <a:lumMod val="20000"/>
              <a:lumOff val="80000"/>
            </a:schemeClr>
          </a:solidFill>
        </p:spPr>
        <p:txBody>
          <a:bodyPr anchor="ctr" anchorCtr="1">
            <a:normAutofit/>
          </a:bodyPr>
          <a:lstStyle>
            <a:lvl1pPr marL="0" indent="0" algn="ctr">
              <a:buNone/>
              <a:defRPr sz="1600" b="0" i="0">
                <a:solidFill>
                  <a:schemeClr val="tx1"/>
                </a:solidFill>
              </a:defRPr>
            </a:lvl1pPr>
          </a:lstStyle>
          <a:p>
            <a:r>
              <a:rPr lang="en-US" dirty="0"/>
              <a:t>CLICK ICON TO ADD PICTURE</a:t>
            </a:r>
          </a:p>
        </p:txBody>
      </p:sp>
      <p:sp>
        <p:nvSpPr>
          <p:cNvPr id="15" name="Picture Placeholder 3">
            <a:extLst>
              <a:ext uri="{FF2B5EF4-FFF2-40B4-BE49-F238E27FC236}">
                <a16:creationId xmlns:a16="http://schemas.microsoft.com/office/drawing/2014/main" id="{93FA51B4-3F99-CB40-964C-4C59E1AAFDDD}"/>
              </a:ext>
            </a:extLst>
          </p:cNvPr>
          <p:cNvSpPr>
            <a:spLocks noGrp="1" noChangeAspect="1"/>
          </p:cNvSpPr>
          <p:nvPr>
            <p:ph type="pic" sz="quarter" idx="12" hasCustomPrompt="1"/>
          </p:nvPr>
        </p:nvSpPr>
        <p:spPr>
          <a:xfrm>
            <a:off x="8478838" y="981075"/>
            <a:ext cx="2743199" cy="2743200"/>
          </a:xfrm>
          <a:solidFill>
            <a:schemeClr val="bg2">
              <a:lumMod val="20000"/>
              <a:lumOff val="80000"/>
            </a:schemeClr>
          </a:solidFill>
        </p:spPr>
        <p:txBody>
          <a:bodyPr anchor="ctr" anchorCtr="1">
            <a:normAutofit/>
          </a:bodyPr>
          <a:lstStyle>
            <a:lvl1pPr marL="0" indent="0" algn="ctr">
              <a:buNone/>
              <a:defRPr sz="1600" b="0" i="0">
                <a:solidFill>
                  <a:schemeClr val="tx1"/>
                </a:solidFill>
              </a:defRPr>
            </a:lvl1pPr>
          </a:lstStyle>
          <a:p>
            <a:r>
              <a:rPr lang="en-US" dirty="0"/>
              <a:t>CLICK ICON TO ADD PICTURE</a:t>
            </a:r>
          </a:p>
        </p:txBody>
      </p:sp>
    </p:spTree>
    <p:extLst>
      <p:ext uri="{BB962C8B-B14F-4D97-AF65-F5344CB8AC3E}">
        <p14:creationId xmlns:p14="http://schemas.microsoft.com/office/powerpoint/2010/main" val="14624211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or Distributi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C2ECD58-6204-E141-AE0D-685B690F1395}"/>
              </a:ext>
            </a:extLst>
          </p:cNvPr>
          <p:cNvPicPr>
            <a:picLocks noChangeAspect="1"/>
          </p:cNvPicPr>
          <p:nvPr userDrawn="1"/>
        </p:nvPicPr>
        <p:blipFill>
          <a:blip r:embed="rId2"/>
          <a:stretch>
            <a:fillRect/>
          </a:stretch>
        </p:blipFill>
        <p:spPr>
          <a:xfrm>
            <a:off x="916572" y="5799315"/>
            <a:ext cx="2121689" cy="677135"/>
          </a:xfrm>
          <a:prstGeom prst="rect">
            <a:avLst/>
          </a:prstGeom>
        </p:spPr>
      </p:pic>
      <p:pic>
        <p:nvPicPr>
          <p:cNvPr id="8" name="Picture 7">
            <a:extLst>
              <a:ext uri="{FF2B5EF4-FFF2-40B4-BE49-F238E27FC236}">
                <a16:creationId xmlns:a16="http://schemas.microsoft.com/office/drawing/2014/main" id="{EDB759EA-5B11-2A41-B9E6-C1E9E2A9A9B2}"/>
              </a:ext>
            </a:extLst>
          </p:cNvPr>
          <p:cNvPicPr>
            <a:picLocks noChangeAspect="1"/>
          </p:cNvPicPr>
          <p:nvPr userDrawn="1"/>
        </p:nvPicPr>
        <p:blipFill>
          <a:blip r:embed="rId3"/>
          <a:stretch>
            <a:fillRect/>
          </a:stretch>
        </p:blipFill>
        <p:spPr>
          <a:xfrm>
            <a:off x="3466649" y="5722959"/>
            <a:ext cx="2121689" cy="765653"/>
          </a:xfrm>
          <a:prstGeom prst="rect">
            <a:avLst/>
          </a:prstGeom>
        </p:spPr>
      </p:pic>
      <p:sp>
        <p:nvSpPr>
          <p:cNvPr id="11" name="Text Placeholder 9">
            <a:extLst>
              <a:ext uri="{FF2B5EF4-FFF2-40B4-BE49-F238E27FC236}">
                <a16:creationId xmlns:a16="http://schemas.microsoft.com/office/drawing/2014/main" id="{DC03CF06-B66F-4447-9644-73AC4E80C460}"/>
              </a:ext>
            </a:extLst>
          </p:cNvPr>
          <p:cNvSpPr>
            <a:spLocks noGrp="1"/>
          </p:cNvSpPr>
          <p:nvPr>
            <p:ph type="body" sz="quarter" idx="11" hasCustomPrompt="1"/>
          </p:nvPr>
        </p:nvSpPr>
        <p:spPr>
          <a:xfrm>
            <a:off x="915988" y="2537461"/>
            <a:ext cx="10102532" cy="891540"/>
          </a:xfrm>
        </p:spPr>
        <p:txBody>
          <a:bodyPr>
            <a:normAutofit/>
          </a:bodyPr>
          <a:lstStyle>
            <a:lvl1pPr marL="0" indent="0">
              <a:buNone/>
              <a:defRPr sz="1600" b="0" i="0">
                <a:latin typeface="Calibri" panose="020F0502020204030204" pitchFamily="34" charset="0"/>
                <a:ea typeface="Roboto Condensed" panose="02000000000000000000" pitchFamily="2" charset="0"/>
              </a:defRPr>
            </a:lvl1pPr>
          </a:lstStyle>
          <a:p>
            <a:pPr lvl="0"/>
            <a:r>
              <a:rPr lang="en-US" dirty="0"/>
              <a:t>Insert Authors. Year. “Insert presentation title, “PowerPoint Slides. Washington DC: MOMENTUM</a:t>
            </a:r>
          </a:p>
        </p:txBody>
      </p:sp>
      <p:sp>
        <p:nvSpPr>
          <p:cNvPr id="2" name="TextBox 1">
            <a:extLst>
              <a:ext uri="{FF2B5EF4-FFF2-40B4-BE49-F238E27FC236}">
                <a16:creationId xmlns:a16="http://schemas.microsoft.com/office/drawing/2014/main" id="{FB41C566-4D4E-7846-A873-ABFB00B43EBB}"/>
              </a:ext>
            </a:extLst>
          </p:cNvPr>
          <p:cNvSpPr txBox="1"/>
          <p:nvPr userDrawn="1"/>
        </p:nvSpPr>
        <p:spPr>
          <a:xfrm>
            <a:off x="915986" y="724394"/>
            <a:ext cx="10009311" cy="1161472"/>
          </a:xfrm>
          <a:prstGeom prst="rect">
            <a:avLst/>
          </a:prstGeom>
          <a:noFill/>
        </p:spPr>
        <p:txBody>
          <a:bodyPr wrap="square" rtlCol="0">
            <a:spAutoFit/>
          </a:bodyPr>
          <a:lstStyle/>
          <a:p>
            <a:pPr lvl="0">
              <a:lnSpc>
                <a:spcPct val="110000"/>
              </a:lnSpc>
            </a:pPr>
            <a:r>
              <a:rPr lang="en-US" sz="1600" b="0" i="0" dirty="0">
                <a:latin typeface="Calibri" panose="020F0502020204030204" pitchFamily="34" charset="0"/>
              </a:rPr>
              <a:t>© 2020 MOMENTUM. All Rights Reserved</a:t>
            </a:r>
          </a:p>
          <a:p>
            <a:pPr lvl="0">
              <a:lnSpc>
                <a:spcPct val="110000"/>
              </a:lnSpc>
            </a:pPr>
            <a:endParaRPr lang="en-US" sz="1600" b="0" i="0" dirty="0">
              <a:latin typeface="Calibri" panose="020F0502020204030204" pitchFamily="34" charset="0"/>
            </a:endParaRPr>
          </a:p>
          <a:p>
            <a:pPr lvl="0">
              <a:lnSpc>
                <a:spcPct val="110000"/>
              </a:lnSpc>
            </a:pPr>
            <a:r>
              <a:rPr lang="en-US" sz="1600" b="0" i="0" dirty="0">
                <a:latin typeface="Calibri" panose="020F0502020204030204" pitchFamily="34" charset="0"/>
              </a:rPr>
              <a:t>Use of these materials is permitted only for noncommercial purposes.</a:t>
            </a:r>
            <a:br>
              <a:rPr lang="en-US" sz="1600" b="0" i="0" dirty="0">
                <a:latin typeface="Calibri" panose="020F0502020204030204" pitchFamily="34" charset="0"/>
              </a:rPr>
            </a:br>
            <a:r>
              <a:rPr lang="en-US" sz="1600" b="0" i="0" dirty="0">
                <a:latin typeface="Calibri" panose="020F0502020204030204" pitchFamily="34" charset="0"/>
              </a:rPr>
              <a:t>The following full source citation must be included:</a:t>
            </a:r>
          </a:p>
        </p:txBody>
      </p:sp>
      <p:sp>
        <p:nvSpPr>
          <p:cNvPr id="9" name="TextBox 8">
            <a:extLst>
              <a:ext uri="{FF2B5EF4-FFF2-40B4-BE49-F238E27FC236}">
                <a16:creationId xmlns:a16="http://schemas.microsoft.com/office/drawing/2014/main" id="{46A205F9-D6F0-0042-9F85-729F82160FC4}"/>
              </a:ext>
            </a:extLst>
          </p:cNvPr>
          <p:cNvSpPr txBox="1"/>
          <p:nvPr userDrawn="1"/>
        </p:nvSpPr>
        <p:spPr>
          <a:xfrm>
            <a:off x="915986" y="4245415"/>
            <a:ext cx="10009311" cy="584775"/>
          </a:xfrm>
          <a:prstGeom prst="rect">
            <a:avLst/>
          </a:prstGeom>
          <a:noFill/>
        </p:spPr>
        <p:txBody>
          <a:bodyPr wrap="square" rtlCol="0">
            <a:spAutoFit/>
          </a:bodyPr>
          <a:lstStyle/>
          <a:p>
            <a:pPr lvl="0"/>
            <a:r>
              <a:rPr lang="en-US" sz="1600" b="0" i="0" dirty="0">
                <a:latin typeface="Calibri" panose="020F0502020204030204" pitchFamily="34" charset="0"/>
              </a:rPr>
              <a:t>The presentation may contain materials owned by others. User is responsible for obtaining permissions for use from third parties as needed.</a:t>
            </a:r>
          </a:p>
        </p:txBody>
      </p:sp>
    </p:spTree>
    <p:extLst>
      <p:ext uri="{BB962C8B-B14F-4D97-AF65-F5344CB8AC3E}">
        <p14:creationId xmlns:p14="http://schemas.microsoft.com/office/powerpoint/2010/main" val="222699008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C2ECD58-6204-E141-AE0D-685B690F1395}"/>
              </a:ext>
            </a:extLst>
          </p:cNvPr>
          <p:cNvPicPr>
            <a:picLocks noChangeAspect="1"/>
          </p:cNvPicPr>
          <p:nvPr userDrawn="1"/>
        </p:nvPicPr>
        <p:blipFill>
          <a:blip r:embed="rId2"/>
          <a:stretch>
            <a:fillRect/>
          </a:stretch>
        </p:blipFill>
        <p:spPr>
          <a:xfrm>
            <a:off x="916572" y="5799315"/>
            <a:ext cx="2121689" cy="677135"/>
          </a:xfrm>
          <a:prstGeom prst="rect">
            <a:avLst/>
          </a:prstGeom>
        </p:spPr>
      </p:pic>
      <p:pic>
        <p:nvPicPr>
          <p:cNvPr id="8" name="Picture 7">
            <a:extLst>
              <a:ext uri="{FF2B5EF4-FFF2-40B4-BE49-F238E27FC236}">
                <a16:creationId xmlns:a16="http://schemas.microsoft.com/office/drawing/2014/main" id="{EDB759EA-5B11-2A41-B9E6-C1E9E2A9A9B2}"/>
              </a:ext>
            </a:extLst>
          </p:cNvPr>
          <p:cNvPicPr>
            <a:picLocks noChangeAspect="1"/>
          </p:cNvPicPr>
          <p:nvPr userDrawn="1"/>
        </p:nvPicPr>
        <p:blipFill>
          <a:blip r:embed="rId3"/>
          <a:stretch>
            <a:fillRect/>
          </a:stretch>
        </p:blipFill>
        <p:spPr>
          <a:xfrm>
            <a:off x="3466649" y="5722959"/>
            <a:ext cx="2121689" cy="765653"/>
          </a:xfrm>
          <a:prstGeom prst="rect">
            <a:avLst/>
          </a:prstGeom>
        </p:spPr>
      </p:pic>
      <p:sp>
        <p:nvSpPr>
          <p:cNvPr id="2" name="TextBox 1">
            <a:extLst>
              <a:ext uri="{FF2B5EF4-FFF2-40B4-BE49-F238E27FC236}">
                <a16:creationId xmlns:a16="http://schemas.microsoft.com/office/drawing/2014/main" id="{1E3A0FA9-D275-CB4E-B0F1-B01D4B9734EB}"/>
              </a:ext>
            </a:extLst>
          </p:cNvPr>
          <p:cNvSpPr txBox="1"/>
          <p:nvPr userDrawn="1"/>
        </p:nvSpPr>
        <p:spPr>
          <a:xfrm>
            <a:off x="916572" y="1155032"/>
            <a:ext cx="10102532" cy="2308324"/>
          </a:xfrm>
          <a:prstGeom prst="rect">
            <a:avLst/>
          </a:prstGeom>
          <a:noFill/>
        </p:spPr>
        <p:txBody>
          <a:bodyPr wrap="square" rtlCol="0">
            <a:spAutoFit/>
          </a:bodyPr>
          <a:lstStyle/>
          <a:p>
            <a:pPr lvl="0"/>
            <a:r>
              <a:rPr lang="en-US" sz="1600" b="0" i="0" dirty="0">
                <a:latin typeface="Calibri" panose="020F0502020204030204" pitchFamily="34" charset="0"/>
                <a:cs typeface="Poppins" pitchFamily="2" charset="77"/>
              </a:rPr>
              <a:t>© 2020 MOMENTUM. All Rights Reserved</a:t>
            </a:r>
          </a:p>
          <a:p>
            <a:pPr lvl="0"/>
            <a:endParaRPr lang="en-US" sz="1600" b="0" i="0" dirty="0">
              <a:latin typeface="Calibri" panose="020F0502020204030204" pitchFamily="34" charset="0"/>
              <a:cs typeface="Poppins" pitchFamily="2" charset="77"/>
            </a:endParaRPr>
          </a:p>
          <a:p>
            <a:pPr lvl="0"/>
            <a:r>
              <a:rPr lang="en-US" sz="1600" b="0" i="0" dirty="0">
                <a:latin typeface="Calibri" panose="020F0502020204030204" pitchFamily="34" charset="0"/>
                <a:cs typeface="Poppins" pitchFamily="2" charset="77"/>
              </a:rPr>
              <a:t>With the exception of fair dealing for the purposes of research or private study, this content may not be reproduced, stored, or transmitted in any form or by any means without the prior permission in writing from the MOMENTUM team.</a:t>
            </a:r>
          </a:p>
          <a:p>
            <a:pPr lvl="0"/>
            <a:endParaRPr lang="en-US" sz="1600" b="0" i="0" dirty="0">
              <a:latin typeface="Calibri" panose="020F0502020204030204" pitchFamily="34" charset="0"/>
              <a:cs typeface="Poppins" pitchFamily="2" charset="77"/>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dirty="0">
                <a:latin typeface="Calibri" panose="020F0502020204030204" pitchFamily="34" charset="0"/>
              </a:rPr>
              <a:t>Contact: </a:t>
            </a:r>
            <a:r>
              <a:rPr lang="en-US" sz="1600" b="0" i="0" dirty="0">
                <a:latin typeface="Calibri" panose="020F0502020204030204" pitchFamily="34" charset="0"/>
                <a:hlinkClick r:id="rId4"/>
              </a:rPr>
              <a:t>nsunderland@prb.org</a:t>
            </a:r>
            <a:endParaRPr lang="en-US" sz="1600" b="0" i="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b="0" i="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dirty="0">
                <a:latin typeface="Calibri" panose="020F0502020204030204" pitchFamily="34" charset="0"/>
              </a:rPr>
              <a:t>This presentation may contain materials owned by others. User is responsible for obtaining permissions for use from third parties as needed.</a:t>
            </a:r>
          </a:p>
        </p:txBody>
      </p:sp>
    </p:spTree>
    <p:extLst>
      <p:ext uri="{BB962C8B-B14F-4D97-AF65-F5344CB8AC3E}">
        <p14:creationId xmlns:p14="http://schemas.microsoft.com/office/powerpoint/2010/main" val="36969706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C2ECD58-6204-E141-AE0D-685B690F1395}"/>
              </a:ext>
            </a:extLst>
          </p:cNvPr>
          <p:cNvPicPr>
            <a:picLocks noChangeAspect="1"/>
          </p:cNvPicPr>
          <p:nvPr userDrawn="1"/>
        </p:nvPicPr>
        <p:blipFill>
          <a:blip r:embed="rId2"/>
          <a:stretch>
            <a:fillRect/>
          </a:stretch>
        </p:blipFill>
        <p:spPr>
          <a:xfrm>
            <a:off x="916572" y="5799315"/>
            <a:ext cx="2121689" cy="677135"/>
          </a:xfrm>
          <a:prstGeom prst="rect">
            <a:avLst/>
          </a:prstGeom>
        </p:spPr>
      </p:pic>
      <p:pic>
        <p:nvPicPr>
          <p:cNvPr id="8" name="Picture 7">
            <a:extLst>
              <a:ext uri="{FF2B5EF4-FFF2-40B4-BE49-F238E27FC236}">
                <a16:creationId xmlns:a16="http://schemas.microsoft.com/office/drawing/2014/main" id="{EDB759EA-5B11-2A41-B9E6-C1E9E2A9A9B2}"/>
              </a:ext>
            </a:extLst>
          </p:cNvPr>
          <p:cNvPicPr>
            <a:picLocks noChangeAspect="1"/>
          </p:cNvPicPr>
          <p:nvPr userDrawn="1"/>
        </p:nvPicPr>
        <p:blipFill>
          <a:blip r:embed="rId3"/>
          <a:stretch>
            <a:fillRect/>
          </a:stretch>
        </p:blipFill>
        <p:spPr>
          <a:xfrm>
            <a:off x="3466649" y="5722959"/>
            <a:ext cx="2121689" cy="765653"/>
          </a:xfrm>
          <a:prstGeom prst="rect">
            <a:avLst/>
          </a:prstGeom>
        </p:spPr>
      </p:pic>
      <p:sp>
        <p:nvSpPr>
          <p:cNvPr id="9" name="TextBox 8">
            <a:extLst>
              <a:ext uri="{FF2B5EF4-FFF2-40B4-BE49-F238E27FC236}">
                <a16:creationId xmlns:a16="http://schemas.microsoft.com/office/drawing/2014/main" id="{DDB7929B-D920-664F-9D71-720658914F10}"/>
              </a:ext>
            </a:extLst>
          </p:cNvPr>
          <p:cNvSpPr txBox="1"/>
          <p:nvPr userDrawn="1"/>
        </p:nvSpPr>
        <p:spPr>
          <a:xfrm>
            <a:off x="916572" y="1859340"/>
            <a:ext cx="10102532" cy="1569660"/>
          </a:xfrm>
          <a:prstGeom prst="rect">
            <a:avLst/>
          </a:prstGeom>
          <a:noFill/>
        </p:spPr>
        <p:txBody>
          <a:bodyPr wrap="square" rtlCol="0">
            <a:spAutoFit/>
          </a:bodyPr>
          <a:lstStyle/>
          <a:p>
            <a:pPr lvl="0"/>
            <a:r>
              <a:rPr lang="en-US" sz="1600" b="0" i="0" dirty="0">
                <a:latin typeface="Calibri" panose="020F0502020204030204" pitchFamily="34" charset="0"/>
                <a:cs typeface="Poppins" pitchFamily="2" charset="77"/>
              </a:rPr>
              <a:t>© 2020 MOMENTUM. All Rights Reserved</a:t>
            </a:r>
          </a:p>
          <a:p>
            <a:pPr lvl="0"/>
            <a:endParaRPr lang="en-US" sz="1600" b="0" i="0" dirty="0">
              <a:latin typeface="Calibri" panose="020F0502020204030204" pitchFamily="34" charset="0"/>
              <a:cs typeface="Poppins" pitchFamily="2" charset="77"/>
            </a:endParaRPr>
          </a:p>
          <a:p>
            <a:pPr lvl="0"/>
            <a:r>
              <a:rPr lang="en-US" sz="1600" b="0" i="0" dirty="0">
                <a:latin typeface="Calibri" panose="020F0502020204030204" pitchFamily="34" charset="0"/>
                <a:cs typeface="Poppins" pitchFamily="2" charset="77"/>
              </a:rPr>
              <a:t>NOT FOR CITATION OR CIRCULATION</a:t>
            </a:r>
          </a:p>
          <a:p>
            <a:pPr lvl="0"/>
            <a:endParaRPr lang="en-US" sz="1600" b="0" i="0" dirty="0">
              <a:latin typeface="Calibri" panose="020F0502020204030204" pitchFamily="34" charset="0"/>
              <a:cs typeface="Poppins" pitchFamily="2" charset="77"/>
            </a:endParaRPr>
          </a:p>
          <a:p>
            <a:pPr lvl="0"/>
            <a:r>
              <a:rPr lang="en-US" sz="1600" b="0" i="0" dirty="0">
                <a:latin typeface="Calibri" panose="020F0502020204030204" pitchFamily="34" charset="0"/>
                <a:cs typeface="Poppins" pitchFamily="2" charset="77"/>
              </a:rPr>
              <a:t>The content of these slides are provided for the purposes of research or private study only. This content may not be reproduced, stored, or transmitted in any form or by any means. </a:t>
            </a:r>
          </a:p>
        </p:txBody>
      </p:sp>
    </p:spTree>
    <p:extLst>
      <p:ext uri="{BB962C8B-B14F-4D97-AF65-F5344CB8AC3E}">
        <p14:creationId xmlns:p14="http://schemas.microsoft.com/office/powerpoint/2010/main" val="115776603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C417BA0-CE91-1041-8213-9823DA5A1EE9}"/>
              </a:ext>
            </a:extLst>
          </p:cNvPr>
          <p:cNvPicPr>
            <a:picLocks noChangeAspect="1"/>
          </p:cNvPicPr>
          <p:nvPr userDrawn="1"/>
        </p:nvPicPr>
        <p:blipFill rotWithShape="1">
          <a:blip r:embed="rId2">
            <a:duotone>
              <a:prstClr val="black"/>
              <a:schemeClr val="accent5">
                <a:tint val="45000"/>
                <a:satMod val="400000"/>
              </a:schemeClr>
            </a:duotone>
          </a:blip>
          <a:srcRect l="8646" t="11196" b="9161"/>
          <a:stretch/>
        </p:blipFill>
        <p:spPr>
          <a:xfrm flipH="1">
            <a:off x="0" y="-26905"/>
            <a:ext cx="12192000" cy="6884905"/>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26906"/>
            <a:ext cx="11750936" cy="6884906"/>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10" name="Picture 9">
            <a:extLst>
              <a:ext uri="{FF2B5EF4-FFF2-40B4-BE49-F238E27FC236}">
                <a16:creationId xmlns:a16="http://schemas.microsoft.com/office/drawing/2014/main" id="{8776F7ED-7837-F04E-8876-63C0BB50E4C1}"/>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1948143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A74225-E39C-9A44-9309-78376EFB2430}"/>
              </a:ext>
            </a:extLst>
          </p:cNvPr>
          <p:cNvPicPr>
            <a:picLocks noChangeAspect="1"/>
          </p:cNvPicPr>
          <p:nvPr userDrawn="1"/>
        </p:nvPicPr>
        <p:blipFill rotWithShape="1">
          <a:blip r:embed="rId2">
            <a:duotone>
              <a:prstClr val="black"/>
              <a:schemeClr val="accent5">
                <a:tint val="45000"/>
                <a:satMod val="400000"/>
              </a:schemeClr>
            </a:duotone>
          </a:blip>
          <a:srcRect t="16230" r="9140" b="6887"/>
          <a:stretch/>
        </p:blipFill>
        <p:spPr>
          <a:xfrm>
            <a:off x="0" y="1"/>
            <a:ext cx="12205218" cy="6884906"/>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0"/>
            <a:ext cx="11750936" cy="6915555"/>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7" name="Picture 6">
            <a:extLst>
              <a:ext uri="{FF2B5EF4-FFF2-40B4-BE49-F238E27FC236}">
                <a16:creationId xmlns:a16="http://schemas.microsoft.com/office/drawing/2014/main" id="{B2DD1DEB-5995-9F40-A2DC-6B22C81ACC79}"/>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2920343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ub-Title, Super 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p:nvPr>
        </p:nvSpPr>
        <p:spPr>
          <a:xfrm>
            <a:off x="838200" y="733878"/>
            <a:ext cx="10515600" cy="890588"/>
          </a:xfrm>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a:t>Click to edit Master title style</a:t>
            </a:r>
            <a:endParaRPr lang="en-US" dirty="0"/>
          </a:p>
        </p:txBody>
      </p:sp>
      <p:sp>
        <p:nvSpPr>
          <p:cNvPr id="10" name="Text Placeholder 10">
            <a:extLst>
              <a:ext uri="{FF2B5EF4-FFF2-40B4-BE49-F238E27FC236}">
                <a16:creationId xmlns:a16="http://schemas.microsoft.com/office/drawing/2014/main" id="{40FAD702-4EFE-0D47-89D5-915D87312F02}"/>
              </a:ext>
            </a:extLst>
          </p:cNvPr>
          <p:cNvSpPr>
            <a:spLocks noGrp="1"/>
          </p:cNvSpPr>
          <p:nvPr>
            <p:ph type="body" sz="quarter" idx="10" hasCustomPrompt="1"/>
          </p:nvPr>
        </p:nvSpPr>
        <p:spPr>
          <a:xfrm>
            <a:off x="838200" y="1356722"/>
            <a:ext cx="10515600" cy="379210"/>
          </a:xfrm>
        </p:spPr>
        <p:txBody>
          <a:bodyPr>
            <a:noAutofit/>
          </a:bodyPr>
          <a:lstStyle>
            <a:lvl1pPr marL="0" indent="0">
              <a:buNone/>
              <a:defRPr sz="2000" b="0" i="0">
                <a:solidFill>
                  <a:schemeClr val="accent5"/>
                </a:solidFill>
                <a:latin typeface="Calibri" panose="020F0502020204030204" pitchFamily="34" charset="0"/>
                <a:ea typeface="Roboto Condensed" panose="02000000000000000000" pitchFamily="2" charset="0"/>
              </a:defRPr>
            </a:lvl1pPr>
          </a:lstStyle>
          <a:p>
            <a:pPr lvl="0"/>
            <a:r>
              <a:rPr lang="en-US" dirty="0"/>
              <a:t>Sub-title</a:t>
            </a:r>
          </a:p>
        </p:txBody>
      </p:sp>
      <p:sp>
        <p:nvSpPr>
          <p:cNvPr id="9" name="Round Same Side Corner Rectangle 8">
            <a:extLst>
              <a:ext uri="{FF2B5EF4-FFF2-40B4-BE49-F238E27FC236}">
                <a16:creationId xmlns:a16="http://schemas.microsoft.com/office/drawing/2014/main" id="{8BE98263-9FA5-B844-BED6-7C6C9A84227A}"/>
              </a:ext>
            </a:extLst>
          </p:cNvPr>
          <p:cNvSpPr/>
          <p:nvPr userDrawn="1"/>
        </p:nvSpPr>
        <p:spPr>
          <a:xfrm rot="5400000">
            <a:off x="-465906" y="831030"/>
            <a:ext cx="1316819" cy="385009"/>
          </a:xfrm>
          <a:prstGeom prst="round2Same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13" name="Slide Number Placeholder 5">
            <a:extLst>
              <a:ext uri="{FF2B5EF4-FFF2-40B4-BE49-F238E27FC236}">
                <a16:creationId xmlns:a16="http://schemas.microsoft.com/office/drawing/2014/main" id="{CDC3AD18-6832-4440-841B-22AA70FEF9D0}"/>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8" name="Text Placeholder 10">
            <a:extLst>
              <a:ext uri="{FF2B5EF4-FFF2-40B4-BE49-F238E27FC236}">
                <a16:creationId xmlns:a16="http://schemas.microsoft.com/office/drawing/2014/main" id="{8AAFEFE5-1EBD-AD41-828F-B6391E14D2A0}"/>
              </a:ext>
            </a:extLst>
          </p:cNvPr>
          <p:cNvSpPr>
            <a:spLocks noGrp="1"/>
          </p:cNvSpPr>
          <p:nvPr>
            <p:ph type="body" sz="quarter" idx="11" hasCustomPrompt="1"/>
          </p:nvPr>
        </p:nvSpPr>
        <p:spPr>
          <a:xfrm>
            <a:off x="838200" y="390292"/>
            <a:ext cx="10515600" cy="390525"/>
          </a:xfrm>
        </p:spPr>
        <p:txBody>
          <a:bodyPr anchor="ctr" anchorCtr="0">
            <a:noAutofit/>
          </a:bodyPr>
          <a:lstStyle>
            <a:lvl1pPr marL="0" indent="0">
              <a:buNone/>
              <a:defRPr sz="1800" b="1" i="0" spc="100" baseline="0">
                <a:solidFill>
                  <a:schemeClr val="accent5"/>
                </a:solidFill>
                <a:latin typeface="Calibri" panose="020F0502020204030204" pitchFamily="34" charset="0"/>
                <a:ea typeface="Roboto Condensed" panose="02000000000000000000" pitchFamily="2" charset="0"/>
                <a:cs typeface="Calibri" panose="020F0502020204030204" pitchFamily="34" charset="0"/>
              </a:defRPr>
            </a:lvl1pPr>
          </a:lstStyle>
          <a:p>
            <a:pPr lvl="0"/>
            <a:r>
              <a:rPr lang="en-US" dirty="0"/>
              <a:t>SUPER- TITLE</a:t>
            </a:r>
          </a:p>
        </p:txBody>
      </p:sp>
      <p:sp>
        <p:nvSpPr>
          <p:cNvPr id="11" name="Content Placeholder 2">
            <a:extLst>
              <a:ext uri="{FF2B5EF4-FFF2-40B4-BE49-F238E27FC236}">
                <a16:creationId xmlns:a16="http://schemas.microsoft.com/office/drawing/2014/main" id="{0B7B1D08-533E-A34C-8E54-351F18251B38}"/>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786190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A74225-E39C-9A44-9309-78376EFB2430}"/>
              </a:ext>
            </a:extLst>
          </p:cNvPr>
          <p:cNvPicPr>
            <a:picLocks noChangeAspect="1"/>
          </p:cNvPicPr>
          <p:nvPr userDrawn="1"/>
        </p:nvPicPr>
        <p:blipFill rotWithShape="1">
          <a:blip r:embed="rId2">
            <a:duotone>
              <a:prstClr val="black"/>
              <a:schemeClr val="accent5">
                <a:tint val="45000"/>
                <a:satMod val="400000"/>
              </a:schemeClr>
            </a:duotone>
          </a:blip>
          <a:srcRect t="7586" b="7225"/>
          <a:stretch/>
        </p:blipFill>
        <p:spPr>
          <a:xfrm>
            <a:off x="15199" y="0"/>
            <a:ext cx="12176801" cy="6915555"/>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0"/>
            <a:ext cx="11750936" cy="6915555"/>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7" name="Picture 6">
            <a:extLst>
              <a:ext uri="{FF2B5EF4-FFF2-40B4-BE49-F238E27FC236}">
                <a16:creationId xmlns:a16="http://schemas.microsoft.com/office/drawing/2014/main" id="{BB625808-7DBF-754E-AFAC-D8192CE8A0C0}"/>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145524615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A74225-E39C-9A44-9309-78376EFB2430}"/>
              </a:ext>
            </a:extLst>
          </p:cNvPr>
          <p:cNvPicPr>
            <a:picLocks noChangeAspect="1"/>
          </p:cNvPicPr>
          <p:nvPr userDrawn="1"/>
        </p:nvPicPr>
        <p:blipFill rotWithShape="1">
          <a:blip r:embed="rId2">
            <a:duotone>
              <a:prstClr val="black"/>
              <a:schemeClr val="accent5">
                <a:tint val="45000"/>
                <a:satMod val="400000"/>
              </a:schemeClr>
            </a:duotone>
          </a:blip>
          <a:srcRect t="7701" b="7924"/>
          <a:stretch/>
        </p:blipFill>
        <p:spPr>
          <a:xfrm flipH="1">
            <a:off x="1" y="0"/>
            <a:ext cx="12192000" cy="6858000"/>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0"/>
            <a:ext cx="11750936" cy="6915555"/>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7" name="Picture 6">
            <a:extLst>
              <a:ext uri="{FF2B5EF4-FFF2-40B4-BE49-F238E27FC236}">
                <a16:creationId xmlns:a16="http://schemas.microsoft.com/office/drawing/2014/main" id="{74C475C9-1531-6D49-BD45-DE4C93631381}"/>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83355678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8A74225-E39C-9A44-9309-78376EFB2430}"/>
              </a:ext>
            </a:extLst>
          </p:cNvPr>
          <p:cNvPicPr>
            <a:picLocks noChangeAspect="1"/>
          </p:cNvPicPr>
          <p:nvPr userDrawn="1"/>
        </p:nvPicPr>
        <p:blipFill rotWithShape="1">
          <a:blip r:embed="rId2">
            <a:duotone>
              <a:prstClr val="black"/>
              <a:schemeClr val="accent5">
                <a:tint val="45000"/>
                <a:satMod val="400000"/>
              </a:schemeClr>
            </a:duotone>
          </a:blip>
          <a:srcRect t="17549" r="13300" b="9584"/>
          <a:stretch/>
        </p:blipFill>
        <p:spPr>
          <a:xfrm>
            <a:off x="0" y="-1"/>
            <a:ext cx="12191999" cy="6915555"/>
          </a:xfrm>
          <a:prstGeom prst="rect">
            <a:avLst/>
          </a:prstGeom>
        </p:spPr>
      </p:pic>
      <p:sp>
        <p:nvSpPr>
          <p:cNvPr id="8" name="Rectangle 7">
            <a:extLst>
              <a:ext uri="{FF2B5EF4-FFF2-40B4-BE49-F238E27FC236}">
                <a16:creationId xmlns:a16="http://schemas.microsoft.com/office/drawing/2014/main" id="{E4997FF9-301A-5A4A-BA53-31FF032E90FC}"/>
              </a:ext>
            </a:extLst>
          </p:cNvPr>
          <p:cNvSpPr/>
          <p:nvPr userDrawn="1"/>
        </p:nvSpPr>
        <p:spPr>
          <a:xfrm>
            <a:off x="0" y="0"/>
            <a:ext cx="11750936" cy="6915555"/>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898A5EB-2A6C-164B-86F1-B0CFCD0DEFAA}"/>
              </a:ext>
            </a:extLst>
          </p:cNvPr>
          <p:cNvPicPr>
            <a:picLocks noChangeAspect="1"/>
          </p:cNvPicPr>
          <p:nvPr userDrawn="1"/>
        </p:nvPicPr>
        <p:blipFill>
          <a:blip r:embed="rId3"/>
          <a:srcRect/>
          <a:stretch/>
        </p:blipFill>
        <p:spPr>
          <a:xfrm>
            <a:off x="9391792" y="5624090"/>
            <a:ext cx="2359144" cy="1207004"/>
          </a:xfrm>
          <a:prstGeom prst="rect">
            <a:avLst/>
          </a:prstGeom>
        </p:spPr>
      </p:pic>
      <p:pic>
        <p:nvPicPr>
          <p:cNvPr id="15" name="Picture 14">
            <a:extLst>
              <a:ext uri="{FF2B5EF4-FFF2-40B4-BE49-F238E27FC236}">
                <a16:creationId xmlns:a16="http://schemas.microsoft.com/office/drawing/2014/main" id="{051A9C20-820D-F44F-9AB4-CE9EEA9A0931}"/>
              </a:ext>
            </a:extLst>
          </p:cNvPr>
          <p:cNvPicPr>
            <a:picLocks noChangeAspect="1"/>
          </p:cNvPicPr>
          <p:nvPr userDrawn="1"/>
        </p:nvPicPr>
        <p:blipFill>
          <a:blip r:embed="rId4"/>
          <a:stretch>
            <a:fillRect/>
          </a:stretch>
        </p:blipFill>
        <p:spPr>
          <a:xfrm>
            <a:off x="7090695" y="5929051"/>
            <a:ext cx="2100587" cy="635853"/>
          </a:xfrm>
          <a:prstGeom prst="rect">
            <a:avLst/>
          </a:prstGeom>
        </p:spPr>
      </p:pic>
      <p:pic>
        <p:nvPicPr>
          <p:cNvPr id="7" name="Picture 6">
            <a:extLst>
              <a:ext uri="{FF2B5EF4-FFF2-40B4-BE49-F238E27FC236}">
                <a16:creationId xmlns:a16="http://schemas.microsoft.com/office/drawing/2014/main" id="{C66BF5D9-F79E-7943-8468-EB0A89B5DC93}"/>
              </a:ext>
            </a:extLst>
          </p:cNvPr>
          <p:cNvPicPr>
            <a:picLocks noChangeAspect="1"/>
          </p:cNvPicPr>
          <p:nvPr userDrawn="1"/>
        </p:nvPicPr>
        <p:blipFill>
          <a:blip r:embed="rId5">
            <a:alphaModFix amt="20000"/>
          </a:blip>
          <a:stretch>
            <a:fillRect/>
          </a:stretch>
        </p:blipFill>
        <p:spPr>
          <a:xfrm>
            <a:off x="-493480" y="1529337"/>
            <a:ext cx="4330236" cy="5680147"/>
          </a:xfrm>
          <a:prstGeom prst="rect">
            <a:avLst/>
          </a:prstGeom>
        </p:spPr>
      </p:pic>
    </p:spTree>
    <p:extLst>
      <p:ext uri="{BB962C8B-B14F-4D97-AF65-F5344CB8AC3E}">
        <p14:creationId xmlns:p14="http://schemas.microsoft.com/office/powerpoint/2010/main" val="106525734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64584C5-3E35-0049-B31A-DD264DE1EA98}"/>
              </a:ext>
            </a:extLst>
          </p:cNvPr>
          <p:cNvPicPr>
            <a:picLocks noChangeAspect="1"/>
          </p:cNvPicPr>
          <p:nvPr userDrawn="1"/>
        </p:nvPicPr>
        <p:blipFill rotWithShape="1">
          <a:blip r:embed="rId2">
            <a:duotone>
              <a:prstClr val="black"/>
              <a:schemeClr val="accent5">
                <a:tint val="45000"/>
                <a:satMod val="400000"/>
              </a:schemeClr>
            </a:duotone>
          </a:blip>
          <a:srcRect l="8646" t="11508" b="9471"/>
          <a:stretch/>
        </p:blipFill>
        <p:spPr>
          <a:xfrm flipH="1">
            <a:off x="0" y="1"/>
            <a:ext cx="12192000" cy="6831094"/>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60EA0C42-252A-7941-9AD5-8D7125E0E567}"/>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Calibri" panose="020F050202020403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6" name="Round Single Corner Rectangle 5">
            <a:extLst>
              <a:ext uri="{FF2B5EF4-FFF2-40B4-BE49-F238E27FC236}">
                <a16:creationId xmlns:a16="http://schemas.microsoft.com/office/drawing/2014/main" id="{F648643B-C9CC-154A-9D31-590865F6E8A6}"/>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 name="Group 1">
            <a:extLst>
              <a:ext uri="{FF2B5EF4-FFF2-40B4-BE49-F238E27FC236}">
                <a16:creationId xmlns:a16="http://schemas.microsoft.com/office/drawing/2014/main" id="{F5A39B6A-D4D7-D041-AC19-3001EA1EB386}"/>
              </a:ext>
            </a:extLst>
          </p:cNvPr>
          <p:cNvGrpSpPr/>
          <p:nvPr userDrawn="1"/>
        </p:nvGrpSpPr>
        <p:grpSpPr>
          <a:xfrm>
            <a:off x="7080143" y="5871713"/>
            <a:ext cx="4452334" cy="717418"/>
            <a:chOff x="7080143" y="5871713"/>
            <a:chExt cx="4452334" cy="717418"/>
          </a:xfrm>
        </p:grpSpPr>
        <p:pic>
          <p:nvPicPr>
            <p:cNvPr id="7" name="Picture 6">
              <a:extLst>
                <a:ext uri="{FF2B5EF4-FFF2-40B4-BE49-F238E27FC236}">
                  <a16:creationId xmlns:a16="http://schemas.microsoft.com/office/drawing/2014/main" id="{52F9944C-A1B0-EE45-B3A4-20F02F662F06}"/>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10" name="Picture 9">
              <a:extLst>
                <a:ext uri="{FF2B5EF4-FFF2-40B4-BE49-F238E27FC236}">
                  <a16:creationId xmlns:a16="http://schemas.microsoft.com/office/drawing/2014/main" id="{50DEDC36-B17E-FD47-95BA-5C96E194638E}"/>
                </a:ext>
              </a:extLst>
            </p:cNvPr>
            <p:cNvPicPr>
              <a:picLocks noChangeAspect="1"/>
            </p:cNvPicPr>
            <p:nvPr userDrawn="1"/>
          </p:nvPicPr>
          <p:blipFill>
            <a:blip r:embed="rId5"/>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48985030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5D33D2E0-D551-874C-B55F-1E4F80DD9289}"/>
              </a:ext>
            </a:extLst>
          </p:cNvPr>
          <p:cNvPicPr>
            <a:picLocks noChangeAspect="1"/>
          </p:cNvPicPr>
          <p:nvPr userDrawn="1"/>
        </p:nvPicPr>
        <p:blipFill rotWithShape="1">
          <a:blip r:embed="rId2">
            <a:duotone>
              <a:prstClr val="black"/>
              <a:schemeClr val="accent5">
                <a:tint val="45000"/>
                <a:satMod val="400000"/>
              </a:schemeClr>
            </a:duotone>
          </a:blip>
          <a:srcRect t="18973" r="12999" b="7697"/>
          <a:stretch/>
        </p:blipFill>
        <p:spPr>
          <a:xfrm>
            <a:off x="0" y="1"/>
            <a:ext cx="12205218" cy="6857998"/>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A07CBF4D-BC86-EE45-BCFA-9D6EE43122F7}"/>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7" name="Round Single Corner Rectangle 16">
            <a:extLst>
              <a:ext uri="{FF2B5EF4-FFF2-40B4-BE49-F238E27FC236}">
                <a16:creationId xmlns:a16="http://schemas.microsoft.com/office/drawing/2014/main" id="{5FF3010C-F22E-5745-9D90-6894979E5E05}"/>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6536C783-42BD-3347-AF73-044FF9EB1AD6}"/>
              </a:ext>
            </a:extLst>
          </p:cNvPr>
          <p:cNvGrpSpPr/>
          <p:nvPr userDrawn="1"/>
        </p:nvGrpSpPr>
        <p:grpSpPr>
          <a:xfrm>
            <a:off x="7080143" y="5871713"/>
            <a:ext cx="4452334" cy="717418"/>
            <a:chOff x="7080143" y="5871713"/>
            <a:chExt cx="4452334" cy="717418"/>
          </a:xfrm>
        </p:grpSpPr>
        <p:pic>
          <p:nvPicPr>
            <p:cNvPr id="21" name="Picture 20">
              <a:extLst>
                <a:ext uri="{FF2B5EF4-FFF2-40B4-BE49-F238E27FC236}">
                  <a16:creationId xmlns:a16="http://schemas.microsoft.com/office/drawing/2014/main" id="{E6D5945B-4C39-B04F-AA02-6D12EECB8DCD}"/>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D81074F8-86B6-5C43-ACA4-FBE3A9EA9125}"/>
                </a:ext>
              </a:extLst>
            </p:cNvPr>
            <p:cNvPicPr>
              <a:picLocks noChangeAspect="1"/>
            </p:cNvPicPr>
            <p:nvPr userDrawn="1"/>
          </p:nvPicPr>
          <p:blipFill>
            <a:blip r:embed="rId5"/>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370437849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416E01E-30D6-F941-83F0-95469EA57F33}"/>
              </a:ext>
            </a:extLst>
          </p:cNvPr>
          <p:cNvPicPr>
            <a:picLocks noChangeAspect="1"/>
          </p:cNvPicPr>
          <p:nvPr userDrawn="1"/>
        </p:nvPicPr>
        <p:blipFill rotWithShape="1">
          <a:blip r:embed="rId2">
            <a:duotone>
              <a:prstClr val="black"/>
              <a:schemeClr val="accent5">
                <a:tint val="45000"/>
                <a:satMod val="400000"/>
              </a:schemeClr>
            </a:duotone>
          </a:blip>
          <a:srcRect t="7583" b="7225"/>
          <a:stretch/>
        </p:blipFill>
        <p:spPr>
          <a:xfrm>
            <a:off x="15199" y="0"/>
            <a:ext cx="12176801" cy="6857999"/>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F4AC4F29-C7B2-E74C-9C07-C3709DC96965}"/>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9" name="Round Single Corner Rectangle 18">
            <a:extLst>
              <a:ext uri="{FF2B5EF4-FFF2-40B4-BE49-F238E27FC236}">
                <a16:creationId xmlns:a16="http://schemas.microsoft.com/office/drawing/2014/main" id="{4E47DF41-909F-D249-9E54-03C60974DDC7}"/>
              </a:ext>
            </a:extLst>
          </p:cNvPr>
          <p:cNvSpPr/>
          <p:nvPr userDrawn="1"/>
        </p:nvSpPr>
        <p:spPr>
          <a:xfrm flipH="1">
            <a:off x="6597474"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3B19B223-E5E8-F14D-9327-2D4D283C2C91}"/>
              </a:ext>
            </a:extLst>
          </p:cNvPr>
          <p:cNvGrpSpPr/>
          <p:nvPr userDrawn="1"/>
        </p:nvGrpSpPr>
        <p:grpSpPr>
          <a:xfrm>
            <a:off x="6886317" y="6023544"/>
            <a:ext cx="3492227" cy="562713"/>
            <a:chOff x="7080143" y="5871713"/>
            <a:chExt cx="4452334" cy="717418"/>
          </a:xfrm>
        </p:grpSpPr>
        <p:pic>
          <p:nvPicPr>
            <p:cNvPr id="21" name="Picture 20">
              <a:extLst>
                <a:ext uri="{FF2B5EF4-FFF2-40B4-BE49-F238E27FC236}">
                  <a16:creationId xmlns:a16="http://schemas.microsoft.com/office/drawing/2014/main" id="{9EA42494-4AFB-8A4E-A4B6-46A5AFF4D917}"/>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0398B553-B514-BF4B-97B3-44F0954BDA45}"/>
                </a:ext>
              </a:extLst>
            </p:cNvPr>
            <p:cNvPicPr>
              <a:picLocks noChangeAspect="1"/>
            </p:cNvPicPr>
            <p:nvPr userDrawn="1"/>
          </p:nvPicPr>
          <p:blipFill>
            <a:blip r:embed="rId5"/>
            <a:stretch>
              <a:fillRect/>
            </a:stretch>
          </p:blipFill>
          <p:spPr>
            <a:xfrm>
              <a:off x="9611585" y="5871713"/>
              <a:ext cx="1920892" cy="693191"/>
            </a:xfrm>
            <a:prstGeom prst="rect">
              <a:avLst/>
            </a:prstGeom>
          </p:spPr>
        </p:pic>
      </p:grpSp>
      <p:pic>
        <p:nvPicPr>
          <p:cNvPr id="2" name="Picture 1" descr="Logo&#10;&#10;Description automatically generated">
            <a:extLst>
              <a:ext uri="{FF2B5EF4-FFF2-40B4-BE49-F238E27FC236}">
                <a16:creationId xmlns:a16="http://schemas.microsoft.com/office/drawing/2014/main" id="{0073EF1B-E64E-E968-35D8-2E7F10186658}"/>
              </a:ext>
            </a:extLst>
          </p:cNvPr>
          <p:cNvPicPr>
            <a:picLocks noChangeAspect="1"/>
          </p:cNvPicPr>
          <p:nvPr userDrawn="1"/>
        </p:nvPicPr>
        <p:blipFill>
          <a:blip r:embed="rId6"/>
          <a:stretch>
            <a:fillRect/>
          </a:stretch>
        </p:blipFill>
        <p:spPr>
          <a:xfrm>
            <a:off x="10699938" y="5947695"/>
            <a:ext cx="1294087" cy="580610"/>
          </a:xfrm>
          <a:prstGeom prst="rect">
            <a:avLst/>
          </a:prstGeom>
        </p:spPr>
      </p:pic>
    </p:spTree>
    <p:extLst>
      <p:ext uri="{BB962C8B-B14F-4D97-AF65-F5344CB8AC3E}">
        <p14:creationId xmlns:p14="http://schemas.microsoft.com/office/powerpoint/2010/main" val="123235921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97B1D195-FAC4-C643-82C8-813EE67A02BB}"/>
              </a:ext>
            </a:extLst>
          </p:cNvPr>
          <p:cNvPicPr>
            <a:picLocks noChangeAspect="1"/>
          </p:cNvPicPr>
          <p:nvPr userDrawn="1"/>
        </p:nvPicPr>
        <p:blipFill rotWithShape="1">
          <a:blip r:embed="rId2">
            <a:duotone>
              <a:prstClr val="black"/>
              <a:schemeClr val="accent5">
                <a:tint val="45000"/>
                <a:satMod val="400000"/>
              </a:schemeClr>
            </a:duotone>
          </a:blip>
          <a:srcRect t="7701" b="7924"/>
          <a:stretch/>
        </p:blipFill>
        <p:spPr>
          <a:xfrm flipH="1">
            <a:off x="1" y="0"/>
            <a:ext cx="12192000" cy="6858000"/>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36929DB9-F33B-7D46-9FEB-B1B09082D4E8}"/>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7" name="Round Single Corner Rectangle 16">
            <a:extLst>
              <a:ext uri="{FF2B5EF4-FFF2-40B4-BE49-F238E27FC236}">
                <a16:creationId xmlns:a16="http://schemas.microsoft.com/office/drawing/2014/main" id="{A7535E20-6C14-9E4E-A795-24BF31C5E7E2}"/>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5B3D3E15-D98D-BF44-8601-297A25D16A9E}"/>
              </a:ext>
            </a:extLst>
          </p:cNvPr>
          <p:cNvGrpSpPr/>
          <p:nvPr userDrawn="1"/>
        </p:nvGrpSpPr>
        <p:grpSpPr>
          <a:xfrm>
            <a:off x="7080143" y="5871713"/>
            <a:ext cx="4452334" cy="717418"/>
            <a:chOff x="7080143" y="5871713"/>
            <a:chExt cx="4452334" cy="717418"/>
          </a:xfrm>
        </p:grpSpPr>
        <p:pic>
          <p:nvPicPr>
            <p:cNvPr id="21" name="Picture 20">
              <a:extLst>
                <a:ext uri="{FF2B5EF4-FFF2-40B4-BE49-F238E27FC236}">
                  <a16:creationId xmlns:a16="http://schemas.microsoft.com/office/drawing/2014/main" id="{8CD4CE17-6993-4C45-86B4-9EB72FB41ACC}"/>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11035A2F-C7FC-DA43-8223-EFBC01BC79B8}"/>
                </a:ext>
              </a:extLst>
            </p:cNvPr>
            <p:cNvPicPr>
              <a:picLocks noChangeAspect="1"/>
            </p:cNvPicPr>
            <p:nvPr userDrawn="1"/>
          </p:nvPicPr>
          <p:blipFill>
            <a:blip r:embed="rId5"/>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161688800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6D150368-A115-1049-B188-B390A8222CEB}"/>
              </a:ext>
            </a:extLst>
          </p:cNvPr>
          <p:cNvPicPr>
            <a:picLocks noChangeAspect="1"/>
          </p:cNvPicPr>
          <p:nvPr userDrawn="1"/>
        </p:nvPicPr>
        <p:blipFill rotWithShape="1">
          <a:blip r:embed="rId2">
            <a:duotone>
              <a:prstClr val="black"/>
              <a:schemeClr val="accent5">
                <a:tint val="45000"/>
                <a:satMod val="400000"/>
              </a:schemeClr>
            </a:duotone>
          </a:blip>
          <a:srcRect t="17548" r="13300" b="10191"/>
          <a:stretch/>
        </p:blipFill>
        <p:spPr>
          <a:xfrm>
            <a:off x="0" y="-1"/>
            <a:ext cx="12191999" cy="6857999"/>
          </a:xfrm>
          <a:prstGeom prst="rect">
            <a:avLst/>
          </a:prstGeom>
        </p:spPr>
      </p:pic>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14" name="Picture 13">
            <a:extLst>
              <a:ext uri="{FF2B5EF4-FFF2-40B4-BE49-F238E27FC236}">
                <a16:creationId xmlns:a16="http://schemas.microsoft.com/office/drawing/2014/main" id="{5758092F-C0E2-2144-B27E-2431EE38AA8E}"/>
              </a:ext>
            </a:extLst>
          </p:cNvPr>
          <p:cNvPicPr>
            <a:picLocks noChangeAspect="1"/>
          </p:cNvPicPr>
          <p:nvPr userDrawn="1"/>
        </p:nvPicPr>
        <p:blipFill>
          <a:blip r:embed="rId3">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9" name="Round Single Corner Rectangle 18">
            <a:extLst>
              <a:ext uri="{FF2B5EF4-FFF2-40B4-BE49-F238E27FC236}">
                <a16:creationId xmlns:a16="http://schemas.microsoft.com/office/drawing/2014/main" id="{082DFE9A-FCFB-9F4A-8E90-FA78D59CC5C3}"/>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57CD25CE-A31C-7E48-99CF-B44B85EFCE88}"/>
              </a:ext>
            </a:extLst>
          </p:cNvPr>
          <p:cNvGrpSpPr/>
          <p:nvPr userDrawn="1"/>
        </p:nvGrpSpPr>
        <p:grpSpPr>
          <a:xfrm>
            <a:off x="7080143" y="5871713"/>
            <a:ext cx="4452334" cy="717418"/>
            <a:chOff x="7080143" y="5871713"/>
            <a:chExt cx="4452334" cy="717418"/>
          </a:xfrm>
        </p:grpSpPr>
        <p:pic>
          <p:nvPicPr>
            <p:cNvPr id="21" name="Picture 20">
              <a:extLst>
                <a:ext uri="{FF2B5EF4-FFF2-40B4-BE49-F238E27FC236}">
                  <a16:creationId xmlns:a16="http://schemas.microsoft.com/office/drawing/2014/main" id="{00E15BC2-3F0E-8D47-861D-B19FEAC9B0E7}"/>
                </a:ext>
              </a:extLst>
            </p:cNvPr>
            <p:cNvPicPr>
              <a:picLocks noChangeAspect="1"/>
            </p:cNvPicPr>
            <p:nvPr userDrawn="1"/>
          </p:nvPicPr>
          <p:blipFill>
            <a:blip r:embed="rId4"/>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A2C44D1E-A5A4-7D4B-8B34-1A418F9A8B01}"/>
                </a:ext>
              </a:extLst>
            </p:cNvPr>
            <p:cNvPicPr>
              <a:picLocks noChangeAspect="1"/>
            </p:cNvPicPr>
            <p:nvPr userDrawn="1"/>
          </p:nvPicPr>
          <p:blipFill>
            <a:blip r:embed="rId5"/>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141508606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D5945A5-EEBA-4E4D-984F-2FFF4BB4EE25}"/>
              </a:ext>
            </a:extLst>
          </p:cNvPr>
          <p:cNvSpPr/>
          <p:nvPr userDrawn="1"/>
        </p:nvSpPr>
        <p:spPr>
          <a:xfrm>
            <a:off x="0" y="0"/>
            <a:ext cx="11750936" cy="6857999"/>
          </a:xfrm>
          <a:prstGeom prst="rect">
            <a:avLst/>
          </a:prstGeom>
          <a:gradFill flip="none" rotWithShape="1">
            <a:gsLst>
              <a:gs pos="31000">
                <a:srgbClr val="289195">
                  <a:alpha val="90000"/>
                </a:srgbClr>
              </a:gs>
              <a:gs pos="8000">
                <a:schemeClr val="accent5"/>
              </a:gs>
              <a:gs pos="56000">
                <a:schemeClr val="accent5">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pic>
        <p:nvPicPr>
          <p:cNvPr id="9" name="Picture 8">
            <a:extLst>
              <a:ext uri="{FF2B5EF4-FFF2-40B4-BE49-F238E27FC236}">
                <a16:creationId xmlns:a16="http://schemas.microsoft.com/office/drawing/2014/main" id="{0CC66C49-2266-6E4C-896F-074552D3A0B2}"/>
              </a:ext>
            </a:extLst>
          </p:cNvPr>
          <p:cNvPicPr>
            <a:picLocks noChangeAspect="1"/>
          </p:cNvPicPr>
          <p:nvPr userDrawn="1"/>
        </p:nvPicPr>
        <p:blipFill>
          <a:blip r:embed="rId2">
            <a:alphaModFix amt="20000"/>
          </a:blip>
          <a:stretch>
            <a:fillRect/>
          </a:stretch>
        </p:blipFill>
        <p:spPr>
          <a:xfrm>
            <a:off x="-493480" y="1529337"/>
            <a:ext cx="4330236" cy="5680147"/>
          </a:xfrm>
          <a:prstGeom prst="rect">
            <a:avLst/>
          </a:prstGeom>
        </p:spPr>
      </p:pic>
      <p:cxnSp>
        <p:nvCxnSpPr>
          <p:cNvPr id="11" name="Straight Connector 10">
            <a:extLst>
              <a:ext uri="{FF2B5EF4-FFF2-40B4-BE49-F238E27FC236}">
                <a16:creationId xmlns:a16="http://schemas.microsoft.com/office/drawing/2014/main" id="{94867E92-5BD0-B148-8551-13AA8873FB7F}"/>
              </a:ext>
            </a:extLst>
          </p:cNvPr>
          <p:cNvCxnSpPr>
            <a:cxnSpLocks/>
          </p:cNvCxnSpPr>
          <p:nvPr userDrawn="1"/>
        </p:nvCxnSpPr>
        <p:spPr>
          <a:xfrm>
            <a:off x="1671638" y="3644526"/>
            <a:ext cx="5616100" cy="0"/>
          </a:xfrm>
          <a:prstGeom prst="line">
            <a:avLst/>
          </a:prstGeom>
          <a:ln w="50800" cap="rnd">
            <a:solidFill>
              <a:schemeClr val="accent5">
                <a:lumMod val="20000"/>
                <a:lumOff val="80000"/>
              </a:schemeClr>
            </a:solidFill>
            <a:roun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F5C43B9A-BACD-414F-89B8-F68BA69F412E}"/>
              </a:ext>
            </a:extLst>
          </p:cNvPr>
          <p:cNvSpPr>
            <a:spLocks noGrp="1"/>
          </p:cNvSpPr>
          <p:nvPr>
            <p:ph type="body" sz="quarter" idx="10" hasCustomPrompt="1"/>
          </p:nvPr>
        </p:nvSpPr>
        <p:spPr>
          <a:xfrm>
            <a:off x="1671638" y="596772"/>
            <a:ext cx="8620125" cy="1363663"/>
          </a:xfrm>
        </p:spPr>
        <p:txBody>
          <a:bodyPr anchor="b" anchorCtr="0">
            <a:normAutofit/>
          </a:bodyPr>
          <a:lstStyle>
            <a:lvl1pPr marL="0" indent="0">
              <a:buNone/>
              <a:defRPr sz="5400" b="0" i="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a:lstStyle>
          <a:p>
            <a:pPr lvl="0"/>
            <a:r>
              <a:rPr lang="en-US" dirty="0"/>
              <a:t>Presentation Title</a:t>
            </a:r>
          </a:p>
        </p:txBody>
      </p:sp>
      <p:sp>
        <p:nvSpPr>
          <p:cNvPr id="12" name="Text Placeholder 2">
            <a:extLst>
              <a:ext uri="{FF2B5EF4-FFF2-40B4-BE49-F238E27FC236}">
                <a16:creationId xmlns:a16="http://schemas.microsoft.com/office/drawing/2014/main" id="{330FA121-C4E3-1341-9BB2-C839E2A86EED}"/>
              </a:ext>
            </a:extLst>
          </p:cNvPr>
          <p:cNvSpPr>
            <a:spLocks noGrp="1"/>
          </p:cNvSpPr>
          <p:nvPr>
            <p:ph type="body" sz="quarter" idx="11" hasCustomPrompt="1"/>
          </p:nvPr>
        </p:nvSpPr>
        <p:spPr>
          <a:xfrm>
            <a:off x="1671638" y="2049054"/>
            <a:ext cx="8620125" cy="1426415"/>
          </a:xfrm>
        </p:spPr>
        <p:txBody>
          <a:bodyPr anchor="t" anchorCtr="0">
            <a:normAutofit/>
          </a:bodyPr>
          <a:lstStyle>
            <a:lvl1pPr marL="0" indent="0">
              <a:buNone/>
              <a:defRPr sz="25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This is the Sub-Title of My Presentation it is a Bit Longer than the Previous One</a:t>
            </a:r>
          </a:p>
        </p:txBody>
      </p:sp>
      <p:sp>
        <p:nvSpPr>
          <p:cNvPr id="13" name="Text Placeholder 2">
            <a:extLst>
              <a:ext uri="{FF2B5EF4-FFF2-40B4-BE49-F238E27FC236}">
                <a16:creationId xmlns:a16="http://schemas.microsoft.com/office/drawing/2014/main" id="{2A3896E9-BDEC-EF4F-A0CD-DEE6E9798B72}"/>
              </a:ext>
            </a:extLst>
          </p:cNvPr>
          <p:cNvSpPr>
            <a:spLocks noGrp="1"/>
          </p:cNvSpPr>
          <p:nvPr>
            <p:ph type="body" sz="quarter" idx="12" hasCustomPrompt="1"/>
          </p:nvPr>
        </p:nvSpPr>
        <p:spPr>
          <a:xfrm>
            <a:off x="1671638" y="3752349"/>
            <a:ext cx="8620125" cy="421035"/>
          </a:xfrm>
        </p:spPr>
        <p:txBody>
          <a:bodyPr anchor="t" anchorCtr="0">
            <a:normAutofit/>
          </a:bodyPr>
          <a:lstStyle>
            <a:lvl1pPr marL="0" indent="0">
              <a:buNone/>
              <a:defRPr sz="16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Laura Ingalls Wilder, Population Reference Bureau</a:t>
            </a:r>
          </a:p>
        </p:txBody>
      </p:sp>
      <p:sp>
        <p:nvSpPr>
          <p:cNvPr id="16" name="Text Placeholder 2">
            <a:extLst>
              <a:ext uri="{FF2B5EF4-FFF2-40B4-BE49-F238E27FC236}">
                <a16:creationId xmlns:a16="http://schemas.microsoft.com/office/drawing/2014/main" id="{7E08F423-498C-3246-BC4C-D73686AAECB0}"/>
              </a:ext>
            </a:extLst>
          </p:cNvPr>
          <p:cNvSpPr>
            <a:spLocks noGrp="1"/>
          </p:cNvSpPr>
          <p:nvPr>
            <p:ph type="body" sz="quarter" idx="13" hasCustomPrompt="1"/>
          </p:nvPr>
        </p:nvSpPr>
        <p:spPr>
          <a:xfrm>
            <a:off x="1671638" y="4236443"/>
            <a:ext cx="8620125" cy="421035"/>
          </a:xfrm>
        </p:spPr>
        <p:txBody>
          <a:bodyPr anchor="t" anchorCtr="0">
            <a:normAutofit/>
          </a:bodyPr>
          <a:lstStyle>
            <a:lvl1pPr marL="0" indent="0">
              <a:buNone/>
              <a:defRPr sz="1400" b="0" i="0">
                <a:solidFill>
                  <a:schemeClr val="bg1"/>
                </a:solidFill>
                <a:latin typeface="Calibri" panose="020F0502020204030204" pitchFamily="34" charset="0"/>
                <a:ea typeface="Roboto Condensed" panose="02000000000000000000" pitchFamily="2" charset="0"/>
                <a:cs typeface="Arial Narrow" panose="020B0604020202020204" pitchFamily="34" charset="0"/>
              </a:defRPr>
            </a:lvl1pPr>
          </a:lstStyle>
          <a:p>
            <a:pPr lvl="0"/>
            <a:r>
              <a:rPr lang="en-US" dirty="0"/>
              <a:t>EVENT NAME | DATE</a:t>
            </a:r>
          </a:p>
        </p:txBody>
      </p:sp>
      <p:sp>
        <p:nvSpPr>
          <p:cNvPr id="19" name="Round Single Corner Rectangle 18">
            <a:extLst>
              <a:ext uri="{FF2B5EF4-FFF2-40B4-BE49-F238E27FC236}">
                <a16:creationId xmlns:a16="http://schemas.microsoft.com/office/drawing/2014/main" id="{082DFE9A-FCFB-9F4A-8E90-FA78D59CC5C3}"/>
              </a:ext>
            </a:extLst>
          </p:cNvPr>
          <p:cNvSpPr/>
          <p:nvPr userDrawn="1"/>
        </p:nvSpPr>
        <p:spPr>
          <a:xfrm flipH="1">
            <a:off x="6612673" y="5642518"/>
            <a:ext cx="5579327" cy="1217708"/>
          </a:xfrm>
          <a:prstGeom prst="round1Rect">
            <a:avLst>
              <a:gd name="adj" fmla="val 3315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grpSp>
        <p:nvGrpSpPr>
          <p:cNvPr id="20" name="Group 19">
            <a:extLst>
              <a:ext uri="{FF2B5EF4-FFF2-40B4-BE49-F238E27FC236}">
                <a16:creationId xmlns:a16="http://schemas.microsoft.com/office/drawing/2014/main" id="{57CD25CE-A31C-7E48-99CF-B44B85EFCE88}"/>
              </a:ext>
            </a:extLst>
          </p:cNvPr>
          <p:cNvGrpSpPr/>
          <p:nvPr userDrawn="1"/>
        </p:nvGrpSpPr>
        <p:grpSpPr>
          <a:xfrm>
            <a:off x="7080143" y="5871713"/>
            <a:ext cx="4452334" cy="717418"/>
            <a:chOff x="7080143" y="5871713"/>
            <a:chExt cx="4452334" cy="717418"/>
          </a:xfrm>
        </p:grpSpPr>
        <p:pic>
          <p:nvPicPr>
            <p:cNvPr id="21" name="Picture 20">
              <a:extLst>
                <a:ext uri="{FF2B5EF4-FFF2-40B4-BE49-F238E27FC236}">
                  <a16:creationId xmlns:a16="http://schemas.microsoft.com/office/drawing/2014/main" id="{00E15BC2-3F0E-8D47-861D-B19FEAC9B0E7}"/>
                </a:ext>
              </a:extLst>
            </p:cNvPr>
            <p:cNvPicPr>
              <a:picLocks noChangeAspect="1"/>
            </p:cNvPicPr>
            <p:nvPr userDrawn="1"/>
          </p:nvPicPr>
          <p:blipFill>
            <a:blip r:embed="rId3"/>
            <a:stretch>
              <a:fillRect/>
            </a:stretch>
          </p:blipFill>
          <p:spPr>
            <a:xfrm>
              <a:off x="7080143" y="5911996"/>
              <a:ext cx="2121689" cy="677135"/>
            </a:xfrm>
            <a:prstGeom prst="rect">
              <a:avLst/>
            </a:prstGeom>
          </p:spPr>
        </p:pic>
        <p:pic>
          <p:nvPicPr>
            <p:cNvPr id="22" name="Picture 21">
              <a:extLst>
                <a:ext uri="{FF2B5EF4-FFF2-40B4-BE49-F238E27FC236}">
                  <a16:creationId xmlns:a16="http://schemas.microsoft.com/office/drawing/2014/main" id="{A2C44D1E-A5A4-7D4B-8B34-1A418F9A8B01}"/>
                </a:ext>
              </a:extLst>
            </p:cNvPr>
            <p:cNvPicPr>
              <a:picLocks noChangeAspect="1"/>
            </p:cNvPicPr>
            <p:nvPr userDrawn="1"/>
          </p:nvPicPr>
          <p:blipFill>
            <a:blip r:embed="rId4"/>
            <a:stretch>
              <a:fillRect/>
            </a:stretch>
          </p:blipFill>
          <p:spPr>
            <a:xfrm>
              <a:off x="9611585" y="5871713"/>
              <a:ext cx="1920892" cy="693191"/>
            </a:xfrm>
            <a:prstGeom prst="rect">
              <a:avLst/>
            </a:prstGeom>
          </p:spPr>
        </p:pic>
      </p:grpSp>
    </p:spTree>
    <p:extLst>
      <p:ext uri="{BB962C8B-B14F-4D97-AF65-F5344CB8AC3E}">
        <p14:creationId xmlns:p14="http://schemas.microsoft.com/office/powerpoint/2010/main" val="15610958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_0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91147D-34B9-134C-9FCE-6F7F6D6D6C11}"/>
              </a:ext>
            </a:extLst>
          </p:cNvPr>
          <p:cNvSpPr>
            <a:spLocks noGrp="1"/>
          </p:cNvSpPr>
          <p:nvPr>
            <p:ph type="title" hasCustomPrompt="1"/>
          </p:nvPr>
        </p:nvSpPr>
        <p:spPr/>
        <p:txBody>
          <a:bodyPr>
            <a:normAutofit/>
          </a:bodyPr>
          <a:lstStyle>
            <a:lvl1pPr>
              <a:defRPr sz="3600" b="0" i="0">
                <a:latin typeface="Arial Narrow" panose="020B0604020202020204" pitchFamily="34" charset="0"/>
                <a:ea typeface="Roboto Condensed" panose="02000000000000000000" pitchFamily="2" charset="0"/>
                <a:cs typeface="Arial Narrow" panose="020B0604020202020204" pitchFamily="34" charset="0"/>
              </a:defRPr>
            </a:lvl1pPr>
          </a:lstStyle>
          <a:p>
            <a:r>
              <a:rPr lang="en-US" dirty="0"/>
              <a:t>Title: Use for Secondary Slide</a:t>
            </a:r>
          </a:p>
        </p:txBody>
      </p:sp>
      <p:sp>
        <p:nvSpPr>
          <p:cNvPr id="6" name="Round Same Side Corner Rectangle 5">
            <a:extLst>
              <a:ext uri="{FF2B5EF4-FFF2-40B4-BE49-F238E27FC236}">
                <a16:creationId xmlns:a16="http://schemas.microsoft.com/office/drawing/2014/main" id="{B2A575C6-822F-8D4F-ADDD-9D6CE8246625}"/>
              </a:ext>
            </a:extLst>
          </p:cNvPr>
          <p:cNvSpPr/>
          <p:nvPr userDrawn="1"/>
        </p:nvSpPr>
        <p:spPr>
          <a:xfrm rot="5400000">
            <a:off x="-465906" y="831030"/>
            <a:ext cx="1316819" cy="385009"/>
          </a:xfrm>
          <a:prstGeom prst="round2Same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9" name="Slide Number Placeholder 5">
            <a:extLst>
              <a:ext uri="{FF2B5EF4-FFF2-40B4-BE49-F238E27FC236}">
                <a16:creationId xmlns:a16="http://schemas.microsoft.com/office/drawing/2014/main" id="{557ABD23-9C1F-5C4E-8F1D-6AAC2A5B51A9}"/>
              </a:ext>
            </a:extLst>
          </p:cNvPr>
          <p:cNvSpPr>
            <a:spLocks noGrp="1"/>
          </p:cNvSpPr>
          <p:nvPr>
            <p:ph type="sldNum" sz="quarter" idx="4"/>
          </p:nvPr>
        </p:nvSpPr>
        <p:spPr>
          <a:xfrm>
            <a:off x="11221278" y="6310312"/>
            <a:ext cx="704022" cy="365125"/>
          </a:xfrm>
          <a:prstGeom prst="rect">
            <a:avLst/>
          </a:prstGeom>
        </p:spPr>
        <p:txBody>
          <a:bodyPr vert="horz" lIns="91440" tIns="45720" rIns="91440" bIns="45720" rtlCol="0" anchor="ctr"/>
          <a:lstStyle>
            <a:lvl1pPr algn="r">
              <a:defRPr sz="1200" b="0" i="0">
                <a:solidFill>
                  <a:schemeClr val="accent5"/>
                </a:solidFill>
              </a:defRPr>
            </a:lvl1pPr>
          </a:lstStyle>
          <a:p>
            <a:fld id="{D919D109-F427-0D4E-A2E6-D5BD6A565421}" type="slidenum">
              <a:rPr lang="en-US" smtClean="0"/>
              <a:pPr/>
              <a:t>‹#›</a:t>
            </a:fld>
            <a:endParaRPr lang="en-US" dirty="0"/>
          </a:p>
        </p:txBody>
      </p:sp>
      <p:sp>
        <p:nvSpPr>
          <p:cNvPr id="7" name="Content Placeholder 2">
            <a:extLst>
              <a:ext uri="{FF2B5EF4-FFF2-40B4-BE49-F238E27FC236}">
                <a16:creationId xmlns:a16="http://schemas.microsoft.com/office/drawing/2014/main" id="{6638FCA6-4E14-7548-ABE9-3D1C9B3DD67E}"/>
              </a:ext>
            </a:extLst>
          </p:cNvPr>
          <p:cNvSpPr>
            <a:spLocks noGrp="1"/>
          </p:cNvSpPr>
          <p:nvPr>
            <p:ph sz="half" idx="1"/>
          </p:nvPr>
        </p:nvSpPr>
        <p:spPr>
          <a:xfrm>
            <a:off x="838200" y="1825625"/>
            <a:ext cx="10515600" cy="4351338"/>
          </a:xfrm>
        </p:spPr>
        <p:txBody>
          <a:bodyPr/>
          <a:lstStyle>
            <a:lvl1pPr>
              <a:lnSpc>
                <a:spcPct val="110000"/>
              </a:lnSpc>
              <a:defRPr b="0" i="0">
                <a:latin typeface="Calibri" panose="020F0502020204030204" pitchFamily="34" charset="0"/>
                <a:ea typeface="Roboto Condensed" panose="02000000000000000000" pitchFamily="2" charset="0"/>
              </a:defRPr>
            </a:lvl1pPr>
            <a:lvl2pPr>
              <a:lnSpc>
                <a:spcPct val="110000"/>
              </a:lnSpc>
              <a:defRPr b="0" i="0">
                <a:latin typeface="Calibri" panose="020F0502020204030204" pitchFamily="34" charset="0"/>
                <a:ea typeface="Roboto Condensed" panose="02000000000000000000" pitchFamily="2" charset="0"/>
              </a:defRPr>
            </a:lvl2pPr>
            <a:lvl3pPr>
              <a:lnSpc>
                <a:spcPct val="110000"/>
              </a:lnSpc>
              <a:defRPr b="0" i="0">
                <a:latin typeface="Calibri" panose="020F0502020204030204" pitchFamily="34" charset="0"/>
                <a:ea typeface="Roboto Condensed" panose="02000000000000000000" pitchFamily="2" charset="0"/>
              </a:defRPr>
            </a:lvl3pPr>
            <a:lvl4pPr>
              <a:lnSpc>
                <a:spcPct val="110000"/>
              </a:lnSpc>
              <a:defRPr b="0" i="0">
                <a:latin typeface="Calibri" panose="020F0502020204030204" pitchFamily="34" charset="0"/>
                <a:ea typeface="Roboto Condensed" panose="02000000000000000000" pitchFamily="2" charset="0"/>
              </a:defRPr>
            </a:lvl4pPr>
            <a:lvl5pPr>
              <a:lnSpc>
                <a:spcPct val="110000"/>
              </a:lnSpc>
              <a:defRPr b="0" i="0">
                <a:latin typeface="Calibri" panose="020F0502020204030204" pitchFamily="34" charset="0"/>
                <a:ea typeface="Roboto Condensed" panose="02000000000000000000"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648219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slideLayout" Target="../slideLayouts/slideLayout67.xml"/><Relationship Id="rId26" Type="http://schemas.openxmlformats.org/officeDocument/2006/relationships/theme" Target="../theme/theme2.xml"/><Relationship Id="rId3" Type="http://schemas.openxmlformats.org/officeDocument/2006/relationships/slideLayout" Target="../slideLayouts/slideLayout52.xml"/><Relationship Id="rId21" Type="http://schemas.openxmlformats.org/officeDocument/2006/relationships/slideLayout" Target="../slideLayouts/slideLayout70.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5" Type="http://schemas.openxmlformats.org/officeDocument/2006/relationships/slideLayout" Target="../slideLayouts/slideLayout74.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slideLayout" Target="../slideLayouts/slideLayout69.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24" Type="http://schemas.openxmlformats.org/officeDocument/2006/relationships/slideLayout" Target="../slideLayouts/slideLayout73.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23" Type="http://schemas.openxmlformats.org/officeDocument/2006/relationships/slideLayout" Target="../slideLayouts/slideLayout72.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 Id="rId22" Type="http://schemas.openxmlformats.org/officeDocument/2006/relationships/slideLayout" Target="../slideLayouts/slideLayout7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7.xml"/><Relationship Id="rId2" Type="http://schemas.openxmlformats.org/officeDocument/2006/relationships/slideLayout" Target="../slideLayouts/slideLayout76.xml"/><Relationship Id="rId1" Type="http://schemas.openxmlformats.org/officeDocument/2006/relationships/slideLayout" Target="../slideLayouts/slideLayout75.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4.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EEA792B-FE75-E64A-ABFB-0730A0EEEC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05DDD2-3D10-2845-9EF5-68D1C10184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a:extLst>
              <a:ext uri="{FF2B5EF4-FFF2-40B4-BE49-F238E27FC236}">
                <a16:creationId xmlns:a16="http://schemas.microsoft.com/office/drawing/2014/main" id="{C852333E-6BC5-9A43-9BA1-426561CA8E5E}"/>
              </a:ext>
            </a:extLst>
          </p:cNvPr>
          <p:cNvSpPr>
            <a:spLocks noGrp="1"/>
          </p:cNvSpPr>
          <p:nvPr>
            <p:ph type="sldNum" sz="quarter" idx="4"/>
          </p:nvPr>
        </p:nvSpPr>
        <p:spPr>
          <a:xfrm>
            <a:off x="9182100" y="6200458"/>
            <a:ext cx="2743200" cy="365125"/>
          </a:xfrm>
          <a:prstGeom prst="rect">
            <a:avLst/>
          </a:prstGeom>
        </p:spPr>
        <p:txBody>
          <a:bodyPr vert="horz" lIns="91440" tIns="45720" rIns="91440" bIns="45720" rtlCol="0" anchor="ctr"/>
          <a:lstStyle>
            <a:lvl1pPr algn="r">
              <a:defRPr sz="1200" b="0" i="0">
                <a:solidFill>
                  <a:schemeClr val="accent5"/>
                </a:solidFill>
                <a:latin typeface="Calibri" panose="020F0502020204030204" pitchFamily="34" charset="0"/>
                <a:ea typeface="Roboto Condensed" panose="02000000000000000000" pitchFamily="2" charset="0"/>
              </a:defRPr>
            </a:lvl1pPr>
          </a:lstStyle>
          <a:p>
            <a:r>
              <a:rPr lang="en-US" dirty="0"/>
              <a:t>1</a:t>
            </a:r>
          </a:p>
        </p:txBody>
      </p:sp>
    </p:spTree>
    <p:extLst>
      <p:ext uri="{BB962C8B-B14F-4D97-AF65-F5344CB8AC3E}">
        <p14:creationId xmlns:p14="http://schemas.microsoft.com/office/powerpoint/2010/main" val="4236435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2" r:id="rId3"/>
    <p:sldLayoutId id="2147483721" r:id="rId4"/>
    <p:sldLayoutId id="2147483698" r:id="rId5"/>
    <p:sldLayoutId id="2147483652" r:id="rId6"/>
    <p:sldLayoutId id="2147483673" r:id="rId7"/>
    <p:sldLayoutId id="2147483674" r:id="rId8"/>
    <p:sldLayoutId id="2147483699" r:id="rId9"/>
    <p:sldLayoutId id="2147483675" r:id="rId10"/>
    <p:sldLayoutId id="2147483676" r:id="rId11"/>
    <p:sldLayoutId id="2147483677" r:id="rId12"/>
    <p:sldLayoutId id="2147483700" r:id="rId13"/>
    <p:sldLayoutId id="2147483678" r:id="rId14"/>
    <p:sldLayoutId id="2147483679" r:id="rId15"/>
    <p:sldLayoutId id="2147483680" r:id="rId16"/>
    <p:sldLayoutId id="2147483681" r:id="rId17"/>
    <p:sldLayoutId id="2147483682" r:id="rId18"/>
    <p:sldLayoutId id="2147483684" r:id="rId19"/>
    <p:sldLayoutId id="2147483683" r:id="rId20"/>
    <p:sldLayoutId id="2147483685" r:id="rId21"/>
    <p:sldLayoutId id="2147483723" r:id="rId22"/>
    <p:sldLayoutId id="2147483686" r:id="rId23"/>
    <p:sldLayoutId id="2147483687" r:id="rId24"/>
    <p:sldLayoutId id="2147483688" r:id="rId25"/>
    <p:sldLayoutId id="2147483724" r:id="rId26"/>
    <p:sldLayoutId id="2147483689" r:id="rId27"/>
    <p:sldLayoutId id="2147483690" r:id="rId28"/>
    <p:sldLayoutId id="2147483691" r:id="rId29"/>
    <p:sldLayoutId id="2147483725" r:id="rId30"/>
    <p:sldLayoutId id="2147483692" r:id="rId31"/>
    <p:sldLayoutId id="2147483693" r:id="rId32"/>
    <p:sldLayoutId id="2147483694" r:id="rId33"/>
    <p:sldLayoutId id="2147483695" r:id="rId34"/>
    <p:sldLayoutId id="2147483696" r:id="rId35"/>
    <p:sldLayoutId id="2147483697" r:id="rId36"/>
    <p:sldLayoutId id="2147483701" r:id="rId37"/>
    <p:sldLayoutId id="2147483702" r:id="rId38"/>
    <p:sldLayoutId id="2147483703" r:id="rId39"/>
    <p:sldLayoutId id="2147483704" r:id="rId40"/>
    <p:sldLayoutId id="2147483655" r:id="rId41"/>
    <p:sldLayoutId id="2147483705" r:id="rId42"/>
    <p:sldLayoutId id="2147483706" r:id="rId43"/>
    <p:sldLayoutId id="2147483707" r:id="rId44"/>
    <p:sldLayoutId id="2147483708" r:id="rId45"/>
    <p:sldLayoutId id="2147483709" r:id="rId46"/>
    <p:sldLayoutId id="2147483710" r:id="rId47"/>
    <p:sldLayoutId id="2147483711" r:id="rId48"/>
    <p:sldLayoutId id="2147483712" r:id="rId49"/>
  </p:sldLayoutIdLst>
  <p:hf hdr="0" ftr="0" dt="0"/>
  <p:txStyles>
    <p:titleStyle>
      <a:lvl1pPr algn="l" defTabSz="914400" rtl="0" eaLnBrk="1" latinLnBrk="0" hangingPunct="1">
        <a:lnSpc>
          <a:spcPct val="90000"/>
        </a:lnSpc>
        <a:spcBef>
          <a:spcPct val="0"/>
        </a:spcBef>
        <a:buNone/>
        <a:defRPr sz="3600" b="0" i="0" kern="1200" spc="100" baseline="0">
          <a:solidFill>
            <a:schemeClr val="tx1"/>
          </a:solidFill>
          <a:latin typeface="Arial Narrow" panose="020B0604020202020204" pitchFamily="34" charset="0"/>
          <a:ea typeface="Roboto Condensed" panose="02000000000000000000" pitchFamily="2" charset="0"/>
          <a:cs typeface="Arial Narrow" panose="020B0604020202020204" pitchFamily="34" charset="0"/>
        </a:defRPr>
      </a:lvl1pPr>
    </p:titleStyle>
    <p:bodyStyle>
      <a:lvl1pPr marL="228600" indent="-228600" algn="l" defTabSz="914400" rtl="0" eaLnBrk="1" latinLnBrk="0" hangingPunct="1">
        <a:lnSpc>
          <a:spcPct val="110000"/>
        </a:lnSpc>
        <a:spcBef>
          <a:spcPts val="1000"/>
        </a:spcBef>
        <a:spcAft>
          <a:spcPts val="1000"/>
        </a:spcAft>
        <a:buFont typeface="Arial" panose="020B0604020202020204" pitchFamily="34" charset="0"/>
        <a:buChar char="•"/>
        <a:defRPr sz="2200" b="0" i="0" kern="1200">
          <a:solidFill>
            <a:schemeClr val="tx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10000"/>
        </a:lnSpc>
        <a:spcBef>
          <a:spcPts val="500"/>
        </a:spcBef>
        <a:spcAft>
          <a:spcPts val="1000"/>
        </a:spcAft>
        <a:buFont typeface="Arial" panose="020B0604020202020204" pitchFamily="34" charset="0"/>
        <a:buChar char="•"/>
        <a:defRPr sz="2200" b="0" i="0" kern="1200">
          <a:solidFill>
            <a:schemeClr val="tx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10000"/>
        </a:lnSpc>
        <a:spcBef>
          <a:spcPts val="500"/>
        </a:spcBef>
        <a:spcAft>
          <a:spcPts val="1000"/>
        </a:spcAft>
        <a:buFont typeface="Arial" panose="020B0604020202020204" pitchFamily="34" charset="0"/>
        <a:buChar char="•"/>
        <a:defRPr sz="2000" b="0" i="0" kern="1200">
          <a:solidFill>
            <a:schemeClr val="tx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6526DEA8-BE78-0E46-98F1-6B12E0762A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8" name="Text Placeholder 2">
            <a:extLst>
              <a:ext uri="{FF2B5EF4-FFF2-40B4-BE49-F238E27FC236}">
                <a16:creationId xmlns:a16="http://schemas.microsoft.com/office/drawing/2014/main" id="{093E933D-E9A2-F240-A966-A2E18AEF27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05099072"/>
      </p:ext>
    </p:extLst>
  </p:cSld>
  <p:clrMap bg1="lt1" tx1="dk1" bg2="lt2" tx2="dk2" accent1="accent1" accent2="accent2" accent3="accent3" accent4="accent4" accent5="accent5" accent6="accent6" hlink="hlink" folHlink="folHlink"/>
  <p:sldLayoutIdLst>
    <p:sldLayoutId id="2147483717" r:id="rId1"/>
    <p:sldLayoutId id="2147483663" r:id="rId2"/>
    <p:sldLayoutId id="2147483718" r:id="rId3"/>
    <p:sldLayoutId id="2147483745" r:id="rId4"/>
    <p:sldLayoutId id="2147483662" r:id="rId5"/>
    <p:sldLayoutId id="2147483713" r:id="rId6"/>
    <p:sldLayoutId id="2147483729" r:id="rId7"/>
    <p:sldLayoutId id="2147483730" r:id="rId8"/>
    <p:sldLayoutId id="2147483731" r:id="rId9"/>
    <p:sldLayoutId id="2147483732" r:id="rId10"/>
    <p:sldLayoutId id="2147483734" r:id="rId11"/>
    <p:sldLayoutId id="2147483733" r:id="rId12"/>
    <p:sldLayoutId id="2147483714" r:id="rId13"/>
    <p:sldLayoutId id="2147483735" r:id="rId14"/>
    <p:sldLayoutId id="2147483715" r:id="rId15"/>
    <p:sldLayoutId id="2147483736" r:id="rId16"/>
    <p:sldLayoutId id="2147483737" r:id="rId17"/>
    <p:sldLayoutId id="2147483738" r:id="rId18"/>
    <p:sldLayoutId id="2147483739" r:id="rId19"/>
    <p:sldLayoutId id="2147483740" r:id="rId20"/>
    <p:sldLayoutId id="2147483741" r:id="rId21"/>
    <p:sldLayoutId id="2147483742" r:id="rId22"/>
    <p:sldLayoutId id="2147483719" r:id="rId23"/>
    <p:sldLayoutId id="2147483743" r:id="rId24"/>
    <p:sldLayoutId id="2147483744" r:id="rId25"/>
  </p:sldLayoutIdLst>
  <p:hf hdr="0" ftr="0" dt="0"/>
  <p:txStyles>
    <p:titleStyle>
      <a:lvl1pPr algn="l" defTabSz="914400" rtl="0" eaLnBrk="1" latinLnBrk="0" hangingPunct="1">
        <a:lnSpc>
          <a:spcPct val="90000"/>
        </a:lnSpc>
        <a:spcBef>
          <a:spcPct val="0"/>
        </a:spcBef>
        <a:buNone/>
        <a:defRPr sz="3600" b="0" i="0" kern="120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b="0" i="0" kern="1200">
          <a:solidFill>
            <a:schemeClr val="bg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b="0" i="0" kern="1200">
          <a:solidFill>
            <a:schemeClr val="bg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b="0" i="0" kern="1200">
          <a:solidFill>
            <a:schemeClr val="bg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6526DEA8-BE78-0E46-98F1-6B12E0762A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8" name="Text Placeholder 2">
            <a:extLst>
              <a:ext uri="{FF2B5EF4-FFF2-40B4-BE49-F238E27FC236}">
                <a16:creationId xmlns:a16="http://schemas.microsoft.com/office/drawing/2014/main" id="{093E933D-E9A2-F240-A966-A2E18AEF27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62341929"/>
      </p:ext>
    </p:extLst>
  </p:cSld>
  <p:clrMap bg1="lt1" tx1="dk1" bg2="lt2" tx2="dk2" accent1="accent1" accent2="accent2" accent3="accent3" accent4="accent4" accent5="accent5" accent6="accent6" hlink="hlink" folHlink="folHlink"/>
  <p:sldLayoutIdLst>
    <p:sldLayoutId id="2147483759" r:id="rId1"/>
    <p:sldLayoutId id="2147483762" r:id="rId2"/>
    <p:sldLayoutId id="2147483763" r:id="rId3"/>
  </p:sldLayoutIdLst>
  <p:hf hdr="0" ftr="0" dt="0"/>
  <p:txStyles>
    <p:titleStyle>
      <a:lvl1pPr algn="l" defTabSz="914400" rtl="0" eaLnBrk="1" latinLnBrk="0" hangingPunct="1">
        <a:lnSpc>
          <a:spcPct val="90000"/>
        </a:lnSpc>
        <a:spcBef>
          <a:spcPct val="0"/>
        </a:spcBef>
        <a:buNone/>
        <a:defRPr sz="4400" b="0" i="0" kern="1200" spc="100" baseline="0">
          <a:solidFill>
            <a:schemeClr val="tx1"/>
          </a:solidFill>
          <a:latin typeface="Arial Narrow" panose="020B0604020202020204" pitchFamily="34" charset="0"/>
          <a:ea typeface="Roboto Condensed" panose="02000000000000000000" pitchFamily="2" charset="0"/>
          <a:cs typeface="Arial Narrow" panose="020B0604020202020204" pitchFamily="34" charset="0"/>
        </a:defRPr>
      </a:lvl1pPr>
    </p:titleStyle>
    <p:bodyStyle>
      <a:lvl1pPr marL="228600" indent="-228600" algn="l" defTabSz="914400" rtl="0" eaLnBrk="1" latinLnBrk="0" hangingPunct="1">
        <a:lnSpc>
          <a:spcPct val="150000"/>
        </a:lnSpc>
        <a:spcBef>
          <a:spcPts val="1000"/>
        </a:spcBef>
        <a:buFont typeface="Arial" panose="020B0604020202020204" pitchFamily="34" charset="0"/>
        <a:buChar char="•"/>
        <a:defRPr sz="2800" b="0" i="0" kern="1200">
          <a:solidFill>
            <a:schemeClr val="tx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400" b="0" i="0" kern="1200">
          <a:solidFill>
            <a:schemeClr val="tx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b="0" i="0" kern="1200">
          <a:solidFill>
            <a:schemeClr val="tx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5"/>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6526DEA8-BE78-0E46-98F1-6B12E0762A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8" name="Text Placeholder 2">
            <a:extLst>
              <a:ext uri="{FF2B5EF4-FFF2-40B4-BE49-F238E27FC236}">
                <a16:creationId xmlns:a16="http://schemas.microsoft.com/office/drawing/2014/main" id="{093E933D-E9A2-F240-A966-A2E18AEF27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15090774"/>
      </p:ext>
    </p:extLst>
  </p:cSld>
  <p:clrMap bg1="lt1" tx1="dk1" bg2="lt2" tx2="dk2" accent1="accent1" accent2="accent2" accent3="accent3" accent4="accent4" accent5="accent5" accent6="accent6" hlink="hlink" folHlink="folHlink"/>
  <p:sldLayoutIdLst>
    <p:sldLayoutId id="2147483765" r:id="rId1"/>
    <p:sldLayoutId id="2147483768" r:id="rId2"/>
    <p:sldLayoutId id="2147483769" r:id="rId3"/>
    <p:sldLayoutId id="2147483770" r:id="rId4"/>
    <p:sldLayoutId id="2147483771" r:id="rId5"/>
    <p:sldLayoutId id="2147483766" r:id="rId6"/>
    <p:sldLayoutId id="2147483772" r:id="rId7"/>
    <p:sldLayoutId id="2147483773" r:id="rId8"/>
    <p:sldLayoutId id="2147483774" r:id="rId9"/>
    <p:sldLayoutId id="2147483775" r:id="rId10"/>
    <p:sldLayoutId id="2147483776" r:id="rId11"/>
  </p:sldLayoutIdLst>
  <p:hf hdr="0" ftr="0" dt="0"/>
  <p:txStyles>
    <p:titleStyle>
      <a:lvl1pPr algn="l" defTabSz="914400" rtl="0" eaLnBrk="1" latinLnBrk="0" hangingPunct="1">
        <a:lnSpc>
          <a:spcPct val="90000"/>
        </a:lnSpc>
        <a:spcBef>
          <a:spcPct val="0"/>
        </a:spcBef>
        <a:buNone/>
        <a:defRPr sz="3600" b="0" i="0" kern="1200" spc="100" baseline="0">
          <a:solidFill>
            <a:schemeClr val="bg1"/>
          </a:solidFill>
          <a:latin typeface="Arial Narrow" panose="020B0604020202020204" pitchFamily="34" charset="0"/>
          <a:ea typeface="Roboto Condensed" panose="02000000000000000000" pitchFamily="2" charset="0"/>
          <a:cs typeface="Arial Narrow"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b="0" i="0" kern="1200">
          <a:solidFill>
            <a:schemeClr val="bg1"/>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b="0" i="0" kern="1200">
          <a:solidFill>
            <a:schemeClr val="bg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b="0" i="0" kern="1200">
          <a:solidFill>
            <a:schemeClr val="bg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b="0" i="0" kern="1200">
          <a:solidFill>
            <a:schemeClr val="bg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206966-10C8-1949-8829-847795D8B14C}"/>
              </a:ext>
            </a:extLst>
          </p:cNvPr>
          <p:cNvSpPr>
            <a:spLocks noGrp="1"/>
          </p:cNvSpPr>
          <p:nvPr>
            <p:ph type="body" sz="quarter" idx="10"/>
          </p:nvPr>
        </p:nvSpPr>
        <p:spPr/>
        <p:txBody>
          <a:bodyPr>
            <a:normAutofit fontScale="92500" lnSpcReduction="20000"/>
          </a:bodyPr>
          <a:lstStyle/>
          <a:p>
            <a:r>
              <a:rPr lang="en" sz="5400" b="1" dirty="0">
                <a:latin typeface="Arial"/>
                <a:ea typeface="Arial"/>
                <a:cs typeface="Arial"/>
                <a:sym typeface="Arial"/>
              </a:rPr>
              <a:t>Pre-Implementation Survey Results EXAMPLE</a:t>
            </a:r>
            <a:endParaRPr lang="en-US" dirty="0"/>
          </a:p>
        </p:txBody>
      </p:sp>
      <p:sp>
        <p:nvSpPr>
          <p:cNvPr id="5" name="Text Placeholder 4">
            <a:extLst>
              <a:ext uri="{FF2B5EF4-FFF2-40B4-BE49-F238E27FC236}">
                <a16:creationId xmlns:a16="http://schemas.microsoft.com/office/drawing/2014/main" id="{F7351ABE-F743-A146-B269-10F998709673}"/>
              </a:ext>
            </a:extLst>
          </p:cNvPr>
          <p:cNvSpPr>
            <a:spLocks noGrp="1"/>
          </p:cNvSpPr>
          <p:nvPr>
            <p:ph type="body" sz="quarter" idx="13"/>
          </p:nvPr>
        </p:nvSpPr>
        <p:spPr/>
        <p:txBody>
          <a:bodyPr/>
          <a:lstStyle/>
          <a:p>
            <a:r>
              <a:rPr lang="en-US" dirty="0"/>
              <a:t>September 27, 2022</a:t>
            </a:r>
          </a:p>
        </p:txBody>
      </p:sp>
    </p:spTree>
    <p:extLst>
      <p:ext uri="{BB962C8B-B14F-4D97-AF65-F5344CB8AC3E}">
        <p14:creationId xmlns:p14="http://schemas.microsoft.com/office/powerpoint/2010/main" val="620398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6D924-2A10-4238-AFA7-2D55B777B2E9}"/>
              </a:ext>
            </a:extLst>
          </p:cNvPr>
          <p:cNvSpPr>
            <a:spLocks noGrp="1"/>
          </p:cNvSpPr>
          <p:nvPr>
            <p:ph type="title"/>
          </p:nvPr>
        </p:nvSpPr>
        <p:spPr/>
        <p:txBody>
          <a:bodyPr/>
          <a:lstStyle/>
          <a:p>
            <a:r>
              <a:rPr lang="en-US" dirty="0"/>
              <a:t>Strengths</a:t>
            </a:r>
          </a:p>
        </p:txBody>
      </p:sp>
      <p:sp>
        <p:nvSpPr>
          <p:cNvPr id="3" name="Content Placeholder 2">
            <a:extLst>
              <a:ext uri="{FF2B5EF4-FFF2-40B4-BE49-F238E27FC236}">
                <a16:creationId xmlns:a16="http://schemas.microsoft.com/office/drawing/2014/main" id="{8BC799C2-42AE-4A7F-BF95-FE77BE9725A9}"/>
              </a:ext>
            </a:extLst>
          </p:cNvPr>
          <p:cNvSpPr>
            <a:spLocks noGrp="1"/>
          </p:cNvSpPr>
          <p:nvPr>
            <p:ph sz="half" idx="1"/>
          </p:nvPr>
        </p:nvSpPr>
        <p:spPr>
          <a:xfrm>
            <a:off x="838200" y="1825625"/>
            <a:ext cx="10515600" cy="2046579"/>
          </a:xfrm>
        </p:spPr>
        <p:txBody>
          <a:bodyPr/>
          <a:lstStyle/>
          <a:p>
            <a:pPr marL="0" indent="0">
              <a:buNone/>
            </a:pPr>
            <a:r>
              <a:rPr lang="en-US" b="1" dirty="0"/>
              <a:t>Interpretation:</a:t>
            </a:r>
          </a:p>
          <a:p>
            <a:r>
              <a:rPr lang="en-US" dirty="0"/>
              <a:t>There is strong understanding of and buy-in to the intervention among staff and leaders which should result in higher levels of motivation to participate in the necessary training and behavior changes. </a:t>
            </a:r>
          </a:p>
          <a:p>
            <a:endParaRPr lang="en-US" dirty="0"/>
          </a:p>
        </p:txBody>
      </p:sp>
      <p:sp>
        <p:nvSpPr>
          <p:cNvPr id="4" name="Slide Number Placeholder 3">
            <a:extLst>
              <a:ext uri="{FF2B5EF4-FFF2-40B4-BE49-F238E27FC236}">
                <a16:creationId xmlns:a16="http://schemas.microsoft.com/office/drawing/2014/main" id="{573059F4-F6EF-4A4E-A472-197598699FB7}"/>
              </a:ext>
            </a:extLst>
          </p:cNvPr>
          <p:cNvSpPr>
            <a:spLocks noGrp="1"/>
          </p:cNvSpPr>
          <p:nvPr>
            <p:ph type="sldNum" sz="quarter" idx="4"/>
          </p:nvPr>
        </p:nvSpPr>
        <p:spPr/>
        <p:txBody>
          <a:bodyPr/>
          <a:lstStyle/>
          <a:p>
            <a:fld id="{D919D109-F427-0D4E-A2E6-D5BD6A565421}" type="slidenum">
              <a:rPr lang="en-US" smtClean="0"/>
              <a:pPr/>
              <a:t>10</a:t>
            </a:fld>
            <a:endParaRPr lang="en-US" dirty="0"/>
          </a:p>
        </p:txBody>
      </p:sp>
    </p:spTree>
    <p:extLst>
      <p:ext uri="{BB962C8B-B14F-4D97-AF65-F5344CB8AC3E}">
        <p14:creationId xmlns:p14="http://schemas.microsoft.com/office/powerpoint/2010/main" val="633064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3F54A-DD92-4B72-82BD-8FA2AE538DA2}"/>
              </a:ext>
            </a:extLst>
          </p:cNvPr>
          <p:cNvSpPr>
            <a:spLocks noGrp="1"/>
          </p:cNvSpPr>
          <p:nvPr>
            <p:ph type="title"/>
          </p:nvPr>
        </p:nvSpPr>
        <p:spPr/>
        <p:txBody>
          <a:bodyPr/>
          <a:lstStyle/>
          <a:p>
            <a:r>
              <a:rPr lang="en-US" dirty="0"/>
              <a:t>Variability and Discrepancies</a:t>
            </a:r>
          </a:p>
        </p:txBody>
      </p:sp>
      <p:sp>
        <p:nvSpPr>
          <p:cNvPr id="3" name="Content Placeholder 2">
            <a:extLst>
              <a:ext uri="{FF2B5EF4-FFF2-40B4-BE49-F238E27FC236}">
                <a16:creationId xmlns:a16="http://schemas.microsoft.com/office/drawing/2014/main" id="{17CD3FF0-52B7-4BED-94E4-D2CB95ED2BE0}"/>
              </a:ext>
            </a:extLst>
          </p:cNvPr>
          <p:cNvSpPr>
            <a:spLocks noGrp="1"/>
          </p:cNvSpPr>
          <p:nvPr>
            <p:ph sz="half" idx="1"/>
          </p:nvPr>
        </p:nvSpPr>
        <p:spPr/>
        <p:txBody>
          <a:bodyPr/>
          <a:lstStyle/>
          <a:p>
            <a:pPr marL="0" indent="0">
              <a:buNone/>
            </a:pPr>
            <a:r>
              <a:rPr lang="en-US" dirty="0"/>
              <a:t>Areas with </a:t>
            </a:r>
            <a:r>
              <a:rPr lang="en-US" b="1" dirty="0">
                <a:solidFill>
                  <a:srgbClr val="FFC000"/>
                </a:solidFill>
              </a:rPr>
              <a:t>variability and discrepancy</a:t>
            </a:r>
            <a:r>
              <a:rPr lang="en-US" dirty="0"/>
              <a:t> include:</a:t>
            </a:r>
          </a:p>
          <a:p>
            <a:r>
              <a:rPr lang="en-US" b="1" dirty="0"/>
              <a:t>Commitment and Motivation:</a:t>
            </a:r>
          </a:p>
          <a:p>
            <a:pPr lvl="1"/>
            <a:r>
              <a:rPr lang="en-US" dirty="0"/>
              <a:t>While most leaders responded that they would devote time to promote this intervention to their staff, fewer leaders responded that this improvement is one of their top priorities.</a:t>
            </a:r>
          </a:p>
          <a:p>
            <a:r>
              <a:rPr lang="en-US" b="1" dirty="0"/>
              <a:t>Team Functionality and Internal Culture:</a:t>
            </a:r>
          </a:p>
          <a:p>
            <a:pPr lvl="1"/>
            <a:r>
              <a:rPr lang="en-US" dirty="0"/>
              <a:t>In general, respondents report that staff in the same roles work better together than staff in different roles.</a:t>
            </a:r>
          </a:p>
          <a:p>
            <a:endParaRPr lang="en-US" dirty="0"/>
          </a:p>
        </p:txBody>
      </p:sp>
      <p:sp>
        <p:nvSpPr>
          <p:cNvPr id="4" name="Slide Number Placeholder 3">
            <a:extLst>
              <a:ext uri="{FF2B5EF4-FFF2-40B4-BE49-F238E27FC236}">
                <a16:creationId xmlns:a16="http://schemas.microsoft.com/office/drawing/2014/main" id="{6C63A3C0-4791-4F9D-AED1-27281E1A591F}"/>
              </a:ext>
            </a:extLst>
          </p:cNvPr>
          <p:cNvSpPr>
            <a:spLocks noGrp="1"/>
          </p:cNvSpPr>
          <p:nvPr>
            <p:ph type="sldNum" sz="quarter" idx="4"/>
          </p:nvPr>
        </p:nvSpPr>
        <p:spPr/>
        <p:txBody>
          <a:bodyPr/>
          <a:lstStyle/>
          <a:p>
            <a:fld id="{D919D109-F427-0D4E-A2E6-D5BD6A565421}" type="slidenum">
              <a:rPr lang="en-US" smtClean="0"/>
              <a:pPr/>
              <a:t>11</a:t>
            </a:fld>
            <a:endParaRPr lang="en-US" dirty="0"/>
          </a:p>
        </p:txBody>
      </p:sp>
    </p:spTree>
    <p:extLst>
      <p:ext uri="{BB962C8B-B14F-4D97-AF65-F5344CB8AC3E}">
        <p14:creationId xmlns:p14="http://schemas.microsoft.com/office/powerpoint/2010/main" val="17220484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3F54A-DD92-4B72-82BD-8FA2AE538DA2}"/>
              </a:ext>
            </a:extLst>
          </p:cNvPr>
          <p:cNvSpPr>
            <a:spLocks noGrp="1"/>
          </p:cNvSpPr>
          <p:nvPr>
            <p:ph type="title"/>
          </p:nvPr>
        </p:nvSpPr>
        <p:spPr/>
        <p:txBody>
          <a:bodyPr/>
          <a:lstStyle/>
          <a:p>
            <a:r>
              <a:rPr lang="en-US" dirty="0"/>
              <a:t>Variability and Discrepancies</a:t>
            </a:r>
          </a:p>
        </p:txBody>
      </p:sp>
      <p:sp>
        <p:nvSpPr>
          <p:cNvPr id="3" name="Content Placeholder 2">
            <a:extLst>
              <a:ext uri="{FF2B5EF4-FFF2-40B4-BE49-F238E27FC236}">
                <a16:creationId xmlns:a16="http://schemas.microsoft.com/office/drawing/2014/main" id="{17CD3FF0-52B7-4BED-94E4-D2CB95ED2BE0}"/>
              </a:ext>
            </a:extLst>
          </p:cNvPr>
          <p:cNvSpPr>
            <a:spLocks noGrp="1"/>
          </p:cNvSpPr>
          <p:nvPr>
            <p:ph sz="half" idx="1"/>
          </p:nvPr>
        </p:nvSpPr>
        <p:spPr/>
        <p:txBody>
          <a:bodyPr>
            <a:normAutofit lnSpcReduction="10000"/>
          </a:bodyPr>
          <a:lstStyle/>
          <a:p>
            <a:pPr marL="0" indent="0">
              <a:buNone/>
            </a:pPr>
            <a:r>
              <a:rPr lang="en-US" dirty="0"/>
              <a:t>Areas with </a:t>
            </a:r>
            <a:r>
              <a:rPr lang="en-US" b="1" dirty="0">
                <a:solidFill>
                  <a:srgbClr val="FFC000"/>
                </a:solidFill>
              </a:rPr>
              <a:t>variability and discrepancy</a:t>
            </a:r>
            <a:r>
              <a:rPr lang="en-US" dirty="0"/>
              <a:t> include:</a:t>
            </a:r>
          </a:p>
          <a:p>
            <a:r>
              <a:rPr lang="en-US" b="1" dirty="0"/>
              <a:t>Ability to implement:</a:t>
            </a:r>
          </a:p>
          <a:p>
            <a:pPr lvl="1"/>
            <a:r>
              <a:rPr lang="en-US" b="1" dirty="0"/>
              <a:t>Goal alignment: </a:t>
            </a:r>
            <a:r>
              <a:rPr lang="en-US" dirty="0"/>
              <a:t>Not all leaders believe this improvement aligns with other goals they are working on, particularly at health centers.</a:t>
            </a:r>
          </a:p>
          <a:p>
            <a:pPr lvl="1"/>
            <a:r>
              <a:rPr lang="en-US" b="1" dirty="0"/>
              <a:t>Competing priorities: </a:t>
            </a:r>
            <a:r>
              <a:rPr lang="en-US" dirty="0"/>
              <a:t>Many leaders and staff report that there are other changes underway that will compete with this improvement (for resources, time, personnel):</a:t>
            </a:r>
          </a:p>
          <a:p>
            <a:pPr lvl="2"/>
            <a:r>
              <a:rPr lang="en-US" sz="2200" dirty="0"/>
              <a:t>Most leaders report that staff will have the resources they need for this improvement.</a:t>
            </a:r>
          </a:p>
          <a:p>
            <a:pPr lvl="2"/>
            <a:r>
              <a:rPr lang="en-US" sz="2200" dirty="0"/>
              <a:t>Some think that staffing issues will impact success of this improvement.</a:t>
            </a:r>
            <a:endParaRPr lang="en-US" sz="2200" b="1" dirty="0"/>
          </a:p>
          <a:p>
            <a:endParaRPr lang="en-US" dirty="0"/>
          </a:p>
        </p:txBody>
      </p:sp>
      <p:sp>
        <p:nvSpPr>
          <p:cNvPr id="4" name="Slide Number Placeholder 3">
            <a:extLst>
              <a:ext uri="{FF2B5EF4-FFF2-40B4-BE49-F238E27FC236}">
                <a16:creationId xmlns:a16="http://schemas.microsoft.com/office/drawing/2014/main" id="{6C63A3C0-4791-4F9D-AED1-27281E1A591F}"/>
              </a:ext>
            </a:extLst>
          </p:cNvPr>
          <p:cNvSpPr>
            <a:spLocks noGrp="1"/>
          </p:cNvSpPr>
          <p:nvPr>
            <p:ph type="sldNum" sz="quarter" idx="4"/>
          </p:nvPr>
        </p:nvSpPr>
        <p:spPr/>
        <p:txBody>
          <a:bodyPr/>
          <a:lstStyle/>
          <a:p>
            <a:fld id="{D919D109-F427-0D4E-A2E6-D5BD6A565421}" type="slidenum">
              <a:rPr lang="en-US" smtClean="0"/>
              <a:pPr/>
              <a:t>12</a:t>
            </a:fld>
            <a:endParaRPr lang="en-US" dirty="0"/>
          </a:p>
        </p:txBody>
      </p:sp>
    </p:spTree>
    <p:extLst>
      <p:ext uri="{BB962C8B-B14F-4D97-AF65-F5344CB8AC3E}">
        <p14:creationId xmlns:p14="http://schemas.microsoft.com/office/powerpoint/2010/main" val="16587412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6FFA5E-C691-4EB9-B1ED-CAA771F391A9}"/>
              </a:ext>
            </a:extLst>
          </p:cNvPr>
          <p:cNvSpPr>
            <a:spLocks noGrp="1"/>
          </p:cNvSpPr>
          <p:nvPr>
            <p:ph type="title"/>
          </p:nvPr>
        </p:nvSpPr>
        <p:spPr/>
        <p:txBody>
          <a:bodyPr/>
          <a:lstStyle/>
          <a:p>
            <a:r>
              <a:rPr lang="en-US" dirty="0"/>
              <a:t>Variability and Discrepancies</a:t>
            </a:r>
          </a:p>
        </p:txBody>
      </p:sp>
      <p:sp>
        <p:nvSpPr>
          <p:cNvPr id="3" name="Content Placeholder 2">
            <a:extLst>
              <a:ext uri="{FF2B5EF4-FFF2-40B4-BE49-F238E27FC236}">
                <a16:creationId xmlns:a16="http://schemas.microsoft.com/office/drawing/2014/main" id="{F15F6262-AB68-415C-8441-8A3636AF1F25}"/>
              </a:ext>
            </a:extLst>
          </p:cNvPr>
          <p:cNvSpPr>
            <a:spLocks noGrp="1"/>
          </p:cNvSpPr>
          <p:nvPr>
            <p:ph sz="half" idx="1"/>
          </p:nvPr>
        </p:nvSpPr>
        <p:spPr/>
        <p:txBody>
          <a:bodyPr/>
          <a:lstStyle/>
          <a:p>
            <a:pPr marL="0" indent="0">
              <a:buNone/>
            </a:pPr>
            <a:r>
              <a:rPr lang="en-US" b="1" dirty="0"/>
              <a:t>Interpretation:</a:t>
            </a:r>
          </a:p>
          <a:p>
            <a:r>
              <a:rPr lang="en-US" dirty="0"/>
              <a:t>If the improvement work is not considered a top priority, especially among facility leadership, it is much less likely to receive the attention and resources necessary for it to be successful.</a:t>
            </a:r>
          </a:p>
          <a:p>
            <a:r>
              <a:rPr lang="en-US" dirty="0"/>
              <a:t>Staff in different roles need to be able to work together as well as staff in the same roles in order for patient care to be able to improve.</a:t>
            </a:r>
          </a:p>
          <a:p>
            <a:endParaRPr lang="en-US" dirty="0"/>
          </a:p>
        </p:txBody>
      </p:sp>
      <p:sp>
        <p:nvSpPr>
          <p:cNvPr id="4" name="Slide Number Placeholder 3">
            <a:extLst>
              <a:ext uri="{FF2B5EF4-FFF2-40B4-BE49-F238E27FC236}">
                <a16:creationId xmlns:a16="http://schemas.microsoft.com/office/drawing/2014/main" id="{15D51959-1904-42BA-99C8-4AE93021F6B7}"/>
              </a:ext>
            </a:extLst>
          </p:cNvPr>
          <p:cNvSpPr>
            <a:spLocks noGrp="1"/>
          </p:cNvSpPr>
          <p:nvPr>
            <p:ph type="sldNum" sz="quarter" idx="4"/>
          </p:nvPr>
        </p:nvSpPr>
        <p:spPr/>
        <p:txBody>
          <a:bodyPr/>
          <a:lstStyle/>
          <a:p>
            <a:fld id="{D919D109-F427-0D4E-A2E6-D5BD6A565421}" type="slidenum">
              <a:rPr lang="en-US" smtClean="0"/>
              <a:pPr/>
              <a:t>13</a:t>
            </a:fld>
            <a:endParaRPr lang="en-US" dirty="0"/>
          </a:p>
        </p:txBody>
      </p:sp>
    </p:spTree>
    <p:extLst>
      <p:ext uri="{BB962C8B-B14F-4D97-AF65-F5344CB8AC3E}">
        <p14:creationId xmlns:p14="http://schemas.microsoft.com/office/powerpoint/2010/main" val="2024241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DF6E1-9679-416A-A489-F86913763BAB}"/>
              </a:ext>
            </a:extLst>
          </p:cNvPr>
          <p:cNvSpPr>
            <a:spLocks noGrp="1"/>
          </p:cNvSpPr>
          <p:nvPr>
            <p:ph type="title"/>
          </p:nvPr>
        </p:nvSpPr>
        <p:spPr/>
        <p:txBody>
          <a:bodyPr/>
          <a:lstStyle/>
          <a:p>
            <a:r>
              <a:rPr lang="en-US" dirty="0"/>
              <a:t>Areas for Improvement</a:t>
            </a:r>
          </a:p>
        </p:txBody>
      </p:sp>
      <p:sp>
        <p:nvSpPr>
          <p:cNvPr id="3" name="Content Placeholder 2">
            <a:extLst>
              <a:ext uri="{FF2B5EF4-FFF2-40B4-BE49-F238E27FC236}">
                <a16:creationId xmlns:a16="http://schemas.microsoft.com/office/drawing/2014/main" id="{ED357DB3-540D-46E9-A640-AE6C8BABE659}"/>
              </a:ext>
            </a:extLst>
          </p:cNvPr>
          <p:cNvSpPr>
            <a:spLocks noGrp="1"/>
          </p:cNvSpPr>
          <p:nvPr>
            <p:ph sz="half" idx="1"/>
          </p:nvPr>
        </p:nvSpPr>
        <p:spPr>
          <a:xfrm>
            <a:off x="838200" y="1408922"/>
            <a:ext cx="10515600" cy="5346441"/>
          </a:xfrm>
        </p:spPr>
        <p:txBody>
          <a:bodyPr>
            <a:noAutofit/>
          </a:bodyPr>
          <a:lstStyle/>
          <a:p>
            <a:pPr marL="0" indent="0">
              <a:buNone/>
            </a:pPr>
            <a:r>
              <a:rPr lang="en-US" sz="2000" dirty="0"/>
              <a:t>Areas with the </a:t>
            </a:r>
            <a:r>
              <a:rPr lang="en-US" sz="2000" b="1" dirty="0">
                <a:solidFill>
                  <a:schemeClr val="accent3"/>
                </a:solidFill>
              </a:rPr>
              <a:t>most negative results </a:t>
            </a:r>
            <a:r>
              <a:rPr lang="en-US" sz="2000" dirty="0"/>
              <a:t>include:</a:t>
            </a:r>
          </a:p>
          <a:p>
            <a:r>
              <a:rPr lang="en-US" sz="2000" b="1" dirty="0"/>
              <a:t>Ability to Implement: </a:t>
            </a:r>
          </a:p>
          <a:p>
            <a:pPr lvl="1"/>
            <a:r>
              <a:rPr lang="en-US" sz="2000" b="1" dirty="0"/>
              <a:t>Data collection &amp; use: </a:t>
            </a:r>
            <a:r>
              <a:rPr lang="en-US" sz="2000" dirty="0"/>
              <a:t>The majority of respondents stated that quality and safety data are collected.</a:t>
            </a:r>
          </a:p>
          <a:p>
            <a:pPr lvl="2"/>
            <a:r>
              <a:rPr lang="en-US" dirty="0"/>
              <a:t>Significantly fewer responded that these data are used to improve patient care.</a:t>
            </a:r>
          </a:p>
          <a:p>
            <a:pPr lvl="2"/>
            <a:r>
              <a:rPr lang="en-US" dirty="0"/>
              <a:t>Less than half reported being able to view these data.</a:t>
            </a:r>
          </a:p>
          <a:p>
            <a:pPr lvl="1"/>
            <a:r>
              <a:rPr lang="en-US" sz="2000" b="1" dirty="0"/>
              <a:t>Follow-through:</a:t>
            </a:r>
            <a:r>
              <a:rPr lang="en-US" sz="2000" dirty="0"/>
              <a:t> Questions related to follow-through pose a moderate threat to successful implementation.</a:t>
            </a:r>
          </a:p>
          <a:p>
            <a:pPr lvl="2"/>
            <a:r>
              <a:rPr lang="en-US" dirty="0"/>
              <a:t>Programs and changes to practice are not always integrated into routine care.</a:t>
            </a:r>
          </a:p>
          <a:p>
            <a:pPr lvl="2"/>
            <a:r>
              <a:rPr lang="en-US" dirty="0"/>
              <a:t>Leaders do not always stick with implementations through their ups and downs.</a:t>
            </a:r>
          </a:p>
          <a:p>
            <a:pPr lvl="2"/>
            <a:r>
              <a:rPr lang="en-US" dirty="0"/>
              <a:t>Staff and leaders are not always assessed on how well they do practice changes.</a:t>
            </a:r>
          </a:p>
        </p:txBody>
      </p:sp>
      <p:sp>
        <p:nvSpPr>
          <p:cNvPr id="4" name="Slide Number Placeholder 3">
            <a:extLst>
              <a:ext uri="{FF2B5EF4-FFF2-40B4-BE49-F238E27FC236}">
                <a16:creationId xmlns:a16="http://schemas.microsoft.com/office/drawing/2014/main" id="{C72F5F58-75EC-4FB4-B86F-BE3E30BEAC47}"/>
              </a:ext>
            </a:extLst>
          </p:cNvPr>
          <p:cNvSpPr>
            <a:spLocks noGrp="1"/>
          </p:cNvSpPr>
          <p:nvPr>
            <p:ph type="sldNum" sz="quarter" idx="4"/>
          </p:nvPr>
        </p:nvSpPr>
        <p:spPr/>
        <p:txBody>
          <a:bodyPr/>
          <a:lstStyle/>
          <a:p>
            <a:fld id="{D919D109-F427-0D4E-A2E6-D5BD6A565421}" type="slidenum">
              <a:rPr lang="en-US" smtClean="0"/>
              <a:pPr/>
              <a:t>14</a:t>
            </a:fld>
            <a:endParaRPr lang="en-US" dirty="0"/>
          </a:p>
        </p:txBody>
      </p:sp>
    </p:spTree>
    <p:extLst>
      <p:ext uri="{BB962C8B-B14F-4D97-AF65-F5344CB8AC3E}">
        <p14:creationId xmlns:p14="http://schemas.microsoft.com/office/powerpoint/2010/main" val="38176765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2DF6E1-9679-416A-A489-F86913763BAB}"/>
              </a:ext>
            </a:extLst>
          </p:cNvPr>
          <p:cNvSpPr>
            <a:spLocks noGrp="1"/>
          </p:cNvSpPr>
          <p:nvPr>
            <p:ph type="title"/>
          </p:nvPr>
        </p:nvSpPr>
        <p:spPr/>
        <p:txBody>
          <a:bodyPr/>
          <a:lstStyle/>
          <a:p>
            <a:r>
              <a:rPr lang="en-US" dirty="0"/>
              <a:t>Areas for Improvement</a:t>
            </a:r>
          </a:p>
        </p:txBody>
      </p:sp>
      <p:sp>
        <p:nvSpPr>
          <p:cNvPr id="3" name="Content Placeholder 2">
            <a:extLst>
              <a:ext uri="{FF2B5EF4-FFF2-40B4-BE49-F238E27FC236}">
                <a16:creationId xmlns:a16="http://schemas.microsoft.com/office/drawing/2014/main" id="{ED357DB3-540D-46E9-A640-AE6C8BABE659}"/>
              </a:ext>
            </a:extLst>
          </p:cNvPr>
          <p:cNvSpPr>
            <a:spLocks noGrp="1"/>
          </p:cNvSpPr>
          <p:nvPr>
            <p:ph sz="half" idx="1"/>
          </p:nvPr>
        </p:nvSpPr>
        <p:spPr>
          <a:xfrm>
            <a:off x="838200" y="1408923"/>
            <a:ext cx="10515600" cy="3498980"/>
          </a:xfrm>
        </p:spPr>
        <p:txBody>
          <a:bodyPr>
            <a:noAutofit/>
          </a:bodyPr>
          <a:lstStyle/>
          <a:p>
            <a:pPr marL="0" indent="0">
              <a:buNone/>
            </a:pPr>
            <a:r>
              <a:rPr lang="en-US" dirty="0"/>
              <a:t>Areas with the </a:t>
            </a:r>
            <a:r>
              <a:rPr lang="en-US" b="1" dirty="0">
                <a:solidFill>
                  <a:schemeClr val="accent3"/>
                </a:solidFill>
              </a:rPr>
              <a:t>most negative results </a:t>
            </a:r>
            <a:r>
              <a:rPr lang="en-US" dirty="0"/>
              <a:t>include:</a:t>
            </a:r>
          </a:p>
          <a:p>
            <a:r>
              <a:rPr lang="en-US" b="1" dirty="0"/>
              <a:t>Team Functionality and Internal Culture: </a:t>
            </a:r>
          </a:p>
          <a:p>
            <a:pPr lvl="1"/>
            <a:r>
              <a:rPr lang="en-US" dirty="0"/>
              <a:t>Not all staff report being comfortable asking for help at work.</a:t>
            </a:r>
          </a:p>
          <a:p>
            <a:pPr lvl="1"/>
            <a:r>
              <a:rPr lang="en-US" dirty="0"/>
              <a:t>Not all staff think that leaders are open to feedback.</a:t>
            </a:r>
          </a:p>
          <a:p>
            <a:pPr lvl="1"/>
            <a:r>
              <a:rPr lang="en-US" dirty="0"/>
              <a:t>Not all past improvement efforts had people who actively promoted the work.</a:t>
            </a:r>
          </a:p>
        </p:txBody>
      </p:sp>
      <p:sp>
        <p:nvSpPr>
          <p:cNvPr id="4" name="Slide Number Placeholder 3">
            <a:extLst>
              <a:ext uri="{FF2B5EF4-FFF2-40B4-BE49-F238E27FC236}">
                <a16:creationId xmlns:a16="http://schemas.microsoft.com/office/drawing/2014/main" id="{C72F5F58-75EC-4FB4-B86F-BE3E30BEAC47}"/>
              </a:ext>
            </a:extLst>
          </p:cNvPr>
          <p:cNvSpPr>
            <a:spLocks noGrp="1"/>
          </p:cNvSpPr>
          <p:nvPr>
            <p:ph type="sldNum" sz="quarter" idx="4"/>
          </p:nvPr>
        </p:nvSpPr>
        <p:spPr/>
        <p:txBody>
          <a:bodyPr/>
          <a:lstStyle/>
          <a:p>
            <a:fld id="{D919D109-F427-0D4E-A2E6-D5BD6A565421}" type="slidenum">
              <a:rPr lang="en-US" smtClean="0"/>
              <a:pPr/>
              <a:t>15</a:t>
            </a:fld>
            <a:endParaRPr lang="en-US" dirty="0"/>
          </a:p>
        </p:txBody>
      </p:sp>
    </p:spTree>
    <p:extLst>
      <p:ext uri="{BB962C8B-B14F-4D97-AF65-F5344CB8AC3E}">
        <p14:creationId xmlns:p14="http://schemas.microsoft.com/office/powerpoint/2010/main" val="208949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D7118B-1E41-4CB0-8ECE-960938822145}"/>
              </a:ext>
            </a:extLst>
          </p:cNvPr>
          <p:cNvSpPr>
            <a:spLocks noGrp="1"/>
          </p:cNvSpPr>
          <p:nvPr>
            <p:ph type="title"/>
          </p:nvPr>
        </p:nvSpPr>
        <p:spPr/>
        <p:txBody>
          <a:bodyPr/>
          <a:lstStyle/>
          <a:p>
            <a:r>
              <a:rPr lang="en-US" dirty="0"/>
              <a:t>Areas for Improvement</a:t>
            </a:r>
          </a:p>
        </p:txBody>
      </p:sp>
      <p:sp>
        <p:nvSpPr>
          <p:cNvPr id="3" name="Content Placeholder 2">
            <a:extLst>
              <a:ext uri="{FF2B5EF4-FFF2-40B4-BE49-F238E27FC236}">
                <a16:creationId xmlns:a16="http://schemas.microsoft.com/office/drawing/2014/main" id="{6C1FB089-50CE-48BB-A673-E3F8A4C038B6}"/>
              </a:ext>
            </a:extLst>
          </p:cNvPr>
          <p:cNvSpPr>
            <a:spLocks noGrp="1"/>
          </p:cNvSpPr>
          <p:nvPr>
            <p:ph sz="half" idx="1"/>
          </p:nvPr>
        </p:nvSpPr>
        <p:spPr/>
        <p:txBody>
          <a:bodyPr/>
          <a:lstStyle/>
          <a:p>
            <a:pPr marL="0" indent="0">
              <a:buNone/>
            </a:pPr>
            <a:r>
              <a:rPr lang="en-US" b="1" dirty="0"/>
              <a:t>Interpretation:</a:t>
            </a:r>
          </a:p>
          <a:p>
            <a:r>
              <a:rPr lang="en-US" dirty="0"/>
              <a:t>Establishing systems for accountability and follow-through on improvement work make projects much more likely to be successful, and help demonstrate leader and staff commitment to making sure the work is done well.</a:t>
            </a:r>
          </a:p>
          <a:p>
            <a:r>
              <a:rPr lang="en-US" dirty="0"/>
              <a:t>Data sharing is a key part of showing staff that the changes they are making are having an impact on patient care – make sure leaders and staff are able to view the data and measures selected for this work.</a:t>
            </a:r>
          </a:p>
          <a:p>
            <a:pPr marL="0" indent="0">
              <a:buNone/>
            </a:pPr>
            <a:endParaRPr lang="en-US" dirty="0"/>
          </a:p>
        </p:txBody>
      </p:sp>
      <p:sp>
        <p:nvSpPr>
          <p:cNvPr id="4" name="Slide Number Placeholder 3">
            <a:extLst>
              <a:ext uri="{FF2B5EF4-FFF2-40B4-BE49-F238E27FC236}">
                <a16:creationId xmlns:a16="http://schemas.microsoft.com/office/drawing/2014/main" id="{1B7AE47C-9B29-4452-A057-E78F6C715472}"/>
              </a:ext>
            </a:extLst>
          </p:cNvPr>
          <p:cNvSpPr>
            <a:spLocks noGrp="1"/>
          </p:cNvSpPr>
          <p:nvPr>
            <p:ph type="sldNum" sz="quarter" idx="4"/>
          </p:nvPr>
        </p:nvSpPr>
        <p:spPr/>
        <p:txBody>
          <a:bodyPr/>
          <a:lstStyle/>
          <a:p>
            <a:fld id="{D919D109-F427-0D4E-A2E6-D5BD6A565421}" type="slidenum">
              <a:rPr lang="en-US" smtClean="0"/>
              <a:pPr/>
              <a:t>16</a:t>
            </a:fld>
            <a:endParaRPr lang="en-US" dirty="0"/>
          </a:p>
        </p:txBody>
      </p:sp>
    </p:spTree>
    <p:extLst>
      <p:ext uri="{BB962C8B-B14F-4D97-AF65-F5344CB8AC3E}">
        <p14:creationId xmlns:p14="http://schemas.microsoft.com/office/powerpoint/2010/main" val="22789466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2859">
            <a:extLst>
              <a:ext uri="{FF2B5EF4-FFF2-40B4-BE49-F238E27FC236}">
                <a16:creationId xmlns:a16="http://schemas.microsoft.com/office/drawing/2014/main" id="{B60289EC-71AA-0446-A9D3-CE3D2791A044}"/>
              </a:ext>
            </a:extLst>
          </p:cNvPr>
          <p:cNvSpPr/>
          <p:nvPr/>
        </p:nvSpPr>
        <p:spPr>
          <a:xfrm>
            <a:off x="10757839" y="983516"/>
            <a:ext cx="421125" cy="421125"/>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50"/>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rgbClr val="FFFFFF"/>
          </a:solidFill>
          <a:ln w="12700">
            <a:miter lim="400000"/>
          </a:ln>
        </p:spPr>
        <p:txBody>
          <a:bodyPr lIns="19045" tIns="19045" rIns="19045" bIns="19045" anchor="ctr"/>
          <a:lstStyle/>
          <a:p>
            <a:pPr defTabSz="22854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Calibri" panose="020F0502020204030204" pitchFamily="34" charset="0"/>
            </a:endParaRPr>
          </a:p>
        </p:txBody>
      </p:sp>
      <p:sp>
        <p:nvSpPr>
          <p:cNvPr id="5" name="Shape 2860">
            <a:extLst>
              <a:ext uri="{FF2B5EF4-FFF2-40B4-BE49-F238E27FC236}">
                <a16:creationId xmlns:a16="http://schemas.microsoft.com/office/drawing/2014/main" id="{CB5A81C2-28C3-4849-8532-2DE7E1F25BFB}"/>
              </a:ext>
            </a:extLst>
          </p:cNvPr>
          <p:cNvSpPr/>
          <p:nvPr/>
        </p:nvSpPr>
        <p:spPr>
          <a:xfrm>
            <a:off x="10757839" y="2340070"/>
            <a:ext cx="421125" cy="421125"/>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rgbClr val="FFFFFF"/>
          </a:solidFill>
          <a:ln w="12700">
            <a:miter lim="400000"/>
          </a:ln>
        </p:spPr>
        <p:txBody>
          <a:bodyPr lIns="19045" tIns="19045" rIns="19045" bIns="19045" anchor="ctr"/>
          <a:lstStyle/>
          <a:p>
            <a:pPr defTabSz="22854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Calibri" panose="020F0502020204030204" pitchFamily="34" charset="0"/>
            </a:endParaRPr>
          </a:p>
        </p:txBody>
      </p:sp>
      <p:sp>
        <p:nvSpPr>
          <p:cNvPr id="6" name="Shape 2861">
            <a:extLst>
              <a:ext uri="{FF2B5EF4-FFF2-40B4-BE49-F238E27FC236}">
                <a16:creationId xmlns:a16="http://schemas.microsoft.com/office/drawing/2014/main" id="{5A4E491A-8EAC-6042-ACDC-1DB068707D42}"/>
              </a:ext>
            </a:extLst>
          </p:cNvPr>
          <p:cNvSpPr/>
          <p:nvPr/>
        </p:nvSpPr>
        <p:spPr>
          <a:xfrm>
            <a:off x="10757839" y="5053178"/>
            <a:ext cx="421125" cy="421125"/>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rgbClr val="FFFFFF"/>
          </a:solidFill>
          <a:ln w="12700">
            <a:miter lim="400000"/>
          </a:ln>
        </p:spPr>
        <p:txBody>
          <a:bodyPr lIns="19045" tIns="19045" rIns="19045" bIns="19045" anchor="ctr"/>
          <a:lstStyle/>
          <a:p>
            <a:pPr defTabSz="22854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Calibri" panose="020F0502020204030204" pitchFamily="34" charset="0"/>
            </a:endParaRPr>
          </a:p>
        </p:txBody>
      </p:sp>
      <p:sp>
        <p:nvSpPr>
          <p:cNvPr id="8" name="Text Placeholder 2">
            <a:extLst>
              <a:ext uri="{FF2B5EF4-FFF2-40B4-BE49-F238E27FC236}">
                <a16:creationId xmlns:a16="http://schemas.microsoft.com/office/drawing/2014/main" id="{EA302397-CEE0-EC46-9FDF-817D8F423B5C}"/>
              </a:ext>
            </a:extLst>
          </p:cNvPr>
          <p:cNvSpPr txBox="1">
            <a:spLocks/>
          </p:cNvSpPr>
          <p:nvPr/>
        </p:nvSpPr>
        <p:spPr>
          <a:xfrm>
            <a:off x="10120502" y="1494504"/>
            <a:ext cx="1695797" cy="400181"/>
          </a:xfrm>
          <a:prstGeom prst="rect">
            <a:avLst/>
          </a:prstGeom>
        </p:spPr>
        <p:txBody>
          <a:bodyPr vert="horz" lIns="91440" tIns="45720" rIns="91440" bIns="45720" rtlCol="0" anchor="t" anchorCtr="0">
            <a:noAutofit/>
          </a:bodyPr>
          <a:lstStyle>
            <a:lvl1pPr marL="0" indent="0" algn="l" defTabSz="914400" rtl="0" eaLnBrk="1" latinLnBrk="0" hangingPunct="1">
              <a:lnSpc>
                <a:spcPct val="150000"/>
              </a:lnSpc>
              <a:spcBef>
                <a:spcPts val="1000"/>
              </a:spcBef>
              <a:buFont typeface="Arial" panose="020B0604020202020204" pitchFamily="34" charset="0"/>
              <a:buNone/>
              <a:defRPr sz="1400" b="0" i="0" kern="1200">
                <a:solidFill>
                  <a:schemeClr val="tx1"/>
                </a:solidFill>
                <a:latin typeface="Calibri" panose="020B0503030403020204" pitchFamily="34" charset="0"/>
                <a:ea typeface="Calibri" panose="020B0503030403020204" pitchFamily="34" charset="0"/>
                <a:cs typeface="+mn-cs"/>
              </a:defRPr>
            </a:lvl1pPr>
            <a:lvl2pPr marL="685800" indent="-228600" algn="l" defTabSz="914400" rtl="0" eaLnBrk="1" latinLnBrk="0" hangingPunct="1">
              <a:lnSpc>
                <a:spcPct val="150000"/>
              </a:lnSpc>
              <a:spcBef>
                <a:spcPts val="500"/>
              </a:spcBef>
              <a:buFont typeface="Arial" panose="020B0604020202020204" pitchFamily="34" charset="0"/>
              <a:buChar char="•"/>
              <a:defRPr sz="2200" b="0" i="0" kern="1200">
                <a:solidFill>
                  <a:schemeClr val="tx1"/>
                </a:solidFill>
                <a:latin typeface="Calibri" panose="020B0503030403020204" pitchFamily="34" charset="0"/>
                <a:ea typeface="Calibri" panose="020B0503030403020204" pitchFamily="34" charset="0"/>
                <a:cs typeface="+mn-cs"/>
              </a:defRPr>
            </a:lvl2pPr>
            <a:lvl3pPr marL="1143000" indent="-228600" algn="l" defTabSz="914400" rtl="0" eaLnBrk="1" latinLnBrk="0" hangingPunct="1">
              <a:lnSpc>
                <a:spcPct val="150000"/>
              </a:lnSpc>
              <a:spcBef>
                <a:spcPts val="500"/>
              </a:spcBef>
              <a:buFont typeface="Arial" panose="020B0604020202020204" pitchFamily="34" charset="0"/>
              <a:buChar char="•"/>
              <a:defRPr sz="2000" b="0" i="0" kern="1200">
                <a:solidFill>
                  <a:schemeClr val="tx1"/>
                </a:solidFill>
                <a:latin typeface="Calibri" panose="020B0503030403020204" pitchFamily="34" charset="0"/>
                <a:ea typeface="Calibri" panose="020B0503030403020204" pitchFamily="34" charset="0"/>
                <a:cs typeface="+mn-cs"/>
              </a:defRPr>
            </a:lvl3pPr>
            <a:lvl4pPr marL="1600200" indent="-228600" algn="l" defTabSz="914400" rtl="0" eaLnBrk="1" latinLnBrk="0" hangingPunct="1">
              <a:lnSpc>
                <a:spcPct val="150000"/>
              </a:lnSpc>
              <a:spcBef>
                <a:spcPts val="500"/>
              </a:spcBef>
              <a:buFont typeface="Arial" panose="020B0604020202020204" pitchFamily="34" charset="0"/>
              <a:buChar char="•"/>
              <a:defRPr sz="1800" b="0" i="0" kern="1200">
                <a:solidFill>
                  <a:schemeClr val="tx1"/>
                </a:solidFill>
                <a:latin typeface="Calibri" panose="020B0503030403020204" pitchFamily="34" charset="0"/>
                <a:ea typeface="Calibri" panose="020B0503030403020204" pitchFamily="34" charset="0"/>
                <a:cs typeface="+mn-cs"/>
              </a:defRPr>
            </a:lvl4pPr>
            <a:lvl5pPr marL="2057400" indent="-228600" algn="l" defTabSz="914400" rtl="0" eaLnBrk="1" latinLnBrk="0" hangingPunct="1">
              <a:lnSpc>
                <a:spcPct val="150000"/>
              </a:lnSpc>
              <a:spcBef>
                <a:spcPts val="500"/>
              </a:spcBef>
              <a:buFont typeface="Arial" panose="020B0604020202020204" pitchFamily="34" charset="0"/>
              <a:buChar char="•"/>
              <a:defRPr sz="1800" b="0" i="0" kern="1200">
                <a:solidFill>
                  <a:schemeClr val="tx1"/>
                </a:solidFill>
                <a:latin typeface="Calibri" panose="020B0503030403020204" pitchFamily="34" charset="0"/>
                <a:ea typeface="Calibri" panose="020B0503030403020204" pitchFamily="34"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latin typeface="Calibri" panose="020F0502020204030204" pitchFamily="34" charset="0"/>
              <a:ea typeface="Roboto Condensed" panose="02000000000000000000" pitchFamily="2" charset="0"/>
            </a:endParaRPr>
          </a:p>
        </p:txBody>
      </p:sp>
      <p:sp>
        <p:nvSpPr>
          <p:cNvPr id="9" name="TextBox 8">
            <a:extLst>
              <a:ext uri="{FF2B5EF4-FFF2-40B4-BE49-F238E27FC236}">
                <a16:creationId xmlns:a16="http://schemas.microsoft.com/office/drawing/2014/main" id="{D0E5565C-8684-CB45-BA0B-00F57F72BEC7}"/>
              </a:ext>
            </a:extLst>
          </p:cNvPr>
          <p:cNvSpPr txBox="1"/>
          <p:nvPr/>
        </p:nvSpPr>
        <p:spPr>
          <a:xfrm>
            <a:off x="9910194" y="1544034"/>
            <a:ext cx="2116412" cy="338554"/>
          </a:xfrm>
          <a:prstGeom prst="rect">
            <a:avLst/>
          </a:prstGeom>
          <a:noFill/>
        </p:spPr>
        <p:txBody>
          <a:bodyPr wrap="none" rtlCol="0">
            <a:spAutoFit/>
          </a:bodyPr>
          <a:lstStyle/>
          <a:p>
            <a:pPr algn="ctr"/>
            <a:r>
              <a:rPr lang="en-US" sz="1600" dirty="0">
                <a:solidFill>
                  <a:schemeClr val="bg1"/>
                </a:solidFill>
                <a:latin typeface="Calibri" panose="020F0502020204030204" pitchFamily="34" charset="0"/>
                <a:ea typeface="Roboto Condensed" panose="02000000000000000000" pitchFamily="2" charset="0"/>
              </a:rPr>
              <a:t>@USAID_MOMENTUM</a:t>
            </a:r>
          </a:p>
        </p:txBody>
      </p:sp>
      <p:sp>
        <p:nvSpPr>
          <p:cNvPr id="10" name="TextBox 9">
            <a:extLst>
              <a:ext uri="{FF2B5EF4-FFF2-40B4-BE49-F238E27FC236}">
                <a16:creationId xmlns:a16="http://schemas.microsoft.com/office/drawing/2014/main" id="{ABD18EB8-C188-7842-A616-7C54598CFC12}"/>
              </a:ext>
            </a:extLst>
          </p:cNvPr>
          <p:cNvSpPr txBox="1"/>
          <p:nvPr/>
        </p:nvSpPr>
        <p:spPr>
          <a:xfrm>
            <a:off x="9961492" y="2832988"/>
            <a:ext cx="2013821" cy="338554"/>
          </a:xfrm>
          <a:prstGeom prst="rect">
            <a:avLst/>
          </a:prstGeom>
          <a:noFill/>
        </p:spPr>
        <p:txBody>
          <a:bodyPr wrap="none" rtlCol="0">
            <a:spAutoFit/>
          </a:bodyPr>
          <a:lstStyle/>
          <a:p>
            <a:pPr algn="ctr"/>
            <a:r>
              <a:rPr lang="en-US" sz="1600" dirty="0">
                <a:solidFill>
                  <a:schemeClr val="bg1"/>
                </a:solidFill>
                <a:latin typeface="Calibri" panose="020F0502020204030204" pitchFamily="34" charset="0"/>
                <a:ea typeface="Roboto Condensed" panose="02000000000000000000" pitchFamily="2" charset="0"/>
              </a:rPr>
              <a:t>@USAIDMOMENTUM</a:t>
            </a:r>
          </a:p>
        </p:txBody>
      </p:sp>
      <p:sp>
        <p:nvSpPr>
          <p:cNvPr id="11" name="TextBox 10">
            <a:extLst>
              <a:ext uri="{FF2B5EF4-FFF2-40B4-BE49-F238E27FC236}">
                <a16:creationId xmlns:a16="http://schemas.microsoft.com/office/drawing/2014/main" id="{EB81AC77-98A7-4F49-A991-FF6834221371}"/>
              </a:ext>
            </a:extLst>
          </p:cNvPr>
          <p:cNvSpPr txBox="1"/>
          <p:nvPr/>
        </p:nvSpPr>
        <p:spPr>
          <a:xfrm>
            <a:off x="10029368" y="4271803"/>
            <a:ext cx="1877566" cy="338554"/>
          </a:xfrm>
          <a:prstGeom prst="rect">
            <a:avLst/>
          </a:prstGeom>
          <a:noFill/>
        </p:spPr>
        <p:txBody>
          <a:bodyPr wrap="none" rtlCol="0">
            <a:spAutoFit/>
          </a:bodyPr>
          <a:lstStyle/>
          <a:p>
            <a:pPr algn="ctr"/>
            <a:r>
              <a:rPr lang="en-US" sz="1600" dirty="0">
                <a:solidFill>
                  <a:schemeClr val="bg1"/>
                </a:solidFill>
                <a:latin typeface="Calibri" panose="020F0502020204030204" pitchFamily="34" charset="0"/>
                <a:ea typeface="Roboto Condensed" panose="02000000000000000000" pitchFamily="2" charset="0"/>
              </a:rPr>
              <a:t>USAID MOMENTUM</a:t>
            </a:r>
          </a:p>
        </p:txBody>
      </p:sp>
      <p:sp>
        <p:nvSpPr>
          <p:cNvPr id="12" name="TextBox 11">
            <a:extLst>
              <a:ext uri="{FF2B5EF4-FFF2-40B4-BE49-F238E27FC236}">
                <a16:creationId xmlns:a16="http://schemas.microsoft.com/office/drawing/2014/main" id="{2C7980D8-32A4-8F44-8DC5-20CFAFC00B6C}"/>
              </a:ext>
            </a:extLst>
          </p:cNvPr>
          <p:cNvSpPr txBox="1"/>
          <p:nvPr/>
        </p:nvSpPr>
        <p:spPr>
          <a:xfrm>
            <a:off x="10029623" y="5610196"/>
            <a:ext cx="1877565" cy="338554"/>
          </a:xfrm>
          <a:prstGeom prst="rect">
            <a:avLst/>
          </a:prstGeom>
          <a:noFill/>
        </p:spPr>
        <p:txBody>
          <a:bodyPr wrap="none" rtlCol="0">
            <a:spAutoFit/>
          </a:bodyPr>
          <a:lstStyle/>
          <a:p>
            <a:pPr algn="ctr"/>
            <a:r>
              <a:rPr lang="en-US" sz="1600" dirty="0">
                <a:solidFill>
                  <a:schemeClr val="bg1"/>
                </a:solidFill>
                <a:latin typeface="Calibri" panose="020F0502020204030204" pitchFamily="34" charset="0"/>
                <a:ea typeface="Roboto Condensed" panose="02000000000000000000" pitchFamily="2" charset="0"/>
              </a:rPr>
              <a:t>USAID MOMENTUM</a:t>
            </a:r>
          </a:p>
        </p:txBody>
      </p:sp>
      <p:sp>
        <p:nvSpPr>
          <p:cNvPr id="15" name="Text Placeholder 13">
            <a:extLst>
              <a:ext uri="{FF2B5EF4-FFF2-40B4-BE49-F238E27FC236}">
                <a16:creationId xmlns:a16="http://schemas.microsoft.com/office/drawing/2014/main" id="{FED5C9F8-FE4F-7144-974C-9BE5B2CF166B}"/>
              </a:ext>
            </a:extLst>
          </p:cNvPr>
          <p:cNvSpPr txBox="1">
            <a:spLocks/>
          </p:cNvSpPr>
          <p:nvPr/>
        </p:nvSpPr>
        <p:spPr>
          <a:xfrm>
            <a:off x="1146902" y="843149"/>
            <a:ext cx="4730261" cy="1039439"/>
          </a:xfrm>
          <a:prstGeom prst="rect">
            <a:avLst/>
          </a:prstGeom>
        </p:spPr>
        <p:txBody>
          <a:bodyPr anchor="ctr" anchorCtr="0">
            <a:noAutofit/>
          </a:bodyPr>
          <a:lstStyle>
            <a:lvl1pPr marL="0" indent="0" algn="l" defTabSz="914400" rtl="0" eaLnBrk="1" latinLnBrk="0" hangingPunct="1">
              <a:lnSpc>
                <a:spcPct val="110000"/>
              </a:lnSpc>
              <a:spcBef>
                <a:spcPts val="1000"/>
              </a:spcBef>
              <a:spcAft>
                <a:spcPts val="1000"/>
              </a:spcAft>
              <a:buFont typeface="Arial" panose="020B0604020202020204" pitchFamily="34" charset="0"/>
              <a:buNone/>
              <a:defRPr sz="3600" b="0" i="0" kern="1200">
                <a:solidFill>
                  <a:schemeClr val="accent3"/>
                </a:solidFill>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10000"/>
              </a:lnSpc>
              <a:spcBef>
                <a:spcPts val="500"/>
              </a:spcBef>
              <a:spcAft>
                <a:spcPts val="1000"/>
              </a:spcAft>
              <a:buFont typeface="Arial" panose="020B0604020202020204" pitchFamily="34" charset="0"/>
              <a:buChar char="•"/>
              <a:defRPr sz="2200" b="0" i="0" kern="1200">
                <a:solidFill>
                  <a:schemeClr val="tx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10000"/>
              </a:lnSpc>
              <a:spcBef>
                <a:spcPts val="500"/>
              </a:spcBef>
              <a:spcAft>
                <a:spcPts val="1000"/>
              </a:spcAft>
              <a:buFont typeface="Arial" panose="020B0604020202020204" pitchFamily="34" charset="0"/>
              <a:buChar char="•"/>
              <a:defRPr sz="2000" b="0" i="0" kern="1200">
                <a:solidFill>
                  <a:schemeClr val="tx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THANK YOU</a:t>
            </a:r>
            <a:endParaRPr lang="en-US" dirty="0"/>
          </a:p>
        </p:txBody>
      </p:sp>
      <p:sp>
        <p:nvSpPr>
          <p:cNvPr id="16" name="Text Placeholder 13">
            <a:extLst>
              <a:ext uri="{FF2B5EF4-FFF2-40B4-BE49-F238E27FC236}">
                <a16:creationId xmlns:a16="http://schemas.microsoft.com/office/drawing/2014/main" id="{DF205753-D359-DB46-A17E-82AE661A701D}"/>
              </a:ext>
            </a:extLst>
          </p:cNvPr>
          <p:cNvSpPr txBox="1">
            <a:spLocks/>
          </p:cNvSpPr>
          <p:nvPr/>
        </p:nvSpPr>
        <p:spPr>
          <a:xfrm>
            <a:off x="1146903" y="2026490"/>
            <a:ext cx="4730260" cy="2948923"/>
          </a:xfrm>
          <a:prstGeom prst="rect">
            <a:avLst/>
          </a:prstGeom>
        </p:spPr>
        <p:txBody>
          <a:bodyPr anchor="t" anchorCtr="0">
            <a:noAutofit/>
          </a:bodyPr>
          <a:lstStyle>
            <a:lvl1pPr marL="0" indent="0" algn="l" defTabSz="914400" rtl="0" eaLnBrk="1" latinLnBrk="0" hangingPunct="1">
              <a:lnSpc>
                <a:spcPct val="110000"/>
              </a:lnSpc>
              <a:spcBef>
                <a:spcPts val="1000"/>
              </a:spcBef>
              <a:spcAft>
                <a:spcPts val="1000"/>
              </a:spcAft>
              <a:buFont typeface="Arial" panose="020B0604020202020204" pitchFamily="34" charset="0"/>
              <a:buNone/>
              <a:defRPr lang="en-US" sz="1400" b="0" i="0" u="none" strike="noStrike" kern="1200" smtClean="0">
                <a:solidFill>
                  <a:schemeClr val="tx1"/>
                </a:solidFill>
                <a:effectLst/>
                <a:latin typeface="Calibri" panose="020F0502020204030204" pitchFamily="34" charset="0"/>
                <a:ea typeface="Roboto Condensed" panose="02000000000000000000" pitchFamily="2" charset="0"/>
                <a:cs typeface="+mn-cs"/>
              </a:defRPr>
            </a:lvl1pPr>
            <a:lvl2pPr marL="685800" indent="-228600" algn="l" defTabSz="914400" rtl="0" eaLnBrk="1" latinLnBrk="0" hangingPunct="1">
              <a:lnSpc>
                <a:spcPct val="110000"/>
              </a:lnSpc>
              <a:spcBef>
                <a:spcPts val="500"/>
              </a:spcBef>
              <a:spcAft>
                <a:spcPts val="1000"/>
              </a:spcAft>
              <a:buFont typeface="Arial" panose="020B0604020202020204" pitchFamily="34" charset="0"/>
              <a:buChar char="•"/>
              <a:defRPr sz="2200" b="0" i="0" kern="1200">
                <a:solidFill>
                  <a:schemeClr val="tx1"/>
                </a:solidFill>
                <a:latin typeface="Calibri" panose="020F0502020204030204" pitchFamily="34" charset="0"/>
                <a:ea typeface="Roboto Condensed" panose="02000000000000000000" pitchFamily="2" charset="0"/>
                <a:cs typeface="+mn-cs"/>
              </a:defRPr>
            </a:lvl2pPr>
            <a:lvl3pPr marL="1143000" indent="-228600" algn="l" defTabSz="914400" rtl="0" eaLnBrk="1" latinLnBrk="0" hangingPunct="1">
              <a:lnSpc>
                <a:spcPct val="110000"/>
              </a:lnSpc>
              <a:spcBef>
                <a:spcPts val="500"/>
              </a:spcBef>
              <a:spcAft>
                <a:spcPts val="1000"/>
              </a:spcAft>
              <a:buFont typeface="Arial" panose="020B0604020202020204" pitchFamily="34" charset="0"/>
              <a:buChar char="•"/>
              <a:defRPr sz="2000" b="0" i="0" kern="1200">
                <a:solidFill>
                  <a:schemeClr val="tx1"/>
                </a:solidFill>
                <a:latin typeface="Calibri" panose="020F0502020204030204" pitchFamily="34" charset="0"/>
                <a:ea typeface="Roboto Condensed" panose="02000000000000000000" pitchFamily="2" charset="0"/>
                <a:cs typeface="+mn-cs"/>
              </a:defRPr>
            </a:lvl3pPr>
            <a:lvl4pPr marL="16002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4pPr>
            <a:lvl5pPr marL="2057400" indent="-228600" algn="l" defTabSz="914400" rtl="0" eaLnBrk="1" latinLnBrk="0" hangingPunct="1">
              <a:lnSpc>
                <a:spcPct val="110000"/>
              </a:lnSpc>
              <a:spcBef>
                <a:spcPts val="500"/>
              </a:spcBef>
              <a:spcAft>
                <a:spcPts val="1000"/>
              </a:spcAft>
              <a:buFont typeface="Arial" panose="020B0604020202020204" pitchFamily="34" charset="0"/>
              <a:buChar char="•"/>
              <a:defRPr sz="1800" b="0" i="0" kern="1200">
                <a:solidFill>
                  <a:schemeClr val="tx1"/>
                </a:solidFill>
                <a:latin typeface="Calibri" panose="020F0502020204030204" pitchFamily="34" charset="0"/>
                <a:ea typeface="Roboto Condensed"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00000"/>
                </a:solidFill>
              </a:rPr>
              <a:t>MOMENTUM Knowledge Accelerator is funded by the U.S. Agency for International Development (USAID) as part of the MOMENTUM suite of awards and implemented by Population Reference Bureau (PRB) with partners JSI Research and Training Institute, Inc. and Ariadne Labs under the cooperative agreement #7200AA20CA00003. For more information about MOMENTUM, visit https://usaidmomentum.org/. The contents of this presentation are the sole responsibility of PRB and do not necessarily reflect the views of USAID or the United States Government.</a:t>
            </a:r>
          </a:p>
        </p:txBody>
      </p:sp>
      <p:sp>
        <p:nvSpPr>
          <p:cNvPr id="17" name="Shape 2865">
            <a:extLst>
              <a:ext uri="{FF2B5EF4-FFF2-40B4-BE49-F238E27FC236}">
                <a16:creationId xmlns:a16="http://schemas.microsoft.com/office/drawing/2014/main" id="{2A76C88F-F8B8-1844-9A07-57E24C6E9C92}"/>
              </a:ext>
            </a:extLst>
          </p:cNvPr>
          <p:cNvSpPr>
            <a:spLocks noChangeAspect="1"/>
          </p:cNvSpPr>
          <p:nvPr/>
        </p:nvSpPr>
        <p:spPr>
          <a:xfrm>
            <a:off x="10757839" y="3734039"/>
            <a:ext cx="420624" cy="420624"/>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3430" y="9320"/>
                </a:moveTo>
                <a:cubicBezTo>
                  <a:pt x="11975" y="9320"/>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0"/>
                  <a:pt x="13430" y="9320"/>
                </a:cubicBezTo>
                <a:moveTo>
                  <a:pt x="6873" y="14727"/>
                </a:moveTo>
                <a:lnTo>
                  <a:pt x="8829" y="14727"/>
                </a:lnTo>
                <a:lnTo>
                  <a:pt x="8829" y="9320"/>
                </a:lnTo>
                <a:lnTo>
                  <a:pt x="6873" y="9320"/>
                </a:lnTo>
                <a:cubicBezTo>
                  <a:pt x="6873" y="9320"/>
                  <a:pt x="6873" y="14727"/>
                  <a:pt x="6873" y="14727"/>
                </a:cubicBezTo>
                <a:close/>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FFFFFF"/>
          </a:solidFill>
          <a:ln w="12700">
            <a:miter lim="400000"/>
          </a:ln>
        </p:spPr>
        <p:txBody>
          <a:bodyPr lIns="19045" tIns="19045" rIns="19045" bIns="19045" anchor="ctr"/>
          <a:lstStyle/>
          <a:p>
            <a:pPr defTabSz="22854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latin typeface="Calibri" panose="020F0502020204030204" pitchFamily="34" charset="0"/>
            </a:endParaRPr>
          </a:p>
        </p:txBody>
      </p:sp>
      <p:pic>
        <p:nvPicPr>
          <p:cNvPr id="2" name="Picture 1" descr="Logo&#10;&#10;Description automatically generated">
            <a:extLst>
              <a:ext uri="{FF2B5EF4-FFF2-40B4-BE49-F238E27FC236}">
                <a16:creationId xmlns:a16="http://schemas.microsoft.com/office/drawing/2014/main" id="{9BB27C66-BA68-C708-A26D-B1F82A9F29F9}"/>
              </a:ext>
            </a:extLst>
          </p:cNvPr>
          <p:cNvPicPr>
            <a:picLocks noChangeAspect="1"/>
          </p:cNvPicPr>
          <p:nvPr/>
        </p:nvPicPr>
        <p:blipFill>
          <a:blip r:embed="rId2"/>
          <a:stretch>
            <a:fillRect/>
          </a:stretch>
        </p:blipFill>
        <p:spPr>
          <a:xfrm>
            <a:off x="6537060" y="5532982"/>
            <a:ext cx="1698677" cy="762135"/>
          </a:xfrm>
          <a:prstGeom prst="rect">
            <a:avLst/>
          </a:prstGeom>
        </p:spPr>
      </p:pic>
    </p:spTree>
    <p:extLst>
      <p:ext uri="{BB962C8B-B14F-4D97-AF65-F5344CB8AC3E}">
        <p14:creationId xmlns:p14="http://schemas.microsoft.com/office/powerpoint/2010/main" val="1049933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FBFC1-9CA6-164C-8F28-7B8234F9D0BB}"/>
              </a:ext>
            </a:extLst>
          </p:cNvPr>
          <p:cNvSpPr>
            <a:spLocks noGrp="1"/>
          </p:cNvSpPr>
          <p:nvPr>
            <p:ph type="title"/>
          </p:nvPr>
        </p:nvSpPr>
        <p:spPr/>
        <p:txBody>
          <a:bodyPr/>
          <a:lstStyle/>
          <a:p>
            <a:r>
              <a:rPr lang="en-US" dirty="0"/>
              <a:t>Contents </a:t>
            </a:r>
          </a:p>
        </p:txBody>
      </p:sp>
      <p:sp>
        <p:nvSpPr>
          <p:cNvPr id="3" name="Content Placeholder 2">
            <a:extLst>
              <a:ext uri="{FF2B5EF4-FFF2-40B4-BE49-F238E27FC236}">
                <a16:creationId xmlns:a16="http://schemas.microsoft.com/office/drawing/2014/main" id="{2C84388D-DB76-B844-B3D6-EE038ABBC5BD}"/>
              </a:ext>
            </a:extLst>
          </p:cNvPr>
          <p:cNvSpPr>
            <a:spLocks noGrp="1"/>
          </p:cNvSpPr>
          <p:nvPr>
            <p:ph sz="half" idx="4294967295"/>
          </p:nvPr>
        </p:nvSpPr>
        <p:spPr>
          <a:xfrm>
            <a:off x="838200" y="1825625"/>
            <a:ext cx="5124450" cy="4530725"/>
          </a:xfrm>
        </p:spPr>
        <p:txBody>
          <a:bodyPr>
            <a:normAutofit/>
          </a:bodyPr>
          <a:lstStyle/>
          <a:p>
            <a:pPr marL="0" indent="0">
              <a:spcAft>
                <a:spcPts val="0"/>
              </a:spcAft>
              <a:buNone/>
            </a:pPr>
            <a:r>
              <a:rPr lang="en-US" sz="1800" b="1" dirty="0">
                <a:solidFill>
                  <a:schemeClr val="accent3"/>
                </a:solidFill>
              </a:rPr>
              <a:t>SECTION 01</a:t>
            </a:r>
          </a:p>
          <a:p>
            <a:pPr marL="0" indent="0">
              <a:buNone/>
            </a:pPr>
            <a:r>
              <a:rPr lang="en-US" dirty="0"/>
              <a:t>Refresher on Context Assessment</a:t>
            </a:r>
            <a:endParaRPr lang="en-US" sz="2200" dirty="0"/>
          </a:p>
          <a:p>
            <a:pPr marL="0" indent="0">
              <a:buNone/>
            </a:pPr>
            <a:endParaRPr lang="en-US" sz="1400" dirty="0">
              <a:solidFill>
                <a:schemeClr val="accent3"/>
              </a:solidFill>
            </a:endParaRPr>
          </a:p>
          <a:p>
            <a:pPr marL="0" indent="0">
              <a:lnSpc>
                <a:spcPct val="100000"/>
              </a:lnSpc>
              <a:buNone/>
            </a:pPr>
            <a:r>
              <a:rPr lang="en-US" sz="1800" b="1" dirty="0">
                <a:solidFill>
                  <a:schemeClr val="accent3"/>
                </a:solidFill>
              </a:rPr>
              <a:t>SECTION 02</a:t>
            </a:r>
          </a:p>
          <a:p>
            <a:pPr marL="0" indent="0">
              <a:lnSpc>
                <a:spcPct val="100000"/>
              </a:lnSpc>
              <a:spcAft>
                <a:spcPts val="0"/>
              </a:spcAft>
              <a:buNone/>
            </a:pPr>
            <a:r>
              <a:rPr lang="en-US" dirty="0"/>
              <a:t>Sample Context Assessment Results</a:t>
            </a:r>
          </a:p>
          <a:p>
            <a:pPr marL="458788" indent="-230188">
              <a:lnSpc>
                <a:spcPct val="100000"/>
              </a:lnSpc>
              <a:spcBef>
                <a:spcPts val="500"/>
              </a:spcBef>
              <a:spcAft>
                <a:spcPts val="200"/>
              </a:spcAft>
              <a:buClr>
                <a:schemeClr val="accent3"/>
              </a:buClr>
              <a:buFont typeface="+mj-lt"/>
              <a:buAutoNum type="arabicPeriod"/>
            </a:pPr>
            <a:r>
              <a:rPr lang="en-US" sz="1600" dirty="0"/>
              <a:t>Strengths</a:t>
            </a:r>
          </a:p>
          <a:p>
            <a:pPr marL="458788" indent="-230188">
              <a:lnSpc>
                <a:spcPct val="100000"/>
              </a:lnSpc>
              <a:spcBef>
                <a:spcPts val="200"/>
              </a:spcBef>
              <a:spcAft>
                <a:spcPts val="200"/>
              </a:spcAft>
              <a:buClr>
                <a:schemeClr val="accent3"/>
              </a:buClr>
              <a:buFont typeface="+mj-lt"/>
              <a:buAutoNum type="arabicPeriod"/>
            </a:pPr>
            <a:r>
              <a:rPr lang="en-US" sz="1600" dirty="0"/>
              <a:t>Variability and Discrepancies</a:t>
            </a:r>
          </a:p>
          <a:p>
            <a:pPr marL="458788" indent="-230188">
              <a:lnSpc>
                <a:spcPct val="100000"/>
              </a:lnSpc>
              <a:spcBef>
                <a:spcPts val="200"/>
              </a:spcBef>
              <a:spcAft>
                <a:spcPts val="200"/>
              </a:spcAft>
              <a:buClr>
                <a:schemeClr val="accent3"/>
              </a:buClr>
              <a:buFont typeface="+mj-lt"/>
              <a:buAutoNum type="arabicPeriod"/>
            </a:pPr>
            <a:r>
              <a:rPr lang="en-US" sz="1600" dirty="0"/>
              <a:t>Areas for Improvement</a:t>
            </a:r>
            <a:endParaRPr lang="en-US" sz="1800" dirty="0"/>
          </a:p>
        </p:txBody>
      </p:sp>
      <p:sp>
        <p:nvSpPr>
          <p:cNvPr id="6" name="Slide Number Placeholder 5">
            <a:extLst>
              <a:ext uri="{FF2B5EF4-FFF2-40B4-BE49-F238E27FC236}">
                <a16:creationId xmlns:a16="http://schemas.microsoft.com/office/drawing/2014/main" id="{AEEEF36C-6C74-FB4A-9B19-6678F38B43E7}"/>
              </a:ext>
            </a:extLst>
          </p:cNvPr>
          <p:cNvSpPr>
            <a:spLocks noGrp="1"/>
          </p:cNvSpPr>
          <p:nvPr>
            <p:ph type="sldNum" sz="quarter" idx="4"/>
          </p:nvPr>
        </p:nvSpPr>
        <p:spPr>
          <a:xfrm>
            <a:off x="9157138" y="6356350"/>
            <a:ext cx="2743200" cy="365125"/>
          </a:xfrm>
        </p:spPr>
        <p:txBody>
          <a:bodyPr/>
          <a:lstStyle/>
          <a:p>
            <a:fld id="{D919D109-F427-0D4E-A2E6-D5BD6A565421}" type="slidenum">
              <a:rPr lang="en-US" smtClean="0"/>
              <a:t>2</a:t>
            </a:fld>
            <a:endParaRPr lang="en-US" dirty="0"/>
          </a:p>
        </p:txBody>
      </p:sp>
    </p:spTree>
    <p:extLst>
      <p:ext uri="{BB962C8B-B14F-4D97-AF65-F5344CB8AC3E}">
        <p14:creationId xmlns:p14="http://schemas.microsoft.com/office/powerpoint/2010/main" val="3100253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A09D014-D39F-8C42-B2CC-484B7FC03727}"/>
              </a:ext>
            </a:extLst>
          </p:cNvPr>
          <p:cNvSpPr>
            <a:spLocks noGrp="1"/>
          </p:cNvSpPr>
          <p:nvPr>
            <p:ph type="body" sz="quarter" idx="10"/>
          </p:nvPr>
        </p:nvSpPr>
        <p:spPr/>
        <p:txBody>
          <a:bodyPr/>
          <a:lstStyle/>
          <a:p>
            <a:r>
              <a:rPr lang="en-US" dirty="0"/>
              <a:t>Refresher on Context Assessment</a:t>
            </a:r>
          </a:p>
        </p:txBody>
      </p:sp>
      <p:sp>
        <p:nvSpPr>
          <p:cNvPr id="3" name="Text Placeholder 2">
            <a:extLst>
              <a:ext uri="{FF2B5EF4-FFF2-40B4-BE49-F238E27FC236}">
                <a16:creationId xmlns:a16="http://schemas.microsoft.com/office/drawing/2014/main" id="{DFBAB3CB-6EFD-0349-9907-1B8E0BE2F4CA}"/>
              </a:ext>
            </a:extLst>
          </p:cNvPr>
          <p:cNvSpPr>
            <a:spLocks noGrp="1"/>
          </p:cNvSpPr>
          <p:nvPr>
            <p:ph type="body" sz="quarter" idx="11"/>
          </p:nvPr>
        </p:nvSpPr>
        <p:spPr/>
        <p:txBody>
          <a:bodyPr/>
          <a:lstStyle/>
          <a:p>
            <a:r>
              <a:rPr lang="en-US" dirty="0"/>
              <a:t>SECTION 01</a:t>
            </a:r>
          </a:p>
        </p:txBody>
      </p:sp>
    </p:spTree>
    <p:extLst>
      <p:ext uri="{BB962C8B-B14F-4D97-AF65-F5344CB8AC3E}">
        <p14:creationId xmlns:p14="http://schemas.microsoft.com/office/powerpoint/2010/main" val="1997529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758DE-01E3-3B47-B883-A7995FEEA8DD}"/>
              </a:ext>
            </a:extLst>
          </p:cNvPr>
          <p:cNvSpPr>
            <a:spLocks noGrp="1"/>
          </p:cNvSpPr>
          <p:nvPr>
            <p:ph type="title"/>
          </p:nvPr>
        </p:nvSpPr>
        <p:spPr/>
        <p:txBody>
          <a:bodyPr/>
          <a:lstStyle/>
          <a:p>
            <a:r>
              <a:rPr lang="en-US" dirty="0"/>
              <a:t>Reminder: What is context?</a:t>
            </a:r>
          </a:p>
        </p:txBody>
      </p:sp>
      <p:sp>
        <p:nvSpPr>
          <p:cNvPr id="3" name="Content Placeholder 2">
            <a:extLst>
              <a:ext uri="{FF2B5EF4-FFF2-40B4-BE49-F238E27FC236}">
                <a16:creationId xmlns:a16="http://schemas.microsoft.com/office/drawing/2014/main" id="{D1F9A8E1-18E4-F14F-BD46-98A0D5415DD4}"/>
              </a:ext>
            </a:extLst>
          </p:cNvPr>
          <p:cNvSpPr>
            <a:spLocks noGrp="1"/>
          </p:cNvSpPr>
          <p:nvPr>
            <p:ph sz="half" idx="1"/>
          </p:nvPr>
        </p:nvSpPr>
        <p:spPr>
          <a:xfrm>
            <a:off x="838200" y="1825625"/>
            <a:ext cx="10515600" cy="880253"/>
          </a:xfrm>
        </p:spPr>
        <p:txBody>
          <a:bodyPr/>
          <a:lstStyle/>
          <a:p>
            <a:pPr marL="0" indent="0">
              <a:spcBef>
                <a:spcPts val="0"/>
              </a:spcBef>
              <a:buNone/>
            </a:pPr>
            <a:r>
              <a:rPr lang="en-US" dirty="0"/>
              <a:t>Remind sites of the concept and importance of context in making improvement work successful.</a:t>
            </a:r>
          </a:p>
        </p:txBody>
      </p:sp>
      <p:sp>
        <p:nvSpPr>
          <p:cNvPr id="5" name="Slide Number Placeholder 5">
            <a:extLst>
              <a:ext uri="{FF2B5EF4-FFF2-40B4-BE49-F238E27FC236}">
                <a16:creationId xmlns:a16="http://schemas.microsoft.com/office/drawing/2014/main" id="{DAD4178E-FE84-3A45-BE80-82E833301BA8}"/>
              </a:ext>
            </a:extLst>
          </p:cNvPr>
          <p:cNvSpPr>
            <a:spLocks noGrp="1"/>
          </p:cNvSpPr>
          <p:nvPr>
            <p:ph type="sldNum" sz="quarter" idx="4"/>
          </p:nvPr>
        </p:nvSpPr>
        <p:spPr>
          <a:xfrm>
            <a:off x="9157138" y="6356350"/>
            <a:ext cx="2743200" cy="365125"/>
          </a:xfrm>
        </p:spPr>
        <p:txBody>
          <a:bodyPr/>
          <a:lstStyle/>
          <a:p>
            <a:fld id="{D919D109-F427-0D4E-A2E6-D5BD6A565421}" type="slidenum">
              <a:rPr lang="en-US" smtClean="0"/>
              <a:t>4</a:t>
            </a:fld>
            <a:endParaRPr lang="en-US" dirty="0"/>
          </a:p>
        </p:txBody>
      </p:sp>
      <p:sp>
        <p:nvSpPr>
          <p:cNvPr id="6" name="Google Shape;138;g15a623beaf2_0_0">
            <a:extLst>
              <a:ext uri="{FF2B5EF4-FFF2-40B4-BE49-F238E27FC236}">
                <a16:creationId xmlns:a16="http://schemas.microsoft.com/office/drawing/2014/main" id="{4F2708DF-341A-4344-A35F-32C5188D7445}"/>
              </a:ext>
            </a:extLst>
          </p:cNvPr>
          <p:cNvSpPr/>
          <p:nvPr/>
        </p:nvSpPr>
        <p:spPr>
          <a:xfrm>
            <a:off x="6249954" y="3109414"/>
            <a:ext cx="4910621" cy="2115728"/>
          </a:xfrm>
          <a:prstGeom prst="roundRect">
            <a:avLst>
              <a:gd name="adj" fmla="val 16667"/>
            </a:avLst>
          </a:prstGeom>
          <a:solidFill>
            <a:srgbClr val="FCE3D6"/>
          </a:solidFill>
          <a:ln w="9525" cap="flat" cmpd="sng">
            <a:solidFill>
              <a:srgbClr val="F37836"/>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10000"/>
              </a:lnSpc>
              <a:spcBef>
                <a:spcPts val="0"/>
              </a:spcBef>
              <a:spcAft>
                <a:spcPts val="0"/>
              </a:spcAft>
              <a:buClr>
                <a:srgbClr val="000000"/>
              </a:buClr>
              <a:buSzPts val="1800"/>
              <a:buFont typeface="Arial"/>
              <a:buNone/>
            </a:pPr>
            <a:r>
              <a:rPr lang="en" b="0" i="0" u="none" strike="noStrike" cap="none" dirty="0">
                <a:solidFill>
                  <a:srgbClr val="212121"/>
                </a:solidFill>
                <a:latin typeface="Calibri"/>
                <a:ea typeface="Calibri"/>
                <a:cs typeface="Calibri"/>
                <a:sym typeface="Calibri"/>
              </a:rPr>
              <a:t>Evidence shows that </a:t>
            </a:r>
            <a:r>
              <a:rPr lang="en" b="1" i="0" u="none" strike="noStrike" cap="none" dirty="0">
                <a:solidFill>
                  <a:srgbClr val="212121"/>
                </a:solidFill>
                <a:latin typeface="Calibri"/>
                <a:ea typeface="Calibri"/>
                <a:cs typeface="Calibri"/>
                <a:sym typeface="Calibri"/>
              </a:rPr>
              <a:t>contextual factors</a:t>
            </a:r>
            <a:r>
              <a:rPr lang="en" b="0" i="0" u="none" strike="noStrike" cap="none" dirty="0">
                <a:solidFill>
                  <a:srgbClr val="212121"/>
                </a:solidFill>
                <a:latin typeface="Calibri"/>
                <a:ea typeface="Calibri"/>
                <a:cs typeface="Calibri"/>
                <a:sym typeface="Calibri"/>
              </a:rPr>
              <a:t> (e.g., leadership commitment, staff motivation, teamwork, etc.) </a:t>
            </a:r>
            <a:r>
              <a:rPr lang="en" b="1" i="0" u="none" strike="noStrike" cap="none" dirty="0">
                <a:solidFill>
                  <a:srgbClr val="212121"/>
                </a:solidFill>
                <a:latin typeface="Calibri"/>
                <a:ea typeface="Calibri"/>
                <a:cs typeface="Calibri"/>
                <a:sym typeface="Calibri"/>
              </a:rPr>
              <a:t>at a facility significantly impact the success</a:t>
            </a:r>
            <a:r>
              <a:rPr lang="en" b="0" i="0" u="none" strike="noStrike" cap="none" dirty="0">
                <a:solidFill>
                  <a:srgbClr val="212121"/>
                </a:solidFill>
                <a:latin typeface="Calibri"/>
                <a:ea typeface="Calibri"/>
                <a:cs typeface="Calibri"/>
                <a:sym typeface="Calibri"/>
              </a:rPr>
              <a:t> of implementing a practice change in healthcare and public health.</a:t>
            </a:r>
            <a:endParaRPr b="0" i="0" u="none" strike="noStrike" cap="none" dirty="0">
              <a:solidFill>
                <a:srgbClr val="212121"/>
              </a:solidFill>
              <a:latin typeface="Calibri"/>
              <a:ea typeface="Calibri"/>
              <a:cs typeface="Calibri"/>
              <a:sym typeface="Calibri"/>
            </a:endParaRPr>
          </a:p>
        </p:txBody>
      </p:sp>
      <p:sp>
        <p:nvSpPr>
          <p:cNvPr id="7" name="Google Shape;139;g15a623beaf2_0_0">
            <a:extLst>
              <a:ext uri="{FF2B5EF4-FFF2-40B4-BE49-F238E27FC236}">
                <a16:creationId xmlns:a16="http://schemas.microsoft.com/office/drawing/2014/main" id="{20F5C3FA-EB4A-4147-B942-B5D7CEE47850}"/>
              </a:ext>
            </a:extLst>
          </p:cNvPr>
          <p:cNvSpPr/>
          <p:nvPr/>
        </p:nvSpPr>
        <p:spPr>
          <a:xfrm>
            <a:off x="923731" y="3082619"/>
            <a:ext cx="4825090" cy="2142523"/>
          </a:xfrm>
          <a:prstGeom prst="roundRect">
            <a:avLst>
              <a:gd name="adj" fmla="val 16667"/>
            </a:avLst>
          </a:prstGeom>
          <a:solidFill>
            <a:srgbClr val="CCF0F0"/>
          </a:solidFill>
          <a:ln w="9525" cap="flat" cmpd="sng">
            <a:solidFill>
              <a:srgbClr val="289195"/>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 b="1" i="0" u="none" strike="noStrike" cap="none" dirty="0">
                <a:solidFill>
                  <a:srgbClr val="212121"/>
                </a:solidFill>
                <a:latin typeface="Calibri"/>
                <a:ea typeface="Calibri"/>
                <a:cs typeface="Calibri"/>
                <a:sym typeface="Calibri"/>
              </a:rPr>
              <a:t>Context</a:t>
            </a:r>
            <a:r>
              <a:rPr lang="en" b="0" i="0" u="none" strike="noStrike" cap="none" dirty="0">
                <a:solidFill>
                  <a:srgbClr val="212121"/>
                </a:solidFill>
                <a:latin typeface="Calibri"/>
                <a:ea typeface="Calibri"/>
                <a:cs typeface="Calibri"/>
                <a:sym typeface="Calibri"/>
              </a:rPr>
              <a:t> is the set of characteristics and circumstances that make a facility unique. For this work, we are looking at four areas of context: </a:t>
            </a:r>
            <a:r>
              <a:rPr lang="en" b="1" i="0" u="none" strike="noStrike" cap="none" dirty="0">
                <a:solidFill>
                  <a:srgbClr val="212121"/>
                </a:solidFill>
                <a:latin typeface="Calibri"/>
                <a:ea typeface="Calibri"/>
                <a:cs typeface="Calibri"/>
                <a:sym typeface="Calibri"/>
              </a:rPr>
              <a:t>Commitment and Motivation, Internal Culture, Teamwork and Communication, </a:t>
            </a:r>
            <a:r>
              <a:rPr lang="en" b="0" i="0" u="none" strike="noStrike" cap="none" dirty="0">
                <a:solidFill>
                  <a:srgbClr val="212121"/>
                </a:solidFill>
                <a:latin typeface="Calibri"/>
                <a:ea typeface="Calibri"/>
                <a:cs typeface="Calibri"/>
                <a:sym typeface="Calibri"/>
              </a:rPr>
              <a:t>and </a:t>
            </a:r>
            <a:r>
              <a:rPr lang="en" b="1" i="0" u="none" strike="noStrike" cap="none" dirty="0">
                <a:solidFill>
                  <a:srgbClr val="212121"/>
                </a:solidFill>
                <a:latin typeface="Calibri"/>
                <a:ea typeface="Calibri"/>
                <a:cs typeface="Calibri"/>
                <a:sym typeface="Calibri"/>
              </a:rPr>
              <a:t>Ability to Implement</a:t>
            </a:r>
            <a:r>
              <a:rPr lang="en" b="0" i="0" u="none" strike="noStrike" cap="none" dirty="0">
                <a:solidFill>
                  <a:srgbClr val="212121"/>
                </a:solidFill>
                <a:latin typeface="Calibri"/>
                <a:ea typeface="Calibri"/>
                <a:cs typeface="Calibri"/>
                <a:sym typeface="Calibri"/>
              </a:rPr>
              <a:t> a practice change.  </a:t>
            </a:r>
            <a:endParaRPr b="0" i="0" u="none" strike="noStrike" cap="none" dirty="0">
              <a:solidFill>
                <a:srgbClr val="212121"/>
              </a:solidFill>
              <a:latin typeface="Calibri"/>
              <a:ea typeface="Calibri"/>
              <a:cs typeface="Calibri"/>
              <a:sym typeface="Calibri"/>
            </a:endParaRPr>
          </a:p>
        </p:txBody>
      </p:sp>
    </p:spTree>
    <p:extLst>
      <p:ext uri="{BB962C8B-B14F-4D97-AF65-F5344CB8AC3E}">
        <p14:creationId xmlns:p14="http://schemas.microsoft.com/office/powerpoint/2010/main" val="4052045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463DD2-D294-4A83-BA1A-890B9A5EDF4C}"/>
              </a:ext>
            </a:extLst>
          </p:cNvPr>
          <p:cNvSpPr>
            <a:spLocks noGrp="1"/>
          </p:cNvSpPr>
          <p:nvPr>
            <p:ph type="title"/>
          </p:nvPr>
        </p:nvSpPr>
        <p:spPr>
          <a:xfrm>
            <a:off x="838200" y="318472"/>
            <a:ext cx="10515600" cy="1325563"/>
          </a:xfrm>
        </p:spPr>
        <p:txBody>
          <a:bodyPr/>
          <a:lstStyle/>
          <a:p>
            <a:r>
              <a:rPr lang="en-US" dirty="0"/>
              <a:t>Reminder: Context Assessment Domains</a:t>
            </a:r>
          </a:p>
        </p:txBody>
      </p:sp>
      <p:sp>
        <p:nvSpPr>
          <p:cNvPr id="4" name="Slide Number Placeholder 3">
            <a:extLst>
              <a:ext uri="{FF2B5EF4-FFF2-40B4-BE49-F238E27FC236}">
                <a16:creationId xmlns:a16="http://schemas.microsoft.com/office/drawing/2014/main" id="{E8263F42-04F8-400D-BDBC-1DBEC84483D3}"/>
              </a:ext>
            </a:extLst>
          </p:cNvPr>
          <p:cNvSpPr>
            <a:spLocks noGrp="1"/>
          </p:cNvSpPr>
          <p:nvPr>
            <p:ph type="sldNum" sz="quarter" idx="4"/>
          </p:nvPr>
        </p:nvSpPr>
        <p:spPr/>
        <p:txBody>
          <a:bodyPr/>
          <a:lstStyle/>
          <a:p>
            <a:fld id="{D919D109-F427-0D4E-A2E6-D5BD6A565421}" type="slidenum">
              <a:rPr lang="en-US" smtClean="0"/>
              <a:pPr/>
              <a:t>5</a:t>
            </a:fld>
            <a:endParaRPr lang="en-US" dirty="0"/>
          </a:p>
        </p:txBody>
      </p:sp>
      <p:pic>
        <p:nvPicPr>
          <p:cNvPr id="5" name="Google Shape;164;g15a623beaf2_0_9">
            <a:extLst>
              <a:ext uri="{FF2B5EF4-FFF2-40B4-BE49-F238E27FC236}">
                <a16:creationId xmlns:a16="http://schemas.microsoft.com/office/drawing/2014/main" id="{FA8D5216-F1A9-4846-959E-768BDA7FAA08}"/>
              </a:ext>
            </a:extLst>
          </p:cNvPr>
          <p:cNvPicPr preferRelativeResize="0"/>
          <p:nvPr/>
        </p:nvPicPr>
        <p:blipFill rotWithShape="1">
          <a:blip r:embed="rId2">
            <a:alphaModFix/>
          </a:blip>
          <a:srcRect b="8053"/>
          <a:stretch/>
        </p:blipFill>
        <p:spPr>
          <a:xfrm>
            <a:off x="2419010" y="1404736"/>
            <a:ext cx="426975" cy="429600"/>
          </a:xfrm>
          <a:prstGeom prst="rect">
            <a:avLst/>
          </a:prstGeom>
          <a:noFill/>
          <a:ln>
            <a:noFill/>
          </a:ln>
        </p:spPr>
      </p:pic>
      <p:pic>
        <p:nvPicPr>
          <p:cNvPr id="6" name="Google Shape;165;g15a623beaf2_0_9">
            <a:extLst>
              <a:ext uri="{FF2B5EF4-FFF2-40B4-BE49-F238E27FC236}">
                <a16:creationId xmlns:a16="http://schemas.microsoft.com/office/drawing/2014/main" id="{FD4D38C1-578B-4DB2-81FA-2249A15FBC86}"/>
              </a:ext>
            </a:extLst>
          </p:cNvPr>
          <p:cNvPicPr preferRelativeResize="0"/>
          <p:nvPr/>
        </p:nvPicPr>
        <p:blipFill rotWithShape="1">
          <a:blip r:embed="rId3">
            <a:alphaModFix/>
          </a:blip>
          <a:srcRect/>
          <a:stretch/>
        </p:blipFill>
        <p:spPr>
          <a:xfrm>
            <a:off x="5014934" y="1354389"/>
            <a:ext cx="534726" cy="504844"/>
          </a:xfrm>
          <a:prstGeom prst="rect">
            <a:avLst/>
          </a:prstGeom>
          <a:noFill/>
          <a:ln>
            <a:noFill/>
          </a:ln>
        </p:spPr>
      </p:pic>
      <p:pic>
        <p:nvPicPr>
          <p:cNvPr id="7" name="Google Shape;166;g15a623beaf2_0_9">
            <a:extLst>
              <a:ext uri="{FF2B5EF4-FFF2-40B4-BE49-F238E27FC236}">
                <a16:creationId xmlns:a16="http://schemas.microsoft.com/office/drawing/2014/main" id="{4E8B4C1B-8500-4FB8-925B-E9054870F738}"/>
              </a:ext>
            </a:extLst>
          </p:cNvPr>
          <p:cNvPicPr preferRelativeResize="0"/>
          <p:nvPr/>
        </p:nvPicPr>
        <p:blipFill rotWithShape="1">
          <a:blip r:embed="rId4">
            <a:alphaModFix/>
          </a:blip>
          <a:srcRect/>
          <a:stretch/>
        </p:blipFill>
        <p:spPr>
          <a:xfrm>
            <a:off x="7037062" y="1353464"/>
            <a:ext cx="534650" cy="467264"/>
          </a:xfrm>
          <a:prstGeom prst="rect">
            <a:avLst/>
          </a:prstGeom>
          <a:noFill/>
          <a:ln>
            <a:noFill/>
          </a:ln>
        </p:spPr>
      </p:pic>
      <p:sp>
        <p:nvSpPr>
          <p:cNvPr id="8" name="Google Shape;145;g15a623beaf2_0_9">
            <a:extLst>
              <a:ext uri="{FF2B5EF4-FFF2-40B4-BE49-F238E27FC236}">
                <a16:creationId xmlns:a16="http://schemas.microsoft.com/office/drawing/2014/main" id="{09866DC3-87D3-4E3F-9853-B6F8DE03FE8F}"/>
              </a:ext>
            </a:extLst>
          </p:cNvPr>
          <p:cNvSpPr/>
          <p:nvPr/>
        </p:nvSpPr>
        <p:spPr>
          <a:xfrm>
            <a:off x="1859848" y="1878567"/>
            <a:ext cx="2004672" cy="429600"/>
          </a:xfrm>
          <a:prstGeom prst="rect">
            <a:avLst/>
          </a:prstGeom>
          <a:solidFill>
            <a:srgbClr val="66BBC5"/>
          </a:solidFill>
          <a:ln w="9525" cap="rnd" cmpd="sng">
            <a:solidFill>
              <a:srgbClr val="66BBC5"/>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 sz="1100" b="1" i="0" u="none" strike="noStrike" cap="none">
                <a:solidFill>
                  <a:srgbClr val="000000"/>
                </a:solidFill>
                <a:latin typeface="Trebuchet MS"/>
                <a:ea typeface="Trebuchet MS"/>
                <a:cs typeface="Trebuchet MS"/>
                <a:sym typeface="Trebuchet MS"/>
              </a:rPr>
              <a:t>Commitment &amp; Motivation</a:t>
            </a:r>
            <a:endParaRPr sz="1100" b="1" i="0" u="none" strike="noStrike" cap="none">
              <a:solidFill>
                <a:srgbClr val="000000"/>
              </a:solidFill>
              <a:latin typeface="Trebuchet MS"/>
              <a:ea typeface="Trebuchet MS"/>
              <a:cs typeface="Trebuchet MS"/>
              <a:sym typeface="Trebuchet MS"/>
            </a:endParaRPr>
          </a:p>
        </p:txBody>
      </p:sp>
      <p:sp>
        <p:nvSpPr>
          <p:cNvPr id="9" name="Google Shape;146;g15a623beaf2_0_9">
            <a:extLst>
              <a:ext uri="{FF2B5EF4-FFF2-40B4-BE49-F238E27FC236}">
                <a16:creationId xmlns:a16="http://schemas.microsoft.com/office/drawing/2014/main" id="{2D312D1A-EBB6-4460-92DB-6C99AE84A5AE}"/>
              </a:ext>
            </a:extLst>
          </p:cNvPr>
          <p:cNvSpPr/>
          <p:nvPr/>
        </p:nvSpPr>
        <p:spPr>
          <a:xfrm>
            <a:off x="4013100" y="1896085"/>
            <a:ext cx="2549448" cy="429600"/>
          </a:xfrm>
          <a:prstGeom prst="rect">
            <a:avLst/>
          </a:prstGeom>
          <a:solidFill>
            <a:srgbClr val="66BBC5"/>
          </a:solidFill>
          <a:ln w="9525" cap="rnd" cmpd="sng">
            <a:solidFill>
              <a:srgbClr val="66BBC5"/>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 sz="1100" b="1" i="0" u="none" strike="noStrike" cap="none">
                <a:solidFill>
                  <a:srgbClr val="000000"/>
                </a:solidFill>
                <a:latin typeface="Trebuchet MS"/>
                <a:ea typeface="Trebuchet MS"/>
                <a:cs typeface="Trebuchet MS"/>
                <a:sym typeface="Trebuchet MS"/>
              </a:rPr>
              <a:t>Ability to Implement</a:t>
            </a:r>
            <a:endParaRPr sz="1100" b="1" i="0" u="none" strike="noStrike" cap="none">
              <a:solidFill>
                <a:srgbClr val="000000"/>
              </a:solidFill>
              <a:latin typeface="Trebuchet MS"/>
              <a:ea typeface="Trebuchet MS"/>
              <a:cs typeface="Trebuchet MS"/>
              <a:sym typeface="Trebuchet MS"/>
            </a:endParaRPr>
          </a:p>
        </p:txBody>
      </p:sp>
      <p:sp>
        <p:nvSpPr>
          <p:cNvPr id="10" name="Google Shape;147;g15a623beaf2_0_9">
            <a:extLst>
              <a:ext uri="{FF2B5EF4-FFF2-40B4-BE49-F238E27FC236}">
                <a16:creationId xmlns:a16="http://schemas.microsoft.com/office/drawing/2014/main" id="{38199859-A9FE-40D9-838D-0751887AF412}"/>
              </a:ext>
            </a:extLst>
          </p:cNvPr>
          <p:cNvSpPr/>
          <p:nvPr/>
        </p:nvSpPr>
        <p:spPr>
          <a:xfrm>
            <a:off x="6703191" y="1876378"/>
            <a:ext cx="2075700" cy="429600"/>
          </a:xfrm>
          <a:prstGeom prst="rect">
            <a:avLst/>
          </a:prstGeom>
          <a:solidFill>
            <a:srgbClr val="66BBC5"/>
          </a:solidFill>
          <a:ln w="9525" cap="rnd" cmpd="sng">
            <a:solidFill>
              <a:srgbClr val="66BBC5"/>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 sz="1100" b="1" i="0" u="none" strike="noStrike" cap="none">
                <a:solidFill>
                  <a:srgbClr val="000000"/>
                </a:solidFill>
                <a:latin typeface="Trebuchet MS"/>
                <a:ea typeface="Trebuchet MS"/>
                <a:cs typeface="Trebuchet MS"/>
                <a:sym typeface="Trebuchet MS"/>
              </a:rPr>
              <a:t>Internal culture</a:t>
            </a:r>
            <a:endParaRPr sz="1100" b="1" i="0" u="none" strike="noStrike" cap="none">
              <a:solidFill>
                <a:srgbClr val="000000"/>
              </a:solidFill>
              <a:latin typeface="Trebuchet MS"/>
              <a:ea typeface="Trebuchet MS"/>
              <a:cs typeface="Trebuchet MS"/>
              <a:sym typeface="Trebuchet MS"/>
            </a:endParaRPr>
          </a:p>
        </p:txBody>
      </p:sp>
      <p:sp>
        <p:nvSpPr>
          <p:cNvPr id="11" name="Google Shape;148;g15a623beaf2_0_9">
            <a:extLst>
              <a:ext uri="{FF2B5EF4-FFF2-40B4-BE49-F238E27FC236}">
                <a16:creationId xmlns:a16="http://schemas.microsoft.com/office/drawing/2014/main" id="{C42BC438-6D3D-4FD6-BDB1-0156075F19E4}"/>
              </a:ext>
            </a:extLst>
          </p:cNvPr>
          <p:cNvSpPr/>
          <p:nvPr/>
        </p:nvSpPr>
        <p:spPr>
          <a:xfrm>
            <a:off x="8927471" y="1876378"/>
            <a:ext cx="2278611" cy="429600"/>
          </a:xfrm>
          <a:prstGeom prst="rect">
            <a:avLst/>
          </a:prstGeom>
          <a:solidFill>
            <a:srgbClr val="66BBC5"/>
          </a:solidFill>
          <a:ln w="9525" cap="rnd" cmpd="sng">
            <a:solidFill>
              <a:srgbClr val="66BBC5"/>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en" sz="1100" b="1" i="0" u="none" strike="noStrike" cap="none">
                <a:solidFill>
                  <a:srgbClr val="000000"/>
                </a:solidFill>
                <a:latin typeface="Trebuchet MS"/>
                <a:ea typeface="Trebuchet MS"/>
                <a:cs typeface="Trebuchet MS"/>
                <a:sym typeface="Trebuchet MS"/>
              </a:rPr>
              <a:t>Clinical team functionality</a:t>
            </a:r>
            <a:endParaRPr sz="1100" b="1" i="0" u="none" strike="noStrike" cap="none">
              <a:solidFill>
                <a:srgbClr val="000000"/>
              </a:solidFill>
              <a:latin typeface="Trebuchet MS"/>
              <a:ea typeface="Trebuchet MS"/>
              <a:cs typeface="Trebuchet MS"/>
              <a:sym typeface="Trebuchet MS"/>
            </a:endParaRPr>
          </a:p>
        </p:txBody>
      </p:sp>
      <p:sp>
        <p:nvSpPr>
          <p:cNvPr id="12" name="Google Shape;149;g15a623beaf2_0_9">
            <a:extLst>
              <a:ext uri="{FF2B5EF4-FFF2-40B4-BE49-F238E27FC236}">
                <a16:creationId xmlns:a16="http://schemas.microsoft.com/office/drawing/2014/main" id="{D799A35C-440E-4AD4-B005-CE2564B8C9A0}"/>
              </a:ext>
            </a:extLst>
          </p:cNvPr>
          <p:cNvSpPr/>
          <p:nvPr/>
        </p:nvSpPr>
        <p:spPr>
          <a:xfrm>
            <a:off x="8927472" y="2355578"/>
            <a:ext cx="2278609" cy="922605"/>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How well do staff on the patient care team communicate and share information with each other?</a:t>
            </a:r>
            <a:endParaRPr sz="1200" b="0" i="0" u="none" strike="noStrike" cap="none" dirty="0">
              <a:solidFill>
                <a:srgbClr val="5C5C5C"/>
              </a:solidFill>
              <a:latin typeface="Trebuchet MS"/>
              <a:ea typeface="Trebuchet MS"/>
              <a:cs typeface="Trebuchet MS"/>
              <a:sym typeface="Trebuchet MS"/>
            </a:endParaRPr>
          </a:p>
        </p:txBody>
      </p:sp>
      <p:sp>
        <p:nvSpPr>
          <p:cNvPr id="13" name="Google Shape;150;g15a623beaf2_0_9">
            <a:extLst>
              <a:ext uri="{FF2B5EF4-FFF2-40B4-BE49-F238E27FC236}">
                <a16:creationId xmlns:a16="http://schemas.microsoft.com/office/drawing/2014/main" id="{4E3612F5-3760-4962-B8B8-A60E15A1BAF6}"/>
              </a:ext>
            </a:extLst>
          </p:cNvPr>
          <p:cNvSpPr/>
          <p:nvPr/>
        </p:nvSpPr>
        <p:spPr>
          <a:xfrm>
            <a:off x="4013100" y="2375285"/>
            <a:ext cx="2549453" cy="568286"/>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Have leaders and staff at the facility worked on a practice change before?</a:t>
            </a:r>
            <a:endParaRPr sz="1200" b="0" i="0" u="none" strike="noStrike" cap="none" dirty="0">
              <a:solidFill>
                <a:srgbClr val="5C5C5C"/>
              </a:solidFill>
              <a:latin typeface="Trebuchet MS"/>
              <a:ea typeface="Trebuchet MS"/>
              <a:cs typeface="Trebuchet MS"/>
              <a:sym typeface="Trebuchet MS"/>
            </a:endParaRPr>
          </a:p>
        </p:txBody>
      </p:sp>
      <p:sp>
        <p:nvSpPr>
          <p:cNvPr id="14" name="Google Shape;151;g15a623beaf2_0_9">
            <a:extLst>
              <a:ext uri="{FF2B5EF4-FFF2-40B4-BE49-F238E27FC236}">
                <a16:creationId xmlns:a16="http://schemas.microsoft.com/office/drawing/2014/main" id="{747A8A90-267B-44FC-B774-A6C01C29475C}"/>
              </a:ext>
            </a:extLst>
          </p:cNvPr>
          <p:cNvSpPr/>
          <p:nvPr/>
        </p:nvSpPr>
        <p:spPr>
          <a:xfrm>
            <a:off x="6703191" y="2355578"/>
            <a:ext cx="2075700" cy="381900"/>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How long do staff stay and work at the facility?</a:t>
            </a:r>
            <a:endParaRPr sz="1200" b="0" i="0" u="none" strike="noStrike" cap="none" dirty="0">
              <a:solidFill>
                <a:srgbClr val="5C5C5C"/>
              </a:solidFill>
              <a:latin typeface="Trebuchet MS"/>
              <a:ea typeface="Trebuchet MS"/>
              <a:cs typeface="Trebuchet MS"/>
              <a:sym typeface="Trebuchet MS"/>
            </a:endParaRPr>
          </a:p>
        </p:txBody>
      </p:sp>
      <p:sp>
        <p:nvSpPr>
          <p:cNvPr id="15" name="Google Shape;152;g15a623beaf2_0_9">
            <a:extLst>
              <a:ext uri="{FF2B5EF4-FFF2-40B4-BE49-F238E27FC236}">
                <a16:creationId xmlns:a16="http://schemas.microsoft.com/office/drawing/2014/main" id="{0DC4CFE0-C707-45F6-8879-0D029BF9753C}"/>
              </a:ext>
            </a:extLst>
          </p:cNvPr>
          <p:cNvSpPr/>
          <p:nvPr/>
        </p:nvSpPr>
        <p:spPr>
          <a:xfrm>
            <a:off x="8935803" y="3366840"/>
            <a:ext cx="2284236" cy="725395"/>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How well do staff on the patient care team work together?</a:t>
            </a:r>
            <a:endParaRPr sz="1200" b="0" i="0" u="none" strike="noStrike" cap="none" dirty="0">
              <a:solidFill>
                <a:srgbClr val="5C5C5C"/>
              </a:solidFill>
              <a:latin typeface="Trebuchet MS"/>
              <a:ea typeface="Trebuchet MS"/>
              <a:cs typeface="Trebuchet MS"/>
              <a:sym typeface="Trebuchet MS"/>
            </a:endParaRPr>
          </a:p>
        </p:txBody>
      </p:sp>
      <p:sp>
        <p:nvSpPr>
          <p:cNvPr id="16" name="Google Shape;153;g15a623beaf2_0_9">
            <a:extLst>
              <a:ext uri="{FF2B5EF4-FFF2-40B4-BE49-F238E27FC236}">
                <a16:creationId xmlns:a16="http://schemas.microsoft.com/office/drawing/2014/main" id="{F2550A86-6D99-4BF9-9659-30EA18854B25}"/>
              </a:ext>
            </a:extLst>
          </p:cNvPr>
          <p:cNvSpPr/>
          <p:nvPr/>
        </p:nvSpPr>
        <p:spPr>
          <a:xfrm>
            <a:off x="6694866" y="2842689"/>
            <a:ext cx="2084100" cy="559200"/>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What do people think about working together as a team at the facility?</a:t>
            </a:r>
            <a:endParaRPr sz="1200" b="0" i="0" u="none" strike="noStrike" cap="none" dirty="0">
              <a:solidFill>
                <a:srgbClr val="5C5C5C"/>
              </a:solidFill>
              <a:latin typeface="Trebuchet MS"/>
              <a:ea typeface="Trebuchet MS"/>
              <a:cs typeface="Trebuchet MS"/>
              <a:sym typeface="Trebuchet MS"/>
            </a:endParaRPr>
          </a:p>
        </p:txBody>
      </p:sp>
      <p:sp>
        <p:nvSpPr>
          <p:cNvPr id="17" name="Google Shape;154;g15a623beaf2_0_9">
            <a:extLst>
              <a:ext uri="{FF2B5EF4-FFF2-40B4-BE49-F238E27FC236}">
                <a16:creationId xmlns:a16="http://schemas.microsoft.com/office/drawing/2014/main" id="{8BC34390-A0A0-410E-8462-8E2F1FF18BCD}"/>
              </a:ext>
            </a:extLst>
          </p:cNvPr>
          <p:cNvSpPr/>
          <p:nvPr/>
        </p:nvSpPr>
        <p:spPr>
          <a:xfrm>
            <a:off x="8921846" y="4180892"/>
            <a:ext cx="2284236" cy="683094"/>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Do staff understand their role on the patient care team?</a:t>
            </a:r>
            <a:endParaRPr sz="1200" b="0" i="0" u="none" strike="noStrike" cap="none" dirty="0">
              <a:solidFill>
                <a:srgbClr val="5C5C5C"/>
              </a:solidFill>
              <a:latin typeface="Trebuchet MS"/>
              <a:ea typeface="Trebuchet MS"/>
              <a:cs typeface="Trebuchet MS"/>
              <a:sym typeface="Trebuchet MS"/>
            </a:endParaRPr>
          </a:p>
        </p:txBody>
      </p:sp>
      <p:sp>
        <p:nvSpPr>
          <p:cNvPr id="18" name="Google Shape;155;g15a623beaf2_0_9">
            <a:extLst>
              <a:ext uri="{FF2B5EF4-FFF2-40B4-BE49-F238E27FC236}">
                <a16:creationId xmlns:a16="http://schemas.microsoft.com/office/drawing/2014/main" id="{11521E23-1772-41DB-A921-CEB92CA4B946}"/>
              </a:ext>
            </a:extLst>
          </p:cNvPr>
          <p:cNvSpPr/>
          <p:nvPr/>
        </p:nvSpPr>
        <p:spPr>
          <a:xfrm>
            <a:off x="6703196" y="3512098"/>
            <a:ext cx="2084100" cy="865468"/>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Are leaders and staff at the facility open to learning new ways of working and providing patient care?</a:t>
            </a:r>
            <a:endParaRPr sz="1200" b="0" i="0" u="none" strike="noStrike" cap="none" dirty="0">
              <a:solidFill>
                <a:srgbClr val="5C5C5C"/>
              </a:solidFill>
              <a:latin typeface="Trebuchet MS"/>
              <a:ea typeface="Trebuchet MS"/>
              <a:cs typeface="Trebuchet MS"/>
              <a:sym typeface="Trebuchet MS"/>
            </a:endParaRPr>
          </a:p>
        </p:txBody>
      </p:sp>
      <p:sp>
        <p:nvSpPr>
          <p:cNvPr id="19" name="Google Shape;156;g15a623beaf2_0_9">
            <a:extLst>
              <a:ext uri="{FF2B5EF4-FFF2-40B4-BE49-F238E27FC236}">
                <a16:creationId xmlns:a16="http://schemas.microsoft.com/office/drawing/2014/main" id="{3EE8844B-EE0A-4D90-8EA6-4F4393245DBA}"/>
              </a:ext>
            </a:extLst>
          </p:cNvPr>
          <p:cNvSpPr/>
          <p:nvPr/>
        </p:nvSpPr>
        <p:spPr>
          <a:xfrm>
            <a:off x="4013100" y="4344632"/>
            <a:ext cx="2557778" cy="683094"/>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What else is happening at the facility that may interfere with making this change?</a:t>
            </a:r>
            <a:endParaRPr sz="1200" b="0" i="0" u="none" strike="noStrike" cap="none" dirty="0">
              <a:solidFill>
                <a:srgbClr val="5C5C5C"/>
              </a:solidFill>
              <a:latin typeface="Trebuchet MS"/>
              <a:ea typeface="Trebuchet MS"/>
              <a:cs typeface="Trebuchet MS"/>
              <a:sym typeface="Trebuchet MS"/>
            </a:endParaRPr>
          </a:p>
        </p:txBody>
      </p:sp>
      <p:sp>
        <p:nvSpPr>
          <p:cNvPr id="20" name="Google Shape;157;g15a623beaf2_0_9">
            <a:extLst>
              <a:ext uri="{FF2B5EF4-FFF2-40B4-BE49-F238E27FC236}">
                <a16:creationId xmlns:a16="http://schemas.microsoft.com/office/drawing/2014/main" id="{5D721FBC-B593-428C-861A-BABFB5796AC1}"/>
              </a:ext>
            </a:extLst>
          </p:cNvPr>
          <p:cNvSpPr/>
          <p:nvPr/>
        </p:nvSpPr>
        <p:spPr>
          <a:xfrm>
            <a:off x="4010377" y="3695027"/>
            <a:ext cx="2560501" cy="586740"/>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Are there enough resources available to make the change?</a:t>
            </a:r>
            <a:endParaRPr sz="1200" b="0" i="0" u="none" strike="noStrike" cap="none" dirty="0">
              <a:solidFill>
                <a:srgbClr val="5C5C5C"/>
              </a:solidFill>
              <a:latin typeface="Trebuchet MS"/>
              <a:ea typeface="Trebuchet MS"/>
              <a:cs typeface="Trebuchet MS"/>
              <a:sym typeface="Trebuchet MS"/>
            </a:endParaRPr>
          </a:p>
        </p:txBody>
      </p:sp>
      <p:sp>
        <p:nvSpPr>
          <p:cNvPr id="21" name="Google Shape;158;g15a623beaf2_0_9">
            <a:extLst>
              <a:ext uri="{FF2B5EF4-FFF2-40B4-BE49-F238E27FC236}">
                <a16:creationId xmlns:a16="http://schemas.microsoft.com/office/drawing/2014/main" id="{23831A48-C96E-4D89-A4D3-596C7108EBC6}"/>
              </a:ext>
            </a:extLst>
          </p:cNvPr>
          <p:cNvSpPr/>
          <p:nvPr/>
        </p:nvSpPr>
        <p:spPr>
          <a:xfrm>
            <a:off x="1724852" y="2355603"/>
            <a:ext cx="2136558" cy="684554"/>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How committed is facility leadership to making this change?</a:t>
            </a:r>
            <a:endParaRPr sz="1200" b="0" i="0" u="none" strike="noStrike" cap="none" dirty="0">
              <a:solidFill>
                <a:srgbClr val="5C5C5C"/>
              </a:solidFill>
              <a:latin typeface="Trebuchet MS"/>
              <a:ea typeface="Trebuchet MS"/>
              <a:cs typeface="Trebuchet MS"/>
              <a:sym typeface="Trebuchet MS"/>
            </a:endParaRPr>
          </a:p>
        </p:txBody>
      </p:sp>
      <p:sp>
        <p:nvSpPr>
          <p:cNvPr id="22" name="Google Shape;159;g15a623beaf2_0_9">
            <a:extLst>
              <a:ext uri="{FF2B5EF4-FFF2-40B4-BE49-F238E27FC236}">
                <a16:creationId xmlns:a16="http://schemas.microsoft.com/office/drawing/2014/main" id="{3EBE3FEC-39DC-4B45-8947-F90CCDC31D0E}"/>
              </a:ext>
            </a:extLst>
          </p:cNvPr>
          <p:cNvSpPr/>
          <p:nvPr/>
        </p:nvSpPr>
        <p:spPr>
          <a:xfrm>
            <a:off x="4002048" y="3002438"/>
            <a:ext cx="2552641" cy="633722"/>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How well does this practice change match what’s important at the facility?</a:t>
            </a:r>
            <a:endParaRPr sz="1200" b="0" i="0" u="none" strike="noStrike" cap="none" dirty="0">
              <a:solidFill>
                <a:srgbClr val="5C5C5C"/>
              </a:solidFill>
              <a:latin typeface="Trebuchet MS"/>
              <a:ea typeface="Trebuchet MS"/>
              <a:cs typeface="Trebuchet MS"/>
              <a:sym typeface="Trebuchet MS"/>
            </a:endParaRPr>
          </a:p>
        </p:txBody>
      </p:sp>
      <p:sp>
        <p:nvSpPr>
          <p:cNvPr id="23" name="Google Shape;160;g15a623beaf2_0_9">
            <a:extLst>
              <a:ext uri="{FF2B5EF4-FFF2-40B4-BE49-F238E27FC236}">
                <a16:creationId xmlns:a16="http://schemas.microsoft.com/office/drawing/2014/main" id="{FCE9F071-823E-4EC7-B8D2-1C4FE7F6729F}"/>
              </a:ext>
            </a:extLst>
          </p:cNvPr>
          <p:cNvSpPr/>
          <p:nvPr/>
        </p:nvSpPr>
        <p:spPr>
          <a:xfrm>
            <a:off x="4002048" y="5929319"/>
            <a:ext cx="2568830" cy="817772"/>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Do staff have the skills and knowledge necessary to change the way they work?</a:t>
            </a:r>
            <a:endParaRPr sz="900" b="0" i="0" u="none" strike="noStrike" cap="none" dirty="0">
              <a:solidFill>
                <a:srgbClr val="5C5C5C"/>
              </a:solidFill>
              <a:latin typeface="Trebuchet MS"/>
              <a:ea typeface="Trebuchet MS"/>
              <a:cs typeface="Trebuchet MS"/>
              <a:sym typeface="Trebuchet MS"/>
            </a:endParaRPr>
          </a:p>
        </p:txBody>
      </p:sp>
      <p:sp>
        <p:nvSpPr>
          <p:cNvPr id="24" name="Google Shape;161;g15a623beaf2_0_9">
            <a:extLst>
              <a:ext uri="{FF2B5EF4-FFF2-40B4-BE49-F238E27FC236}">
                <a16:creationId xmlns:a16="http://schemas.microsoft.com/office/drawing/2014/main" id="{DCA9BDEE-A8DF-445F-A4F5-99419BA60A44}"/>
              </a:ext>
            </a:extLst>
          </p:cNvPr>
          <p:cNvSpPr/>
          <p:nvPr/>
        </p:nvSpPr>
        <p:spPr>
          <a:xfrm>
            <a:off x="1706671" y="3135030"/>
            <a:ext cx="2154739" cy="865469"/>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How motivated are frontline staff to make making this change?</a:t>
            </a:r>
            <a:endParaRPr sz="1200" b="0" i="0" u="none" strike="noStrike" cap="none" dirty="0">
              <a:solidFill>
                <a:srgbClr val="5C5C5C"/>
              </a:solidFill>
              <a:latin typeface="Trebuchet MS"/>
              <a:ea typeface="Trebuchet MS"/>
              <a:cs typeface="Trebuchet MS"/>
              <a:sym typeface="Trebuchet MS"/>
            </a:endParaRPr>
          </a:p>
        </p:txBody>
      </p:sp>
      <p:sp>
        <p:nvSpPr>
          <p:cNvPr id="25" name="Google Shape;162;g15a623beaf2_0_9">
            <a:extLst>
              <a:ext uri="{FF2B5EF4-FFF2-40B4-BE49-F238E27FC236}">
                <a16:creationId xmlns:a16="http://schemas.microsoft.com/office/drawing/2014/main" id="{0ABB7C7C-2116-404E-BECB-168DBD32D607}"/>
              </a:ext>
            </a:extLst>
          </p:cNvPr>
          <p:cNvSpPr/>
          <p:nvPr/>
        </p:nvSpPr>
        <p:spPr>
          <a:xfrm>
            <a:off x="4002048" y="5090591"/>
            <a:ext cx="2568830" cy="775863"/>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What incentives are there for staff to change the way they work?</a:t>
            </a:r>
            <a:endParaRPr sz="1200" b="0" i="0" u="none" strike="noStrike" cap="none" dirty="0">
              <a:solidFill>
                <a:srgbClr val="5C5C5C"/>
              </a:solidFill>
              <a:latin typeface="Trebuchet MS"/>
              <a:ea typeface="Trebuchet MS"/>
              <a:cs typeface="Trebuchet MS"/>
              <a:sym typeface="Trebuchet MS"/>
            </a:endParaRPr>
          </a:p>
        </p:txBody>
      </p:sp>
      <p:sp>
        <p:nvSpPr>
          <p:cNvPr id="26" name="Google Shape;163;g15a623beaf2_0_9">
            <a:extLst>
              <a:ext uri="{FF2B5EF4-FFF2-40B4-BE49-F238E27FC236}">
                <a16:creationId xmlns:a16="http://schemas.microsoft.com/office/drawing/2014/main" id="{0A99AA3D-D1C6-43A3-8152-D94BC6B089CA}"/>
              </a:ext>
            </a:extLst>
          </p:cNvPr>
          <p:cNvSpPr/>
          <p:nvPr/>
        </p:nvSpPr>
        <p:spPr>
          <a:xfrm>
            <a:off x="6694791" y="4474080"/>
            <a:ext cx="2084100" cy="608401"/>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How important is working on QI compared to providing patient care?</a:t>
            </a:r>
            <a:endParaRPr sz="1200" b="0" i="0" u="none" strike="noStrike" cap="none" dirty="0">
              <a:solidFill>
                <a:srgbClr val="5C5C5C"/>
              </a:solidFill>
              <a:latin typeface="Trebuchet MS"/>
              <a:ea typeface="Trebuchet MS"/>
              <a:cs typeface="Trebuchet MS"/>
              <a:sym typeface="Trebuchet MS"/>
            </a:endParaRPr>
          </a:p>
        </p:txBody>
      </p:sp>
      <p:pic>
        <p:nvPicPr>
          <p:cNvPr id="27" name="Google Shape;167;g15a623beaf2_0_9">
            <a:extLst>
              <a:ext uri="{FF2B5EF4-FFF2-40B4-BE49-F238E27FC236}">
                <a16:creationId xmlns:a16="http://schemas.microsoft.com/office/drawing/2014/main" id="{496532A1-1C91-4A26-AC94-E1A39993CD60}"/>
              </a:ext>
            </a:extLst>
          </p:cNvPr>
          <p:cNvPicPr preferRelativeResize="0"/>
          <p:nvPr/>
        </p:nvPicPr>
        <p:blipFill rotWithShape="1">
          <a:blip r:embed="rId5">
            <a:alphaModFix/>
          </a:blip>
          <a:srcRect b="14907"/>
          <a:stretch/>
        </p:blipFill>
        <p:spPr>
          <a:xfrm>
            <a:off x="9539721" y="1353464"/>
            <a:ext cx="620075" cy="429600"/>
          </a:xfrm>
          <a:prstGeom prst="rect">
            <a:avLst/>
          </a:prstGeom>
          <a:noFill/>
          <a:ln>
            <a:noFill/>
          </a:ln>
        </p:spPr>
      </p:pic>
      <p:sp>
        <p:nvSpPr>
          <p:cNvPr id="28" name="Google Shape;168;g15a623beaf2_0_9">
            <a:extLst>
              <a:ext uri="{FF2B5EF4-FFF2-40B4-BE49-F238E27FC236}">
                <a16:creationId xmlns:a16="http://schemas.microsoft.com/office/drawing/2014/main" id="{20645ADB-DD44-4692-93FB-E2DA593BF9B8}"/>
              </a:ext>
            </a:extLst>
          </p:cNvPr>
          <p:cNvSpPr/>
          <p:nvPr/>
        </p:nvSpPr>
        <p:spPr>
          <a:xfrm rot="-5400000">
            <a:off x="-707531" y="4317214"/>
            <a:ext cx="4319846" cy="396600"/>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0575" tIns="25700" rIns="20575" bIns="25700"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400" b="1" i="0" u="none" strike="noStrike" cap="none" dirty="0">
                <a:solidFill>
                  <a:srgbClr val="000000"/>
                </a:solidFill>
                <a:latin typeface="Trebuchet MS"/>
                <a:ea typeface="Trebuchet MS"/>
                <a:cs typeface="Trebuchet MS"/>
                <a:sym typeface="Trebuchet MS"/>
              </a:rPr>
              <a:t>What’s Included?</a:t>
            </a:r>
            <a:endParaRPr sz="1400" b="1" i="0" u="none" strike="noStrike" cap="none" dirty="0">
              <a:solidFill>
                <a:srgbClr val="000000"/>
              </a:solidFill>
              <a:latin typeface="Trebuchet MS"/>
              <a:ea typeface="Trebuchet MS"/>
              <a:cs typeface="Trebuchet MS"/>
              <a:sym typeface="Trebuchet MS"/>
            </a:endParaRPr>
          </a:p>
        </p:txBody>
      </p:sp>
      <p:sp>
        <p:nvSpPr>
          <p:cNvPr id="29" name="Google Shape;169;g15a623beaf2_0_9">
            <a:extLst>
              <a:ext uri="{FF2B5EF4-FFF2-40B4-BE49-F238E27FC236}">
                <a16:creationId xmlns:a16="http://schemas.microsoft.com/office/drawing/2014/main" id="{FE93CD38-E7CA-4144-A538-5F0A448D9A90}"/>
              </a:ext>
            </a:extLst>
          </p:cNvPr>
          <p:cNvSpPr/>
          <p:nvPr/>
        </p:nvSpPr>
        <p:spPr>
          <a:xfrm>
            <a:off x="1725578" y="4095372"/>
            <a:ext cx="2135832" cy="959894"/>
          </a:xfrm>
          <a:prstGeom prst="rect">
            <a:avLst/>
          </a:prstGeom>
          <a:solidFill>
            <a:srgbClr val="FFFFFF"/>
          </a:solidFill>
          <a:ln w="9525" cap="rnd" cmpd="sng">
            <a:solidFill>
              <a:srgbClr val="7F7F7F"/>
            </a:solidFill>
            <a:prstDash val="solid"/>
            <a:round/>
            <a:headEnd type="none" w="sm" len="sm"/>
            <a:tailEnd type="none" w="sm" len="sm"/>
          </a:ln>
        </p:spPr>
        <p:txBody>
          <a:bodyPr spcFirstLastPara="1" wrap="square" lIns="27425" tIns="34275" rIns="2742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en" sz="1200" b="0" i="0" u="none" strike="noStrike" cap="none" dirty="0">
                <a:solidFill>
                  <a:srgbClr val="5C5C5C"/>
                </a:solidFill>
                <a:latin typeface="Trebuchet MS"/>
                <a:ea typeface="Trebuchet MS"/>
                <a:cs typeface="Trebuchet MS"/>
                <a:sym typeface="Trebuchet MS"/>
              </a:rPr>
              <a:t>Do patients and community members think this change is important?</a:t>
            </a:r>
            <a:endParaRPr sz="1200" b="0" i="0" u="none" strike="noStrike" cap="none" dirty="0">
              <a:solidFill>
                <a:srgbClr val="5C5C5C"/>
              </a:solidFill>
              <a:latin typeface="Trebuchet MS"/>
              <a:ea typeface="Trebuchet MS"/>
              <a:cs typeface="Trebuchet MS"/>
              <a:sym typeface="Trebuchet MS"/>
            </a:endParaRPr>
          </a:p>
        </p:txBody>
      </p:sp>
    </p:spTree>
    <p:extLst>
      <p:ext uri="{BB962C8B-B14F-4D97-AF65-F5344CB8AC3E}">
        <p14:creationId xmlns:p14="http://schemas.microsoft.com/office/powerpoint/2010/main" val="389488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6D85D-62A6-4ABD-B047-3D42098074A4}"/>
              </a:ext>
            </a:extLst>
          </p:cNvPr>
          <p:cNvSpPr>
            <a:spLocks noGrp="1"/>
          </p:cNvSpPr>
          <p:nvPr>
            <p:ph type="title"/>
          </p:nvPr>
        </p:nvSpPr>
        <p:spPr/>
        <p:txBody>
          <a:bodyPr/>
          <a:lstStyle/>
          <a:p>
            <a:r>
              <a:rPr lang="en-US" dirty="0"/>
              <a:t>Interpretation Process</a:t>
            </a:r>
          </a:p>
        </p:txBody>
      </p:sp>
      <p:sp>
        <p:nvSpPr>
          <p:cNvPr id="3" name="Content Placeholder 2">
            <a:extLst>
              <a:ext uri="{FF2B5EF4-FFF2-40B4-BE49-F238E27FC236}">
                <a16:creationId xmlns:a16="http://schemas.microsoft.com/office/drawing/2014/main" id="{38A70AA5-0A31-4C9F-93D2-9ED6EB18D433}"/>
              </a:ext>
            </a:extLst>
          </p:cNvPr>
          <p:cNvSpPr>
            <a:spLocks noGrp="1"/>
          </p:cNvSpPr>
          <p:nvPr>
            <p:ph sz="half" idx="1"/>
          </p:nvPr>
        </p:nvSpPr>
        <p:spPr>
          <a:xfrm>
            <a:off x="838200" y="1825625"/>
            <a:ext cx="10515600" cy="1813314"/>
          </a:xfrm>
        </p:spPr>
        <p:txBody>
          <a:bodyPr/>
          <a:lstStyle/>
          <a:p>
            <a:r>
              <a:rPr lang="en-US" dirty="0"/>
              <a:t>Reviewed the facility results report for the Pre-Implementation survey</a:t>
            </a:r>
          </a:p>
          <a:p>
            <a:r>
              <a:rPr lang="en-US" dirty="0"/>
              <a:t>Common patterns were identified and categorized as strengths, variability/ misalignments, or challenges</a:t>
            </a:r>
          </a:p>
        </p:txBody>
      </p:sp>
      <p:sp>
        <p:nvSpPr>
          <p:cNvPr id="4" name="Slide Number Placeholder 3">
            <a:extLst>
              <a:ext uri="{FF2B5EF4-FFF2-40B4-BE49-F238E27FC236}">
                <a16:creationId xmlns:a16="http://schemas.microsoft.com/office/drawing/2014/main" id="{6912BD08-D64B-499A-9F96-AD770E9BE21E}"/>
              </a:ext>
            </a:extLst>
          </p:cNvPr>
          <p:cNvSpPr>
            <a:spLocks noGrp="1"/>
          </p:cNvSpPr>
          <p:nvPr>
            <p:ph type="sldNum" sz="quarter" idx="4"/>
          </p:nvPr>
        </p:nvSpPr>
        <p:spPr/>
        <p:txBody>
          <a:bodyPr/>
          <a:lstStyle/>
          <a:p>
            <a:fld id="{D919D109-F427-0D4E-A2E6-D5BD6A565421}" type="slidenum">
              <a:rPr lang="en-US" smtClean="0"/>
              <a:pPr/>
              <a:t>6</a:t>
            </a:fld>
            <a:endParaRPr lang="en-US" dirty="0"/>
          </a:p>
        </p:txBody>
      </p:sp>
    </p:spTree>
    <p:extLst>
      <p:ext uri="{BB962C8B-B14F-4D97-AF65-F5344CB8AC3E}">
        <p14:creationId xmlns:p14="http://schemas.microsoft.com/office/powerpoint/2010/main" val="97304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A09D014-D39F-8C42-B2CC-484B7FC03727}"/>
              </a:ext>
            </a:extLst>
          </p:cNvPr>
          <p:cNvSpPr>
            <a:spLocks noGrp="1"/>
          </p:cNvSpPr>
          <p:nvPr>
            <p:ph type="body" sz="quarter" idx="10"/>
          </p:nvPr>
        </p:nvSpPr>
        <p:spPr/>
        <p:txBody>
          <a:bodyPr/>
          <a:lstStyle/>
          <a:p>
            <a:r>
              <a:rPr lang="en-US" dirty="0"/>
              <a:t>Sample Context Assessment Results</a:t>
            </a:r>
          </a:p>
        </p:txBody>
      </p:sp>
      <p:sp>
        <p:nvSpPr>
          <p:cNvPr id="3" name="Text Placeholder 2">
            <a:extLst>
              <a:ext uri="{FF2B5EF4-FFF2-40B4-BE49-F238E27FC236}">
                <a16:creationId xmlns:a16="http://schemas.microsoft.com/office/drawing/2014/main" id="{DFBAB3CB-6EFD-0349-9907-1B8E0BE2F4CA}"/>
              </a:ext>
            </a:extLst>
          </p:cNvPr>
          <p:cNvSpPr>
            <a:spLocks noGrp="1"/>
          </p:cNvSpPr>
          <p:nvPr>
            <p:ph type="body" sz="quarter" idx="11"/>
          </p:nvPr>
        </p:nvSpPr>
        <p:spPr/>
        <p:txBody>
          <a:bodyPr/>
          <a:lstStyle/>
          <a:p>
            <a:r>
              <a:rPr lang="en-US" dirty="0"/>
              <a:t>SECTION 02</a:t>
            </a:r>
          </a:p>
        </p:txBody>
      </p:sp>
    </p:spTree>
    <p:extLst>
      <p:ext uri="{BB962C8B-B14F-4D97-AF65-F5344CB8AC3E}">
        <p14:creationId xmlns:p14="http://schemas.microsoft.com/office/powerpoint/2010/main" val="3070678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B37FF-2F01-4E5D-A08A-7DFCA57D298E}"/>
              </a:ext>
            </a:extLst>
          </p:cNvPr>
          <p:cNvSpPr>
            <a:spLocks noGrp="1"/>
          </p:cNvSpPr>
          <p:nvPr>
            <p:ph type="title"/>
          </p:nvPr>
        </p:nvSpPr>
        <p:spPr/>
        <p:txBody>
          <a:bodyPr/>
          <a:lstStyle/>
          <a:p>
            <a:r>
              <a:rPr lang="en-US" dirty="0"/>
              <a:t>Summary of high-level results</a:t>
            </a:r>
          </a:p>
        </p:txBody>
      </p:sp>
      <p:sp>
        <p:nvSpPr>
          <p:cNvPr id="3" name="Content Placeholder 2">
            <a:extLst>
              <a:ext uri="{FF2B5EF4-FFF2-40B4-BE49-F238E27FC236}">
                <a16:creationId xmlns:a16="http://schemas.microsoft.com/office/drawing/2014/main" id="{A8622EE6-3EEF-4412-9D6F-100BF3F3546D}"/>
              </a:ext>
            </a:extLst>
          </p:cNvPr>
          <p:cNvSpPr>
            <a:spLocks noGrp="1"/>
          </p:cNvSpPr>
          <p:nvPr>
            <p:ph sz="half" idx="1"/>
          </p:nvPr>
        </p:nvSpPr>
        <p:spPr>
          <a:xfrm>
            <a:off x="838200" y="1825625"/>
            <a:ext cx="10515600" cy="2653069"/>
          </a:xfrm>
        </p:spPr>
        <p:txBody>
          <a:bodyPr/>
          <a:lstStyle/>
          <a:p>
            <a:r>
              <a:rPr lang="en-US" dirty="0"/>
              <a:t>Commitment is high but prioritization and follow-through may pose a threat to successful implementation.</a:t>
            </a:r>
          </a:p>
          <a:p>
            <a:r>
              <a:rPr lang="en-US" dirty="0"/>
              <a:t>Implementation teams are strong and functioning well but may not have adequate leadership support.</a:t>
            </a:r>
          </a:p>
          <a:p>
            <a:r>
              <a:rPr lang="en-US" dirty="0"/>
              <a:t>Data collection, access, and use is a consistent problem across most facilities.</a:t>
            </a:r>
          </a:p>
        </p:txBody>
      </p:sp>
      <p:sp>
        <p:nvSpPr>
          <p:cNvPr id="4" name="Slide Number Placeholder 3">
            <a:extLst>
              <a:ext uri="{FF2B5EF4-FFF2-40B4-BE49-F238E27FC236}">
                <a16:creationId xmlns:a16="http://schemas.microsoft.com/office/drawing/2014/main" id="{A7BA6DC5-21DE-4A97-AC4B-F8199AE05BA5}"/>
              </a:ext>
            </a:extLst>
          </p:cNvPr>
          <p:cNvSpPr>
            <a:spLocks noGrp="1"/>
          </p:cNvSpPr>
          <p:nvPr>
            <p:ph type="sldNum" sz="quarter" idx="4"/>
          </p:nvPr>
        </p:nvSpPr>
        <p:spPr/>
        <p:txBody>
          <a:bodyPr/>
          <a:lstStyle/>
          <a:p>
            <a:fld id="{D919D109-F427-0D4E-A2E6-D5BD6A565421}" type="slidenum">
              <a:rPr lang="en-US" smtClean="0"/>
              <a:pPr/>
              <a:t>8</a:t>
            </a:fld>
            <a:endParaRPr lang="en-US" dirty="0"/>
          </a:p>
        </p:txBody>
      </p:sp>
    </p:spTree>
    <p:extLst>
      <p:ext uri="{BB962C8B-B14F-4D97-AF65-F5344CB8AC3E}">
        <p14:creationId xmlns:p14="http://schemas.microsoft.com/office/powerpoint/2010/main" val="3886964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9C1171-BEC8-43EB-8BEC-B1635AC3FFD1}"/>
              </a:ext>
            </a:extLst>
          </p:cNvPr>
          <p:cNvSpPr>
            <a:spLocks noGrp="1"/>
          </p:cNvSpPr>
          <p:nvPr>
            <p:ph type="title"/>
          </p:nvPr>
        </p:nvSpPr>
        <p:spPr/>
        <p:txBody>
          <a:bodyPr/>
          <a:lstStyle/>
          <a:p>
            <a:r>
              <a:rPr lang="en-US" dirty="0"/>
              <a:t>Strengths</a:t>
            </a:r>
          </a:p>
        </p:txBody>
      </p:sp>
      <p:sp>
        <p:nvSpPr>
          <p:cNvPr id="3" name="Content Placeholder 2">
            <a:extLst>
              <a:ext uri="{FF2B5EF4-FFF2-40B4-BE49-F238E27FC236}">
                <a16:creationId xmlns:a16="http://schemas.microsoft.com/office/drawing/2014/main" id="{84A753B6-5D8A-4EC9-AEB6-125C23CE4F0A}"/>
              </a:ext>
            </a:extLst>
          </p:cNvPr>
          <p:cNvSpPr>
            <a:spLocks noGrp="1"/>
          </p:cNvSpPr>
          <p:nvPr>
            <p:ph sz="half" idx="1"/>
          </p:nvPr>
        </p:nvSpPr>
        <p:spPr>
          <a:xfrm>
            <a:off x="838200" y="1825625"/>
            <a:ext cx="10515600" cy="4667250"/>
          </a:xfrm>
        </p:spPr>
        <p:txBody>
          <a:bodyPr>
            <a:normAutofit fontScale="92500" lnSpcReduction="20000"/>
          </a:bodyPr>
          <a:lstStyle/>
          <a:p>
            <a:pPr marL="0" indent="0">
              <a:buNone/>
            </a:pPr>
            <a:r>
              <a:rPr lang="en-US" sz="2400" dirty="0"/>
              <a:t>Areas with the </a:t>
            </a:r>
            <a:r>
              <a:rPr lang="en-US" sz="2400" b="1" dirty="0">
                <a:solidFill>
                  <a:schemeClr val="accent4">
                    <a:lumMod val="50000"/>
                  </a:schemeClr>
                </a:solidFill>
              </a:rPr>
              <a:t>most positive results</a:t>
            </a:r>
            <a:r>
              <a:rPr lang="en-US" sz="2400" dirty="0">
                <a:solidFill>
                  <a:schemeClr val="accent4">
                    <a:lumMod val="50000"/>
                  </a:schemeClr>
                </a:solidFill>
              </a:rPr>
              <a:t> </a:t>
            </a:r>
            <a:r>
              <a:rPr lang="en-US" sz="2400" dirty="0"/>
              <a:t>include:</a:t>
            </a:r>
          </a:p>
          <a:p>
            <a:r>
              <a:rPr lang="en-US" sz="2400" b="1" dirty="0"/>
              <a:t>Commitment and motivation:</a:t>
            </a:r>
            <a:r>
              <a:rPr lang="en-US" sz="2400" dirty="0"/>
              <a:t> </a:t>
            </a:r>
          </a:p>
          <a:p>
            <a:pPr lvl="1"/>
            <a:r>
              <a:rPr lang="en-US" sz="2400" dirty="0"/>
              <a:t>Most leaders and staff agree that leaders are committed to this improvement.</a:t>
            </a:r>
          </a:p>
          <a:p>
            <a:pPr lvl="1"/>
            <a:r>
              <a:rPr lang="en-US" sz="2400" dirty="0"/>
              <a:t>Leaders and staff agree that if they were a patient, they would want this improvement to be made.</a:t>
            </a:r>
          </a:p>
          <a:p>
            <a:r>
              <a:rPr lang="en-US" sz="2400" b="1" dirty="0"/>
              <a:t>Ability to Implement:</a:t>
            </a:r>
            <a:r>
              <a:rPr lang="en-US" sz="2400" dirty="0"/>
              <a:t> </a:t>
            </a:r>
          </a:p>
          <a:p>
            <a:pPr lvl="1"/>
            <a:r>
              <a:rPr lang="en-US" sz="2400" b="1" dirty="0"/>
              <a:t>Purpose:</a:t>
            </a:r>
            <a:r>
              <a:rPr lang="en-US" sz="2400" dirty="0"/>
              <a:t> Both leaders and staff know why they want to improve this area of work, and what this improvement aims to achieve.</a:t>
            </a:r>
          </a:p>
          <a:p>
            <a:pPr lvl="1"/>
            <a:r>
              <a:rPr lang="en-US" sz="2400" b="1" dirty="0"/>
              <a:t>Implementation team:</a:t>
            </a:r>
            <a:r>
              <a:rPr lang="en-US" sz="2400" dirty="0"/>
              <a:t> Most leaders report that there will be an implementation team with a formal leader, dedicated time, and a plan.</a:t>
            </a:r>
          </a:p>
          <a:p>
            <a:endParaRPr lang="en-US" dirty="0"/>
          </a:p>
        </p:txBody>
      </p:sp>
      <p:sp>
        <p:nvSpPr>
          <p:cNvPr id="4" name="Slide Number Placeholder 3">
            <a:extLst>
              <a:ext uri="{FF2B5EF4-FFF2-40B4-BE49-F238E27FC236}">
                <a16:creationId xmlns:a16="http://schemas.microsoft.com/office/drawing/2014/main" id="{02F34886-8659-47E8-80AB-74F8FD2F5FBC}"/>
              </a:ext>
            </a:extLst>
          </p:cNvPr>
          <p:cNvSpPr>
            <a:spLocks noGrp="1"/>
          </p:cNvSpPr>
          <p:nvPr>
            <p:ph type="sldNum" sz="quarter" idx="4"/>
          </p:nvPr>
        </p:nvSpPr>
        <p:spPr/>
        <p:txBody>
          <a:bodyPr/>
          <a:lstStyle/>
          <a:p>
            <a:fld id="{D919D109-F427-0D4E-A2E6-D5BD6A565421}" type="slidenum">
              <a:rPr lang="en-US" smtClean="0"/>
              <a:pPr/>
              <a:t>9</a:t>
            </a:fld>
            <a:endParaRPr lang="en-US" dirty="0"/>
          </a:p>
        </p:txBody>
      </p:sp>
    </p:spTree>
    <p:extLst>
      <p:ext uri="{BB962C8B-B14F-4D97-AF65-F5344CB8AC3E}">
        <p14:creationId xmlns:p14="http://schemas.microsoft.com/office/powerpoint/2010/main" val="559006943"/>
      </p:ext>
    </p:extLst>
  </p:cSld>
  <p:clrMapOvr>
    <a:masterClrMapping/>
  </p:clrMapOvr>
</p:sld>
</file>

<file path=ppt/theme/theme1.xml><?xml version="1.0" encoding="utf-8"?>
<a:theme xmlns:a="http://schemas.openxmlformats.org/drawingml/2006/main" name="Light Background">
  <a:themeElements>
    <a:clrScheme name="Custom 2">
      <a:dk1>
        <a:srgbClr val="000000"/>
      </a:dk1>
      <a:lt1>
        <a:srgbClr val="FAFBFF"/>
      </a:lt1>
      <a:dk2>
        <a:srgbClr val="F7DDD3"/>
      </a:dk2>
      <a:lt2>
        <a:srgbClr val="FFC074"/>
      </a:lt2>
      <a:accent1>
        <a:srgbClr val="F37836"/>
      </a:accent1>
      <a:accent2>
        <a:srgbClr val="F04848"/>
      </a:accent2>
      <a:accent3>
        <a:srgbClr val="C4114C"/>
      </a:accent3>
      <a:accent4>
        <a:srgbClr val="BDD9B2"/>
      </a:accent4>
      <a:accent5>
        <a:srgbClr val="289195"/>
      </a:accent5>
      <a:accent6>
        <a:srgbClr val="9D53A7"/>
      </a:accent6>
      <a:hlink>
        <a:srgbClr val="568E64"/>
      </a:hlink>
      <a:folHlink>
        <a:srgbClr val="7F7F7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mentum PPT Template-revAC-v1d" id="{0AAD6DEF-A2F9-E44D-B5B9-A43042CEEE0A}" vid="{0EB5AE0B-6F44-4843-8A99-4757AC9149FA}"/>
    </a:ext>
  </a:extLst>
</a:theme>
</file>

<file path=ppt/theme/theme2.xml><?xml version="1.0" encoding="utf-8"?>
<a:theme xmlns:a="http://schemas.openxmlformats.org/drawingml/2006/main" name="Dark Background">
  <a:themeElements>
    <a:clrScheme name="Custom 2">
      <a:dk1>
        <a:srgbClr val="000000"/>
      </a:dk1>
      <a:lt1>
        <a:srgbClr val="FAFBFF"/>
      </a:lt1>
      <a:dk2>
        <a:srgbClr val="F7DDD3"/>
      </a:dk2>
      <a:lt2>
        <a:srgbClr val="FFC074"/>
      </a:lt2>
      <a:accent1>
        <a:srgbClr val="F37836"/>
      </a:accent1>
      <a:accent2>
        <a:srgbClr val="F04848"/>
      </a:accent2>
      <a:accent3>
        <a:srgbClr val="C4114C"/>
      </a:accent3>
      <a:accent4>
        <a:srgbClr val="BDD9B2"/>
      </a:accent4>
      <a:accent5>
        <a:srgbClr val="289195"/>
      </a:accent5>
      <a:accent6>
        <a:srgbClr val="9D53A7"/>
      </a:accent6>
      <a:hlink>
        <a:srgbClr val="568E64"/>
      </a:hlink>
      <a:folHlink>
        <a:srgbClr val="7F7F7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mentum PPT Template-revAC-v1d" id="{0AAD6DEF-A2F9-E44D-B5B9-A43042CEEE0A}" vid="{DC9E0676-6115-D545-9B6E-63CEA9A3F870}"/>
    </a:ext>
  </a:extLst>
</a:theme>
</file>

<file path=ppt/theme/theme3.xml><?xml version="1.0" encoding="utf-8"?>
<a:theme xmlns:a="http://schemas.openxmlformats.org/drawingml/2006/main" name="Copyright Slides">
  <a:themeElements>
    <a:clrScheme name="Custom 2">
      <a:dk1>
        <a:srgbClr val="000000"/>
      </a:dk1>
      <a:lt1>
        <a:srgbClr val="FAFBFF"/>
      </a:lt1>
      <a:dk2>
        <a:srgbClr val="F7DDD3"/>
      </a:dk2>
      <a:lt2>
        <a:srgbClr val="FFC074"/>
      </a:lt2>
      <a:accent1>
        <a:srgbClr val="F37836"/>
      </a:accent1>
      <a:accent2>
        <a:srgbClr val="F04848"/>
      </a:accent2>
      <a:accent3>
        <a:srgbClr val="C4114C"/>
      </a:accent3>
      <a:accent4>
        <a:srgbClr val="BDD9B2"/>
      </a:accent4>
      <a:accent5>
        <a:srgbClr val="289195"/>
      </a:accent5>
      <a:accent6>
        <a:srgbClr val="9D53A7"/>
      </a:accent6>
      <a:hlink>
        <a:srgbClr val="568E64"/>
      </a:hlink>
      <a:folHlink>
        <a:srgbClr val="7F7F7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mentum PPT Template-revAC-v1d" id="{0AAD6DEF-A2F9-E44D-B5B9-A43042CEEE0A}" vid="{FCCE7E3D-51C0-A44D-BCE3-D6AE24F0B2F6}"/>
    </a:ext>
  </a:extLst>
</a:theme>
</file>

<file path=ppt/theme/theme4.xml><?xml version="1.0" encoding="utf-8"?>
<a:theme xmlns:a="http://schemas.openxmlformats.org/drawingml/2006/main" name="Branded Image Slides">
  <a:themeElements>
    <a:clrScheme name="Custom 2">
      <a:dk1>
        <a:srgbClr val="000000"/>
      </a:dk1>
      <a:lt1>
        <a:srgbClr val="FAFBFF"/>
      </a:lt1>
      <a:dk2>
        <a:srgbClr val="F7DDD3"/>
      </a:dk2>
      <a:lt2>
        <a:srgbClr val="FFC074"/>
      </a:lt2>
      <a:accent1>
        <a:srgbClr val="F37836"/>
      </a:accent1>
      <a:accent2>
        <a:srgbClr val="F04848"/>
      </a:accent2>
      <a:accent3>
        <a:srgbClr val="C4114C"/>
      </a:accent3>
      <a:accent4>
        <a:srgbClr val="BDD9B2"/>
      </a:accent4>
      <a:accent5>
        <a:srgbClr val="289195"/>
      </a:accent5>
      <a:accent6>
        <a:srgbClr val="9D53A7"/>
      </a:accent6>
      <a:hlink>
        <a:srgbClr val="568E64"/>
      </a:hlink>
      <a:folHlink>
        <a:srgbClr val="7F7F7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omentum PPT Template-revAC-v1d" id="{0AAD6DEF-A2F9-E44D-B5B9-A43042CEEE0A}" vid="{781ED788-DB81-CB4D-AE78-3C66A90BF32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ateTaken xmlns="a9f5c4f3-6d4b-46f6-85c0-5222988646bf" xsi:nil="true"/>
    <Credit xmlns="a9f5c4f3-6d4b-46f6-85c0-5222988646bf" xsi:nil="true"/>
    <Caption xmlns="a9f5c4f3-6d4b-46f6-85c0-5222988646bf" xsi:nil="true"/>
    <Project xmlns="a9f5c4f3-6d4b-46f6-85c0-5222988646bf" xsi:nil="true"/>
    <Thumbnail xmlns="a9f5c4f3-6d4b-46f6-85c0-5222988646bf" xsi:nil="true"/>
    <Note xmlns="a9f5c4f3-6d4b-46f6-85c0-5222988646bf" xsi:nil="true"/>
    <Award xmlns="a9f5c4f3-6d4b-46f6-85c0-5222988646bf" xsi:nil="true"/>
    <TopicAreas xmlns="a9f5c4f3-6d4b-46f6-85c0-5222988646bf" xsi:nil="true"/>
    <TaxCatchAll xmlns="018343ce-f755-4045-87d6-bc896119cd6f" xsi:nil="true"/>
    <lcf76f155ced4ddcb4097134ff3c332f xmlns="a9f5c4f3-6d4b-46f6-85c0-5222988646bf">
      <Terms xmlns="http://schemas.microsoft.com/office/infopath/2007/PartnerControls"/>
    </lcf76f155ced4ddcb4097134ff3c332f>
    <Country xmlns="a9f5c4f3-6d4b-46f6-85c0-5222988646bf" xsi:nil="true"/>
    <SourceLink xmlns="a9f5c4f3-6d4b-46f6-85c0-5222988646bf">
      <Url xsi:nil="true"/>
      <Description xsi:nil="true"/>
    </SourceLink>
    <UploadtoFlickr_x003f_ xmlns="a9f5c4f3-6d4b-46f6-85c0-5222988646bf">false</UploadtoFlickr_x003f_>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06617D28B3CA94AAA3428490E862785" ma:contentTypeVersion="29" ma:contentTypeDescription="Create a new document." ma:contentTypeScope="" ma:versionID="30e22d314e8383f6b6902d71c2cca71e">
  <xsd:schema xmlns:xsd="http://www.w3.org/2001/XMLSchema" xmlns:xs="http://www.w3.org/2001/XMLSchema" xmlns:p="http://schemas.microsoft.com/office/2006/metadata/properties" xmlns:ns2="a9f5c4f3-6d4b-46f6-85c0-5222988646bf" xmlns:ns3="018343ce-f755-4045-87d6-bc896119cd6f" targetNamespace="http://schemas.microsoft.com/office/2006/metadata/properties" ma:root="true" ma:fieldsID="2c451c39bec0c6f88cb1a4daf90a4667" ns2:_="" ns3:_="">
    <xsd:import namespace="a9f5c4f3-6d4b-46f6-85c0-5222988646bf"/>
    <xsd:import namespace="018343ce-f755-4045-87d6-bc896119cd6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LengthInSeconds" minOccurs="0"/>
                <xsd:element ref="ns2:MediaServiceLocation" minOccurs="0"/>
                <xsd:element ref="ns2:Award" minOccurs="0"/>
                <xsd:element ref="ns2:Project" minOccurs="0"/>
                <xsd:element ref="ns2:Country" minOccurs="0"/>
                <xsd:element ref="ns2:Caption" minOccurs="0"/>
                <xsd:element ref="ns2:Credit" minOccurs="0"/>
                <xsd:element ref="ns2:TopicAreas" minOccurs="0"/>
                <xsd:element ref="ns2:DateTaken" minOccurs="0"/>
                <xsd:element ref="ns2:SourceLink" minOccurs="0"/>
                <xsd:element ref="ns2:Thumbnail" minOccurs="0"/>
                <xsd:element ref="ns2:Note" minOccurs="0"/>
                <xsd:element ref="ns2:UploadtoFlickr_x003f_"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f5c4f3-6d4b-46f6-85c0-5222988646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Award" ma:index="21" nillable="true" ma:displayName="Award" ma:format="Dropdown" ma:internalName="Award">
      <xsd:simpleType>
        <xsd:restriction base="dms:Choice">
          <xsd:enumeration value="Choice 1"/>
          <xsd:enumeration value="Choice 2"/>
          <xsd:enumeration value="Choice 3"/>
        </xsd:restriction>
      </xsd:simpleType>
    </xsd:element>
    <xsd:element name="Project" ma:index="22" nillable="true" ma:displayName="Project" ma:format="RadioButtons" ma:internalName="Project">
      <xsd:simpleType>
        <xsd:union memberTypes="dms:Text">
          <xsd:simpleType>
            <xsd:restriction base="dms:Choice">
              <xsd:enumeration value="MIHR"/>
              <xsd:enumeration value="MCGL"/>
              <xsd:enumeration value="MPHD"/>
              <xsd:enumeration value="MKA"/>
              <xsd:enumeration value="MSSFPO"/>
              <xsd:enumeration value="MRITE"/>
              <xsd:enumeration value="MCGL India: Yash"/>
              <xsd:enumeration value="India: SAKSHAM"/>
              <xsd:enumeration value="India: SAMVEG"/>
              <xsd:enumeration value="Non-MOMENTUM"/>
            </xsd:restriction>
          </xsd:simpleType>
        </xsd:union>
      </xsd:simpleType>
    </xsd:element>
    <xsd:element name="Country" ma:index="23" nillable="true" ma:displayName="Country" ma:format="Dropdown" ma:internalName="Country">
      <xsd:simpleType>
        <xsd:restriction base="dms:Choice">
          <xsd:enumeration value="Bangladesh"/>
          <xsd:enumeration value="Benin"/>
          <xsd:enumeration value="Burkina Faso"/>
          <xsd:enumeration value="Burundi"/>
          <xsd:enumeration value="Cameroon"/>
          <xsd:enumeration value="Côte d’Ivoire"/>
          <xsd:enumeration value="DRC"/>
          <xsd:enumeration value="Ghana"/>
          <xsd:enumeration value="India"/>
          <xsd:enumeration value="Indonesia"/>
          <xsd:enumeration value="Kenya"/>
          <xsd:enumeration value="Malawi"/>
          <xsd:enumeration value="Mali"/>
          <xsd:enumeration value="Mozambique"/>
          <xsd:enumeration value="Nepal"/>
          <xsd:enumeration value="Niger"/>
          <xsd:enumeration value="Nigeria"/>
          <xsd:enumeration value="Pakistan"/>
          <xsd:enumeration value="Philippines"/>
          <xsd:enumeration value="Rwanda"/>
          <xsd:enumeration value="Sierra Leone"/>
          <xsd:enumeration value="Sudan"/>
          <xsd:enumeration value="South Sudan"/>
          <xsd:enumeration value="Tanzania"/>
          <xsd:enumeration value="Choice 25"/>
          <xsd:enumeration value="Uganda"/>
          <xsd:enumeration value="Vietnam"/>
          <xsd:enumeration value="Zambia"/>
        </xsd:restriction>
      </xsd:simpleType>
    </xsd:element>
    <xsd:element name="Caption" ma:index="24" nillable="true" ma:displayName="Caption" ma:format="Dropdown" ma:internalName="Caption">
      <xsd:simpleType>
        <xsd:restriction base="dms:Note">
          <xsd:maxLength value="255"/>
        </xsd:restriction>
      </xsd:simpleType>
    </xsd:element>
    <xsd:element name="Credit" ma:index="25" nillable="true" ma:displayName="Credit" ma:description="Photographer/Organization" ma:format="Dropdown" ma:internalName="Credit">
      <xsd:simpleType>
        <xsd:restriction base="dms:Text">
          <xsd:maxLength value="255"/>
        </xsd:restriction>
      </xsd:simpleType>
    </xsd:element>
    <xsd:element name="TopicAreas" ma:index="26" nillable="true" ma:displayName="Topic Areas" ma:format="Dropdown" ma:internalName="TopicAreas">
      <xsd:complexType>
        <xsd:complexContent>
          <xsd:extension base="dms:MultiChoiceFillIn">
            <xsd:sequence>
              <xsd:element name="Value" maxOccurs="unbounded" minOccurs="0" nillable="true">
                <xsd:simpleType>
                  <xsd:union memberTypes="dms:Text">
                    <xsd:simpleType>
                      <xsd:restriction base="dms:Choice">
                        <xsd:enumeration value="Maternal Health"/>
                        <xsd:enumeration value="Newborn Health"/>
                        <xsd:enumeration value="Child Health"/>
                        <xsd:enumeration value="Family Planning"/>
                        <xsd:enumeration value="Immunization"/>
                        <xsd:enumeration value="WASH/IPC"/>
                        <xsd:enumeration value="Nutrition"/>
                        <xsd:enumeration value="COVID-19"/>
                        <xsd:enumeration value="Local Engagement"/>
                        <xsd:enumeration value="Global Leadership"/>
                        <xsd:enumeration value="Partnerships"/>
                        <xsd:enumeration value="Capacity Strengthening"/>
                        <xsd:enumeration value="Collaborating, Learning, Adapting"/>
                        <xsd:enumeration value="Measurement"/>
                        <xsd:enumeration value="Youth"/>
                        <xsd:enumeration value="Gender"/>
                        <xsd:enumeration value="Vulnerable Populations"/>
                        <xsd:enumeration value="Urban"/>
                        <xsd:enumeration value="Fragile Settings"/>
                        <xsd:enumeration value="Digital Health"/>
                      </xsd:restriction>
                    </xsd:simpleType>
                  </xsd:union>
                </xsd:simpleType>
              </xsd:element>
            </xsd:sequence>
          </xsd:extension>
        </xsd:complexContent>
      </xsd:complexType>
    </xsd:element>
    <xsd:element name="DateTaken" ma:index="27" nillable="true" ma:displayName="Date Taken" ma:format="Dropdown" ma:internalName="DateTaken">
      <xsd:simpleType>
        <xsd:restriction base="dms:Text">
          <xsd:maxLength value="255"/>
        </xsd:restriction>
      </xsd:simpleType>
    </xsd:element>
    <xsd:element name="SourceLink" ma:index="28" nillable="true" ma:displayName="Source Link" ma:description="Original Link for Photo" ma:format="Hyperlink" ma:internalName="SourceLink">
      <xsd:complexType>
        <xsd:complexContent>
          <xsd:extension base="dms:URL">
            <xsd:sequence>
              <xsd:element name="Url" type="dms:ValidUrl" minOccurs="0" nillable="true"/>
              <xsd:element name="Description" type="xsd:string" nillable="true"/>
            </xsd:sequence>
          </xsd:extension>
        </xsd:complexContent>
      </xsd:complexType>
    </xsd:element>
    <xsd:element name="Thumbnail" ma:index="29" nillable="true" ma:displayName="Thumbnail" ma:format="Dropdown" ma:internalName="Thumbnail">
      <xsd:simpleType>
        <xsd:restriction base="dms:Text">
          <xsd:maxLength value="255"/>
        </xsd:restriction>
      </xsd:simpleType>
    </xsd:element>
    <xsd:element name="Note" ma:index="30" nillable="true" ma:displayName="Used Where?" ma:format="Dropdown" ma:internalName="Note">
      <xsd:simpleType>
        <xsd:restriction base="dms:Note">
          <xsd:maxLength value="255"/>
        </xsd:restriction>
      </xsd:simpleType>
    </xsd:element>
    <xsd:element name="UploadtoFlickr_x003f_" ma:index="31" nillable="true" ma:displayName="Flickr?" ma:default="0" ma:format="Dropdown" ma:internalName="UploadtoFlickr_x003f_">
      <xsd:simpleType>
        <xsd:restriction base="dms:Boolean"/>
      </xsd:simpleType>
    </xsd:element>
    <xsd:element name="lcf76f155ced4ddcb4097134ff3c332f" ma:index="33" nillable="true" ma:taxonomy="true" ma:internalName="lcf76f155ced4ddcb4097134ff3c332f" ma:taxonomyFieldName="MediaServiceImageTags" ma:displayName="Image Tags" ma:readOnly="false" ma:fieldId="{5cf76f15-5ced-4ddc-b409-7134ff3c332f}" ma:taxonomyMulti="true" ma:sspId="ebabd8d0-5964-42db-97b0-0c71af04ff8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18343ce-f755-4045-87d6-bc896119cd6f"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34" nillable="true" ma:displayName="Taxonomy Catch All Column" ma:hidden="true" ma:list="{28c50af9-881d-4e1f-a6bb-20fe9df0ebfa}" ma:internalName="TaxCatchAll" ma:showField="CatchAllData" ma:web="018343ce-f755-4045-87d6-bc896119cd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04CD1F-3533-47E8-B305-53BA14AA624D}">
  <ds:schemaRefs>
    <ds:schemaRef ds:uri="http://schemas.openxmlformats.org/package/2006/metadata/core-properties"/>
    <ds:schemaRef ds:uri="http://schemas.microsoft.com/office/2006/documentManagement/types"/>
    <ds:schemaRef ds:uri="http://purl.org/dc/dcmitype/"/>
    <ds:schemaRef ds:uri="http://purl.org/dc/elements/1.1/"/>
    <ds:schemaRef ds:uri="890c3ef3-8135-4b34-90da-4586d580eb62"/>
    <ds:schemaRef ds:uri="http://schemas.microsoft.com/office/infopath/2007/PartnerControls"/>
    <ds:schemaRef ds:uri="http://schemas.microsoft.com/office/2006/metadata/properties"/>
    <ds:schemaRef ds:uri="http://www.w3.org/XML/1998/namespace"/>
    <ds:schemaRef ds:uri="http://purl.org/dc/terms/"/>
    <ds:schemaRef ds:uri="a9f5c4f3-6d4b-46f6-85c0-5222988646bf"/>
    <ds:schemaRef ds:uri="018343ce-f755-4045-87d6-bc896119cd6f"/>
  </ds:schemaRefs>
</ds:datastoreItem>
</file>

<file path=customXml/itemProps2.xml><?xml version="1.0" encoding="utf-8"?>
<ds:datastoreItem xmlns:ds="http://schemas.openxmlformats.org/officeDocument/2006/customXml" ds:itemID="{AF12FDC4-29B2-4133-9E0A-3732A1D2A8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f5c4f3-6d4b-46f6-85c0-5222988646bf"/>
    <ds:schemaRef ds:uri="018343ce-f755-4045-87d6-bc896119cd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F90A2E-4AF3-45B5-AE13-F69DDFA7B05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Light Background</Template>
  <TotalTime>252</TotalTime>
  <Words>1177</Words>
  <Application>Microsoft Office PowerPoint</Application>
  <PresentationFormat>Widescreen</PresentationFormat>
  <Paragraphs>115</Paragraphs>
  <Slides>17</Slides>
  <Notes>0</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17</vt:i4>
      </vt:variant>
    </vt:vector>
  </HeadingPairs>
  <TitlesOfParts>
    <vt:vector size="25" baseType="lpstr">
      <vt:lpstr>Arial</vt:lpstr>
      <vt:lpstr>Arial Narrow</vt:lpstr>
      <vt:lpstr>Calibri</vt:lpstr>
      <vt:lpstr>Trebuchet MS</vt:lpstr>
      <vt:lpstr>Light Background</vt:lpstr>
      <vt:lpstr>Dark Background</vt:lpstr>
      <vt:lpstr>Copyright Slides</vt:lpstr>
      <vt:lpstr>Branded Image Slides</vt:lpstr>
      <vt:lpstr>PowerPoint Presentation</vt:lpstr>
      <vt:lpstr>Contents </vt:lpstr>
      <vt:lpstr>PowerPoint Presentation</vt:lpstr>
      <vt:lpstr>Reminder: What is context?</vt:lpstr>
      <vt:lpstr>Reminder: Context Assessment Domains</vt:lpstr>
      <vt:lpstr>Interpretation Process</vt:lpstr>
      <vt:lpstr>PowerPoint Presentation</vt:lpstr>
      <vt:lpstr>Summary of high-level results</vt:lpstr>
      <vt:lpstr>Strengths</vt:lpstr>
      <vt:lpstr>Strengths</vt:lpstr>
      <vt:lpstr>Variability and Discrepancies</vt:lpstr>
      <vt:lpstr>Variability and Discrepancies</vt:lpstr>
      <vt:lpstr>Variability and Discrepancies</vt:lpstr>
      <vt:lpstr>Areas for Improvement</vt:lpstr>
      <vt:lpstr>Areas for Improvement</vt:lpstr>
      <vt:lpstr>Areas for Improvement</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Jamie D'Andrea</dc:creator>
  <cp:keywords/>
  <dc:description/>
  <cp:lastModifiedBy>Stephanie Fieseher</cp:lastModifiedBy>
  <cp:revision>20</cp:revision>
  <dcterms:created xsi:type="dcterms:W3CDTF">2020-07-31T17:29:14Z</dcterms:created>
  <dcterms:modified xsi:type="dcterms:W3CDTF">2023-01-17T14:15:23Z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0x010100E06617D28B3CA94AAA3428490E862785</vt:lpwstr>
  </property>
  <property fmtid="{D5CDD505-2E9C-101B-9397-08002B2CF9AE}" pid="3" name="MediaServiceImageTags">
    <vt:lpwstr/>
  </property>
</Properties>
</file>