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66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84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32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1"/>
            <a:ext cx="8763000" cy="1523999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Health Shops </a:t>
            </a:r>
            <a:r>
              <a:rPr lang="en-US" dirty="0"/>
              <a:t>Training</a:t>
            </a:r>
            <a:br>
              <a:rPr lang="en-US" dirty="0"/>
            </a:br>
            <a:r>
              <a:rPr lang="en-US" i="1" dirty="0" smtClean="0"/>
              <a:t>Zambia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819400"/>
            <a:ext cx="8686800" cy="12192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4000" dirty="0">
                <a:solidFill>
                  <a:schemeClr val="bg1"/>
                </a:solidFill>
              </a:rPr>
              <a:t>Module 3: Session 4 </a:t>
            </a:r>
          </a:p>
          <a:p>
            <a:pPr algn="ctr">
              <a:spcBef>
                <a:spcPts val="0"/>
              </a:spcBef>
            </a:pPr>
            <a:r>
              <a:rPr lang="en-US" sz="4000" dirty="0">
                <a:solidFill>
                  <a:schemeClr val="bg1"/>
                </a:solidFill>
              </a:rPr>
              <a:t>Assessment and Care for a Sick Child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4343400"/>
            <a:ext cx="1981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/>
              <a:t>The ICCM Job Aid for the Sick Child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iCCM job aid </a:t>
            </a:r>
            <a:r>
              <a:rPr lang="en-US" smtClean="0"/>
              <a:t>to lead this </a:t>
            </a:r>
            <a:r>
              <a:rPr lang="en-US" dirty="0" smtClean="0"/>
              <a:t>session.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2214</TotalTime>
  <Words>33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Courier New</vt:lpstr>
      <vt:lpstr>Office Theme</vt:lpstr>
      <vt:lpstr>Health Shops Training Zambia</vt:lpstr>
      <vt:lpstr>The ICCM Job Aid for the Sick Child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222</cp:revision>
  <dcterms:created xsi:type="dcterms:W3CDTF">2011-09-08T16:26:48Z</dcterms:created>
  <dcterms:modified xsi:type="dcterms:W3CDTF">2017-04-24T21:20:32Z</dcterms:modified>
</cp:coreProperties>
</file>